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media/image39.jpg" ContentType="image/png"/>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9.xml" ContentType="application/vnd.openxmlformats-officedocument.drawingml.chart+xml"/>
  <Override PartName="/ppt/notesSlides/notesSlide30.xml" ContentType="application/vnd.openxmlformats-officedocument.presentationml.notesSlide+xml"/>
  <Override PartName="/ppt/charts/chart10.xml" ContentType="application/vnd.openxmlformats-officedocument.drawingml.chart+xml"/>
  <Override PartName="/ppt/notesSlides/notesSlide31.xml" ContentType="application/vnd.openxmlformats-officedocument.presentationml.notesSlide+xml"/>
  <Override PartName="/ppt/charts/chart11.xml" ContentType="application/vnd.openxmlformats-officedocument.drawingml.chart+xml"/>
  <Override PartName="/ppt/notesSlides/notesSlide32.xml" ContentType="application/vnd.openxmlformats-officedocument.presentationml.notesSlide+xml"/>
  <Override PartName="/ppt/charts/chart12.xml" ContentType="application/vnd.openxmlformats-officedocument.drawingml.chart+xml"/>
  <Override PartName="/ppt/notesSlides/notesSlide33.xml" ContentType="application/vnd.openxmlformats-officedocument.presentationml.notesSlide+xml"/>
  <Override PartName="/ppt/charts/chart13.xml" ContentType="application/vnd.openxmlformats-officedocument.drawingml.chart+xml"/>
  <Override PartName="/ppt/notesSlides/notesSlide34.xml" ContentType="application/vnd.openxmlformats-officedocument.presentationml.notesSlide+xml"/>
  <Override PartName="/ppt/charts/chart14.xml" ContentType="application/vnd.openxmlformats-officedocument.drawingml.chart+xml"/>
  <Override PartName="/ppt/notesSlides/notesSlide35.xml" ContentType="application/vnd.openxmlformats-officedocument.presentationml.notesSlide+xml"/>
  <Override PartName="/ppt/charts/chart15.xml" ContentType="application/vnd.openxmlformats-officedocument.drawingml.chart+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charts/chart16.xml" ContentType="application/vnd.openxmlformats-officedocument.drawingml.chart+xml"/>
  <Override PartName="/ppt/notesSlides/notesSlide52.xml" ContentType="application/vnd.openxmlformats-officedocument.presentationml.notesSlide+xml"/>
  <Override PartName="/ppt/charts/chart17.xml" ContentType="application/vnd.openxmlformats-officedocument.drawingml.chart+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4" r:id="rId1"/>
  </p:sldMasterIdLst>
  <p:notesMasterIdLst>
    <p:notesMasterId r:id="rId56"/>
  </p:notesMasterIdLst>
  <p:sldIdLst>
    <p:sldId id="261" r:id="rId2"/>
    <p:sldId id="891" r:id="rId3"/>
    <p:sldId id="892" r:id="rId4"/>
    <p:sldId id="889" r:id="rId5"/>
    <p:sldId id="893" r:id="rId6"/>
    <p:sldId id="894" r:id="rId7"/>
    <p:sldId id="896" r:id="rId8"/>
    <p:sldId id="897" r:id="rId9"/>
    <p:sldId id="758" r:id="rId10"/>
    <p:sldId id="830" r:id="rId11"/>
    <p:sldId id="825" r:id="rId12"/>
    <p:sldId id="743" r:id="rId13"/>
    <p:sldId id="746" r:id="rId14"/>
    <p:sldId id="747" r:id="rId15"/>
    <p:sldId id="769" r:id="rId16"/>
    <p:sldId id="770" r:id="rId17"/>
    <p:sldId id="835" r:id="rId18"/>
    <p:sldId id="749" r:id="rId19"/>
    <p:sldId id="750" r:id="rId20"/>
    <p:sldId id="812" r:id="rId21"/>
    <p:sldId id="745" r:id="rId22"/>
    <p:sldId id="759" r:id="rId23"/>
    <p:sldId id="810" r:id="rId24"/>
    <p:sldId id="775" r:id="rId25"/>
    <p:sldId id="778" r:id="rId26"/>
    <p:sldId id="774" r:id="rId27"/>
    <p:sldId id="780" r:id="rId28"/>
    <p:sldId id="811" r:id="rId29"/>
    <p:sldId id="782" r:id="rId30"/>
    <p:sldId id="826" r:id="rId31"/>
    <p:sldId id="827" r:id="rId32"/>
    <p:sldId id="828" r:id="rId33"/>
    <p:sldId id="829" r:id="rId34"/>
    <p:sldId id="786" r:id="rId35"/>
    <p:sldId id="824" r:id="rId36"/>
    <p:sldId id="805" r:id="rId37"/>
    <p:sldId id="850" r:id="rId38"/>
    <p:sldId id="852" r:id="rId39"/>
    <p:sldId id="851" r:id="rId40"/>
    <p:sldId id="853" r:id="rId41"/>
    <p:sldId id="898" r:id="rId42"/>
    <p:sldId id="899" r:id="rId43"/>
    <p:sldId id="900" r:id="rId44"/>
    <p:sldId id="901" r:id="rId45"/>
    <p:sldId id="902" r:id="rId46"/>
    <p:sldId id="903" r:id="rId47"/>
    <p:sldId id="904" r:id="rId48"/>
    <p:sldId id="910" r:id="rId49"/>
    <p:sldId id="905" r:id="rId50"/>
    <p:sldId id="906" r:id="rId51"/>
    <p:sldId id="907" r:id="rId52"/>
    <p:sldId id="908" r:id="rId53"/>
    <p:sldId id="802" r:id="rId54"/>
    <p:sldId id="909" r:id="rId5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9EAD5"/>
    <a:srgbClr val="1B587C"/>
    <a:srgbClr val="FF40FF"/>
    <a:srgbClr val="8B3FC6"/>
    <a:srgbClr val="9F2936"/>
    <a:srgbClr val="E6D6BD"/>
    <a:srgbClr val="8EC182"/>
    <a:srgbClr val="4E8542"/>
    <a:srgbClr val="14425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2945"/>
    <p:restoredTop sz="66844"/>
  </p:normalViewPr>
  <p:slideViewPr>
    <p:cSldViewPr snapToGrid="0" snapToObjects="1">
      <p:cViewPr varScale="1">
        <p:scale>
          <a:sx n="85" d="100"/>
          <a:sy n="85" d="100"/>
        </p:scale>
        <p:origin x="784" y="176"/>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Users/christina/Desk/presentations/SparseP-Sigmetrics22/excels/SparseP.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oleObject" Target="file:////Users/christina/Desk/presentations/SparseP-Sigmetrics22/excels/SparseP.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Users/christina/Desk/presentations/SparseP-Sigmetrics22/excels/SparseP.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Users/christina/Desk/presentations/SparseP-Sigmetrics22/excels/SparseP.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Users/christina/Desk/presentations/SparseP-Sigmetrics22/excels/SparseP.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Users/christina/Desk/presentations/SparseP-Sigmetrics22/excels/SparseP.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Users/christina/Desk/presentations/SparseP-Sigmetrics22/excels/SparseP.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Users/christina/Desk/presentations/talks/PIMTutorial_November2024/GNN%20Experiments.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Users/christina/Desk/presentations/talks/PIMTutorial_November2024/GNN%20Experiments.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Users/christina/Desk/presentations/SparseP-Sigmetrics22/excels/SparseP.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christina/Desk/presentations/SparseP-Sigmetrics22/excels/SparseP.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Users/christina/Desk/presentations/SparseP-Sigmetrics22/excels/SparseP.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Users/christina/Desk/presentations/SparseP-Sigmetrics22/excels/SparseP.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Users/christina/Desk/presentations/SparseP-Sigmetrics22/excels/SparseP.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Users/christina/Desk/presentations/SparseP-Sigmetrics22/excels/SparseP.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Users/christina/Desk/presentations/SparseP-Sigmetrics22/excels/SparseP.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1" Type="http://schemas.openxmlformats.org/officeDocument/2006/relationships/oleObject" Target="file:////Users/christina/Desk/presentations/SparseP-Sigmetrics22/excels/SparseP.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KernelMultiplePIMCores!$D$8</c:f>
              <c:strCache>
                <c:ptCount val="1"/>
                <c:pt idx="0">
                  <c:v>CSR</c:v>
                </c:pt>
              </c:strCache>
            </c:strRef>
          </c:tx>
          <c:spPr>
            <a:solidFill>
              <a:schemeClr val="tx2">
                <a:lumMod val="10000"/>
                <a:lumOff val="90000"/>
              </a:schemeClr>
            </a:solidFill>
            <a:ln w="25400">
              <a:solidFill>
                <a:schemeClr val="tx1"/>
              </a:solidFill>
            </a:ln>
            <a:effectLst/>
          </c:spPr>
          <c:invertIfNegative val="0"/>
          <c:cat>
            <c:strRef>
              <c:f>KernelMultiplePIMCores!$C$9:$C$10</c:f>
              <c:strCache>
                <c:ptCount val="2"/>
                <c:pt idx="0">
                  <c:v>regular matrices</c:v>
                </c:pt>
                <c:pt idx="1">
                  <c:v>scale-free matrices</c:v>
                </c:pt>
              </c:strCache>
            </c:strRef>
          </c:cat>
          <c:val>
            <c:numRef>
              <c:f>KernelMultiplePIMCores!$D$9:$D$10</c:f>
              <c:numCache>
                <c:formatCode>General</c:formatCode>
                <c:ptCount val="2"/>
                <c:pt idx="0">
                  <c:v>1</c:v>
                </c:pt>
                <c:pt idx="1">
                  <c:v>1</c:v>
                </c:pt>
              </c:numCache>
            </c:numRef>
          </c:val>
          <c:extLst>
            <c:ext xmlns:c16="http://schemas.microsoft.com/office/drawing/2014/chart" uri="{C3380CC4-5D6E-409C-BE32-E72D297353CC}">
              <c16:uniqueId val="{00000000-2F46-B146-9210-A22CC095B504}"/>
            </c:ext>
          </c:extLst>
        </c:ser>
        <c:ser>
          <c:idx val="1"/>
          <c:order val="1"/>
          <c:tx>
            <c:strRef>
              <c:f>KernelMultiplePIMCores!$E$8</c:f>
              <c:strCache>
                <c:ptCount val="1"/>
                <c:pt idx="0">
                  <c:v>COO</c:v>
                </c:pt>
              </c:strCache>
            </c:strRef>
          </c:tx>
          <c:spPr>
            <a:solidFill>
              <a:schemeClr val="accent3"/>
            </a:solidFill>
            <a:ln w="25400">
              <a:solidFill>
                <a:schemeClr val="tx1"/>
              </a:solidFill>
            </a:ln>
            <a:effectLst/>
          </c:spPr>
          <c:invertIfNegative val="0"/>
          <c:cat>
            <c:strRef>
              <c:f>KernelMultiplePIMCores!$C$9:$C$10</c:f>
              <c:strCache>
                <c:ptCount val="2"/>
                <c:pt idx="0">
                  <c:v>regular matrices</c:v>
                </c:pt>
                <c:pt idx="1">
                  <c:v>scale-free matrices</c:v>
                </c:pt>
              </c:strCache>
            </c:strRef>
          </c:cat>
          <c:val>
            <c:numRef>
              <c:f>KernelMultiplePIMCores!$E$9:$E$10</c:f>
              <c:numCache>
                <c:formatCode>General</c:formatCode>
                <c:ptCount val="2"/>
                <c:pt idx="0">
                  <c:v>0.84396151825400001</c:v>
                </c:pt>
                <c:pt idx="1">
                  <c:v>6.8633836214999997</c:v>
                </c:pt>
              </c:numCache>
            </c:numRef>
          </c:val>
          <c:extLst>
            <c:ext xmlns:c16="http://schemas.microsoft.com/office/drawing/2014/chart" uri="{C3380CC4-5D6E-409C-BE32-E72D297353CC}">
              <c16:uniqueId val="{00000001-2F46-B146-9210-A22CC095B504}"/>
            </c:ext>
          </c:extLst>
        </c:ser>
        <c:ser>
          <c:idx val="2"/>
          <c:order val="2"/>
          <c:tx>
            <c:strRef>
              <c:f>KernelMultiplePIMCores!$F$8</c:f>
              <c:strCache>
                <c:ptCount val="1"/>
                <c:pt idx="0">
                  <c:v>BCSR</c:v>
                </c:pt>
              </c:strCache>
            </c:strRef>
          </c:tx>
          <c:spPr>
            <a:solidFill>
              <a:schemeClr val="tx2">
                <a:lumMod val="50000"/>
                <a:lumOff val="50000"/>
              </a:schemeClr>
            </a:solidFill>
            <a:ln w="25400">
              <a:solidFill>
                <a:schemeClr val="tx1"/>
              </a:solidFill>
            </a:ln>
            <a:effectLst/>
          </c:spPr>
          <c:invertIfNegative val="0"/>
          <c:cat>
            <c:strRef>
              <c:f>KernelMultiplePIMCores!$C$9:$C$10</c:f>
              <c:strCache>
                <c:ptCount val="2"/>
                <c:pt idx="0">
                  <c:v>regular matrices</c:v>
                </c:pt>
                <c:pt idx="1">
                  <c:v>scale-free matrices</c:v>
                </c:pt>
              </c:strCache>
            </c:strRef>
          </c:cat>
          <c:val>
            <c:numRef>
              <c:f>KernelMultiplePIMCores!$F$9:$F$10</c:f>
              <c:numCache>
                <c:formatCode>General</c:formatCode>
                <c:ptCount val="2"/>
                <c:pt idx="0">
                  <c:v>0.57690997120898502</c:v>
                </c:pt>
                <c:pt idx="1">
                  <c:v>0.45252318829749999</c:v>
                </c:pt>
              </c:numCache>
            </c:numRef>
          </c:val>
          <c:extLst>
            <c:ext xmlns:c16="http://schemas.microsoft.com/office/drawing/2014/chart" uri="{C3380CC4-5D6E-409C-BE32-E72D297353CC}">
              <c16:uniqueId val="{00000002-2F46-B146-9210-A22CC095B504}"/>
            </c:ext>
          </c:extLst>
        </c:ser>
        <c:ser>
          <c:idx val="3"/>
          <c:order val="3"/>
          <c:tx>
            <c:strRef>
              <c:f>KernelMultiplePIMCores!$G$8</c:f>
              <c:strCache>
                <c:ptCount val="1"/>
                <c:pt idx="0">
                  <c:v>BCOO</c:v>
                </c:pt>
              </c:strCache>
            </c:strRef>
          </c:tx>
          <c:spPr>
            <a:solidFill>
              <a:schemeClr val="tx2">
                <a:lumMod val="90000"/>
                <a:lumOff val="10000"/>
              </a:schemeClr>
            </a:solidFill>
            <a:ln w="25400">
              <a:solidFill>
                <a:schemeClr val="tx1"/>
              </a:solidFill>
            </a:ln>
            <a:effectLst/>
          </c:spPr>
          <c:invertIfNegative val="0"/>
          <c:cat>
            <c:strRef>
              <c:f>KernelMultiplePIMCores!$C$9:$C$10</c:f>
              <c:strCache>
                <c:ptCount val="2"/>
                <c:pt idx="0">
                  <c:v>regular matrices</c:v>
                </c:pt>
                <c:pt idx="1">
                  <c:v>scale-free matrices</c:v>
                </c:pt>
              </c:strCache>
            </c:strRef>
          </c:cat>
          <c:val>
            <c:numRef>
              <c:f>KernelMultiplePIMCores!$G$9:$G$10</c:f>
              <c:numCache>
                <c:formatCode>General</c:formatCode>
                <c:ptCount val="2"/>
                <c:pt idx="0">
                  <c:v>0.73398575200000005</c:v>
                </c:pt>
                <c:pt idx="1">
                  <c:v>6.1851559790400001</c:v>
                </c:pt>
              </c:numCache>
            </c:numRef>
          </c:val>
          <c:extLst>
            <c:ext xmlns:c16="http://schemas.microsoft.com/office/drawing/2014/chart" uri="{C3380CC4-5D6E-409C-BE32-E72D297353CC}">
              <c16:uniqueId val="{00000003-2F46-B146-9210-A22CC095B504}"/>
            </c:ext>
          </c:extLst>
        </c:ser>
        <c:dLbls>
          <c:showLegendKey val="0"/>
          <c:showVal val="0"/>
          <c:showCatName val="0"/>
          <c:showSerName val="0"/>
          <c:showPercent val="0"/>
          <c:showBubbleSize val="0"/>
        </c:dLbls>
        <c:gapWidth val="109"/>
        <c:overlap val="-14"/>
        <c:axId val="870424560"/>
        <c:axId val="878355680"/>
      </c:barChart>
      <c:catAx>
        <c:axId val="870424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crossAx val="878355680"/>
        <c:crosses val="autoZero"/>
        <c:auto val="1"/>
        <c:lblAlgn val="ctr"/>
        <c:lblOffset val="100"/>
        <c:noMultiLvlLbl val="0"/>
      </c:catAx>
      <c:valAx>
        <c:axId val="8783556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accent4"/>
                    </a:solidFill>
                    <a:latin typeface="Trebuchet MS" panose="020B0703020202090204" pitchFamily="34" charset="0"/>
                    <a:ea typeface="+mn-ea"/>
                    <a:cs typeface="+mn-cs"/>
                  </a:defRPr>
                </a:pPr>
                <a:r>
                  <a:rPr lang="en-GB" sz="1800">
                    <a:solidFill>
                      <a:schemeClr val="accent4"/>
                    </a:solidFill>
                  </a:rPr>
                  <a:t>Speedup</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accent4"/>
                  </a:solidFill>
                  <a:latin typeface="Trebuchet MS" panose="020B0703020202090204" pitchFamily="34" charset="0"/>
                  <a:ea typeface="+mn-ea"/>
                  <a:cs typeface="+mn-cs"/>
                </a:defRPr>
              </a:pPr>
              <a:endParaRPr lang="en-G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crossAx val="870424560"/>
        <c:crosses val="autoZero"/>
        <c:crossBetween val="between"/>
      </c:valAx>
      <c:spPr>
        <a:noFill/>
        <a:ln>
          <a:noFill/>
        </a:ln>
        <a:effectLst/>
      </c:spPr>
    </c:plotArea>
    <c:legend>
      <c:legendPos val="t"/>
      <c:layout>
        <c:manualLayout>
          <c:xMode val="edge"/>
          <c:yMode val="edge"/>
          <c:x val="0.18537680940593257"/>
          <c:y val="0.13092765702885176"/>
          <c:w val="0.3908208304301109"/>
          <c:h val="0.26623480745184563"/>
        </c:manualLayout>
      </c:layout>
      <c:overlay val="1"/>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Trebuchet MS" panose="020B0703020202090204" pitchFamily="34" charset="0"/>
        </a:defRPr>
      </a:pPr>
      <a:endParaRPr lang="en-GR"/>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1"/>
        <c:ser>
          <c:idx val="0"/>
          <c:order val="0"/>
          <c:tx>
            <c:v>load</c:v>
          </c:tx>
          <c:spPr>
            <a:solidFill>
              <a:srgbClr val="EAEAEA"/>
            </a:solidFill>
            <a:ln w="25400">
              <a:solidFill>
                <a:schemeClr val="tx2"/>
              </a:solidFill>
            </a:ln>
            <a:effectLst/>
          </c:spPr>
          <c:invertIfNegative val="1"/>
          <c:cat>
            <c:numRef>
              <c:f>'1D-vs-2D'!$C$67:$C$85</c:f>
              <c:numCache>
                <c:formatCode>General</c:formatCode>
                <c:ptCount val="19"/>
                <c:pt idx="0">
                  <c:v>256</c:v>
                </c:pt>
                <c:pt idx="1">
                  <c:v>512</c:v>
                </c:pt>
                <c:pt idx="2">
                  <c:v>1024</c:v>
                </c:pt>
                <c:pt idx="3">
                  <c:v>2048</c:v>
                </c:pt>
                <c:pt idx="5">
                  <c:v>256</c:v>
                </c:pt>
                <c:pt idx="6">
                  <c:v>512</c:v>
                </c:pt>
                <c:pt idx="7">
                  <c:v>1024</c:v>
                </c:pt>
                <c:pt idx="8">
                  <c:v>2048</c:v>
                </c:pt>
                <c:pt idx="10">
                  <c:v>256</c:v>
                </c:pt>
                <c:pt idx="11">
                  <c:v>512</c:v>
                </c:pt>
                <c:pt idx="12">
                  <c:v>1024</c:v>
                </c:pt>
                <c:pt idx="13">
                  <c:v>2048</c:v>
                </c:pt>
                <c:pt idx="15">
                  <c:v>256</c:v>
                </c:pt>
                <c:pt idx="16">
                  <c:v>512</c:v>
                </c:pt>
                <c:pt idx="17">
                  <c:v>1024</c:v>
                </c:pt>
                <c:pt idx="18">
                  <c:v>2048</c:v>
                </c:pt>
              </c:numCache>
            </c:numRef>
          </c:cat>
          <c:val>
            <c:numRef>
              <c:f>'1D-vs-2D'!$D$67:$D$85</c:f>
              <c:numCache>
                <c:formatCode>General</c:formatCode>
                <c:ptCount val="19"/>
                <c:pt idx="0">
                  <c:v>0.80335386996607905</c:v>
                </c:pt>
                <c:pt idx="1">
                  <c:v>1.4838781042484399</c:v>
                </c:pt>
                <c:pt idx="2">
                  <c:v>1.7010688418895401</c:v>
                </c:pt>
                <c:pt idx="3">
                  <c:v>2.06800332856989</c:v>
                </c:pt>
                <c:pt idx="5">
                  <c:v>0.32436686829984102</c:v>
                </c:pt>
                <c:pt idx="6">
                  <c:v>0.53360450142235405</c:v>
                </c:pt>
                <c:pt idx="7">
                  <c:v>0.60429744612940794</c:v>
                </c:pt>
                <c:pt idx="8">
                  <c:v>0.72195214095584404</c:v>
                </c:pt>
                <c:pt idx="10">
                  <c:v>0.124902740455253</c:v>
                </c:pt>
                <c:pt idx="11">
                  <c:v>0.224839123805994</c:v>
                </c:pt>
                <c:pt idx="12">
                  <c:v>0.27171885395163098</c:v>
                </c:pt>
                <c:pt idx="13">
                  <c:v>0.32484934313682001</c:v>
                </c:pt>
                <c:pt idx="15">
                  <c:v>0.14915580342006801</c:v>
                </c:pt>
                <c:pt idx="16">
                  <c:v>0.257259131370703</c:v>
                </c:pt>
                <c:pt idx="17">
                  <c:v>0.29956332239841998</c:v>
                </c:pt>
                <c:pt idx="18">
                  <c:v>0.42156354583060301</c:v>
                </c:pt>
              </c:numCache>
            </c:numRef>
          </c:val>
          <c:extLst>
            <c:ext xmlns:c14="http://schemas.microsoft.com/office/drawing/2007/8/2/chart" uri="{6F2FDCE9-48DA-4B69-8628-5D25D57E5C99}">
              <c14:invertSolidFillFmt>
                <c14:spPr xmlns:c14="http://schemas.microsoft.com/office/drawing/2007/8/2/chart">
                  <a:solidFill>
                    <a:srgbClr val="FFFFFF"/>
                  </a:solidFill>
                  <a:ln w="25400">
                    <a:solidFill>
                      <a:schemeClr val="tx2"/>
                    </a:solidFill>
                  </a:ln>
                  <a:effectLst/>
                </c14:spPr>
              </c14:invertSolidFillFmt>
            </c:ext>
            <c:ext xmlns:c16="http://schemas.microsoft.com/office/drawing/2014/chart" uri="{C3380CC4-5D6E-409C-BE32-E72D297353CC}">
              <c16:uniqueId val="{00000000-6984-354C-8155-51C160F94499}"/>
            </c:ext>
          </c:extLst>
        </c:ser>
        <c:ser>
          <c:idx val="1"/>
          <c:order val="1"/>
          <c:tx>
            <c:v>kernel</c:v>
          </c:tx>
          <c:spPr>
            <a:solidFill>
              <a:srgbClr val="1B587C"/>
            </a:solidFill>
            <a:ln w="25400">
              <a:solidFill>
                <a:schemeClr val="tx2"/>
              </a:solidFill>
            </a:ln>
            <a:effectLst/>
          </c:spPr>
          <c:invertIfNegative val="1"/>
          <c:cat>
            <c:numRef>
              <c:f>'1D-vs-2D'!$C$67:$C$85</c:f>
              <c:numCache>
                <c:formatCode>General</c:formatCode>
                <c:ptCount val="19"/>
                <c:pt idx="0">
                  <c:v>256</c:v>
                </c:pt>
                <c:pt idx="1">
                  <c:v>512</c:v>
                </c:pt>
                <c:pt idx="2">
                  <c:v>1024</c:v>
                </c:pt>
                <c:pt idx="3">
                  <c:v>2048</c:v>
                </c:pt>
                <c:pt idx="5">
                  <c:v>256</c:v>
                </c:pt>
                <c:pt idx="6">
                  <c:v>512</c:v>
                </c:pt>
                <c:pt idx="7">
                  <c:v>1024</c:v>
                </c:pt>
                <c:pt idx="8">
                  <c:v>2048</c:v>
                </c:pt>
                <c:pt idx="10">
                  <c:v>256</c:v>
                </c:pt>
                <c:pt idx="11">
                  <c:v>512</c:v>
                </c:pt>
                <c:pt idx="12">
                  <c:v>1024</c:v>
                </c:pt>
                <c:pt idx="13">
                  <c:v>2048</c:v>
                </c:pt>
                <c:pt idx="15">
                  <c:v>256</c:v>
                </c:pt>
                <c:pt idx="16">
                  <c:v>512</c:v>
                </c:pt>
                <c:pt idx="17">
                  <c:v>1024</c:v>
                </c:pt>
                <c:pt idx="18">
                  <c:v>2048</c:v>
                </c:pt>
              </c:numCache>
            </c:numRef>
          </c:cat>
          <c:val>
            <c:numRef>
              <c:f>'1D-vs-2D'!$E$67:$E$85</c:f>
              <c:numCache>
                <c:formatCode>General</c:formatCode>
                <c:ptCount val="19"/>
                <c:pt idx="0">
                  <c:v>0.123202186830513</c:v>
                </c:pt>
                <c:pt idx="1">
                  <c:v>6.9690671967456402E-2</c:v>
                </c:pt>
                <c:pt idx="2">
                  <c:v>4.0440580090729601E-2</c:v>
                </c:pt>
                <c:pt idx="3">
                  <c:v>2.75200195004414E-2</c:v>
                </c:pt>
                <c:pt idx="5">
                  <c:v>0.47494265526374801</c:v>
                </c:pt>
                <c:pt idx="6">
                  <c:v>0.32395101012629601</c:v>
                </c:pt>
                <c:pt idx="7">
                  <c:v>0.20892404227255601</c:v>
                </c:pt>
                <c:pt idx="8">
                  <c:v>0.15894997792325799</c:v>
                </c:pt>
                <c:pt idx="10">
                  <c:v>0.101106464733227</c:v>
                </c:pt>
                <c:pt idx="11">
                  <c:v>6.6657522927664706E-2</c:v>
                </c:pt>
                <c:pt idx="12">
                  <c:v>4.7210198016842897E-2</c:v>
                </c:pt>
                <c:pt idx="13">
                  <c:v>3.9678602892176701E-2</c:v>
                </c:pt>
                <c:pt idx="15">
                  <c:v>8.5476873008956705E-2</c:v>
                </c:pt>
                <c:pt idx="16">
                  <c:v>5.66768359257818E-2</c:v>
                </c:pt>
                <c:pt idx="17">
                  <c:v>4.1960658797871697E-2</c:v>
                </c:pt>
                <c:pt idx="18">
                  <c:v>3.9371004829744899E-2</c:v>
                </c:pt>
              </c:numCache>
            </c:numRef>
          </c:val>
          <c:extLst>
            <c:ext xmlns:c14="http://schemas.microsoft.com/office/drawing/2007/8/2/chart" uri="{6F2FDCE9-48DA-4B69-8628-5D25D57E5C99}">
              <c14:invertSolidFillFmt>
                <c14:spPr xmlns:c14="http://schemas.microsoft.com/office/drawing/2007/8/2/chart">
                  <a:solidFill>
                    <a:srgbClr val="FFFFFF"/>
                  </a:solidFill>
                  <a:ln w="25400">
                    <a:solidFill>
                      <a:schemeClr val="tx2"/>
                    </a:solidFill>
                  </a:ln>
                  <a:effectLst/>
                </c14:spPr>
              </c14:invertSolidFillFmt>
            </c:ext>
            <c:ext xmlns:c16="http://schemas.microsoft.com/office/drawing/2014/chart" uri="{C3380CC4-5D6E-409C-BE32-E72D297353CC}">
              <c16:uniqueId val="{00000001-6984-354C-8155-51C160F94499}"/>
            </c:ext>
          </c:extLst>
        </c:ser>
        <c:ser>
          <c:idx val="2"/>
          <c:order val="2"/>
          <c:tx>
            <c:v>retrieve</c:v>
          </c:tx>
          <c:spPr>
            <a:solidFill>
              <a:srgbClr val="C4E1F2"/>
            </a:solidFill>
            <a:ln w="25400">
              <a:solidFill>
                <a:schemeClr val="tx2"/>
              </a:solidFill>
            </a:ln>
            <a:effectLst/>
          </c:spPr>
          <c:invertIfNegative val="1"/>
          <c:cat>
            <c:numRef>
              <c:f>'1D-vs-2D'!$C$67:$C$85</c:f>
              <c:numCache>
                <c:formatCode>General</c:formatCode>
                <c:ptCount val="19"/>
                <c:pt idx="0">
                  <c:v>256</c:v>
                </c:pt>
                <c:pt idx="1">
                  <c:v>512</c:v>
                </c:pt>
                <c:pt idx="2">
                  <c:v>1024</c:v>
                </c:pt>
                <c:pt idx="3">
                  <c:v>2048</c:v>
                </c:pt>
                <c:pt idx="5">
                  <c:v>256</c:v>
                </c:pt>
                <c:pt idx="6">
                  <c:v>512</c:v>
                </c:pt>
                <c:pt idx="7">
                  <c:v>1024</c:v>
                </c:pt>
                <c:pt idx="8">
                  <c:v>2048</c:v>
                </c:pt>
                <c:pt idx="10">
                  <c:v>256</c:v>
                </c:pt>
                <c:pt idx="11">
                  <c:v>512</c:v>
                </c:pt>
                <c:pt idx="12">
                  <c:v>1024</c:v>
                </c:pt>
                <c:pt idx="13">
                  <c:v>2048</c:v>
                </c:pt>
                <c:pt idx="15">
                  <c:v>256</c:v>
                </c:pt>
                <c:pt idx="16">
                  <c:v>512</c:v>
                </c:pt>
                <c:pt idx="17">
                  <c:v>1024</c:v>
                </c:pt>
                <c:pt idx="18">
                  <c:v>2048</c:v>
                </c:pt>
              </c:numCache>
            </c:numRef>
          </c:cat>
          <c:val>
            <c:numRef>
              <c:f>'1D-vs-2D'!$F$67:$F$85</c:f>
              <c:numCache>
                <c:formatCode>General</c:formatCode>
                <c:ptCount val="19"/>
                <c:pt idx="0">
                  <c:v>7.32269040511105E-2</c:v>
                </c:pt>
                <c:pt idx="1">
                  <c:v>9.24138439981603E-2</c:v>
                </c:pt>
                <c:pt idx="2">
                  <c:v>7.92403468386534E-2</c:v>
                </c:pt>
                <c:pt idx="3">
                  <c:v>7.5744395186707003E-2</c:v>
                </c:pt>
                <c:pt idx="5">
                  <c:v>0.1167735773749</c:v>
                </c:pt>
                <c:pt idx="6">
                  <c:v>0.11316505045021</c:v>
                </c:pt>
                <c:pt idx="7">
                  <c:v>8.2848372041259499E-2</c:v>
                </c:pt>
                <c:pt idx="8">
                  <c:v>7.1002402727300296E-2</c:v>
                </c:pt>
                <c:pt idx="10">
                  <c:v>0.62081698203242397</c:v>
                </c:pt>
                <c:pt idx="11">
                  <c:v>0.838218923191559</c:v>
                </c:pt>
                <c:pt idx="12">
                  <c:v>0.80846666748491702</c:v>
                </c:pt>
                <c:pt idx="13">
                  <c:v>0.92039651945364698</c:v>
                </c:pt>
                <c:pt idx="15">
                  <c:v>0.60807163421370602</c:v>
                </c:pt>
                <c:pt idx="16">
                  <c:v>0.77083986594592502</c:v>
                </c:pt>
                <c:pt idx="17">
                  <c:v>0.77649068446945002</c:v>
                </c:pt>
                <c:pt idx="18">
                  <c:v>0.91829288909509099</c:v>
                </c:pt>
              </c:numCache>
            </c:numRef>
          </c:val>
          <c:extLst>
            <c:ext xmlns:c14="http://schemas.microsoft.com/office/drawing/2007/8/2/chart" uri="{6F2FDCE9-48DA-4B69-8628-5D25D57E5C99}">
              <c14:invertSolidFillFmt>
                <c14:spPr xmlns:c14="http://schemas.microsoft.com/office/drawing/2007/8/2/chart">
                  <a:solidFill>
                    <a:srgbClr val="FFFFFF"/>
                  </a:solidFill>
                  <a:ln w="25400">
                    <a:solidFill>
                      <a:schemeClr val="tx2"/>
                    </a:solidFill>
                  </a:ln>
                  <a:effectLst/>
                </c14:spPr>
              </c14:invertSolidFillFmt>
            </c:ext>
            <c:ext xmlns:c16="http://schemas.microsoft.com/office/drawing/2014/chart" uri="{C3380CC4-5D6E-409C-BE32-E72D297353CC}">
              <c16:uniqueId val="{00000002-6984-354C-8155-51C160F94499}"/>
            </c:ext>
          </c:extLst>
        </c:ser>
        <c:ser>
          <c:idx val="3"/>
          <c:order val="3"/>
          <c:tx>
            <c:v>merge</c:v>
          </c:tx>
          <c:spPr>
            <a:solidFill>
              <a:srgbClr val="656565"/>
            </a:solidFill>
            <a:ln w="25400">
              <a:solidFill>
                <a:schemeClr val="tx2"/>
              </a:solidFill>
            </a:ln>
            <a:effectLst/>
          </c:spPr>
          <c:invertIfNegative val="1"/>
          <c:cat>
            <c:numRef>
              <c:f>'1D-vs-2D'!$C$67:$C$85</c:f>
              <c:numCache>
                <c:formatCode>General</c:formatCode>
                <c:ptCount val="19"/>
                <c:pt idx="0">
                  <c:v>256</c:v>
                </c:pt>
                <c:pt idx="1">
                  <c:v>512</c:v>
                </c:pt>
                <c:pt idx="2">
                  <c:v>1024</c:v>
                </c:pt>
                <c:pt idx="3">
                  <c:v>2048</c:v>
                </c:pt>
                <c:pt idx="5">
                  <c:v>256</c:v>
                </c:pt>
                <c:pt idx="6">
                  <c:v>512</c:v>
                </c:pt>
                <c:pt idx="7">
                  <c:v>1024</c:v>
                </c:pt>
                <c:pt idx="8">
                  <c:v>2048</c:v>
                </c:pt>
                <c:pt idx="10">
                  <c:v>256</c:v>
                </c:pt>
                <c:pt idx="11">
                  <c:v>512</c:v>
                </c:pt>
                <c:pt idx="12">
                  <c:v>1024</c:v>
                </c:pt>
                <c:pt idx="13">
                  <c:v>2048</c:v>
                </c:pt>
                <c:pt idx="15">
                  <c:v>256</c:v>
                </c:pt>
                <c:pt idx="16">
                  <c:v>512</c:v>
                </c:pt>
                <c:pt idx="17">
                  <c:v>1024</c:v>
                </c:pt>
                <c:pt idx="18">
                  <c:v>2048</c:v>
                </c:pt>
              </c:numCache>
            </c:numRef>
          </c:cat>
          <c:val>
            <c:numRef>
              <c:f>'1D-vs-2D'!$G$67:$G$85</c:f>
              <c:numCache>
                <c:formatCode>General</c:formatCode>
                <c:ptCount val="19"/>
                <c:pt idx="0">
                  <c:v>2.1703915229579401E-4</c:v>
                </c:pt>
                <c:pt idx="1">
                  <c:v>4.50439382292434E-4</c:v>
                </c:pt>
                <c:pt idx="2">
                  <c:v>7.6661227898418098E-4</c:v>
                </c:pt>
                <c:pt idx="3">
                  <c:v>1.81273149179177E-3</c:v>
                </c:pt>
                <c:pt idx="5">
                  <c:v>8.3916899061508898E-2</c:v>
                </c:pt>
                <c:pt idx="6">
                  <c:v>8.8972622925164099E-2</c:v>
                </c:pt>
                <c:pt idx="7">
                  <c:v>8.0642454392522003E-2</c:v>
                </c:pt>
                <c:pt idx="8">
                  <c:v>8.6500426150113302E-2</c:v>
                </c:pt>
                <c:pt idx="10">
                  <c:v>0.153173812779095</c:v>
                </c:pt>
                <c:pt idx="11">
                  <c:v>0.15584505510121799</c:v>
                </c:pt>
                <c:pt idx="12">
                  <c:v>0.156981485869156</c:v>
                </c:pt>
                <c:pt idx="13">
                  <c:v>0.15005112229393999</c:v>
                </c:pt>
                <c:pt idx="15">
                  <c:v>0.15729568935726801</c:v>
                </c:pt>
                <c:pt idx="16">
                  <c:v>0.156876998523927</c:v>
                </c:pt>
                <c:pt idx="17">
                  <c:v>0.15742045647269401</c:v>
                </c:pt>
                <c:pt idx="18">
                  <c:v>0.15753352544152199</c:v>
                </c:pt>
              </c:numCache>
            </c:numRef>
          </c:val>
          <c:extLst>
            <c:ext xmlns:c14="http://schemas.microsoft.com/office/drawing/2007/8/2/chart" uri="{6F2FDCE9-48DA-4B69-8628-5D25D57E5C99}">
              <c14:invertSolidFillFmt>
                <c14:spPr xmlns:c14="http://schemas.microsoft.com/office/drawing/2007/8/2/chart">
                  <a:solidFill>
                    <a:srgbClr val="FFFFFF"/>
                  </a:solidFill>
                  <a:ln w="25400">
                    <a:solidFill>
                      <a:schemeClr val="tx2"/>
                    </a:solidFill>
                  </a:ln>
                  <a:effectLst/>
                </c14:spPr>
              </c14:invertSolidFillFmt>
            </c:ext>
            <c:ext xmlns:c16="http://schemas.microsoft.com/office/drawing/2014/chart" uri="{C3380CC4-5D6E-409C-BE32-E72D297353CC}">
              <c16:uniqueId val="{00000003-6984-354C-8155-51C160F94499}"/>
            </c:ext>
          </c:extLst>
        </c:ser>
        <c:dLbls>
          <c:showLegendKey val="0"/>
          <c:showVal val="0"/>
          <c:showCatName val="0"/>
          <c:showSerName val="0"/>
          <c:showPercent val="0"/>
          <c:showBubbleSize val="0"/>
        </c:dLbls>
        <c:gapWidth val="15"/>
        <c:overlap val="100"/>
        <c:axId val="983712714"/>
        <c:axId val="582728716"/>
      </c:barChart>
      <c:catAx>
        <c:axId val="983712714"/>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rich>
          </c:tx>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crossAx val="582728716"/>
        <c:crosses val="autoZero"/>
        <c:auto val="1"/>
        <c:lblAlgn val="ctr"/>
        <c:lblOffset val="100"/>
        <c:noMultiLvlLbl val="1"/>
      </c:catAx>
      <c:valAx>
        <c:axId val="5827287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Trebuchet MS" panose="020B0703020202090204" pitchFamily="34" charset="0"/>
                    <a:ea typeface="+mn-ea"/>
                    <a:cs typeface="+mn-cs"/>
                  </a:defRPr>
                </a:pPr>
                <a:r>
                  <a:rPr lang="en-GB" sz="2000"/>
                  <a:t>Slowdown</a:t>
                </a: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crossAx val="983712714"/>
        <c:crosses val="autoZero"/>
        <c:crossBetween val="between"/>
      </c:valAx>
      <c:spPr>
        <a:noFill/>
        <a:ln>
          <a:noFill/>
        </a:ln>
        <a:effectLst/>
      </c:spPr>
    </c:plotArea>
    <c:legend>
      <c:legendPos val="t"/>
      <c:overlay val="1"/>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legend>
    <c:plotVisOnly val="1"/>
    <c:dispBlanksAs val="zero"/>
    <c:showDLblsOverMax val="1"/>
  </c:chart>
  <c:spPr>
    <a:noFill/>
    <a:ln>
      <a:noFill/>
    </a:ln>
    <a:effectLst/>
  </c:spPr>
  <c:txPr>
    <a:bodyPr/>
    <a:lstStyle/>
    <a:p>
      <a:pPr>
        <a:defRPr>
          <a:latin typeface="Trebuchet MS" panose="020B0703020202090204" pitchFamily="34" charset="0"/>
        </a:defRPr>
      </a:pPr>
      <a:endParaRPr lang="en-GR"/>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1"/>
        <c:ser>
          <c:idx val="0"/>
          <c:order val="0"/>
          <c:tx>
            <c:v>load</c:v>
          </c:tx>
          <c:spPr>
            <a:solidFill>
              <a:srgbClr val="EAEAEA"/>
            </a:solidFill>
            <a:ln w="25400">
              <a:solidFill>
                <a:schemeClr val="tx2"/>
              </a:solidFill>
            </a:ln>
            <a:effectLst/>
          </c:spPr>
          <c:invertIfNegative val="1"/>
          <c:cat>
            <c:numRef>
              <c:f>'1D-vs-2D'!$C$67:$C$85</c:f>
              <c:numCache>
                <c:formatCode>General</c:formatCode>
                <c:ptCount val="19"/>
                <c:pt idx="0">
                  <c:v>256</c:v>
                </c:pt>
                <c:pt idx="1">
                  <c:v>512</c:v>
                </c:pt>
                <c:pt idx="2">
                  <c:v>1024</c:v>
                </c:pt>
                <c:pt idx="3">
                  <c:v>2048</c:v>
                </c:pt>
                <c:pt idx="5">
                  <c:v>256</c:v>
                </c:pt>
                <c:pt idx="6">
                  <c:v>512</c:v>
                </c:pt>
                <c:pt idx="7">
                  <c:v>1024</c:v>
                </c:pt>
                <c:pt idx="8">
                  <c:v>2048</c:v>
                </c:pt>
                <c:pt idx="10">
                  <c:v>256</c:v>
                </c:pt>
                <c:pt idx="11">
                  <c:v>512</c:v>
                </c:pt>
                <c:pt idx="12">
                  <c:v>1024</c:v>
                </c:pt>
                <c:pt idx="13">
                  <c:v>2048</c:v>
                </c:pt>
                <c:pt idx="15">
                  <c:v>256</c:v>
                </c:pt>
                <c:pt idx="16">
                  <c:v>512</c:v>
                </c:pt>
                <c:pt idx="17">
                  <c:v>1024</c:v>
                </c:pt>
                <c:pt idx="18">
                  <c:v>2048</c:v>
                </c:pt>
              </c:numCache>
            </c:numRef>
          </c:cat>
          <c:val>
            <c:numRef>
              <c:f>'1D-vs-2D'!$D$67:$D$85</c:f>
              <c:numCache>
                <c:formatCode>General</c:formatCode>
                <c:ptCount val="19"/>
                <c:pt idx="0">
                  <c:v>0.80335386996607905</c:v>
                </c:pt>
                <c:pt idx="1">
                  <c:v>1.4838781042484399</c:v>
                </c:pt>
                <c:pt idx="2">
                  <c:v>1.7010688418895401</c:v>
                </c:pt>
                <c:pt idx="3">
                  <c:v>2.06800332856989</c:v>
                </c:pt>
                <c:pt idx="5">
                  <c:v>0.32436686829984102</c:v>
                </c:pt>
                <c:pt idx="6">
                  <c:v>0.53360450142235405</c:v>
                </c:pt>
                <c:pt idx="7">
                  <c:v>0.60429744612940794</c:v>
                </c:pt>
                <c:pt idx="8">
                  <c:v>0.72195214095584404</c:v>
                </c:pt>
                <c:pt idx="10">
                  <c:v>0.124902740455253</c:v>
                </c:pt>
                <c:pt idx="11">
                  <c:v>0.224839123805994</c:v>
                </c:pt>
                <c:pt idx="12">
                  <c:v>0.27171885395163098</c:v>
                </c:pt>
                <c:pt idx="13">
                  <c:v>0.32484934313682001</c:v>
                </c:pt>
                <c:pt idx="15">
                  <c:v>0.14915580342006801</c:v>
                </c:pt>
                <c:pt idx="16">
                  <c:v>0.257259131370703</c:v>
                </c:pt>
                <c:pt idx="17">
                  <c:v>0.29956332239841998</c:v>
                </c:pt>
                <c:pt idx="18">
                  <c:v>0.42156354583060301</c:v>
                </c:pt>
              </c:numCache>
            </c:numRef>
          </c:val>
          <c:extLst>
            <c:ext xmlns:c14="http://schemas.microsoft.com/office/drawing/2007/8/2/chart" uri="{6F2FDCE9-48DA-4B69-8628-5D25D57E5C99}">
              <c14:invertSolidFillFmt>
                <c14:spPr xmlns:c14="http://schemas.microsoft.com/office/drawing/2007/8/2/chart">
                  <a:solidFill>
                    <a:srgbClr val="FFFFFF"/>
                  </a:solidFill>
                  <a:ln w="25400">
                    <a:solidFill>
                      <a:schemeClr val="tx2"/>
                    </a:solidFill>
                  </a:ln>
                  <a:effectLst/>
                </c14:spPr>
              </c14:invertSolidFillFmt>
            </c:ext>
            <c:ext xmlns:c16="http://schemas.microsoft.com/office/drawing/2014/chart" uri="{C3380CC4-5D6E-409C-BE32-E72D297353CC}">
              <c16:uniqueId val="{00000000-6984-354C-8155-51C160F94499}"/>
            </c:ext>
          </c:extLst>
        </c:ser>
        <c:ser>
          <c:idx val="1"/>
          <c:order val="1"/>
          <c:tx>
            <c:v>kernel</c:v>
          </c:tx>
          <c:spPr>
            <a:solidFill>
              <a:srgbClr val="1B587C"/>
            </a:solidFill>
            <a:ln w="25400">
              <a:solidFill>
                <a:schemeClr val="tx2"/>
              </a:solidFill>
            </a:ln>
            <a:effectLst/>
          </c:spPr>
          <c:invertIfNegative val="1"/>
          <c:cat>
            <c:numRef>
              <c:f>'1D-vs-2D'!$C$67:$C$85</c:f>
              <c:numCache>
                <c:formatCode>General</c:formatCode>
                <c:ptCount val="19"/>
                <c:pt idx="0">
                  <c:v>256</c:v>
                </c:pt>
                <c:pt idx="1">
                  <c:v>512</c:v>
                </c:pt>
                <c:pt idx="2">
                  <c:v>1024</c:v>
                </c:pt>
                <c:pt idx="3">
                  <c:v>2048</c:v>
                </c:pt>
                <c:pt idx="5">
                  <c:v>256</c:v>
                </c:pt>
                <c:pt idx="6">
                  <c:v>512</c:v>
                </c:pt>
                <c:pt idx="7">
                  <c:v>1024</c:v>
                </c:pt>
                <c:pt idx="8">
                  <c:v>2048</c:v>
                </c:pt>
                <c:pt idx="10">
                  <c:v>256</c:v>
                </c:pt>
                <c:pt idx="11">
                  <c:v>512</c:v>
                </c:pt>
                <c:pt idx="12">
                  <c:v>1024</c:v>
                </c:pt>
                <c:pt idx="13">
                  <c:v>2048</c:v>
                </c:pt>
                <c:pt idx="15">
                  <c:v>256</c:v>
                </c:pt>
                <c:pt idx="16">
                  <c:v>512</c:v>
                </c:pt>
                <c:pt idx="17">
                  <c:v>1024</c:v>
                </c:pt>
                <c:pt idx="18">
                  <c:v>2048</c:v>
                </c:pt>
              </c:numCache>
            </c:numRef>
          </c:cat>
          <c:val>
            <c:numRef>
              <c:f>'1D-vs-2D'!$E$67:$E$85</c:f>
              <c:numCache>
                <c:formatCode>General</c:formatCode>
                <c:ptCount val="19"/>
                <c:pt idx="0">
                  <c:v>0.123202186830513</c:v>
                </c:pt>
                <c:pt idx="1">
                  <c:v>6.9690671967456402E-2</c:v>
                </c:pt>
                <c:pt idx="2">
                  <c:v>4.0440580090729601E-2</c:v>
                </c:pt>
                <c:pt idx="3">
                  <c:v>2.75200195004414E-2</c:v>
                </c:pt>
                <c:pt idx="5">
                  <c:v>0.47494265526374801</c:v>
                </c:pt>
                <c:pt idx="6">
                  <c:v>0.32395101012629601</c:v>
                </c:pt>
                <c:pt idx="7">
                  <c:v>0.20892404227255601</c:v>
                </c:pt>
                <c:pt idx="8">
                  <c:v>0.15894997792325799</c:v>
                </c:pt>
                <c:pt idx="10">
                  <c:v>0.101106464733227</c:v>
                </c:pt>
                <c:pt idx="11">
                  <c:v>6.6657522927664706E-2</c:v>
                </c:pt>
                <c:pt idx="12">
                  <c:v>4.7210198016842897E-2</c:v>
                </c:pt>
                <c:pt idx="13">
                  <c:v>3.9678602892176701E-2</c:v>
                </c:pt>
                <c:pt idx="15">
                  <c:v>8.5476873008956705E-2</c:v>
                </c:pt>
                <c:pt idx="16">
                  <c:v>5.66768359257818E-2</c:v>
                </c:pt>
                <c:pt idx="17">
                  <c:v>4.1960658797871697E-2</c:v>
                </c:pt>
                <c:pt idx="18">
                  <c:v>3.9371004829744899E-2</c:v>
                </c:pt>
              </c:numCache>
            </c:numRef>
          </c:val>
          <c:extLst>
            <c:ext xmlns:c14="http://schemas.microsoft.com/office/drawing/2007/8/2/chart" uri="{6F2FDCE9-48DA-4B69-8628-5D25D57E5C99}">
              <c14:invertSolidFillFmt>
                <c14:spPr xmlns:c14="http://schemas.microsoft.com/office/drawing/2007/8/2/chart">
                  <a:solidFill>
                    <a:srgbClr val="FFFFFF"/>
                  </a:solidFill>
                  <a:ln w="25400">
                    <a:solidFill>
                      <a:schemeClr val="tx2"/>
                    </a:solidFill>
                  </a:ln>
                  <a:effectLst/>
                </c14:spPr>
              </c14:invertSolidFillFmt>
            </c:ext>
            <c:ext xmlns:c16="http://schemas.microsoft.com/office/drawing/2014/chart" uri="{C3380CC4-5D6E-409C-BE32-E72D297353CC}">
              <c16:uniqueId val="{00000001-6984-354C-8155-51C160F94499}"/>
            </c:ext>
          </c:extLst>
        </c:ser>
        <c:ser>
          <c:idx val="2"/>
          <c:order val="2"/>
          <c:tx>
            <c:v>retrieve</c:v>
          </c:tx>
          <c:spPr>
            <a:solidFill>
              <a:srgbClr val="C4E1F2"/>
            </a:solidFill>
            <a:ln w="25400">
              <a:solidFill>
                <a:schemeClr val="tx2"/>
              </a:solidFill>
            </a:ln>
            <a:effectLst/>
          </c:spPr>
          <c:invertIfNegative val="1"/>
          <c:cat>
            <c:numRef>
              <c:f>'1D-vs-2D'!$C$67:$C$85</c:f>
              <c:numCache>
                <c:formatCode>General</c:formatCode>
                <c:ptCount val="19"/>
                <c:pt idx="0">
                  <c:v>256</c:v>
                </c:pt>
                <c:pt idx="1">
                  <c:v>512</c:v>
                </c:pt>
                <c:pt idx="2">
                  <c:v>1024</c:v>
                </c:pt>
                <c:pt idx="3">
                  <c:v>2048</c:v>
                </c:pt>
                <c:pt idx="5">
                  <c:v>256</c:v>
                </c:pt>
                <c:pt idx="6">
                  <c:v>512</c:v>
                </c:pt>
                <c:pt idx="7">
                  <c:v>1024</c:v>
                </c:pt>
                <c:pt idx="8">
                  <c:v>2048</c:v>
                </c:pt>
                <c:pt idx="10">
                  <c:v>256</c:v>
                </c:pt>
                <c:pt idx="11">
                  <c:v>512</c:v>
                </c:pt>
                <c:pt idx="12">
                  <c:v>1024</c:v>
                </c:pt>
                <c:pt idx="13">
                  <c:v>2048</c:v>
                </c:pt>
                <c:pt idx="15">
                  <c:v>256</c:v>
                </c:pt>
                <c:pt idx="16">
                  <c:v>512</c:v>
                </c:pt>
                <c:pt idx="17">
                  <c:v>1024</c:v>
                </c:pt>
                <c:pt idx="18">
                  <c:v>2048</c:v>
                </c:pt>
              </c:numCache>
            </c:numRef>
          </c:cat>
          <c:val>
            <c:numRef>
              <c:f>'1D-vs-2D'!$F$67:$F$85</c:f>
              <c:numCache>
                <c:formatCode>General</c:formatCode>
                <c:ptCount val="19"/>
                <c:pt idx="0">
                  <c:v>7.32269040511105E-2</c:v>
                </c:pt>
                <c:pt idx="1">
                  <c:v>9.24138439981603E-2</c:v>
                </c:pt>
                <c:pt idx="2">
                  <c:v>7.92403468386534E-2</c:v>
                </c:pt>
                <c:pt idx="3">
                  <c:v>7.5744395186707003E-2</c:v>
                </c:pt>
                <c:pt idx="5">
                  <c:v>0.1167735773749</c:v>
                </c:pt>
                <c:pt idx="6">
                  <c:v>0.11316505045021</c:v>
                </c:pt>
                <c:pt idx="7">
                  <c:v>8.2848372041259499E-2</c:v>
                </c:pt>
                <c:pt idx="8">
                  <c:v>7.1002402727300296E-2</c:v>
                </c:pt>
                <c:pt idx="10">
                  <c:v>0.62081698203242397</c:v>
                </c:pt>
                <c:pt idx="11">
                  <c:v>0.838218923191559</c:v>
                </c:pt>
                <c:pt idx="12">
                  <c:v>0.80846666748491702</c:v>
                </c:pt>
                <c:pt idx="13">
                  <c:v>0.92039651945364698</c:v>
                </c:pt>
                <c:pt idx="15">
                  <c:v>0.60807163421370602</c:v>
                </c:pt>
                <c:pt idx="16">
                  <c:v>0.77083986594592502</c:v>
                </c:pt>
                <c:pt idx="17">
                  <c:v>0.77649068446945002</c:v>
                </c:pt>
                <c:pt idx="18">
                  <c:v>0.91829288909509099</c:v>
                </c:pt>
              </c:numCache>
            </c:numRef>
          </c:val>
          <c:extLst>
            <c:ext xmlns:c14="http://schemas.microsoft.com/office/drawing/2007/8/2/chart" uri="{6F2FDCE9-48DA-4B69-8628-5D25D57E5C99}">
              <c14:invertSolidFillFmt>
                <c14:spPr xmlns:c14="http://schemas.microsoft.com/office/drawing/2007/8/2/chart">
                  <a:solidFill>
                    <a:srgbClr val="FFFFFF"/>
                  </a:solidFill>
                  <a:ln w="25400">
                    <a:solidFill>
                      <a:schemeClr val="tx2"/>
                    </a:solidFill>
                  </a:ln>
                  <a:effectLst/>
                </c14:spPr>
              </c14:invertSolidFillFmt>
            </c:ext>
            <c:ext xmlns:c16="http://schemas.microsoft.com/office/drawing/2014/chart" uri="{C3380CC4-5D6E-409C-BE32-E72D297353CC}">
              <c16:uniqueId val="{00000002-6984-354C-8155-51C160F94499}"/>
            </c:ext>
          </c:extLst>
        </c:ser>
        <c:ser>
          <c:idx val="3"/>
          <c:order val="3"/>
          <c:tx>
            <c:v>merge</c:v>
          </c:tx>
          <c:spPr>
            <a:solidFill>
              <a:srgbClr val="656565"/>
            </a:solidFill>
            <a:ln w="25400">
              <a:solidFill>
                <a:schemeClr val="tx2"/>
              </a:solidFill>
            </a:ln>
            <a:effectLst/>
          </c:spPr>
          <c:invertIfNegative val="1"/>
          <c:cat>
            <c:numRef>
              <c:f>'1D-vs-2D'!$C$67:$C$85</c:f>
              <c:numCache>
                <c:formatCode>General</c:formatCode>
                <c:ptCount val="19"/>
                <c:pt idx="0">
                  <c:v>256</c:v>
                </c:pt>
                <c:pt idx="1">
                  <c:v>512</c:v>
                </c:pt>
                <c:pt idx="2">
                  <c:v>1024</c:v>
                </c:pt>
                <c:pt idx="3">
                  <c:v>2048</c:v>
                </c:pt>
                <c:pt idx="5">
                  <c:v>256</c:v>
                </c:pt>
                <c:pt idx="6">
                  <c:v>512</c:v>
                </c:pt>
                <c:pt idx="7">
                  <c:v>1024</c:v>
                </c:pt>
                <c:pt idx="8">
                  <c:v>2048</c:v>
                </c:pt>
                <c:pt idx="10">
                  <c:v>256</c:v>
                </c:pt>
                <c:pt idx="11">
                  <c:v>512</c:v>
                </c:pt>
                <c:pt idx="12">
                  <c:v>1024</c:v>
                </c:pt>
                <c:pt idx="13">
                  <c:v>2048</c:v>
                </c:pt>
                <c:pt idx="15">
                  <c:v>256</c:v>
                </c:pt>
                <c:pt idx="16">
                  <c:v>512</c:v>
                </c:pt>
                <c:pt idx="17">
                  <c:v>1024</c:v>
                </c:pt>
                <c:pt idx="18">
                  <c:v>2048</c:v>
                </c:pt>
              </c:numCache>
            </c:numRef>
          </c:cat>
          <c:val>
            <c:numRef>
              <c:f>'1D-vs-2D'!$G$67:$G$85</c:f>
              <c:numCache>
                <c:formatCode>General</c:formatCode>
                <c:ptCount val="19"/>
                <c:pt idx="0">
                  <c:v>2.1703915229579401E-4</c:v>
                </c:pt>
                <c:pt idx="1">
                  <c:v>4.50439382292434E-4</c:v>
                </c:pt>
                <c:pt idx="2">
                  <c:v>7.6661227898418098E-4</c:v>
                </c:pt>
                <c:pt idx="3">
                  <c:v>1.81273149179177E-3</c:v>
                </c:pt>
                <c:pt idx="5">
                  <c:v>8.3916899061508898E-2</c:v>
                </c:pt>
                <c:pt idx="6">
                  <c:v>8.8972622925164099E-2</c:v>
                </c:pt>
                <c:pt idx="7">
                  <c:v>8.0642454392522003E-2</c:v>
                </c:pt>
                <c:pt idx="8">
                  <c:v>8.6500426150113302E-2</c:v>
                </c:pt>
                <c:pt idx="10">
                  <c:v>0.153173812779095</c:v>
                </c:pt>
                <c:pt idx="11">
                  <c:v>0.15584505510121799</c:v>
                </c:pt>
                <c:pt idx="12">
                  <c:v>0.156981485869156</c:v>
                </c:pt>
                <c:pt idx="13">
                  <c:v>0.15005112229393999</c:v>
                </c:pt>
                <c:pt idx="15">
                  <c:v>0.15729568935726801</c:v>
                </c:pt>
                <c:pt idx="16">
                  <c:v>0.156876998523927</c:v>
                </c:pt>
                <c:pt idx="17">
                  <c:v>0.15742045647269401</c:v>
                </c:pt>
                <c:pt idx="18">
                  <c:v>0.15753352544152199</c:v>
                </c:pt>
              </c:numCache>
            </c:numRef>
          </c:val>
          <c:extLst>
            <c:ext xmlns:c14="http://schemas.microsoft.com/office/drawing/2007/8/2/chart" uri="{6F2FDCE9-48DA-4B69-8628-5D25D57E5C99}">
              <c14:invertSolidFillFmt>
                <c14:spPr xmlns:c14="http://schemas.microsoft.com/office/drawing/2007/8/2/chart">
                  <a:solidFill>
                    <a:srgbClr val="FFFFFF"/>
                  </a:solidFill>
                  <a:ln w="25400">
                    <a:solidFill>
                      <a:schemeClr val="tx2"/>
                    </a:solidFill>
                  </a:ln>
                  <a:effectLst/>
                </c14:spPr>
              </c14:invertSolidFillFmt>
            </c:ext>
            <c:ext xmlns:c16="http://schemas.microsoft.com/office/drawing/2014/chart" uri="{C3380CC4-5D6E-409C-BE32-E72D297353CC}">
              <c16:uniqueId val="{00000003-6984-354C-8155-51C160F94499}"/>
            </c:ext>
          </c:extLst>
        </c:ser>
        <c:dLbls>
          <c:showLegendKey val="0"/>
          <c:showVal val="0"/>
          <c:showCatName val="0"/>
          <c:showSerName val="0"/>
          <c:showPercent val="0"/>
          <c:showBubbleSize val="0"/>
        </c:dLbls>
        <c:gapWidth val="15"/>
        <c:overlap val="100"/>
        <c:axId val="983712714"/>
        <c:axId val="582728716"/>
      </c:barChart>
      <c:catAx>
        <c:axId val="983712714"/>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rich>
          </c:tx>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crossAx val="582728716"/>
        <c:crosses val="autoZero"/>
        <c:auto val="1"/>
        <c:lblAlgn val="ctr"/>
        <c:lblOffset val="100"/>
        <c:noMultiLvlLbl val="1"/>
      </c:catAx>
      <c:valAx>
        <c:axId val="5827287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accent2"/>
                    </a:solidFill>
                    <a:latin typeface="Trebuchet MS" panose="020B0703020202090204" pitchFamily="34" charset="0"/>
                    <a:ea typeface="+mn-ea"/>
                    <a:cs typeface="+mn-cs"/>
                  </a:defRPr>
                </a:pPr>
                <a:r>
                  <a:rPr lang="en-GB" sz="2000">
                    <a:solidFill>
                      <a:schemeClr val="accent2"/>
                    </a:solidFill>
                  </a:rPr>
                  <a:t>Slowdown</a:t>
                </a: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crossAx val="983712714"/>
        <c:crosses val="autoZero"/>
        <c:crossBetween val="between"/>
      </c:valAx>
      <c:spPr>
        <a:noFill/>
        <a:ln>
          <a:noFill/>
        </a:ln>
        <a:effectLst/>
      </c:spPr>
    </c:plotArea>
    <c:legend>
      <c:legendPos val="t"/>
      <c:overlay val="1"/>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legend>
    <c:plotVisOnly val="1"/>
    <c:dispBlanksAs val="zero"/>
    <c:showDLblsOverMax val="1"/>
  </c:chart>
  <c:spPr>
    <a:noFill/>
    <a:ln>
      <a:noFill/>
    </a:ln>
    <a:effectLst/>
  </c:spPr>
  <c:txPr>
    <a:bodyPr/>
    <a:lstStyle/>
    <a:p>
      <a:pPr>
        <a:defRPr>
          <a:latin typeface="Trebuchet MS" panose="020B0703020202090204" pitchFamily="34" charset="0"/>
        </a:defRPr>
      </a:pPr>
      <a:endParaRPr lang="en-GR"/>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1"/>
        <c:ser>
          <c:idx val="0"/>
          <c:order val="0"/>
          <c:tx>
            <c:v>load</c:v>
          </c:tx>
          <c:spPr>
            <a:solidFill>
              <a:srgbClr val="EAEAEA"/>
            </a:solidFill>
            <a:ln w="25400">
              <a:solidFill>
                <a:schemeClr val="tx2"/>
              </a:solidFill>
            </a:ln>
            <a:effectLst/>
          </c:spPr>
          <c:invertIfNegative val="1"/>
          <c:cat>
            <c:numRef>
              <c:f>'1D-vs-2D'!$C$67:$C$85</c:f>
              <c:numCache>
                <c:formatCode>General</c:formatCode>
                <c:ptCount val="19"/>
                <c:pt idx="0">
                  <c:v>256</c:v>
                </c:pt>
                <c:pt idx="1">
                  <c:v>512</c:v>
                </c:pt>
                <c:pt idx="2">
                  <c:v>1024</c:v>
                </c:pt>
                <c:pt idx="3">
                  <c:v>2048</c:v>
                </c:pt>
                <c:pt idx="5">
                  <c:v>256</c:v>
                </c:pt>
                <c:pt idx="6">
                  <c:v>512</c:v>
                </c:pt>
                <c:pt idx="7">
                  <c:v>1024</c:v>
                </c:pt>
                <c:pt idx="8">
                  <c:v>2048</c:v>
                </c:pt>
                <c:pt idx="10">
                  <c:v>256</c:v>
                </c:pt>
                <c:pt idx="11">
                  <c:v>512</c:v>
                </c:pt>
                <c:pt idx="12">
                  <c:v>1024</c:v>
                </c:pt>
                <c:pt idx="13">
                  <c:v>2048</c:v>
                </c:pt>
                <c:pt idx="15">
                  <c:v>256</c:v>
                </c:pt>
                <c:pt idx="16">
                  <c:v>512</c:v>
                </c:pt>
                <c:pt idx="17">
                  <c:v>1024</c:v>
                </c:pt>
                <c:pt idx="18">
                  <c:v>2048</c:v>
                </c:pt>
              </c:numCache>
            </c:numRef>
          </c:cat>
          <c:val>
            <c:numRef>
              <c:f>'1D-vs-2D'!$D$67:$D$85</c:f>
              <c:numCache>
                <c:formatCode>General</c:formatCode>
                <c:ptCount val="19"/>
                <c:pt idx="0">
                  <c:v>0.80335386996607905</c:v>
                </c:pt>
                <c:pt idx="1">
                  <c:v>1.4838781042484399</c:v>
                </c:pt>
                <c:pt idx="2">
                  <c:v>1.7010688418895401</c:v>
                </c:pt>
                <c:pt idx="3">
                  <c:v>2.06800332856989</c:v>
                </c:pt>
                <c:pt idx="5">
                  <c:v>0.32436686829984102</c:v>
                </c:pt>
                <c:pt idx="6">
                  <c:v>0.53360450142235405</c:v>
                </c:pt>
                <c:pt idx="7">
                  <c:v>0.60429744612940794</c:v>
                </c:pt>
                <c:pt idx="8">
                  <c:v>0.72195214095584404</c:v>
                </c:pt>
                <c:pt idx="10">
                  <c:v>0.124902740455253</c:v>
                </c:pt>
                <c:pt idx="11">
                  <c:v>0.224839123805994</c:v>
                </c:pt>
                <c:pt idx="12">
                  <c:v>0.27171885395163098</c:v>
                </c:pt>
                <c:pt idx="13">
                  <c:v>0.32484934313682001</c:v>
                </c:pt>
                <c:pt idx="15">
                  <c:v>0.14915580342006801</c:v>
                </c:pt>
                <c:pt idx="16">
                  <c:v>0.257259131370703</c:v>
                </c:pt>
                <c:pt idx="17">
                  <c:v>0.29956332239841998</c:v>
                </c:pt>
                <c:pt idx="18">
                  <c:v>0.42156354583060301</c:v>
                </c:pt>
              </c:numCache>
            </c:numRef>
          </c:val>
          <c:extLst>
            <c:ext xmlns:c14="http://schemas.microsoft.com/office/drawing/2007/8/2/chart" uri="{6F2FDCE9-48DA-4B69-8628-5D25D57E5C99}">
              <c14:invertSolidFillFmt>
                <c14:spPr xmlns:c14="http://schemas.microsoft.com/office/drawing/2007/8/2/chart">
                  <a:solidFill>
                    <a:srgbClr val="FFFFFF"/>
                  </a:solidFill>
                  <a:ln w="25400">
                    <a:solidFill>
                      <a:schemeClr val="tx2"/>
                    </a:solidFill>
                  </a:ln>
                  <a:effectLst/>
                </c14:spPr>
              </c14:invertSolidFillFmt>
            </c:ext>
            <c:ext xmlns:c16="http://schemas.microsoft.com/office/drawing/2014/chart" uri="{C3380CC4-5D6E-409C-BE32-E72D297353CC}">
              <c16:uniqueId val="{00000000-6984-354C-8155-51C160F94499}"/>
            </c:ext>
          </c:extLst>
        </c:ser>
        <c:ser>
          <c:idx val="1"/>
          <c:order val="1"/>
          <c:tx>
            <c:v>kernel</c:v>
          </c:tx>
          <c:spPr>
            <a:solidFill>
              <a:srgbClr val="1B587C"/>
            </a:solidFill>
            <a:ln w="25400">
              <a:solidFill>
                <a:schemeClr val="tx2"/>
              </a:solidFill>
            </a:ln>
            <a:effectLst/>
          </c:spPr>
          <c:invertIfNegative val="1"/>
          <c:cat>
            <c:numRef>
              <c:f>'1D-vs-2D'!$C$67:$C$85</c:f>
              <c:numCache>
                <c:formatCode>General</c:formatCode>
                <c:ptCount val="19"/>
                <c:pt idx="0">
                  <c:v>256</c:v>
                </c:pt>
                <c:pt idx="1">
                  <c:v>512</c:v>
                </c:pt>
                <c:pt idx="2">
                  <c:v>1024</c:v>
                </c:pt>
                <c:pt idx="3">
                  <c:v>2048</c:v>
                </c:pt>
                <c:pt idx="5">
                  <c:v>256</c:v>
                </c:pt>
                <c:pt idx="6">
                  <c:v>512</c:v>
                </c:pt>
                <c:pt idx="7">
                  <c:v>1024</c:v>
                </c:pt>
                <c:pt idx="8">
                  <c:v>2048</c:v>
                </c:pt>
                <c:pt idx="10">
                  <c:v>256</c:v>
                </c:pt>
                <c:pt idx="11">
                  <c:v>512</c:v>
                </c:pt>
                <c:pt idx="12">
                  <c:v>1024</c:v>
                </c:pt>
                <c:pt idx="13">
                  <c:v>2048</c:v>
                </c:pt>
                <c:pt idx="15">
                  <c:v>256</c:v>
                </c:pt>
                <c:pt idx="16">
                  <c:v>512</c:v>
                </c:pt>
                <c:pt idx="17">
                  <c:v>1024</c:v>
                </c:pt>
                <c:pt idx="18">
                  <c:v>2048</c:v>
                </c:pt>
              </c:numCache>
            </c:numRef>
          </c:cat>
          <c:val>
            <c:numRef>
              <c:f>'1D-vs-2D'!$E$67:$E$85</c:f>
              <c:numCache>
                <c:formatCode>General</c:formatCode>
                <c:ptCount val="19"/>
                <c:pt idx="0">
                  <c:v>0.123202186830513</c:v>
                </c:pt>
                <c:pt idx="1">
                  <c:v>6.9690671967456402E-2</c:v>
                </c:pt>
                <c:pt idx="2">
                  <c:v>4.0440580090729601E-2</c:v>
                </c:pt>
                <c:pt idx="3">
                  <c:v>2.75200195004414E-2</c:v>
                </c:pt>
                <c:pt idx="5">
                  <c:v>0.47494265526374801</c:v>
                </c:pt>
                <c:pt idx="6">
                  <c:v>0.32395101012629601</c:v>
                </c:pt>
                <c:pt idx="7">
                  <c:v>0.20892404227255601</c:v>
                </c:pt>
                <c:pt idx="8">
                  <c:v>0.15894997792325799</c:v>
                </c:pt>
                <c:pt idx="10">
                  <c:v>0.101106464733227</c:v>
                </c:pt>
                <c:pt idx="11">
                  <c:v>6.6657522927664706E-2</c:v>
                </c:pt>
                <c:pt idx="12">
                  <c:v>4.7210198016842897E-2</c:v>
                </c:pt>
                <c:pt idx="13">
                  <c:v>3.9678602892176701E-2</c:v>
                </c:pt>
                <c:pt idx="15">
                  <c:v>8.5476873008956705E-2</c:v>
                </c:pt>
                <c:pt idx="16">
                  <c:v>5.66768359257818E-2</c:v>
                </c:pt>
                <c:pt idx="17">
                  <c:v>4.1960658797871697E-2</c:v>
                </c:pt>
                <c:pt idx="18">
                  <c:v>3.9371004829744899E-2</c:v>
                </c:pt>
              </c:numCache>
            </c:numRef>
          </c:val>
          <c:extLst>
            <c:ext xmlns:c14="http://schemas.microsoft.com/office/drawing/2007/8/2/chart" uri="{6F2FDCE9-48DA-4B69-8628-5D25D57E5C99}">
              <c14:invertSolidFillFmt>
                <c14:spPr xmlns:c14="http://schemas.microsoft.com/office/drawing/2007/8/2/chart">
                  <a:solidFill>
                    <a:srgbClr val="FFFFFF"/>
                  </a:solidFill>
                  <a:ln w="25400">
                    <a:solidFill>
                      <a:schemeClr val="tx2"/>
                    </a:solidFill>
                  </a:ln>
                  <a:effectLst/>
                </c14:spPr>
              </c14:invertSolidFillFmt>
            </c:ext>
            <c:ext xmlns:c16="http://schemas.microsoft.com/office/drawing/2014/chart" uri="{C3380CC4-5D6E-409C-BE32-E72D297353CC}">
              <c16:uniqueId val="{00000001-6984-354C-8155-51C160F94499}"/>
            </c:ext>
          </c:extLst>
        </c:ser>
        <c:ser>
          <c:idx val="2"/>
          <c:order val="2"/>
          <c:tx>
            <c:v>retrieve</c:v>
          </c:tx>
          <c:spPr>
            <a:solidFill>
              <a:srgbClr val="C4E1F2"/>
            </a:solidFill>
            <a:ln w="25400">
              <a:solidFill>
                <a:schemeClr val="tx2"/>
              </a:solidFill>
            </a:ln>
            <a:effectLst/>
          </c:spPr>
          <c:invertIfNegative val="1"/>
          <c:cat>
            <c:numRef>
              <c:f>'1D-vs-2D'!$C$67:$C$85</c:f>
              <c:numCache>
                <c:formatCode>General</c:formatCode>
                <c:ptCount val="19"/>
                <c:pt idx="0">
                  <c:v>256</c:v>
                </c:pt>
                <c:pt idx="1">
                  <c:v>512</c:v>
                </c:pt>
                <c:pt idx="2">
                  <c:v>1024</c:v>
                </c:pt>
                <c:pt idx="3">
                  <c:v>2048</c:v>
                </c:pt>
                <c:pt idx="5">
                  <c:v>256</c:v>
                </c:pt>
                <c:pt idx="6">
                  <c:v>512</c:v>
                </c:pt>
                <c:pt idx="7">
                  <c:v>1024</c:v>
                </c:pt>
                <c:pt idx="8">
                  <c:v>2048</c:v>
                </c:pt>
                <c:pt idx="10">
                  <c:v>256</c:v>
                </c:pt>
                <c:pt idx="11">
                  <c:v>512</c:v>
                </c:pt>
                <c:pt idx="12">
                  <c:v>1024</c:v>
                </c:pt>
                <c:pt idx="13">
                  <c:v>2048</c:v>
                </c:pt>
                <c:pt idx="15">
                  <c:v>256</c:v>
                </c:pt>
                <c:pt idx="16">
                  <c:v>512</c:v>
                </c:pt>
                <c:pt idx="17">
                  <c:v>1024</c:v>
                </c:pt>
                <c:pt idx="18">
                  <c:v>2048</c:v>
                </c:pt>
              </c:numCache>
            </c:numRef>
          </c:cat>
          <c:val>
            <c:numRef>
              <c:f>'1D-vs-2D'!$F$67:$F$85</c:f>
              <c:numCache>
                <c:formatCode>General</c:formatCode>
                <c:ptCount val="19"/>
                <c:pt idx="0">
                  <c:v>7.32269040511105E-2</c:v>
                </c:pt>
                <c:pt idx="1">
                  <c:v>9.24138439981603E-2</c:v>
                </c:pt>
                <c:pt idx="2">
                  <c:v>7.92403468386534E-2</c:v>
                </c:pt>
                <c:pt idx="3">
                  <c:v>7.5744395186707003E-2</c:v>
                </c:pt>
                <c:pt idx="5">
                  <c:v>0.1167735773749</c:v>
                </c:pt>
                <c:pt idx="6">
                  <c:v>0.11316505045021</c:v>
                </c:pt>
                <c:pt idx="7">
                  <c:v>8.2848372041259499E-2</c:v>
                </c:pt>
                <c:pt idx="8">
                  <c:v>7.1002402727300296E-2</c:v>
                </c:pt>
                <c:pt idx="10">
                  <c:v>0.62081698203242397</c:v>
                </c:pt>
                <c:pt idx="11">
                  <c:v>0.838218923191559</c:v>
                </c:pt>
                <c:pt idx="12">
                  <c:v>0.80846666748491702</c:v>
                </c:pt>
                <c:pt idx="13">
                  <c:v>0.92039651945364698</c:v>
                </c:pt>
                <c:pt idx="15">
                  <c:v>0.60807163421370602</c:v>
                </c:pt>
                <c:pt idx="16">
                  <c:v>0.77083986594592502</c:v>
                </c:pt>
                <c:pt idx="17">
                  <c:v>0.77649068446945002</c:v>
                </c:pt>
                <c:pt idx="18">
                  <c:v>0.91829288909509099</c:v>
                </c:pt>
              </c:numCache>
            </c:numRef>
          </c:val>
          <c:extLst>
            <c:ext xmlns:c14="http://schemas.microsoft.com/office/drawing/2007/8/2/chart" uri="{6F2FDCE9-48DA-4B69-8628-5D25D57E5C99}">
              <c14:invertSolidFillFmt>
                <c14:spPr xmlns:c14="http://schemas.microsoft.com/office/drawing/2007/8/2/chart">
                  <a:solidFill>
                    <a:srgbClr val="FFFFFF"/>
                  </a:solidFill>
                  <a:ln w="25400">
                    <a:solidFill>
                      <a:schemeClr val="tx2"/>
                    </a:solidFill>
                  </a:ln>
                  <a:effectLst/>
                </c14:spPr>
              </c14:invertSolidFillFmt>
            </c:ext>
            <c:ext xmlns:c16="http://schemas.microsoft.com/office/drawing/2014/chart" uri="{C3380CC4-5D6E-409C-BE32-E72D297353CC}">
              <c16:uniqueId val="{00000002-6984-354C-8155-51C160F94499}"/>
            </c:ext>
          </c:extLst>
        </c:ser>
        <c:ser>
          <c:idx val="3"/>
          <c:order val="3"/>
          <c:tx>
            <c:v>merge</c:v>
          </c:tx>
          <c:spPr>
            <a:solidFill>
              <a:srgbClr val="656565"/>
            </a:solidFill>
            <a:ln w="25400">
              <a:solidFill>
                <a:schemeClr val="tx2"/>
              </a:solidFill>
            </a:ln>
            <a:effectLst/>
          </c:spPr>
          <c:invertIfNegative val="1"/>
          <c:cat>
            <c:numRef>
              <c:f>'1D-vs-2D'!$C$67:$C$85</c:f>
              <c:numCache>
                <c:formatCode>General</c:formatCode>
                <c:ptCount val="19"/>
                <c:pt idx="0">
                  <c:v>256</c:v>
                </c:pt>
                <c:pt idx="1">
                  <c:v>512</c:v>
                </c:pt>
                <c:pt idx="2">
                  <c:v>1024</c:v>
                </c:pt>
                <c:pt idx="3">
                  <c:v>2048</c:v>
                </c:pt>
                <c:pt idx="5">
                  <c:v>256</c:v>
                </c:pt>
                <c:pt idx="6">
                  <c:v>512</c:v>
                </c:pt>
                <c:pt idx="7">
                  <c:v>1024</c:v>
                </c:pt>
                <c:pt idx="8">
                  <c:v>2048</c:v>
                </c:pt>
                <c:pt idx="10">
                  <c:v>256</c:v>
                </c:pt>
                <c:pt idx="11">
                  <c:v>512</c:v>
                </c:pt>
                <c:pt idx="12">
                  <c:v>1024</c:v>
                </c:pt>
                <c:pt idx="13">
                  <c:v>2048</c:v>
                </c:pt>
                <c:pt idx="15">
                  <c:v>256</c:v>
                </c:pt>
                <c:pt idx="16">
                  <c:v>512</c:v>
                </c:pt>
                <c:pt idx="17">
                  <c:v>1024</c:v>
                </c:pt>
                <c:pt idx="18">
                  <c:v>2048</c:v>
                </c:pt>
              </c:numCache>
            </c:numRef>
          </c:cat>
          <c:val>
            <c:numRef>
              <c:f>'1D-vs-2D'!$G$67:$G$85</c:f>
              <c:numCache>
                <c:formatCode>General</c:formatCode>
                <c:ptCount val="19"/>
                <c:pt idx="0">
                  <c:v>2.1703915229579401E-4</c:v>
                </c:pt>
                <c:pt idx="1">
                  <c:v>4.50439382292434E-4</c:v>
                </c:pt>
                <c:pt idx="2">
                  <c:v>7.6661227898418098E-4</c:v>
                </c:pt>
                <c:pt idx="3">
                  <c:v>1.81273149179177E-3</c:v>
                </c:pt>
                <c:pt idx="5">
                  <c:v>8.3916899061508898E-2</c:v>
                </c:pt>
                <c:pt idx="6">
                  <c:v>8.8972622925164099E-2</c:v>
                </c:pt>
                <c:pt idx="7">
                  <c:v>8.0642454392522003E-2</c:v>
                </c:pt>
                <c:pt idx="8">
                  <c:v>8.6500426150113302E-2</c:v>
                </c:pt>
                <c:pt idx="10">
                  <c:v>0.153173812779095</c:v>
                </c:pt>
                <c:pt idx="11">
                  <c:v>0.15584505510121799</c:v>
                </c:pt>
                <c:pt idx="12">
                  <c:v>0.156981485869156</c:v>
                </c:pt>
                <c:pt idx="13">
                  <c:v>0.15005112229393999</c:v>
                </c:pt>
                <c:pt idx="15">
                  <c:v>0.15729568935726801</c:v>
                </c:pt>
                <c:pt idx="16">
                  <c:v>0.156876998523927</c:v>
                </c:pt>
                <c:pt idx="17">
                  <c:v>0.15742045647269401</c:v>
                </c:pt>
                <c:pt idx="18">
                  <c:v>0.15753352544152199</c:v>
                </c:pt>
              </c:numCache>
            </c:numRef>
          </c:val>
          <c:extLst>
            <c:ext xmlns:c14="http://schemas.microsoft.com/office/drawing/2007/8/2/chart" uri="{6F2FDCE9-48DA-4B69-8628-5D25D57E5C99}">
              <c14:invertSolidFillFmt>
                <c14:spPr xmlns:c14="http://schemas.microsoft.com/office/drawing/2007/8/2/chart">
                  <a:solidFill>
                    <a:srgbClr val="FFFFFF"/>
                  </a:solidFill>
                  <a:ln w="25400">
                    <a:solidFill>
                      <a:schemeClr val="tx2"/>
                    </a:solidFill>
                  </a:ln>
                  <a:effectLst/>
                </c14:spPr>
              </c14:invertSolidFillFmt>
            </c:ext>
            <c:ext xmlns:c16="http://schemas.microsoft.com/office/drawing/2014/chart" uri="{C3380CC4-5D6E-409C-BE32-E72D297353CC}">
              <c16:uniqueId val="{00000003-6984-354C-8155-51C160F94499}"/>
            </c:ext>
          </c:extLst>
        </c:ser>
        <c:dLbls>
          <c:showLegendKey val="0"/>
          <c:showVal val="0"/>
          <c:showCatName val="0"/>
          <c:showSerName val="0"/>
          <c:showPercent val="0"/>
          <c:showBubbleSize val="0"/>
        </c:dLbls>
        <c:gapWidth val="15"/>
        <c:overlap val="100"/>
        <c:axId val="983712714"/>
        <c:axId val="582728716"/>
      </c:barChart>
      <c:catAx>
        <c:axId val="983712714"/>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rich>
          </c:tx>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crossAx val="582728716"/>
        <c:crosses val="autoZero"/>
        <c:auto val="1"/>
        <c:lblAlgn val="ctr"/>
        <c:lblOffset val="100"/>
        <c:noMultiLvlLbl val="1"/>
      </c:catAx>
      <c:valAx>
        <c:axId val="5827287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accent2"/>
                    </a:solidFill>
                    <a:latin typeface="Trebuchet MS" panose="020B0703020202090204" pitchFamily="34" charset="0"/>
                    <a:ea typeface="+mn-ea"/>
                    <a:cs typeface="+mn-cs"/>
                  </a:defRPr>
                </a:pPr>
                <a:r>
                  <a:rPr lang="en-GB" sz="2000">
                    <a:solidFill>
                      <a:schemeClr val="accent2"/>
                    </a:solidFill>
                  </a:rPr>
                  <a:t>Slowdown</a:t>
                </a: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crossAx val="983712714"/>
        <c:crosses val="autoZero"/>
        <c:crossBetween val="between"/>
      </c:valAx>
      <c:spPr>
        <a:noFill/>
        <a:ln>
          <a:noFill/>
        </a:ln>
        <a:effectLst/>
      </c:spPr>
    </c:plotArea>
    <c:legend>
      <c:legendPos val="t"/>
      <c:overlay val="1"/>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legend>
    <c:plotVisOnly val="1"/>
    <c:dispBlanksAs val="zero"/>
    <c:showDLblsOverMax val="1"/>
  </c:chart>
  <c:spPr>
    <a:noFill/>
    <a:ln>
      <a:noFill/>
    </a:ln>
    <a:effectLst/>
  </c:spPr>
  <c:txPr>
    <a:bodyPr/>
    <a:lstStyle/>
    <a:p>
      <a:pPr>
        <a:defRPr>
          <a:latin typeface="Trebuchet MS" panose="020B0703020202090204" pitchFamily="34" charset="0"/>
        </a:defRPr>
      </a:pPr>
      <a:endParaRPr lang="en-GR"/>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1"/>
        <c:ser>
          <c:idx val="0"/>
          <c:order val="0"/>
          <c:tx>
            <c:v>load</c:v>
          </c:tx>
          <c:spPr>
            <a:solidFill>
              <a:srgbClr val="EAEAEA"/>
            </a:solidFill>
            <a:ln w="25400">
              <a:solidFill>
                <a:schemeClr val="tx2"/>
              </a:solidFill>
            </a:ln>
            <a:effectLst/>
          </c:spPr>
          <c:invertIfNegative val="1"/>
          <c:cat>
            <c:numRef>
              <c:f>'1D-vs-2D'!$C$67:$C$85</c:f>
              <c:numCache>
                <c:formatCode>General</c:formatCode>
                <c:ptCount val="19"/>
                <c:pt idx="0">
                  <c:v>256</c:v>
                </c:pt>
                <c:pt idx="1">
                  <c:v>512</c:v>
                </c:pt>
                <c:pt idx="2">
                  <c:v>1024</c:v>
                </c:pt>
                <c:pt idx="3">
                  <c:v>2048</c:v>
                </c:pt>
                <c:pt idx="5">
                  <c:v>256</c:v>
                </c:pt>
                <c:pt idx="6">
                  <c:v>512</c:v>
                </c:pt>
                <c:pt idx="7">
                  <c:v>1024</c:v>
                </c:pt>
                <c:pt idx="8">
                  <c:v>2048</c:v>
                </c:pt>
                <c:pt idx="10">
                  <c:v>256</c:v>
                </c:pt>
                <c:pt idx="11">
                  <c:v>512</c:v>
                </c:pt>
                <c:pt idx="12">
                  <c:v>1024</c:v>
                </c:pt>
                <c:pt idx="13">
                  <c:v>2048</c:v>
                </c:pt>
                <c:pt idx="15">
                  <c:v>256</c:v>
                </c:pt>
                <c:pt idx="16">
                  <c:v>512</c:v>
                </c:pt>
                <c:pt idx="17">
                  <c:v>1024</c:v>
                </c:pt>
                <c:pt idx="18">
                  <c:v>2048</c:v>
                </c:pt>
              </c:numCache>
            </c:numRef>
          </c:cat>
          <c:val>
            <c:numRef>
              <c:f>'1D-vs-2D'!$D$67:$D$85</c:f>
              <c:numCache>
                <c:formatCode>General</c:formatCode>
                <c:ptCount val="19"/>
                <c:pt idx="0">
                  <c:v>0.80335386996607905</c:v>
                </c:pt>
                <c:pt idx="1">
                  <c:v>1.4838781042484399</c:v>
                </c:pt>
                <c:pt idx="2">
                  <c:v>1.7010688418895401</c:v>
                </c:pt>
                <c:pt idx="3">
                  <c:v>2.06800332856989</c:v>
                </c:pt>
                <c:pt idx="5">
                  <c:v>0.32436686829984102</c:v>
                </c:pt>
                <c:pt idx="6">
                  <c:v>0.53360450142235405</c:v>
                </c:pt>
                <c:pt idx="7">
                  <c:v>0.60429744612940794</c:v>
                </c:pt>
                <c:pt idx="8">
                  <c:v>0.72195214095584404</c:v>
                </c:pt>
                <c:pt idx="10">
                  <c:v>0.124902740455253</c:v>
                </c:pt>
                <c:pt idx="11">
                  <c:v>0.224839123805994</c:v>
                </c:pt>
                <c:pt idx="12">
                  <c:v>0.27171885395163098</c:v>
                </c:pt>
                <c:pt idx="13">
                  <c:v>0.32484934313682001</c:v>
                </c:pt>
                <c:pt idx="15">
                  <c:v>0.14915580342006801</c:v>
                </c:pt>
                <c:pt idx="16">
                  <c:v>0.257259131370703</c:v>
                </c:pt>
                <c:pt idx="17">
                  <c:v>0.29956332239841998</c:v>
                </c:pt>
                <c:pt idx="18">
                  <c:v>0.42156354583060301</c:v>
                </c:pt>
              </c:numCache>
            </c:numRef>
          </c:val>
          <c:extLst>
            <c:ext xmlns:c14="http://schemas.microsoft.com/office/drawing/2007/8/2/chart" uri="{6F2FDCE9-48DA-4B69-8628-5D25D57E5C99}">
              <c14:invertSolidFillFmt>
                <c14:spPr xmlns:c14="http://schemas.microsoft.com/office/drawing/2007/8/2/chart">
                  <a:solidFill>
                    <a:srgbClr val="FFFFFF"/>
                  </a:solidFill>
                  <a:ln w="25400">
                    <a:solidFill>
                      <a:schemeClr val="tx2"/>
                    </a:solidFill>
                  </a:ln>
                  <a:effectLst/>
                </c14:spPr>
              </c14:invertSolidFillFmt>
            </c:ext>
            <c:ext xmlns:c16="http://schemas.microsoft.com/office/drawing/2014/chart" uri="{C3380CC4-5D6E-409C-BE32-E72D297353CC}">
              <c16:uniqueId val="{00000000-6984-354C-8155-51C160F94499}"/>
            </c:ext>
          </c:extLst>
        </c:ser>
        <c:ser>
          <c:idx val="1"/>
          <c:order val="1"/>
          <c:tx>
            <c:v>kernel</c:v>
          </c:tx>
          <c:spPr>
            <a:solidFill>
              <a:srgbClr val="1B587C"/>
            </a:solidFill>
            <a:ln w="25400">
              <a:solidFill>
                <a:schemeClr val="tx2"/>
              </a:solidFill>
            </a:ln>
            <a:effectLst/>
          </c:spPr>
          <c:invertIfNegative val="1"/>
          <c:cat>
            <c:numRef>
              <c:f>'1D-vs-2D'!$C$67:$C$85</c:f>
              <c:numCache>
                <c:formatCode>General</c:formatCode>
                <c:ptCount val="19"/>
                <c:pt idx="0">
                  <c:v>256</c:v>
                </c:pt>
                <c:pt idx="1">
                  <c:v>512</c:v>
                </c:pt>
                <c:pt idx="2">
                  <c:v>1024</c:v>
                </c:pt>
                <c:pt idx="3">
                  <c:v>2048</c:v>
                </c:pt>
                <c:pt idx="5">
                  <c:v>256</c:v>
                </c:pt>
                <c:pt idx="6">
                  <c:v>512</c:v>
                </c:pt>
                <c:pt idx="7">
                  <c:v>1024</c:v>
                </c:pt>
                <c:pt idx="8">
                  <c:v>2048</c:v>
                </c:pt>
                <c:pt idx="10">
                  <c:v>256</c:v>
                </c:pt>
                <c:pt idx="11">
                  <c:v>512</c:v>
                </c:pt>
                <c:pt idx="12">
                  <c:v>1024</c:v>
                </c:pt>
                <c:pt idx="13">
                  <c:v>2048</c:v>
                </c:pt>
                <c:pt idx="15">
                  <c:v>256</c:v>
                </c:pt>
                <c:pt idx="16">
                  <c:v>512</c:v>
                </c:pt>
                <c:pt idx="17">
                  <c:v>1024</c:v>
                </c:pt>
                <c:pt idx="18">
                  <c:v>2048</c:v>
                </c:pt>
              </c:numCache>
            </c:numRef>
          </c:cat>
          <c:val>
            <c:numRef>
              <c:f>'1D-vs-2D'!$E$67:$E$85</c:f>
              <c:numCache>
                <c:formatCode>General</c:formatCode>
                <c:ptCount val="19"/>
                <c:pt idx="0">
                  <c:v>0.123202186830513</c:v>
                </c:pt>
                <c:pt idx="1">
                  <c:v>6.9690671967456402E-2</c:v>
                </c:pt>
                <c:pt idx="2">
                  <c:v>4.0440580090729601E-2</c:v>
                </c:pt>
                <c:pt idx="3">
                  <c:v>2.75200195004414E-2</c:v>
                </c:pt>
                <c:pt idx="5">
                  <c:v>0.47494265526374801</c:v>
                </c:pt>
                <c:pt idx="6">
                  <c:v>0.32395101012629601</c:v>
                </c:pt>
                <c:pt idx="7">
                  <c:v>0.20892404227255601</c:v>
                </c:pt>
                <c:pt idx="8">
                  <c:v>0.15894997792325799</c:v>
                </c:pt>
                <c:pt idx="10">
                  <c:v>0.101106464733227</c:v>
                </c:pt>
                <c:pt idx="11">
                  <c:v>6.6657522927664706E-2</c:v>
                </c:pt>
                <c:pt idx="12">
                  <c:v>4.7210198016842897E-2</c:v>
                </c:pt>
                <c:pt idx="13">
                  <c:v>3.9678602892176701E-2</c:v>
                </c:pt>
                <c:pt idx="15">
                  <c:v>8.5476873008956705E-2</c:v>
                </c:pt>
                <c:pt idx="16">
                  <c:v>5.66768359257818E-2</c:v>
                </c:pt>
                <c:pt idx="17">
                  <c:v>4.1960658797871697E-2</c:v>
                </c:pt>
                <c:pt idx="18">
                  <c:v>3.9371004829744899E-2</c:v>
                </c:pt>
              </c:numCache>
            </c:numRef>
          </c:val>
          <c:extLst>
            <c:ext xmlns:c14="http://schemas.microsoft.com/office/drawing/2007/8/2/chart" uri="{6F2FDCE9-48DA-4B69-8628-5D25D57E5C99}">
              <c14:invertSolidFillFmt>
                <c14:spPr xmlns:c14="http://schemas.microsoft.com/office/drawing/2007/8/2/chart">
                  <a:solidFill>
                    <a:srgbClr val="FFFFFF"/>
                  </a:solidFill>
                  <a:ln w="25400">
                    <a:solidFill>
                      <a:schemeClr val="tx2"/>
                    </a:solidFill>
                  </a:ln>
                  <a:effectLst/>
                </c14:spPr>
              </c14:invertSolidFillFmt>
            </c:ext>
            <c:ext xmlns:c16="http://schemas.microsoft.com/office/drawing/2014/chart" uri="{C3380CC4-5D6E-409C-BE32-E72D297353CC}">
              <c16:uniqueId val="{00000001-6984-354C-8155-51C160F94499}"/>
            </c:ext>
          </c:extLst>
        </c:ser>
        <c:ser>
          <c:idx val="2"/>
          <c:order val="2"/>
          <c:tx>
            <c:v>retrieve</c:v>
          </c:tx>
          <c:spPr>
            <a:solidFill>
              <a:srgbClr val="C4E1F2"/>
            </a:solidFill>
            <a:ln w="25400">
              <a:solidFill>
                <a:schemeClr val="tx2"/>
              </a:solidFill>
            </a:ln>
            <a:effectLst/>
          </c:spPr>
          <c:invertIfNegative val="1"/>
          <c:cat>
            <c:numRef>
              <c:f>'1D-vs-2D'!$C$67:$C$85</c:f>
              <c:numCache>
                <c:formatCode>General</c:formatCode>
                <c:ptCount val="19"/>
                <c:pt idx="0">
                  <c:v>256</c:v>
                </c:pt>
                <c:pt idx="1">
                  <c:v>512</c:v>
                </c:pt>
                <c:pt idx="2">
                  <c:v>1024</c:v>
                </c:pt>
                <c:pt idx="3">
                  <c:v>2048</c:v>
                </c:pt>
                <c:pt idx="5">
                  <c:v>256</c:v>
                </c:pt>
                <c:pt idx="6">
                  <c:v>512</c:v>
                </c:pt>
                <c:pt idx="7">
                  <c:v>1024</c:v>
                </c:pt>
                <c:pt idx="8">
                  <c:v>2048</c:v>
                </c:pt>
                <c:pt idx="10">
                  <c:v>256</c:v>
                </c:pt>
                <c:pt idx="11">
                  <c:v>512</c:v>
                </c:pt>
                <c:pt idx="12">
                  <c:v>1024</c:v>
                </c:pt>
                <c:pt idx="13">
                  <c:v>2048</c:v>
                </c:pt>
                <c:pt idx="15">
                  <c:v>256</c:v>
                </c:pt>
                <c:pt idx="16">
                  <c:v>512</c:v>
                </c:pt>
                <c:pt idx="17">
                  <c:v>1024</c:v>
                </c:pt>
                <c:pt idx="18">
                  <c:v>2048</c:v>
                </c:pt>
              </c:numCache>
            </c:numRef>
          </c:cat>
          <c:val>
            <c:numRef>
              <c:f>'1D-vs-2D'!$F$67:$F$85</c:f>
              <c:numCache>
                <c:formatCode>General</c:formatCode>
                <c:ptCount val="19"/>
                <c:pt idx="0">
                  <c:v>7.32269040511105E-2</c:v>
                </c:pt>
                <c:pt idx="1">
                  <c:v>9.24138439981603E-2</c:v>
                </c:pt>
                <c:pt idx="2">
                  <c:v>7.92403468386534E-2</c:v>
                </c:pt>
                <c:pt idx="3">
                  <c:v>7.5744395186707003E-2</c:v>
                </c:pt>
                <c:pt idx="5">
                  <c:v>0.1167735773749</c:v>
                </c:pt>
                <c:pt idx="6">
                  <c:v>0.11316505045021</c:v>
                </c:pt>
                <c:pt idx="7">
                  <c:v>8.2848372041259499E-2</c:v>
                </c:pt>
                <c:pt idx="8">
                  <c:v>7.1002402727300296E-2</c:v>
                </c:pt>
                <c:pt idx="10">
                  <c:v>0.62081698203242397</c:v>
                </c:pt>
                <c:pt idx="11">
                  <c:v>0.838218923191559</c:v>
                </c:pt>
                <c:pt idx="12">
                  <c:v>0.80846666748491702</c:v>
                </c:pt>
                <c:pt idx="13">
                  <c:v>0.92039651945364698</c:v>
                </c:pt>
                <c:pt idx="15">
                  <c:v>0.60807163421370602</c:v>
                </c:pt>
                <c:pt idx="16">
                  <c:v>0.77083986594592502</c:v>
                </c:pt>
                <c:pt idx="17">
                  <c:v>0.77649068446945002</c:v>
                </c:pt>
                <c:pt idx="18">
                  <c:v>0.91829288909509099</c:v>
                </c:pt>
              </c:numCache>
            </c:numRef>
          </c:val>
          <c:extLst>
            <c:ext xmlns:c14="http://schemas.microsoft.com/office/drawing/2007/8/2/chart" uri="{6F2FDCE9-48DA-4B69-8628-5D25D57E5C99}">
              <c14:invertSolidFillFmt>
                <c14:spPr xmlns:c14="http://schemas.microsoft.com/office/drawing/2007/8/2/chart">
                  <a:solidFill>
                    <a:srgbClr val="FFFFFF"/>
                  </a:solidFill>
                  <a:ln w="25400">
                    <a:solidFill>
                      <a:schemeClr val="tx2"/>
                    </a:solidFill>
                  </a:ln>
                  <a:effectLst/>
                </c14:spPr>
              </c14:invertSolidFillFmt>
            </c:ext>
            <c:ext xmlns:c16="http://schemas.microsoft.com/office/drawing/2014/chart" uri="{C3380CC4-5D6E-409C-BE32-E72D297353CC}">
              <c16:uniqueId val="{00000002-6984-354C-8155-51C160F94499}"/>
            </c:ext>
          </c:extLst>
        </c:ser>
        <c:ser>
          <c:idx val="3"/>
          <c:order val="3"/>
          <c:tx>
            <c:v>merge</c:v>
          </c:tx>
          <c:spPr>
            <a:solidFill>
              <a:srgbClr val="656565"/>
            </a:solidFill>
            <a:ln w="25400">
              <a:solidFill>
                <a:schemeClr val="tx2"/>
              </a:solidFill>
            </a:ln>
            <a:effectLst/>
          </c:spPr>
          <c:invertIfNegative val="1"/>
          <c:cat>
            <c:numRef>
              <c:f>'1D-vs-2D'!$C$67:$C$85</c:f>
              <c:numCache>
                <c:formatCode>General</c:formatCode>
                <c:ptCount val="19"/>
                <c:pt idx="0">
                  <c:v>256</c:v>
                </c:pt>
                <c:pt idx="1">
                  <c:v>512</c:v>
                </c:pt>
                <c:pt idx="2">
                  <c:v>1024</c:v>
                </c:pt>
                <c:pt idx="3">
                  <c:v>2048</c:v>
                </c:pt>
                <c:pt idx="5">
                  <c:v>256</c:v>
                </c:pt>
                <c:pt idx="6">
                  <c:v>512</c:v>
                </c:pt>
                <c:pt idx="7">
                  <c:v>1024</c:v>
                </c:pt>
                <c:pt idx="8">
                  <c:v>2048</c:v>
                </c:pt>
                <c:pt idx="10">
                  <c:v>256</c:v>
                </c:pt>
                <c:pt idx="11">
                  <c:v>512</c:v>
                </c:pt>
                <c:pt idx="12">
                  <c:v>1024</c:v>
                </c:pt>
                <c:pt idx="13">
                  <c:v>2048</c:v>
                </c:pt>
                <c:pt idx="15">
                  <c:v>256</c:v>
                </c:pt>
                <c:pt idx="16">
                  <c:v>512</c:v>
                </c:pt>
                <c:pt idx="17">
                  <c:v>1024</c:v>
                </c:pt>
                <c:pt idx="18">
                  <c:v>2048</c:v>
                </c:pt>
              </c:numCache>
            </c:numRef>
          </c:cat>
          <c:val>
            <c:numRef>
              <c:f>'1D-vs-2D'!$G$67:$G$85</c:f>
              <c:numCache>
                <c:formatCode>General</c:formatCode>
                <c:ptCount val="19"/>
                <c:pt idx="0">
                  <c:v>2.1703915229579401E-4</c:v>
                </c:pt>
                <c:pt idx="1">
                  <c:v>4.50439382292434E-4</c:v>
                </c:pt>
                <c:pt idx="2">
                  <c:v>7.6661227898418098E-4</c:v>
                </c:pt>
                <c:pt idx="3">
                  <c:v>1.81273149179177E-3</c:v>
                </c:pt>
                <c:pt idx="5">
                  <c:v>8.3916899061508898E-2</c:v>
                </c:pt>
                <c:pt idx="6">
                  <c:v>8.8972622925164099E-2</c:v>
                </c:pt>
                <c:pt idx="7">
                  <c:v>8.0642454392522003E-2</c:v>
                </c:pt>
                <c:pt idx="8">
                  <c:v>8.6500426150113302E-2</c:v>
                </c:pt>
                <c:pt idx="10">
                  <c:v>0.153173812779095</c:v>
                </c:pt>
                <c:pt idx="11">
                  <c:v>0.15584505510121799</c:v>
                </c:pt>
                <c:pt idx="12">
                  <c:v>0.156981485869156</c:v>
                </c:pt>
                <c:pt idx="13">
                  <c:v>0.15005112229393999</c:v>
                </c:pt>
                <c:pt idx="15">
                  <c:v>0.15729568935726801</c:v>
                </c:pt>
                <c:pt idx="16">
                  <c:v>0.156876998523927</c:v>
                </c:pt>
                <c:pt idx="17">
                  <c:v>0.15742045647269401</c:v>
                </c:pt>
                <c:pt idx="18">
                  <c:v>0.15753352544152199</c:v>
                </c:pt>
              </c:numCache>
            </c:numRef>
          </c:val>
          <c:extLst>
            <c:ext xmlns:c14="http://schemas.microsoft.com/office/drawing/2007/8/2/chart" uri="{6F2FDCE9-48DA-4B69-8628-5D25D57E5C99}">
              <c14:invertSolidFillFmt>
                <c14:spPr xmlns:c14="http://schemas.microsoft.com/office/drawing/2007/8/2/chart">
                  <a:solidFill>
                    <a:srgbClr val="FFFFFF"/>
                  </a:solidFill>
                  <a:ln w="25400">
                    <a:solidFill>
                      <a:schemeClr val="tx2"/>
                    </a:solidFill>
                  </a:ln>
                  <a:effectLst/>
                </c14:spPr>
              </c14:invertSolidFillFmt>
            </c:ext>
            <c:ext xmlns:c16="http://schemas.microsoft.com/office/drawing/2014/chart" uri="{C3380CC4-5D6E-409C-BE32-E72D297353CC}">
              <c16:uniqueId val="{00000003-6984-354C-8155-51C160F94499}"/>
            </c:ext>
          </c:extLst>
        </c:ser>
        <c:dLbls>
          <c:showLegendKey val="0"/>
          <c:showVal val="0"/>
          <c:showCatName val="0"/>
          <c:showSerName val="0"/>
          <c:showPercent val="0"/>
          <c:showBubbleSize val="0"/>
        </c:dLbls>
        <c:gapWidth val="15"/>
        <c:overlap val="100"/>
        <c:axId val="983712714"/>
        <c:axId val="582728716"/>
      </c:barChart>
      <c:catAx>
        <c:axId val="983712714"/>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rich>
          </c:tx>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crossAx val="582728716"/>
        <c:crosses val="autoZero"/>
        <c:auto val="1"/>
        <c:lblAlgn val="ctr"/>
        <c:lblOffset val="100"/>
        <c:noMultiLvlLbl val="1"/>
      </c:catAx>
      <c:valAx>
        <c:axId val="5827287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Trebuchet MS" panose="020B0703020202090204" pitchFamily="34" charset="0"/>
                    <a:ea typeface="+mn-ea"/>
                    <a:cs typeface="+mn-cs"/>
                  </a:defRPr>
                </a:pPr>
                <a:r>
                  <a:rPr lang="en-GB" sz="2000"/>
                  <a:t>Slowdown</a:t>
                </a: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crossAx val="983712714"/>
        <c:crosses val="autoZero"/>
        <c:crossBetween val="between"/>
      </c:valAx>
      <c:spPr>
        <a:noFill/>
        <a:ln>
          <a:noFill/>
        </a:ln>
        <a:effectLst/>
      </c:spPr>
    </c:plotArea>
    <c:legend>
      <c:legendPos val="t"/>
      <c:overlay val="1"/>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legend>
    <c:plotVisOnly val="1"/>
    <c:dispBlanksAs val="zero"/>
    <c:showDLblsOverMax val="1"/>
  </c:chart>
  <c:spPr>
    <a:noFill/>
    <a:ln>
      <a:noFill/>
    </a:ln>
    <a:effectLst/>
  </c:spPr>
  <c:txPr>
    <a:bodyPr/>
    <a:lstStyle/>
    <a:p>
      <a:pPr>
        <a:defRPr>
          <a:latin typeface="Trebuchet MS" panose="020B0703020202090204" pitchFamily="34" charset="0"/>
        </a:defRPr>
      </a:pPr>
      <a:endParaRPr lang="en-GR"/>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v>1D</c:v>
          </c:tx>
          <c:spPr>
            <a:solidFill>
              <a:srgbClr val="CCCCCC"/>
            </a:solidFill>
            <a:ln w="25400">
              <a:solidFill>
                <a:schemeClr val="tx2"/>
              </a:solidFill>
            </a:ln>
            <a:effectLst/>
          </c:spPr>
          <c:invertIfNegative val="1"/>
          <c:cat>
            <c:strRef>
              <c:f>'1D-vs-2D'!$B$35:$B$58</c:f>
              <c:strCache>
                <c:ptCount val="24"/>
                <c:pt idx="0">
                  <c:v>hgc</c:v>
                </c:pt>
                <c:pt idx="1">
                  <c:v>mc2</c:v>
                </c:pt>
                <c:pt idx="2">
                  <c:v>pfm</c:v>
                </c:pt>
                <c:pt idx="3">
                  <c:v>rtn</c:v>
                </c:pt>
                <c:pt idx="4">
                  <c:v>rjt</c:v>
                </c:pt>
                <c:pt idx="5">
                  <c:v>ash</c:v>
                </c:pt>
                <c:pt idx="6">
                  <c:v>del</c:v>
                </c:pt>
                <c:pt idx="7">
                  <c:v>tdk</c:v>
                </c:pt>
                <c:pt idx="8">
                  <c:v>mem</c:v>
                </c:pt>
                <c:pt idx="9">
                  <c:v>amz</c:v>
                </c:pt>
                <c:pt idx="10">
                  <c:v>fth</c:v>
                </c:pt>
                <c:pt idx="11">
                  <c:v>wbg</c:v>
                </c:pt>
                <c:pt idx="12">
                  <c:v>ldr</c:v>
                </c:pt>
                <c:pt idx="13">
                  <c:v>psb</c:v>
                </c:pt>
                <c:pt idx="14">
                  <c:v>bns</c:v>
                </c:pt>
                <c:pt idx="15">
                  <c:v>wbs</c:v>
                </c:pt>
                <c:pt idx="16">
                  <c:v>in</c:v>
                </c:pt>
                <c:pt idx="17">
                  <c:v>pks</c:v>
                </c:pt>
                <c:pt idx="18">
                  <c:v>cmb</c:v>
                </c:pt>
                <c:pt idx="19">
                  <c:v>sxw</c:v>
                </c:pt>
                <c:pt idx="20">
                  <c:v>skt</c:v>
                </c:pt>
                <c:pt idx="21">
                  <c:v>ask</c:v>
                </c:pt>
                <c:pt idx="22">
                  <c:v>GM (1)</c:v>
                </c:pt>
                <c:pt idx="23">
                  <c:v>GM (2)</c:v>
                </c:pt>
              </c:strCache>
            </c:strRef>
          </c:cat>
          <c:val>
            <c:numRef>
              <c:f>'1D-vs-2D'!$C$35:$C$58</c:f>
              <c:numCache>
                <c:formatCode>General</c:formatCode>
                <c:ptCount val="24"/>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numCache>
            </c:numRef>
          </c:val>
          <c:extLst>
            <c:ext xmlns:c14="http://schemas.microsoft.com/office/drawing/2007/8/2/chart" uri="{6F2FDCE9-48DA-4B69-8628-5D25D57E5C99}">
              <c14:invertSolidFillFmt>
                <c14:spPr xmlns:c14="http://schemas.microsoft.com/office/drawing/2007/8/2/chart">
                  <a:solidFill>
                    <a:srgbClr val="FFFFFF"/>
                  </a:solidFill>
                  <a:ln w="25400">
                    <a:solidFill>
                      <a:schemeClr val="tx2"/>
                    </a:solidFill>
                  </a:ln>
                  <a:effectLst/>
                </c14:spPr>
              </c14:invertSolidFillFmt>
            </c:ext>
            <c:ext xmlns:c16="http://schemas.microsoft.com/office/drawing/2014/chart" uri="{C3380CC4-5D6E-409C-BE32-E72D297353CC}">
              <c16:uniqueId val="{00000000-11F2-6647-911D-568AD2547BB1}"/>
            </c:ext>
          </c:extLst>
        </c:ser>
        <c:ser>
          <c:idx val="1"/>
          <c:order val="1"/>
          <c:tx>
            <c:v>2D (equally-sized)</c:v>
          </c:tx>
          <c:spPr>
            <a:solidFill>
              <a:srgbClr val="1B587C"/>
            </a:solidFill>
            <a:ln w="25400">
              <a:solidFill>
                <a:schemeClr val="tx2"/>
              </a:solidFill>
            </a:ln>
            <a:effectLst/>
          </c:spPr>
          <c:invertIfNegative val="1"/>
          <c:cat>
            <c:strRef>
              <c:f>'1D-vs-2D'!$B$35:$B$58</c:f>
              <c:strCache>
                <c:ptCount val="24"/>
                <c:pt idx="0">
                  <c:v>hgc</c:v>
                </c:pt>
                <c:pt idx="1">
                  <c:v>mc2</c:v>
                </c:pt>
                <c:pt idx="2">
                  <c:v>pfm</c:v>
                </c:pt>
                <c:pt idx="3">
                  <c:v>rtn</c:v>
                </c:pt>
                <c:pt idx="4">
                  <c:v>rjt</c:v>
                </c:pt>
                <c:pt idx="5">
                  <c:v>ash</c:v>
                </c:pt>
                <c:pt idx="6">
                  <c:v>del</c:v>
                </c:pt>
                <c:pt idx="7">
                  <c:v>tdk</c:v>
                </c:pt>
                <c:pt idx="8">
                  <c:v>mem</c:v>
                </c:pt>
                <c:pt idx="9">
                  <c:v>amz</c:v>
                </c:pt>
                <c:pt idx="10">
                  <c:v>fth</c:v>
                </c:pt>
                <c:pt idx="11">
                  <c:v>wbg</c:v>
                </c:pt>
                <c:pt idx="12">
                  <c:v>ldr</c:v>
                </c:pt>
                <c:pt idx="13">
                  <c:v>psb</c:v>
                </c:pt>
                <c:pt idx="14">
                  <c:v>bns</c:v>
                </c:pt>
                <c:pt idx="15">
                  <c:v>wbs</c:v>
                </c:pt>
                <c:pt idx="16">
                  <c:v>in</c:v>
                </c:pt>
                <c:pt idx="17">
                  <c:v>pks</c:v>
                </c:pt>
                <c:pt idx="18">
                  <c:v>cmb</c:v>
                </c:pt>
                <c:pt idx="19">
                  <c:v>sxw</c:v>
                </c:pt>
                <c:pt idx="20">
                  <c:v>skt</c:v>
                </c:pt>
                <c:pt idx="21">
                  <c:v>ask</c:v>
                </c:pt>
                <c:pt idx="22">
                  <c:v>GM (1)</c:v>
                </c:pt>
                <c:pt idx="23">
                  <c:v>GM (2)</c:v>
                </c:pt>
              </c:strCache>
            </c:strRef>
          </c:cat>
          <c:val>
            <c:numRef>
              <c:f>'1D-vs-2D'!$D$35:$D$58</c:f>
              <c:numCache>
                <c:formatCode>General</c:formatCode>
                <c:ptCount val="24"/>
                <c:pt idx="0">
                  <c:v>1.1069485100000001</c:v>
                </c:pt>
                <c:pt idx="1">
                  <c:v>1.05130758</c:v>
                </c:pt>
                <c:pt idx="2">
                  <c:v>1.3689849700000001</c:v>
                </c:pt>
                <c:pt idx="3">
                  <c:v>1.0535164699999999</c:v>
                </c:pt>
                <c:pt idx="4">
                  <c:v>1.3571434499999999</c:v>
                </c:pt>
                <c:pt idx="5">
                  <c:v>1.42573777</c:v>
                </c:pt>
                <c:pt idx="6">
                  <c:v>1.63391124</c:v>
                </c:pt>
                <c:pt idx="7">
                  <c:v>1.4236334799999999</c:v>
                </c:pt>
                <c:pt idx="8">
                  <c:v>1.4164977000000001</c:v>
                </c:pt>
                <c:pt idx="9">
                  <c:v>1.2136228499999999</c:v>
                </c:pt>
                <c:pt idx="10">
                  <c:v>1.28887332</c:v>
                </c:pt>
                <c:pt idx="11">
                  <c:v>1.36796999</c:v>
                </c:pt>
                <c:pt idx="12">
                  <c:v>1.2745046900000001</c:v>
                </c:pt>
                <c:pt idx="13">
                  <c:v>1.3837342500000001</c:v>
                </c:pt>
                <c:pt idx="14">
                  <c:v>1.35423593</c:v>
                </c:pt>
                <c:pt idx="15">
                  <c:v>0.81272264999999999</c:v>
                </c:pt>
                <c:pt idx="16">
                  <c:v>0.35967540999999997</c:v>
                </c:pt>
                <c:pt idx="17">
                  <c:v>0.95351686999999996</c:v>
                </c:pt>
                <c:pt idx="18">
                  <c:v>0.87023008000000002</c:v>
                </c:pt>
                <c:pt idx="19">
                  <c:v>0.49708709000000001</c:v>
                </c:pt>
                <c:pt idx="20">
                  <c:v>0.87266549000000004</c:v>
                </c:pt>
                <c:pt idx="21">
                  <c:v>0.74492997000000005</c:v>
                </c:pt>
                <c:pt idx="22">
                  <c:v>1.3057427100000001</c:v>
                </c:pt>
                <c:pt idx="23">
                  <c:v>0.69507262999999997</c:v>
                </c:pt>
              </c:numCache>
            </c:numRef>
          </c:val>
          <c:extLst>
            <c:ext xmlns:c14="http://schemas.microsoft.com/office/drawing/2007/8/2/chart" uri="{6F2FDCE9-48DA-4B69-8628-5D25D57E5C99}">
              <c14:invertSolidFillFmt>
                <c14:spPr xmlns:c14="http://schemas.microsoft.com/office/drawing/2007/8/2/chart">
                  <a:solidFill>
                    <a:srgbClr val="FFFFFF"/>
                  </a:solidFill>
                  <a:ln w="25400">
                    <a:solidFill>
                      <a:schemeClr val="tx2"/>
                    </a:solidFill>
                  </a:ln>
                  <a:effectLst/>
                </c14:spPr>
              </c14:invertSolidFillFmt>
            </c:ext>
            <c:ext xmlns:c16="http://schemas.microsoft.com/office/drawing/2014/chart" uri="{C3380CC4-5D6E-409C-BE32-E72D297353CC}">
              <c16:uniqueId val="{00000001-11F2-6647-911D-568AD2547BB1}"/>
            </c:ext>
          </c:extLst>
        </c:ser>
        <c:dLbls>
          <c:showLegendKey val="0"/>
          <c:showVal val="0"/>
          <c:showCatName val="0"/>
          <c:showSerName val="0"/>
          <c:showPercent val="0"/>
          <c:showBubbleSize val="0"/>
        </c:dLbls>
        <c:gapWidth val="110"/>
        <c:overlap val="-27"/>
        <c:axId val="2115368798"/>
        <c:axId val="1015830000"/>
      </c:barChart>
      <c:catAx>
        <c:axId val="2115368798"/>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rich>
          </c:tx>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crossAx val="1015830000"/>
        <c:crosses val="autoZero"/>
        <c:auto val="1"/>
        <c:lblAlgn val="ctr"/>
        <c:lblOffset val="100"/>
        <c:noMultiLvlLbl val="1"/>
      </c:catAx>
      <c:valAx>
        <c:axId val="10158300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accent4"/>
                    </a:solidFill>
                    <a:latin typeface="Trebuchet MS" panose="020B0703020202090204" pitchFamily="34" charset="0"/>
                    <a:ea typeface="+mn-ea"/>
                    <a:cs typeface="+mn-cs"/>
                  </a:defRPr>
                </a:pPr>
                <a:r>
                  <a:rPr lang="en-GB" sz="1800">
                    <a:solidFill>
                      <a:schemeClr val="accent4"/>
                    </a:solidFill>
                  </a:rPr>
                  <a:t>Speedup</a:t>
                </a: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crossAx val="2115368798"/>
        <c:crosses val="autoZero"/>
        <c:crossBetween val="between"/>
      </c:valAx>
      <c:spPr>
        <a:noFill/>
        <a:ln>
          <a:noFill/>
        </a:ln>
        <a:effectLst/>
      </c:spPr>
    </c:plotArea>
    <c:legend>
      <c:legendPos val="t"/>
      <c:layout>
        <c:manualLayout>
          <c:xMode val="edge"/>
          <c:yMode val="edge"/>
          <c:x val="0.24229570218698862"/>
          <c:y val="1.6496498715567888E-2"/>
          <c:w val="0.36343193858430228"/>
          <c:h val="7.3371100645528348E-2"/>
        </c:manualLayout>
      </c:layout>
      <c:overlay val="1"/>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legend>
    <c:plotVisOnly val="1"/>
    <c:dispBlanksAs val="zero"/>
    <c:showDLblsOverMax val="1"/>
  </c:chart>
  <c:spPr>
    <a:noFill/>
    <a:ln>
      <a:noFill/>
    </a:ln>
    <a:effectLst/>
  </c:spPr>
  <c:txPr>
    <a:bodyPr/>
    <a:lstStyle/>
    <a:p>
      <a:pPr>
        <a:defRPr>
          <a:latin typeface="Trebuchet MS" panose="020B0703020202090204" pitchFamily="34" charset="0"/>
        </a:defRPr>
      </a:pPr>
      <a:endParaRPr lang="en-GR"/>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v>1D</c:v>
          </c:tx>
          <c:spPr>
            <a:solidFill>
              <a:srgbClr val="CCCCCC"/>
            </a:solidFill>
            <a:ln w="25400">
              <a:solidFill>
                <a:schemeClr val="tx2"/>
              </a:solidFill>
            </a:ln>
            <a:effectLst/>
          </c:spPr>
          <c:invertIfNegative val="1"/>
          <c:cat>
            <c:strRef>
              <c:f>'1D-vs-2D'!$B$35:$B$58</c:f>
              <c:strCache>
                <c:ptCount val="24"/>
                <c:pt idx="0">
                  <c:v>hgc</c:v>
                </c:pt>
                <c:pt idx="1">
                  <c:v>mc2</c:v>
                </c:pt>
                <c:pt idx="2">
                  <c:v>pfm</c:v>
                </c:pt>
                <c:pt idx="3">
                  <c:v>rtn</c:v>
                </c:pt>
                <c:pt idx="4">
                  <c:v>rjt</c:v>
                </c:pt>
                <c:pt idx="5">
                  <c:v>ash</c:v>
                </c:pt>
                <c:pt idx="6">
                  <c:v>del</c:v>
                </c:pt>
                <c:pt idx="7">
                  <c:v>tdk</c:v>
                </c:pt>
                <c:pt idx="8">
                  <c:v>mem</c:v>
                </c:pt>
                <c:pt idx="9">
                  <c:v>amz</c:v>
                </c:pt>
                <c:pt idx="10">
                  <c:v>fth</c:v>
                </c:pt>
                <c:pt idx="11">
                  <c:v>wbg</c:v>
                </c:pt>
                <c:pt idx="12">
                  <c:v>ldr</c:v>
                </c:pt>
                <c:pt idx="13">
                  <c:v>psb</c:v>
                </c:pt>
                <c:pt idx="14">
                  <c:v>bns</c:v>
                </c:pt>
                <c:pt idx="15">
                  <c:v>wbs</c:v>
                </c:pt>
                <c:pt idx="16">
                  <c:v>in</c:v>
                </c:pt>
                <c:pt idx="17">
                  <c:v>pks</c:v>
                </c:pt>
                <c:pt idx="18">
                  <c:v>cmb</c:v>
                </c:pt>
                <c:pt idx="19">
                  <c:v>sxw</c:v>
                </c:pt>
                <c:pt idx="20">
                  <c:v>skt</c:v>
                </c:pt>
                <c:pt idx="21">
                  <c:v>ask</c:v>
                </c:pt>
                <c:pt idx="22">
                  <c:v>GM (1)</c:v>
                </c:pt>
                <c:pt idx="23">
                  <c:v>GM (2)</c:v>
                </c:pt>
              </c:strCache>
            </c:strRef>
          </c:cat>
          <c:val>
            <c:numRef>
              <c:f>'1D-vs-2D'!$C$35:$C$58</c:f>
              <c:numCache>
                <c:formatCode>General</c:formatCode>
                <c:ptCount val="24"/>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numCache>
            </c:numRef>
          </c:val>
          <c:extLst>
            <c:ext xmlns:c14="http://schemas.microsoft.com/office/drawing/2007/8/2/chart" uri="{6F2FDCE9-48DA-4B69-8628-5D25D57E5C99}">
              <c14:invertSolidFillFmt>
                <c14:spPr xmlns:c14="http://schemas.microsoft.com/office/drawing/2007/8/2/chart">
                  <a:solidFill>
                    <a:srgbClr val="FFFFFF"/>
                  </a:solidFill>
                  <a:ln w="25400">
                    <a:solidFill>
                      <a:schemeClr val="tx2"/>
                    </a:solidFill>
                  </a:ln>
                  <a:effectLst/>
                </c14:spPr>
              </c14:invertSolidFillFmt>
            </c:ext>
            <c:ext xmlns:c16="http://schemas.microsoft.com/office/drawing/2014/chart" uri="{C3380CC4-5D6E-409C-BE32-E72D297353CC}">
              <c16:uniqueId val="{00000000-11F2-6647-911D-568AD2547BB1}"/>
            </c:ext>
          </c:extLst>
        </c:ser>
        <c:ser>
          <c:idx val="1"/>
          <c:order val="1"/>
          <c:tx>
            <c:v>2D (equally-sized)</c:v>
          </c:tx>
          <c:spPr>
            <a:solidFill>
              <a:srgbClr val="1B587C"/>
            </a:solidFill>
            <a:ln w="25400">
              <a:solidFill>
                <a:schemeClr val="tx2"/>
              </a:solidFill>
            </a:ln>
            <a:effectLst/>
          </c:spPr>
          <c:invertIfNegative val="1"/>
          <c:cat>
            <c:strRef>
              <c:f>'1D-vs-2D'!$B$35:$B$58</c:f>
              <c:strCache>
                <c:ptCount val="24"/>
                <c:pt idx="0">
                  <c:v>hgc</c:v>
                </c:pt>
                <c:pt idx="1">
                  <c:v>mc2</c:v>
                </c:pt>
                <c:pt idx="2">
                  <c:v>pfm</c:v>
                </c:pt>
                <c:pt idx="3">
                  <c:v>rtn</c:v>
                </c:pt>
                <c:pt idx="4">
                  <c:v>rjt</c:v>
                </c:pt>
                <c:pt idx="5">
                  <c:v>ash</c:v>
                </c:pt>
                <c:pt idx="6">
                  <c:v>del</c:v>
                </c:pt>
                <c:pt idx="7">
                  <c:v>tdk</c:v>
                </c:pt>
                <c:pt idx="8">
                  <c:v>mem</c:v>
                </c:pt>
                <c:pt idx="9">
                  <c:v>amz</c:v>
                </c:pt>
                <c:pt idx="10">
                  <c:v>fth</c:v>
                </c:pt>
                <c:pt idx="11">
                  <c:v>wbg</c:v>
                </c:pt>
                <c:pt idx="12">
                  <c:v>ldr</c:v>
                </c:pt>
                <c:pt idx="13">
                  <c:v>psb</c:v>
                </c:pt>
                <c:pt idx="14">
                  <c:v>bns</c:v>
                </c:pt>
                <c:pt idx="15">
                  <c:v>wbs</c:v>
                </c:pt>
                <c:pt idx="16">
                  <c:v>in</c:v>
                </c:pt>
                <c:pt idx="17">
                  <c:v>pks</c:v>
                </c:pt>
                <c:pt idx="18">
                  <c:v>cmb</c:v>
                </c:pt>
                <c:pt idx="19">
                  <c:v>sxw</c:v>
                </c:pt>
                <c:pt idx="20">
                  <c:v>skt</c:v>
                </c:pt>
                <c:pt idx="21">
                  <c:v>ask</c:v>
                </c:pt>
                <c:pt idx="22">
                  <c:v>GM (1)</c:v>
                </c:pt>
                <c:pt idx="23">
                  <c:v>GM (2)</c:v>
                </c:pt>
              </c:strCache>
            </c:strRef>
          </c:cat>
          <c:val>
            <c:numRef>
              <c:f>'1D-vs-2D'!$D$35:$D$58</c:f>
              <c:numCache>
                <c:formatCode>General</c:formatCode>
                <c:ptCount val="24"/>
                <c:pt idx="0">
                  <c:v>1.1069485100000001</c:v>
                </c:pt>
                <c:pt idx="1">
                  <c:v>1.05130758</c:v>
                </c:pt>
                <c:pt idx="2">
                  <c:v>1.3689849700000001</c:v>
                </c:pt>
                <c:pt idx="3">
                  <c:v>1.0535164699999999</c:v>
                </c:pt>
                <c:pt idx="4">
                  <c:v>1.3571434499999999</c:v>
                </c:pt>
                <c:pt idx="5">
                  <c:v>1.42573777</c:v>
                </c:pt>
                <c:pt idx="6">
                  <c:v>1.63391124</c:v>
                </c:pt>
                <c:pt idx="7">
                  <c:v>1.4236334799999999</c:v>
                </c:pt>
                <c:pt idx="8">
                  <c:v>1.4164977000000001</c:v>
                </c:pt>
                <c:pt idx="9">
                  <c:v>1.2136228499999999</c:v>
                </c:pt>
                <c:pt idx="10">
                  <c:v>1.28887332</c:v>
                </c:pt>
                <c:pt idx="11">
                  <c:v>1.36796999</c:v>
                </c:pt>
                <c:pt idx="12">
                  <c:v>1.2745046900000001</c:v>
                </c:pt>
                <c:pt idx="13">
                  <c:v>1.3837342500000001</c:v>
                </c:pt>
                <c:pt idx="14">
                  <c:v>1.35423593</c:v>
                </c:pt>
                <c:pt idx="15">
                  <c:v>0.81272264999999999</c:v>
                </c:pt>
                <c:pt idx="16">
                  <c:v>0.35967540999999997</c:v>
                </c:pt>
                <c:pt idx="17">
                  <c:v>0.95351686999999996</c:v>
                </c:pt>
                <c:pt idx="18">
                  <c:v>0.87023008000000002</c:v>
                </c:pt>
                <c:pt idx="19">
                  <c:v>0.49708709000000001</c:v>
                </c:pt>
                <c:pt idx="20">
                  <c:v>0.87266549000000004</c:v>
                </c:pt>
                <c:pt idx="21">
                  <c:v>0.74492997000000005</c:v>
                </c:pt>
                <c:pt idx="22">
                  <c:v>1.3057427100000001</c:v>
                </c:pt>
                <c:pt idx="23">
                  <c:v>0.69507262999999997</c:v>
                </c:pt>
              </c:numCache>
            </c:numRef>
          </c:val>
          <c:extLst>
            <c:ext xmlns:c14="http://schemas.microsoft.com/office/drawing/2007/8/2/chart" uri="{6F2FDCE9-48DA-4B69-8628-5D25D57E5C99}">
              <c14:invertSolidFillFmt>
                <c14:spPr xmlns:c14="http://schemas.microsoft.com/office/drawing/2007/8/2/chart">
                  <a:solidFill>
                    <a:srgbClr val="FFFFFF"/>
                  </a:solidFill>
                  <a:ln w="25400">
                    <a:solidFill>
                      <a:schemeClr val="tx2"/>
                    </a:solidFill>
                  </a:ln>
                  <a:effectLst/>
                </c14:spPr>
              </c14:invertSolidFillFmt>
            </c:ext>
            <c:ext xmlns:c16="http://schemas.microsoft.com/office/drawing/2014/chart" uri="{C3380CC4-5D6E-409C-BE32-E72D297353CC}">
              <c16:uniqueId val="{00000001-11F2-6647-911D-568AD2547BB1}"/>
            </c:ext>
          </c:extLst>
        </c:ser>
        <c:dLbls>
          <c:showLegendKey val="0"/>
          <c:showVal val="0"/>
          <c:showCatName val="0"/>
          <c:showSerName val="0"/>
          <c:showPercent val="0"/>
          <c:showBubbleSize val="0"/>
        </c:dLbls>
        <c:gapWidth val="110"/>
        <c:overlap val="-27"/>
        <c:axId val="2115368798"/>
        <c:axId val="1015830000"/>
      </c:barChart>
      <c:catAx>
        <c:axId val="2115368798"/>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rich>
          </c:tx>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crossAx val="1015830000"/>
        <c:crosses val="autoZero"/>
        <c:auto val="1"/>
        <c:lblAlgn val="ctr"/>
        <c:lblOffset val="100"/>
        <c:noMultiLvlLbl val="1"/>
      </c:catAx>
      <c:valAx>
        <c:axId val="10158300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r>
                  <a:rPr lang="en-GB" sz="1800"/>
                  <a:t>Speedup</a:t>
                </a: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crossAx val="2115368798"/>
        <c:crosses val="autoZero"/>
        <c:crossBetween val="between"/>
      </c:valAx>
      <c:spPr>
        <a:noFill/>
        <a:ln>
          <a:noFill/>
        </a:ln>
        <a:effectLst/>
      </c:spPr>
    </c:plotArea>
    <c:legend>
      <c:legendPos val="t"/>
      <c:layout>
        <c:manualLayout>
          <c:xMode val="edge"/>
          <c:yMode val="edge"/>
          <c:x val="0.24229570218698862"/>
          <c:y val="1.6496498715567888E-2"/>
          <c:w val="0.36343193858430228"/>
          <c:h val="7.3371100645528348E-2"/>
        </c:manualLayout>
      </c:layout>
      <c:overlay val="1"/>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legend>
    <c:plotVisOnly val="1"/>
    <c:dispBlanksAs val="zero"/>
    <c:showDLblsOverMax val="1"/>
  </c:chart>
  <c:spPr>
    <a:noFill/>
    <a:ln>
      <a:noFill/>
    </a:ln>
    <a:effectLst/>
  </c:spPr>
  <c:txPr>
    <a:bodyPr/>
    <a:lstStyle/>
    <a:p>
      <a:pPr>
        <a:defRPr>
          <a:latin typeface="Trebuchet MS" panose="020B0703020202090204" pitchFamily="34" charset="0"/>
        </a:defRPr>
      </a:pPr>
      <a:endParaRPr lang="en-GR"/>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b="0"/>
            </a:pPr>
            <a:r>
              <a:rPr lang="en-GB" sz="2400" b="0"/>
              <a:t>INT32 </a:t>
            </a:r>
          </a:p>
        </c:rich>
      </c:tx>
      <c:overlay val="0"/>
    </c:title>
    <c:autoTitleDeleted val="0"/>
    <c:plotArea>
      <c:layout/>
      <c:barChart>
        <c:barDir val="col"/>
        <c:grouping val="clustered"/>
        <c:varyColors val="1"/>
        <c:ser>
          <c:idx val="0"/>
          <c:order val="0"/>
          <c:tx>
            <c:strRef>
              <c:f>'Set 5 Results'!$B$26</c:f>
              <c:strCache>
                <c:ptCount val="1"/>
                <c:pt idx="0">
                  <c:v>PyTorch (CPU)</c:v>
                </c:pt>
              </c:strCache>
            </c:strRef>
          </c:tx>
          <c:spPr>
            <a:solidFill>
              <a:srgbClr val="C4E1F2"/>
            </a:solidFill>
            <a:ln w="12700" cmpd="sng">
              <a:solidFill>
                <a:schemeClr val="tx1"/>
              </a:solidFill>
            </a:ln>
          </c:spPr>
          <c:invertIfNegative val="1"/>
          <c:cat>
            <c:strRef>
              <c:f>'Set 5 Results'!$C$25:$K$25</c:f>
              <c:strCache>
                <c:ptCount val="9"/>
                <c:pt idx="0">
                  <c:v>GIN</c:v>
                </c:pt>
                <c:pt idx="1">
                  <c:v>GCN</c:v>
                </c:pt>
                <c:pt idx="2">
                  <c:v>SAGE</c:v>
                </c:pt>
                <c:pt idx="3">
                  <c:v>GIN</c:v>
                </c:pt>
                <c:pt idx="4">
                  <c:v>GCN</c:v>
                </c:pt>
                <c:pt idx="5">
                  <c:v>SAGE</c:v>
                </c:pt>
                <c:pt idx="6">
                  <c:v>GIN</c:v>
                </c:pt>
                <c:pt idx="7">
                  <c:v>GCN</c:v>
                </c:pt>
                <c:pt idx="8">
                  <c:v>SAGE</c:v>
                </c:pt>
              </c:strCache>
            </c:strRef>
          </c:cat>
          <c:val>
            <c:numRef>
              <c:f>'Set 5 Results'!$C$26:$K$26</c:f>
              <c:numCache>
                <c:formatCode>General</c:formatCode>
                <c:ptCount val="9"/>
                <c:pt idx="0">
                  <c:v>1</c:v>
                </c:pt>
                <c:pt idx="1">
                  <c:v>1</c:v>
                </c:pt>
                <c:pt idx="2">
                  <c:v>1</c:v>
                </c:pt>
                <c:pt idx="3">
                  <c:v>1</c:v>
                </c:pt>
                <c:pt idx="4">
                  <c:v>1</c:v>
                </c:pt>
                <c:pt idx="5">
                  <c:v>1</c:v>
                </c:pt>
                <c:pt idx="6">
                  <c:v>1</c:v>
                </c:pt>
                <c:pt idx="7">
                  <c:v>1</c:v>
                </c:pt>
                <c:pt idx="8">
                  <c:v>1</c:v>
                </c:pt>
              </c:numCache>
            </c:numRef>
          </c:val>
          <c:extLst>
            <c:ext xmlns:c14="http://schemas.microsoft.com/office/drawing/2007/8/2/chart" uri="{6F2FDCE9-48DA-4B69-8628-5D25D57E5C99}">
              <c14:invertSolidFillFmt>
                <c14:spPr xmlns:c14="http://schemas.microsoft.com/office/drawing/2007/8/2/chart">
                  <a:solidFill>
                    <a:srgbClr val="FFFFFF"/>
                  </a:solidFill>
                  <a:ln w="12700" cmpd="sng">
                    <a:solidFill>
                      <a:schemeClr val="tx1"/>
                    </a:solidFill>
                  </a:ln>
                </c14:spPr>
              </c14:invertSolidFillFmt>
            </c:ext>
            <c:ext xmlns:c16="http://schemas.microsoft.com/office/drawing/2014/chart" uri="{C3380CC4-5D6E-409C-BE32-E72D297353CC}">
              <c16:uniqueId val="{00000000-D627-0948-87BE-A1A34228B98D}"/>
            </c:ext>
          </c:extLst>
        </c:ser>
        <c:ser>
          <c:idx val="1"/>
          <c:order val="1"/>
          <c:tx>
            <c:strRef>
              <c:f>'Set 5 Results'!$B$27</c:f>
              <c:strCache>
                <c:ptCount val="1"/>
                <c:pt idx="0">
                  <c:v>SparseP1</c:v>
                </c:pt>
              </c:strCache>
            </c:strRef>
          </c:tx>
          <c:spPr>
            <a:solidFill>
              <a:srgbClr val="89C3E5"/>
            </a:solidFill>
            <a:ln w="12700" cmpd="sng">
              <a:solidFill>
                <a:schemeClr val="tx1"/>
              </a:solidFill>
            </a:ln>
          </c:spPr>
          <c:invertIfNegative val="1"/>
          <c:cat>
            <c:strRef>
              <c:f>'Set 5 Results'!$C$25:$K$25</c:f>
              <c:strCache>
                <c:ptCount val="9"/>
                <c:pt idx="0">
                  <c:v>GIN</c:v>
                </c:pt>
                <c:pt idx="1">
                  <c:v>GCN</c:v>
                </c:pt>
                <c:pt idx="2">
                  <c:v>SAGE</c:v>
                </c:pt>
                <c:pt idx="3">
                  <c:v>GIN</c:v>
                </c:pt>
                <c:pt idx="4">
                  <c:v>GCN</c:v>
                </c:pt>
                <c:pt idx="5">
                  <c:v>SAGE</c:v>
                </c:pt>
                <c:pt idx="6">
                  <c:v>GIN</c:v>
                </c:pt>
                <c:pt idx="7">
                  <c:v>GCN</c:v>
                </c:pt>
                <c:pt idx="8">
                  <c:v>SAGE</c:v>
                </c:pt>
              </c:strCache>
            </c:strRef>
          </c:cat>
          <c:val>
            <c:numRef>
              <c:f>'Set 5 Results'!$C$27:$K$27</c:f>
              <c:numCache>
                <c:formatCode>General</c:formatCode>
                <c:ptCount val="9"/>
                <c:pt idx="0">
                  <c:v>1.10400108</c:v>
                </c:pt>
                <c:pt idx="1">
                  <c:v>1.305137</c:v>
                </c:pt>
                <c:pt idx="2">
                  <c:v>1.2103898900000001</c:v>
                </c:pt>
                <c:pt idx="3">
                  <c:v>1.39982959</c:v>
                </c:pt>
                <c:pt idx="4">
                  <c:v>1.34697639</c:v>
                </c:pt>
                <c:pt idx="5">
                  <c:v>1.34100157</c:v>
                </c:pt>
                <c:pt idx="6">
                  <c:v>1.14296172</c:v>
                </c:pt>
                <c:pt idx="7">
                  <c:v>1.1835822300000001</c:v>
                </c:pt>
                <c:pt idx="8">
                  <c:v>1.21704152</c:v>
                </c:pt>
              </c:numCache>
            </c:numRef>
          </c:val>
          <c:extLst>
            <c:ext xmlns:c14="http://schemas.microsoft.com/office/drawing/2007/8/2/chart" uri="{6F2FDCE9-48DA-4B69-8628-5D25D57E5C99}">
              <c14:invertSolidFillFmt>
                <c14:spPr xmlns:c14="http://schemas.microsoft.com/office/drawing/2007/8/2/chart">
                  <a:solidFill>
                    <a:srgbClr val="FFFFFF"/>
                  </a:solidFill>
                  <a:ln w="12700" cmpd="sng">
                    <a:solidFill>
                      <a:schemeClr val="tx1"/>
                    </a:solidFill>
                  </a:ln>
                </c14:spPr>
              </c14:invertSolidFillFmt>
            </c:ext>
            <c:ext xmlns:c16="http://schemas.microsoft.com/office/drawing/2014/chart" uri="{C3380CC4-5D6E-409C-BE32-E72D297353CC}">
              <c16:uniqueId val="{00000001-D627-0948-87BE-A1A34228B98D}"/>
            </c:ext>
          </c:extLst>
        </c:ser>
        <c:ser>
          <c:idx val="2"/>
          <c:order val="2"/>
          <c:tx>
            <c:strRef>
              <c:f>'Set 5 Results'!$B$28</c:f>
              <c:strCache>
                <c:ptCount val="1"/>
                <c:pt idx="0">
                  <c:v>SparseP2</c:v>
                </c:pt>
              </c:strCache>
            </c:strRef>
          </c:tx>
          <c:spPr>
            <a:solidFill>
              <a:srgbClr val="4EA5D8"/>
            </a:solidFill>
            <a:ln w="12700" cmpd="sng">
              <a:solidFill>
                <a:schemeClr val="tx1"/>
              </a:solidFill>
            </a:ln>
          </c:spPr>
          <c:invertIfNegative val="1"/>
          <c:cat>
            <c:strRef>
              <c:f>'Set 5 Results'!$C$25:$K$25</c:f>
              <c:strCache>
                <c:ptCount val="9"/>
                <c:pt idx="0">
                  <c:v>GIN</c:v>
                </c:pt>
                <c:pt idx="1">
                  <c:v>GCN</c:v>
                </c:pt>
                <c:pt idx="2">
                  <c:v>SAGE</c:v>
                </c:pt>
                <c:pt idx="3">
                  <c:v>GIN</c:v>
                </c:pt>
                <c:pt idx="4">
                  <c:v>GCN</c:v>
                </c:pt>
                <c:pt idx="5">
                  <c:v>SAGE</c:v>
                </c:pt>
                <c:pt idx="6">
                  <c:v>GIN</c:v>
                </c:pt>
                <c:pt idx="7">
                  <c:v>GCN</c:v>
                </c:pt>
                <c:pt idx="8">
                  <c:v>SAGE</c:v>
                </c:pt>
              </c:strCache>
            </c:strRef>
          </c:cat>
          <c:val>
            <c:numRef>
              <c:f>'Set 5 Results'!$C$28:$K$28</c:f>
              <c:numCache>
                <c:formatCode>General</c:formatCode>
                <c:ptCount val="9"/>
                <c:pt idx="0">
                  <c:v>1.0986593099999999</c:v>
                </c:pt>
                <c:pt idx="1">
                  <c:v>1.25224351</c:v>
                </c:pt>
                <c:pt idx="2">
                  <c:v>1.1822244500000001</c:v>
                </c:pt>
                <c:pt idx="3">
                  <c:v>1.3804308700000001</c:v>
                </c:pt>
                <c:pt idx="4">
                  <c:v>1.3190083800000001</c:v>
                </c:pt>
                <c:pt idx="5">
                  <c:v>1.28940465</c:v>
                </c:pt>
                <c:pt idx="6">
                  <c:v>1.13530515</c:v>
                </c:pt>
                <c:pt idx="7">
                  <c:v>1.16197774</c:v>
                </c:pt>
                <c:pt idx="8">
                  <c:v>1.18451014</c:v>
                </c:pt>
              </c:numCache>
            </c:numRef>
          </c:val>
          <c:extLst>
            <c:ext xmlns:c14="http://schemas.microsoft.com/office/drawing/2007/8/2/chart" uri="{6F2FDCE9-48DA-4B69-8628-5D25D57E5C99}">
              <c14:invertSolidFillFmt>
                <c14:spPr xmlns:c14="http://schemas.microsoft.com/office/drawing/2007/8/2/chart">
                  <a:solidFill>
                    <a:srgbClr val="FFFFFF"/>
                  </a:solidFill>
                  <a:ln w="12700" cmpd="sng">
                    <a:solidFill>
                      <a:schemeClr val="tx1"/>
                    </a:solidFill>
                  </a:ln>
                </c14:spPr>
              </c14:invertSolidFillFmt>
            </c:ext>
            <c:ext xmlns:c16="http://schemas.microsoft.com/office/drawing/2014/chart" uri="{C3380CC4-5D6E-409C-BE32-E72D297353CC}">
              <c16:uniqueId val="{00000002-D627-0948-87BE-A1A34228B98D}"/>
            </c:ext>
          </c:extLst>
        </c:ser>
        <c:ser>
          <c:idx val="3"/>
          <c:order val="3"/>
          <c:tx>
            <c:strRef>
              <c:f>'Set 5 Results'!$B$29</c:f>
              <c:strCache>
                <c:ptCount val="1"/>
                <c:pt idx="0">
                  <c:v>GraNDe</c:v>
                </c:pt>
              </c:strCache>
            </c:strRef>
          </c:tx>
          <c:spPr>
            <a:solidFill>
              <a:srgbClr val="1B587C"/>
            </a:solidFill>
            <a:ln w="12700" cmpd="sng">
              <a:solidFill>
                <a:schemeClr val="tx1"/>
              </a:solidFill>
            </a:ln>
          </c:spPr>
          <c:invertIfNegative val="1"/>
          <c:cat>
            <c:strRef>
              <c:f>'Set 5 Results'!$C$25:$K$25</c:f>
              <c:strCache>
                <c:ptCount val="9"/>
                <c:pt idx="0">
                  <c:v>GIN</c:v>
                </c:pt>
                <c:pt idx="1">
                  <c:v>GCN</c:v>
                </c:pt>
                <c:pt idx="2">
                  <c:v>SAGE</c:v>
                </c:pt>
                <c:pt idx="3">
                  <c:v>GIN</c:v>
                </c:pt>
                <c:pt idx="4">
                  <c:v>GCN</c:v>
                </c:pt>
                <c:pt idx="5">
                  <c:v>SAGE</c:v>
                </c:pt>
                <c:pt idx="6">
                  <c:v>GIN</c:v>
                </c:pt>
                <c:pt idx="7">
                  <c:v>GCN</c:v>
                </c:pt>
                <c:pt idx="8">
                  <c:v>SAGE</c:v>
                </c:pt>
              </c:strCache>
            </c:strRef>
          </c:cat>
          <c:val>
            <c:numRef>
              <c:f>'Set 5 Results'!$C$29:$K$29</c:f>
              <c:numCache>
                <c:formatCode>General</c:formatCode>
                <c:ptCount val="9"/>
                <c:pt idx="0">
                  <c:v>0.47434344000000001</c:v>
                </c:pt>
                <c:pt idx="1">
                  <c:v>0.53453395999999997</c:v>
                </c:pt>
                <c:pt idx="2">
                  <c:v>0.50796801999999996</c:v>
                </c:pt>
                <c:pt idx="3">
                  <c:v>0.56131679000000001</c:v>
                </c:pt>
                <c:pt idx="4">
                  <c:v>0.51479054000000002</c:v>
                </c:pt>
                <c:pt idx="5">
                  <c:v>0.5228661</c:v>
                </c:pt>
                <c:pt idx="6">
                  <c:v>0.40930663</c:v>
                </c:pt>
                <c:pt idx="7">
                  <c:v>0.40619811</c:v>
                </c:pt>
                <c:pt idx="8">
                  <c:v>0.42852142999999998</c:v>
                </c:pt>
              </c:numCache>
            </c:numRef>
          </c:val>
          <c:extLst>
            <c:ext xmlns:c14="http://schemas.microsoft.com/office/drawing/2007/8/2/chart" uri="{6F2FDCE9-48DA-4B69-8628-5D25D57E5C99}">
              <c14:invertSolidFillFmt>
                <c14:spPr xmlns:c14="http://schemas.microsoft.com/office/drawing/2007/8/2/chart">
                  <a:solidFill>
                    <a:srgbClr val="FFFFFF"/>
                  </a:solidFill>
                  <a:ln w="12700" cmpd="sng">
                    <a:solidFill>
                      <a:schemeClr val="tx1"/>
                    </a:solidFill>
                  </a:ln>
                </c14:spPr>
              </c14:invertSolidFillFmt>
            </c:ext>
            <c:ext xmlns:c16="http://schemas.microsoft.com/office/drawing/2014/chart" uri="{C3380CC4-5D6E-409C-BE32-E72D297353CC}">
              <c16:uniqueId val="{00000003-D627-0948-87BE-A1A34228B98D}"/>
            </c:ext>
          </c:extLst>
        </c:ser>
        <c:ser>
          <c:idx val="4"/>
          <c:order val="4"/>
          <c:tx>
            <c:strRef>
              <c:f>'Set 5 Results'!$B$30</c:f>
              <c:strCache>
                <c:ptCount val="1"/>
                <c:pt idx="0">
                  <c:v>PyGim_CSR</c:v>
                </c:pt>
              </c:strCache>
            </c:strRef>
          </c:tx>
          <c:spPr>
            <a:solidFill>
              <a:srgbClr val="14425D"/>
            </a:solidFill>
            <a:ln w="12700" cmpd="sng">
              <a:solidFill>
                <a:schemeClr val="tx1"/>
              </a:solidFill>
            </a:ln>
          </c:spPr>
          <c:invertIfNegative val="1"/>
          <c:cat>
            <c:strRef>
              <c:f>'Set 5 Results'!$C$25:$K$25</c:f>
              <c:strCache>
                <c:ptCount val="9"/>
                <c:pt idx="0">
                  <c:v>GIN</c:v>
                </c:pt>
                <c:pt idx="1">
                  <c:v>GCN</c:v>
                </c:pt>
                <c:pt idx="2">
                  <c:v>SAGE</c:v>
                </c:pt>
                <c:pt idx="3">
                  <c:v>GIN</c:v>
                </c:pt>
                <c:pt idx="4">
                  <c:v>GCN</c:v>
                </c:pt>
                <c:pt idx="5">
                  <c:v>SAGE</c:v>
                </c:pt>
                <c:pt idx="6">
                  <c:v>GIN</c:v>
                </c:pt>
                <c:pt idx="7">
                  <c:v>GCN</c:v>
                </c:pt>
                <c:pt idx="8">
                  <c:v>SAGE</c:v>
                </c:pt>
              </c:strCache>
            </c:strRef>
          </c:cat>
          <c:val>
            <c:numRef>
              <c:f>'Set 5 Results'!$C$30:$K$30</c:f>
              <c:numCache>
                <c:formatCode>General</c:formatCode>
                <c:ptCount val="9"/>
                <c:pt idx="0">
                  <c:v>2.7666515700000001</c:v>
                </c:pt>
                <c:pt idx="1">
                  <c:v>3.2756056500000001</c:v>
                </c:pt>
                <c:pt idx="2">
                  <c:v>3.0323897999999998</c:v>
                </c:pt>
                <c:pt idx="3">
                  <c:v>3.3892309799999998</c:v>
                </c:pt>
                <c:pt idx="4">
                  <c:v>3.4308063199999999</c:v>
                </c:pt>
                <c:pt idx="5">
                  <c:v>3.3225193800000001</c:v>
                </c:pt>
                <c:pt idx="6">
                  <c:v>2.6123567300000001</c:v>
                </c:pt>
                <c:pt idx="7">
                  <c:v>2.8215288900000002</c:v>
                </c:pt>
                <c:pt idx="8">
                  <c:v>2.9016296800000001</c:v>
                </c:pt>
              </c:numCache>
            </c:numRef>
          </c:val>
          <c:extLst>
            <c:ext xmlns:c14="http://schemas.microsoft.com/office/drawing/2007/8/2/chart" uri="{6F2FDCE9-48DA-4B69-8628-5D25D57E5C99}">
              <c14:invertSolidFillFmt>
                <c14:spPr xmlns:c14="http://schemas.microsoft.com/office/drawing/2007/8/2/chart">
                  <a:solidFill>
                    <a:srgbClr val="FFFFFF"/>
                  </a:solidFill>
                  <a:ln w="12700" cmpd="sng">
                    <a:solidFill>
                      <a:schemeClr val="tx1"/>
                    </a:solidFill>
                  </a:ln>
                </c14:spPr>
              </c14:invertSolidFillFmt>
            </c:ext>
            <c:ext xmlns:c16="http://schemas.microsoft.com/office/drawing/2014/chart" uri="{C3380CC4-5D6E-409C-BE32-E72D297353CC}">
              <c16:uniqueId val="{00000004-D627-0948-87BE-A1A34228B98D}"/>
            </c:ext>
          </c:extLst>
        </c:ser>
        <c:ser>
          <c:idx val="5"/>
          <c:order val="5"/>
          <c:tx>
            <c:strRef>
              <c:f>'Set 5 Results'!$B$31</c:f>
              <c:strCache>
                <c:ptCount val="1"/>
                <c:pt idx="0">
                  <c:v>PyGim_COO</c:v>
                </c:pt>
              </c:strCache>
            </c:strRef>
          </c:tx>
          <c:spPr>
            <a:solidFill>
              <a:srgbClr val="0E2C3E"/>
            </a:solidFill>
            <a:ln w="12700" cmpd="sng">
              <a:solidFill>
                <a:schemeClr val="tx1"/>
              </a:solidFill>
            </a:ln>
          </c:spPr>
          <c:invertIfNegative val="1"/>
          <c:cat>
            <c:strRef>
              <c:f>'Set 5 Results'!$C$25:$K$25</c:f>
              <c:strCache>
                <c:ptCount val="9"/>
                <c:pt idx="0">
                  <c:v>GIN</c:v>
                </c:pt>
                <c:pt idx="1">
                  <c:v>GCN</c:v>
                </c:pt>
                <c:pt idx="2">
                  <c:v>SAGE</c:v>
                </c:pt>
                <c:pt idx="3">
                  <c:v>GIN</c:v>
                </c:pt>
                <c:pt idx="4">
                  <c:v>GCN</c:v>
                </c:pt>
                <c:pt idx="5">
                  <c:v>SAGE</c:v>
                </c:pt>
                <c:pt idx="6">
                  <c:v>GIN</c:v>
                </c:pt>
                <c:pt idx="7">
                  <c:v>GCN</c:v>
                </c:pt>
                <c:pt idx="8">
                  <c:v>SAGE</c:v>
                </c:pt>
              </c:strCache>
            </c:strRef>
          </c:cat>
          <c:val>
            <c:numRef>
              <c:f>'Set 5 Results'!$C$31:$K$31</c:f>
              <c:numCache>
                <c:formatCode>General</c:formatCode>
                <c:ptCount val="9"/>
                <c:pt idx="0">
                  <c:v>2.6776088100000002</c:v>
                </c:pt>
                <c:pt idx="1">
                  <c:v>3.35505392</c:v>
                </c:pt>
                <c:pt idx="2">
                  <c:v>3.01075567</c:v>
                </c:pt>
                <c:pt idx="3">
                  <c:v>3.40150957</c:v>
                </c:pt>
                <c:pt idx="4">
                  <c:v>3.43927491</c:v>
                </c:pt>
                <c:pt idx="5">
                  <c:v>3.3107267399999998</c:v>
                </c:pt>
                <c:pt idx="6">
                  <c:v>2.6037479700000001</c:v>
                </c:pt>
                <c:pt idx="7">
                  <c:v>2.8016416500000001</c:v>
                </c:pt>
                <c:pt idx="8">
                  <c:v>2.6583861099999999</c:v>
                </c:pt>
              </c:numCache>
            </c:numRef>
          </c:val>
          <c:extLst>
            <c:ext xmlns:c14="http://schemas.microsoft.com/office/drawing/2007/8/2/chart" uri="{6F2FDCE9-48DA-4B69-8628-5D25D57E5C99}">
              <c14:invertSolidFillFmt>
                <c14:spPr xmlns:c14="http://schemas.microsoft.com/office/drawing/2007/8/2/chart">
                  <a:solidFill>
                    <a:srgbClr val="FFFFFF"/>
                  </a:solidFill>
                  <a:ln w="12700" cmpd="sng">
                    <a:solidFill>
                      <a:schemeClr val="tx1"/>
                    </a:solidFill>
                  </a:ln>
                </c14:spPr>
              </c14:invertSolidFillFmt>
            </c:ext>
            <c:ext xmlns:c16="http://schemas.microsoft.com/office/drawing/2014/chart" uri="{C3380CC4-5D6E-409C-BE32-E72D297353CC}">
              <c16:uniqueId val="{00000005-D627-0948-87BE-A1A34228B98D}"/>
            </c:ext>
          </c:extLst>
        </c:ser>
        <c:dLbls>
          <c:showLegendKey val="0"/>
          <c:showVal val="0"/>
          <c:showCatName val="0"/>
          <c:showSerName val="0"/>
          <c:showPercent val="0"/>
          <c:showBubbleSize val="0"/>
        </c:dLbls>
        <c:gapWidth val="150"/>
        <c:axId val="320311912"/>
        <c:axId val="1338639829"/>
      </c:barChart>
      <c:catAx>
        <c:axId val="320311912"/>
        <c:scaling>
          <c:orientation val="minMax"/>
        </c:scaling>
        <c:delete val="0"/>
        <c:axPos val="b"/>
        <c:title>
          <c:tx>
            <c:rich>
              <a:bodyPr/>
              <a:lstStyle/>
              <a:p>
                <a:pPr>
                  <a:defRPr/>
                </a:pPr>
                <a:endParaRPr lang="en-GR"/>
              </a:p>
            </c:rich>
          </c:tx>
          <c:overlay val="0"/>
        </c:title>
        <c:numFmt formatCode="General" sourceLinked="1"/>
        <c:majorTickMark val="none"/>
        <c:minorTickMark val="none"/>
        <c:tickLblPos val="nextTo"/>
        <c:txPr>
          <a:bodyPr/>
          <a:lstStyle/>
          <a:p>
            <a:pPr>
              <a:defRPr sz="2000"/>
            </a:pPr>
            <a:endParaRPr lang="en-GR"/>
          </a:p>
        </c:txPr>
        <c:crossAx val="1338639829"/>
        <c:crosses val="autoZero"/>
        <c:auto val="1"/>
        <c:lblAlgn val="ctr"/>
        <c:lblOffset val="100"/>
        <c:noMultiLvlLbl val="1"/>
      </c:catAx>
      <c:valAx>
        <c:axId val="1338639829"/>
        <c:scaling>
          <c:orientation val="minMax"/>
        </c:scaling>
        <c:delete val="0"/>
        <c:axPos val="l"/>
        <c:majorGridlines>
          <c:spPr>
            <a:ln>
              <a:solidFill>
                <a:srgbClr val="B7B7B7"/>
              </a:solidFill>
            </a:ln>
          </c:spPr>
        </c:majorGridlines>
        <c:minorGridlines>
          <c:spPr>
            <a:ln>
              <a:solidFill>
                <a:srgbClr val="CCCCCC">
                  <a:alpha val="0"/>
                </a:srgbClr>
              </a:solidFill>
            </a:ln>
          </c:spPr>
        </c:minorGridlines>
        <c:title>
          <c:tx>
            <c:rich>
              <a:bodyPr/>
              <a:lstStyle/>
              <a:p>
                <a:pPr>
                  <a:defRPr sz="2400" b="0"/>
                </a:pPr>
                <a:r>
                  <a:rPr lang="en-GB" sz="2400" b="0"/>
                  <a:t>Speedup</a:t>
                </a:r>
              </a:p>
            </c:rich>
          </c:tx>
          <c:overlay val="0"/>
        </c:title>
        <c:numFmt formatCode="General" sourceLinked="1"/>
        <c:majorTickMark val="none"/>
        <c:minorTickMark val="none"/>
        <c:tickLblPos val="nextTo"/>
        <c:spPr>
          <a:ln/>
        </c:spPr>
        <c:txPr>
          <a:bodyPr/>
          <a:lstStyle/>
          <a:p>
            <a:pPr>
              <a:defRPr sz="2000"/>
            </a:pPr>
            <a:endParaRPr lang="en-GR"/>
          </a:p>
        </c:txPr>
        <c:crossAx val="320311912"/>
        <c:crosses val="autoZero"/>
        <c:crossBetween val="between"/>
      </c:valAx>
    </c:plotArea>
    <c:legend>
      <c:legendPos val="t"/>
      <c:layout>
        <c:manualLayout>
          <c:xMode val="edge"/>
          <c:yMode val="edge"/>
          <c:x val="2.3651450644483381E-3"/>
          <c:y val="9.4044094062658248E-2"/>
          <c:w val="0.99763485493555171"/>
          <c:h val="0.14791776891509878"/>
        </c:manualLayout>
      </c:layout>
      <c:overlay val="0"/>
      <c:txPr>
        <a:bodyPr/>
        <a:lstStyle/>
        <a:p>
          <a:pPr>
            <a:defRPr sz="2000"/>
          </a:pPr>
          <a:endParaRPr lang="en-GR"/>
        </a:p>
      </c:txPr>
    </c:legend>
    <c:plotVisOnly val="1"/>
    <c:dispBlanksAs val="zero"/>
    <c:showDLblsOverMax val="1"/>
  </c:chart>
  <c:txPr>
    <a:bodyPr/>
    <a:lstStyle/>
    <a:p>
      <a:pPr>
        <a:defRPr>
          <a:latin typeface="Trebuchet MS" panose="020B0703020202090204" pitchFamily="34" charset="0"/>
        </a:defRPr>
      </a:pPr>
      <a:endParaRPr lang="en-GR"/>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b="0"/>
            </a:pPr>
            <a:r>
              <a:rPr lang="en-GB" sz="2400" b="0"/>
              <a:t>INT32</a:t>
            </a:r>
          </a:p>
        </c:rich>
      </c:tx>
      <c:overlay val="0"/>
    </c:title>
    <c:autoTitleDeleted val="0"/>
    <c:plotArea>
      <c:layout/>
      <c:barChart>
        <c:barDir val="col"/>
        <c:grouping val="clustered"/>
        <c:varyColors val="1"/>
        <c:ser>
          <c:idx val="0"/>
          <c:order val="0"/>
          <c:tx>
            <c:strRef>
              <c:f>'Set 5 Results'!$B$36</c:f>
              <c:strCache>
                <c:ptCount val="1"/>
                <c:pt idx="0">
                  <c:v>PyTorch (CPU)</c:v>
                </c:pt>
              </c:strCache>
            </c:strRef>
          </c:tx>
          <c:spPr>
            <a:solidFill>
              <a:srgbClr val="C4E1F2"/>
            </a:solidFill>
            <a:ln w="12700" cmpd="sng">
              <a:solidFill>
                <a:schemeClr val="tx1"/>
              </a:solidFill>
            </a:ln>
          </c:spPr>
          <c:invertIfNegative val="1"/>
          <c:cat>
            <c:strRef>
              <c:f>'Set 5 Results'!$C$35:$K$35</c:f>
              <c:strCache>
                <c:ptCount val="9"/>
                <c:pt idx="0">
                  <c:v>GIN</c:v>
                </c:pt>
                <c:pt idx="1">
                  <c:v>GCN</c:v>
                </c:pt>
                <c:pt idx="2">
                  <c:v>SAGE</c:v>
                </c:pt>
                <c:pt idx="3">
                  <c:v>GIN</c:v>
                </c:pt>
                <c:pt idx="4">
                  <c:v>GCN</c:v>
                </c:pt>
                <c:pt idx="5">
                  <c:v>SAGE</c:v>
                </c:pt>
                <c:pt idx="6">
                  <c:v>GIN</c:v>
                </c:pt>
                <c:pt idx="7">
                  <c:v>GCN</c:v>
                </c:pt>
                <c:pt idx="8">
                  <c:v>SAGE</c:v>
                </c:pt>
              </c:strCache>
            </c:strRef>
          </c:cat>
          <c:val>
            <c:numRef>
              <c:f>'Set 5 Results'!$C$36:$K$36</c:f>
              <c:numCache>
                <c:formatCode>General</c:formatCode>
                <c:ptCount val="9"/>
                <c:pt idx="0">
                  <c:v>2564.2726133299998</c:v>
                </c:pt>
                <c:pt idx="1">
                  <c:v>2587.1552123299998</c:v>
                </c:pt>
                <c:pt idx="2">
                  <c:v>2442.4522046699999</c:v>
                </c:pt>
                <c:pt idx="3">
                  <c:v>4433.7423803299998</c:v>
                </c:pt>
                <c:pt idx="4">
                  <c:v>4279.7620443300002</c:v>
                </c:pt>
                <c:pt idx="5">
                  <c:v>4359.3713226700002</c:v>
                </c:pt>
                <c:pt idx="6">
                  <c:v>5852.496623</c:v>
                </c:pt>
                <c:pt idx="7">
                  <c:v>5620.9367069999998</c:v>
                </c:pt>
                <c:pt idx="8">
                  <c:v>5704.5424605999997</c:v>
                </c:pt>
              </c:numCache>
            </c:numRef>
          </c:val>
          <c:extLst>
            <c:ext xmlns:c14="http://schemas.microsoft.com/office/drawing/2007/8/2/chart" uri="{6F2FDCE9-48DA-4B69-8628-5D25D57E5C99}">
              <c14:invertSolidFillFmt>
                <c14:spPr xmlns:c14="http://schemas.microsoft.com/office/drawing/2007/8/2/chart">
                  <a:solidFill>
                    <a:srgbClr val="FFFFFF"/>
                  </a:solidFill>
                  <a:ln w="12700" cmpd="sng">
                    <a:solidFill>
                      <a:schemeClr val="tx1"/>
                    </a:solidFill>
                  </a:ln>
                </c14:spPr>
              </c14:invertSolidFillFmt>
            </c:ext>
            <c:ext xmlns:c16="http://schemas.microsoft.com/office/drawing/2014/chart" uri="{C3380CC4-5D6E-409C-BE32-E72D297353CC}">
              <c16:uniqueId val="{00000000-C5CE-A54A-9130-0B9D6DE1D092}"/>
            </c:ext>
          </c:extLst>
        </c:ser>
        <c:ser>
          <c:idx val="1"/>
          <c:order val="1"/>
          <c:tx>
            <c:strRef>
              <c:f>'Set 5 Results'!$B$37</c:f>
              <c:strCache>
                <c:ptCount val="1"/>
                <c:pt idx="0">
                  <c:v>SparseP1</c:v>
                </c:pt>
              </c:strCache>
            </c:strRef>
          </c:tx>
          <c:spPr>
            <a:solidFill>
              <a:srgbClr val="89C3E5"/>
            </a:solidFill>
            <a:ln w="12700" cmpd="sng">
              <a:solidFill>
                <a:schemeClr val="tx1"/>
              </a:solidFill>
            </a:ln>
          </c:spPr>
          <c:invertIfNegative val="1"/>
          <c:cat>
            <c:strRef>
              <c:f>'Set 5 Results'!$C$35:$K$35</c:f>
              <c:strCache>
                <c:ptCount val="9"/>
                <c:pt idx="0">
                  <c:v>GIN</c:v>
                </c:pt>
                <c:pt idx="1">
                  <c:v>GCN</c:v>
                </c:pt>
                <c:pt idx="2">
                  <c:v>SAGE</c:v>
                </c:pt>
                <c:pt idx="3">
                  <c:v>GIN</c:v>
                </c:pt>
                <c:pt idx="4">
                  <c:v>GCN</c:v>
                </c:pt>
                <c:pt idx="5">
                  <c:v>SAGE</c:v>
                </c:pt>
                <c:pt idx="6">
                  <c:v>GIN</c:v>
                </c:pt>
                <c:pt idx="7">
                  <c:v>GCN</c:v>
                </c:pt>
                <c:pt idx="8">
                  <c:v>SAGE</c:v>
                </c:pt>
              </c:strCache>
            </c:strRef>
          </c:cat>
          <c:val>
            <c:numRef>
              <c:f>'Set 5 Results'!$C$37:$K$37</c:f>
              <c:numCache>
                <c:formatCode>General</c:formatCode>
                <c:ptCount val="9"/>
                <c:pt idx="0">
                  <c:v>4946.4061321299996</c:v>
                </c:pt>
                <c:pt idx="1">
                  <c:v>4897.4053920400002</c:v>
                </c:pt>
                <c:pt idx="2">
                  <c:v>4944.5070254499997</c:v>
                </c:pt>
                <c:pt idx="3">
                  <c:v>7214.2203534399996</c:v>
                </c:pt>
                <c:pt idx="4">
                  <c:v>7086.3535791900003</c:v>
                </c:pt>
                <c:pt idx="5">
                  <c:v>7154.51758101</c:v>
                </c:pt>
                <c:pt idx="6">
                  <c:v>10135.57610025</c:v>
                </c:pt>
                <c:pt idx="7">
                  <c:v>9977.7676606700006</c:v>
                </c:pt>
                <c:pt idx="8">
                  <c:v>10039.481293000001</c:v>
                </c:pt>
              </c:numCache>
            </c:numRef>
          </c:val>
          <c:extLst>
            <c:ext xmlns:c14="http://schemas.microsoft.com/office/drawing/2007/8/2/chart" uri="{6F2FDCE9-48DA-4B69-8628-5D25D57E5C99}">
              <c14:invertSolidFillFmt>
                <c14:spPr xmlns:c14="http://schemas.microsoft.com/office/drawing/2007/8/2/chart">
                  <a:solidFill>
                    <a:srgbClr val="FFFFFF"/>
                  </a:solidFill>
                  <a:ln w="12700" cmpd="sng">
                    <a:solidFill>
                      <a:schemeClr val="tx1"/>
                    </a:solidFill>
                  </a:ln>
                </c14:spPr>
              </c14:invertSolidFillFmt>
            </c:ext>
            <c:ext xmlns:c16="http://schemas.microsoft.com/office/drawing/2014/chart" uri="{C3380CC4-5D6E-409C-BE32-E72D297353CC}">
              <c16:uniqueId val="{00000001-C5CE-A54A-9130-0B9D6DE1D092}"/>
            </c:ext>
          </c:extLst>
        </c:ser>
        <c:ser>
          <c:idx val="2"/>
          <c:order val="2"/>
          <c:tx>
            <c:strRef>
              <c:f>'Set 5 Results'!$B$38</c:f>
              <c:strCache>
                <c:ptCount val="1"/>
                <c:pt idx="0">
                  <c:v>SparseP2</c:v>
                </c:pt>
              </c:strCache>
            </c:strRef>
          </c:tx>
          <c:spPr>
            <a:solidFill>
              <a:srgbClr val="4EA5D8"/>
            </a:solidFill>
            <a:ln w="12700" cmpd="sng">
              <a:solidFill>
                <a:schemeClr val="tx1"/>
              </a:solidFill>
            </a:ln>
          </c:spPr>
          <c:invertIfNegative val="1"/>
          <c:cat>
            <c:strRef>
              <c:f>'Set 5 Results'!$C$35:$K$35</c:f>
              <c:strCache>
                <c:ptCount val="9"/>
                <c:pt idx="0">
                  <c:v>GIN</c:v>
                </c:pt>
                <c:pt idx="1">
                  <c:v>GCN</c:v>
                </c:pt>
                <c:pt idx="2">
                  <c:v>SAGE</c:v>
                </c:pt>
                <c:pt idx="3">
                  <c:v>GIN</c:v>
                </c:pt>
                <c:pt idx="4">
                  <c:v>GCN</c:v>
                </c:pt>
                <c:pt idx="5">
                  <c:v>SAGE</c:v>
                </c:pt>
                <c:pt idx="6">
                  <c:v>GIN</c:v>
                </c:pt>
                <c:pt idx="7">
                  <c:v>GCN</c:v>
                </c:pt>
                <c:pt idx="8">
                  <c:v>SAGE</c:v>
                </c:pt>
              </c:strCache>
            </c:strRef>
          </c:cat>
          <c:val>
            <c:numRef>
              <c:f>'Set 5 Results'!$C$38:$K$38</c:f>
              <c:numCache>
                <c:formatCode>General</c:formatCode>
                <c:ptCount val="9"/>
                <c:pt idx="0">
                  <c:v>4487.6500574399997</c:v>
                </c:pt>
                <c:pt idx="1">
                  <c:v>4451.2338431300004</c:v>
                </c:pt>
                <c:pt idx="2">
                  <c:v>4496.3086654700001</c:v>
                </c:pt>
                <c:pt idx="3">
                  <c:v>6478.7245541900002</c:v>
                </c:pt>
                <c:pt idx="4">
                  <c:v>6381.0068748900003</c:v>
                </c:pt>
                <c:pt idx="5">
                  <c:v>6422.2121636299998</c:v>
                </c:pt>
                <c:pt idx="6">
                  <c:v>9143.2736357899994</c:v>
                </c:pt>
                <c:pt idx="7">
                  <c:v>9046.1845080900002</c:v>
                </c:pt>
                <c:pt idx="8">
                  <c:v>9065.5460129999992</c:v>
                </c:pt>
              </c:numCache>
            </c:numRef>
          </c:val>
          <c:extLst>
            <c:ext xmlns:c14="http://schemas.microsoft.com/office/drawing/2007/8/2/chart" uri="{6F2FDCE9-48DA-4B69-8628-5D25D57E5C99}">
              <c14:invertSolidFillFmt>
                <c14:spPr xmlns:c14="http://schemas.microsoft.com/office/drawing/2007/8/2/chart">
                  <a:solidFill>
                    <a:srgbClr val="FFFFFF"/>
                  </a:solidFill>
                  <a:ln w="12700" cmpd="sng">
                    <a:solidFill>
                      <a:schemeClr val="tx1"/>
                    </a:solidFill>
                  </a:ln>
                </c14:spPr>
              </c14:invertSolidFillFmt>
            </c:ext>
            <c:ext xmlns:c16="http://schemas.microsoft.com/office/drawing/2014/chart" uri="{C3380CC4-5D6E-409C-BE32-E72D297353CC}">
              <c16:uniqueId val="{00000002-C5CE-A54A-9130-0B9D6DE1D092}"/>
            </c:ext>
          </c:extLst>
        </c:ser>
        <c:ser>
          <c:idx val="3"/>
          <c:order val="3"/>
          <c:tx>
            <c:strRef>
              <c:f>'Set 5 Results'!$B$39</c:f>
              <c:strCache>
                <c:ptCount val="1"/>
                <c:pt idx="0">
                  <c:v>GraNDe</c:v>
                </c:pt>
              </c:strCache>
            </c:strRef>
          </c:tx>
          <c:spPr>
            <a:solidFill>
              <a:srgbClr val="1B587C"/>
            </a:solidFill>
            <a:ln w="12700" cmpd="sng">
              <a:solidFill>
                <a:schemeClr val="tx1"/>
              </a:solidFill>
            </a:ln>
          </c:spPr>
          <c:invertIfNegative val="1"/>
          <c:cat>
            <c:strRef>
              <c:f>'Set 5 Results'!$C$35:$K$35</c:f>
              <c:strCache>
                <c:ptCount val="9"/>
                <c:pt idx="0">
                  <c:v>GIN</c:v>
                </c:pt>
                <c:pt idx="1">
                  <c:v>GCN</c:v>
                </c:pt>
                <c:pt idx="2">
                  <c:v>SAGE</c:v>
                </c:pt>
                <c:pt idx="3">
                  <c:v>GIN</c:v>
                </c:pt>
                <c:pt idx="4">
                  <c:v>GCN</c:v>
                </c:pt>
                <c:pt idx="5">
                  <c:v>SAGE</c:v>
                </c:pt>
                <c:pt idx="6">
                  <c:v>GIN</c:v>
                </c:pt>
                <c:pt idx="7">
                  <c:v>GCN</c:v>
                </c:pt>
                <c:pt idx="8">
                  <c:v>SAGE</c:v>
                </c:pt>
              </c:strCache>
            </c:strRef>
          </c:cat>
          <c:val>
            <c:numRef>
              <c:f>'Set 5 Results'!$C$39:$K$39</c:f>
              <c:numCache>
                <c:formatCode>General</c:formatCode>
                <c:ptCount val="9"/>
                <c:pt idx="0">
                  <c:v>6149.8182626400003</c:v>
                </c:pt>
                <c:pt idx="1">
                  <c:v>5918.9863790899999</c:v>
                </c:pt>
                <c:pt idx="2">
                  <c:v>6105.7194442800001</c:v>
                </c:pt>
                <c:pt idx="3">
                  <c:v>8200.64062165</c:v>
                </c:pt>
                <c:pt idx="4">
                  <c:v>7889.4481145199998</c:v>
                </c:pt>
                <c:pt idx="5">
                  <c:v>7882.9551086499996</c:v>
                </c:pt>
                <c:pt idx="6">
                  <c:v>13149.14811912</c:v>
                </c:pt>
                <c:pt idx="7">
                  <c:v>13064.014624040001</c:v>
                </c:pt>
                <c:pt idx="8">
                  <c:v>13328.455203</c:v>
                </c:pt>
              </c:numCache>
            </c:numRef>
          </c:val>
          <c:extLst>
            <c:ext xmlns:c14="http://schemas.microsoft.com/office/drawing/2007/8/2/chart" uri="{6F2FDCE9-48DA-4B69-8628-5D25D57E5C99}">
              <c14:invertSolidFillFmt>
                <c14:spPr xmlns:c14="http://schemas.microsoft.com/office/drawing/2007/8/2/chart">
                  <a:solidFill>
                    <a:srgbClr val="FFFFFF"/>
                  </a:solidFill>
                  <a:ln w="12700" cmpd="sng">
                    <a:solidFill>
                      <a:schemeClr val="tx1"/>
                    </a:solidFill>
                  </a:ln>
                </c14:spPr>
              </c14:invertSolidFillFmt>
            </c:ext>
            <c:ext xmlns:c16="http://schemas.microsoft.com/office/drawing/2014/chart" uri="{C3380CC4-5D6E-409C-BE32-E72D297353CC}">
              <c16:uniqueId val="{00000003-C5CE-A54A-9130-0B9D6DE1D092}"/>
            </c:ext>
          </c:extLst>
        </c:ser>
        <c:ser>
          <c:idx val="4"/>
          <c:order val="4"/>
          <c:tx>
            <c:strRef>
              <c:f>'Set 5 Results'!$B$40</c:f>
              <c:strCache>
                <c:ptCount val="1"/>
                <c:pt idx="0">
                  <c:v>PyGim_CSR</c:v>
                </c:pt>
              </c:strCache>
            </c:strRef>
          </c:tx>
          <c:spPr>
            <a:solidFill>
              <a:srgbClr val="14425D"/>
            </a:solidFill>
            <a:ln w="12700" cmpd="sng">
              <a:solidFill>
                <a:schemeClr val="tx1"/>
              </a:solidFill>
            </a:ln>
          </c:spPr>
          <c:invertIfNegative val="1"/>
          <c:cat>
            <c:strRef>
              <c:f>'Set 5 Results'!$C$35:$K$35</c:f>
              <c:strCache>
                <c:ptCount val="9"/>
                <c:pt idx="0">
                  <c:v>GIN</c:v>
                </c:pt>
                <c:pt idx="1">
                  <c:v>GCN</c:v>
                </c:pt>
                <c:pt idx="2">
                  <c:v>SAGE</c:v>
                </c:pt>
                <c:pt idx="3">
                  <c:v>GIN</c:v>
                </c:pt>
                <c:pt idx="4">
                  <c:v>GCN</c:v>
                </c:pt>
                <c:pt idx="5">
                  <c:v>SAGE</c:v>
                </c:pt>
                <c:pt idx="6">
                  <c:v>GIN</c:v>
                </c:pt>
                <c:pt idx="7">
                  <c:v>GCN</c:v>
                </c:pt>
                <c:pt idx="8">
                  <c:v>SAGE</c:v>
                </c:pt>
              </c:strCache>
            </c:strRef>
          </c:cat>
          <c:val>
            <c:numRef>
              <c:f>'Set 5 Results'!$C$40:$K$40</c:f>
              <c:numCache>
                <c:formatCode>General</c:formatCode>
                <c:ptCount val="9"/>
                <c:pt idx="0">
                  <c:v>1856.56658909</c:v>
                </c:pt>
                <c:pt idx="1">
                  <c:v>1765.81541165</c:v>
                </c:pt>
                <c:pt idx="2">
                  <c:v>1798.31725852</c:v>
                </c:pt>
                <c:pt idx="3">
                  <c:v>2555.2896674899998</c:v>
                </c:pt>
                <c:pt idx="4">
                  <c:v>2450.0030180899998</c:v>
                </c:pt>
                <c:pt idx="5">
                  <c:v>2473.5082750699999</c:v>
                </c:pt>
                <c:pt idx="6">
                  <c:v>3737.7519836400002</c:v>
                </c:pt>
                <c:pt idx="7">
                  <c:v>3570.6333110099999</c:v>
                </c:pt>
                <c:pt idx="8">
                  <c:v>3628.2914900000001</c:v>
                </c:pt>
              </c:numCache>
            </c:numRef>
          </c:val>
          <c:extLst>
            <c:ext xmlns:c14="http://schemas.microsoft.com/office/drawing/2007/8/2/chart" uri="{6F2FDCE9-48DA-4B69-8628-5D25D57E5C99}">
              <c14:invertSolidFillFmt>
                <c14:spPr xmlns:c14="http://schemas.microsoft.com/office/drawing/2007/8/2/chart">
                  <a:solidFill>
                    <a:srgbClr val="FFFFFF"/>
                  </a:solidFill>
                  <a:ln w="12700" cmpd="sng">
                    <a:solidFill>
                      <a:schemeClr val="tx1"/>
                    </a:solidFill>
                  </a:ln>
                </c14:spPr>
              </c14:invertSolidFillFmt>
            </c:ext>
            <c:ext xmlns:c16="http://schemas.microsoft.com/office/drawing/2014/chart" uri="{C3380CC4-5D6E-409C-BE32-E72D297353CC}">
              <c16:uniqueId val="{00000004-C5CE-A54A-9130-0B9D6DE1D092}"/>
            </c:ext>
          </c:extLst>
        </c:ser>
        <c:ser>
          <c:idx val="5"/>
          <c:order val="5"/>
          <c:tx>
            <c:strRef>
              <c:f>'Set 5 Results'!$B$41</c:f>
              <c:strCache>
                <c:ptCount val="1"/>
                <c:pt idx="0">
                  <c:v>PyGim_COO</c:v>
                </c:pt>
              </c:strCache>
            </c:strRef>
          </c:tx>
          <c:spPr>
            <a:solidFill>
              <a:srgbClr val="0E2C3E"/>
            </a:solidFill>
            <a:ln w="12700" cmpd="sng">
              <a:solidFill>
                <a:schemeClr val="tx1"/>
              </a:solidFill>
            </a:ln>
          </c:spPr>
          <c:invertIfNegative val="1"/>
          <c:cat>
            <c:strRef>
              <c:f>'Set 5 Results'!$C$35:$K$35</c:f>
              <c:strCache>
                <c:ptCount val="9"/>
                <c:pt idx="0">
                  <c:v>GIN</c:v>
                </c:pt>
                <c:pt idx="1">
                  <c:v>GCN</c:v>
                </c:pt>
                <c:pt idx="2">
                  <c:v>SAGE</c:v>
                </c:pt>
                <c:pt idx="3">
                  <c:v>GIN</c:v>
                </c:pt>
                <c:pt idx="4">
                  <c:v>GCN</c:v>
                </c:pt>
                <c:pt idx="5">
                  <c:v>SAGE</c:v>
                </c:pt>
                <c:pt idx="6">
                  <c:v>GIN</c:v>
                </c:pt>
                <c:pt idx="7">
                  <c:v>GCN</c:v>
                </c:pt>
                <c:pt idx="8">
                  <c:v>SAGE</c:v>
                </c:pt>
              </c:strCache>
            </c:strRef>
          </c:cat>
          <c:val>
            <c:numRef>
              <c:f>'Set 5 Results'!$C$41:$K$41</c:f>
              <c:numCache>
                <c:formatCode>General</c:formatCode>
                <c:ptCount val="9"/>
                <c:pt idx="0">
                  <c:v>1912.0429778499999</c:v>
                </c:pt>
                <c:pt idx="1">
                  <c:v>1882.28760663</c:v>
                </c:pt>
                <c:pt idx="2">
                  <c:v>1899.8371205599999</c:v>
                </c:pt>
                <c:pt idx="3">
                  <c:v>2572.9545819099999</c:v>
                </c:pt>
                <c:pt idx="4">
                  <c:v>2496.2467383100002</c:v>
                </c:pt>
                <c:pt idx="5">
                  <c:v>2576.2211425700002</c:v>
                </c:pt>
                <c:pt idx="6">
                  <c:v>3735.7190026399999</c:v>
                </c:pt>
                <c:pt idx="7">
                  <c:v>3580.22914829</c:v>
                </c:pt>
                <c:pt idx="8">
                  <c:v>3671.5763900000002</c:v>
                </c:pt>
              </c:numCache>
            </c:numRef>
          </c:val>
          <c:extLst>
            <c:ext xmlns:c14="http://schemas.microsoft.com/office/drawing/2007/8/2/chart" uri="{6F2FDCE9-48DA-4B69-8628-5D25D57E5C99}">
              <c14:invertSolidFillFmt>
                <c14:spPr xmlns:c14="http://schemas.microsoft.com/office/drawing/2007/8/2/chart">
                  <a:solidFill>
                    <a:srgbClr val="FFFFFF"/>
                  </a:solidFill>
                  <a:ln w="12700" cmpd="sng">
                    <a:solidFill>
                      <a:schemeClr val="tx1"/>
                    </a:solidFill>
                  </a:ln>
                </c14:spPr>
              </c14:invertSolidFillFmt>
            </c:ext>
            <c:ext xmlns:c16="http://schemas.microsoft.com/office/drawing/2014/chart" uri="{C3380CC4-5D6E-409C-BE32-E72D297353CC}">
              <c16:uniqueId val="{00000005-C5CE-A54A-9130-0B9D6DE1D092}"/>
            </c:ext>
          </c:extLst>
        </c:ser>
        <c:dLbls>
          <c:showLegendKey val="0"/>
          <c:showVal val="0"/>
          <c:showCatName val="0"/>
          <c:showSerName val="0"/>
          <c:showPercent val="0"/>
          <c:showBubbleSize val="0"/>
        </c:dLbls>
        <c:gapWidth val="150"/>
        <c:axId val="341186234"/>
        <c:axId val="402418076"/>
      </c:barChart>
      <c:catAx>
        <c:axId val="341186234"/>
        <c:scaling>
          <c:orientation val="minMax"/>
        </c:scaling>
        <c:delete val="0"/>
        <c:axPos val="b"/>
        <c:title>
          <c:tx>
            <c:rich>
              <a:bodyPr/>
              <a:lstStyle/>
              <a:p>
                <a:pPr>
                  <a:defRPr/>
                </a:pPr>
                <a:endParaRPr lang="en-GR"/>
              </a:p>
            </c:rich>
          </c:tx>
          <c:overlay val="0"/>
        </c:title>
        <c:numFmt formatCode="General" sourceLinked="1"/>
        <c:majorTickMark val="none"/>
        <c:minorTickMark val="none"/>
        <c:tickLblPos val="nextTo"/>
        <c:txPr>
          <a:bodyPr/>
          <a:lstStyle/>
          <a:p>
            <a:pPr>
              <a:defRPr sz="2400"/>
            </a:pPr>
            <a:endParaRPr lang="en-GR"/>
          </a:p>
        </c:txPr>
        <c:crossAx val="402418076"/>
        <c:crosses val="autoZero"/>
        <c:auto val="1"/>
        <c:lblAlgn val="ctr"/>
        <c:lblOffset val="100"/>
        <c:noMultiLvlLbl val="1"/>
      </c:catAx>
      <c:valAx>
        <c:axId val="402418076"/>
        <c:scaling>
          <c:orientation val="minMax"/>
        </c:scaling>
        <c:delete val="0"/>
        <c:axPos val="l"/>
        <c:majorGridlines>
          <c:spPr>
            <a:ln>
              <a:solidFill>
                <a:srgbClr val="B7B7B7"/>
              </a:solidFill>
            </a:ln>
          </c:spPr>
        </c:majorGridlines>
        <c:minorGridlines>
          <c:spPr>
            <a:ln>
              <a:solidFill>
                <a:srgbClr val="CCCCCC">
                  <a:alpha val="0"/>
                </a:srgbClr>
              </a:solidFill>
            </a:ln>
          </c:spPr>
        </c:minorGridlines>
        <c:title>
          <c:tx>
            <c:rich>
              <a:bodyPr/>
              <a:lstStyle/>
              <a:p>
                <a:pPr>
                  <a:defRPr sz="2400" b="0"/>
                </a:pPr>
                <a:r>
                  <a:rPr lang="en-GB" sz="2400" b="0" dirty="0"/>
                  <a:t>Energy Consumption (J)</a:t>
                </a:r>
              </a:p>
            </c:rich>
          </c:tx>
          <c:layout>
            <c:manualLayout>
              <c:xMode val="edge"/>
              <c:yMode val="edge"/>
              <c:x val="0"/>
              <c:y val="0.21062157646149154"/>
            </c:manualLayout>
          </c:layout>
          <c:overlay val="0"/>
        </c:title>
        <c:numFmt formatCode="General" sourceLinked="1"/>
        <c:majorTickMark val="none"/>
        <c:minorTickMark val="none"/>
        <c:tickLblPos val="nextTo"/>
        <c:spPr>
          <a:ln/>
        </c:spPr>
        <c:txPr>
          <a:bodyPr/>
          <a:lstStyle/>
          <a:p>
            <a:pPr>
              <a:defRPr sz="2400"/>
            </a:pPr>
            <a:endParaRPr lang="en-GR"/>
          </a:p>
        </c:txPr>
        <c:crossAx val="341186234"/>
        <c:crosses val="autoZero"/>
        <c:crossBetween val="between"/>
      </c:valAx>
    </c:plotArea>
    <c:legend>
      <c:legendPos val="t"/>
      <c:overlay val="0"/>
      <c:txPr>
        <a:bodyPr/>
        <a:lstStyle/>
        <a:p>
          <a:pPr>
            <a:defRPr sz="2000"/>
          </a:pPr>
          <a:endParaRPr lang="en-GR"/>
        </a:p>
      </c:txPr>
    </c:legend>
    <c:plotVisOnly val="1"/>
    <c:dispBlanksAs val="zero"/>
    <c:showDLblsOverMax val="1"/>
  </c:chart>
  <c:txPr>
    <a:bodyPr/>
    <a:lstStyle/>
    <a:p>
      <a:pPr>
        <a:defRPr>
          <a:latin typeface="Trebuchet MS" panose="020B0703020202090204" pitchFamily="34" charset="0"/>
        </a:defRPr>
      </a:pPr>
      <a:endParaRPr lang="en-G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KernelMultiplePIMCores!$D$19</c:f>
              <c:strCache>
                <c:ptCount val="1"/>
                <c:pt idx="0">
                  <c:v>CSR</c:v>
                </c:pt>
              </c:strCache>
            </c:strRef>
          </c:tx>
          <c:spPr>
            <a:solidFill>
              <a:schemeClr val="tx2">
                <a:lumMod val="10000"/>
                <a:lumOff val="90000"/>
              </a:schemeClr>
            </a:solidFill>
            <a:ln w="25400">
              <a:solidFill>
                <a:schemeClr val="tx2"/>
              </a:solidFill>
            </a:ln>
            <a:effectLst/>
          </c:spPr>
          <c:invertIfNegative val="0"/>
          <c:cat>
            <c:strRef>
              <c:f>KernelMultiplePIMCores!$C$20:$C$21</c:f>
              <c:strCache>
                <c:ptCount val="2"/>
                <c:pt idx="0">
                  <c:v>regular matrices</c:v>
                </c:pt>
                <c:pt idx="1">
                  <c:v>scale-free matrices</c:v>
                </c:pt>
              </c:strCache>
            </c:strRef>
          </c:cat>
          <c:val>
            <c:numRef>
              <c:f>KernelMultiplePIMCores!$D$20:$D$21</c:f>
              <c:numCache>
                <c:formatCode>General</c:formatCode>
                <c:ptCount val="2"/>
                <c:pt idx="0">
                  <c:v>1</c:v>
                </c:pt>
                <c:pt idx="1">
                  <c:v>1</c:v>
                </c:pt>
              </c:numCache>
            </c:numRef>
          </c:val>
          <c:extLst>
            <c:ext xmlns:c16="http://schemas.microsoft.com/office/drawing/2014/chart" uri="{C3380CC4-5D6E-409C-BE32-E72D297353CC}">
              <c16:uniqueId val="{00000000-EBF2-EE4C-93CC-63A45B6BB7EF}"/>
            </c:ext>
          </c:extLst>
        </c:ser>
        <c:ser>
          <c:idx val="1"/>
          <c:order val="1"/>
          <c:tx>
            <c:strRef>
              <c:f>KernelMultiplePIMCores!$E$19</c:f>
              <c:strCache>
                <c:ptCount val="1"/>
                <c:pt idx="0">
                  <c:v>COO</c:v>
                </c:pt>
              </c:strCache>
            </c:strRef>
          </c:tx>
          <c:spPr>
            <a:solidFill>
              <a:schemeClr val="accent3"/>
            </a:solidFill>
            <a:ln w="25400">
              <a:solidFill>
                <a:schemeClr val="tx2"/>
              </a:solidFill>
            </a:ln>
            <a:effectLst/>
          </c:spPr>
          <c:invertIfNegative val="0"/>
          <c:cat>
            <c:strRef>
              <c:f>KernelMultiplePIMCores!$C$20:$C$21</c:f>
              <c:strCache>
                <c:ptCount val="2"/>
                <c:pt idx="0">
                  <c:v>regular matrices</c:v>
                </c:pt>
                <c:pt idx="1">
                  <c:v>scale-free matrices</c:v>
                </c:pt>
              </c:strCache>
            </c:strRef>
          </c:cat>
          <c:val>
            <c:numRef>
              <c:f>KernelMultiplePIMCores!$E$20:$E$21</c:f>
              <c:numCache>
                <c:formatCode>General</c:formatCode>
                <c:ptCount val="2"/>
                <c:pt idx="0">
                  <c:v>1.0236112181695003</c:v>
                </c:pt>
                <c:pt idx="1">
                  <c:v>1.2314724739811689</c:v>
                </c:pt>
              </c:numCache>
            </c:numRef>
          </c:val>
          <c:extLst>
            <c:ext xmlns:c16="http://schemas.microsoft.com/office/drawing/2014/chart" uri="{C3380CC4-5D6E-409C-BE32-E72D297353CC}">
              <c16:uniqueId val="{00000001-EBF2-EE4C-93CC-63A45B6BB7EF}"/>
            </c:ext>
          </c:extLst>
        </c:ser>
        <c:ser>
          <c:idx val="2"/>
          <c:order val="2"/>
          <c:tx>
            <c:strRef>
              <c:f>KernelMultiplePIMCores!$F$19</c:f>
              <c:strCache>
                <c:ptCount val="1"/>
                <c:pt idx="0">
                  <c:v>BCSR</c:v>
                </c:pt>
              </c:strCache>
            </c:strRef>
          </c:tx>
          <c:spPr>
            <a:solidFill>
              <a:schemeClr val="tx2">
                <a:lumMod val="50000"/>
                <a:lumOff val="50000"/>
              </a:schemeClr>
            </a:solidFill>
            <a:ln w="25400">
              <a:solidFill>
                <a:schemeClr val="tx2"/>
              </a:solidFill>
            </a:ln>
            <a:effectLst/>
          </c:spPr>
          <c:invertIfNegative val="0"/>
          <c:cat>
            <c:strRef>
              <c:f>KernelMultiplePIMCores!$C$20:$C$21</c:f>
              <c:strCache>
                <c:ptCount val="2"/>
                <c:pt idx="0">
                  <c:v>regular matrices</c:v>
                </c:pt>
                <c:pt idx="1">
                  <c:v>scale-free matrices</c:v>
                </c:pt>
              </c:strCache>
            </c:strRef>
          </c:cat>
          <c:val>
            <c:numRef>
              <c:f>KernelMultiplePIMCores!$F$20:$F$21</c:f>
              <c:numCache>
                <c:formatCode>General</c:formatCode>
                <c:ptCount val="2"/>
                <c:pt idx="0">
                  <c:v>0.75497412418728804</c:v>
                </c:pt>
                <c:pt idx="1">
                  <c:v>0.60927785336212681</c:v>
                </c:pt>
              </c:numCache>
            </c:numRef>
          </c:val>
          <c:extLst>
            <c:ext xmlns:c16="http://schemas.microsoft.com/office/drawing/2014/chart" uri="{C3380CC4-5D6E-409C-BE32-E72D297353CC}">
              <c16:uniqueId val="{00000002-EBF2-EE4C-93CC-63A45B6BB7EF}"/>
            </c:ext>
          </c:extLst>
        </c:ser>
        <c:ser>
          <c:idx val="3"/>
          <c:order val="3"/>
          <c:tx>
            <c:strRef>
              <c:f>KernelMultiplePIMCores!$G$19</c:f>
              <c:strCache>
                <c:ptCount val="1"/>
                <c:pt idx="0">
                  <c:v>BCOO</c:v>
                </c:pt>
              </c:strCache>
            </c:strRef>
          </c:tx>
          <c:spPr>
            <a:solidFill>
              <a:schemeClr val="tx2">
                <a:lumMod val="90000"/>
                <a:lumOff val="10000"/>
              </a:schemeClr>
            </a:solidFill>
            <a:ln w="25400">
              <a:solidFill>
                <a:schemeClr val="tx2"/>
              </a:solidFill>
            </a:ln>
            <a:effectLst/>
          </c:spPr>
          <c:invertIfNegative val="0"/>
          <c:cat>
            <c:strRef>
              <c:f>KernelMultiplePIMCores!$C$20:$C$21</c:f>
              <c:strCache>
                <c:ptCount val="2"/>
                <c:pt idx="0">
                  <c:v>regular matrices</c:v>
                </c:pt>
                <c:pt idx="1">
                  <c:v>scale-free matrices</c:v>
                </c:pt>
              </c:strCache>
            </c:strRef>
          </c:cat>
          <c:val>
            <c:numRef>
              <c:f>KernelMultiplePIMCores!$G$20:$G$21</c:f>
              <c:numCache>
                <c:formatCode>General</c:formatCode>
                <c:ptCount val="2"/>
                <c:pt idx="0">
                  <c:v>0.85746139347817263</c:v>
                </c:pt>
                <c:pt idx="1">
                  <c:v>0.94399869121300362</c:v>
                </c:pt>
              </c:numCache>
            </c:numRef>
          </c:val>
          <c:extLst>
            <c:ext xmlns:c16="http://schemas.microsoft.com/office/drawing/2014/chart" uri="{C3380CC4-5D6E-409C-BE32-E72D297353CC}">
              <c16:uniqueId val="{00000003-EBF2-EE4C-93CC-63A45B6BB7EF}"/>
            </c:ext>
          </c:extLst>
        </c:ser>
        <c:dLbls>
          <c:showLegendKey val="0"/>
          <c:showVal val="0"/>
          <c:showCatName val="0"/>
          <c:showSerName val="0"/>
          <c:showPercent val="0"/>
          <c:showBubbleSize val="0"/>
        </c:dLbls>
        <c:gapWidth val="109"/>
        <c:overlap val="-14"/>
        <c:axId val="878440256"/>
        <c:axId val="877947472"/>
      </c:barChart>
      <c:catAx>
        <c:axId val="8784402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crossAx val="877947472"/>
        <c:crosses val="autoZero"/>
        <c:auto val="1"/>
        <c:lblAlgn val="ctr"/>
        <c:lblOffset val="100"/>
        <c:noMultiLvlLbl val="0"/>
      </c:catAx>
      <c:valAx>
        <c:axId val="8779474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accent4"/>
                    </a:solidFill>
                    <a:latin typeface="Trebuchet MS" panose="020B0703020202090204" pitchFamily="34" charset="0"/>
                    <a:ea typeface="+mn-ea"/>
                    <a:cs typeface="+mn-cs"/>
                  </a:defRPr>
                </a:pPr>
                <a:r>
                  <a:rPr lang="en-GB" sz="1800">
                    <a:solidFill>
                      <a:schemeClr val="accent4"/>
                    </a:solidFill>
                  </a:rPr>
                  <a:t>Speedup</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accent4"/>
                  </a:solidFill>
                  <a:latin typeface="Trebuchet MS" panose="020B0703020202090204" pitchFamily="34" charset="0"/>
                  <a:ea typeface="+mn-ea"/>
                  <a:cs typeface="+mn-cs"/>
                </a:defRPr>
              </a:pPr>
              <a:endParaRPr lang="en-G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crossAx val="878440256"/>
        <c:crosses val="autoZero"/>
        <c:crossBetween val="between"/>
      </c:valAx>
      <c:spPr>
        <a:noFill/>
        <a:ln>
          <a:noFill/>
        </a:ln>
        <a:effectLst/>
      </c:spPr>
    </c:plotArea>
    <c:legend>
      <c:legendPos val="t"/>
      <c:layout>
        <c:manualLayout>
          <c:xMode val="edge"/>
          <c:yMode val="edge"/>
          <c:x val="0.19065303045180054"/>
          <c:y val="4.3967131143989382E-3"/>
          <c:w val="0.40899236682825213"/>
          <c:h val="0.20968526386193526"/>
        </c:manualLayout>
      </c:layout>
      <c:overlay val="1"/>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Trebuchet MS" panose="020B0703020202090204" pitchFamily="34" charset="0"/>
        </a:defRPr>
      </a:pPr>
      <a:endParaRPr lang="en-G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accent6"/>
                </a:solidFill>
                <a:latin typeface="Trebuchet MS" panose="020B0703020202090204" pitchFamily="34" charset="0"/>
                <a:ea typeface="+mn-ea"/>
                <a:cs typeface="+mn-cs"/>
              </a:defRPr>
            </a:pPr>
            <a:r>
              <a:rPr lang="en-GB" sz="2000" b="0" dirty="0">
                <a:solidFill>
                  <a:schemeClr val="accent6"/>
                </a:solidFill>
              </a:rPr>
              <a:t>2D Equally-Wide Tiles</a:t>
            </a:r>
          </a:p>
        </c:rich>
      </c:tx>
      <c:layout>
        <c:manualLayout>
          <c:xMode val="edge"/>
          <c:yMode val="edge"/>
          <c:x val="0.31056195983884455"/>
          <c:y val="3.0431091150303232E-2"/>
        </c:manualLayout>
      </c:layout>
      <c:overlay val="0"/>
      <c:spPr>
        <a:noFill/>
        <a:ln w="28575">
          <a:solidFill>
            <a:schemeClr val="accent6"/>
          </a:solidFill>
        </a:ln>
        <a:effectLst/>
      </c:spPr>
      <c:txPr>
        <a:bodyPr rot="0" spcFirstLastPara="1" vertOverflow="ellipsis" vert="horz" wrap="square" anchor="ctr" anchorCtr="1"/>
        <a:lstStyle/>
        <a:p>
          <a:pPr>
            <a:defRPr sz="2000" b="0" i="0" u="none" strike="noStrike" kern="1200" spc="0" baseline="0">
              <a:solidFill>
                <a:schemeClr val="accent6"/>
              </a:solidFill>
              <a:latin typeface="Trebuchet MS" panose="020B0703020202090204" pitchFamily="34" charset="0"/>
              <a:ea typeface="+mn-ea"/>
              <a:cs typeface="+mn-cs"/>
            </a:defRPr>
          </a:pPr>
          <a:endParaRPr lang="en-GR"/>
        </a:p>
      </c:txPr>
    </c:title>
    <c:autoTitleDeleted val="0"/>
    <c:plotArea>
      <c:layout/>
      <c:barChart>
        <c:barDir val="col"/>
        <c:grouping val="clustered"/>
        <c:varyColors val="0"/>
        <c:ser>
          <c:idx val="0"/>
          <c:order val="0"/>
          <c:tx>
            <c:strRef>
              <c:f>KernelMultiplePIMCores!$D$28</c:f>
              <c:strCache>
                <c:ptCount val="1"/>
                <c:pt idx="0">
                  <c:v>CSR</c:v>
                </c:pt>
              </c:strCache>
            </c:strRef>
          </c:tx>
          <c:spPr>
            <a:solidFill>
              <a:schemeClr val="tx2">
                <a:lumMod val="10000"/>
                <a:lumOff val="90000"/>
              </a:schemeClr>
            </a:solidFill>
            <a:ln w="25400">
              <a:solidFill>
                <a:schemeClr val="tx2"/>
              </a:solidFill>
            </a:ln>
            <a:effectLst/>
          </c:spPr>
          <c:invertIfNegative val="0"/>
          <c:cat>
            <c:strRef>
              <c:f>KernelMultiplePIMCores!$C$29:$C$30</c:f>
              <c:strCache>
                <c:ptCount val="2"/>
                <c:pt idx="0">
                  <c:v>regular matrices</c:v>
                </c:pt>
                <c:pt idx="1">
                  <c:v>scale-free matrices</c:v>
                </c:pt>
              </c:strCache>
            </c:strRef>
          </c:cat>
          <c:val>
            <c:numRef>
              <c:f>KernelMultiplePIMCores!$D$29:$D$30</c:f>
              <c:numCache>
                <c:formatCode>General</c:formatCode>
                <c:ptCount val="2"/>
                <c:pt idx="0">
                  <c:v>1</c:v>
                </c:pt>
                <c:pt idx="1">
                  <c:v>1</c:v>
                </c:pt>
              </c:numCache>
            </c:numRef>
          </c:val>
          <c:extLst>
            <c:ext xmlns:c16="http://schemas.microsoft.com/office/drawing/2014/chart" uri="{C3380CC4-5D6E-409C-BE32-E72D297353CC}">
              <c16:uniqueId val="{00000000-E7E0-4B45-B538-CC1395C75ADE}"/>
            </c:ext>
          </c:extLst>
        </c:ser>
        <c:ser>
          <c:idx val="1"/>
          <c:order val="1"/>
          <c:tx>
            <c:strRef>
              <c:f>KernelMultiplePIMCores!$E$28</c:f>
              <c:strCache>
                <c:ptCount val="1"/>
                <c:pt idx="0">
                  <c:v>COO</c:v>
                </c:pt>
              </c:strCache>
            </c:strRef>
          </c:tx>
          <c:spPr>
            <a:solidFill>
              <a:schemeClr val="accent3"/>
            </a:solidFill>
            <a:ln w="25400">
              <a:solidFill>
                <a:schemeClr val="tx2"/>
              </a:solidFill>
            </a:ln>
            <a:effectLst/>
          </c:spPr>
          <c:invertIfNegative val="0"/>
          <c:cat>
            <c:strRef>
              <c:f>KernelMultiplePIMCores!$C$29:$C$30</c:f>
              <c:strCache>
                <c:ptCount val="2"/>
                <c:pt idx="0">
                  <c:v>regular matrices</c:v>
                </c:pt>
                <c:pt idx="1">
                  <c:v>scale-free matrices</c:v>
                </c:pt>
              </c:strCache>
            </c:strRef>
          </c:cat>
          <c:val>
            <c:numRef>
              <c:f>KernelMultiplePIMCores!$E$29:$E$30</c:f>
              <c:numCache>
                <c:formatCode>General</c:formatCode>
                <c:ptCount val="2"/>
                <c:pt idx="0">
                  <c:v>44.021000300128428</c:v>
                </c:pt>
                <c:pt idx="1">
                  <c:v>22.409233598906315</c:v>
                </c:pt>
              </c:numCache>
            </c:numRef>
          </c:val>
          <c:extLst>
            <c:ext xmlns:c16="http://schemas.microsoft.com/office/drawing/2014/chart" uri="{C3380CC4-5D6E-409C-BE32-E72D297353CC}">
              <c16:uniqueId val="{00000001-E7E0-4B45-B538-CC1395C75ADE}"/>
            </c:ext>
          </c:extLst>
        </c:ser>
        <c:ser>
          <c:idx val="2"/>
          <c:order val="2"/>
          <c:tx>
            <c:strRef>
              <c:f>KernelMultiplePIMCores!$F$28</c:f>
              <c:strCache>
                <c:ptCount val="1"/>
                <c:pt idx="0">
                  <c:v>BCSR</c:v>
                </c:pt>
              </c:strCache>
            </c:strRef>
          </c:tx>
          <c:spPr>
            <a:solidFill>
              <a:schemeClr val="tx2">
                <a:lumMod val="50000"/>
                <a:lumOff val="50000"/>
              </a:schemeClr>
            </a:solidFill>
            <a:ln w="25400">
              <a:solidFill>
                <a:schemeClr val="tx2"/>
              </a:solidFill>
            </a:ln>
            <a:effectLst/>
          </c:spPr>
          <c:invertIfNegative val="0"/>
          <c:cat>
            <c:strRef>
              <c:f>KernelMultiplePIMCores!$C$29:$C$30</c:f>
              <c:strCache>
                <c:ptCount val="2"/>
                <c:pt idx="0">
                  <c:v>regular matrices</c:v>
                </c:pt>
                <c:pt idx="1">
                  <c:v>scale-free matrices</c:v>
                </c:pt>
              </c:strCache>
            </c:strRef>
          </c:cat>
          <c:val>
            <c:numRef>
              <c:f>KernelMultiplePIMCores!$F$29:$F$30</c:f>
              <c:numCache>
                <c:formatCode>General</c:formatCode>
                <c:ptCount val="2"/>
                <c:pt idx="0">
                  <c:v>1.1764397773539697</c:v>
                </c:pt>
                <c:pt idx="1">
                  <c:v>0.85832030289120986</c:v>
                </c:pt>
              </c:numCache>
            </c:numRef>
          </c:val>
          <c:extLst>
            <c:ext xmlns:c16="http://schemas.microsoft.com/office/drawing/2014/chart" uri="{C3380CC4-5D6E-409C-BE32-E72D297353CC}">
              <c16:uniqueId val="{00000002-E7E0-4B45-B538-CC1395C75ADE}"/>
            </c:ext>
          </c:extLst>
        </c:ser>
        <c:ser>
          <c:idx val="3"/>
          <c:order val="3"/>
          <c:tx>
            <c:strRef>
              <c:f>KernelMultiplePIMCores!$G$28</c:f>
              <c:strCache>
                <c:ptCount val="1"/>
                <c:pt idx="0">
                  <c:v>BCOO</c:v>
                </c:pt>
              </c:strCache>
            </c:strRef>
          </c:tx>
          <c:spPr>
            <a:solidFill>
              <a:schemeClr val="tx2">
                <a:lumMod val="90000"/>
                <a:lumOff val="10000"/>
              </a:schemeClr>
            </a:solidFill>
            <a:ln w="25400">
              <a:solidFill>
                <a:schemeClr val="tx2"/>
              </a:solidFill>
            </a:ln>
            <a:effectLst/>
          </c:spPr>
          <c:invertIfNegative val="0"/>
          <c:cat>
            <c:strRef>
              <c:f>KernelMultiplePIMCores!$C$29:$C$30</c:f>
              <c:strCache>
                <c:ptCount val="2"/>
                <c:pt idx="0">
                  <c:v>regular matrices</c:v>
                </c:pt>
                <c:pt idx="1">
                  <c:v>scale-free matrices</c:v>
                </c:pt>
              </c:strCache>
            </c:strRef>
          </c:cat>
          <c:val>
            <c:numRef>
              <c:f>KernelMultiplePIMCores!$G$29:$G$30</c:f>
              <c:numCache>
                <c:formatCode>General</c:formatCode>
                <c:ptCount val="2"/>
                <c:pt idx="0">
                  <c:v>46.478507617387173</c:v>
                </c:pt>
                <c:pt idx="1">
                  <c:v>23.939705926711326</c:v>
                </c:pt>
              </c:numCache>
            </c:numRef>
          </c:val>
          <c:extLst>
            <c:ext xmlns:c16="http://schemas.microsoft.com/office/drawing/2014/chart" uri="{C3380CC4-5D6E-409C-BE32-E72D297353CC}">
              <c16:uniqueId val="{00000003-E7E0-4B45-B538-CC1395C75ADE}"/>
            </c:ext>
          </c:extLst>
        </c:ser>
        <c:dLbls>
          <c:showLegendKey val="0"/>
          <c:showVal val="0"/>
          <c:showCatName val="0"/>
          <c:showSerName val="0"/>
          <c:showPercent val="0"/>
          <c:showBubbleSize val="0"/>
        </c:dLbls>
        <c:gapWidth val="109"/>
        <c:overlap val="-14"/>
        <c:axId val="876577216"/>
        <c:axId val="876374256"/>
      </c:barChart>
      <c:catAx>
        <c:axId val="876577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crossAx val="876374256"/>
        <c:crosses val="autoZero"/>
        <c:auto val="1"/>
        <c:lblAlgn val="ctr"/>
        <c:lblOffset val="100"/>
        <c:noMultiLvlLbl val="0"/>
      </c:catAx>
      <c:valAx>
        <c:axId val="8763742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accent4"/>
                    </a:solidFill>
                    <a:latin typeface="Trebuchet MS" panose="020B0703020202090204" pitchFamily="34" charset="0"/>
                    <a:ea typeface="+mn-ea"/>
                    <a:cs typeface="+mn-cs"/>
                  </a:defRPr>
                </a:pPr>
                <a:r>
                  <a:rPr lang="en-GB" sz="1800">
                    <a:solidFill>
                      <a:schemeClr val="accent4"/>
                    </a:solidFill>
                  </a:rPr>
                  <a:t>Speedup</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accent4"/>
                  </a:solidFill>
                  <a:latin typeface="Trebuchet MS" panose="020B0703020202090204" pitchFamily="34" charset="0"/>
                  <a:ea typeface="+mn-ea"/>
                  <a:cs typeface="+mn-cs"/>
                </a:defRPr>
              </a:pPr>
              <a:endParaRPr lang="en-G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crossAx val="876577216"/>
        <c:crosses val="autoZero"/>
        <c:crossBetween val="between"/>
      </c:valAx>
      <c:spPr>
        <a:noFill/>
        <a:ln>
          <a:noFill/>
        </a:ln>
        <a:effectLst/>
      </c:spPr>
    </c:plotArea>
    <c:legend>
      <c:legendPos val="t"/>
      <c:layout>
        <c:manualLayout>
          <c:xMode val="edge"/>
          <c:yMode val="edge"/>
          <c:x val="0.60258753480223515"/>
          <c:y val="0.17315770094304436"/>
          <c:w val="0.38666539557800544"/>
          <c:h val="0.22479843728492901"/>
        </c:manualLayout>
      </c:layout>
      <c:overlay val="1"/>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Trebuchet MS" panose="020B0703020202090204" pitchFamily="34" charset="0"/>
        </a:defRPr>
      </a:pPr>
      <a:endParaRPr lang="en-G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2"/>
                </a:solidFill>
                <a:latin typeface="Trebuchet MS" panose="020B0703020202090204" pitchFamily="34" charset="0"/>
                <a:ea typeface="+mn-ea"/>
                <a:cs typeface="+mn-cs"/>
              </a:defRPr>
            </a:pPr>
            <a:r>
              <a:rPr lang="en-GB" sz="2000" b="0" dirty="0">
                <a:solidFill>
                  <a:schemeClr val="tx2"/>
                </a:solidFill>
              </a:rPr>
              <a:t>2D Variable-Sized Tiles</a:t>
            </a:r>
          </a:p>
        </c:rich>
      </c:tx>
      <c:layout>
        <c:manualLayout>
          <c:xMode val="edge"/>
          <c:yMode val="edge"/>
          <c:x val="0.30927003611585585"/>
          <c:y val="2.7049858800269541E-2"/>
        </c:manualLayout>
      </c:layout>
      <c:overlay val="0"/>
      <c:spPr>
        <a:noFill/>
        <a:ln w="28575">
          <a:solidFill>
            <a:schemeClr val="tx2"/>
          </a:solidFill>
        </a:ln>
        <a:effectLst/>
      </c:spPr>
      <c:txPr>
        <a:bodyPr rot="0" spcFirstLastPara="1" vertOverflow="ellipsis" vert="horz" wrap="square" anchor="ctr" anchorCtr="1"/>
        <a:lstStyle/>
        <a:p>
          <a:pPr>
            <a:defRPr sz="2000" b="0" i="0" u="none" strike="noStrike" kern="1200" spc="0" baseline="0">
              <a:solidFill>
                <a:schemeClr val="tx2"/>
              </a:solidFill>
              <a:latin typeface="Trebuchet MS" panose="020B0703020202090204" pitchFamily="34" charset="0"/>
              <a:ea typeface="+mn-ea"/>
              <a:cs typeface="+mn-cs"/>
            </a:defRPr>
          </a:pPr>
          <a:endParaRPr lang="en-GR"/>
        </a:p>
      </c:txPr>
    </c:title>
    <c:autoTitleDeleted val="0"/>
    <c:plotArea>
      <c:layout/>
      <c:barChart>
        <c:barDir val="col"/>
        <c:grouping val="clustered"/>
        <c:varyColors val="0"/>
        <c:ser>
          <c:idx val="0"/>
          <c:order val="0"/>
          <c:tx>
            <c:strRef>
              <c:f>KernelMultiplePIMCores!$D$36</c:f>
              <c:strCache>
                <c:ptCount val="1"/>
                <c:pt idx="0">
                  <c:v>CSR</c:v>
                </c:pt>
              </c:strCache>
            </c:strRef>
          </c:tx>
          <c:spPr>
            <a:solidFill>
              <a:schemeClr val="tx2">
                <a:lumMod val="10000"/>
                <a:lumOff val="90000"/>
              </a:schemeClr>
            </a:solidFill>
            <a:ln w="25400">
              <a:solidFill>
                <a:schemeClr val="tx2"/>
              </a:solidFill>
            </a:ln>
            <a:effectLst/>
          </c:spPr>
          <c:invertIfNegative val="0"/>
          <c:cat>
            <c:strRef>
              <c:f>KernelMultiplePIMCores!$C$37:$C$38</c:f>
              <c:strCache>
                <c:ptCount val="2"/>
                <c:pt idx="0">
                  <c:v>regular matrices</c:v>
                </c:pt>
                <c:pt idx="1">
                  <c:v>scale-free matrices</c:v>
                </c:pt>
              </c:strCache>
            </c:strRef>
          </c:cat>
          <c:val>
            <c:numRef>
              <c:f>KernelMultiplePIMCores!$D$37:$D$38</c:f>
              <c:numCache>
                <c:formatCode>General</c:formatCode>
                <c:ptCount val="2"/>
                <c:pt idx="0">
                  <c:v>1</c:v>
                </c:pt>
                <c:pt idx="1">
                  <c:v>1</c:v>
                </c:pt>
              </c:numCache>
            </c:numRef>
          </c:val>
          <c:extLst>
            <c:ext xmlns:c16="http://schemas.microsoft.com/office/drawing/2014/chart" uri="{C3380CC4-5D6E-409C-BE32-E72D297353CC}">
              <c16:uniqueId val="{00000000-48E7-DC4B-8808-A45C911D83A5}"/>
            </c:ext>
          </c:extLst>
        </c:ser>
        <c:ser>
          <c:idx val="1"/>
          <c:order val="1"/>
          <c:tx>
            <c:strRef>
              <c:f>KernelMultiplePIMCores!$E$36</c:f>
              <c:strCache>
                <c:ptCount val="1"/>
                <c:pt idx="0">
                  <c:v>COO</c:v>
                </c:pt>
              </c:strCache>
            </c:strRef>
          </c:tx>
          <c:spPr>
            <a:solidFill>
              <a:schemeClr val="accent3"/>
            </a:solidFill>
            <a:ln w="25400">
              <a:solidFill>
                <a:schemeClr val="tx2"/>
              </a:solidFill>
            </a:ln>
            <a:effectLst/>
          </c:spPr>
          <c:invertIfNegative val="0"/>
          <c:cat>
            <c:strRef>
              <c:f>KernelMultiplePIMCores!$C$37:$C$38</c:f>
              <c:strCache>
                <c:ptCount val="2"/>
                <c:pt idx="0">
                  <c:v>regular matrices</c:v>
                </c:pt>
                <c:pt idx="1">
                  <c:v>scale-free matrices</c:v>
                </c:pt>
              </c:strCache>
            </c:strRef>
          </c:cat>
          <c:val>
            <c:numRef>
              <c:f>KernelMultiplePIMCores!$E$37:$E$38</c:f>
              <c:numCache>
                <c:formatCode>General</c:formatCode>
                <c:ptCount val="2"/>
                <c:pt idx="0">
                  <c:v>42.240001283740384</c:v>
                </c:pt>
                <c:pt idx="1">
                  <c:v>19.968571486161306</c:v>
                </c:pt>
              </c:numCache>
            </c:numRef>
          </c:val>
          <c:extLst>
            <c:ext xmlns:c16="http://schemas.microsoft.com/office/drawing/2014/chart" uri="{C3380CC4-5D6E-409C-BE32-E72D297353CC}">
              <c16:uniqueId val="{00000001-48E7-DC4B-8808-A45C911D83A5}"/>
            </c:ext>
          </c:extLst>
        </c:ser>
        <c:ser>
          <c:idx val="2"/>
          <c:order val="2"/>
          <c:tx>
            <c:strRef>
              <c:f>KernelMultiplePIMCores!$F$36</c:f>
              <c:strCache>
                <c:ptCount val="1"/>
                <c:pt idx="0">
                  <c:v>BCSR</c:v>
                </c:pt>
              </c:strCache>
            </c:strRef>
          </c:tx>
          <c:spPr>
            <a:solidFill>
              <a:schemeClr val="tx2">
                <a:lumMod val="50000"/>
                <a:lumOff val="50000"/>
              </a:schemeClr>
            </a:solidFill>
            <a:ln w="25400">
              <a:solidFill>
                <a:schemeClr val="tx2"/>
              </a:solidFill>
            </a:ln>
            <a:effectLst/>
          </c:spPr>
          <c:invertIfNegative val="0"/>
          <c:cat>
            <c:strRef>
              <c:f>KernelMultiplePIMCores!$C$37:$C$38</c:f>
              <c:strCache>
                <c:ptCount val="2"/>
                <c:pt idx="0">
                  <c:v>regular matrices</c:v>
                </c:pt>
                <c:pt idx="1">
                  <c:v>scale-free matrices</c:v>
                </c:pt>
              </c:strCache>
            </c:strRef>
          </c:cat>
          <c:val>
            <c:numRef>
              <c:f>KernelMultiplePIMCores!$F$37:$F$38</c:f>
              <c:numCache>
                <c:formatCode>General</c:formatCode>
                <c:ptCount val="2"/>
                <c:pt idx="0">
                  <c:v>1.1387787153236177</c:v>
                </c:pt>
                <c:pt idx="1">
                  <c:v>0.78890389674978867</c:v>
                </c:pt>
              </c:numCache>
            </c:numRef>
          </c:val>
          <c:extLst>
            <c:ext xmlns:c16="http://schemas.microsoft.com/office/drawing/2014/chart" uri="{C3380CC4-5D6E-409C-BE32-E72D297353CC}">
              <c16:uniqueId val="{00000002-48E7-DC4B-8808-A45C911D83A5}"/>
            </c:ext>
          </c:extLst>
        </c:ser>
        <c:ser>
          <c:idx val="3"/>
          <c:order val="3"/>
          <c:tx>
            <c:strRef>
              <c:f>KernelMultiplePIMCores!$G$36</c:f>
              <c:strCache>
                <c:ptCount val="1"/>
                <c:pt idx="0">
                  <c:v>BCOO</c:v>
                </c:pt>
              </c:strCache>
            </c:strRef>
          </c:tx>
          <c:spPr>
            <a:solidFill>
              <a:schemeClr val="tx2">
                <a:lumMod val="90000"/>
                <a:lumOff val="10000"/>
              </a:schemeClr>
            </a:solidFill>
            <a:ln w="25400">
              <a:solidFill>
                <a:schemeClr val="tx2"/>
              </a:solidFill>
            </a:ln>
            <a:effectLst/>
          </c:spPr>
          <c:invertIfNegative val="0"/>
          <c:cat>
            <c:strRef>
              <c:f>KernelMultiplePIMCores!$C$37:$C$38</c:f>
              <c:strCache>
                <c:ptCount val="2"/>
                <c:pt idx="0">
                  <c:v>regular matrices</c:v>
                </c:pt>
                <c:pt idx="1">
                  <c:v>scale-free matrices</c:v>
                </c:pt>
              </c:strCache>
            </c:strRef>
          </c:cat>
          <c:val>
            <c:numRef>
              <c:f>KernelMultiplePIMCores!$G$37:$G$38</c:f>
              <c:numCache>
                <c:formatCode>General</c:formatCode>
                <c:ptCount val="2"/>
                <c:pt idx="0">
                  <c:v>40.075092484337226</c:v>
                </c:pt>
                <c:pt idx="1">
                  <c:v>20.652958296506441</c:v>
                </c:pt>
              </c:numCache>
            </c:numRef>
          </c:val>
          <c:extLst>
            <c:ext xmlns:c16="http://schemas.microsoft.com/office/drawing/2014/chart" uri="{C3380CC4-5D6E-409C-BE32-E72D297353CC}">
              <c16:uniqueId val="{00000003-48E7-DC4B-8808-A45C911D83A5}"/>
            </c:ext>
          </c:extLst>
        </c:ser>
        <c:dLbls>
          <c:showLegendKey val="0"/>
          <c:showVal val="0"/>
          <c:showCatName val="0"/>
          <c:showSerName val="0"/>
          <c:showPercent val="0"/>
          <c:showBubbleSize val="0"/>
        </c:dLbls>
        <c:gapWidth val="109"/>
        <c:overlap val="-14"/>
        <c:axId val="943522560"/>
        <c:axId val="911633824"/>
      </c:barChart>
      <c:catAx>
        <c:axId val="943522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crossAx val="911633824"/>
        <c:crosses val="autoZero"/>
        <c:auto val="1"/>
        <c:lblAlgn val="ctr"/>
        <c:lblOffset val="100"/>
        <c:noMultiLvlLbl val="0"/>
      </c:catAx>
      <c:valAx>
        <c:axId val="91163382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accent4"/>
                    </a:solidFill>
                    <a:latin typeface="Trebuchet MS" panose="020B0703020202090204" pitchFamily="34" charset="0"/>
                    <a:ea typeface="+mn-ea"/>
                    <a:cs typeface="+mn-cs"/>
                  </a:defRPr>
                </a:pPr>
                <a:r>
                  <a:rPr lang="en-GB" sz="1800">
                    <a:solidFill>
                      <a:schemeClr val="accent4"/>
                    </a:solidFill>
                  </a:rPr>
                  <a:t>Speedup</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accent4"/>
                  </a:solidFill>
                  <a:latin typeface="Trebuchet MS" panose="020B0703020202090204" pitchFamily="34" charset="0"/>
                  <a:ea typeface="+mn-ea"/>
                  <a:cs typeface="+mn-cs"/>
                </a:defRPr>
              </a:pPr>
              <a:endParaRPr lang="en-G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crossAx val="943522560"/>
        <c:crosses val="autoZero"/>
        <c:crossBetween val="between"/>
      </c:valAx>
      <c:spPr>
        <a:noFill/>
        <a:ln>
          <a:noFill/>
        </a:ln>
        <a:effectLst/>
      </c:spPr>
    </c:plotArea>
    <c:legend>
      <c:legendPos val="t"/>
      <c:layout>
        <c:manualLayout>
          <c:xMode val="edge"/>
          <c:yMode val="edge"/>
          <c:x val="0.59525958875635143"/>
          <c:y val="0.15967883084972501"/>
          <c:w val="0.38628204543047751"/>
          <c:h val="0.15668790453316764"/>
        </c:manualLayout>
      </c:layout>
      <c:overlay val="1"/>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Trebuchet MS" panose="020B0703020202090204" pitchFamily="34" charset="0"/>
        </a:defRPr>
      </a:pPr>
      <a:endParaRPr lang="en-G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accent4"/>
                </a:solidFill>
                <a:latin typeface="Trebuchet MS" panose="020B0703020202090204" pitchFamily="34" charset="0"/>
                <a:ea typeface="+mn-ea"/>
                <a:cs typeface="+mn-cs"/>
              </a:defRPr>
            </a:pPr>
            <a:r>
              <a:rPr lang="en-GB" sz="2400" b="1">
                <a:solidFill>
                  <a:schemeClr val="accent4"/>
                </a:solidFill>
              </a:rPr>
              <a:t>1D</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accent4"/>
              </a:solidFill>
              <a:latin typeface="Trebuchet MS" panose="020B0703020202090204" pitchFamily="34" charset="0"/>
              <a:ea typeface="+mn-ea"/>
              <a:cs typeface="+mn-cs"/>
            </a:defRPr>
          </a:pPr>
          <a:endParaRPr lang="en-GR"/>
        </a:p>
      </c:txPr>
    </c:title>
    <c:autoTitleDeleted val="0"/>
    <c:plotArea>
      <c:layout/>
      <c:barChart>
        <c:barDir val="col"/>
        <c:grouping val="clustered"/>
        <c:varyColors val="0"/>
        <c:ser>
          <c:idx val="0"/>
          <c:order val="0"/>
          <c:tx>
            <c:strRef>
              <c:f>KernelMultiplePIMCores!$D$8</c:f>
              <c:strCache>
                <c:ptCount val="1"/>
                <c:pt idx="0">
                  <c:v>CSR</c:v>
                </c:pt>
              </c:strCache>
            </c:strRef>
          </c:tx>
          <c:spPr>
            <a:solidFill>
              <a:schemeClr val="tx2">
                <a:lumMod val="10000"/>
                <a:lumOff val="90000"/>
              </a:schemeClr>
            </a:solidFill>
            <a:ln w="25400">
              <a:solidFill>
                <a:schemeClr val="tx1"/>
              </a:solidFill>
            </a:ln>
            <a:effectLst/>
          </c:spPr>
          <c:invertIfNegative val="0"/>
          <c:cat>
            <c:strRef>
              <c:f>KernelMultiplePIMCores!$C$9:$C$10</c:f>
              <c:strCache>
                <c:ptCount val="2"/>
                <c:pt idx="0">
                  <c:v>regular matrices</c:v>
                </c:pt>
                <c:pt idx="1">
                  <c:v>scale-free matrices</c:v>
                </c:pt>
              </c:strCache>
            </c:strRef>
          </c:cat>
          <c:val>
            <c:numRef>
              <c:f>KernelMultiplePIMCores!$D$9:$D$10</c:f>
              <c:numCache>
                <c:formatCode>General</c:formatCode>
                <c:ptCount val="2"/>
                <c:pt idx="0">
                  <c:v>1</c:v>
                </c:pt>
                <c:pt idx="1">
                  <c:v>1</c:v>
                </c:pt>
              </c:numCache>
            </c:numRef>
          </c:val>
          <c:extLst>
            <c:ext xmlns:c16="http://schemas.microsoft.com/office/drawing/2014/chart" uri="{C3380CC4-5D6E-409C-BE32-E72D297353CC}">
              <c16:uniqueId val="{00000000-2F46-B146-9210-A22CC095B504}"/>
            </c:ext>
          </c:extLst>
        </c:ser>
        <c:ser>
          <c:idx val="1"/>
          <c:order val="1"/>
          <c:tx>
            <c:strRef>
              <c:f>KernelMultiplePIMCores!$E$8</c:f>
              <c:strCache>
                <c:ptCount val="1"/>
                <c:pt idx="0">
                  <c:v>COO</c:v>
                </c:pt>
              </c:strCache>
            </c:strRef>
          </c:tx>
          <c:spPr>
            <a:solidFill>
              <a:schemeClr val="accent3"/>
            </a:solidFill>
            <a:ln w="25400">
              <a:solidFill>
                <a:schemeClr val="tx1"/>
              </a:solidFill>
            </a:ln>
            <a:effectLst/>
          </c:spPr>
          <c:invertIfNegative val="0"/>
          <c:cat>
            <c:strRef>
              <c:f>KernelMultiplePIMCores!$C$9:$C$10</c:f>
              <c:strCache>
                <c:ptCount val="2"/>
                <c:pt idx="0">
                  <c:v>regular matrices</c:v>
                </c:pt>
                <c:pt idx="1">
                  <c:v>scale-free matrices</c:v>
                </c:pt>
              </c:strCache>
            </c:strRef>
          </c:cat>
          <c:val>
            <c:numRef>
              <c:f>KernelMultiplePIMCores!$E$9:$E$10</c:f>
              <c:numCache>
                <c:formatCode>General</c:formatCode>
                <c:ptCount val="2"/>
                <c:pt idx="0">
                  <c:v>0.84396151825400001</c:v>
                </c:pt>
                <c:pt idx="1">
                  <c:v>6.8633836214999997</c:v>
                </c:pt>
              </c:numCache>
            </c:numRef>
          </c:val>
          <c:extLst>
            <c:ext xmlns:c16="http://schemas.microsoft.com/office/drawing/2014/chart" uri="{C3380CC4-5D6E-409C-BE32-E72D297353CC}">
              <c16:uniqueId val="{00000001-2F46-B146-9210-A22CC095B504}"/>
            </c:ext>
          </c:extLst>
        </c:ser>
        <c:ser>
          <c:idx val="2"/>
          <c:order val="2"/>
          <c:tx>
            <c:strRef>
              <c:f>KernelMultiplePIMCores!$F$8</c:f>
              <c:strCache>
                <c:ptCount val="1"/>
                <c:pt idx="0">
                  <c:v>BCSR</c:v>
                </c:pt>
              </c:strCache>
            </c:strRef>
          </c:tx>
          <c:spPr>
            <a:solidFill>
              <a:schemeClr val="tx2">
                <a:lumMod val="50000"/>
                <a:lumOff val="50000"/>
              </a:schemeClr>
            </a:solidFill>
            <a:ln w="25400">
              <a:solidFill>
                <a:schemeClr val="tx1"/>
              </a:solidFill>
            </a:ln>
            <a:effectLst/>
          </c:spPr>
          <c:invertIfNegative val="0"/>
          <c:cat>
            <c:strRef>
              <c:f>KernelMultiplePIMCores!$C$9:$C$10</c:f>
              <c:strCache>
                <c:ptCount val="2"/>
                <c:pt idx="0">
                  <c:v>regular matrices</c:v>
                </c:pt>
                <c:pt idx="1">
                  <c:v>scale-free matrices</c:v>
                </c:pt>
              </c:strCache>
            </c:strRef>
          </c:cat>
          <c:val>
            <c:numRef>
              <c:f>KernelMultiplePIMCores!$F$9:$F$10</c:f>
              <c:numCache>
                <c:formatCode>General</c:formatCode>
                <c:ptCount val="2"/>
                <c:pt idx="0">
                  <c:v>0.57690997120898502</c:v>
                </c:pt>
                <c:pt idx="1">
                  <c:v>0.45252318829749999</c:v>
                </c:pt>
              </c:numCache>
            </c:numRef>
          </c:val>
          <c:extLst>
            <c:ext xmlns:c16="http://schemas.microsoft.com/office/drawing/2014/chart" uri="{C3380CC4-5D6E-409C-BE32-E72D297353CC}">
              <c16:uniqueId val="{00000002-2F46-B146-9210-A22CC095B504}"/>
            </c:ext>
          </c:extLst>
        </c:ser>
        <c:ser>
          <c:idx val="3"/>
          <c:order val="3"/>
          <c:tx>
            <c:strRef>
              <c:f>KernelMultiplePIMCores!$G$8</c:f>
              <c:strCache>
                <c:ptCount val="1"/>
                <c:pt idx="0">
                  <c:v>BCOO</c:v>
                </c:pt>
              </c:strCache>
            </c:strRef>
          </c:tx>
          <c:spPr>
            <a:solidFill>
              <a:schemeClr val="tx2">
                <a:lumMod val="90000"/>
                <a:lumOff val="10000"/>
              </a:schemeClr>
            </a:solidFill>
            <a:ln w="25400">
              <a:solidFill>
                <a:schemeClr val="tx1"/>
              </a:solidFill>
            </a:ln>
            <a:effectLst/>
          </c:spPr>
          <c:invertIfNegative val="0"/>
          <c:cat>
            <c:strRef>
              <c:f>KernelMultiplePIMCores!$C$9:$C$10</c:f>
              <c:strCache>
                <c:ptCount val="2"/>
                <c:pt idx="0">
                  <c:v>regular matrices</c:v>
                </c:pt>
                <c:pt idx="1">
                  <c:v>scale-free matrices</c:v>
                </c:pt>
              </c:strCache>
            </c:strRef>
          </c:cat>
          <c:val>
            <c:numRef>
              <c:f>KernelMultiplePIMCores!$G$9:$G$10</c:f>
              <c:numCache>
                <c:formatCode>General</c:formatCode>
                <c:ptCount val="2"/>
                <c:pt idx="0">
                  <c:v>0.73398575200000005</c:v>
                </c:pt>
                <c:pt idx="1">
                  <c:v>6.1851559790400001</c:v>
                </c:pt>
              </c:numCache>
            </c:numRef>
          </c:val>
          <c:extLst>
            <c:ext xmlns:c16="http://schemas.microsoft.com/office/drawing/2014/chart" uri="{C3380CC4-5D6E-409C-BE32-E72D297353CC}">
              <c16:uniqueId val="{00000003-2F46-B146-9210-A22CC095B504}"/>
            </c:ext>
          </c:extLst>
        </c:ser>
        <c:dLbls>
          <c:showLegendKey val="0"/>
          <c:showVal val="0"/>
          <c:showCatName val="0"/>
          <c:showSerName val="0"/>
          <c:showPercent val="0"/>
          <c:showBubbleSize val="0"/>
        </c:dLbls>
        <c:gapWidth val="109"/>
        <c:overlap val="-14"/>
        <c:axId val="870424560"/>
        <c:axId val="878355680"/>
      </c:barChart>
      <c:catAx>
        <c:axId val="870424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crossAx val="878355680"/>
        <c:crosses val="autoZero"/>
        <c:auto val="1"/>
        <c:lblAlgn val="ctr"/>
        <c:lblOffset val="100"/>
        <c:noMultiLvlLbl val="0"/>
      </c:catAx>
      <c:valAx>
        <c:axId val="8783556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r>
                  <a:rPr lang="en-GB" sz="1800"/>
                  <a:t>Speedup</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crossAx val="870424560"/>
        <c:crosses val="autoZero"/>
        <c:crossBetween val="between"/>
      </c:valAx>
      <c:spPr>
        <a:noFill/>
        <a:ln>
          <a:noFill/>
        </a:ln>
        <a:effectLst/>
      </c:spPr>
    </c:plotArea>
    <c:legend>
      <c:legendPos val="t"/>
      <c:layout>
        <c:manualLayout>
          <c:xMode val="edge"/>
          <c:yMode val="edge"/>
          <c:x val="0.18537680940593257"/>
          <c:y val="0.13092765702885176"/>
          <c:w val="0.3908208304301109"/>
          <c:h val="0.26623480745184563"/>
        </c:manualLayout>
      </c:layout>
      <c:overlay val="1"/>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Trebuchet MS" panose="020B0703020202090204" pitchFamily="34" charset="0"/>
        </a:defRPr>
      </a:pPr>
      <a:endParaRPr lang="en-G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accent5"/>
                </a:solidFill>
                <a:latin typeface="Trebuchet MS" panose="020B0703020202090204" pitchFamily="34" charset="0"/>
                <a:ea typeface="+mn-ea"/>
                <a:cs typeface="+mn-cs"/>
              </a:defRPr>
            </a:pPr>
            <a:r>
              <a:rPr lang="en-GB" sz="2000" b="1" dirty="0">
                <a:solidFill>
                  <a:schemeClr val="accent5"/>
                </a:solidFill>
              </a:rPr>
              <a:t>2D Equally-Sized </a:t>
            </a:r>
          </a:p>
        </c:rich>
      </c:tx>
      <c:layout>
        <c:manualLayout>
          <c:xMode val="edge"/>
          <c:yMode val="edge"/>
          <c:x val="0.30611194424631349"/>
          <c:y val="1.9152759342059986E-2"/>
        </c:manualLayout>
      </c:layout>
      <c:overlay val="0"/>
      <c:spPr>
        <a:noFill/>
        <a:ln>
          <a:noFill/>
        </a:ln>
        <a:effectLst/>
      </c:spPr>
      <c:txPr>
        <a:bodyPr rot="0" spcFirstLastPara="1" vertOverflow="ellipsis" vert="horz" wrap="square" anchor="ctr" anchorCtr="1"/>
        <a:lstStyle/>
        <a:p>
          <a:pPr>
            <a:defRPr sz="2000" b="1" i="0" u="none" strike="noStrike" kern="1200" spc="0" baseline="0">
              <a:solidFill>
                <a:schemeClr val="accent5"/>
              </a:solidFill>
              <a:latin typeface="Trebuchet MS" panose="020B0703020202090204" pitchFamily="34" charset="0"/>
              <a:ea typeface="+mn-ea"/>
              <a:cs typeface="+mn-cs"/>
            </a:defRPr>
          </a:pPr>
          <a:endParaRPr lang="en-GR"/>
        </a:p>
      </c:txPr>
    </c:title>
    <c:autoTitleDeleted val="0"/>
    <c:plotArea>
      <c:layout/>
      <c:barChart>
        <c:barDir val="col"/>
        <c:grouping val="clustered"/>
        <c:varyColors val="0"/>
        <c:ser>
          <c:idx val="0"/>
          <c:order val="0"/>
          <c:tx>
            <c:strRef>
              <c:f>KernelMultiplePIMCores!$D$19</c:f>
              <c:strCache>
                <c:ptCount val="1"/>
                <c:pt idx="0">
                  <c:v>CSR</c:v>
                </c:pt>
              </c:strCache>
            </c:strRef>
          </c:tx>
          <c:spPr>
            <a:solidFill>
              <a:schemeClr val="tx2">
                <a:lumMod val="10000"/>
                <a:lumOff val="90000"/>
              </a:schemeClr>
            </a:solidFill>
            <a:ln w="25400">
              <a:solidFill>
                <a:schemeClr val="tx2"/>
              </a:solidFill>
            </a:ln>
            <a:effectLst/>
          </c:spPr>
          <c:invertIfNegative val="0"/>
          <c:cat>
            <c:strRef>
              <c:f>KernelMultiplePIMCores!$C$20:$C$21</c:f>
              <c:strCache>
                <c:ptCount val="2"/>
                <c:pt idx="0">
                  <c:v>regular matrices</c:v>
                </c:pt>
                <c:pt idx="1">
                  <c:v>scale-free matrices</c:v>
                </c:pt>
              </c:strCache>
            </c:strRef>
          </c:cat>
          <c:val>
            <c:numRef>
              <c:f>KernelMultiplePIMCores!$D$20:$D$21</c:f>
              <c:numCache>
                <c:formatCode>General</c:formatCode>
                <c:ptCount val="2"/>
                <c:pt idx="0">
                  <c:v>1</c:v>
                </c:pt>
                <c:pt idx="1">
                  <c:v>1</c:v>
                </c:pt>
              </c:numCache>
            </c:numRef>
          </c:val>
          <c:extLst>
            <c:ext xmlns:c16="http://schemas.microsoft.com/office/drawing/2014/chart" uri="{C3380CC4-5D6E-409C-BE32-E72D297353CC}">
              <c16:uniqueId val="{00000000-EBF2-EE4C-93CC-63A45B6BB7EF}"/>
            </c:ext>
          </c:extLst>
        </c:ser>
        <c:ser>
          <c:idx val="1"/>
          <c:order val="1"/>
          <c:tx>
            <c:strRef>
              <c:f>KernelMultiplePIMCores!$E$19</c:f>
              <c:strCache>
                <c:ptCount val="1"/>
                <c:pt idx="0">
                  <c:v>COO</c:v>
                </c:pt>
              </c:strCache>
            </c:strRef>
          </c:tx>
          <c:spPr>
            <a:solidFill>
              <a:schemeClr val="accent3"/>
            </a:solidFill>
            <a:ln w="25400">
              <a:solidFill>
                <a:schemeClr val="tx2"/>
              </a:solidFill>
            </a:ln>
            <a:effectLst/>
          </c:spPr>
          <c:invertIfNegative val="0"/>
          <c:cat>
            <c:strRef>
              <c:f>KernelMultiplePIMCores!$C$20:$C$21</c:f>
              <c:strCache>
                <c:ptCount val="2"/>
                <c:pt idx="0">
                  <c:v>regular matrices</c:v>
                </c:pt>
                <c:pt idx="1">
                  <c:v>scale-free matrices</c:v>
                </c:pt>
              </c:strCache>
            </c:strRef>
          </c:cat>
          <c:val>
            <c:numRef>
              <c:f>KernelMultiplePIMCores!$E$20:$E$21</c:f>
              <c:numCache>
                <c:formatCode>General</c:formatCode>
                <c:ptCount val="2"/>
                <c:pt idx="0">
                  <c:v>1.0236112181695003</c:v>
                </c:pt>
                <c:pt idx="1">
                  <c:v>1.2314724739811689</c:v>
                </c:pt>
              </c:numCache>
            </c:numRef>
          </c:val>
          <c:extLst>
            <c:ext xmlns:c16="http://schemas.microsoft.com/office/drawing/2014/chart" uri="{C3380CC4-5D6E-409C-BE32-E72D297353CC}">
              <c16:uniqueId val="{00000001-EBF2-EE4C-93CC-63A45B6BB7EF}"/>
            </c:ext>
          </c:extLst>
        </c:ser>
        <c:ser>
          <c:idx val="2"/>
          <c:order val="2"/>
          <c:tx>
            <c:strRef>
              <c:f>KernelMultiplePIMCores!$F$19</c:f>
              <c:strCache>
                <c:ptCount val="1"/>
                <c:pt idx="0">
                  <c:v>BCSR</c:v>
                </c:pt>
              </c:strCache>
            </c:strRef>
          </c:tx>
          <c:spPr>
            <a:solidFill>
              <a:schemeClr val="tx2">
                <a:lumMod val="50000"/>
                <a:lumOff val="50000"/>
              </a:schemeClr>
            </a:solidFill>
            <a:ln w="25400">
              <a:solidFill>
                <a:schemeClr val="tx2"/>
              </a:solidFill>
            </a:ln>
            <a:effectLst/>
          </c:spPr>
          <c:invertIfNegative val="0"/>
          <c:cat>
            <c:strRef>
              <c:f>KernelMultiplePIMCores!$C$20:$C$21</c:f>
              <c:strCache>
                <c:ptCount val="2"/>
                <c:pt idx="0">
                  <c:v>regular matrices</c:v>
                </c:pt>
                <c:pt idx="1">
                  <c:v>scale-free matrices</c:v>
                </c:pt>
              </c:strCache>
            </c:strRef>
          </c:cat>
          <c:val>
            <c:numRef>
              <c:f>KernelMultiplePIMCores!$F$20:$F$21</c:f>
              <c:numCache>
                <c:formatCode>General</c:formatCode>
                <c:ptCount val="2"/>
                <c:pt idx="0">
                  <c:v>0.75497412418728804</c:v>
                </c:pt>
                <c:pt idx="1">
                  <c:v>0.60927785336212681</c:v>
                </c:pt>
              </c:numCache>
            </c:numRef>
          </c:val>
          <c:extLst>
            <c:ext xmlns:c16="http://schemas.microsoft.com/office/drawing/2014/chart" uri="{C3380CC4-5D6E-409C-BE32-E72D297353CC}">
              <c16:uniqueId val="{00000002-EBF2-EE4C-93CC-63A45B6BB7EF}"/>
            </c:ext>
          </c:extLst>
        </c:ser>
        <c:ser>
          <c:idx val="3"/>
          <c:order val="3"/>
          <c:tx>
            <c:strRef>
              <c:f>KernelMultiplePIMCores!$G$19</c:f>
              <c:strCache>
                <c:ptCount val="1"/>
                <c:pt idx="0">
                  <c:v>BCOO</c:v>
                </c:pt>
              </c:strCache>
            </c:strRef>
          </c:tx>
          <c:spPr>
            <a:solidFill>
              <a:schemeClr val="tx2">
                <a:lumMod val="90000"/>
                <a:lumOff val="10000"/>
              </a:schemeClr>
            </a:solidFill>
            <a:ln w="25400">
              <a:solidFill>
                <a:schemeClr val="tx2"/>
              </a:solidFill>
            </a:ln>
            <a:effectLst/>
          </c:spPr>
          <c:invertIfNegative val="0"/>
          <c:cat>
            <c:strRef>
              <c:f>KernelMultiplePIMCores!$C$20:$C$21</c:f>
              <c:strCache>
                <c:ptCount val="2"/>
                <c:pt idx="0">
                  <c:v>regular matrices</c:v>
                </c:pt>
                <c:pt idx="1">
                  <c:v>scale-free matrices</c:v>
                </c:pt>
              </c:strCache>
            </c:strRef>
          </c:cat>
          <c:val>
            <c:numRef>
              <c:f>KernelMultiplePIMCores!$G$20:$G$21</c:f>
              <c:numCache>
                <c:formatCode>General</c:formatCode>
                <c:ptCount val="2"/>
                <c:pt idx="0">
                  <c:v>0.85746139347817263</c:v>
                </c:pt>
                <c:pt idx="1">
                  <c:v>0.94399869121300362</c:v>
                </c:pt>
              </c:numCache>
            </c:numRef>
          </c:val>
          <c:extLst>
            <c:ext xmlns:c16="http://schemas.microsoft.com/office/drawing/2014/chart" uri="{C3380CC4-5D6E-409C-BE32-E72D297353CC}">
              <c16:uniqueId val="{00000003-EBF2-EE4C-93CC-63A45B6BB7EF}"/>
            </c:ext>
          </c:extLst>
        </c:ser>
        <c:dLbls>
          <c:showLegendKey val="0"/>
          <c:showVal val="0"/>
          <c:showCatName val="0"/>
          <c:showSerName val="0"/>
          <c:showPercent val="0"/>
          <c:showBubbleSize val="0"/>
        </c:dLbls>
        <c:gapWidth val="109"/>
        <c:overlap val="-14"/>
        <c:axId val="878440256"/>
        <c:axId val="877947472"/>
      </c:barChart>
      <c:catAx>
        <c:axId val="8784402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crossAx val="877947472"/>
        <c:crosses val="autoZero"/>
        <c:auto val="1"/>
        <c:lblAlgn val="ctr"/>
        <c:lblOffset val="100"/>
        <c:noMultiLvlLbl val="0"/>
      </c:catAx>
      <c:valAx>
        <c:axId val="8779474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r>
                  <a:rPr lang="en-GB" sz="1800"/>
                  <a:t>Speedup</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crossAx val="878440256"/>
        <c:crosses val="autoZero"/>
        <c:crossBetween val="between"/>
      </c:valAx>
      <c:spPr>
        <a:noFill/>
        <a:ln>
          <a:noFill/>
        </a:ln>
        <a:effectLst/>
      </c:spPr>
    </c:plotArea>
    <c:legend>
      <c:legendPos val="t"/>
      <c:layout>
        <c:manualLayout>
          <c:xMode val="edge"/>
          <c:yMode val="edge"/>
          <c:x val="0.19339970924134137"/>
          <c:y val="0.12945832628510112"/>
          <c:w val="0.40899236682825213"/>
          <c:h val="0.20968526386193526"/>
        </c:manualLayout>
      </c:layout>
      <c:overlay val="1"/>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Trebuchet MS" panose="020B0703020202090204" pitchFamily="34" charset="0"/>
        </a:defRPr>
      </a:pPr>
      <a:endParaRPr lang="en-G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accent6"/>
                </a:solidFill>
                <a:latin typeface="Trebuchet MS" panose="020B0703020202090204" pitchFamily="34" charset="0"/>
                <a:ea typeface="+mn-ea"/>
                <a:cs typeface="+mn-cs"/>
              </a:defRPr>
            </a:pPr>
            <a:r>
              <a:rPr lang="en-GB" sz="2000" b="1" dirty="0">
                <a:solidFill>
                  <a:schemeClr val="accent6"/>
                </a:solidFill>
              </a:rPr>
              <a:t>2D Equally-Wide</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accent6"/>
              </a:solidFill>
              <a:latin typeface="Trebuchet MS" panose="020B0703020202090204" pitchFamily="34" charset="0"/>
              <a:ea typeface="+mn-ea"/>
              <a:cs typeface="+mn-cs"/>
            </a:defRPr>
          </a:pPr>
          <a:endParaRPr lang="en-GR"/>
        </a:p>
      </c:txPr>
    </c:title>
    <c:autoTitleDeleted val="0"/>
    <c:plotArea>
      <c:layout/>
      <c:barChart>
        <c:barDir val="col"/>
        <c:grouping val="clustered"/>
        <c:varyColors val="0"/>
        <c:ser>
          <c:idx val="0"/>
          <c:order val="0"/>
          <c:tx>
            <c:strRef>
              <c:f>KernelMultiplePIMCores!$D$28</c:f>
              <c:strCache>
                <c:ptCount val="1"/>
                <c:pt idx="0">
                  <c:v>CSR</c:v>
                </c:pt>
              </c:strCache>
            </c:strRef>
          </c:tx>
          <c:spPr>
            <a:solidFill>
              <a:schemeClr val="tx2">
                <a:lumMod val="10000"/>
                <a:lumOff val="90000"/>
              </a:schemeClr>
            </a:solidFill>
            <a:ln w="25400">
              <a:solidFill>
                <a:schemeClr val="tx2"/>
              </a:solidFill>
            </a:ln>
            <a:effectLst/>
          </c:spPr>
          <c:invertIfNegative val="0"/>
          <c:cat>
            <c:strRef>
              <c:f>KernelMultiplePIMCores!$C$29:$C$30</c:f>
              <c:strCache>
                <c:ptCount val="2"/>
                <c:pt idx="0">
                  <c:v>regular matrices</c:v>
                </c:pt>
                <c:pt idx="1">
                  <c:v>scale-free matrices</c:v>
                </c:pt>
              </c:strCache>
            </c:strRef>
          </c:cat>
          <c:val>
            <c:numRef>
              <c:f>KernelMultiplePIMCores!$D$29:$D$30</c:f>
              <c:numCache>
                <c:formatCode>General</c:formatCode>
                <c:ptCount val="2"/>
                <c:pt idx="0">
                  <c:v>1</c:v>
                </c:pt>
                <c:pt idx="1">
                  <c:v>1</c:v>
                </c:pt>
              </c:numCache>
            </c:numRef>
          </c:val>
          <c:extLst>
            <c:ext xmlns:c16="http://schemas.microsoft.com/office/drawing/2014/chart" uri="{C3380CC4-5D6E-409C-BE32-E72D297353CC}">
              <c16:uniqueId val="{00000000-4FBE-6B4C-B700-24E2CA63DC03}"/>
            </c:ext>
          </c:extLst>
        </c:ser>
        <c:ser>
          <c:idx val="1"/>
          <c:order val="1"/>
          <c:tx>
            <c:strRef>
              <c:f>KernelMultiplePIMCores!$E$28</c:f>
              <c:strCache>
                <c:ptCount val="1"/>
                <c:pt idx="0">
                  <c:v>COO</c:v>
                </c:pt>
              </c:strCache>
            </c:strRef>
          </c:tx>
          <c:spPr>
            <a:solidFill>
              <a:schemeClr val="accent3"/>
            </a:solidFill>
            <a:ln w="25400">
              <a:solidFill>
                <a:schemeClr val="tx2"/>
              </a:solidFill>
            </a:ln>
            <a:effectLst/>
          </c:spPr>
          <c:invertIfNegative val="0"/>
          <c:cat>
            <c:strRef>
              <c:f>KernelMultiplePIMCores!$C$29:$C$30</c:f>
              <c:strCache>
                <c:ptCount val="2"/>
                <c:pt idx="0">
                  <c:v>regular matrices</c:v>
                </c:pt>
                <c:pt idx="1">
                  <c:v>scale-free matrices</c:v>
                </c:pt>
              </c:strCache>
            </c:strRef>
          </c:cat>
          <c:val>
            <c:numRef>
              <c:f>KernelMultiplePIMCores!$E$29:$E$30</c:f>
              <c:numCache>
                <c:formatCode>General</c:formatCode>
                <c:ptCount val="2"/>
                <c:pt idx="0">
                  <c:v>44.021000300128428</c:v>
                </c:pt>
                <c:pt idx="1">
                  <c:v>22.409233598906315</c:v>
                </c:pt>
              </c:numCache>
            </c:numRef>
          </c:val>
          <c:extLst>
            <c:ext xmlns:c16="http://schemas.microsoft.com/office/drawing/2014/chart" uri="{C3380CC4-5D6E-409C-BE32-E72D297353CC}">
              <c16:uniqueId val="{00000001-4FBE-6B4C-B700-24E2CA63DC03}"/>
            </c:ext>
          </c:extLst>
        </c:ser>
        <c:ser>
          <c:idx val="2"/>
          <c:order val="2"/>
          <c:tx>
            <c:strRef>
              <c:f>KernelMultiplePIMCores!$F$28</c:f>
              <c:strCache>
                <c:ptCount val="1"/>
                <c:pt idx="0">
                  <c:v>BCSR</c:v>
                </c:pt>
              </c:strCache>
            </c:strRef>
          </c:tx>
          <c:spPr>
            <a:solidFill>
              <a:schemeClr val="tx2">
                <a:lumMod val="50000"/>
                <a:lumOff val="50000"/>
              </a:schemeClr>
            </a:solidFill>
            <a:ln w="25400">
              <a:solidFill>
                <a:schemeClr val="tx2"/>
              </a:solidFill>
            </a:ln>
            <a:effectLst/>
          </c:spPr>
          <c:invertIfNegative val="0"/>
          <c:cat>
            <c:strRef>
              <c:f>KernelMultiplePIMCores!$C$29:$C$30</c:f>
              <c:strCache>
                <c:ptCount val="2"/>
                <c:pt idx="0">
                  <c:v>regular matrices</c:v>
                </c:pt>
                <c:pt idx="1">
                  <c:v>scale-free matrices</c:v>
                </c:pt>
              </c:strCache>
            </c:strRef>
          </c:cat>
          <c:val>
            <c:numRef>
              <c:f>KernelMultiplePIMCores!$F$29:$F$30</c:f>
              <c:numCache>
                <c:formatCode>General</c:formatCode>
                <c:ptCount val="2"/>
                <c:pt idx="0">
                  <c:v>1.1764397773539697</c:v>
                </c:pt>
                <c:pt idx="1">
                  <c:v>0.85832030289120986</c:v>
                </c:pt>
              </c:numCache>
            </c:numRef>
          </c:val>
          <c:extLst>
            <c:ext xmlns:c16="http://schemas.microsoft.com/office/drawing/2014/chart" uri="{C3380CC4-5D6E-409C-BE32-E72D297353CC}">
              <c16:uniqueId val="{00000002-4FBE-6B4C-B700-24E2CA63DC03}"/>
            </c:ext>
          </c:extLst>
        </c:ser>
        <c:ser>
          <c:idx val="3"/>
          <c:order val="3"/>
          <c:tx>
            <c:strRef>
              <c:f>KernelMultiplePIMCores!$G$28</c:f>
              <c:strCache>
                <c:ptCount val="1"/>
                <c:pt idx="0">
                  <c:v>BCOO</c:v>
                </c:pt>
              </c:strCache>
            </c:strRef>
          </c:tx>
          <c:spPr>
            <a:solidFill>
              <a:schemeClr val="tx2">
                <a:lumMod val="90000"/>
                <a:lumOff val="10000"/>
              </a:schemeClr>
            </a:solidFill>
            <a:ln w="25400">
              <a:solidFill>
                <a:schemeClr val="tx2"/>
              </a:solidFill>
            </a:ln>
            <a:effectLst/>
          </c:spPr>
          <c:invertIfNegative val="0"/>
          <c:cat>
            <c:strRef>
              <c:f>KernelMultiplePIMCores!$C$29:$C$30</c:f>
              <c:strCache>
                <c:ptCount val="2"/>
                <c:pt idx="0">
                  <c:v>regular matrices</c:v>
                </c:pt>
                <c:pt idx="1">
                  <c:v>scale-free matrices</c:v>
                </c:pt>
              </c:strCache>
            </c:strRef>
          </c:cat>
          <c:val>
            <c:numRef>
              <c:f>KernelMultiplePIMCores!$G$29:$G$30</c:f>
              <c:numCache>
                <c:formatCode>General</c:formatCode>
                <c:ptCount val="2"/>
                <c:pt idx="0">
                  <c:v>46.478507617387173</c:v>
                </c:pt>
                <c:pt idx="1">
                  <c:v>23.939705926711326</c:v>
                </c:pt>
              </c:numCache>
            </c:numRef>
          </c:val>
          <c:extLst>
            <c:ext xmlns:c16="http://schemas.microsoft.com/office/drawing/2014/chart" uri="{C3380CC4-5D6E-409C-BE32-E72D297353CC}">
              <c16:uniqueId val="{00000003-4FBE-6B4C-B700-24E2CA63DC03}"/>
            </c:ext>
          </c:extLst>
        </c:ser>
        <c:dLbls>
          <c:showLegendKey val="0"/>
          <c:showVal val="0"/>
          <c:showCatName val="0"/>
          <c:showSerName val="0"/>
          <c:showPercent val="0"/>
          <c:showBubbleSize val="0"/>
        </c:dLbls>
        <c:gapWidth val="109"/>
        <c:overlap val="-14"/>
        <c:axId val="876577216"/>
        <c:axId val="876374256"/>
      </c:barChart>
      <c:catAx>
        <c:axId val="876577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crossAx val="876374256"/>
        <c:crosses val="autoZero"/>
        <c:auto val="1"/>
        <c:lblAlgn val="ctr"/>
        <c:lblOffset val="100"/>
        <c:noMultiLvlLbl val="0"/>
      </c:catAx>
      <c:valAx>
        <c:axId val="8763742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r>
                  <a:rPr lang="en-GB" sz="1800"/>
                  <a:t>Speedup</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crossAx val="876577216"/>
        <c:crosses val="autoZero"/>
        <c:crossBetween val="between"/>
      </c:valAx>
      <c:spPr>
        <a:noFill/>
        <a:ln>
          <a:noFill/>
        </a:ln>
        <a:effectLst/>
      </c:spPr>
    </c:plotArea>
    <c:legend>
      <c:legendPos val="t"/>
      <c:layout>
        <c:manualLayout>
          <c:xMode val="edge"/>
          <c:yMode val="edge"/>
          <c:x val="0.60258753480223515"/>
          <c:y val="0.17315770094304436"/>
          <c:w val="0.38666539557800544"/>
          <c:h val="0.22479843728492901"/>
        </c:manualLayout>
      </c:layout>
      <c:overlay val="1"/>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Trebuchet MS" panose="020B0703020202090204" pitchFamily="34" charset="0"/>
        </a:defRPr>
      </a:pPr>
      <a:endParaRPr lang="en-G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2"/>
                </a:solidFill>
                <a:latin typeface="Trebuchet MS" panose="020B0703020202090204" pitchFamily="34" charset="0"/>
                <a:ea typeface="+mn-ea"/>
                <a:cs typeface="+mn-cs"/>
              </a:defRPr>
            </a:pPr>
            <a:r>
              <a:rPr lang="en-GB" sz="2000" b="1">
                <a:solidFill>
                  <a:schemeClr val="tx2"/>
                </a:solidFill>
              </a:rPr>
              <a:t>2D Variable-Sized</a:t>
            </a:r>
          </a:p>
        </c:rich>
      </c:tx>
      <c:layout>
        <c:manualLayout>
          <c:xMode val="edge"/>
          <c:yMode val="edge"/>
          <c:x val="0.32925820509839954"/>
          <c:y val="2.8617493400513085E-2"/>
        </c:manualLayout>
      </c:layout>
      <c:overlay val="0"/>
      <c:spPr>
        <a:noFill/>
        <a:ln>
          <a:noFill/>
        </a:ln>
        <a:effectLst/>
      </c:spPr>
      <c:txPr>
        <a:bodyPr rot="0" spcFirstLastPara="1" vertOverflow="ellipsis" vert="horz" wrap="square" anchor="ctr" anchorCtr="1"/>
        <a:lstStyle/>
        <a:p>
          <a:pPr>
            <a:defRPr sz="2000" b="1" i="0" u="none" strike="noStrike" kern="1200" spc="0" baseline="0">
              <a:solidFill>
                <a:schemeClr val="tx2"/>
              </a:solidFill>
              <a:latin typeface="Trebuchet MS" panose="020B0703020202090204" pitchFamily="34" charset="0"/>
              <a:ea typeface="+mn-ea"/>
              <a:cs typeface="+mn-cs"/>
            </a:defRPr>
          </a:pPr>
          <a:endParaRPr lang="en-GR"/>
        </a:p>
      </c:txPr>
    </c:title>
    <c:autoTitleDeleted val="0"/>
    <c:plotArea>
      <c:layout/>
      <c:barChart>
        <c:barDir val="col"/>
        <c:grouping val="clustered"/>
        <c:varyColors val="0"/>
        <c:ser>
          <c:idx val="0"/>
          <c:order val="0"/>
          <c:tx>
            <c:strRef>
              <c:f>KernelMultiplePIMCores!$D$36</c:f>
              <c:strCache>
                <c:ptCount val="1"/>
                <c:pt idx="0">
                  <c:v>CSR</c:v>
                </c:pt>
              </c:strCache>
            </c:strRef>
          </c:tx>
          <c:spPr>
            <a:solidFill>
              <a:schemeClr val="tx2">
                <a:lumMod val="10000"/>
                <a:lumOff val="90000"/>
              </a:schemeClr>
            </a:solidFill>
            <a:ln w="25400">
              <a:solidFill>
                <a:schemeClr val="tx2"/>
              </a:solidFill>
            </a:ln>
            <a:effectLst/>
          </c:spPr>
          <c:invertIfNegative val="0"/>
          <c:cat>
            <c:strRef>
              <c:f>KernelMultiplePIMCores!$C$37:$C$38</c:f>
              <c:strCache>
                <c:ptCount val="2"/>
                <c:pt idx="0">
                  <c:v>regular matrices</c:v>
                </c:pt>
                <c:pt idx="1">
                  <c:v>scale-free matrices</c:v>
                </c:pt>
              </c:strCache>
            </c:strRef>
          </c:cat>
          <c:val>
            <c:numRef>
              <c:f>KernelMultiplePIMCores!$D$37:$D$38</c:f>
              <c:numCache>
                <c:formatCode>General</c:formatCode>
                <c:ptCount val="2"/>
                <c:pt idx="0">
                  <c:v>1</c:v>
                </c:pt>
                <c:pt idx="1">
                  <c:v>1</c:v>
                </c:pt>
              </c:numCache>
            </c:numRef>
          </c:val>
          <c:extLst>
            <c:ext xmlns:c16="http://schemas.microsoft.com/office/drawing/2014/chart" uri="{C3380CC4-5D6E-409C-BE32-E72D297353CC}">
              <c16:uniqueId val="{00000000-6C6E-4844-94A7-159D9DDAC8AA}"/>
            </c:ext>
          </c:extLst>
        </c:ser>
        <c:ser>
          <c:idx val="1"/>
          <c:order val="1"/>
          <c:tx>
            <c:strRef>
              <c:f>KernelMultiplePIMCores!$E$36</c:f>
              <c:strCache>
                <c:ptCount val="1"/>
                <c:pt idx="0">
                  <c:v>COO</c:v>
                </c:pt>
              </c:strCache>
            </c:strRef>
          </c:tx>
          <c:spPr>
            <a:solidFill>
              <a:schemeClr val="accent3"/>
            </a:solidFill>
            <a:ln w="25400">
              <a:solidFill>
                <a:schemeClr val="tx2"/>
              </a:solidFill>
            </a:ln>
            <a:effectLst/>
          </c:spPr>
          <c:invertIfNegative val="0"/>
          <c:cat>
            <c:strRef>
              <c:f>KernelMultiplePIMCores!$C$37:$C$38</c:f>
              <c:strCache>
                <c:ptCount val="2"/>
                <c:pt idx="0">
                  <c:v>regular matrices</c:v>
                </c:pt>
                <c:pt idx="1">
                  <c:v>scale-free matrices</c:v>
                </c:pt>
              </c:strCache>
            </c:strRef>
          </c:cat>
          <c:val>
            <c:numRef>
              <c:f>KernelMultiplePIMCores!$E$37:$E$38</c:f>
              <c:numCache>
                <c:formatCode>General</c:formatCode>
                <c:ptCount val="2"/>
                <c:pt idx="0">
                  <c:v>42.240001283740384</c:v>
                </c:pt>
                <c:pt idx="1">
                  <c:v>19.968571486161306</c:v>
                </c:pt>
              </c:numCache>
            </c:numRef>
          </c:val>
          <c:extLst>
            <c:ext xmlns:c16="http://schemas.microsoft.com/office/drawing/2014/chart" uri="{C3380CC4-5D6E-409C-BE32-E72D297353CC}">
              <c16:uniqueId val="{00000001-6C6E-4844-94A7-159D9DDAC8AA}"/>
            </c:ext>
          </c:extLst>
        </c:ser>
        <c:ser>
          <c:idx val="2"/>
          <c:order val="2"/>
          <c:tx>
            <c:strRef>
              <c:f>KernelMultiplePIMCores!$F$36</c:f>
              <c:strCache>
                <c:ptCount val="1"/>
                <c:pt idx="0">
                  <c:v>BCSR</c:v>
                </c:pt>
              </c:strCache>
            </c:strRef>
          </c:tx>
          <c:spPr>
            <a:solidFill>
              <a:schemeClr val="tx2">
                <a:lumMod val="50000"/>
                <a:lumOff val="50000"/>
              </a:schemeClr>
            </a:solidFill>
            <a:ln w="25400">
              <a:solidFill>
                <a:schemeClr val="tx2"/>
              </a:solidFill>
            </a:ln>
            <a:effectLst/>
          </c:spPr>
          <c:invertIfNegative val="0"/>
          <c:cat>
            <c:strRef>
              <c:f>KernelMultiplePIMCores!$C$37:$C$38</c:f>
              <c:strCache>
                <c:ptCount val="2"/>
                <c:pt idx="0">
                  <c:v>regular matrices</c:v>
                </c:pt>
                <c:pt idx="1">
                  <c:v>scale-free matrices</c:v>
                </c:pt>
              </c:strCache>
            </c:strRef>
          </c:cat>
          <c:val>
            <c:numRef>
              <c:f>KernelMultiplePIMCores!$F$37:$F$38</c:f>
              <c:numCache>
                <c:formatCode>General</c:formatCode>
                <c:ptCount val="2"/>
                <c:pt idx="0">
                  <c:v>1.1387787153236177</c:v>
                </c:pt>
                <c:pt idx="1">
                  <c:v>0.78890389674978867</c:v>
                </c:pt>
              </c:numCache>
            </c:numRef>
          </c:val>
          <c:extLst>
            <c:ext xmlns:c16="http://schemas.microsoft.com/office/drawing/2014/chart" uri="{C3380CC4-5D6E-409C-BE32-E72D297353CC}">
              <c16:uniqueId val="{00000002-6C6E-4844-94A7-159D9DDAC8AA}"/>
            </c:ext>
          </c:extLst>
        </c:ser>
        <c:ser>
          <c:idx val="3"/>
          <c:order val="3"/>
          <c:tx>
            <c:strRef>
              <c:f>KernelMultiplePIMCores!$G$36</c:f>
              <c:strCache>
                <c:ptCount val="1"/>
                <c:pt idx="0">
                  <c:v>BCOO</c:v>
                </c:pt>
              </c:strCache>
            </c:strRef>
          </c:tx>
          <c:spPr>
            <a:solidFill>
              <a:schemeClr val="tx2">
                <a:lumMod val="90000"/>
                <a:lumOff val="10000"/>
              </a:schemeClr>
            </a:solidFill>
            <a:ln w="25400">
              <a:solidFill>
                <a:schemeClr val="tx2"/>
              </a:solidFill>
            </a:ln>
            <a:effectLst/>
          </c:spPr>
          <c:invertIfNegative val="0"/>
          <c:cat>
            <c:strRef>
              <c:f>KernelMultiplePIMCores!$C$37:$C$38</c:f>
              <c:strCache>
                <c:ptCount val="2"/>
                <c:pt idx="0">
                  <c:v>regular matrices</c:v>
                </c:pt>
                <c:pt idx="1">
                  <c:v>scale-free matrices</c:v>
                </c:pt>
              </c:strCache>
            </c:strRef>
          </c:cat>
          <c:val>
            <c:numRef>
              <c:f>KernelMultiplePIMCores!$G$37:$G$38</c:f>
              <c:numCache>
                <c:formatCode>General</c:formatCode>
                <c:ptCount val="2"/>
                <c:pt idx="0">
                  <c:v>40.075092484337226</c:v>
                </c:pt>
                <c:pt idx="1">
                  <c:v>20.652958296506441</c:v>
                </c:pt>
              </c:numCache>
            </c:numRef>
          </c:val>
          <c:extLst>
            <c:ext xmlns:c16="http://schemas.microsoft.com/office/drawing/2014/chart" uri="{C3380CC4-5D6E-409C-BE32-E72D297353CC}">
              <c16:uniqueId val="{00000003-6C6E-4844-94A7-159D9DDAC8AA}"/>
            </c:ext>
          </c:extLst>
        </c:ser>
        <c:dLbls>
          <c:showLegendKey val="0"/>
          <c:showVal val="0"/>
          <c:showCatName val="0"/>
          <c:showSerName val="0"/>
          <c:showPercent val="0"/>
          <c:showBubbleSize val="0"/>
        </c:dLbls>
        <c:gapWidth val="109"/>
        <c:overlap val="-14"/>
        <c:axId val="943522560"/>
        <c:axId val="911633824"/>
      </c:barChart>
      <c:catAx>
        <c:axId val="943522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crossAx val="911633824"/>
        <c:crosses val="autoZero"/>
        <c:auto val="1"/>
        <c:lblAlgn val="ctr"/>
        <c:lblOffset val="100"/>
        <c:noMultiLvlLbl val="0"/>
      </c:catAx>
      <c:valAx>
        <c:axId val="91163382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r>
                  <a:rPr lang="en-GB" sz="1800"/>
                  <a:t>Speedup</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crossAx val="943522560"/>
        <c:crosses val="autoZero"/>
        <c:crossBetween val="between"/>
      </c:valAx>
      <c:spPr>
        <a:noFill/>
        <a:ln>
          <a:noFill/>
        </a:ln>
        <a:effectLst/>
      </c:spPr>
    </c:plotArea>
    <c:legend>
      <c:legendPos val="t"/>
      <c:layout>
        <c:manualLayout>
          <c:xMode val="edge"/>
          <c:yMode val="edge"/>
          <c:x val="0.59525958875635143"/>
          <c:y val="0.15967883084972501"/>
          <c:w val="0.38628204543047751"/>
          <c:h val="0.15668790453316764"/>
        </c:manualLayout>
      </c:layout>
      <c:overlay val="1"/>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Trebuchet MS" panose="020B0703020202090204" pitchFamily="34" charset="0"/>
        </a:defRPr>
      </a:pPr>
      <a:endParaRPr lang="en-GR"/>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1"/>
        <c:ser>
          <c:idx val="0"/>
          <c:order val="0"/>
          <c:tx>
            <c:v>load</c:v>
          </c:tx>
          <c:spPr>
            <a:solidFill>
              <a:srgbClr val="EAEAEA"/>
            </a:solidFill>
            <a:ln w="25400">
              <a:solidFill>
                <a:schemeClr val="tx2"/>
              </a:solidFill>
            </a:ln>
            <a:effectLst/>
          </c:spPr>
          <c:invertIfNegative val="1"/>
          <c:cat>
            <c:numRef>
              <c:f>'1D-vs-2D'!$C$67:$C$85</c:f>
              <c:numCache>
                <c:formatCode>General</c:formatCode>
                <c:ptCount val="19"/>
                <c:pt idx="0">
                  <c:v>256</c:v>
                </c:pt>
                <c:pt idx="1">
                  <c:v>512</c:v>
                </c:pt>
                <c:pt idx="2">
                  <c:v>1024</c:v>
                </c:pt>
                <c:pt idx="3">
                  <c:v>2048</c:v>
                </c:pt>
                <c:pt idx="5">
                  <c:v>256</c:v>
                </c:pt>
                <c:pt idx="6">
                  <c:v>512</c:v>
                </c:pt>
                <c:pt idx="7">
                  <c:v>1024</c:v>
                </c:pt>
                <c:pt idx="8">
                  <c:v>2048</c:v>
                </c:pt>
                <c:pt idx="10">
                  <c:v>256</c:v>
                </c:pt>
                <c:pt idx="11">
                  <c:v>512</c:v>
                </c:pt>
                <c:pt idx="12">
                  <c:v>1024</c:v>
                </c:pt>
                <c:pt idx="13">
                  <c:v>2048</c:v>
                </c:pt>
                <c:pt idx="15">
                  <c:v>256</c:v>
                </c:pt>
                <c:pt idx="16">
                  <c:v>512</c:v>
                </c:pt>
                <c:pt idx="17">
                  <c:v>1024</c:v>
                </c:pt>
                <c:pt idx="18">
                  <c:v>2048</c:v>
                </c:pt>
              </c:numCache>
            </c:numRef>
          </c:cat>
          <c:val>
            <c:numRef>
              <c:f>'1D-vs-2D'!$D$67:$D$85</c:f>
              <c:numCache>
                <c:formatCode>General</c:formatCode>
                <c:ptCount val="19"/>
                <c:pt idx="0">
                  <c:v>0.80335386996607905</c:v>
                </c:pt>
                <c:pt idx="1">
                  <c:v>1.4838781042484399</c:v>
                </c:pt>
                <c:pt idx="2">
                  <c:v>1.7010688418895401</c:v>
                </c:pt>
                <c:pt idx="3">
                  <c:v>2.06800332856989</c:v>
                </c:pt>
                <c:pt idx="5">
                  <c:v>0.32436686829984102</c:v>
                </c:pt>
                <c:pt idx="6">
                  <c:v>0.53360450142235405</c:v>
                </c:pt>
                <c:pt idx="7">
                  <c:v>0.60429744612940794</c:v>
                </c:pt>
                <c:pt idx="8">
                  <c:v>0.72195214095584404</c:v>
                </c:pt>
                <c:pt idx="10">
                  <c:v>0.124902740455253</c:v>
                </c:pt>
                <c:pt idx="11">
                  <c:v>0.224839123805994</c:v>
                </c:pt>
                <c:pt idx="12">
                  <c:v>0.27171885395163098</c:v>
                </c:pt>
                <c:pt idx="13">
                  <c:v>0.32484934313682001</c:v>
                </c:pt>
                <c:pt idx="15">
                  <c:v>0.14915580342006801</c:v>
                </c:pt>
                <c:pt idx="16">
                  <c:v>0.257259131370703</c:v>
                </c:pt>
                <c:pt idx="17">
                  <c:v>0.29956332239841998</c:v>
                </c:pt>
                <c:pt idx="18">
                  <c:v>0.42156354583060301</c:v>
                </c:pt>
              </c:numCache>
            </c:numRef>
          </c:val>
          <c:extLst>
            <c:ext xmlns:c14="http://schemas.microsoft.com/office/drawing/2007/8/2/chart" uri="{6F2FDCE9-48DA-4B69-8628-5D25D57E5C99}">
              <c14:invertSolidFillFmt>
                <c14:spPr xmlns:c14="http://schemas.microsoft.com/office/drawing/2007/8/2/chart">
                  <a:solidFill>
                    <a:srgbClr val="FFFFFF"/>
                  </a:solidFill>
                  <a:ln w="25400">
                    <a:solidFill>
                      <a:schemeClr val="tx2"/>
                    </a:solidFill>
                  </a:ln>
                  <a:effectLst/>
                </c14:spPr>
              </c14:invertSolidFillFmt>
            </c:ext>
            <c:ext xmlns:c16="http://schemas.microsoft.com/office/drawing/2014/chart" uri="{C3380CC4-5D6E-409C-BE32-E72D297353CC}">
              <c16:uniqueId val="{00000000-6984-354C-8155-51C160F94499}"/>
            </c:ext>
          </c:extLst>
        </c:ser>
        <c:ser>
          <c:idx val="1"/>
          <c:order val="1"/>
          <c:tx>
            <c:v>kernel</c:v>
          </c:tx>
          <c:spPr>
            <a:solidFill>
              <a:srgbClr val="1B587C"/>
            </a:solidFill>
            <a:ln w="25400">
              <a:solidFill>
                <a:schemeClr val="tx2"/>
              </a:solidFill>
            </a:ln>
            <a:effectLst/>
          </c:spPr>
          <c:invertIfNegative val="1"/>
          <c:cat>
            <c:numRef>
              <c:f>'1D-vs-2D'!$C$67:$C$85</c:f>
              <c:numCache>
                <c:formatCode>General</c:formatCode>
                <c:ptCount val="19"/>
                <c:pt idx="0">
                  <c:v>256</c:v>
                </c:pt>
                <c:pt idx="1">
                  <c:v>512</c:v>
                </c:pt>
                <c:pt idx="2">
                  <c:v>1024</c:v>
                </c:pt>
                <c:pt idx="3">
                  <c:v>2048</c:v>
                </c:pt>
                <c:pt idx="5">
                  <c:v>256</c:v>
                </c:pt>
                <c:pt idx="6">
                  <c:v>512</c:v>
                </c:pt>
                <c:pt idx="7">
                  <c:v>1024</c:v>
                </c:pt>
                <c:pt idx="8">
                  <c:v>2048</c:v>
                </c:pt>
                <c:pt idx="10">
                  <c:v>256</c:v>
                </c:pt>
                <c:pt idx="11">
                  <c:v>512</c:v>
                </c:pt>
                <c:pt idx="12">
                  <c:v>1024</c:v>
                </c:pt>
                <c:pt idx="13">
                  <c:v>2048</c:v>
                </c:pt>
                <c:pt idx="15">
                  <c:v>256</c:v>
                </c:pt>
                <c:pt idx="16">
                  <c:v>512</c:v>
                </c:pt>
                <c:pt idx="17">
                  <c:v>1024</c:v>
                </c:pt>
                <c:pt idx="18">
                  <c:v>2048</c:v>
                </c:pt>
              </c:numCache>
            </c:numRef>
          </c:cat>
          <c:val>
            <c:numRef>
              <c:f>'1D-vs-2D'!$E$67:$E$85</c:f>
              <c:numCache>
                <c:formatCode>General</c:formatCode>
                <c:ptCount val="19"/>
                <c:pt idx="0">
                  <c:v>0.123202186830513</c:v>
                </c:pt>
                <c:pt idx="1">
                  <c:v>6.9690671967456402E-2</c:v>
                </c:pt>
                <c:pt idx="2">
                  <c:v>4.0440580090729601E-2</c:v>
                </c:pt>
                <c:pt idx="3">
                  <c:v>2.75200195004414E-2</c:v>
                </c:pt>
                <c:pt idx="5">
                  <c:v>0.47494265526374801</c:v>
                </c:pt>
                <c:pt idx="6">
                  <c:v>0.32395101012629601</c:v>
                </c:pt>
                <c:pt idx="7">
                  <c:v>0.20892404227255601</c:v>
                </c:pt>
                <c:pt idx="8">
                  <c:v>0.15894997792325799</c:v>
                </c:pt>
                <c:pt idx="10">
                  <c:v>0.101106464733227</c:v>
                </c:pt>
                <c:pt idx="11">
                  <c:v>6.6657522927664706E-2</c:v>
                </c:pt>
                <c:pt idx="12">
                  <c:v>4.7210198016842897E-2</c:v>
                </c:pt>
                <c:pt idx="13">
                  <c:v>3.9678602892176701E-2</c:v>
                </c:pt>
                <c:pt idx="15">
                  <c:v>8.5476873008956705E-2</c:v>
                </c:pt>
                <c:pt idx="16">
                  <c:v>5.66768359257818E-2</c:v>
                </c:pt>
                <c:pt idx="17">
                  <c:v>4.1960658797871697E-2</c:v>
                </c:pt>
                <c:pt idx="18">
                  <c:v>3.9371004829744899E-2</c:v>
                </c:pt>
              </c:numCache>
            </c:numRef>
          </c:val>
          <c:extLst>
            <c:ext xmlns:c14="http://schemas.microsoft.com/office/drawing/2007/8/2/chart" uri="{6F2FDCE9-48DA-4B69-8628-5D25D57E5C99}">
              <c14:invertSolidFillFmt>
                <c14:spPr xmlns:c14="http://schemas.microsoft.com/office/drawing/2007/8/2/chart">
                  <a:solidFill>
                    <a:srgbClr val="FFFFFF"/>
                  </a:solidFill>
                  <a:ln w="25400">
                    <a:solidFill>
                      <a:schemeClr val="tx2"/>
                    </a:solidFill>
                  </a:ln>
                  <a:effectLst/>
                </c14:spPr>
              </c14:invertSolidFillFmt>
            </c:ext>
            <c:ext xmlns:c16="http://schemas.microsoft.com/office/drawing/2014/chart" uri="{C3380CC4-5D6E-409C-BE32-E72D297353CC}">
              <c16:uniqueId val="{00000001-6984-354C-8155-51C160F94499}"/>
            </c:ext>
          </c:extLst>
        </c:ser>
        <c:ser>
          <c:idx val="2"/>
          <c:order val="2"/>
          <c:tx>
            <c:v>retrieve</c:v>
          </c:tx>
          <c:spPr>
            <a:solidFill>
              <a:srgbClr val="C4E1F2"/>
            </a:solidFill>
            <a:ln w="25400">
              <a:solidFill>
                <a:schemeClr val="tx2"/>
              </a:solidFill>
            </a:ln>
            <a:effectLst/>
          </c:spPr>
          <c:invertIfNegative val="1"/>
          <c:cat>
            <c:numRef>
              <c:f>'1D-vs-2D'!$C$67:$C$85</c:f>
              <c:numCache>
                <c:formatCode>General</c:formatCode>
                <c:ptCount val="19"/>
                <c:pt idx="0">
                  <c:v>256</c:v>
                </c:pt>
                <c:pt idx="1">
                  <c:v>512</c:v>
                </c:pt>
                <c:pt idx="2">
                  <c:v>1024</c:v>
                </c:pt>
                <c:pt idx="3">
                  <c:v>2048</c:v>
                </c:pt>
                <c:pt idx="5">
                  <c:v>256</c:v>
                </c:pt>
                <c:pt idx="6">
                  <c:v>512</c:v>
                </c:pt>
                <c:pt idx="7">
                  <c:v>1024</c:v>
                </c:pt>
                <c:pt idx="8">
                  <c:v>2048</c:v>
                </c:pt>
                <c:pt idx="10">
                  <c:v>256</c:v>
                </c:pt>
                <c:pt idx="11">
                  <c:v>512</c:v>
                </c:pt>
                <c:pt idx="12">
                  <c:v>1024</c:v>
                </c:pt>
                <c:pt idx="13">
                  <c:v>2048</c:v>
                </c:pt>
                <c:pt idx="15">
                  <c:v>256</c:v>
                </c:pt>
                <c:pt idx="16">
                  <c:v>512</c:v>
                </c:pt>
                <c:pt idx="17">
                  <c:v>1024</c:v>
                </c:pt>
                <c:pt idx="18">
                  <c:v>2048</c:v>
                </c:pt>
              </c:numCache>
            </c:numRef>
          </c:cat>
          <c:val>
            <c:numRef>
              <c:f>'1D-vs-2D'!$F$67:$F$85</c:f>
              <c:numCache>
                <c:formatCode>General</c:formatCode>
                <c:ptCount val="19"/>
                <c:pt idx="0">
                  <c:v>7.32269040511105E-2</c:v>
                </c:pt>
                <c:pt idx="1">
                  <c:v>9.24138439981603E-2</c:v>
                </c:pt>
                <c:pt idx="2">
                  <c:v>7.92403468386534E-2</c:v>
                </c:pt>
                <c:pt idx="3">
                  <c:v>7.5744395186707003E-2</c:v>
                </c:pt>
                <c:pt idx="5">
                  <c:v>0.1167735773749</c:v>
                </c:pt>
                <c:pt idx="6">
                  <c:v>0.11316505045021</c:v>
                </c:pt>
                <c:pt idx="7">
                  <c:v>8.2848372041259499E-2</c:v>
                </c:pt>
                <c:pt idx="8">
                  <c:v>7.1002402727300296E-2</c:v>
                </c:pt>
                <c:pt idx="10">
                  <c:v>0.62081698203242397</c:v>
                </c:pt>
                <c:pt idx="11">
                  <c:v>0.838218923191559</c:v>
                </c:pt>
                <c:pt idx="12">
                  <c:v>0.80846666748491702</c:v>
                </c:pt>
                <c:pt idx="13">
                  <c:v>0.92039651945364698</c:v>
                </c:pt>
                <c:pt idx="15">
                  <c:v>0.60807163421370602</c:v>
                </c:pt>
                <c:pt idx="16">
                  <c:v>0.77083986594592502</c:v>
                </c:pt>
                <c:pt idx="17">
                  <c:v>0.77649068446945002</c:v>
                </c:pt>
                <c:pt idx="18">
                  <c:v>0.91829288909509099</c:v>
                </c:pt>
              </c:numCache>
            </c:numRef>
          </c:val>
          <c:extLst>
            <c:ext xmlns:c14="http://schemas.microsoft.com/office/drawing/2007/8/2/chart" uri="{6F2FDCE9-48DA-4B69-8628-5D25D57E5C99}">
              <c14:invertSolidFillFmt>
                <c14:spPr xmlns:c14="http://schemas.microsoft.com/office/drawing/2007/8/2/chart">
                  <a:solidFill>
                    <a:srgbClr val="FFFFFF"/>
                  </a:solidFill>
                  <a:ln w="25400">
                    <a:solidFill>
                      <a:schemeClr val="tx2"/>
                    </a:solidFill>
                  </a:ln>
                  <a:effectLst/>
                </c14:spPr>
              </c14:invertSolidFillFmt>
            </c:ext>
            <c:ext xmlns:c16="http://schemas.microsoft.com/office/drawing/2014/chart" uri="{C3380CC4-5D6E-409C-BE32-E72D297353CC}">
              <c16:uniqueId val="{00000002-6984-354C-8155-51C160F94499}"/>
            </c:ext>
          </c:extLst>
        </c:ser>
        <c:ser>
          <c:idx val="3"/>
          <c:order val="3"/>
          <c:tx>
            <c:v>merge</c:v>
          </c:tx>
          <c:spPr>
            <a:solidFill>
              <a:srgbClr val="656565"/>
            </a:solidFill>
            <a:ln w="25400">
              <a:solidFill>
                <a:schemeClr val="tx2"/>
              </a:solidFill>
            </a:ln>
            <a:effectLst/>
          </c:spPr>
          <c:invertIfNegative val="1"/>
          <c:cat>
            <c:numRef>
              <c:f>'1D-vs-2D'!$C$67:$C$85</c:f>
              <c:numCache>
                <c:formatCode>General</c:formatCode>
                <c:ptCount val="19"/>
                <c:pt idx="0">
                  <c:v>256</c:v>
                </c:pt>
                <c:pt idx="1">
                  <c:v>512</c:v>
                </c:pt>
                <c:pt idx="2">
                  <c:v>1024</c:v>
                </c:pt>
                <c:pt idx="3">
                  <c:v>2048</c:v>
                </c:pt>
                <c:pt idx="5">
                  <c:v>256</c:v>
                </c:pt>
                <c:pt idx="6">
                  <c:v>512</c:v>
                </c:pt>
                <c:pt idx="7">
                  <c:v>1024</c:v>
                </c:pt>
                <c:pt idx="8">
                  <c:v>2048</c:v>
                </c:pt>
                <c:pt idx="10">
                  <c:v>256</c:v>
                </c:pt>
                <c:pt idx="11">
                  <c:v>512</c:v>
                </c:pt>
                <c:pt idx="12">
                  <c:v>1024</c:v>
                </c:pt>
                <c:pt idx="13">
                  <c:v>2048</c:v>
                </c:pt>
                <c:pt idx="15">
                  <c:v>256</c:v>
                </c:pt>
                <c:pt idx="16">
                  <c:v>512</c:v>
                </c:pt>
                <c:pt idx="17">
                  <c:v>1024</c:v>
                </c:pt>
                <c:pt idx="18">
                  <c:v>2048</c:v>
                </c:pt>
              </c:numCache>
            </c:numRef>
          </c:cat>
          <c:val>
            <c:numRef>
              <c:f>'1D-vs-2D'!$G$67:$G$85</c:f>
              <c:numCache>
                <c:formatCode>General</c:formatCode>
                <c:ptCount val="19"/>
                <c:pt idx="0">
                  <c:v>2.1703915229579401E-4</c:v>
                </c:pt>
                <c:pt idx="1">
                  <c:v>4.50439382292434E-4</c:v>
                </c:pt>
                <c:pt idx="2">
                  <c:v>7.6661227898418098E-4</c:v>
                </c:pt>
                <c:pt idx="3">
                  <c:v>1.81273149179177E-3</c:v>
                </c:pt>
                <c:pt idx="5">
                  <c:v>8.3916899061508898E-2</c:v>
                </c:pt>
                <c:pt idx="6">
                  <c:v>8.8972622925164099E-2</c:v>
                </c:pt>
                <c:pt idx="7">
                  <c:v>8.0642454392522003E-2</c:v>
                </c:pt>
                <c:pt idx="8">
                  <c:v>8.6500426150113302E-2</c:v>
                </c:pt>
                <c:pt idx="10">
                  <c:v>0.153173812779095</c:v>
                </c:pt>
                <c:pt idx="11">
                  <c:v>0.15584505510121799</c:v>
                </c:pt>
                <c:pt idx="12">
                  <c:v>0.156981485869156</c:v>
                </c:pt>
                <c:pt idx="13">
                  <c:v>0.15005112229393999</c:v>
                </c:pt>
                <c:pt idx="15">
                  <c:v>0.15729568935726801</c:v>
                </c:pt>
                <c:pt idx="16">
                  <c:v>0.156876998523927</c:v>
                </c:pt>
                <c:pt idx="17">
                  <c:v>0.15742045647269401</c:v>
                </c:pt>
                <c:pt idx="18">
                  <c:v>0.15753352544152199</c:v>
                </c:pt>
              </c:numCache>
            </c:numRef>
          </c:val>
          <c:extLst>
            <c:ext xmlns:c14="http://schemas.microsoft.com/office/drawing/2007/8/2/chart" uri="{6F2FDCE9-48DA-4B69-8628-5D25D57E5C99}">
              <c14:invertSolidFillFmt>
                <c14:spPr xmlns:c14="http://schemas.microsoft.com/office/drawing/2007/8/2/chart">
                  <a:solidFill>
                    <a:srgbClr val="FFFFFF"/>
                  </a:solidFill>
                  <a:ln w="25400">
                    <a:solidFill>
                      <a:schemeClr val="tx2"/>
                    </a:solidFill>
                  </a:ln>
                  <a:effectLst/>
                </c14:spPr>
              </c14:invertSolidFillFmt>
            </c:ext>
            <c:ext xmlns:c16="http://schemas.microsoft.com/office/drawing/2014/chart" uri="{C3380CC4-5D6E-409C-BE32-E72D297353CC}">
              <c16:uniqueId val="{00000003-6984-354C-8155-51C160F94499}"/>
            </c:ext>
          </c:extLst>
        </c:ser>
        <c:dLbls>
          <c:showLegendKey val="0"/>
          <c:showVal val="0"/>
          <c:showCatName val="0"/>
          <c:showSerName val="0"/>
          <c:showPercent val="0"/>
          <c:showBubbleSize val="0"/>
        </c:dLbls>
        <c:gapWidth val="15"/>
        <c:overlap val="100"/>
        <c:axId val="983712714"/>
        <c:axId val="582728716"/>
      </c:barChart>
      <c:catAx>
        <c:axId val="983712714"/>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rich>
          </c:tx>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crossAx val="582728716"/>
        <c:crosses val="autoZero"/>
        <c:auto val="1"/>
        <c:lblAlgn val="ctr"/>
        <c:lblOffset val="100"/>
        <c:noMultiLvlLbl val="1"/>
      </c:catAx>
      <c:valAx>
        <c:axId val="5827287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accent2"/>
                    </a:solidFill>
                    <a:latin typeface="Trebuchet MS" panose="020B0703020202090204" pitchFamily="34" charset="0"/>
                    <a:ea typeface="+mn-ea"/>
                    <a:cs typeface="+mn-cs"/>
                  </a:defRPr>
                </a:pPr>
                <a:r>
                  <a:rPr lang="en-GB" sz="2000">
                    <a:solidFill>
                      <a:schemeClr val="accent2"/>
                    </a:solidFill>
                  </a:rPr>
                  <a:t>Slowdown</a:t>
                </a: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crossAx val="983712714"/>
        <c:crosses val="autoZero"/>
        <c:crossBetween val="between"/>
      </c:valAx>
      <c:spPr>
        <a:noFill/>
        <a:ln>
          <a:noFill/>
        </a:ln>
        <a:effectLst/>
      </c:spPr>
    </c:plotArea>
    <c:legend>
      <c:legendPos val="t"/>
      <c:overlay val="1"/>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Trebuchet MS" panose="020B0703020202090204" pitchFamily="34" charset="0"/>
              <a:ea typeface="+mn-ea"/>
              <a:cs typeface="+mn-cs"/>
            </a:defRPr>
          </a:pPr>
          <a:endParaRPr lang="en-GR"/>
        </a:p>
      </c:txPr>
    </c:legend>
    <c:plotVisOnly val="1"/>
    <c:dispBlanksAs val="zero"/>
    <c:showDLblsOverMax val="1"/>
  </c:chart>
  <c:spPr>
    <a:noFill/>
    <a:ln>
      <a:noFill/>
    </a:ln>
    <a:effectLst/>
  </c:spPr>
  <c:txPr>
    <a:bodyPr/>
    <a:lstStyle/>
    <a:p>
      <a:pPr>
        <a:defRPr>
          <a:latin typeface="Trebuchet MS" panose="020B0703020202090204" pitchFamily="34" charset="0"/>
        </a:defRPr>
      </a:pPr>
      <a:endParaRPr lang="en-G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2C46F1-CA16-F545-A912-284390387BF9}" type="datetimeFigureOut">
              <a:rPr lang="en-GR" smtClean="0"/>
              <a:t>28/10/24</a:t>
            </a:fld>
            <a:endParaRPr lang="en-G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FE170B-F3DD-2444-9313-30B484567F70}" type="slidenum">
              <a:rPr lang="en-GR" smtClean="0"/>
              <a:t>‹#›</a:t>
            </a:fld>
            <a:endParaRPr lang="en-GR"/>
          </a:p>
        </p:txBody>
      </p:sp>
    </p:spTree>
    <p:extLst>
      <p:ext uri="{BB962C8B-B14F-4D97-AF65-F5344CB8AC3E}">
        <p14:creationId xmlns:p14="http://schemas.microsoft.com/office/powerpoint/2010/main" val="34205050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R" dirty="0"/>
              <a:t>Hello, I am Christina Giannoula and</a:t>
            </a:r>
          </a:p>
          <a:p>
            <a:pPr marL="171450" indent="-171450">
              <a:buFontTx/>
              <a:buChar char="-"/>
            </a:pPr>
            <a:r>
              <a:rPr lang="en-GB" dirty="0"/>
              <a:t>I</a:t>
            </a:r>
            <a:r>
              <a:rPr lang="en-GR" dirty="0"/>
              <a:t>n this talk I will introduce SparseP: the first Sparse Matrix Vector Multiplication Library for real Processing-In-Memory Architectures. [CLICK]</a:t>
            </a:r>
          </a:p>
        </p:txBody>
      </p:sp>
      <p:sp>
        <p:nvSpPr>
          <p:cNvPr id="4" name="Slide Number Placeholder 3"/>
          <p:cNvSpPr>
            <a:spLocks noGrp="1"/>
          </p:cNvSpPr>
          <p:nvPr>
            <p:ph type="sldNum" sz="quarter" idx="5"/>
          </p:nvPr>
        </p:nvSpPr>
        <p:spPr/>
        <p:txBody>
          <a:bodyPr/>
          <a:lstStyle/>
          <a:p>
            <a:fld id="{36FE170B-F3DD-2444-9313-30B484567F70}" type="slidenum">
              <a:rPr lang="en-GR" smtClean="0"/>
              <a:t>1</a:t>
            </a:fld>
            <a:endParaRPr lang="en-GR"/>
          </a:p>
        </p:txBody>
      </p:sp>
    </p:spTree>
    <p:extLst>
      <p:ext uri="{BB962C8B-B14F-4D97-AF65-F5344CB8AC3E}">
        <p14:creationId xmlns:p14="http://schemas.microsoft.com/office/powerpoint/2010/main" val="2828554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R" dirty="0"/>
              <a:t>Sparse Matrix Vector Multiplication (SpMV) is</a:t>
            </a:r>
            <a:r>
              <a:rPr lang="en-GB" dirty="0"/>
              <a:t> fundamental linear algebra kernel and lies at the heart of important applications from the scientific computing, machine learning, and graph analytics domains.</a:t>
            </a:r>
          </a:p>
          <a:p>
            <a:pPr marL="171450" indent="-171450">
              <a:buFontTx/>
              <a:buChar char="-"/>
            </a:pPr>
            <a:r>
              <a:rPr lang="en-GB" dirty="0"/>
              <a:t>In commodity systems like CPUs and GPUs, it has been repeatedly reported to achieve only a small fraction of the peak performance, and it is primarily bottlenecked by the memory bandwidth of the system [CLICK].</a:t>
            </a: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10</a:t>
            </a:fld>
            <a:endParaRPr lang="en-GR"/>
          </a:p>
        </p:txBody>
      </p:sp>
    </p:spTree>
    <p:extLst>
      <p:ext uri="{BB962C8B-B14F-4D97-AF65-F5344CB8AC3E}">
        <p14:creationId xmlns:p14="http://schemas.microsoft.com/office/powerpoint/2010/main" val="21396085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R" dirty="0"/>
              <a:t>At the same time, </a:t>
            </a:r>
            <a:r>
              <a:rPr lang="en-GB" dirty="0"/>
              <a:t>several manufacturers have already started to commercialize near-bank Processing-In-Memory or (PIM) architectures. </a:t>
            </a:r>
            <a:endParaRPr lang="en-GR" dirty="0"/>
          </a:p>
          <a:p>
            <a:pPr marL="171450" indent="-171450">
              <a:buFontTx/>
              <a:buChar char="-"/>
            </a:pPr>
            <a:r>
              <a:rPr lang="en-GB" dirty="0"/>
              <a:t>A PIM system consists of multiple PIM-enabled memory modules connected to a host CPU via common channel-based connections.</a:t>
            </a:r>
          </a:p>
          <a:p>
            <a:pPr marL="171450" indent="-171450">
              <a:buFontTx/>
              <a:buChar char="-"/>
            </a:pPr>
            <a:r>
              <a:rPr lang="en-GB" dirty="0"/>
              <a:t>Each PIM-enabled module supports several simple PIM cores. </a:t>
            </a:r>
          </a:p>
          <a:p>
            <a:pPr marL="171450" indent="-171450">
              <a:buFontTx/>
              <a:buChar char="-"/>
            </a:pPr>
            <a:r>
              <a:rPr lang="en-GB" dirty="0"/>
              <a:t>Each PIM core is located close to a DRAM bank.</a:t>
            </a:r>
          </a:p>
          <a:p>
            <a:pPr marL="171450" indent="-171450">
              <a:buFontTx/>
              <a:buChar char="-"/>
            </a:pPr>
            <a:r>
              <a:rPr lang="en-GB" dirty="0"/>
              <a:t>As a result, real PIM systems can provide high levels of parallelism, low memory access latency and large aggregate memory bandwidth, thereby being a good fit to accelerate the Sparse Matrix Vector Multiplication (</a:t>
            </a:r>
            <a:r>
              <a:rPr lang="en-GB" dirty="0" err="1"/>
              <a:t>SpMV</a:t>
            </a:r>
            <a:r>
              <a:rPr lang="en-GB" dirty="0"/>
              <a:t>) kernel. [CLICK]</a:t>
            </a:r>
          </a:p>
          <a:p>
            <a:pPr marL="171450" indent="-171450">
              <a:buFontTx/>
              <a:buChar char="-"/>
            </a:pPr>
            <a:r>
              <a:rPr lang="en-GB" dirty="0"/>
              <a:t>A few real near-bank PIM architectures are Samsung’s FIMDRAM [CLICK], </a:t>
            </a:r>
            <a:r>
              <a:rPr lang="en-GB" sz="1200" b="0" i="0" kern="1200" dirty="0">
                <a:solidFill>
                  <a:schemeClr val="tx1"/>
                </a:solidFill>
                <a:effectLst/>
                <a:latin typeface="+mn-lt"/>
                <a:ea typeface="+mn-ea"/>
                <a:cs typeface="+mn-cs"/>
              </a:rPr>
              <a:t>SK Hynix’s </a:t>
            </a:r>
            <a:r>
              <a:rPr lang="en-GB" sz="1200" b="0" i="0" kern="1200" dirty="0" err="1">
                <a:solidFill>
                  <a:schemeClr val="tx1"/>
                </a:solidFill>
                <a:effectLst/>
                <a:latin typeface="+mn-lt"/>
                <a:ea typeface="+mn-ea"/>
                <a:cs typeface="+mn-cs"/>
              </a:rPr>
              <a:t>AiM</a:t>
            </a:r>
            <a:r>
              <a:rPr lang="en-GB" sz="1200" b="0" i="0" kern="1200" dirty="0">
                <a:solidFill>
                  <a:schemeClr val="tx1"/>
                </a:solidFill>
                <a:effectLst/>
                <a:latin typeface="+mn-lt"/>
                <a:ea typeface="+mn-ea"/>
                <a:cs typeface="+mn-cs"/>
              </a:rPr>
              <a:t> [CLICK] </a:t>
            </a:r>
            <a:r>
              <a:rPr lang="en-GB" dirty="0"/>
              <a:t>and the UPMEM PIM system [CLICK].</a:t>
            </a: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11</a:t>
            </a:fld>
            <a:endParaRPr lang="en-GR"/>
          </a:p>
        </p:txBody>
      </p:sp>
    </p:spTree>
    <p:extLst>
      <p:ext uri="{BB962C8B-B14F-4D97-AF65-F5344CB8AC3E}">
        <p14:creationId xmlns:p14="http://schemas.microsoft.com/office/powerpoint/2010/main" val="25965487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R" dirty="0"/>
              <a:t>To this end, we make two key contributions.</a:t>
            </a:r>
          </a:p>
          <a:p>
            <a:pPr marL="171450" indent="-171450">
              <a:buFontTx/>
              <a:buChar char="-"/>
            </a:pPr>
            <a:r>
              <a:rPr lang="en-GR" dirty="0"/>
              <a:t>1. We design SparseP, </a:t>
            </a:r>
            <a:r>
              <a:rPr lang="en-GB" dirty="0"/>
              <a:t>the first </a:t>
            </a:r>
            <a:r>
              <a:rPr lang="en-GB" dirty="0" err="1"/>
              <a:t>SpMV</a:t>
            </a:r>
            <a:r>
              <a:rPr lang="en-GB" dirty="0"/>
              <a:t> library for real PIM architectures.</a:t>
            </a:r>
          </a:p>
          <a:p>
            <a:pPr marL="171450" indent="-171450">
              <a:buFontTx/>
              <a:buChar char="-"/>
            </a:pPr>
            <a:r>
              <a:rPr lang="en-GR" dirty="0"/>
              <a:t>We </a:t>
            </a:r>
            <a:r>
              <a:rPr lang="en-US" dirty="0"/>
              <a:t>propose 25 efficient </a:t>
            </a:r>
            <a:r>
              <a:rPr lang="en-US" dirty="0" err="1"/>
              <a:t>SpMV</a:t>
            </a:r>
            <a:r>
              <a:rPr lang="en-US" dirty="0"/>
              <a:t> kernels supporting several compressed matrix formats, data types, data partitioning techniques, load balancing schemes and synchronization approaches in order to cover a wide variety of matrices and applications. [</a:t>
            </a:r>
            <a:r>
              <a:rPr lang="en-US" b="1" dirty="0"/>
              <a:t>CLICK</a:t>
            </a:r>
            <a:r>
              <a:rPr lang="en-US" b="0" dirty="0"/>
              <a:t>]</a:t>
            </a:r>
            <a:endParaRPr lang="en-US" dirty="0"/>
          </a:p>
          <a:p>
            <a:pPr marL="171450" indent="-171450">
              <a:buFontTx/>
              <a:buChar char="-"/>
            </a:pPr>
            <a:r>
              <a:rPr lang="en-US" dirty="0"/>
              <a:t>2. We conduct a comprehensive study of the popular </a:t>
            </a:r>
            <a:r>
              <a:rPr lang="en-US" dirty="0" err="1"/>
              <a:t>SpMV</a:t>
            </a:r>
            <a:r>
              <a:rPr lang="en-US" dirty="0"/>
              <a:t> kernel on the first commercially-available real PIM system, the </a:t>
            </a:r>
            <a:r>
              <a:rPr lang="en-US" dirty="0" err="1"/>
              <a:t>UpMEM</a:t>
            </a:r>
            <a:r>
              <a:rPr lang="en-US" dirty="0"/>
              <a:t> system. </a:t>
            </a:r>
          </a:p>
          <a:p>
            <a:pPr marL="171450" indent="-171450">
              <a:buFontTx/>
              <a:buChar char="-"/>
            </a:pPr>
            <a:r>
              <a:rPr lang="en-US" dirty="0"/>
              <a:t>Our characterization study includes a wide range of sparse matrices with diverse characteristics, and comparisons to state-of-the-art CPU and GPU systems.</a:t>
            </a:r>
          </a:p>
          <a:p>
            <a:pPr marL="171450" indent="-171450">
              <a:buFontTx/>
              <a:buChar char="-"/>
            </a:pPr>
            <a:r>
              <a:rPr lang="en-US" dirty="0"/>
              <a:t>Our analysis provides recommendations for software, system and hardware designers [</a:t>
            </a:r>
            <a:r>
              <a:rPr lang="en-US" b="1" dirty="0"/>
              <a:t>CLICK</a:t>
            </a:r>
            <a:r>
              <a:rPr lang="en-US" b="0" dirty="0"/>
              <a:t>].</a:t>
            </a:r>
            <a:endParaRPr lang="en-GR" dirty="0"/>
          </a:p>
          <a:p>
            <a:pPr marL="171450" indent="-171450">
              <a:buFontTx/>
              <a:buChar char="-"/>
            </a:pP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12</a:t>
            </a:fld>
            <a:endParaRPr lang="en-GR"/>
          </a:p>
        </p:txBody>
      </p:sp>
    </p:spTree>
    <p:extLst>
      <p:ext uri="{BB962C8B-B14F-4D97-AF65-F5344CB8AC3E}">
        <p14:creationId xmlns:p14="http://schemas.microsoft.com/office/powerpoint/2010/main" val="29773699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dirty="0"/>
              <a:t>The end-to-end </a:t>
            </a:r>
            <a:r>
              <a:rPr lang="en-GB" dirty="0" err="1"/>
              <a:t>SpMV</a:t>
            </a:r>
            <a:r>
              <a:rPr lang="en-GB" dirty="0"/>
              <a:t> execution on a real PIM system can broken down in four steps: </a:t>
            </a:r>
          </a:p>
          <a:p>
            <a:pPr marL="171450" indent="-171450">
              <a:buFontTx/>
              <a:buChar char="-"/>
            </a:pPr>
            <a:r>
              <a:rPr lang="en-GB" dirty="0"/>
              <a:t>(1) the time to load the input vector into DRAM banks of PIM-enabled memory, [CLICK] </a:t>
            </a:r>
          </a:p>
          <a:p>
            <a:pPr marL="171450" indent="-171450">
              <a:buFontTx/>
              <a:buChar char="-"/>
            </a:pPr>
            <a:r>
              <a:rPr lang="en-GB" dirty="0"/>
              <a:t>(2) the time to execute the </a:t>
            </a:r>
            <a:r>
              <a:rPr lang="en-GB" dirty="0" err="1"/>
              <a:t>SpMV</a:t>
            </a:r>
            <a:r>
              <a:rPr lang="en-GB" dirty="0"/>
              <a:t> kernel on PIM cores, [CLICK] </a:t>
            </a:r>
          </a:p>
          <a:p>
            <a:pPr marL="171450" indent="-171450">
              <a:buFontTx/>
              <a:buChar char="-"/>
            </a:pPr>
            <a:r>
              <a:rPr lang="en-GB" dirty="0"/>
              <a:t>(3) the time to retrieve from DRAM banks to the host CPU results for the output vector, [CLICK]</a:t>
            </a:r>
          </a:p>
          <a:p>
            <a:pPr marL="171450" indent="-171450">
              <a:buFontTx/>
              <a:buChar char="-"/>
            </a:pPr>
            <a:r>
              <a:rPr lang="en-GB" dirty="0"/>
              <a:t>and (4) the time to merge partial results and assemble the final output vector on the host CPU.  [CLICK]</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b="0" i="0" kern="1200" dirty="0">
                <a:solidFill>
                  <a:schemeClr val="tx1"/>
                </a:solidFill>
                <a:effectLst/>
                <a:latin typeface="+mn-lt"/>
                <a:ea typeface="+mn-ea"/>
                <a:cs typeface="+mn-cs"/>
              </a:rPr>
              <a:t>Our evaluated system does not have PIM-enabled memory as main memory, [CLICK] and thus we need to load the input vector to PIM-enabled DIMMs.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b="0" i="0" kern="1200" dirty="0">
                <a:solidFill>
                  <a:schemeClr val="tx1"/>
                </a:solidFill>
                <a:effectLst/>
                <a:latin typeface="+mn-lt"/>
                <a:ea typeface="+mn-ea"/>
                <a:cs typeface="+mn-cs"/>
              </a:rPr>
              <a:t>However, our kernel implementations would be the same and they can apply to an architecture where the PIM-enabled memory constitutes the main memory of the system. [CLICK]</a:t>
            </a:r>
            <a:endParaRPr lang="en-GB" dirty="0"/>
          </a:p>
          <a:p>
            <a:pPr marL="171450" indent="-171450">
              <a:buFontTx/>
              <a:buChar char="-"/>
            </a:pP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13</a:t>
            </a:fld>
            <a:endParaRPr lang="en-GR"/>
          </a:p>
        </p:txBody>
      </p:sp>
    </p:spTree>
    <p:extLst>
      <p:ext uri="{BB962C8B-B14F-4D97-AF65-F5344CB8AC3E}">
        <p14:creationId xmlns:p14="http://schemas.microsoft.com/office/powerpoint/2010/main" val="39411331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dirty="0"/>
              <a:t>To parallelize the </a:t>
            </a:r>
            <a:r>
              <a:rPr lang="en-GB" dirty="0" err="1"/>
              <a:t>SpMV</a:t>
            </a:r>
            <a:r>
              <a:rPr lang="en-GB" dirty="0"/>
              <a:t> kernel, </a:t>
            </a:r>
            <a:r>
              <a:rPr lang="en-GB" dirty="0" err="1"/>
              <a:t>SparseP</a:t>
            </a:r>
            <a:r>
              <a:rPr lang="en-GB" dirty="0"/>
              <a:t> supports two general types of data partitioning techniques:</a:t>
            </a:r>
          </a:p>
          <a:p>
            <a:pPr marL="171450" indent="-171450">
              <a:buFontTx/>
              <a:buChar char="-"/>
            </a:pPr>
            <a:r>
              <a:rPr lang="en-GB" dirty="0"/>
              <a:t>1. We provide an 1D partitioning technique where the matrix is horizontally partitioned across PIM cores. </a:t>
            </a:r>
          </a:p>
          <a:p>
            <a:pPr marL="171450" indent="-171450">
              <a:buFontTx/>
              <a:buChar char="-"/>
            </a:pPr>
            <a:r>
              <a:rPr lang="en-GB" dirty="0"/>
              <a:t>2. We provide a 2D partitioning technique where the matrix is partitioned into 2D tiles, the number of which is equal to the number of PIM cores. [CLICK]</a:t>
            </a:r>
          </a:p>
          <a:p>
            <a:pPr marL="171450" indent="-171450">
              <a:buFontTx/>
              <a:buChar char="-"/>
            </a:pPr>
            <a:r>
              <a:rPr lang="en-GB" dirty="0"/>
              <a:t>With the 1D partitioning technique, almost the entire </a:t>
            </a:r>
            <a:r>
              <a:rPr lang="en-GB" dirty="0" err="1"/>
              <a:t>SpMV</a:t>
            </a:r>
            <a:r>
              <a:rPr lang="en-GB" dirty="0"/>
              <a:t> computation is performed using only PIM cores, since PIM cores directly compute the final elements for the output vector.  However, the input vector needs to be replicated at each DRAM bank of PIM-enabled memory, and thus the number of the copies of the input vector that is transferred to PIM-enabled memory through the narrow memory bus is equal to the number of PIM cores used. [CLICK]</a:t>
            </a:r>
          </a:p>
          <a:p>
            <a:pPr marL="171450" indent="-171450">
              <a:buFontTx/>
              <a:buChar char="-"/>
            </a:pPr>
            <a:r>
              <a:rPr lang="en-GB" dirty="0"/>
              <a:t>With the 2D partitioning technique, we aim to strive a balance between computation and data transfer costs, since only a subset of the elements of the input vector is copied into the DRAM bank of each PIM core. Thus, the number of copies of the input and output vectors that are transferred to PIM-enabled memory through the narrow memory bus depends on the number of vertical partitions used [CLICK].</a:t>
            </a: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14</a:t>
            </a:fld>
            <a:endParaRPr lang="en-GR"/>
          </a:p>
        </p:txBody>
      </p:sp>
    </p:spTree>
    <p:extLst>
      <p:ext uri="{BB962C8B-B14F-4D97-AF65-F5344CB8AC3E}">
        <p14:creationId xmlns:p14="http://schemas.microsoft.com/office/powerpoint/2010/main" val="27263202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R" dirty="0"/>
              <a:t>In the 1D partitioning technique, we provide various load balancing schemes across multiple PIM cores for the 4 most widely-used compreseed matrix storage formats.</a:t>
            </a:r>
          </a:p>
          <a:p>
            <a:pPr marL="171450" indent="-171450">
              <a:buFontTx/>
              <a:buChar char="-"/>
            </a:pPr>
            <a:r>
              <a:rPr lang="en-GR" dirty="0"/>
              <a:t>For CSR and COO formats, we load-balance either the number of rows or the number of non-zero elements across PIM cores.</a:t>
            </a:r>
          </a:p>
          <a:p>
            <a:pPr marL="171450" indent="-171450">
              <a:buFontTx/>
              <a:buChar char="-"/>
            </a:pPr>
            <a:r>
              <a:rPr lang="en-GR" dirty="0"/>
              <a:t>For BCSR and BCOO formats, we load-balance either the number of blocks or the number of non-zero elements across PIM cores. </a:t>
            </a:r>
          </a:p>
          <a:p>
            <a:pPr marL="171450" indent="-171450">
              <a:buFontTx/>
              <a:buChar char="-"/>
            </a:pPr>
            <a:r>
              <a:rPr lang="en-GR" dirty="0"/>
              <a:t>However, the load-balancing depends on characteristics of each compressed format.</a:t>
            </a:r>
          </a:p>
          <a:p>
            <a:pPr marL="171450" indent="-171450">
              <a:buFontTx/>
              <a:buChar char="-"/>
            </a:pPr>
            <a:r>
              <a:rPr lang="en-GR" dirty="0"/>
              <a:t> [CLICK].</a:t>
            </a:r>
          </a:p>
        </p:txBody>
      </p:sp>
      <p:sp>
        <p:nvSpPr>
          <p:cNvPr id="4" name="Slide Number Placeholder 3"/>
          <p:cNvSpPr>
            <a:spLocks noGrp="1"/>
          </p:cNvSpPr>
          <p:nvPr>
            <p:ph type="sldNum" sz="quarter" idx="5"/>
          </p:nvPr>
        </p:nvSpPr>
        <p:spPr/>
        <p:txBody>
          <a:bodyPr/>
          <a:lstStyle/>
          <a:p>
            <a:fld id="{36FE170B-F3DD-2444-9313-30B484567F70}" type="slidenum">
              <a:rPr lang="en-GR" smtClean="0"/>
              <a:t>15</a:t>
            </a:fld>
            <a:endParaRPr lang="en-GR"/>
          </a:p>
        </p:txBody>
      </p:sp>
    </p:spTree>
    <p:extLst>
      <p:ext uri="{BB962C8B-B14F-4D97-AF65-F5344CB8AC3E}">
        <p14:creationId xmlns:p14="http://schemas.microsoft.com/office/powerpoint/2010/main" val="42364846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dirty="0"/>
              <a:t>For example, in the CSR format, since the matrix is stored in row-order, load-balancing of the non-zero elements across PIM cores is performed at row granularity.</a:t>
            </a:r>
          </a:p>
          <a:p>
            <a:pPr marL="171450" indent="-171450">
              <a:buFontTx/>
              <a:buChar char="-"/>
            </a:pPr>
            <a:r>
              <a:rPr lang="en-GB" dirty="0"/>
              <a:t>Instead [CLICK], in the COO format, the matrix is stored in non-zero element order, and load-balancing of the non-zero elements can be performed by splitting a row across two neighbouring PIM cores, </a:t>
            </a:r>
          </a:p>
          <a:p>
            <a:pPr marL="171450" indent="-171450">
              <a:buFontTx/>
              <a:buChar char="-"/>
            </a:pPr>
            <a:r>
              <a:rPr lang="en-GB" dirty="0"/>
              <a:t>Thus, providing a near-perfect non-zero element balance across cores. </a:t>
            </a:r>
          </a:p>
          <a:p>
            <a:pPr marL="171450" indent="-171450">
              <a:buFontTx/>
              <a:buChar char="-"/>
            </a:pPr>
            <a:r>
              <a:rPr lang="en-GB" dirty="0"/>
              <a:t>Similarly [CLICK], in BCSR the load-balancing is performed at a block row granularity. [CLICK]</a:t>
            </a:r>
          </a:p>
          <a:p>
            <a:pPr marL="171450" indent="-171450">
              <a:buFontTx/>
              <a:buChar char="-"/>
            </a:pPr>
            <a:endParaRPr lang="en-GB" dirty="0"/>
          </a:p>
        </p:txBody>
      </p:sp>
      <p:sp>
        <p:nvSpPr>
          <p:cNvPr id="4" name="Slide Number Placeholder 3"/>
          <p:cNvSpPr>
            <a:spLocks noGrp="1"/>
          </p:cNvSpPr>
          <p:nvPr>
            <p:ph type="sldNum" sz="quarter" idx="5"/>
          </p:nvPr>
        </p:nvSpPr>
        <p:spPr/>
        <p:txBody>
          <a:bodyPr/>
          <a:lstStyle/>
          <a:p>
            <a:fld id="{36FE170B-F3DD-2444-9313-30B484567F70}" type="slidenum">
              <a:rPr lang="en-GR" smtClean="0"/>
              <a:t>16</a:t>
            </a:fld>
            <a:endParaRPr lang="en-GR"/>
          </a:p>
        </p:txBody>
      </p:sp>
    </p:spTree>
    <p:extLst>
      <p:ext uri="{BB962C8B-B14F-4D97-AF65-F5344CB8AC3E}">
        <p14:creationId xmlns:p14="http://schemas.microsoft.com/office/powerpoint/2010/main" val="8304502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dirty="0"/>
              <a:t>For example, in the CSR format, since the matrix is stored in row-order, load-balancing of the non-zero elements across PIM cores is performed at row granularity.</a:t>
            </a:r>
          </a:p>
          <a:p>
            <a:pPr marL="171450" indent="-171450">
              <a:buFontTx/>
              <a:buChar char="-"/>
            </a:pPr>
            <a:r>
              <a:rPr lang="en-GB" dirty="0"/>
              <a:t>Instead [CLICK], in the COO format, the matrix is stored in non-zero element order, and load-balancing of the non-zero elements can be performed by splitting a row across two neighbouring PIM cores, </a:t>
            </a:r>
          </a:p>
          <a:p>
            <a:pPr marL="171450" indent="-171450">
              <a:buFontTx/>
              <a:buChar char="-"/>
            </a:pPr>
            <a:r>
              <a:rPr lang="en-GB" dirty="0"/>
              <a:t>Thus, providing a near-perfect non-zero element balance across cores. </a:t>
            </a:r>
          </a:p>
          <a:p>
            <a:pPr marL="171450" indent="-171450">
              <a:buFontTx/>
              <a:buChar char="-"/>
            </a:pPr>
            <a:r>
              <a:rPr lang="en-GB" dirty="0"/>
              <a:t>Similarly [CLICK], in BCSR the load-balancing is performed at a block row granularity. [CLICK]</a:t>
            </a:r>
          </a:p>
          <a:p>
            <a:pPr marL="171450" indent="-171450">
              <a:buFontTx/>
              <a:buChar char="-"/>
            </a:pPr>
            <a:endParaRPr lang="en-GB" dirty="0"/>
          </a:p>
        </p:txBody>
      </p:sp>
      <p:sp>
        <p:nvSpPr>
          <p:cNvPr id="4" name="Slide Number Placeholder 3"/>
          <p:cNvSpPr>
            <a:spLocks noGrp="1"/>
          </p:cNvSpPr>
          <p:nvPr>
            <p:ph type="sldNum" sz="quarter" idx="5"/>
          </p:nvPr>
        </p:nvSpPr>
        <p:spPr/>
        <p:txBody>
          <a:bodyPr/>
          <a:lstStyle/>
          <a:p>
            <a:fld id="{36FE170B-F3DD-2444-9313-30B484567F70}" type="slidenum">
              <a:rPr lang="en-GR" smtClean="0"/>
              <a:t>17</a:t>
            </a:fld>
            <a:endParaRPr lang="en-GR"/>
          </a:p>
        </p:txBody>
      </p:sp>
    </p:spTree>
    <p:extLst>
      <p:ext uri="{BB962C8B-B14F-4D97-AF65-F5344CB8AC3E}">
        <p14:creationId xmlns:p14="http://schemas.microsoft.com/office/powerpoint/2010/main" val="31475836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dirty="0"/>
              <a:t>In the 2D partitioning technique, </a:t>
            </a:r>
            <a:r>
              <a:rPr lang="en-GB" dirty="0" err="1"/>
              <a:t>SparseP</a:t>
            </a:r>
            <a:r>
              <a:rPr lang="en-GB" dirty="0"/>
              <a:t> supports three schemes for all the 4 compressed matrix formats:</a:t>
            </a:r>
          </a:p>
          <a:p>
            <a:pPr marL="171450" indent="-171450">
              <a:buFontTx/>
              <a:buChar char="-"/>
            </a:pPr>
            <a:r>
              <a:rPr lang="en-GB" dirty="0"/>
              <a:t>(1) In the equally-sized scheme: The 2D tiles are statically created to have the same height and width. This way the subsets of the elements for the input and output vectors have the same sizes across all PIM cores. However, this scheme has high non-zero element imbalance across PIM cores due to creating static partitions on sparse matrix. [CLICK]</a:t>
            </a:r>
          </a:p>
          <a:p>
            <a:pPr marL="171450" indent="-171450">
              <a:buFontTx/>
              <a:buChar char="-"/>
            </a:pPr>
            <a:r>
              <a:rPr lang="en-GB" dirty="0"/>
              <a:t>(2) In the equally-wide scheme: The 2D tiles have the same width and variable height. For each vertical partition on the matrix, we load-balance the non-zero elements across the tiles of the same vertical partition. In this scheme, the subset of the elements for the input vector has the same size across PIM cores, while the subset of the elements for the output vector varies across PIM cores. This way we provide high non-zero element balance across PIM cores of the same vertical partition. [CLICK]</a:t>
            </a:r>
          </a:p>
          <a:p>
            <a:pPr marL="171450" indent="-171450">
              <a:buFontTx/>
              <a:buChar char="-"/>
            </a:pPr>
            <a:r>
              <a:rPr lang="en-GB" dirty="0"/>
              <a:t>(3) In the variable-sized scheme: The 2D tiles have both variable width and height. We load-balance the non-zero elements both across the vertical partitions and across the tiles of the same vertical partition. This way we provide high non-zero element balance across all PIM cores. [CLICK]</a:t>
            </a:r>
          </a:p>
          <a:p>
            <a:pPr marL="171450" indent="-171450">
              <a:buFontTx/>
              <a:buChar char="-"/>
            </a:pP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18</a:t>
            </a:fld>
            <a:endParaRPr lang="en-GR"/>
          </a:p>
        </p:txBody>
      </p:sp>
    </p:spTree>
    <p:extLst>
      <p:ext uri="{BB962C8B-B14F-4D97-AF65-F5344CB8AC3E}">
        <p14:creationId xmlns:p14="http://schemas.microsoft.com/office/powerpoint/2010/main" val="11179476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R" dirty="0"/>
              <a:t>Finally, since real PIM architectures can support multithreaded PIM cores, </a:t>
            </a:r>
          </a:p>
          <a:p>
            <a:pPr marL="171450" indent="-171450">
              <a:buFontTx/>
              <a:buChar char="-"/>
            </a:pPr>
            <a:r>
              <a:rPr lang="en-GB" dirty="0"/>
              <a:t>I</a:t>
            </a:r>
            <a:r>
              <a:rPr lang="en-GR" dirty="0"/>
              <a:t>n both 1D and 2D partitioning techniques [CLICK],</a:t>
            </a:r>
          </a:p>
          <a:p>
            <a:pPr marL="171450" indent="-171450">
              <a:buFontTx/>
              <a:buChar char="-"/>
            </a:pPr>
            <a:r>
              <a:rPr lang="en-GR" dirty="0"/>
              <a:t>we support various load balancing schemes and synchronization approaches among threads of a single multithreaded PIM core. [CLICK]</a:t>
            </a:r>
          </a:p>
        </p:txBody>
      </p:sp>
      <p:sp>
        <p:nvSpPr>
          <p:cNvPr id="4" name="Slide Number Placeholder 3"/>
          <p:cNvSpPr>
            <a:spLocks noGrp="1"/>
          </p:cNvSpPr>
          <p:nvPr>
            <p:ph type="sldNum" sz="quarter" idx="5"/>
          </p:nvPr>
        </p:nvSpPr>
        <p:spPr/>
        <p:txBody>
          <a:bodyPr/>
          <a:lstStyle/>
          <a:p>
            <a:fld id="{36FE170B-F3DD-2444-9313-30B484567F70}" type="slidenum">
              <a:rPr lang="en-GR" smtClean="0"/>
              <a:t>19</a:t>
            </a:fld>
            <a:endParaRPr lang="en-GR"/>
          </a:p>
        </p:txBody>
      </p:sp>
    </p:spTree>
    <p:extLst>
      <p:ext uri="{BB962C8B-B14F-4D97-AF65-F5344CB8AC3E}">
        <p14:creationId xmlns:p14="http://schemas.microsoft.com/office/powerpoint/2010/main" val="2867579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R" dirty="0"/>
              <a:t>Irregular applications lie at the heart of many important fields including graph analytics, neural networks, medical imaging, and economic modeling. </a:t>
            </a:r>
          </a:p>
          <a:p>
            <a:pPr marL="171450" indent="-171450">
              <a:buFontTx/>
              <a:buChar char="-"/>
            </a:pPr>
            <a:r>
              <a:rPr lang="en-GR" dirty="0"/>
              <a:t>Therefore, accelerating irregular applications is of vital importance nowdays. [</a:t>
            </a:r>
            <a:r>
              <a:rPr lang="en-GR" b="1" dirty="0"/>
              <a:t>CLICK</a:t>
            </a:r>
            <a:r>
              <a:rPr lang="en-GR" b="0" dirty="0"/>
              <a:t>]</a:t>
            </a:r>
          </a:p>
          <a:p>
            <a:pPr marL="171450" marR="0" lvl="0" indent="-171450" algn="l" defTabSz="914377" rtl="0" eaLnBrk="1" fontAlgn="auto" latinLnBrk="0" hangingPunct="1">
              <a:lnSpc>
                <a:spcPct val="100000"/>
              </a:lnSpc>
              <a:spcBef>
                <a:spcPts val="0"/>
              </a:spcBef>
              <a:spcAft>
                <a:spcPts val="0"/>
              </a:spcAft>
              <a:buClrTx/>
              <a:buSzTx/>
              <a:buFontTx/>
              <a:buChar char="-"/>
              <a:tabLst/>
              <a:defRPr/>
            </a:pPr>
            <a:r>
              <a:rPr lang="en-GR" b="0" dirty="0"/>
              <a:t>In this dissertation, we identify three important characteristics of the irregular applications that highly affect their performance. </a:t>
            </a:r>
            <a:r>
              <a:rPr lang="en-GR" dirty="0"/>
              <a:t>[</a:t>
            </a:r>
            <a:r>
              <a:rPr lang="en-GR" b="1" dirty="0"/>
              <a:t>CLICK</a:t>
            </a:r>
            <a:r>
              <a:rPr lang="en-GR" b="0" dirty="0"/>
              <a:t>]</a:t>
            </a:r>
          </a:p>
          <a:p>
            <a:pPr marL="171450" indent="-171450">
              <a:buFontTx/>
              <a:buChar char="-"/>
            </a:pPr>
            <a:endParaRPr lang="en-GR" b="1" dirty="0"/>
          </a:p>
          <a:p>
            <a:pPr marL="171450" indent="-171450">
              <a:buFontTx/>
              <a:buChar char="-"/>
            </a:pP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2</a:t>
            </a:fld>
            <a:endParaRPr lang="en-GR"/>
          </a:p>
        </p:txBody>
      </p:sp>
    </p:spTree>
    <p:extLst>
      <p:ext uri="{BB962C8B-B14F-4D97-AF65-F5344CB8AC3E}">
        <p14:creationId xmlns:p14="http://schemas.microsoft.com/office/powerpoint/2010/main" val="20008704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R" dirty="0"/>
              <a:t>Overall, SparseP provides 9 1D parttioned-kernels and 16 2D-partitioned kernels</a:t>
            </a:r>
            <a:r>
              <a:rPr lang="en-GB" dirty="0"/>
              <a:t>,</a:t>
            </a:r>
            <a:endParaRPr lang="en-GR" dirty="0"/>
          </a:p>
          <a:p>
            <a:pPr marL="171450" indent="-171450">
              <a:buFontTx/>
              <a:buChar char="-"/>
            </a:pPr>
            <a:r>
              <a:rPr lang="en-GB" dirty="0"/>
              <a:t>supporting a wide range of data types, including both low-precision integer, and high-precision float data types. [CLICK]</a:t>
            </a:r>
          </a:p>
        </p:txBody>
      </p:sp>
      <p:sp>
        <p:nvSpPr>
          <p:cNvPr id="4" name="Slide Number Placeholder 3"/>
          <p:cNvSpPr>
            <a:spLocks noGrp="1"/>
          </p:cNvSpPr>
          <p:nvPr>
            <p:ph type="sldNum" sz="quarter" idx="5"/>
          </p:nvPr>
        </p:nvSpPr>
        <p:spPr/>
        <p:txBody>
          <a:bodyPr/>
          <a:lstStyle/>
          <a:p>
            <a:fld id="{36FE170B-F3DD-2444-9313-30B484567F70}" type="slidenum">
              <a:rPr lang="en-GR" smtClean="0"/>
              <a:t>20</a:t>
            </a:fld>
            <a:endParaRPr lang="en-GR"/>
          </a:p>
        </p:txBody>
      </p:sp>
    </p:spTree>
    <p:extLst>
      <p:ext uri="{BB962C8B-B14F-4D97-AF65-F5344CB8AC3E}">
        <p14:creationId xmlns:p14="http://schemas.microsoft.com/office/powerpoint/2010/main" val="22204047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R" dirty="0"/>
              <a:t>This is the real  UPMEM PIM system that we use in our evaluation. </a:t>
            </a:r>
          </a:p>
          <a:p>
            <a:pPr marL="171450" indent="-171450">
              <a:buFontTx/>
              <a:buChar char="-"/>
            </a:pPr>
            <a:r>
              <a:rPr lang="en-GR" dirty="0"/>
              <a:t>It includes 20 PIM DIMMs connected to a host CPU, having in total 2560 PIM cores. [CLICK].</a:t>
            </a:r>
          </a:p>
          <a:p>
            <a:pPr marL="171450" indent="-171450">
              <a:buFontTx/>
              <a:buChar char="-"/>
            </a:pPr>
            <a:r>
              <a:rPr lang="en-GR" dirty="0"/>
              <a:t>Each PIM core can support up to 24 threads, which can access data from a local 64MB DRAM bank. [CLICK]</a:t>
            </a:r>
          </a:p>
          <a:p>
            <a:pPr marL="171450" indent="-171450">
              <a:buFontTx/>
              <a:buChar char="-"/>
            </a:pP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21</a:t>
            </a:fld>
            <a:endParaRPr lang="en-GR"/>
          </a:p>
        </p:txBody>
      </p:sp>
    </p:spTree>
    <p:extLst>
      <p:ext uri="{BB962C8B-B14F-4D97-AF65-F5344CB8AC3E}">
        <p14:creationId xmlns:p14="http://schemas.microsoft.com/office/powerpoint/2010/main" val="35827242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R" dirty="0"/>
              <a:t>We evaluate a wide variety of sparse matrices.</a:t>
            </a:r>
          </a:p>
          <a:p>
            <a:pPr marL="171450" indent="-171450">
              <a:buFontTx/>
              <a:buChar char="-"/>
            </a:pPr>
            <a:r>
              <a:rPr lang="en-GR" dirty="0"/>
              <a:t>When the standard deviation of the non-zero elements across rows and columns of the matrix is low, the matrix is reffered to as regular. </a:t>
            </a:r>
          </a:p>
          <a:p>
            <a:pPr marL="171450" indent="-171450">
              <a:buFontTx/>
              <a:buChar char="-"/>
            </a:pPr>
            <a:r>
              <a:rPr lang="en-GR" dirty="0"/>
              <a:t>However, when the standard deviation of the non-zero elements across rows and columns is high, the matrix becomes very irregular and is reffered to as scale-free matrix. [CLICK]</a:t>
            </a:r>
          </a:p>
        </p:txBody>
      </p:sp>
      <p:sp>
        <p:nvSpPr>
          <p:cNvPr id="4" name="Slide Number Placeholder 3"/>
          <p:cNvSpPr>
            <a:spLocks noGrp="1"/>
          </p:cNvSpPr>
          <p:nvPr>
            <p:ph type="sldNum" sz="quarter" idx="5"/>
          </p:nvPr>
        </p:nvSpPr>
        <p:spPr/>
        <p:txBody>
          <a:bodyPr/>
          <a:lstStyle/>
          <a:p>
            <a:fld id="{36FE170B-F3DD-2444-9313-30B484567F70}" type="slidenum">
              <a:rPr lang="en-GR" smtClean="0"/>
              <a:t>22</a:t>
            </a:fld>
            <a:endParaRPr lang="en-GR"/>
          </a:p>
        </p:txBody>
      </p:sp>
    </p:spTree>
    <p:extLst>
      <p:ext uri="{BB962C8B-B14F-4D97-AF65-F5344CB8AC3E}">
        <p14:creationId xmlns:p14="http://schemas.microsoft.com/office/powerpoint/2010/main" val="28109052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R" dirty="0"/>
              <a:t>We first examine only the kernel tme of SpMV execution. [CLICK].</a:t>
            </a:r>
          </a:p>
          <a:p>
            <a:pPr marL="171450" indent="-171450">
              <a:buFontTx/>
              <a:buChar char="-"/>
            </a:pP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23</a:t>
            </a:fld>
            <a:endParaRPr lang="en-GR"/>
          </a:p>
        </p:txBody>
      </p:sp>
    </p:spTree>
    <p:extLst>
      <p:ext uri="{BB962C8B-B14F-4D97-AF65-F5344CB8AC3E}">
        <p14:creationId xmlns:p14="http://schemas.microsoft.com/office/powerpoint/2010/main" val="27494348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dirty="0"/>
              <a:t>We compare the 4 compressed matrix formats by normalizing their performance to that of the CSR format.</a:t>
            </a:r>
          </a:p>
          <a:p>
            <a:pPr marL="171450" indent="-171450">
              <a:buFontTx/>
              <a:buChar char="-"/>
            </a:pPr>
            <a:r>
              <a:rPr lang="en-GB" dirty="0"/>
              <a:t>In 1D-partitioned kernels, we find that in scale-free matrices [CLICK] the COO and BCOO formats significantly outperform the CSR and BCSR formats, respectively, [CLICK]</a:t>
            </a:r>
          </a:p>
          <a:p>
            <a:pPr marL="171450" indent="-171450">
              <a:buFontTx/>
              <a:buChar char="-"/>
            </a:pPr>
            <a:r>
              <a:rPr lang="en-GB" dirty="0"/>
              <a:t>This is because they provide higher non-zero element balance across PIM cores.</a:t>
            </a:r>
          </a:p>
          <a:p>
            <a:pPr marL="171450" indent="-171450">
              <a:buFontTx/>
              <a:buChar char="-"/>
            </a:pPr>
            <a:r>
              <a:rPr lang="en-GB" dirty="0"/>
              <a:t>since CSR and BCSR are limited to perform load-balancing at a row- and block-row granularity, respectively. [CLICK]</a:t>
            </a: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24</a:t>
            </a:fld>
            <a:endParaRPr lang="en-GR"/>
          </a:p>
        </p:txBody>
      </p:sp>
    </p:spTree>
    <p:extLst>
      <p:ext uri="{BB962C8B-B14F-4D97-AF65-F5344CB8AC3E}">
        <p14:creationId xmlns:p14="http://schemas.microsoft.com/office/powerpoint/2010/main" val="24166401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R" dirty="0"/>
              <a:t>Similarly, in the 2D equally-sized kernels, even though all compressed formats have the same non-zero element balance across PIM cores because of the static partitioning, [CLICK]</a:t>
            </a:r>
          </a:p>
          <a:p>
            <a:pPr marL="171450" indent="-171450">
              <a:buFontTx/>
              <a:buChar char="-"/>
            </a:pPr>
            <a:r>
              <a:rPr lang="en-GB" dirty="0"/>
              <a:t>T</a:t>
            </a:r>
            <a:r>
              <a:rPr lang="en-GR" dirty="0"/>
              <a:t>he non-zero element balance among multiple threads of each PIM core is affected by the compressed matrix format used. [CLICK]</a:t>
            </a:r>
          </a:p>
          <a:p>
            <a:pPr marL="171450" indent="-171450">
              <a:buFontTx/>
              <a:buChar char="-"/>
            </a:pPr>
            <a:r>
              <a:rPr lang="en-GR" dirty="0"/>
              <a:t>Therefore, COO and BCOO outperform CSR and BCSR by providing higher non-zero element balance among threads within a multithreaded PIM core.</a:t>
            </a:r>
          </a:p>
        </p:txBody>
      </p:sp>
      <p:sp>
        <p:nvSpPr>
          <p:cNvPr id="4" name="Slide Number Placeholder 3"/>
          <p:cNvSpPr>
            <a:spLocks noGrp="1"/>
          </p:cNvSpPr>
          <p:nvPr>
            <p:ph type="sldNum" sz="quarter" idx="5"/>
          </p:nvPr>
        </p:nvSpPr>
        <p:spPr/>
        <p:txBody>
          <a:bodyPr/>
          <a:lstStyle/>
          <a:p>
            <a:fld id="{36FE170B-F3DD-2444-9313-30B484567F70}" type="slidenum">
              <a:rPr lang="en-GR" smtClean="0"/>
              <a:t>25</a:t>
            </a:fld>
            <a:endParaRPr lang="en-GR"/>
          </a:p>
        </p:txBody>
      </p:sp>
    </p:spTree>
    <p:extLst>
      <p:ext uri="{BB962C8B-B14F-4D97-AF65-F5344CB8AC3E}">
        <p14:creationId xmlns:p14="http://schemas.microsoft.com/office/powerpoint/2010/main" val="34133786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R" dirty="0"/>
              <a:t>Finally, in 2D equally-wide and variable-sized partitioning schemes, </a:t>
            </a:r>
          </a:p>
          <a:p>
            <a:pPr marL="171450" indent="-171450">
              <a:buFontTx/>
              <a:buChar char="-"/>
            </a:pPr>
            <a:r>
              <a:rPr lang="en-GB" dirty="0"/>
              <a:t>w</a:t>
            </a:r>
            <a:r>
              <a:rPr lang="en-GR" dirty="0"/>
              <a:t>e find that [CLICK] COO and BCOO significantly outperform CSR and BCSR formats respectively across all our evaluated sparse matrices, and [CLICK] </a:t>
            </a:r>
          </a:p>
          <a:p>
            <a:pPr marL="171450" indent="-171450">
              <a:buFontTx/>
              <a:buChar char="-"/>
            </a:pPr>
            <a:r>
              <a:rPr lang="en-GR" dirty="0"/>
              <a:t>This is because COO and BCOO provide high non-zero element balance across PIM cores and threads within a PIM core. [CLICK]</a:t>
            </a:r>
          </a:p>
        </p:txBody>
      </p:sp>
      <p:sp>
        <p:nvSpPr>
          <p:cNvPr id="4" name="Slide Number Placeholder 3"/>
          <p:cNvSpPr>
            <a:spLocks noGrp="1"/>
          </p:cNvSpPr>
          <p:nvPr>
            <p:ph type="sldNum" sz="quarter" idx="5"/>
          </p:nvPr>
        </p:nvSpPr>
        <p:spPr/>
        <p:txBody>
          <a:bodyPr/>
          <a:lstStyle/>
          <a:p>
            <a:fld id="{36FE170B-F3DD-2444-9313-30B484567F70}" type="slidenum">
              <a:rPr lang="en-GR" smtClean="0"/>
              <a:t>26</a:t>
            </a:fld>
            <a:endParaRPr lang="en-GR"/>
          </a:p>
        </p:txBody>
      </p:sp>
    </p:spTree>
    <p:extLst>
      <p:ext uri="{BB962C8B-B14F-4D97-AF65-F5344CB8AC3E}">
        <p14:creationId xmlns:p14="http://schemas.microsoft.com/office/powerpoint/2010/main" val="29297791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R" dirty="0"/>
              <a:t>Our main key takeaway from this analysis is that </a:t>
            </a:r>
          </a:p>
          <a:p>
            <a:pPr marL="171450" indent="-171450">
              <a:buFontTx/>
              <a:buChar char="-"/>
            </a:pPr>
            <a:r>
              <a:rPr lang="en-GR" dirty="0"/>
              <a:t>the </a:t>
            </a:r>
            <a:r>
              <a:rPr lang="en-GB" sz="1200" dirty="0">
                <a:solidFill>
                  <a:schemeClr val="accent3"/>
                </a:solidFill>
                <a:latin typeface="Trebuchet MS" panose="020B0703020202090204" pitchFamily="34" charset="0"/>
              </a:rPr>
              <a:t>compressed matrix format</a:t>
            </a:r>
            <a:r>
              <a:rPr lang="en-GB" sz="1200" dirty="0">
                <a:solidFill>
                  <a:schemeClr val="tx2"/>
                </a:solidFill>
                <a:latin typeface="Trebuchet MS" panose="020B0703020202090204" pitchFamily="34" charset="0"/>
              </a:rPr>
              <a:t> used to store the input matrix </a:t>
            </a:r>
            <a:r>
              <a:rPr lang="en-GB" sz="1200" dirty="0">
                <a:solidFill>
                  <a:schemeClr val="accent2"/>
                </a:solidFill>
                <a:latin typeface="Trebuchet MS" panose="020B0703020202090204" pitchFamily="34" charset="0"/>
              </a:rPr>
              <a:t>determines</a:t>
            </a:r>
            <a:r>
              <a:rPr lang="en-GB" sz="1200" dirty="0">
                <a:solidFill>
                  <a:schemeClr val="tx2"/>
                </a:solidFill>
                <a:latin typeface="Trebuchet MS" panose="020B0703020202090204" pitchFamily="34" charset="0"/>
              </a:rPr>
              <a:t> the </a:t>
            </a:r>
            <a:r>
              <a:rPr lang="en-GB" sz="1200" dirty="0">
                <a:solidFill>
                  <a:schemeClr val="accent1"/>
                </a:solidFill>
                <a:latin typeface="Trebuchet MS" panose="020B0703020202090204" pitchFamily="34" charset="0"/>
              </a:rPr>
              <a:t>data partitioning </a:t>
            </a:r>
            <a:r>
              <a:rPr lang="en-GB" sz="1200" dirty="0">
                <a:solidFill>
                  <a:schemeClr val="tx2"/>
                </a:solidFill>
                <a:latin typeface="Trebuchet MS" panose="020B0703020202090204" pitchFamily="34" charset="0"/>
              </a:rPr>
              <a:t>across DRAM banks of PIM-enabled memory. </a:t>
            </a:r>
          </a:p>
          <a:p>
            <a:pPr marL="171450" indent="-171450">
              <a:buFontTx/>
              <a:buChar char="-"/>
            </a:pPr>
            <a:r>
              <a:rPr lang="en-GB" sz="1200" dirty="0">
                <a:solidFill>
                  <a:schemeClr val="tx2"/>
                </a:solidFill>
                <a:latin typeface="Trebuchet MS" panose="020B0703020202090204" pitchFamily="34" charset="0"/>
              </a:rPr>
              <a:t>Thus, it affects the </a:t>
            </a:r>
            <a:r>
              <a:rPr lang="en-GB" sz="1200" dirty="0">
                <a:solidFill>
                  <a:schemeClr val="accent1"/>
                </a:solidFill>
                <a:latin typeface="Trebuchet MS" panose="020B0703020202090204" pitchFamily="34" charset="0"/>
              </a:rPr>
              <a:t>load balance </a:t>
            </a:r>
            <a:r>
              <a:rPr lang="en-GB" sz="1200" dirty="0">
                <a:solidFill>
                  <a:schemeClr val="tx2"/>
                </a:solidFill>
                <a:latin typeface="Trebuchet MS" panose="020B0703020202090204" pitchFamily="34" charset="0"/>
              </a:rPr>
              <a:t>across PIM cores with corresponding </a:t>
            </a:r>
            <a:r>
              <a:rPr lang="en-GB" sz="1200" dirty="0">
                <a:solidFill>
                  <a:schemeClr val="accent2"/>
                </a:solidFill>
                <a:latin typeface="Trebuchet MS" panose="020B0703020202090204" pitchFamily="34" charset="0"/>
              </a:rPr>
              <a:t>performance</a:t>
            </a:r>
            <a:r>
              <a:rPr lang="en-GB" sz="1200" dirty="0">
                <a:solidFill>
                  <a:schemeClr val="tx2"/>
                </a:solidFill>
                <a:latin typeface="Trebuchet MS" panose="020B0703020202090204" pitchFamily="34" charset="0"/>
              </a:rPr>
              <a:t> implications. [CLICK]</a:t>
            </a:r>
          </a:p>
          <a:p>
            <a:pPr marL="171450" indent="-171450">
              <a:buFontTx/>
              <a:buChar char="-"/>
            </a:pPr>
            <a:r>
              <a:rPr lang="en-GR" dirty="0"/>
              <a:t>Therefore, we recommend software designers to propose compressed data structures for sparse kernels that can </a:t>
            </a:r>
            <a:r>
              <a:rPr lang="en-GB" sz="1200" dirty="0">
                <a:solidFill>
                  <a:schemeClr val="tx2"/>
                </a:solidFill>
                <a:latin typeface="Trebuchet MS" panose="020B0703020202090204" pitchFamily="34" charset="0"/>
              </a:rPr>
              <a:t>be </a:t>
            </a:r>
            <a:r>
              <a:rPr lang="en-GB" sz="1200" dirty="0">
                <a:solidFill>
                  <a:schemeClr val="accent1"/>
                </a:solidFill>
                <a:latin typeface="Trebuchet MS" panose="020B0703020202090204" pitchFamily="34" charset="0"/>
              </a:rPr>
              <a:t>effectively</a:t>
            </a:r>
            <a:r>
              <a:rPr lang="en-GB" sz="1200" dirty="0">
                <a:solidFill>
                  <a:schemeClr val="tx2"/>
                </a:solidFill>
                <a:latin typeface="Trebuchet MS" panose="020B0703020202090204" pitchFamily="34" charset="0"/>
              </a:rPr>
              <a:t> partitioned across DRAM banks, with the goal of providing </a:t>
            </a:r>
            <a:r>
              <a:rPr lang="en-GB" sz="1200" dirty="0">
                <a:solidFill>
                  <a:schemeClr val="accent1"/>
                </a:solidFill>
                <a:latin typeface="Trebuchet MS" panose="020B0703020202090204" pitchFamily="34" charset="0"/>
              </a:rPr>
              <a:t>high computation balance</a:t>
            </a:r>
            <a:r>
              <a:rPr lang="en-GB" sz="1200" dirty="0">
                <a:solidFill>
                  <a:schemeClr val="tx2"/>
                </a:solidFill>
                <a:latin typeface="Trebuchet MS" panose="020B0703020202090204" pitchFamily="34" charset="0"/>
              </a:rPr>
              <a:t> across PIM cores (and/or across threads within each PIM core). [CLICK].</a:t>
            </a: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27</a:t>
            </a:fld>
            <a:endParaRPr lang="en-GR"/>
          </a:p>
        </p:txBody>
      </p:sp>
    </p:spTree>
    <p:extLst>
      <p:ext uri="{BB962C8B-B14F-4D97-AF65-F5344CB8AC3E}">
        <p14:creationId xmlns:p14="http://schemas.microsoft.com/office/powerpoint/2010/main" val="24458693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R" dirty="0"/>
              <a:t>Then, we characterize the end-to-end SpMV execution including the data transfer costs for the input and output vectors [CLICK].</a:t>
            </a:r>
          </a:p>
          <a:p>
            <a:pPr marL="171450" indent="-171450">
              <a:buFontTx/>
              <a:buChar char="-"/>
            </a:pP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28</a:t>
            </a:fld>
            <a:endParaRPr lang="en-GR"/>
          </a:p>
        </p:txBody>
      </p:sp>
    </p:spTree>
    <p:extLst>
      <p:ext uri="{BB962C8B-B14F-4D97-AF65-F5344CB8AC3E}">
        <p14:creationId xmlns:p14="http://schemas.microsoft.com/office/powerpoint/2010/main" val="41706564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R" dirty="0"/>
              <a:t>We evaluate the scalability of all partitioning techniques as the number of PIM cores increases.</a:t>
            </a:r>
          </a:p>
          <a:p>
            <a:pPr marL="171450" indent="-171450">
              <a:buFontTx/>
              <a:buChar char="-"/>
            </a:pPr>
            <a:r>
              <a:rPr lang="en-GR" dirty="0"/>
              <a:t>Performance is normalized to that with 256 PIM cores. [CLICK].</a:t>
            </a:r>
          </a:p>
          <a:p>
            <a:pPr marL="171450" indent="-171450">
              <a:buFontTx/>
              <a:buChar char="-"/>
            </a:pPr>
            <a:r>
              <a:rPr lang="en-GR" dirty="0"/>
              <a:t>We find that the scalability of the 1D partitioning technique is limited by </a:t>
            </a:r>
            <a:r>
              <a:rPr lang="en-GB" dirty="0"/>
              <a:t>the load data transfers, [CLICK] because the amount of bytes that is transferred to PIM-enabled memory for the input vector grows linearly with the number of PIM cores. [CLICK]</a:t>
            </a:r>
            <a:endParaRPr lang="el-GR" dirty="0"/>
          </a:p>
          <a:p>
            <a:pPr marL="171450" indent="-171450">
              <a:buFontTx/>
              <a:buChar char="-"/>
            </a:pPr>
            <a:endParaRPr lang="en-US" dirty="0"/>
          </a:p>
          <a:p>
            <a:pPr marL="171450" indent="-171450">
              <a:buFontTx/>
              <a:buChar char="-"/>
            </a:pPr>
            <a:endParaRPr lang="el-GR" dirty="0"/>
          </a:p>
        </p:txBody>
      </p:sp>
      <p:sp>
        <p:nvSpPr>
          <p:cNvPr id="4" name="Slide Number Placeholder 3"/>
          <p:cNvSpPr>
            <a:spLocks noGrp="1"/>
          </p:cNvSpPr>
          <p:nvPr>
            <p:ph type="sldNum" sz="quarter" idx="5"/>
          </p:nvPr>
        </p:nvSpPr>
        <p:spPr/>
        <p:txBody>
          <a:bodyPr/>
          <a:lstStyle/>
          <a:p>
            <a:fld id="{36FE170B-F3DD-2444-9313-30B484567F70}" type="slidenum">
              <a:rPr lang="en-GR" smtClean="0"/>
              <a:t>29</a:t>
            </a:fld>
            <a:endParaRPr lang="en-GR"/>
          </a:p>
        </p:txBody>
      </p:sp>
    </p:spTree>
    <p:extLst>
      <p:ext uri="{BB962C8B-B14F-4D97-AF65-F5344CB8AC3E}">
        <p14:creationId xmlns:p14="http://schemas.microsoft.com/office/powerpoint/2010/main" val="289022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R" dirty="0"/>
              <a:t>Irregular applications lie at the heart of many important fields including graph analytics, neural networks, medical imaging, and economic modeling. </a:t>
            </a:r>
          </a:p>
          <a:p>
            <a:pPr marL="171450" indent="-171450">
              <a:buFontTx/>
              <a:buChar char="-"/>
            </a:pPr>
            <a:r>
              <a:rPr lang="en-GR" dirty="0"/>
              <a:t>Therefore, accelerating irregular applications is of vital importance nowdays. [</a:t>
            </a:r>
            <a:r>
              <a:rPr lang="en-GR" b="1" dirty="0"/>
              <a:t>CLICK</a:t>
            </a:r>
            <a:r>
              <a:rPr lang="en-GR" b="0" dirty="0"/>
              <a:t>]</a:t>
            </a:r>
          </a:p>
          <a:p>
            <a:pPr marL="171450" marR="0" lvl="0" indent="-171450" algn="l" defTabSz="914377" rtl="0" eaLnBrk="1" fontAlgn="auto" latinLnBrk="0" hangingPunct="1">
              <a:lnSpc>
                <a:spcPct val="100000"/>
              </a:lnSpc>
              <a:spcBef>
                <a:spcPts val="0"/>
              </a:spcBef>
              <a:spcAft>
                <a:spcPts val="0"/>
              </a:spcAft>
              <a:buClrTx/>
              <a:buSzTx/>
              <a:buFontTx/>
              <a:buChar char="-"/>
              <a:tabLst/>
              <a:defRPr/>
            </a:pPr>
            <a:r>
              <a:rPr lang="en-GR" b="0" dirty="0"/>
              <a:t>In this dissertation, we identify three important characteristics of the irregular applications that highly affect their performance. </a:t>
            </a:r>
            <a:r>
              <a:rPr lang="en-GR" dirty="0"/>
              <a:t>[</a:t>
            </a:r>
            <a:r>
              <a:rPr lang="en-GR" b="1" dirty="0"/>
              <a:t>CLICK</a:t>
            </a:r>
            <a:r>
              <a:rPr lang="en-GR" b="0" dirty="0"/>
              <a:t>]</a:t>
            </a:r>
          </a:p>
          <a:p>
            <a:pPr marL="171450" indent="-171450">
              <a:buFontTx/>
              <a:buChar char="-"/>
            </a:pPr>
            <a:endParaRPr lang="en-GR" b="1" dirty="0"/>
          </a:p>
          <a:p>
            <a:pPr marL="171450" indent="-171450">
              <a:buFontTx/>
              <a:buChar char="-"/>
            </a:pP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3</a:t>
            </a:fld>
            <a:endParaRPr lang="en-GR"/>
          </a:p>
        </p:txBody>
      </p:sp>
    </p:spTree>
    <p:extLst>
      <p:ext uri="{BB962C8B-B14F-4D97-AF65-F5344CB8AC3E}">
        <p14:creationId xmlns:p14="http://schemas.microsoft.com/office/powerpoint/2010/main" val="39104383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R" dirty="0"/>
              <a:t>We conclude the 1D-partitioned kernels are bottlecked by the high data transfers to </a:t>
            </a:r>
            <a:r>
              <a:rPr lang="en-GB" sz="1200" dirty="0">
                <a:solidFill>
                  <a:schemeClr val="accent1"/>
                </a:solidFill>
                <a:latin typeface="Trebuchet MS" panose="020B0703020202090204" pitchFamily="34" charset="0"/>
              </a:rPr>
              <a:t>broadcast</a:t>
            </a:r>
            <a:r>
              <a:rPr lang="en-GB" sz="1200" dirty="0">
                <a:solidFill>
                  <a:schemeClr val="tx2"/>
                </a:solidFill>
                <a:latin typeface="Trebuchet MS" panose="020B0703020202090204" pitchFamily="34" charset="0"/>
              </a:rPr>
              <a:t> the whole </a:t>
            </a:r>
            <a:r>
              <a:rPr lang="en-GB" sz="1200" dirty="0">
                <a:solidFill>
                  <a:schemeClr val="accent4"/>
                </a:solidFill>
                <a:latin typeface="Trebuchet MS" panose="020B0703020202090204" pitchFamily="34" charset="0"/>
              </a:rPr>
              <a:t>input</a:t>
            </a:r>
            <a:r>
              <a:rPr lang="en-GB" sz="1200" dirty="0">
                <a:solidFill>
                  <a:schemeClr val="tx2"/>
                </a:solidFill>
                <a:latin typeface="Trebuchet MS" panose="020B0703020202090204" pitchFamily="34" charset="0"/>
              </a:rPr>
              <a:t> vector </a:t>
            </a:r>
            <a:r>
              <a:rPr lang="en-GB" sz="1200" dirty="0">
                <a:solidFill>
                  <a:schemeClr val="accent1"/>
                </a:solidFill>
                <a:latin typeface="Trebuchet MS" panose="020B0703020202090204" pitchFamily="34" charset="0"/>
              </a:rPr>
              <a:t>into each DRAM </a:t>
            </a:r>
            <a:r>
              <a:rPr lang="en-GB" sz="1200" dirty="0">
                <a:solidFill>
                  <a:schemeClr val="tx2"/>
                </a:solidFill>
                <a:latin typeface="Trebuchet MS" panose="020B0703020202090204" pitchFamily="34" charset="0"/>
              </a:rPr>
              <a:t>bank of all PIM cores.[CLICK]</a:t>
            </a:r>
            <a:endParaRPr lang="en-GR"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R" dirty="0"/>
              <a:t>To this end, we suggest hardware and system designers to optimize the *broadcast* collective in data tranfers to PIM-enabled memory, such that to minimize overhead of copying input data into all DRAM banks of the PIM system [CLICK].</a:t>
            </a:r>
          </a:p>
          <a:p>
            <a:pPr marL="171450" indent="-171450">
              <a:buFontTx/>
              <a:buChar char="-"/>
            </a:pPr>
            <a:endParaRPr lang="en-GR" dirty="0"/>
          </a:p>
          <a:p>
            <a:pPr marL="171450" indent="-171450">
              <a:buFontTx/>
              <a:buChar char="-"/>
            </a:pP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30</a:t>
            </a:fld>
            <a:endParaRPr lang="en-GR"/>
          </a:p>
        </p:txBody>
      </p:sp>
    </p:spTree>
    <p:extLst>
      <p:ext uri="{BB962C8B-B14F-4D97-AF65-F5344CB8AC3E}">
        <p14:creationId xmlns:p14="http://schemas.microsoft.com/office/powerpoint/2010/main" val="38423298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R" dirty="0"/>
              <a:t>We also find that [CLICK] in 2D equally-sized scheme the kernel time limits its scalability.</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R" dirty="0"/>
              <a:t>Specifically, the kernel time is </a:t>
            </a:r>
            <a:r>
              <a:rPr lang="en-GB" dirty="0"/>
              <a:t>limited by the PIM core (or only a few PIM cores) assigned to the 2D tile with the largest number of non-zero elements</a:t>
            </a:r>
            <a:r>
              <a:rPr lang="en-GR" dirty="0"/>
              <a:t>.</a:t>
            </a:r>
            <a:r>
              <a:rPr lang="en-GB" dirty="0"/>
              <a:t> [CLICK]</a:t>
            </a:r>
          </a:p>
          <a:p>
            <a:pPr marL="171450" indent="-171450">
              <a:buFontTx/>
              <a:buChar char="-"/>
            </a:pP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31</a:t>
            </a:fld>
            <a:endParaRPr lang="en-GR"/>
          </a:p>
        </p:txBody>
      </p:sp>
    </p:spTree>
    <p:extLst>
      <p:ext uri="{BB962C8B-B14F-4D97-AF65-F5344CB8AC3E}">
        <p14:creationId xmlns:p14="http://schemas.microsoft.com/office/powerpoint/2010/main" val="33825654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R" dirty="0"/>
              <a:t>Finally, we find that the scalability of 2D equally-wide and 2D variable-sized kernels [CLICK] is limited by the retrieve time to transfer the results for the output vector to the host CPU [CLICK]</a:t>
            </a:r>
          </a:p>
          <a:p>
            <a:pPr marL="171450" indent="-171450">
              <a:buFontTx/>
              <a:buChar char="-"/>
            </a:pPr>
            <a:r>
              <a:rPr lang="en-GR" dirty="0"/>
              <a:t>These scemes are severely bottlenecked by the high amount of padding with empty bytes performed in the parallel transfers to retrieve results for the output vector.</a:t>
            </a:r>
          </a:p>
          <a:p>
            <a:pPr marL="171450" indent="-171450">
              <a:buFontTx/>
              <a:buChar char="-"/>
            </a:pPr>
            <a:r>
              <a:rPr lang="en-GR" dirty="0"/>
              <a:t>Our evaluated system supports parallel transfers at rank granularity, i.e., among 64 P</a:t>
            </a:r>
            <a:r>
              <a:rPr lang="en-GB" dirty="0"/>
              <a:t>IM cores, and therefore a high amount of zero padding is performed in retrieve data transfers, accounting approximately the 88% of data transferred from PIM-enabled memory to the host CPU. [CLICK]</a:t>
            </a:r>
          </a:p>
          <a:p>
            <a:pPr marL="171450" indent="-171450">
              <a:buFontTx/>
              <a:buChar char="-"/>
            </a:pPr>
            <a:endParaRPr lang="en-GR" dirty="0"/>
          </a:p>
          <a:p>
            <a:pPr marL="171450" indent="-171450">
              <a:buFontTx/>
              <a:buChar char="-"/>
            </a:pPr>
            <a:endParaRPr lang="en-GR" dirty="0"/>
          </a:p>
          <a:p>
            <a:pPr marL="171450" indent="-171450">
              <a:buFontTx/>
              <a:buChar char="-"/>
            </a:pPr>
            <a:r>
              <a:rPr lang="en-GR" dirty="0"/>
              <a:t>[</a:t>
            </a:r>
            <a:r>
              <a:rPr lang="el-GR" dirty="0"/>
              <a:t>εισαγωγή για τα </a:t>
            </a:r>
            <a:r>
              <a:rPr lang="en-US" dirty="0"/>
              <a:t>idle cores </a:t>
            </a:r>
            <a:r>
              <a:rPr lang="el-GR" dirty="0" err="1"/>
              <a:t>εδω</a:t>
            </a:r>
            <a:r>
              <a:rPr lang="el-GR" dirty="0"/>
              <a:t>! και </a:t>
            </a:r>
            <a:r>
              <a:rPr lang="el-GR" dirty="0" err="1"/>
              <a:t>μετα</a:t>
            </a:r>
            <a:r>
              <a:rPr lang="el-GR" dirty="0"/>
              <a:t> </a:t>
            </a:r>
            <a:r>
              <a:rPr lang="el-GR" dirty="0" err="1"/>
              <a:t>αναλυση</a:t>
            </a:r>
            <a:r>
              <a:rPr lang="el-GR" dirty="0"/>
              <a:t> </a:t>
            </a:r>
            <a:r>
              <a:rPr lang="el-GR" dirty="0" err="1"/>
              <a:t>οτι</a:t>
            </a:r>
            <a:r>
              <a:rPr lang="el-GR" dirty="0"/>
              <a:t> τα </a:t>
            </a:r>
            <a:r>
              <a:rPr lang="en-US" dirty="0"/>
              <a:t>idle cores </a:t>
            </a:r>
            <a:r>
              <a:rPr lang="el-GR" dirty="0"/>
              <a:t>στα </a:t>
            </a:r>
            <a:r>
              <a:rPr lang="en-US" dirty="0"/>
              <a:t>scale-free </a:t>
            </a:r>
            <a:r>
              <a:rPr lang="el-GR" dirty="0" err="1"/>
              <a:t>ειναι</a:t>
            </a:r>
            <a:r>
              <a:rPr lang="el-GR" dirty="0"/>
              <a:t> </a:t>
            </a:r>
            <a:r>
              <a:rPr lang="el-GR" dirty="0" err="1"/>
              <a:t>πολυ</a:t>
            </a:r>
            <a:r>
              <a:rPr lang="el-GR" dirty="0"/>
              <a:t> </a:t>
            </a:r>
            <a:r>
              <a:rPr lang="el-GR" dirty="0" err="1"/>
              <a:t>παραπανω</a:t>
            </a:r>
            <a:r>
              <a:rPr lang="el-GR" dirty="0"/>
              <a:t>]</a:t>
            </a: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32</a:t>
            </a:fld>
            <a:endParaRPr lang="en-GR"/>
          </a:p>
        </p:txBody>
      </p:sp>
    </p:spTree>
    <p:extLst>
      <p:ext uri="{BB962C8B-B14F-4D97-AF65-F5344CB8AC3E}">
        <p14:creationId xmlns:p14="http://schemas.microsoft.com/office/powerpoint/2010/main" val="38186407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dirty="0"/>
              <a:t>We conclude that the 2D </a:t>
            </a:r>
            <a:r>
              <a:rPr lang="en-GB" sz="1200" dirty="0">
                <a:solidFill>
                  <a:schemeClr val="tx2"/>
                </a:solidFill>
                <a:latin typeface="Trebuchet MS" panose="020B0703020202090204" pitchFamily="34" charset="0"/>
              </a:rPr>
              <a:t>equally-wide and variable-sized partitioning schemes require </a:t>
            </a:r>
            <a:r>
              <a:rPr lang="en-GB" sz="1200" dirty="0">
                <a:solidFill>
                  <a:schemeClr val="accent4"/>
                </a:solidFill>
                <a:latin typeface="Trebuchet MS" panose="020B0703020202090204" pitchFamily="34" charset="0"/>
              </a:rPr>
              <a:t>fine-grained parallel data transfers </a:t>
            </a:r>
            <a:r>
              <a:rPr lang="en-GB" sz="1200" dirty="0">
                <a:solidFill>
                  <a:schemeClr val="tx2"/>
                </a:solidFill>
                <a:latin typeface="Trebuchet MS" panose="020B0703020202090204" pitchFamily="34" charset="0"/>
              </a:rPr>
              <a:t>at DRAM bank granularity to be supported by the PIM system to achieve high performance. [CLICK]</a:t>
            </a:r>
            <a:endParaRPr lang="en-GB" dirty="0"/>
          </a:p>
          <a:p>
            <a:pPr marL="171450" indent="-171450">
              <a:buFontTx/>
              <a:buChar char="-"/>
            </a:pPr>
            <a:r>
              <a:rPr lang="en-GB" dirty="0"/>
              <a:t>To this end, we suggest hardware and system designers to optimize the *gather* collective operation from PIM-enabled memory to the host CPU,</a:t>
            </a:r>
          </a:p>
          <a:p>
            <a:pPr marL="171450" indent="-171450">
              <a:buFontTx/>
              <a:buChar char="-"/>
            </a:pPr>
            <a:r>
              <a:rPr lang="en-GB" dirty="0"/>
              <a:t>and provide parallel data transfers at DRAM bank granularity (i.e., having zero padding), in order to significantly minimize overheads </a:t>
            </a:r>
            <a:r>
              <a:rPr lang="en-GB" sz="1200" dirty="0">
                <a:solidFill>
                  <a:schemeClr val="tx2"/>
                </a:solidFill>
                <a:latin typeface="Trebuchet MS" panose="020B0703020202090204" pitchFamily="34" charset="0"/>
              </a:rPr>
              <a:t>of retrieving </a:t>
            </a:r>
            <a:r>
              <a:rPr lang="en-GB" sz="1200" dirty="0">
                <a:solidFill>
                  <a:schemeClr val="accent1"/>
                </a:solidFill>
                <a:latin typeface="Trebuchet MS" panose="020B0703020202090204" pitchFamily="34" charset="0"/>
              </a:rPr>
              <a:t>the output results. [CLICK]</a:t>
            </a:r>
            <a:endParaRPr lang="en-GR" dirty="0"/>
          </a:p>
          <a:p>
            <a:pPr marL="171450" indent="-171450">
              <a:buFontTx/>
              <a:buChar char="-"/>
            </a:pPr>
            <a:endParaRPr lang="en-GB" dirty="0"/>
          </a:p>
          <a:p>
            <a:pPr marL="171450" indent="-171450">
              <a:buFontTx/>
              <a:buChar char="-"/>
            </a:pP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33</a:t>
            </a:fld>
            <a:endParaRPr lang="en-GR"/>
          </a:p>
        </p:txBody>
      </p:sp>
    </p:spTree>
    <p:extLst>
      <p:ext uri="{BB962C8B-B14F-4D97-AF65-F5344CB8AC3E}">
        <p14:creationId xmlns:p14="http://schemas.microsoft.com/office/powerpoint/2010/main" val="24580567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R" dirty="0"/>
              <a:t>Finally, when we compare the end-to-end-performance all data partitioning techiques. [CLICK]</a:t>
            </a:r>
          </a:p>
          <a:p>
            <a:pPr marL="171450" indent="-171450">
              <a:buFontTx/>
              <a:buChar char="-"/>
            </a:pPr>
            <a:r>
              <a:rPr lang="en-GR" dirty="0"/>
              <a:t>We find that the equally-sized 2D partitioning technique performs best in regular matrices, [CLICK]</a:t>
            </a:r>
          </a:p>
          <a:p>
            <a:pPr marL="171450" indent="-171450">
              <a:buFontTx/>
              <a:buChar char="-"/>
            </a:pPr>
            <a:r>
              <a:rPr lang="en-GB" dirty="0"/>
              <a:t>W</a:t>
            </a:r>
            <a:r>
              <a:rPr lang="en-GR" dirty="0"/>
              <a:t>hile the 1D partitioning technique performst best in scale-free matrices.</a:t>
            </a:r>
          </a:p>
          <a:p>
            <a:pPr marL="171450" indent="-171450">
              <a:buFontTx/>
              <a:buChar char="-"/>
            </a:pPr>
            <a:r>
              <a:rPr lang="en-GR" dirty="0"/>
              <a:t>However, [CLICK] in all sparse matrices the best performance is achieved using a much smaller number of PIM cores than the available PIM cores of the system</a:t>
            </a:r>
            <a:r>
              <a:rPr lang="en-GB" dirty="0"/>
              <a:t>.</a:t>
            </a:r>
          </a:p>
          <a:p>
            <a:pPr marL="171450" indent="-171450">
              <a:buFontTx/>
              <a:buChar char="-"/>
            </a:pPr>
            <a:r>
              <a:rPr lang="en-GB" dirty="0"/>
              <a:t>There are many idle cores in the system b</a:t>
            </a:r>
            <a:r>
              <a:rPr lang="en-GR" dirty="0"/>
              <a:t>ecause the best-perforing SpMV execution is a trade-off between computation and data transfer costs. [CLICK]</a:t>
            </a:r>
          </a:p>
          <a:p>
            <a:pPr marL="171450" indent="-171450">
              <a:buFontTx/>
              <a:buChar char="-"/>
            </a:pP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34</a:t>
            </a:fld>
            <a:endParaRPr lang="en-GR"/>
          </a:p>
        </p:txBody>
      </p:sp>
    </p:spTree>
    <p:extLst>
      <p:ext uri="{BB962C8B-B14F-4D97-AF65-F5344CB8AC3E}">
        <p14:creationId xmlns:p14="http://schemas.microsoft.com/office/powerpoint/2010/main" val="5296093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buFontTx/>
              <a:buChar char="-"/>
            </a:pPr>
            <a:r>
              <a:rPr lang="en-GR" dirty="0"/>
              <a:t>We conclude that the </a:t>
            </a:r>
            <a:r>
              <a:rPr lang="en-GB" sz="1200" dirty="0">
                <a:solidFill>
                  <a:schemeClr val="tx2"/>
                </a:solidFill>
                <a:latin typeface="Trebuchet MS" panose="020B0703020202090204" pitchFamily="34" charset="0"/>
              </a:rPr>
              <a:t>expensive </a:t>
            </a:r>
            <a:r>
              <a:rPr lang="en-GB" sz="1200" dirty="0">
                <a:solidFill>
                  <a:schemeClr val="accent2"/>
                </a:solidFill>
                <a:latin typeface="Trebuchet MS" panose="020B0703020202090204" pitchFamily="34" charset="0"/>
              </a:rPr>
              <a:t>data transfers </a:t>
            </a:r>
            <a:r>
              <a:rPr lang="en-GB" sz="1200" dirty="0">
                <a:solidFill>
                  <a:schemeClr val="tx2"/>
                </a:solidFill>
                <a:latin typeface="Trebuchet MS" panose="020B0703020202090204" pitchFamily="34" charset="0"/>
              </a:rPr>
              <a:t>to/from PIM-enabled memory performed via the narrow memory bus impose significant performance </a:t>
            </a:r>
            <a:r>
              <a:rPr lang="en-GB" sz="1200" dirty="0">
                <a:solidFill>
                  <a:schemeClr val="accent2"/>
                </a:solidFill>
                <a:latin typeface="Trebuchet MS" panose="020B0703020202090204" pitchFamily="34" charset="0"/>
              </a:rPr>
              <a:t>overhead</a:t>
            </a:r>
            <a:r>
              <a:rPr lang="en-GB" sz="1200" dirty="0">
                <a:solidFill>
                  <a:schemeClr val="tx2"/>
                </a:solidFill>
                <a:latin typeface="Trebuchet MS" panose="020B0703020202090204" pitchFamily="34" charset="0"/>
              </a:rPr>
              <a:t> to end-to-end </a:t>
            </a:r>
            <a:r>
              <a:rPr lang="en-GB" sz="1200" dirty="0" err="1">
                <a:solidFill>
                  <a:schemeClr val="tx2"/>
                </a:solidFill>
                <a:latin typeface="Trebuchet MS" panose="020B0703020202090204" pitchFamily="34" charset="0"/>
              </a:rPr>
              <a:t>SpMV</a:t>
            </a:r>
            <a:r>
              <a:rPr lang="en-GB" sz="1200" dirty="0">
                <a:solidFill>
                  <a:schemeClr val="tx2"/>
                </a:solidFill>
                <a:latin typeface="Trebuchet MS" panose="020B0703020202090204" pitchFamily="34" charset="0"/>
              </a:rPr>
              <a:t> execution,</a:t>
            </a:r>
          </a:p>
          <a:p>
            <a:pPr marL="171450" indent="-171450" algn="l">
              <a:buFontTx/>
              <a:buChar char="-"/>
            </a:pPr>
            <a:r>
              <a:rPr lang="en-GB" sz="1200" dirty="0">
                <a:solidFill>
                  <a:schemeClr val="tx2"/>
                </a:solidFill>
                <a:latin typeface="Trebuchet MS" panose="020B0703020202090204" pitchFamily="34" charset="0"/>
              </a:rPr>
              <a:t>Therefore, it is hard to fully exploit all available PIM cores of the system. [CLICK]</a:t>
            </a:r>
          </a:p>
          <a:p>
            <a:pPr marL="171450" indent="-171450" algn="l">
              <a:buFontTx/>
              <a:buChar char="-"/>
            </a:pPr>
            <a:r>
              <a:rPr lang="en-GB" sz="1200" dirty="0">
                <a:solidFill>
                  <a:schemeClr val="tx2"/>
                </a:solidFill>
                <a:latin typeface="Trebuchet MS" panose="020B0703020202090204" pitchFamily="34" charset="0"/>
              </a:rPr>
              <a:t>To this end, we recommend software, hardware and system designers to provide high-speed communication channels and optimized libraries in data transfers to/from PIM-enabled memory modules, </a:t>
            </a:r>
          </a:p>
          <a:p>
            <a:pPr marL="171450" indent="-171450" algn="l">
              <a:buFontTx/>
              <a:buChar char="-"/>
            </a:pPr>
            <a:r>
              <a:rPr lang="en-GB" sz="1200" dirty="0">
                <a:solidFill>
                  <a:schemeClr val="tx2"/>
                </a:solidFill>
                <a:latin typeface="Trebuchet MS" panose="020B0703020202090204" pitchFamily="34" charset="0"/>
              </a:rPr>
              <a:t>provide hardware support to effectively overlap computation with data transfers in the PIM system,</a:t>
            </a:r>
          </a:p>
          <a:p>
            <a:pPr marL="171450" indent="-171450" algn="l">
              <a:buFontTx/>
              <a:buChar char="-"/>
            </a:pPr>
            <a:r>
              <a:rPr lang="en-GB" sz="1200" dirty="0">
                <a:solidFill>
                  <a:schemeClr val="tx2"/>
                </a:solidFill>
                <a:latin typeface="Trebuchet MS" panose="020B0703020202090204" pitchFamily="34" charset="0"/>
              </a:rPr>
              <a:t>And/or integrate the PIM-enabled memory modules to be the main memory of the system [CLICK].</a:t>
            </a:r>
          </a:p>
          <a:p>
            <a:pPr marL="171450" indent="-171450" algn="l">
              <a:buFontTx/>
              <a:buChar char="-"/>
            </a:pPr>
            <a:endParaRPr lang="en-GB" sz="1200" dirty="0">
              <a:solidFill>
                <a:schemeClr val="tx2"/>
              </a:solidFill>
              <a:latin typeface="Trebuchet MS" panose="020B0703020202090204" pitchFamily="34" charset="0"/>
            </a:endParaRPr>
          </a:p>
        </p:txBody>
      </p:sp>
      <p:sp>
        <p:nvSpPr>
          <p:cNvPr id="4" name="Slide Number Placeholder 3"/>
          <p:cNvSpPr>
            <a:spLocks noGrp="1"/>
          </p:cNvSpPr>
          <p:nvPr>
            <p:ph type="sldNum" sz="quarter" idx="5"/>
          </p:nvPr>
        </p:nvSpPr>
        <p:spPr/>
        <p:txBody>
          <a:bodyPr/>
          <a:lstStyle/>
          <a:p>
            <a:fld id="{36FE170B-F3DD-2444-9313-30B484567F70}" type="slidenum">
              <a:rPr lang="en-GR" smtClean="0"/>
              <a:t>35</a:t>
            </a:fld>
            <a:endParaRPr lang="en-GR"/>
          </a:p>
        </p:txBody>
      </p:sp>
    </p:spTree>
    <p:extLst>
      <p:ext uri="{BB962C8B-B14F-4D97-AF65-F5344CB8AC3E}">
        <p14:creationId xmlns:p14="http://schemas.microsoft.com/office/powerpoint/2010/main" val="17036069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R" dirty="0"/>
              <a:t>Finally, we compare the SpMV execution on the UPMEM PIM system with that of a common CPU system [CLICK],</a:t>
            </a:r>
          </a:p>
          <a:p>
            <a:pPr marL="171450" indent="-171450">
              <a:buFontTx/>
              <a:buChar char="-"/>
            </a:pPr>
            <a:r>
              <a:rPr lang="en-GR" dirty="0"/>
              <a:t>and GPU system CLICK]. </a:t>
            </a:r>
          </a:p>
          <a:p>
            <a:pPr marL="171450" indent="-171450">
              <a:buFontTx/>
              <a:buChar char="-"/>
            </a:pPr>
            <a:r>
              <a:rPr lang="en-GR" dirty="0"/>
              <a:t>In the GPU system, we also account for the time to transfer one instance of the input vector to the GPU global memory, and also the time to retrieve the final output vector to the host CPU. [CLICK]</a:t>
            </a:r>
          </a:p>
        </p:txBody>
      </p:sp>
      <p:sp>
        <p:nvSpPr>
          <p:cNvPr id="4" name="Slide Number Placeholder 3"/>
          <p:cNvSpPr>
            <a:spLocks noGrp="1"/>
          </p:cNvSpPr>
          <p:nvPr>
            <p:ph type="sldNum" sz="quarter" idx="5"/>
          </p:nvPr>
        </p:nvSpPr>
        <p:spPr/>
        <p:txBody>
          <a:bodyPr/>
          <a:lstStyle/>
          <a:p>
            <a:fld id="{36FE170B-F3DD-2444-9313-30B484567F70}" type="slidenum">
              <a:rPr lang="en-GR" smtClean="0"/>
              <a:t>36</a:t>
            </a:fld>
            <a:endParaRPr lang="en-GR"/>
          </a:p>
        </p:txBody>
      </p:sp>
    </p:spTree>
    <p:extLst>
      <p:ext uri="{BB962C8B-B14F-4D97-AF65-F5344CB8AC3E}">
        <p14:creationId xmlns:p14="http://schemas.microsoft.com/office/powerpoint/2010/main" val="39647283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Common CPU and GPU systems [CLICK] are processor-centric systems with high computation capabilities,</a:t>
            </a:r>
          </a:p>
          <a:p>
            <a:pPr marL="171450" indent="-171450">
              <a:buFontTx/>
              <a:buChar char="-"/>
            </a:pPr>
            <a:r>
              <a:rPr lang="en-US" dirty="0"/>
              <a:t>While real PIM systems [CLICK] are memory-centric systems with high bandwidth capabilities. [CLICK]</a:t>
            </a:r>
          </a:p>
          <a:p>
            <a:pPr marL="171450" indent="-171450">
              <a:buFontTx/>
              <a:buChar char="-"/>
            </a:pPr>
            <a:r>
              <a:rPr lang="en-US" dirty="0"/>
              <a:t>When considering [CLICK] only the actual kernel time (without accounting for the data transfer costs)</a:t>
            </a:r>
          </a:p>
          <a:p>
            <a:pPr marL="171450" indent="-171450">
              <a:buFontTx/>
              <a:buChar char="-"/>
            </a:pPr>
            <a:r>
              <a:rPr lang="en-US" dirty="0"/>
              <a:t>we find that </a:t>
            </a:r>
            <a:r>
              <a:rPr lang="en-GB" dirty="0" err="1"/>
              <a:t>SpMV</a:t>
            </a:r>
            <a:r>
              <a:rPr lang="en-GB" dirty="0"/>
              <a:t> kernel execution on a real PIM system achieves a much higher fraction of the peak performance compared that of CPU and GPU systems, thereby providing a much higher total cost of ownership and higher resource utilization.</a:t>
            </a:r>
          </a:p>
          <a:p>
            <a:pPr marL="171450" indent="-171450">
              <a:buFontTx/>
              <a:buChar char="-"/>
            </a:pPr>
            <a:r>
              <a:rPr lang="en-GB" dirty="0"/>
              <a:t>Instead, [CLICK] when considering the end-to-end execution, i.e., including the data transfer overheads for the input and output vectors, the CPU system performs best.  </a:t>
            </a:r>
          </a:p>
          <a:p>
            <a:pPr marL="171450" indent="-171450">
              <a:buFontTx/>
              <a:buChar char="-"/>
            </a:pPr>
            <a:r>
              <a:rPr lang="en-GB" dirty="0"/>
              <a:t>However, PIM systems are still maturing and future PIM systems are expected to reduce data transfer costs </a:t>
            </a:r>
          </a:p>
          <a:p>
            <a:pPr marL="171450" indent="-171450">
              <a:buFontTx/>
              <a:buChar char="-"/>
            </a:pPr>
            <a:r>
              <a:rPr lang="en-GB" dirty="0"/>
              <a:t>E.g., by integrating the PIM-enabled memory modules as the main memory of the system or by providing hardware support to overlap computation with data transfers. [CLICK]</a:t>
            </a:r>
          </a:p>
          <a:p>
            <a:pPr marL="171450" indent="-171450">
              <a:buFontTx/>
              <a:buChar char="-"/>
            </a:pPr>
            <a:endParaRPr lang="en-GB" dirty="0"/>
          </a:p>
          <a:p>
            <a:pPr marL="171450" indent="-171450">
              <a:buFontTx/>
              <a:buChar char="-"/>
            </a:pPr>
            <a:endParaRPr lang="en-GB" dirty="0"/>
          </a:p>
          <a:p>
            <a:pPr marL="171450" indent="-171450">
              <a:buFontTx/>
              <a:buChar char="-"/>
            </a:pPr>
            <a:endParaRPr lang="en-GB" dirty="0"/>
          </a:p>
        </p:txBody>
      </p:sp>
      <p:sp>
        <p:nvSpPr>
          <p:cNvPr id="4" name="Slide Number Placeholder 3"/>
          <p:cNvSpPr>
            <a:spLocks noGrp="1"/>
          </p:cNvSpPr>
          <p:nvPr>
            <p:ph type="sldNum" sz="quarter" idx="5"/>
          </p:nvPr>
        </p:nvSpPr>
        <p:spPr/>
        <p:txBody>
          <a:bodyPr/>
          <a:lstStyle/>
          <a:p>
            <a:fld id="{36FE170B-F3DD-2444-9313-30B484567F70}" type="slidenum">
              <a:rPr lang="en-GR" smtClean="0"/>
              <a:t>37</a:t>
            </a:fld>
            <a:endParaRPr lang="en-GR"/>
          </a:p>
        </p:txBody>
      </p:sp>
    </p:spTree>
    <p:extLst>
      <p:ext uri="{BB962C8B-B14F-4D97-AF65-F5344CB8AC3E}">
        <p14:creationId xmlns:p14="http://schemas.microsoft.com/office/powerpoint/2010/main" val="41406868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Common CPU and GPU systems [CLICK] are processor-centric systems with high computation capabilities,</a:t>
            </a:r>
          </a:p>
          <a:p>
            <a:pPr marL="171450" indent="-171450">
              <a:buFontTx/>
              <a:buChar char="-"/>
            </a:pPr>
            <a:r>
              <a:rPr lang="en-US" dirty="0"/>
              <a:t>While real PIM systems [CLICK] are memory-centric systems with high bandwidth capabilities. [CLICK]</a:t>
            </a:r>
          </a:p>
          <a:p>
            <a:pPr marL="171450" indent="-171450">
              <a:buFontTx/>
              <a:buChar char="-"/>
            </a:pPr>
            <a:r>
              <a:rPr lang="en-US" dirty="0"/>
              <a:t>When considering [CLICK] only the actual kernel time (without accounting for the data transfer costs)</a:t>
            </a:r>
          </a:p>
          <a:p>
            <a:pPr marL="171450" indent="-171450">
              <a:buFontTx/>
              <a:buChar char="-"/>
            </a:pPr>
            <a:r>
              <a:rPr lang="en-US" dirty="0"/>
              <a:t>we find that </a:t>
            </a:r>
            <a:r>
              <a:rPr lang="en-GB" dirty="0" err="1"/>
              <a:t>SpMV</a:t>
            </a:r>
            <a:r>
              <a:rPr lang="en-GB" dirty="0"/>
              <a:t> kernel execution on a real PIM system achieves a much higher fraction of the peak performance compared that of CPU and GPU systems, thereby providing a much higher total cost of ownership and higher resource utilization.</a:t>
            </a:r>
          </a:p>
          <a:p>
            <a:pPr marL="171450" indent="-171450">
              <a:buFontTx/>
              <a:buChar char="-"/>
            </a:pPr>
            <a:r>
              <a:rPr lang="en-GB" dirty="0"/>
              <a:t>Instead, [CLICK] when considering the end-to-end execution, i.e., including the data transfer overheads for the input and output vectors, the CPU system performs best.  </a:t>
            </a:r>
          </a:p>
          <a:p>
            <a:pPr marL="171450" indent="-171450">
              <a:buFontTx/>
              <a:buChar char="-"/>
            </a:pPr>
            <a:r>
              <a:rPr lang="en-GB" dirty="0"/>
              <a:t>However, PIM systems are still maturing and future PIM systems are expected to reduce data transfer costs </a:t>
            </a:r>
          </a:p>
          <a:p>
            <a:pPr marL="171450" indent="-171450">
              <a:buFontTx/>
              <a:buChar char="-"/>
            </a:pPr>
            <a:r>
              <a:rPr lang="en-GB" dirty="0"/>
              <a:t>E.g., by integrating the PIM-enabled memory modules as the main memory of the system or by providing hardware support to overlap computation with data transfers. [CLICK]</a:t>
            </a:r>
          </a:p>
          <a:p>
            <a:pPr marL="171450" indent="-171450">
              <a:buFontTx/>
              <a:buChar char="-"/>
            </a:pPr>
            <a:endParaRPr lang="en-GB" dirty="0"/>
          </a:p>
          <a:p>
            <a:pPr marL="171450" indent="-171450">
              <a:buFontTx/>
              <a:buChar char="-"/>
            </a:pPr>
            <a:endParaRPr lang="en-GB"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[Add results for the energy]</a:t>
            </a:r>
          </a:p>
          <a:p>
            <a:pPr marL="171450" indent="-171450">
              <a:buFontTx/>
              <a:buChar char="-"/>
            </a:pPr>
            <a:endParaRPr lang="en-GB" dirty="0"/>
          </a:p>
        </p:txBody>
      </p:sp>
      <p:sp>
        <p:nvSpPr>
          <p:cNvPr id="4" name="Slide Number Placeholder 3"/>
          <p:cNvSpPr>
            <a:spLocks noGrp="1"/>
          </p:cNvSpPr>
          <p:nvPr>
            <p:ph type="sldNum" sz="quarter" idx="5"/>
          </p:nvPr>
        </p:nvSpPr>
        <p:spPr/>
        <p:txBody>
          <a:bodyPr/>
          <a:lstStyle/>
          <a:p>
            <a:fld id="{36FE170B-F3DD-2444-9313-30B484567F70}" type="slidenum">
              <a:rPr lang="en-GR" smtClean="0"/>
              <a:t>38</a:t>
            </a:fld>
            <a:endParaRPr lang="en-GR"/>
          </a:p>
        </p:txBody>
      </p:sp>
    </p:spTree>
    <p:extLst>
      <p:ext uri="{BB962C8B-B14F-4D97-AF65-F5344CB8AC3E}">
        <p14:creationId xmlns:p14="http://schemas.microsoft.com/office/powerpoint/2010/main" val="28231342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Common CPU and GPU systems [CLICK] are processor-centric systems with high computation capabilities,</a:t>
            </a:r>
          </a:p>
          <a:p>
            <a:pPr marL="171450" indent="-171450">
              <a:buFontTx/>
              <a:buChar char="-"/>
            </a:pPr>
            <a:r>
              <a:rPr lang="en-US" dirty="0"/>
              <a:t>While real PIM systems [CLICK] are memory-centric systems with high bandwidth capabilities. [CLICK]</a:t>
            </a:r>
          </a:p>
          <a:p>
            <a:pPr marL="171450" indent="-171450">
              <a:buFontTx/>
              <a:buChar char="-"/>
            </a:pPr>
            <a:r>
              <a:rPr lang="en-US" dirty="0"/>
              <a:t>When considering [CLICK] only the actual kernel time (without accounting for the data transfer costs)</a:t>
            </a:r>
          </a:p>
          <a:p>
            <a:pPr marL="171450" indent="-171450">
              <a:buFontTx/>
              <a:buChar char="-"/>
            </a:pPr>
            <a:r>
              <a:rPr lang="en-US" dirty="0"/>
              <a:t>we find that </a:t>
            </a:r>
            <a:r>
              <a:rPr lang="en-GB" dirty="0" err="1"/>
              <a:t>SpMV</a:t>
            </a:r>
            <a:r>
              <a:rPr lang="en-GB" dirty="0"/>
              <a:t> kernel execution on a real PIM system achieves a much higher fraction of the peak performance compared that of CPU and GPU systems, thereby providing a much higher total cost of ownership and higher resource utilization.</a:t>
            </a:r>
          </a:p>
          <a:p>
            <a:pPr marL="171450" indent="-171450">
              <a:buFontTx/>
              <a:buChar char="-"/>
            </a:pPr>
            <a:r>
              <a:rPr lang="en-GB" dirty="0"/>
              <a:t>Instead, [CLICK] when considering the end-to-end execution, i.e., including the data transfer overheads for the input and output vectors, the CPU system performs best.  </a:t>
            </a:r>
          </a:p>
          <a:p>
            <a:pPr marL="171450" indent="-171450">
              <a:buFontTx/>
              <a:buChar char="-"/>
            </a:pPr>
            <a:r>
              <a:rPr lang="en-GB" dirty="0"/>
              <a:t>However, PIM systems are still maturing and future PIM systems are expected to reduce data transfer costs </a:t>
            </a:r>
          </a:p>
          <a:p>
            <a:pPr marL="171450" indent="-171450">
              <a:buFontTx/>
              <a:buChar char="-"/>
            </a:pPr>
            <a:r>
              <a:rPr lang="en-GB" dirty="0"/>
              <a:t>E.g., by integrating the PIM-enabled memory modules as the main memory of the system or by providing hardware support to overlap computation with data transfers. [CLICK]</a:t>
            </a:r>
          </a:p>
          <a:p>
            <a:pPr marL="171450" indent="-171450">
              <a:buFontTx/>
              <a:buChar char="-"/>
            </a:pPr>
            <a:endParaRPr lang="en-GB" dirty="0"/>
          </a:p>
          <a:p>
            <a:pPr marL="171450" indent="-171450">
              <a:buFontTx/>
              <a:buChar char="-"/>
            </a:pPr>
            <a:endParaRPr lang="en-GB"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[Add results for the energy]</a:t>
            </a:r>
          </a:p>
          <a:p>
            <a:pPr marL="171450" indent="-171450">
              <a:buFontTx/>
              <a:buChar char="-"/>
            </a:pPr>
            <a:endParaRPr lang="en-GB" dirty="0"/>
          </a:p>
        </p:txBody>
      </p:sp>
      <p:sp>
        <p:nvSpPr>
          <p:cNvPr id="4" name="Slide Number Placeholder 3"/>
          <p:cNvSpPr>
            <a:spLocks noGrp="1"/>
          </p:cNvSpPr>
          <p:nvPr>
            <p:ph type="sldNum" sz="quarter" idx="5"/>
          </p:nvPr>
        </p:nvSpPr>
        <p:spPr/>
        <p:txBody>
          <a:bodyPr/>
          <a:lstStyle/>
          <a:p>
            <a:fld id="{36FE170B-F3DD-2444-9313-30B484567F70}" type="slidenum">
              <a:rPr lang="en-GR" smtClean="0"/>
              <a:t>39</a:t>
            </a:fld>
            <a:endParaRPr lang="en-GR"/>
          </a:p>
        </p:txBody>
      </p:sp>
    </p:spTree>
    <p:extLst>
      <p:ext uri="{BB962C8B-B14F-4D97-AF65-F5344CB8AC3E}">
        <p14:creationId xmlns:p14="http://schemas.microsoft.com/office/powerpoint/2010/main" val="341044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R" dirty="0"/>
              <a:t>Irregular applications lie at the heart of many important fields including graph analytics, neural networks, medical imaging, and economic modeling. </a:t>
            </a:r>
          </a:p>
          <a:p>
            <a:pPr marL="171450" indent="-171450">
              <a:buFontTx/>
              <a:buChar char="-"/>
            </a:pPr>
            <a:r>
              <a:rPr lang="en-GR" dirty="0"/>
              <a:t>Therefore, accelerating irregular applications is of vital importance nowdays. [</a:t>
            </a:r>
            <a:r>
              <a:rPr lang="en-GR" b="1" dirty="0"/>
              <a:t>CLICK</a:t>
            </a:r>
            <a:r>
              <a:rPr lang="en-GR" b="0" dirty="0"/>
              <a:t>]</a:t>
            </a:r>
          </a:p>
          <a:p>
            <a:pPr marL="171450" marR="0" lvl="0" indent="-171450" algn="l" defTabSz="914377" rtl="0" eaLnBrk="1" fontAlgn="auto" latinLnBrk="0" hangingPunct="1">
              <a:lnSpc>
                <a:spcPct val="100000"/>
              </a:lnSpc>
              <a:spcBef>
                <a:spcPts val="0"/>
              </a:spcBef>
              <a:spcAft>
                <a:spcPts val="0"/>
              </a:spcAft>
              <a:buClrTx/>
              <a:buSzTx/>
              <a:buFontTx/>
              <a:buChar char="-"/>
              <a:tabLst/>
              <a:defRPr/>
            </a:pPr>
            <a:r>
              <a:rPr lang="en-GR" b="0" dirty="0"/>
              <a:t>In this dissertation, we identify three important characteristics of the irregular applications that highly affect their performance. </a:t>
            </a:r>
            <a:r>
              <a:rPr lang="en-GR" dirty="0"/>
              <a:t>[</a:t>
            </a:r>
            <a:r>
              <a:rPr lang="en-GR" b="1" dirty="0"/>
              <a:t>CLICK</a:t>
            </a:r>
            <a:r>
              <a:rPr lang="en-GR" b="0" dirty="0"/>
              <a:t>]</a:t>
            </a:r>
          </a:p>
          <a:p>
            <a:pPr marL="171450" indent="-171450">
              <a:buFontTx/>
              <a:buChar char="-"/>
            </a:pPr>
            <a:endParaRPr lang="en-GR" b="1" dirty="0"/>
          </a:p>
          <a:p>
            <a:pPr marL="171450" indent="-171450">
              <a:buFontTx/>
              <a:buChar char="-"/>
            </a:pP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4</a:t>
            </a:fld>
            <a:endParaRPr lang="en-GR"/>
          </a:p>
        </p:txBody>
      </p:sp>
    </p:spTree>
    <p:extLst>
      <p:ext uri="{BB962C8B-B14F-4D97-AF65-F5344CB8AC3E}">
        <p14:creationId xmlns:p14="http://schemas.microsoft.com/office/powerpoint/2010/main" val="166119459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Please refer to our </a:t>
            </a:r>
            <a:r>
              <a:rPr lang="en-US" dirty="0" err="1"/>
              <a:t>arxiv</a:t>
            </a:r>
            <a:r>
              <a:rPr lang="en-US" dirty="0"/>
              <a:t> paper for many more key insights.</a:t>
            </a:r>
            <a:r>
              <a:rPr lang="en-GR" dirty="0"/>
              <a:t> [</a:t>
            </a:r>
            <a:r>
              <a:rPr lang="en-GR" b="1" dirty="0"/>
              <a:t>CLICK</a:t>
            </a:r>
            <a:r>
              <a:rPr lang="en-GR" b="0" dirty="0"/>
              <a:t>]</a:t>
            </a:r>
          </a:p>
          <a:p>
            <a:pPr marL="171450" indent="-171450">
              <a:buFontTx/>
              <a:buChar char="-"/>
            </a:pPr>
            <a:endParaRPr lang="en-GR" dirty="0"/>
          </a:p>
          <a:p>
            <a:pPr marL="171450" indent="-171450">
              <a:buFontTx/>
              <a:buChar char="-"/>
            </a:pPr>
            <a:endParaRPr lang="en-GB" dirty="0"/>
          </a:p>
          <a:p>
            <a:pPr marL="171450" indent="-171450">
              <a:buFontTx/>
              <a:buChar char="-"/>
            </a:pPr>
            <a:endParaRPr lang="en-GB" dirty="0"/>
          </a:p>
        </p:txBody>
      </p:sp>
      <p:sp>
        <p:nvSpPr>
          <p:cNvPr id="4" name="Slide Number Placeholder 3"/>
          <p:cNvSpPr>
            <a:spLocks noGrp="1"/>
          </p:cNvSpPr>
          <p:nvPr>
            <p:ph type="sldNum" sz="quarter" idx="5"/>
          </p:nvPr>
        </p:nvSpPr>
        <p:spPr/>
        <p:txBody>
          <a:bodyPr/>
          <a:lstStyle/>
          <a:p>
            <a:fld id="{36FE170B-F3DD-2444-9313-30B484567F70}" type="slidenum">
              <a:rPr lang="en-GR" smtClean="0"/>
              <a:t>40</a:t>
            </a:fld>
            <a:endParaRPr lang="en-GR"/>
          </a:p>
        </p:txBody>
      </p:sp>
    </p:spTree>
    <p:extLst>
      <p:ext uri="{BB962C8B-B14F-4D97-AF65-F5344CB8AC3E}">
        <p14:creationId xmlns:p14="http://schemas.microsoft.com/office/powerpoint/2010/main" val="340849594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41</a:t>
            </a:fld>
            <a:endParaRPr lang="en-GR"/>
          </a:p>
        </p:txBody>
      </p:sp>
    </p:spTree>
    <p:extLst>
      <p:ext uri="{BB962C8B-B14F-4D97-AF65-F5344CB8AC3E}">
        <p14:creationId xmlns:p14="http://schemas.microsoft.com/office/powerpoint/2010/main" val="244141300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42</a:t>
            </a:fld>
            <a:endParaRPr lang="en-GR"/>
          </a:p>
        </p:txBody>
      </p:sp>
    </p:spTree>
    <p:extLst>
      <p:ext uri="{BB962C8B-B14F-4D97-AF65-F5344CB8AC3E}">
        <p14:creationId xmlns:p14="http://schemas.microsoft.com/office/powerpoint/2010/main" val="116927750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43</a:t>
            </a:fld>
            <a:endParaRPr lang="en-GR"/>
          </a:p>
        </p:txBody>
      </p:sp>
    </p:spTree>
    <p:extLst>
      <p:ext uri="{BB962C8B-B14F-4D97-AF65-F5344CB8AC3E}">
        <p14:creationId xmlns:p14="http://schemas.microsoft.com/office/powerpoint/2010/main" val="67866946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44</a:t>
            </a:fld>
            <a:endParaRPr lang="en-GR"/>
          </a:p>
        </p:txBody>
      </p:sp>
    </p:spTree>
    <p:extLst>
      <p:ext uri="{BB962C8B-B14F-4D97-AF65-F5344CB8AC3E}">
        <p14:creationId xmlns:p14="http://schemas.microsoft.com/office/powerpoint/2010/main" val="271265287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45</a:t>
            </a:fld>
            <a:endParaRPr lang="en-GR"/>
          </a:p>
        </p:txBody>
      </p:sp>
    </p:spTree>
    <p:extLst>
      <p:ext uri="{BB962C8B-B14F-4D97-AF65-F5344CB8AC3E}">
        <p14:creationId xmlns:p14="http://schemas.microsoft.com/office/powerpoint/2010/main" val="389493154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46</a:t>
            </a:fld>
            <a:endParaRPr lang="en-GR"/>
          </a:p>
        </p:txBody>
      </p:sp>
    </p:spTree>
    <p:extLst>
      <p:ext uri="{BB962C8B-B14F-4D97-AF65-F5344CB8AC3E}">
        <p14:creationId xmlns:p14="http://schemas.microsoft.com/office/powerpoint/2010/main" val="66777712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47</a:t>
            </a:fld>
            <a:endParaRPr lang="en-GR"/>
          </a:p>
        </p:txBody>
      </p:sp>
    </p:spTree>
    <p:extLst>
      <p:ext uri="{BB962C8B-B14F-4D97-AF65-F5344CB8AC3E}">
        <p14:creationId xmlns:p14="http://schemas.microsoft.com/office/powerpoint/2010/main" val="42663352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48</a:t>
            </a:fld>
            <a:endParaRPr lang="en-GR"/>
          </a:p>
        </p:txBody>
      </p:sp>
    </p:spTree>
    <p:extLst>
      <p:ext uri="{BB962C8B-B14F-4D97-AF65-F5344CB8AC3E}">
        <p14:creationId xmlns:p14="http://schemas.microsoft.com/office/powerpoint/2010/main" val="275608906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49</a:t>
            </a:fld>
            <a:endParaRPr lang="en-GR"/>
          </a:p>
        </p:txBody>
      </p:sp>
    </p:spTree>
    <p:extLst>
      <p:ext uri="{BB962C8B-B14F-4D97-AF65-F5344CB8AC3E}">
        <p14:creationId xmlns:p14="http://schemas.microsoft.com/office/powerpoint/2010/main" val="28208868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5</a:t>
            </a:fld>
            <a:endParaRPr lang="en-GR"/>
          </a:p>
        </p:txBody>
      </p:sp>
    </p:spTree>
    <p:extLst>
      <p:ext uri="{BB962C8B-B14F-4D97-AF65-F5344CB8AC3E}">
        <p14:creationId xmlns:p14="http://schemas.microsoft.com/office/powerpoint/2010/main" val="117925535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50</a:t>
            </a:fld>
            <a:endParaRPr lang="en-GR"/>
          </a:p>
        </p:txBody>
      </p:sp>
    </p:spTree>
    <p:extLst>
      <p:ext uri="{BB962C8B-B14F-4D97-AF65-F5344CB8AC3E}">
        <p14:creationId xmlns:p14="http://schemas.microsoft.com/office/powerpoint/2010/main" val="207696808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51</a:t>
            </a:fld>
            <a:endParaRPr lang="en-GR"/>
          </a:p>
        </p:txBody>
      </p:sp>
    </p:spTree>
    <p:extLst>
      <p:ext uri="{BB962C8B-B14F-4D97-AF65-F5344CB8AC3E}">
        <p14:creationId xmlns:p14="http://schemas.microsoft.com/office/powerpoint/2010/main" val="160716742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52</a:t>
            </a:fld>
            <a:endParaRPr lang="en-GR"/>
          </a:p>
        </p:txBody>
      </p:sp>
    </p:spTree>
    <p:extLst>
      <p:ext uri="{BB962C8B-B14F-4D97-AF65-F5344CB8AC3E}">
        <p14:creationId xmlns:p14="http://schemas.microsoft.com/office/powerpoint/2010/main" val="240076479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53</a:t>
            </a:fld>
            <a:endParaRPr lang="en-GR"/>
          </a:p>
        </p:txBody>
      </p:sp>
    </p:spTree>
    <p:extLst>
      <p:ext uri="{BB962C8B-B14F-4D97-AF65-F5344CB8AC3E}">
        <p14:creationId xmlns:p14="http://schemas.microsoft.com/office/powerpoint/2010/main" val="34864860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R" dirty="0"/>
              <a:t>Hello, I am Christina Giannoula and</a:t>
            </a:r>
          </a:p>
          <a:p>
            <a:pPr marL="171450" indent="-171450">
              <a:buFontTx/>
              <a:buChar char="-"/>
            </a:pPr>
            <a:r>
              <a:rPr lang="en-GB" dirty="0"/>
              <a:t>I</a:t>
            </a:r>
            <a:r>
              <a:rPr lang="en-GR" dirty="0"/>
              <a:t>n this talk I will introduce SparseP: the first Sparse Matrix Vector Multiplication Library for real Processing-In-Memory Architectures. [CLICK]</a:t>
            </a:r>
          </a:p>
        </p:txBody>
      </p:sp>
      <p:sp>
        <p:nvSpPr>
          <p:cNvPr id="4" name="Slide Number Placeholder 3"/>
          <p:cNvSpPr>
            <a:spLocks noGrp="1"/>
          </p:cNvSpPr>
          <p:nvPr>
            <p:ph type="sldNum" sz="quarter" idx="5"/>
          </p:nvPr>
        </p:nvSpPr>
        <p:spPr/>
        <p:txBody>
          <a:bodyPr/>
          <a:lstStyle/>
          <a:p>
            <a:fld id="{36FE170B-F3DD-2444-9313-30B484567F70}" type="slidenum">
              <a:rPr lang="en-GR" smtClean="0"/>
              <a:t>54</a:t>
            </a:fld>
            <a:endParaRPr lang="en-GR"/>
          </a:p>
        </p:txBody>
      </p:sp>
    </p:spTree>
    <p:extLst>
      <p:ext uri="{BB962C8B-B14F-4D97-AF65-F5344CB8AC3E}">
        <p14:creationId xmlns:p14="http://schemas.microsoft.com/office/powerpoint/2010/main" val="3610986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6</a:t>
            </a:fld>
            <a:endParaRPr lang="en-GR"/>
          </a:p>
        </p:txBody>
      </p:sp>
    </p:spTree>
    <p:extLst>
      <p:ext uri="{BB962C8B-B14F-4D97-AF65-F5344CB8AC3E}">
        <p14:creationId xmlns:p14="http://schemas.microsoft.com/office/powerpoint/2010/main" val="1188630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7</a:t>
            </a:fld>
            <a:endParaRPr lang="en-GR"/>
          </a:p>
        </p:txBody>
      </p:sp>
    </p:spTree>
    <p:extLst>
      <p:ext uri="{BB962C8B-B14F-4D97-AF65-F5344CB8AC3E}">
        <p14:creationId xmlns:p14="http://schemas.microsoft.com/office/powerpoint/2010/main" val="30194732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8</a:t>
            </a:fld>
            <a:endParaRPr lang="en-GR"/>
          </a:p>
        </p:txBody>
      </p:sp>
    </p:spTree>
    <p:extLst>
      <p:ext uri="{BB962C8B-B14F-4D97-AF65-F5344CB8AC3E}">
        <p14:creationId xmlns:p14="http://schemas.microsoft.com/office/powerpoint/2010/main" val="14050852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R" dirty="0"/>
          </a:p>
        </p:txBody>
      </p:sp>
      <p:sp>
        <p:nvSpPr>
          <p:cNvPr id="4" name="Slide Number Placeholder 3"/>
          <p:cNvSpPr>
            <a:spLocks noGrp="1"/>
          </p:cNvSpPr>
          <p:nvPr>
            <p:ph type="sldNum" sz="quarter" idx="5"/>
          </p:nvPr>
        </p:nvSpPr>
        <p:spPr/>
        <p:txBody>
          <a:bodyPr/>
          <a:lstStyle/>
          <a:p>
            <a:fld id="{36FE170B-F3DD-2444-9313-30B484567F70}" type="slidenum">
              <a:rPr lang="en-GR" smtClean="0"/>
              <a:t>9</a:t>
            </a:fld>
            <a:endParaRPr lang="en-GR"/>
          </a:p>
        </p:txBody>
      </p:sp>
    </p:spTree>
    <p:extLst>
      <p:ext uri="{BB962C8B-B14F-4D97-AF65-F5344CB8AC3E}">
        <p14:creationId xmlns:p14="http://schemas.microsoft.com/office/powerpoint/2010/main" val="3552227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6F966C45-5116-0A45-A791-A6553C6E25ED}" type="datetime1">
              <a:rPr lang="en-US" smtClean="0"/>
              <a:t>10/28/24</a:t>
            </a:fld>
            <a:endParaRPr lang="en-GR"/>
          </a:p>
        </p:txBody>
      </p:sp>
      <p:sp>
        <p:nvSpPr>
          <p:cNvPr id="5" name="Footer Placeholder 4"/>
          <p:cNvSpPr>
            <a:spLocks noGrp="1"/>
          </p:cNvSpPr>
          <p:nvPr>
            <p:ph type="ftr" sz="quarter" idx="11"/>
          </p:nvPr>
        </p:nvSpPr>
        <p:spPr/>
        <p:txBody>
          <a:bodyPr/>
          <a:lstStyle/>
          <a:p>
            <a:endParaRPr lang="en-GR"/>
          </a:p>
        </p:txBody>
      </p:sp>
      <p:sp>
        <p:nvSpPr>
          <p:cNvPr id="6" name="Slide Number Placeholder 5"/>
          <p:cNvSpPr>
            <a:spLocks noGrp="1"/>
          </p:cNvSpPr>
          <p:nvPr>
            <p:ph type="sldNum" sz="quarter" idx="12"/>
          </p:nvPr>
        </p:nvSpPr>
        <p:spPr/>
        <p:txBody>
          <a:bodyPr/>
          <a:lstStyle/>
          <a:p>
            <a:fld id="{6EF0EDDB-3F8C-454D-B7AF-385D22F27965}" type="slidenum">
              <a:rPr lang="en-GR" smtClean="0"/>
              <a:t>‹#›</a:t>
            </a:fld>
            <a:endParaRPr lang="en-GR"/>
          </a:p>
        </p:txBody>
      </p:sp>
    </p:spTree>
    <p:extLst>
      <p:ext uri="{BB962C8B-B14F-4D97-AF65-F5344CB8AC3E}">
        <p14:creationId xmlns:p14="http://schemas.microsoft.com/office/powerpoint/2010/main" val="1562198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37845F38-B3BE-C747-A907-0F5D4C362283}" type="datetime1">
              <a:rPr lang="en-US" smtClean="0"/>
              <a:t>10/28/24</a:t>
            </a:fld>
            <a:endParaRPr lang="en-GR"/>
          </a:p>
        </p:txBody>
      </p:sp>
      <p:sp>
        <p:nvSpPr>
          <p:cNvPr id="5" name="Footer Placeholder 4"/>
          <p:cNvSpPr>
            <a:spLocks noGrp="1"/>
          </p:cNvSpPr>
          <p:nvPr>
            <p:ph type="ftr" sz="quarter" idx="11"/>
          </p:nvPr>
        </p:nvSpPr>
        <p:spPr/>
        <p:txBody>
          <a:bodyPr/>
          <a:lstStyle/>
          <a:p>
            <a:endParaRPr lang="en-GR"/>
          </a:p>
        </p:txBody>
      </p:sp>
      <p:sp>
        <p:nvSpPr>
          <p:cNvPr id="6" name="Slide Number Placeholder 5"/>
          <p:cNvSpPr>
            <a:spLocks noGrp="1"/>
          </p:cNvSpPr>
          <p:nvPr>
            <p:ph type="sldNum" sz="quarter" idx="12"/>
          </p:nvPr>
        </p:nvSpPr>
        <p:spPr/>
        <p:txBody>
          <a:bodyPr/>
          <a:lstStyle/>
          <a:p>
            <a:fld id="{6EF0EDDB-3F8C-454D-B7AF-385D22F27965}" type="slidenum">
              <a:rPr lang="en-GR" smtClean="0"/>
              <a:t>‹#›</a:t>
            </a:fld>
            <a:endParaRPr lang="en-GR"/>
          </a:p>
        </p:txBody>
      </p:sp>
    </p:spTree>
    <p:extLst>
      <p:ext uri="{BB962C8B-B14F-4D97-AF65-F5344CB8AC3E}">
        <p14:creationId xmlns:p14="http://schemas.microsoft.com/office/powerpoint/2010/main" val="3979324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37D059B5-99C9-3B42-A953-0581646B9FF8}" type="datetime1">
              <a:rPr lang="en-US" smtClean="0"/>
              <a:t>10/28/24</a:t>
            </a:fld>
            <a:endParaRPr lang="en-GR"/>
          </a:p>
        </p:txBody>
      </p:sp>
      <p:sp>
        <p:nvSpPr>
          <p:cNvPr id="5" name="Footer Placeholder 4"/>
          <p:cNvSpPr>
            <a:spLocks noGrp="1"/>
          </p:cNvSpPr>
          <p:nvPr>
            <p:ph type="ftr" sz="quarter" idx="11"/>
          </p:nvPr>
        </p:nvSpPr>
        <p:spPr/>
        <p:txBody>
          <a:bodyPr/>
          <a:lstStyle/>
          <a:p>
            <a:endParaRPr lang="en-GR"/>
          </a:p>
        </p:txBody>
      </p:sp>
      <p:sp>
        <p:nvSpPr>
          <p:cNvPr id="6" name="Slide Number Placeholder 5"/>
          <p:cNvSpPr>
            <a:spLocks noGrp="1"/>
          </p:cNvSpPr>
          <p:nvPr>
            <p:ph type="sldNum" sz="quarter" idx="12"/>
          </p:nvPr>
        </p:nvSpPr>
        <p:spPr/>
        <p:txBody>
          <a:bodyPr/>
          <a:lstStyle/>
          <a:p>
            <a:fld id="{6EF0EDDB-3F8C-454D-B7AF-385D22F27965}" type="slidenum">
              <a:rPr lang="en-GR" smtClean="0"/>
              <a:t>‹#›</a:t>
            </a:fld>
            <a:endParaRPr lang="en-GR"/>
          </a:p>
        </p:txBody>
      </p:sp>
    </p:spTree>
    <p:extLst>
      <p:ext uri="{BB962C8B-B14F-4D97-AF65-F5344CB8AC3E}">
        <p14:creationId xmlns:p14="http://schemas.microsoft.com/office/powerpoint/2010/main" val="334951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3A244DF-D368-BA47-B6EB-EDA44C072B34}" type="datetime1">
              <a:rPr lang="en-US" smtClean="0"/>
              <a:t>10/28/24</a:t>
            </a:fld>
            <a:endParaRPr lang="en-GR"/>
          </a:p>
        </p:txBody>
      </p:sp>
      <p:sp>
        <p:nvSpPr>
          <p:cNvPr id="5" name="Footer Placeholder 4"/>
          <p:cNvSpPr>
            <a:spLocks noGrp="1"/>
          </p:cNvSpPr>
          <p:nvPr>
            <p:ph type="ftr" sz="quarter" idx="11"/>
          </p:nvPr>
        </p:nvSpPr>
        <p:spPr/>
        <p:txBody>
          <a:bodyPr/>
          <a:lstStyle/>
          <a:p>
            <a:endParaRPr lang="en-GR"/>
          </a:p>
        </p:txBody>
      </p:sp>
      <p:sp>
        <p:nvSpPr>
          <p:cNvPr id="6" name="Slide Number Placeholder 5"/>
          <p:cNvSpPr>
            <a:spLocks noGrp="1"/>
          </p:cNvSpPr>
          <p:nvPr>
            <p:ph type="sldNum" sz="quarter" idx="12"/>
          </p:nvPr>
        </p:nvSpPr>
        <p:spPr/>
        <p:txBody>
          <a:bodyPr/>
          <a:lstStyle/>
          <a:p>
            <a:fld id="{6EF0EDDB-3F8C-454D-B7AF-385D22F27965}" type="slidenum">
              <a:rPr lang="en-GR" smtClean="0"/>
              <a:t>‹#›</a:t>
            </a:fld>
            <a:endParaRPr lang="en-GR"/>
          </a:p>
        </p:txBody>
      </p:sp>
    </p:spTree>
    <p:extLst>
      <p:ext uri="{BB962C8B-B14F-4D97-AF65-F5344CB8AC3E}">
        <p14:creationId xmlns:p14="http://schemas.microsoft.com/office/powerpoint/2010/main" val="3921098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547F750-DCED-674B-A358-D6F087F8B78E}" type="datetime1">
              <a:rPr lang="en-US" smtClean="0"/>
              <a:t>10/28/24</a:t>
            </a:fld>
            <a:endParaRPr lang="en-GR"/>
          </a:p>
        </p:txBody>
      </p:sp>
      <p:sp>
        <p:nvSpPr>
          <p:cNvPr id="5" name="Footer Placeholder 4"/>
          <p:cNvSpPr>
            <a:spLocks noGrp="1"/>
          </p:cNvSpPr>
          <p:nvPr>
            <p:ph type="ftr" sz="quarter" idx="11"/>
          </p:nvPr>
        </p:nvSpPr>
        <p:spPr/>
        <p:txBody>
          <a:bodyPr/>
          <a:lstStyle/>
          <a:p>
            <a:endParaRPr lang="en-GR"/>
          </a:p>
        </p:txBody>
      </p:sp>
      <p:sp>
        <p:nvSpPr>
          <p:cNvPr id="6" name="Slide Number Placeholder 5"/>
          <p:cNvSpPr>
            <a:spLocks noGrp="1"/>
          </p:cNvSpPr>
          <p:nvPr>
            <p:ph type="sldNum" sz="quarter" idx="12"/>
          </p:nvPr>
        </p:nvSpPr>
        <p:spPr/>
        <p:txBody>
          <a:bodyPr/>
          <a:lstStyle/>
          <a:p>
            <a:fld id="{6EF0EDDB-3F8C-454D-B7AF-385D22F27965}" type="slidenum">
              <a:rPr lang="en-GR" smtClean="0"/>
              <a:t>‹#›</a:t>
            </a:fld>
            <a:endParaRPr lang="en-GR"/>
          </a:p>
        </p:txBody>
      </p:sp>
    </p:spTree>
    <p:extLst>
      <p:ext uri="{BB962C8B-B14F-4D97-AF65-F5344CB8AC3E}">
        <p14:creationId xmlns:p14="http://schemas.microsoft.com/office/powerpoint/2010/main" val="2985152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F42767DF-ADE1-114E-BF5F-472C11C13A7E}" type="datetime1">
              <a:rPr lang="en-US" smtClean="0"/>
              <a:t>10/28/24</a:t>
            </a:fld>
            <a:endParaRPr lang="en-GR"/>
          </a:p>
        </p:txBody>
      </p:sp>
      <p:sp>
        <p:nvSpPr>
          <p:cNvPr id="6" name="Footer Placeholder 5"/>
          <p:cNvSpPr>
            <a:spLocks noGrp="1"/>
          </p:cNvSpPr>
          <p:nvPr>
            <p:ph type="ftr" sz="quarter" idx="11"/>
          </p:nvPr>
        </p:nvSpPr>
        <p:spPr/>
        <p:txBody>
          <a:bodyPr/>
          <a:lstStyle/>
          <a:p>
            <a:endParaRPr lang="en-GR"/>
          </a:p>
        </p:txBody>
      </p:sp>
      <p:sp>
        <p:nvSpPr>
          <p:cNvPr id="7" name="Slide Number Placeholder 6"/>
          <p:cNvSpPr>
            <a:spLocks noGrp="1"/>
          </p:cNvSpPr>
          <p:nvPr>
            <p:ph type="sldNum" sz="quarter" idx="12"/>
          </p:nvPr>
        </p:nvSpPr>
        <p:spPr/>
        <p:txBody>
          <a:bodyPr/>
          <a:lstStyle/>
          <a:p>
            <a:fld id="{6EF0EDDB-3F8C-454D-B7AF-385D22F27965}" type="slidenum">
              <a:rPr lang="en-GR" smtClean="0"/>
              <a:t>‹#›</a:t>
            </a:fld>
            <a:endParaRPr lang="en-GR"/>
          </a:p>
        </p:txBody>
      </p:sp>
    </p:spTree>
    <p:extLst>
      <p:ext uri="{BB962C8B-B14F-4D97-AF65-F5344CB8AC3E}">
        <p14:creationId xmlns:p14="http://schemas.microsoft.com/office/powerpoint/2010/main" val="18711224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785B6E05-2989-034A-8463-96AC875A570A}" type="datetime1">
              <a:rPr lang="en-US" smtClean="0"/>
              <a:t>10/28/24</a:t>
            </a:fld>
            <a:endParaRPr lang="en-GR"/>
          </a:p>
        </p:txBody>
      </p:sp>
      <p:sp>
        <p:nvSpPr>
          <p:cNvPr id="8" name="Footer Placeholder 7"/>
          <p:cNvSpPr>
            <a:spLocks noGrp="1"/>
          </p:cNvSpPr>
          <p:nvPr>
            <p:ph type="ftr" sz="quarter" idx="11"/>
          </p:nvPr>
        </p:nvSpPr>
        <p:spPr/>
        <p:txBody>
          <a:bodyPr/>
          <a:lstStyle/>
          <a:p>
            <a:endParaRPr lang="en-GR"/>
          </a:p>
        </p:txBody>
      </p:sp>
      <p:sp>
        <p:nvSpPr>
          <p:cNvPr id="9" name="Slide Number Placeholder 8"/>
          <p:cNvSpPr>
            <a:spLocks noGrp="1"/>
          </p:cNvSpPr>
          <p:nvPr>
            <p:ph type="sldNum" sz="quarter" idx="12"/>
          </p:nvPr>
        </p:nvSpPr>
        <p:spPr/>
        <p:txBody>
          <a:bodyPr/>
          <a:lstStyle/>
          <a:p>
            <a:fld id="{6EF0EDDB-3F8C-454D-B7AF-385D22F27965}" type="slidenum">
              <a:rPr lang="en-GR" smtClean="0"/>
              <a:t>‹#›</a:t>
            </a:fld>
            <a:endParaRPr lang="en-GR"/>
          </a:p>
        </p:txBody>
      </p:sp>
    </p:spTree>
    <p:extLst>
      <p:ext uri="{BB962C8B-B14F-4D97-AF65-F5344CB8AC3E}">
        <p14:creationId xmlns:p14="http://schemas.microsoft.com/office/powerpoint/2010/main" val="3948811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296F26A5-9A1E-164E-A536-C43CF41F2EA7}" type="datetime1">
              <a:rPr lang="en-US" smtClean="0"/>
              <a:t>10/28/24</a:t>
            </a:fld>
            <a:endParaRPr lang="en-GR"/>
          </a:p>
        </p:txBody>
      </p:sp>
      <p:sp>
        <p:nvSpPr>
          <p:cNvPr id="4" name="Footer Placeholder 3"/>
          <p:cNvSpPr>
            <a:spLocks noGrp="1"/>
          </p:cNvSpPr>
          <p:nvPr>
            <p:ph type="ftr" sz="quarter" idx="11"/>
          </p:nvPr>
        </p:nvSpPr>
        <p:spPr/>
        <p:txBody>
          <a:bodyPr/>
          <a:lstStyle/>
          <a:p>
            <a:endParaRPr lang="en-GR"/>
          </a:p>
        </p:txBody>
      </p:sp>
      <p:sp>
        <p:nvSpPr>
          <p:cNvPr id="5" name="Slide Number Placeholder 4"/>
          <p:cNvSpPr>
            <a:spLocks noGrp="1"/>
          </p:cNvSpPr>
          <p:nvPr>
            <p:ph type="sldNum" sz="quarter" idx="12"/>
          </p:nvPr>
        </p:nvSpPr>
        <p:spPr/>
        <p:txBody>
          <a:bodyPr/>
          <a:lstStyle/>
          <a:p>
            <a:fld id="{6EF0EDDB-3F8C-454D-B7AF-385D22F27965}" type="slidenum">
              <a:rPr lang="en-GR" smtClean="0"/>
              <a:t>‹#›</a:t>
            </a:fld>
            <a:endParaRPr lang="en-GR"/>
          </a:p>
        </p:txBody>
      </p:sp>
    </p:spTree>
    <p:extLst>
      <p:ext uri="{BB962C8B-B14F-4D97-AF65-F5344CB8AC3E}">
        <p14:creationId xmlns:p14="http://schemas.microsoft.com/office/powerpoint/2010/main" val="4072778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1F524B-BC97-0E4A-9813-E00CF4939917}" type="datetime1">
              <a:rPr lang="en-US" smtClean="0"/>
              <a:t>10/28/24</a:t>
            </a:fld>
            <a:endParaRPr lang="en-GR"/>
          </a:p>
        </p:txBody>
      </p:sp>
      <p:sp>
        <p:nvSpPr>
          <p:cNvPr id="3" name="Footer Placeholder 2"/>
          <p:cNvSpPr>
            <a:spLocks noGrp="1"/>
          </p:cNvSpPr>
          <p:nvPr>
            <p:ph type="ftr" sz="quarter" idx="11"/>
          </p:nvPr>
        </p:nvSpPr>
        <p:spPr/>
        <p:txBody>
          <a:bodyPr/>
          <a:lstStyle/>
          <a:p>
            <a:endParaRPr lang="en-GR"/>
          </a:p>
        </p:txBody>
      </p:sp>
      <p:sp>
        <p:nvSpPr>
          <p:cNvPr id="4" name="Slide Number Placeholder 3"/>
          <p:cNvSpPr>
            <a:spLocks noGrp="1"/>
          </p:cNvSpPr>
          <p:nvPr>
            <p:ph type="sldNum" sz="quarter" idx="12"/>
          </p:nvPr>
        </p:nvSpPr>
        <p:spPr/>
        <p:txBody>
          <a:bodyPr/>
          <a:lstStyle/>
          <a:p>
            <a:fld id="{6EF0EDDB-3F8C-454D-B7AF-385D22F27965}" type="slidenum">
              <a:rPr lang="en-GR" smtClean="0"/>
              <a:t>‹#›</a:t>
            </a:fld>
            <a:endParaRPr lang="en-GR"/>
          </a:p>
        </p:txBody>
      </p:sp>
    </p:spTree>
    <p:extLst>
      <p:ext uri="{BB962C8B-B14F-4D97-AF65-F5344CB8AC3E}">
        <p14:creationId xmlns:p14="http://schemas.microsoft.com/office/powerpoint/2010/main" val="3717699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2A95BAC-6D1D-2546-8E5E-F4E62E7F6FDF}" type="datetime1">
              <a:rPr lang="en-US" smtClean="0"/>
              <a:t>10/28/24</a:t>
            </a:fld>
            <a:endParaRPr lang="en-GR"/>
          </a:p>
        </p:txBody>
      </p:sp>
      <p:sp>
        <p:nvSpPr>
          <p:cNvPr id="6" name="Footer Placeholder 5"/>
          <p:cNvSpPr>
            <a:spLocks noGrp="1"/>
          </p:cNvSpPr>
          <p:nvPr>
            <p:ph type="ftr" sz="quarter" idx="11"/>
          </p:nvPr>
        </p:nvSpPr>
        <p:spPr/>
        <p:txBody>
          <a:bodyPr/>
          <a:lstStyle/>
          <a:p>
            <a:endParaRPr lang="en-GR"/>
          </a:p>
        </p:txBody>
      </p:sp>
      <p:sp>
        <p:nvSpPr>
          <p:cNvPr id="7" name="Slide Number Placeholder 6"/>
          <p:cNvSpPr>
            <a:spLocks noGrp="1"/>
          </p:cNvSpPr>
          <p:nvPr>
            <p:ph type="sldNum" sz="quarter" idx="12"/>
          </p:nvPr>
        </p:nvSpPr>
        <p:spPr/>
        <p:txBody>
          <a:bodyPr/>
          <a:lstStyle/>
          <a:p>
            <a:fld id="{6EF0EDDB-3F8C-454D-B7AF-385D22F27965}" type="slidenum">
              <a:rPr lang="en-GR" smtClean="0"/>
              <a:t>‹#›</a:t>
            </a:fld>
            <a:endParaRPr lang="en-GR"/>
          </a:p>
        </p:txBody>
      </p:sp>
    </p:spTree>
    <p:extLst>
      <p:ext uri="{BB962C8B-B14F-4D97-AF65-F5344CB8AC3E}">
        <p14:creationId xmlns:p14="http://schemas.microsoft.com/office/powerpoint/2010/main" val="1858723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9C130CD9-5DB9-4D4C-B9F8-360C7ABF92B4}" type="datetime1">
              <a:rPr lang="en-US" smtClean="0"/>
              <a:t>10/28/24</a:t>
            </a:fld>
            <a:endParaRPr lang="en-GR"/>
          </a:p>
        </p:txBody>
      </p:sp>
      <p:sp>
        <p:nvSpPr>
          <p:cNvPr id="6" name="Footer Placeholder 5"/>
          <p:cNvSpPr>
            <a:spLocks noGrp="1"/>
          </p:cNvSpPr>
          <p:nvPr>
            <p:ph type="ftr" sz="quarter" idx="11"/>
          </p:nvPr>
        </p:nvSpPr>
        <p:spPr/>
        <p:txBody>
          <a:bodyPr/>
          <a:lstStyle/>
          <a:p>
            <a:endParaRPr lang="en-GR"/>
          </a:p>
        </p:txBody>
      </p:sp>
      <p:sp>
        <p:nvSpPr>
          <p:cNvPr id="7" name="Slide Number Placeholder 6"/>
          <p:cNvSpPr>
            <a:spLocks noGrp="1"/>
          </p:cNvSpPr>
          <p:nvPr>
            <p:ph type="sldNum" sz="quarter" idx="12"/>
          </p:nvPr>
        </p:nvSpPr>
        <p:spPr/>
        <p:txBody>
          <a:bodyPr/>
          <a:lstStyle/>
          <a:p>
            <a:fld id="{6EF0EDDB-3F8C-454D-B7AF-385D22F27965}" type="slidenum">
              <a:rPr lang="en-GR" smtClean="0"/>
              <a:t>‹#›</a:t>
            </a:fld>
            <a:endParaRPr lang="en-GR"/>
          </a:p>
        </p:txBody>
      </p:sp>
    </p:spTree>
    <p:extLst>
      <p:ext uri="{BB962C8B-B14F-4D97-AF65-F5344CB8AC3E}">
        <p14:creationId xmlns:p14="http://schemas.microsoft.com/office/powerpoint/2010/main" val="984885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0D86F2-4F57-314E-9C03-9014849FF2B9}" type="datetime1">
              <a:rPr lang="en-US" smtClean="0"/>
              <a:t>10/28/24</a:t>
            </a:fld>
            <a:endParaRPr lang="en-G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F0EDDB-3F8C-454D-B7AF-385D22F27965}" type="slidenum">
              <a:rPr lang="en-GR" smtClean="0"/>
              <a:t>‹#›</a:t>
            </a:fld>
            <a:endParaRPr lang="en-GR"/>
          </a:p>
        </p:txBody>
      </p:sp>
    </p:spTree>
    <p:extLst>
      <p:ext uri="{BB962C8B-B14F-4D97-AF65-F5344CB8AC3E}">
        <p14:creationId xmlns:p14="http://schemas.microsoft.com/office/powerpoint/2010/main" val="185984284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4.sv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hyperlink" Target="https://github.com/CMU-SAFARI/SparseP"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sparse.tamu.edu/"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2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chart" Target="../charts/chart8.xml"/><Relationship Id="rId5" Type="http://schemas.openxmlformats.org/officeDocument/2006/relationships/chart" Target="../charts/chart7.xml"/><Relationship Id="rId4" Type="http://schemas.openxmlformats.org/officeDocument/2006/relationships/chart" Target="../charts/char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8.png"/><Relationship Id="rId18" Type="http://schemas.openxmlformats.org/officeDocument/2006/relationships/image" Target="../media/image23.sv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image" Target="../media/image22.png"/><Relationship Id="rId2" Type="http://schemas.openxmlformats.org/officeDocument/2006/relationships/notesSlide" Target="../notesSlides/notesSlide3.xml"/><Relationship Id="rId16" Type="http://schemas.openxmlformats.org/officeDocument/2006/relationships/image" Target="../media/image21.png"/><Relationship Id="rId20" Type="http://schemas.openxmlformats.org/officeDocument/2006/relationships/image" Target="../media/image25.svg"/><Relationship Id="rId1" Type="http://schemas.openxmlformats.org/officeDocument/2006/relationships/slideLayout" Target="../slideLayouts/slideLayout2.xml"/><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svg"/><Relationship Id="rId19" Type="http://schemas.openxmlformats.org/officeDocument/2006/relationships/image" Target="../media/image24.png"/><Relationship Id="rId4" Type="http://schemas.openxmlformats.org/officeDocument/2006/relationships/image" Target="../media/image9.svg"/><Relationship Id="rId9" Type="http://schemas.openxmlformats.org/officeDocument/2006/relationships/image" Target="../media/image14.png"/><Relationship Id="rId14" Type="http://schemas.openxmlformats.org/officeDocument/2006/relationships/image" Target="../media/image19.png"/></Relationships>
</file>

<file path=ppt/slides/_rels/slide3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jpg"/><Relationship Id="rId7" Type="http://schemas.openxmlformats.org/officeDocument/2006/relationships/image" Target="../media/image30.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33.jpeg"/><Relationship Id="rId4" Type="http://schemas.openxmlformats.org/officeDocument/2006/relationships/image" Target="../media/image27.png"/><Relationship Id="rId9" Type="http://schemas.openxmlformats.org/officeDocument/2006/relationships/image" Target="../media/image32.svg"/></Relationships>
</file>

<file path=ppt/slides/_rels/slide40.xml.rels><?xml version="1.0" encoding="UTF-8" standalone="yes"?>
<Relationships xmlns="http://schemas.openxmlformats.org/package/2006/relationships"><Relationship Id="rId3" Type="http://schemas.openxmlformats.org/officeDocument/2006/relationships/hyperlink" Target="https://arxiv.org/pdf/2201.05072.pdf"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41.svg"/></Relationships>
</file>

<file path=ppt/slides/_rels/slide4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jpeg"/></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4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4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github.com/CMU-SAFARI/SparseP"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hyperlink" Target="https://arxiv.org/pdf/2402.16731" TargetMode="External"/><Relationship Id="rId5" Type="http://schemas.openxmlformats.org/officeDocument/2006/relationships/hyperlink" Target="https://github.com/CMU-SAFARI/" TargetMode="External"/><Relationship Id="rId4" Type="http://schemas.openxmlformats.org/officeDocument/2006/relationships/hyperlink" Target="https://arxiv.org/pdf/2201.05072.pdf"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9.jpg"/><Relationship Id="rId4" Type="http://schemas.openxmlformats.org/officeDocument/2006/relationships/image" Target="../media/image38.tiff"/></Relationships>
</file>

<file path=ppt/slides/_rels/slide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4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47">
            <a:extLst>
              <a:ext uri="{FF2B5EF4-FFF2-40B4-BE49-F238E27FC236}">
                <a16:creationId xmlns:a16="http://schemas.microsoft.com/office/drawing/2014/main" id="{440FE610-C8DB-36CA-D2E9-04447500EEB7}"/>
              </a:ext>
            </a:extLst>
          </p:cNvPr>
          <p:cNvPicPr>
            <a:picLocks noChangeAspect="1"/>
          </p:cNvPicPr>
          <p:nvPr/>
        </p:nvPicPr>
        <p:blipFill>
          <a:blip r:embed="rId3"/>
          <a:stretch>
            <a:fillRect/>
          </a:stretch>
        </p:blipFill>
        <p:spPr>
          <a:xfrm>
            <a:off x="5047393" y="5711256"/>
            <a:ext cx="2517882" cy="929066"/>
          </a:xfrm>
          <a:prstGeom prst="rect">
            <a:avLst/>
          </a:prstGeom>
        </p:spPr>
      </p:pic>
      <p:pic>
        <p:nvPicPr>
          <p:cNvPr id="4" name="Picture 6">
            <a:extLst>
              <a:ext uri="{FF2B5EF4-FFF2-40B4-BE49-F238E27FC236}">
                <a16:creationId xmlns:a16="http://schemas.microsoft.com/office/drawing/2014/main" id="{DD02522D-04EA-B885-2F8A-1254FF2450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8725" y="5068066"/>
            <a:ext cx="2855019" cy="1903346"/>
          </a:xfrm>
          <a:prstGeom prst="rect">
            <a:avLst/>
          </a:prstGeom>
          <a:noFill/>
          <a:extLst>
            <a:ext uri="{909E8E84-426E-40DD-AFC4-6F175D3DCCD1}">
              <a14:hiddenFill xmlns:a14="http://schemas.microsoft.com/office/drawing/2010/main">
                <a:solidFill>
                  <a:srgbClr val="FFFFFF"/>
                </a:solidFill>
              </a14:hiddenFill>
            </a:ext>
          </a:extLst>
        </p:spPr>
      </p:pic>
      <p:sp>
        <p:nvSpPr>
          <p:cNvPr id="40" name="Rectangle 39">
            <a:extLst>
              <a:ext uri="{FF2B5EF4-FFF2-40B4-BE49-F238E27FC236}">
                <a16:creationId xmlns:a16="http://schemas.microsoft.com/office/drawing/2014/main" id="{AA6F2C8C-CBFF-C121-66EE-067E8C9732B9}"/>
              </a:ext>
            </a:extLst>
          </p:cNvPr>
          <p:cNvSpPr/>
          <p:nvPr/>
        </p:nvSpPr>
        <p:spPr>
          <a:xfrm>
            <a:off x="1" y="0"/>
            <a:ext cx="9144000" cy="3126490"/>
          </a:xfrm>
          <a:prstGeom prst="rect">
            <a:avLst/>
          </a:prstGeom>
          <a:solidFill>
            <a:srgbClr val="072C6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50" name="Google Shape;88;p13">
            <a:extLst>
              <a:ext uri="{FF2B5EF4-FFF2-40B4-BE49-F238E27FC236}">
                <a16:creationId xmlns:a16="http://schemas.microsoft.com/office/drawing/2014/main" id="{6BAD8CDE-5B1A-1E3D-DF9F-24129664EFE3}"/>
              </a:ext>
            </a:extLst>
          </p:cNvPr>
          <p:cNvSpPr txBox="1">
            <a:spLocks/>
          </p:cNvSpPr>
          <p:nvPr/>
        </p:nvSpPr>
        <p:spPr>
          <a:xfrm>
            <a:off x="449330" y="733331"/>
            <a:ext cx="8245339" cy="1989132"/>
          </a:xfrm>
          <a:prstGeom prst="rect">
            <a:avLst/>
          </a:prstGeom>
          <a:noFill/>
          <a:ln>
            <a:noFill/>
          </a:ln>
        </p:spPr>
        <p:txBody>
          <a:bodyPr spcFirstLastPara="1" vert="horz" wrap="square" lIns="68569" tIns="34275" rIns="68569" bIns="34275"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buClr>
                <a:schemeClr val="dk1"/>
              </a:buClr>
              <a:buSzPts val="6000"/>
            </a:pPr>
            <a:r>
              <a:rPr lang="en-GB" sz="4000" dirty="0">
                <a:solidFill>
                  <a:schemeClr val="bg1"/>
                </a:solidFill>
                <a:effectLst/>
                <a:latin typeface="Trebuchet MS" panose="020B0703020202090204" pitchFamily="34" charset="0"/>
              </a:rPr>
              <a:t>Systems Software and Libraries </a:t>
            </a:r>
          </a:p>
          <a:p>
            <a:pPr algn="ctr">
              <a:spcBef>
                <a:spcPts val="0"/>
              </a:spcBef>
              <a:buClr>
                <a:schemeClr val="dk1"/>
              </a:buClr>
              <a:buSzPts val="6000"/>
            </a:pPr>
            <a:r>
              <a:rPr lang="en-GB" sz="4000" dirty="0">
                <a:solidFill>
                  <a:schemeClr val="bg1"/>
                </a:solidFill>
                <a:effectLst/>
                <a:latin typeface="Trebuchet MS" panose="020B0703020202090204" pitchFamily="34" charset="0"/>
              </a:rPr>
              <a:t>for Sparse Computational Kernels </a:t>
            </a:r>
          </a:p>
          <a:p>
            <a:pPr algn="ctr">
              <a:spcBef>
                <a:spcPts val="0"/>
              </a:spcBef>
              <a:buClr>
                <a:schemeClr val="dk1"/>
              </a:buClr>
              <a:buSzPts val="6000"/>
            </a:pPr>
            <a:r>
              <a:rPr lang="en-GB" sz="4000" dirty="0">
                <a:solidFill>
                  <a:schemeClr val="bg1"/>
                </a:solidFill>
                <a:effectLst/>
                <a:latin typeface="Trebuchet MS" panose="020B0703020202090204" pitchFamily="34" charset="0"/>
              </a:rPr>
              <a:t>in PIM Architectures</a:t>
            </a:r>
            <a:endParaRPr lang="en-GB" sz="34400" dirty="0">
              <a:solidFill>
                <a:schemeClr val="bg1"/>
              </a:solidFill>
              <a:latin typeface="Trebuchet MS" panose="020B0703020202090204" pitchFamily="34" charset="0"/>
              <a:ea typeface="Source Sans Pro SemiBold"/>
              <a:cs typeface="Calibri Light" panose="020F0302020204030204" pitchFamily="34" charset="0"/>
              <a:sym typeface="Source Sans Pro SemiBold"/>
            </a:endParaRPr>
          </a:p>
        </p:txBody>
      </p:sp>
      <p:sp>
        <p:nvSpPr>
          <p:cNvPr id="51" name="Rectangle 50">
            <a:extLst>
              <a:ext uri="{FF2B5EF4-FFF2-40B4-BE49-F238E27FC236}">
                <a16:creationId xmlns:a16="http://schemas.microsoft.com/office/drawing/2014/main" id="{C51FB44D-8581-6961-8ED0-6464F39812EC}"/>
              </a:ext>
            </a:extLst>
          </p:cNvPr>
          <p:cNvSpPr/>
          <p:nvPr/>
        </p:nvSpPr>
        <p:spPr>
          <a:xfrm>
            <a:off x="241404" y="3469153"/>
            <a:ext cx="8661192" cy="1938992"/>
          </a:xfrm>
          <a:prstGeom prst="rect">
            <a:avLst/>
          </a:prstGeom>
        </p:spPr>
        <p:txBody>
          <a:bodyPr wrap="square">
            <a:spAutoFit/>
          </a:bodyPr>
          <a:lstStyle/>
          <a:p>
            <a:pPr algn="ctr"/>
            <a:r>
              <a:rPr lang="en-US" sz="3600" dirty="0">
                <a:solidFill>
                  <a:schemeClr val="accent3"/>
                </a:solidFill>
                <a:latin typeface="Trebuchet MS" panose="020B0703020202090204" pitchFamily="34" charset="0"/>
                <a:cs typeface="Calibri Light" panose="020F0302020204030204" pitchFamily="34" charset="0"/>
              </a:rPr>
              <a:t>Christina </a:t>
            </a:r>
            <a:r>
              <a:rPr lang="en-US" sz="3600" dirty="0" err="1">
                <a:solidFill>
                  <a:schemeClr val="accent3"/>
                </a:solidFill>
                <a:latin typeface="Trebuchet MS" panose="020B0703020202090204" pitchFamily="34" charset="0"/>
                <a:cs typeface="Calibri Light" panose="020F0302020204030204" pitchFamily="34" charset="0"/>
              </a:rPr>
              <a:t>Giannoula</a:t>
            </a:r>
            <a:endParaRPr lang="en-US" sz="3600" dirty="0">
              <a:solidFill>
                <a:schemeClr val="accent3"/>
              </a:solidFill>
              <a:latin typeface="Trebuchet MS" panose="020B0703020202090204" pitchFamily="34" charset="0"/>
              <a:cs typeface="Calibri Light" panose="020F0302020204030204" pitchFamily="34" charset="0"/>
            </a:endParaRPr>
          </a:p>
          <a:p>
            <a:pPr algn="ctr"/>
            <a:endParaRPr lang="en-US" sz="2000" dirty="0">
              <a:latin typeface="Trebuchet MS" panose="020B0703020202090204" pitchFamily="34" charset="0"/>
              <a:cs typeface="Calibri Light" panose="020F0302020204030204" pitchFamily="34" charset="0"/>
            </a:endParaRPr>
          </a:p>
          <a:p>
            <a:pPr algn="ctr"/>
            <a:r>
              <a:rPr lang="en-US" sz="3000" dirty="0">
                <a:latin typeface="Trebuchet MS" panose="020B0703020202090204" pitchFamily="34" charset="0"/>
                <a:cs typeface="Calibri Light" panose="020F0302020204030204" pitchFamily="34" charset="0"/>
              </a:rPr>
              <a:t>Tutorial on Memory-Centric Computing Systems</a:t>
            </a:r>
          </a:p>
          <a:p>
            <a:pPr algn="ctr"/>
            <a:r>
              <a:rPr lang="en-US" sz="3000" dirty="0">
                <a:latin typeface="Trebuchet MS" panose="020B0703020202090204" pitchFamily="34" charset="0"/>
                <a:cs typeface="Calibri Light" panose="020F0302020204030204" pitchFamily="34" charset="0"/>
              </a:rPr>
              <a:t>MICRO 2024</a:t>
            </a:r>
          </a:p>
        </p:txBody>
      </p:sp>
    </p:spTree>
    <p:extLst>
      <p:ext uri="{BB962C8B-B14F-4D97-AF65-F5344CB8AC3E}">
        <p14:creationId xmlns:p14="http://schemas.microsoft.com/office/powerpoint/2010/main" val="5313443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10</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accent6">
                    <a:lumMod val="50000"/>
                  </a:schemeClr>
                </a:solidFill>
                <a:latin typeface="Trebuchet MS" panose="020B0703020202090204" pitchFamily="34" charset="0"/>
              </a:rPr>
              <a:t>Sparse Matrix Vector Multiplication</a:t>
            </a:r>
          </a:p>
        </p:txBody>
      </p:sp>
      <p:sp>
        <p:nvSpPr>
          <p:cNvPr id="38" name="Content Placeholder 2">
            <a:extLst>
              <a:ext uri="{FF2B5EF4-FFF2-40B4-BE49-F238E27FC236}">
                <a16:creationId xmlns:a16="http://schemas.microsoft.com/office/drawing/2014/main" id="{0441BABB-655B-4E41-B839-2B5B6A765097}"/>
              </a:ext>
            </a:extLst>
          </p:cNvPr>
          <p:cNvSpPr>
            <a:spLocks noGrp="1"/>
          </p:cNvSpPr>
          <p:nvPr>
            <p:ph idx="1"/>
          </p:nvPr>
        </p:nvSpPr>
        <p:spPr>
          <a:xfrm>
            <a:off x="391581" y="967410"/>
            <a:ext cx="8360840" cy="5667072"/>
          </a:xfrm>
        </p:spPr>
        <p:txBody>
          <a:bodyPr>
            <a:normAutofit/>
          </a:bodyPr>
          <a:lstStyle/>
          <a:p>
            <a:pPr marL="0" indent="0">
              <a:lnSpc>
                <a:spcPct val="100000"/>
              </a:lnSpc>
              <a:spcBef>
                <a:spcPts val="0"/>
              </a:spcBef>
              <a:spcAft>
                <a:spcPts val="1000"/>
              </a:spcAft>
              <a:buNone/>
            </a:pPr>
            <a:r>
              <a:rPr lang="en-GB" sz="3200" dirty="0">
                <a:solidFill>
                  <a:schemeClr val="tx1">
                    <a:lumMod val="85000"/>
                    <a:lumOff val="15000"/>
                  </a:schemeClr>
                </a:solidFill>
                <a:latin typeface="Trebuchet MS" panose="020B0703020202090204" pitchFamily="34" charset="0"/>
              </a:rPr>
              <a:t>Sparse Matrix Vector Multiplication (</a:t>
            </a:r>
            <a:r>
              <a:rPr lang="en-GB" sz="3200" dirty="0" err="1">
                <a:solidFill>
                  <a:schemeClr val="accent3"/>
                </a:solidFill>
                <a:latin typeface="Trebuchet MS" panose="020B0703020202090204" pitchFamily="34" charset="0"/>
              </a:rPr>
              <a:t>SpMV</a:t>
            </a:r>
            <a:r>
              <a:rPr lang="en-GB" sz="3200" dirty="0">
                <a:solidFill>
                  <a:schemeClr val="tx1">
                    <a:lumMod val="85000"/>
                    <a:lumOff val="15000"/>
                  </a:schemeClr>
                </a:solidFill>
                <a:latin typeface="Trebuchet MS" panose="020B0703020202090204" pitchFamily="34" charset="0"/>
              </a:rPr>
              <a:t>):</a:t>
            </a:r>
          </a:p>
          <a:p>
            <a:pPr indent="-264600">
              <a:lnSpc>
                <a:spcPct val="100000"/>
              </a:lnSpc>
              <a:spcBef>
                <a:spcPts val="0"/>
              </a:spcBef>
              <a:spcAft>
                <a:spcPts val="1000"/>
              </a:spcAft>
              <a:buFont typeface="Wingdings" pitchFamily="2" charset="2"/>
              <a:buChar char="§"/>
            </a:pPr>
            <a:r>
              <a:rPr lang="en-GB" dirty="0">
                <a:solidFill>
                  <a:schemeClr val="accent4"/>
                </a:solidFill>
                <a:latin typeface="Trebuchet MS" panose="020B0703020202090204" pitchFamily="34" charset="0"/>
              </a:rPr>
              <a:t>Widely-used</a:t>
            </a:r>
            <a:r>
              <a:rPr lang="en-GB" dirty="0">
                <a:solidFill>
                  <a:schemeClr val="tx1">
                    <a:lumMod val="85000"/>
                    <a:lumOff val="15000"/>
                  </a:schemeClr>
                </a:solidFill>
                <a:latin typeface="Trebuchet MS" panose="020B0703020202090204" pitchFamily="34" charset="0"/>
              </a:rPr>
              <a:t> kernel in graph processing,   machine learning, scientific computing … </a:t>
            </a:r>
          </a:p>
          <a:p>
            <a:pPr indent="-264600">
              <a:lnSpc>
                <a:spcPct val="100000"/>
              </a:lnSpc>
              <a:spcBef>
                <a:spcPts val="0"/>
              </a:spcBef>
              <a:spcAft>
                <a:spcPts val="1000"/>
              </a:spcAft>
              <a:buFont typeface="Wingdings" pitchFamily="2" charset="2"/>
              <a:buChar char="§"/>
            </a:pPr>
            <a:r>
              <a:rPr lang="en-GB" dirty="0">
                <a:solidFill>
                  <a:schemeClr val="tx1">
                    <a:lumMod val="85000"/>
                    <a:lumOff val="15000"/>
                  </a:schemeClr>
                </a:solidFill>
                <a:latin typeface="Trebuchet MS" panose="020B0703020202090204" pitchFamily="34" charset="0"/>
              </a:rPr>
              <a:t>A </a:t>
            </a:r>
            <a:r>
              <a:rPr lang="en-GB" dirty="0">
                <a:solidFill>
                  <a:schemeClr val="accent2"/>
                </a:solidFill>
                <a:latin typeface="Trebuchet MS" panose="020B0703020202090204" pitchFamily="34" charset="0"/>
              </a:rPr>
              <a:t>highly memory-bound </a:t>
            </a:r>
            <a:r>
              <a:rPr lang="en-GB" dirty="0">
                <a:solidFill>
                  <a:schemeClr val="tx1">
                    <a:lumMod val="85000"/>
                    <a:lumOff val="15000"/>
                  </a:schemeClr>
                </a:solidFill>
                <a:latin typeface="Trebuchet MS" panose="020B0703020202090204" pitchFamily="34" charset="0"/>
              </a:rPr>
              <a:t>kernel</a:t>
            </a:r>
          </a:p>
        </p:txBody>
      </p:sp>
      <p:grpSp>
        <p:nvGrpSpPr>
          <p:cNvPr id="67" name="Group 66">
            <a:extLst>
              <a:ext uri="{FF2B5EF4-FFF2-40B4-BE49-F238E27FC236}">
                <a16:creationId xmlns:a16="http://schemas.microsoft.com/office/drawing/2014/main" id="{34E70053-A92F-13F9-44A4-EE456DE281C1}"/>
              </a:ext>
            </a:extLst>
          </p:cNvPr>
          <p:cNvGrpSpPr>
            <a:grpSpLocks noChangeAspect="1"/>
          </p:cNvGrpSpPr>
          <p:nvPr/>
        </p:nvGrpSpPr>
        <p:grpSpPr>
          <a:xfrm>
            <a:off x="1006717" y="3625028"/>
            <a:ext cx="6803933" cy="3071058"/>
            <a:chOff x="1242475" y="3253902"/>
            <a:chExt cx="7779973" cy="3511588"/>
          </a:xfrm>
        </p:grpSpPr>
        <p:grpSp>
          <p:nvGrpSpPr>
            <p:cNvPr id="68" name="Group 67">
              <a:extLst>
                <a:ext uri="{FF2B5EF4-FFF2-40B4-BE49-F238E27FC236}">
                  <a16:creationId xmlns:a16="http://schemas.microsoft.com/office/drawing/2014/main" id="{2A0C61B4-1C7C-8B23-D7F4-F58AE9524948}"/>
                </a:ext>
              </a:extLst>
            </p:cNvPr>
            <p:cNvGrpSpPr/>
            <p:nvPr/>
          </p:nvGrpSpPr>
          <p:grpSpPr>
            <a:xfrm>
              <a:off x="1242475" y="3253902"/>
              <a:ext cx="7779973" cy="3511588"/>
              <a:chOff x="1242475" y="3253902"/>
              <a:chExt cx="7779973" cy="3511588"/>
            </a:xfrm>
          </p:grpSpPr>
          <p:grpSp>
            <p:nvGrpSpPr>
              <p:cNvPr id="94" name="Group 93">
                <a:extLst>
                  <a:ext uri="{FF2B5EF4-FFF2-40B4-BE49-F238E27FC236}">
                    <a16:creationId xmlns:a16="http://schemas.microsoft.com/office/drawing/2014/main" id="{2E68F78C-9D82-339E-79A5-B15CE0DCF091}"/>
                  </a:ext>
                </a:extLst>
              </p:cNvPr>
              <p:cNvGrpSpPr/>
              <p:nvPr/>
            </p:nvGrpSpPr>
            <p:grpSpPr>
              <a:xfrm>
                <a:off x="1612877" y="3253902"/>
                <a:ext cx="7409571" cy="3169634"/>
                <a:chOff x="1612877" y="3118438"/>
                <a:chExt cx="7409571" cy="3169634"/>
              </a:xfrm>
            </p:grpSpPr>
            <p:cxnSp>
              <p:nvCxnSpPr>
                <p:cNvPr id="97" name="Straight Arrow Connector 96">
                  <a:extLst>
                    <a:ext uri="{FF2B5EF4-FFF2-40B4-BE49-F238E27FC236}">
                      <a16:creationId xmlns:a16="http://schemas.microsoft.com/office/drawing/2014/main" id="{44B16ACE-2995-D7D2-6E30-F6EF91F54C56}"/>
                    </a:ext>
                  </a:extLst>
                </p:cNvPr>
                <p:cNvCxnSpPr>
                  <a:cxnSpLocks/>
                </p:cNvCxnSpPr>
                <p:nvPr/>
              </p:nvCxnSpPr>
              <p:spPr>
                <a:xfrm flipV="1">
                  <a:off x="1821579" y="3118438"/>
                  <a:ext cx="0" cy="3169634"/>
                </a:xfrm>
                <a:prstGeom prst="straightConnector1">
                  <a:avLst/>
                </a:prstGeom>
                <a:ln w="50800">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8" name="Straight Arrow Connector 97">
                  <a:extLst>
                    <a:ext uri="{FF2B5EF4-FFF2-40B4-BE49-F238E27FC236}">
                      <a16:creationId xmlns:a16="http://schemas.microsoft.com/office/drawing/2014/main" id="{AA1B8620-0457-6B8F-5184-07763A641B1D}"/>
                    </a:ext>
                  </a:extLst>
                </p:cNvPr>
                <p:cNvCxnSpPr/>
                <p:nvPr/>
              </p:nvCxnSpPr>
              <p:spPr>
                <a:xfrm>
                  <a:off x="1612877" y="6051884"/>
                  <a:ext cx="7409571" cy="0"/>
                </a:xfrm>
                <a:prstGeom prst="straightConnector1">
                  <a:avLst/>
                </a:prstGeom>
                <a:ln w="50800">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95" name="TextBox 94">
                <a:extLst>
                  <a:ext uri="{FF2B5EF4-FFF2-40B4-BE49-F238E27FC236}">
                    <a16:creationId xmlns:a16="http://schemas.microsoft.com/office/drawing/2014/main" id="{F671136E-2271-F2BC-8EE8-5E3A1A820A14}"/>
                  </a:ext>
                </a:extLst>
              </p:cNvPr>
              <p:cNvSpPr txBox="1"/>
              <p:nvPr/>
            </p:nvSpPr>
            <p:spPr>
              <a:xfrm>
                <a:off x="3793150" y="6237600"/>
                <a:ext cx="3675451" cy="527890"/>
              </a:xfrm>
              <a:prstGeom prst="rect">
                <a:avLst/>
              </a:prstGeom>
              <a:noFill/>
            </p:spPr>
            <p:txBody>
              <a:bodyPr wrap="none" rtlCol="0">
                <a:spAutoFit/>
              </a:bodyPr>
              <a:lstStyle/>
              <a:p>
                <a:r>
                  <a:rPr lang="en-GR" sz="2400" dirty="0">
                    <a:solidFill>
                      <a:schemeClr val="tx1">
                        <a:lumMod val="85000"/>
                        <a:lumOff val="15000"/>
                      </a:schemeClr>
                    </a:solidFill>
                    <a:latin typeface="Trebuchet MS" panose="020B0703020202090204" pitchFamily="34" charset="0"/>
                  </a:rPr>
                  <a:t>Operational Intensity</a:t>
                </a:r>
              </a:p>
            </p:txBody>
          </p:sp>
          <p:sp>
            <p:nvSpPr>
              <p:cNvPr id="96" name="TextBox 95">
                <a:extLst>
                  <a:ext uri="{FF2B5EF4-FFF2-40B4-BE49-F238E27FC236}">
                    <a16:creationId xmlns:a16="http://schemas.microsoft.com/office/drawing/2014/main" id="{70FEAB8A-6E51-B25F-21E2-E4687DC9E166}"/>
                  </a:ext>
                </a:extLst>
              </p:cNvPr>
              <p:cNvSpPr txBox="1"/>
              <p:nvPr/>
            </p:nvSpPr>
            <p:spPr>
              <a:xfrm rot="16200000">
                <a:off x="400053" y="4615677"/>
                <a:ext cx="2212738" cy="527893"/>
              </a:xfrm>
              <a:prstGeom prst="rect">
                <a:avLst/>
              </a:prstGeom>
              <a:noFill/>
            </p:spPr>
            <p:txBody>
              <a:bodyPr wrap="none" rtlCol="0">
                <a:spAutoFit/>
              </a:bodyPr>
              <a:lstStyle/>
              <a:p>
                <a:r>
                  <a:rPr lang="en-GR" sz="2400" dirty="0">
                    <a:solidFill>
                      <a:schemeClr val="tx1">
                        <a:lumMod val="85000"/>
                        <a:lumOff val="15000"/>
                      </a:schemeClr>
                    </a:solidFill>
                    <a:latin typeface="Trebuchet MS" panose="020B0703020202090204" pitchFamily="34" charset="0"/>
                  </a:rPr>
                  <a:t>Performance</a:t>
                </a:r>
              </a:p>
            </p:txBody>
          </p:sp>
        </p:grpSp>
        <p:sp>
          <p:nvSpPr>
            <p:cNvPr id="69" name="TextBox 68">
              <a:extLst>
                <a:ext uri="{FF2B5EF4-FFF2-40B4-BE49-F238E27FC236}">
                  <a16:creationId xmlns:a16="http://schemas.microsoft.com/office/drawing/2014/main" id="{758245A2-8E6F-1589-0833-C539A7A2A00F}"/>
                </a:ext>
              </a:extLst>
            </p:cNvPr>
            <p:cNvSpPr txBox="1"/>
            <p:nvPr/>
          </p:nvSpPr>
          <p:spPr>
            <a:xfrm>
              <a:off x="4616371" y="3560560"/>
              <a:ext cx="3836675" cy="422311"/>
            </a:xfrm>
            <a:prstGeom prst="rect">
              <a:avLst/>
            </a:prstGeom>
            <a:noFill/>
          </p:spPr>
          <p:txBody>
            <a:bodyPr wrap="none" rtlCol="0">
              <a:spAutoFit/>
            </a:bodyPr>
            <a:lstStyle/>
            <a:p>
              <a:pPr>
                <a:lnSpc>
                  <a:spcPct val="90000"/>
                </a:lnSpc>
              </a:pPr>
              <a:r>
                <a:rPr lang="en-GR" sz="2000" dirty="0">
                  <a:solidFill>
                    <a:schemeClr val="tx1">
                      <a:lumMod val="85000"/>
                      <a:lumOff val="15000"/>
                    </a:schemeClr>
                  </a:solidFill>
                  <a:latin typeface="Trebuchet MS" panose="020B0703020202090204" pitchFamily="34" charset="0"/>
                </a:rPr>
                <a:t>Peak Compute Performance</a:t>
              </a:r>
            </a:p>
          </p:txBody>
        </p:sp>
        <p:sp>
          <p:nvSpPr>
            <p:cNvPr id="70" name="TextBox 69">
              <a:extLst>
                <a:ext uri="{FF2B5EF4-FFF2-40B4-BE49-F238E27FC236}">
                  <a16:creationId xmlns:a16="http://schemas.microsoft.com/office/drawing/2014/main" id="{A3A53C53-ADE8-9062-F91E-9EA7A550DD99}"/>
                </a:ext>
              </a:extLst>
            </p:cNvPr>
            <p:cNvSpPr txBox="1"/>
            <p:nvPr/>
          </p:nvSpPr>
          <p:spPr>
            <a:xfrm rot="18960000">
              <a:off x="1554226" y="4776993"/>
              <a:ext cx="3410552" cy="422312"/>
            </a:xfrm>
            <a:prstGeom prst="rect">
              <a:avLst/>
            </a:prstGeom>
            <a:noFill/>
          </p:spPr>
          <p:txBody>
            <a:bodyPr wrap="none" rtlCol="0">
              <a:spAutoFit/>
            </a:bodyPr>
            <a:lstStyle/>
            <a:p>
              <a:pPr>
                <a:lnSpc>
                  <a:spcPct val="90000"/>
                </a:lnSpc>
              </a:pPr>
              <a:r>
                <a:rPr lang="en-GR" sz="2000" dirty="0">
                  <a:solidFill>
                    <a:schemeClr val="tx1">
                      <a:lumMod val="85000"/>
                      <a:lumOff val="15000"/>
                    </a:schemeClr>
                  </a:solidFill>
                  <a:latin typeface="Trebuchet MS" panose="020B0703020202090204" pitchFamily="34" charset="0"/>
                </a:rPr>
                <a:t>Peak Memory Bandwidth</a:t>
              </a:r>
            </a:p>
          </p:txBody>
        </p:sp>
        <p:grpSp>
          <p:nvGrpSpPr>
            <p:cNvPr id="71" name="Group 70">
              <a:extLst>
                <a:ext uri="{FF2B5EF4-FFF2-40B4-BE49-F238E27FC236}">
                  <a16:creationId xmlns:a16="http://schemas.microsoft.com/office/drawing/2014/main" id="{96B38385-1981-AADF-A9A0-9E424CB477F1}"/>
                </a:ext>
              </a:extLst>
            </p:cNvPr>
            <p:cNvGrpSpPr/>
            <p:nvPr/>
          </p:nvGrpSpPr>
          <p:grpSpPr>
            <a:xfrm>
              <a:off x="2370665" y="4043497"/>
              <a:ext cx="6081012" cy="2143851"/>
              <a:chOff x="2370665" y="4043497"/>
              <a:chExt cx="6081012" cy="2143851"/>
            </a:xfrm>
          </p:grpSpPr>
          <p:grpSp>
            <p:nvGrpSpPr>
              <p:cNvPr id="86" name="Group 85">
                <a:extLst>
                  <a:ext uri="{FF2B5EF4-FFF2-40B4-BE49-F238E27FC236}">
                    <a16:creationId xmlns:a16="http://schemas.microsoft.com/office/drawing/2014/main" id="{E40D7D06-D7F4-53DB-F757-FE7D326AFF0A}"/>
                  </a:ext>
                </a:extLst>
              </p:cNvPr>
              <p:cNvGrpSpPr/>
              <p:nvPr/>
            </p:nvGrpSpPr>
            <p:grpSpPr>
              <a:xfrm>
                <a:off x="3764861" y="4201684"/>
                <a:ext cx="989856" cy="1945721"/>
                <a:chOff x="3764861" y="4201684"/>
                <a:chExt cx="989856" cy="1945721"/>
              </a:xfrm>
              <a:solidFill>
                <a:schemeClr val="tx2">
                  <a:lumMod val="25000"/>
                  <a:lumOff val="75000"/>
                </a:schemeClr>
              </a:solidFill>
            </p:grpSpPr>
            <p:sp>
              <p:nvSpPr>
                <p:cNvPr id="90" name="Snip Single Corner of Rectangle 89">
                  <a:extLst>
                    <a:ext uri="{FF2B5EF4-FFF2-40B4-BE49-F238E27FC236}">
                      <a16:creationId xmlns:a16="http://schemas.microsoft.com/office/drawing/2014/main" id="{B6A07882-8228-B79B-38CF-D5D211D339A2}"/>
                    </a:ext>
                  </a:extLst>
                </p:cNvPr>
                <p:cNvSpPr/>
                <p:nvPr/>
              </p:nvSpPr>
              <p:spPr>
                <a:xfrm rot="16200000">
                  <a:off x="3411706" y="4940612"/>
                  <a:ext cx="1559948" cy="853638"/>
                </a:xfrm>
                <a:prstGeom prst="snip1Rect">
                  <a:avLst>
                    <a:gd name="adj" fmla="val 37975"/>
                  </a:avLst>
                </a:prstGeom>
                <a:grp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91" name="Snip Single Corner of Rectangle 90">
                  <a:extLst>
                    <a:ext uri="{FF2B5EF4-FFF2-40B4-BE49-F238E27FC236}">
                      <a16:creationId xmlns:a16="http://schemas.microsoft.com/office/drawing/2014/main" id="{0E73D2EF-03FC-089D-C757-FFD1790D2A75}"/>
                    </a:ext>
                  </a:extLst>
                </p:cNvPr>
                <p:cNvSpPr/>
                <p:nvPr/>
              </p:nvSpPr>
              <p:spPr>
                <a:xfrm rot="16200000">
                  <a:off x="3500459" y="4933605"/>
                  <a:ext cx="1691980" cy="526657"/>
                </a:xfrm>
                <a:prstGeom prst="snip1Rect">
                  <a:avLst>
                    <a:gd name="adj" fmla="val 43569"/>
                  </a:avLst>
                </a:prstGeom>
                <a:grp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dirty="0">
                    <a:latin typeface="Trebuchet MS" panose="020B0703020202090204" pitchFamily="34" charset="0"/>
                  </a:endParaRPr>
                </a:p>
              </p:txBody>
            </p:sp>
            <p:sp>
              <p:nvSpPr>
                <p:cNvPr id="92" name="Snip Single Corner of Rectangle 91">
                  <a:extLst>
                    <a:ext uri="{FF2B5EF4-FFF2-40B4-BE49-F238E27FC236}">
                      <a16:creationId xmlns:a16="http://schemas.microsoft.com/office/drawing/2014/main" id="{27747F6F-9ABD-D8D1-6E7F-44A2090BA71D}"/>
                    </a:ext>
                  </a:extLst>
                </p:cNvPr>
                <p:cNvSpPr/>
                <p:nvPr/>
              </p:nvSpPr>
              <p:spPr>
                <a:xfrm rot="16200000">
                  <a:off x="3625811" y="4901674"/>
                  <a:ext cx="1691980" cy="292000"/>
                </a:xfrm>
                <a:prstGeom prst="snip1Rect">
                  <a:avLst>
                    <a:gd name="adj" fmla="val 50000"/>
                  </a:avLst>
                </a:prstGeom>
                <a:grp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dirty="0">
                    <a:latin typeface="Trebuchet MS" panose="020B0703020202090204" pitchFamily="34" charset="0"/>
                  </a:endParaRPr>
                </a:p>
              </p:txBody>
            </p:sp>
            <p:sp>
              <p:nvSpPr>
                <p:cNvPr id="93" name="Triangle 92">
                  <a:extLst>
                    <a:ext uri="{FF2B5EF4-FFF2-40B4-BE49-F238E27FC236}">
                      <a16:creationId xmlns:a16="http://schemas.microsoft.com/office/drawing/2014/main" id="{687463A7-5CF7-89FE-1C23-E8A5EA444778}"/>
                    </a:ext>
                  </a:extLst>
                </p:cNvPr>
                <p:cNvSpPr/>
                <p:nvPr/>
              </p:nvSpPr>
              <p:spPr>
                <a:xfrm rot="8146999">
                  <a:off x="4280394" y="4242497"/>
                  <a:ext cx="474323" cy="242354"/>
                </a:xfrm>
                <a:prstGeom prst="triangle">
                  <a:avLst/>
                </a:prstGeom>
                <a:grpFill/>
                <a:ln w="4445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dirty="0">
                    <a:latin typeface="Trebuchet MS" panose="020B0703020202090204" pitchFamily="34" charset="0"/>
                  </a:endParaRPr>
                </a:p>
              </p:txBody>
            </p:sp>
          </p:grpSp>
          <p:grpSp>
            <p:nvGrpSpPr>
              <p:cNvPr id="87" name="Group 86">
                <a:extLst>
                  <a:ext uri="{FF2B5EF4-FFF2-40B4-BE49-F238E27FC236}">
                    <a16:creationId xmlns:a16="http://schemas.microsoft.com/office/drawing/2014/main" id="{D7B7664F-F8EF-0F6C-98B7-DF715BFBDF6D}"/>
                  </a:ext>
                </a:extLst>
              </p:cNvPr>
              <p:cNvGrpSpPr/>
              <p:nvPr/>
            </p:nvGrpSpPr>
            <p:grpSpPr>
              <a:xfrm>
                <a:off x="2370665" y="4043497"/>
                <a:ext cx="6081012" cy="2143851"/>
                <a:chOff x="2455330" y="4043497"/>
                <a:chExt cx="6081012" cy="2143851"/>
              </a:xfrm>
            </p:grpSpPr>
            <p:cxnSp>
              <p:nvCxnSpPr>
                <p:cNvPr id="88" name="Straight Arrow Connector 87">
                  <a:extLst>
                    <a:ext uri="{FF2B5EF4-FFF2-40B4-BE49-F238E27FC236}">
                      <a16:creationId xmlns:a16="http://schemas.microsoft.com/office/drawing/2014/main" id="{9B62BD24-06B5-544F-064A-90D145810AF5}"/>
                    </a:ext>
                  </a:extLst>
                </p:cNvPr>
                <p:cNvCxnSpPr/>
                <p:nvPr/>
              </p:nvCxnSpPr>
              <p:spPr>
                <a:xfrm>
                  <a:off x="4666898" y="4053748"/>
                  <a:ext cx="3869444" cy="0"/>
                </a:xfrm>
                <a:prstGeom prst="straightConnector1">
                  <a:avLst/>
                </a:prstGeom>
                <a:ln w="57150">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B513654C-FF60-ADD4-B692-62FB1E9CBF8E}"/>
                    </a:ext>
                  </a:extLst>
                </p:cNvPr>
                <p:cNvCxnSpPr>
                  <a:cxnSpLocks/>
                </p:cNvCxnSpPr>
                <p:nvPr/>
              </p:nvCxnSpPr>
              <p:spPr>
                <a:xfrm flipV="1">
                  <a:off x="2455330" y="4043497"/>
                  <a:ext cx="2228513" cy="2143851"/>
                </a:xfrm>
                <a:prstGeom prst="straightConnector1">
                  <a:avLst/>
                </a:prstGeom>
                <a:ln w="57150">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grpSp>
          <p:nvGrpSpPr>
            <p:cNvPr id="72" name="Group 71">
              <a:extLst>
                <a:ext uri="{FF2B5EF4-FFF2-40B4-BE49-F238E27FC236}">
                  <a16:creationId xmlns:a16="http://schemas.microsoft.com/office/drawing/2014/main" id="{0AB59478-6A6E-8D0A-0E1B-8A0BF4D7CDEC}"/>
                </a:ext>
              </a:extLst>
            </p:cNvPr>
            <p:cNvGrpSpPr/>
            <p:nvPr/>
          </p:nvGrpSpPr>
          <p:grpSpPr>
            <a:xfrm>
              <a:off x="3822131" y="4326542"/>
              <a:ext cx="765849" cy="1549903"/>
              <a:chOff x="3822131" y="4326542"/>
              <a:chExt cx="765849" cy="1549903"/>
            </a:xfrm>
          </p:grpSpPr>
          <p:sp>
            <p:nvSpPr>
              <p:cNvPr id="74" name="Oval 73">
                <a:extLst>
                  <a:ext uri="{FF2B5EF4-FFF2-40B4-BE49-F238E27FC236}">
                    <a16:creationId xmlns:a16="http://schemas.microsoft.com/office/drawing/2014/main" id="{698CE4AE-3058-9C32-614D-0DDE5F556091}"/>
                  </a:ext>
                </a:extLst>
              </p:cNvPr>
              <p:cNvSpPr>
                <a:spLocks noChangeAspect="1"/>
              </p:cNvSpPr>
              <p:nvPr/>
            </p:nvSpPr>
            <p:spPr>
              <a:xfrm>
                <a:off x="3977078" y="5434049"/>
                <a:ext cx="180000" cy="180000"/>
              </a:xfrm>
              <a:prstGeom prst="ellipse">
                <a:avLst/>
              </a:prstGeom>
              <a:solidFill>
                <a:schemeClr val="accent3"/>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5" name="Oval 74">
                <a:extLst>
                  <a:ext uri="{FF2B5EF4-FFF2-40B4-BE49-F238E27FC236}">
                    <a16:creationId xmlns:a16="http://schemas.microsoft.com/office/drawing/2014/main" id="{DA754FD1-AF67-704B-27A7-CACB871132B4}"/>
                  </a:ext>
                </a:extLst>
              </p:cNvPr>
              <p:cNvSpPr>
                <a:spLocks noChangeAspect="1"/>
              </p:cNvSpPr>
              <p:nvPr/>
            </p:nvSpPr>
            <p:spPr>
              <a:xfrm>
                <a:off x="3859825" y="5126016"/>
                <a:ext cx="180000" cy="180000"/>
              </a:xfrm>
              <a:prstGeom prst="ellipse">
                <a:avLst/>
              </a:prstGeom>
              <a:solidFill>
                <a:schemeClr val="accent2"/>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6" name="Oval 75">
                <a:extLst>
                  <a:ext uri="{FF2B5EF4-FFF2-40B4-BE49-F238E27FC236}">
                    <a16:creationId xmlns:a16="http://schemas.microsoft.com/office/drawing/2014/main" id="{8F00E82A-EF59-1E45-F9B5-77E06056E355}"/>
                  </a:ext>
                </a:extLst>
              </p:cNvPr>
              <p:cNvSpPr>
                <a:spLocks noChangeAspect="1"/>
              </p:cNvSpPr>
              <p:nvPr/>
            </p:nvSpPr>
            <p:spPr>
              <a:xfrm>
                <a:off x="4150417" y="5063951"/>
                <a:ext cx="180000" cy="180000"/>
              </a:xfrm>
              <a:prstGeom prst="ellipse">
                <a:avLst/>
              </a:prstGeom>
              <a:solidFill>
                <a:schemeClr val="accent3"/>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7" name="Oval 76">
                <a:extLst>
                  <a:ext uri="{FF2B5EF4-FFF2-40B4-BE49-F238E27FC236}">
                    <a16:creationId xmlns:a16="http://schemas.microsoft.com/office/drawing/2014/main" id="{075013CA-3C9C-C128-6343-68E450E15F05}"/>
                  </a:ext>
                </a:extLst>
              </p:cNvPr>
              <p:cNvSpPr>
                <a:spLocks noChangeAspect="1"/>
              </p:cNvSpPr>
              <p:nvPr/>
            </p:nvSpPr>
            <p:spPr>
              <a:xfrm>
                <a:off x="4250056" y="4553042"/>
                <a:ext cx="180000" cy="180000"/>
              </a:xfrm>
              <a:prstGeom prst="ellipse">
                <a:avLst/>
              </a:prstGeom>
              <a:solidFill>
                <a:schemeClr val="accent3"/>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8" name="Oval 77">
                <a:extLst>
                  <a:ext uri="{FF2B5EF4-FFF2-40B4-BE49-F238E27FC236}">
                    <a16:creationId xmlns:a16="http://schemas.microsoft.com/office/drawing/2014/main" id="{95E6963E-A7F5-53E2-365B-981D2AB9A15D}"/>
                  </a:ext>
                </a:extLst>
              </p:cNvPr>
              <p:cNvSpPr>
                <a:spLocks noChangeAspect="1"/>
              </p:cNvSpPr>
              <p:nvPr/>
            </p:nvSpPr>
            <p:spPr>
              <a:xfrm>
                <a:off x="4216190" y="5351014"/>
                <a:ext cx="180000" cy="180000"/>
              </a:xfrm>
              <a:prstGeom prst="ellipse">
                <a:avLst/>
              </a:prstGeom>
              <a:solidFill>
                <a:schemeClr val="accent3"/>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9" name="Oval 78">
                <a:extLst>
                  <a:ext uri="{FF2B5EF4-FFF2-40B4-BE49-F238E27FC236}">
                    <a16:creationId xmlns:a16="http://schemas.microsoft.com/office/drawing/2014/main" id="{8C0A7A8A-F5B1-DD1A-C6BD-94AC844780EA}"/>
                  </a:ext>
                </a:extLst>
              </p:cNvPr>
              <p:cNvSpPr>
                <a:spLocks noChangeAspect="1"/>
              </p:cNvSpPr>
              <p:nvPr/>
            </p:nvSpPr>
            <p:spPr>
              <a:xfrm>
                <a:off x="3981084" y="4793022"/>
                <a:ext cx="180000" cy="180000"/>
              </a:xfrm>
              <a:prstGeom prst="ellipse">
                <a:avLst/>
              </a:prstGeom>
              <a:solidFill>
                <a:schemeClr val="accent3"/>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0" name="Oval 79">
                <a:extLst>
                  <a:ext uri="{FF2B5EF4-FFF2-40B4-BE49-F238E27FC236}">
                    <a16:creationId xmlns:a16="http://schemas.microsoft.com/office/drawing/2014/main" id="{D71CFFB5-E2E8-D2D2-24AA-9FBFF4637B32}"/>
                  </a:ext>
                </a:extLst>
              </p:cNvPr>
              <p:cNvSpPr>
                <a:spLocks noChangeAspect="1"/>
              </p:cNvSpPr>
              <p:nvPr/>
            </p:nvSpPr>
            <p:spPr>
              <a:xfrm>
                <a:off x="4338542" y="4793042"/>
                <a:ext cx="180000" cy="180000"/>
              </a:xfrm>
              <a:prstGeom prst="ellipse">
                <a:avLst/>
              </a:prstGeom>
              <a:solidFill>
                <a:schemeClr val="accent3"/>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1" name="Oval 80">
                <a:extLst>
                  <a:ext uri="{FF2B5EF4-FFF2-40B4-BE49-F238E27FC236}">
                    <a16:creationId xmlns:a16="http://schemas.microsoft.com/office/drawing/2014/main" id="{CFB4F7EF-3048-92B7-74EC-D366B584AB51}"/>
                  </a:ext>
                </a:extLst>
              </p:cNvPr>
              <p:cNvSpPr>
                <a:spLocks noChangeAspect="1"/>
              </p:cNvSpPr>
              <p:nvPr/>
            </p:nvSpPr>
            <p:spPr>
              <a:xfrm>
                <a:off x="4368590" y="5615708"/>
                <a:ext cx="180000" cy="180000"/>
              </a:xfrm>
              <a:prstGeom prst="ellipse">
                <a:avLst/>
              </a:prstGeom>
              <a:solidFill>
                <a:schemeClr val="accent3"/>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2" name="Oval 81">
                <a:extLst>
                  <a:ext uri="{FF2B5EF4-FFF2-40B4-BE49-F238E27FC236}">
                    <a16:creationId xmlns:a16="http://schemas.microsoft.com/office/drawing/2014/main" id="{5062C319-DD04-6E93-6AD0-0C3CAAED774A}"/>
                  </a:ext>
                </a:extLst>
              </p:cNvPr>
              <p:cNvSpPr>
                <a:spLocks noChangeAspect="1"/>
              </p:cNvSpPr>
              <p:nvPr/>
            </p:nvSpPr>
            <p:spPr>
              <a:xfrm>
                <a:off x="4401508" y="5102428"/>
                <a:ext cx="180000" cy="180000"/>
              </a:xfrm>
              <a:prstGeom prst="ellipse">
                <a:avLst/>
              </a:prstGeom>
              <a:solidFill>
                <a:schemeClr val="accent3"/>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3" name="Oval 82">
                <a:extLst>
                  <a:ext uri="{FF2B5EF4-FFF2-40B4-BE49-F238E27FC236}">
                    <a16:creationId xmlns:a16="http://schemas.microsoft.com/office/drawing/2014/main" id="{E579A0C1-4C80-E66B-AA5F-E73597DADD56}"/>
                  </a:ext>
                </a:extLst>
              </p:cNvPr>
              <p:cNvSpPr>
                <a:spLocks noChangeAspect="1"/>
              </p:cNvSpPr>
              <p:nvPr/>
            </p:nvSpPr>
            <p:spPr>
              <a:xfrm>
                <a:off x="4407979" y="4326542"/>
                <a:ext cx="180001" cy="179999"/>
              </a:xfrm>
              <a:prstGeom prst="ellipse">
                <a:avLst/>
              </a:prstGeom>
              <a:solidFill>
                <a:schemeClr val="accent3"/>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4" name="Oval 83">
                <a:extLst>
                  <a:ext uri="{FF2B5EF4-FFF2-40B4-BE49-F238E27FC236}">
                    <a16:creationId xmlns:a16="http://schemas.microsoft.com/office/drawing/2014/main" id="{024D516E-701D-A167-5B97-61130A7EF50C}"/>
                  </a:ext>
                </a:extLst>
              </p:cNvPr>
              <p:cNvSpPr>
                <a:spLocks noChangeAspect="1"/>
              </p:cNvSpPr>
              <p:nvPr/>
            </p:nvSpPr>
            <p:spPr>
              <a:xfrm>
                <a:off x="3822131" y="5696445"/>
                <a:ext cx="180000" cy="180000"/>
              </a:xfrm>
              <a:prstGeom prst="ellipse">
                <a:avLst/>
              </a:prstGeom>
              <a:solidFill>
                <a:schemeClr val="accent3"/>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5" name="Oval 84">
                <a:extLst>
                  <a:ext uri="{FF2B5EF4-FFF2-40B4-BE49-F238E27FC236}">
                    <a16:creationId xmlns:a16="http://schemas.microsoft.com/office/drawing/2014/main" id="{7BCDE583-85D4-EE3C-F9A0-9B7487D82F5C}"/>
                  </a:ext>
                </a:extLst>
              </p:cNvPr>
              <p:cNvSpPr>
                <a:spLocks noChangeAspect="1"/>
              </p:cNvSpPr>
              <p:nvPr/>
            </p:nvSpPr>
            <p:spPr>
              <a:xfrm>
                <a:off x="4098303" y="5647813"/>
                <a:ext cx="180000" cy="180000"/>
              </a:xfrm>
              <a:prstGeom prst="ellipse">
                <a:avLst/>
              </a:prstGeom>
              <a:solidFill>
                <a:schemeClr val="accent3"/>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sp>
          <p:nvSpPr>
            <p:cNvPr id="73" name="TextBox 72">
              <a:extLst>
                <a:ext uri="{FF2B5EF4-FFF2-40B4-BE49-F238E27FC236}">
                  <a16:creationId xmlns:a16="http://schemas.microsoft.com/office/drawing/2014/main" id="{20A5A313-331F-AE0F-38D4-1293D454F802}"/>
                </a:ext>
              </a:extLst>
            </p:cNvPr>
            <p:cNvSpPr txBox="1"/>
            <p:nvPr/>
          </p:nvSpPr>
          <p:spPr>
            <a:xfrm>
              <a:off x="3210201" y="5223112"/>
              <a:ext cx="931511" cy="457505"/>
            </a:xfrm>
            <a:prstGeom prst="rect">
              <a:avLst/>
            </a:prstGeom>
            <a:noFill/>
          </p:spPr>
          <p:txBody>
            <a:bodyPr wrap="none" rtlCol="0">
              <a:spAutoFit/>
            </a:bodyPr>
            <a:lstStyle/>
            <a:p>
              <a:r>
                <a:rPr lang="en-GR" sz="2000" dirty="0">
                  <a:solidFill>
                    <a:schemeClr val="tx1">
                      <a:lumMod val="85000"/>
                      <a:lumOff val="15000"/>
                    </a:schemeClr>
                  </a:solidFill>
                  <a:latin typeface="Trebuchet MS" panose="020B0703020202090204" pitchFamily="34" charset="0"/>
                </a:rPr>
                <a:t>SpMV</a:t>
              </a:r>
            </a:p>
          </p:txBody>
        </p:sp>
      </p:grpSp>
      <p:sp>
        <p:nvSpPr>
          <p:cNvPr id="37" name="TextBox 36">
            <a:extLst>
              <a:ext uri="{FF2B5EF4-FFF2-40B4-BE49-F238E27FC236}">
                <a16:creationId xmlns:a16="http://schemas.microsoft.com/office/drawing/2014/main" id="{F76D1565-D7D7-AEB8-759A-BEC74CE9E3CF}"/>
              </a:ext>
            </a:extLst>
          </p:cNvPr>
          <p:cNvSpPr txBox="1"/>
          <p:nvPr/>
        </p:nvSpPr>
        <p:spPr>
          <a:xfrm>
            <a:off x="3207622" y="3233612"/>
            <a:ext cx="2402122" cy="461665"/>
          </a:xfrm>
          <a:prstGeom prst="rect">
            <a:avLst/>
          </a:prstGeom>
          <a:noFill/>
        </p:spPr>
        <p:txBody>
          <a:bodyPr wrap="square" rtlCol="0">
            <a:spAutoFit/>
          </a:bodyPr>
          <a:lstStyle/>
          <a:p>
            <a:r>
              <a:rPr lang="en-US" sz="2400" dirty="0">
                <a:solidFill>
                  <a:schemeClr val="accent1"/>
                </a:solidFill>
                <a:latin typeface="Trebuchet MS" panose="020B0703020202090204" pitchFamily="34" charset="0"/>
              </a:rPr>
              <a:t>Roofline Model</a:t>
            </a:r>
            <a:endParaRPr lang="en-GR" sz="2400" dirty="0">
              <a:solidFill>
                <a:schemeClr val="accent1"/>
              </a:solidFill>
              <a:latin typeface="Trebuchet MS" panose="020B0703020202090204" pitchFamily="34" charset="0"/>
            </a:endParaRPr>
          </a:p>
        </p:txBody>
      </p:sp>
    </p:spTree>
    <p:extLst>
      <p:ext uri="{BB962C8B-B14F-4D97-AF65-F5344CB8AC3E}">
        <p14:creationId xmlns:p14="http://schemas.microsoft.com/office/powerpoint/2010/main" val="3054132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11</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accent6">
                    <a:lumMod val="50000"/>
                  </a:schemeClr>
                </a:solidFill>
                <a:latin typeface="Trebuchet MS" panose="020B0703020202090204" pitchFamily="34" charset="0"/>
              </a:rPr>
              <a:t>Real Near-Bank PIM Systems</a:t>
            </a:r>
          </a:p>
        </p:txBody>
      </p:sp>
      <p:sp>
        <p:nvSpPr>
          <p:cNvPr id="38" name="Content Placeholder 2">
            <a:extLst>
              <a:ext uri="{FF2B5EF4-FFF2-40B4-BE49-F238E27FC236}">
                <a16:creationId xmlns:a16="http://schemas.microsoft.com/office/drawing/2014/main" id="{0441BABB-655B-4E41-B839-2B5B6A765097}"/>
              </a:ext>
            </a:extLst>
          </p:cNvPr>
          <p:cNvSpPr>
            <a:spLocks noGrp="1"/>
          </p:cNvSpPr>
          <p:nvPr>
            <p:ph idx="1"/>
          </p:nvPr>
        </p:nvSpPr>
        <p:spPr>
          <a:xfrm>
            <a:off x="391581" y="967410"/>
            <a:ext cx="8360840" cy="5667072"/>
          </a:xfrm>
        </p:spPr>
        <p:txBody>
          <a:bodyPr>
            <a:normAutofit/>
          </a:bodyPr>
          <a:lstStyle/>
          <a:p>
            <a:pPr marL="0" indent="0">
              <a:lnSpc>
                <a:spcPct val="100000"/>
              </a:lnSpc>
              <a:spcBef>
                <a:spcPts val="8"/>
              </a:spcBef>
              <a:buSzPct val="120000"/>
              <a:buNone/>
            </a:pPr>
            <a:r>
              <a:rPr lang="en-GB" sz="2400" dirty="0">
                <a:solidFill>
                  <a:schemeClr val="tx1">
                    <a:lumMod val="85000"/>
                    <a:lumOff val="15000"/>
                  </a:schemeClr>
                </a:solidFill>
                <a:latin typeface="Trebuchet MS" panose="020B0703020202090204" pitchFamily="34" charset="0"/>
              </a:rPr>
              <a:t>Real </a:t>
            </a:r>
            <a:r>
              <a:rPr lang="en-GB" sz="2400" dirty="0">
                <a:solidFill>
                  <a:schemeClr val="accent3"/>
                </a:solidFill>
                <a:latin typeface="Trebuchet MS" panose="020B0703020202090204" pitchFamily="34" charset="0"/>
              </a:rPr>
              <a:t>Near-Bank</a:t>
            </a:r>
            <a:r>
              <a:rPr lang="en-GB" sz="2400" dirty="0">
                <a:solidFill>
                  <a:schemeClr val="tx1">
                    <a:lumMod val="85000"/>
                    <a:lumOff val="15000"/>
                  </a:schemeClr>
                </a:solidFill>
                <a:latin typeface="Trebuchet MS" panose="020B0703020202090204" pitchFamily="34" charset="0"/>
              </a:rPr>
              <a:t> Processing-In-Memory (</a:t>
            </a:r>
            <a:r>
              <a:rPr lang="en-GB" sz="2400" dirty="0">
                <a:solidFill>
                  <a:schemeClr val="accent3"/>
                </a:solidFill>
                <a:latin typeface="Trebuchet MS" panose="020B0703020202090204" pitchFamily="34" charset="0"/>
              </a:rPr>
              <a:t>PIM</a:t>
            </a:r>
            <a:r>
              <a:rPr lang="en-GB" sz="2400" dirty="0">
                <a:solidFill>
                  <a:schemeClr val="tx1">
                    <a:lumMod val="85000"/>
                    <a:lumOff val="15000"/>
                  </a:schemeClr>
                </a:solidFill>
                <a:latin typeface="Trebuchet MS" panose="020B0703020202090204" pitchFamily="34" charset="0"/>
              </a:rPr>
              <a:t>) Systems:</a:t>
            </a:r>
            <a:endParaRPr lang="en-GR" sz="2400" dirty="0">
              <a:solidFill>
                <a:schemeClr val="tx1">
                  <a:lumMod val="85000"/>
                  <a:lumOff val="15000"/>
                </a:schemeClr>
              </a:solidFill>
              <a:latin typeface="Trebuchet MS" panose="020B0703020202090204" pitchFamily="34" charset="0"/>
            </a:endParaRPr>
          </a:p>
          <a:p>
            <a:pPr>
              <a:lnSpc>
                <a:spcPct val="100000"/>
              </a:lnSpc>
              <a:spcBef>
                <a:spcPts val="8"/>
              </a:spcBef>
              <a:buSzPct val="120000"/>
            </a:pPr>
            <a:r>
              <a:rPr lang="en-GR" sz="2400" dirty="0">
                <a:solidFill>
                  <a:schemeClr val="accent4"/>
                </a:solidFill>
                <a:latin typeface="Trebuchet MS" panose="020B0703020202090204" pitchFamily="34" charset="0"/>
              </a:rPr>
              <a:t>High</a:t>
            </a:r>
            <a:r>
              <a:rPr lang="en-GR" sz="2400" dirty="0">
                <a:solidFill>
                  <a:schemeClr val="tx1">
                    <a:lumMod val="85000"/>
                    <a:lumOff val="15000"/>
                  </a:schemeClr>
                </a:solidFill>
                <a:latin typeface="Trebuchet MS" panose="020B0703020202090204" pitchFamily="34" charset="0"/>
              </a:rPr>
              <a:t> levels of </a:t>
            </a:r>
            <a:r>
              <a:rPr lang="en-GR" sz="2400" dirty="0">
                <a:solidFill>
                  <a:schemeClr val="accent4"/>
                </a:solidFill>
                <a:latin typeface="Trebuchet MS" panose="020B0703020202090204" pitchFamily="34" charset="0"/>
              </a:rPr>
              <a:t>parallelism</a:t>
            </a:r>
          </a:p>
          <a:p>
            <a:pPr>
              <a:lnSpc>
                <a:spcPct val="100000"/>
              </a:lnSpc>
              <a:spcBef>
                <a:spcPts val="8"/>
              </a:spcBef>
              <a:buSzPct val="120000"/>
            </a:pPr>
            <a:r>
              <a:rPr lang="en-GR" sz="2400" dirty="0">
                <a:solidFill>
                  <a:schemeClr val="accent4"/>
                </a:solidFill>
                <a:latin typeface="Trebuchet MS" panose="020B0703020202090204" pitchFamily="34" charset="0"/>
              </a:rPr>
              <a:t>Low</a:t>
            </a:r>
            <a:r>
              <a:rPr lang="en-GR" sz="2400" dirty="0">
                <a:solidFill>
                  <a:schemeClr val="tx1">
                    <a:lumMod val="85000"/>
                    <a:lumOff val="15000"/>
                  </a:schemeClr>
                </a:solidFill>
                <a:latin typeface="Trebuchet MS" panose="020B0703020202090204" pitchFamily="34" charset="0"/>
              </a:rPr>
              <a:t> memory access latency</a:t>
            </a:r>
          </a:p>
          <a:p>
            <a:pPr>
              <a:lnSpc>
                <a:spcPct val="100000"/>
              </a:lnSpc>
              <a:spcBef>
                <a:spcPts val="8"/>
              </a:spcBef>
              <a:buSzPct val="120000"/>
            </a:pPr>
            <a:r>
              <a:rPr lang="en-GR" sz="2400" dirty="0">
                <a:solidFill>
                  <a:schemeClr val="accent4"/>
                </a:solidFill>
                <a:latin typeface="Trebuchet MS" panose="020B0703020202090204" pitchFamily="34" charset="0"/>
              </a:rPr>
              <a:t>Large</a:t>
            </a:r>
            <a:r>
              <a:rPr lang="en-GR" sz="2400" dirty="0">
                <a:solidFill>
                  <a:schemeClr val="tx1">
                    <a:lumMod val="85000"/>
                    <a:lumOff val="15000"/>
                  </a:schemeClr>
                </a:solidFill>
                <a:latin typeface="Trebuchet MS" panose="020B0703020202090204" pitchFamily="34" charset="0"/>
              </a:rPr>
              <a:t> aggregate memory </a:t>
            </a:r>
            <a:r>
              <a:rPr lang="en-GR" sz="2400" dirty="0">
                <a:solidFill>
                  <a:schemeClr val="accent4"/>
                </a:solidFill>
                <a:latin typeface="Trebuchet MS" panose="020B0703020202090204" pitchFamily="34" charset="0"/>
              </a:rPr>
              <a:t>bandwidth</a:t>
            </a:r>
          </a:p>
        </p:txBody>
      </p:sp>
      <p:sp>
        <p:nvSpPr>
          <p:cNvPr id="37" name="Rounded Rectangle 36">
            <a:extLst>
              <a:ext uri="{FF2B5EF4-FFF2-40B4-BE49-F238E27FC236}">
                <a16:creationId xmlns:a16="http://schemas.microsoft.com/office/drawing/2014/main" id="{F83BE548-7A2E-3A8E-AA0D-FBB4752878C3}"/>
              </a:ext>
            </a:extLst>
          </p:cNvPr>
          <p:cNvSpPr/>
          <p:nvPr/>
        </p:nvSpPr>
        <p:spPr>
          <a:xfrm>
            <a:off x="610805" y="2850745"/>
            <a:ext cx="1373570" cy="3077128"/>
          </a:xfrm>
          <a:prstGeom prst="roundRect">
            <a:avLst>
              <a:gd name="adj" fmla="val 7426"/>
            </a:avLst>
          </a:prstGeom>
          <a:solidFill>
            <a:schemeClr val="bg2">
              <a:lumMod val="9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ctr" anchorCtr="1"/>
          <a:lstStyle/>
          <a:p>
            <a:pPr algn="ctr"/>
            <a:r>
              <a:rPr lang="en-GR" sz="2400" dirty="0">
                <a:solidFill>
                  <a:schemeClr val="tx1"/>
                </a:solidFill>
                <a:latin typeface="Trebuchet MS" panose="020B0703020202090204" pitchFamily="34" charset="0"/>
              </a:rPr>
              <a:t>Host CPU</a:t>
            </a:r>
          </a:p>
        </p:txBody>
      </p:sp>
      <p:grpSp>
        <p:nvGrpSpPr>
          <p:cNvPr id="39" name="Group 38">
            <a:extLst>
              <a:ext uri="{FF2B5EF4-FFF2-40B4-BE49-F238E27FC236}">
                <a16:creationId xmlns:a16="http://schemas.microsoft.com/office/drawing/2014/main" id="{21A15407-2CBF-B6F1-B814-CFE84036AF18}"/>
              </a:ext>
            </a:extLst>
          </p:cNvPr>
          <p:cNvGrpSpPr/>
          <p:nvPr/>
        </p:nvGrpSpPr>
        <p:grpSpPr>
          <a:xfrm>
            <a:off x="3045081" y="4269306"/>
            <a:ext cx="5328000" cy="1764000"/>
            <a:chOff x="3418027" y="4092375"/>
            <a:chExt cx="5981074" cy="2549891"/>
          </a:xfrm>
        </p:grpSpPr>
        <p:grpSp>
          <p:nvGrpSpPr>
            <p:cNvPr id="40" name="Group 39">
              <a:extLst>
                <a:ext uri="{FF2B5EF4-FFF2-40B4-BE49-F238E27FC236}">
                  <a16:creationId xmlns:a16="http://schemas.microsoft.com/office/drawing/2014/main" id="{46BBEE42-4D2C-FE52-E826-94642E1D3C95}"/>
                </a:ext>
              </a:extLst>
            </p:cNvPr>
            <p:cNvGrpSpPr/>
            <p:nvPr/>
          </p:nvGrpSpPr>
          <p:grpSpPr>
            <a:xfrm>
              <a:off x="3418027" y="4092375"/>
              <a:ext cx="5981074" cy="2549891"/>
              <a:chOff x="3212433" y="3980672"/>
              <a:chExt cx="5981074" cy="2549891"/>
            </a:xfrm>
          </p:grpSpPr>
          <p:sp>
            <p:nvSpPr>
              <p:cNvPr id="57" name="Rounded Rectangle 56">
                <a:extLst>
                  <a:ext uri="{FF2B5EF4-FFF2-40B4-BE49-F238E27FC236}">
                    <a16:creationId xmlns:a16="http://schemas.microsoft.com/office/drawing/2014/main" id="{6D88294A-477D-7D8F-6376-03FFA579FE69}"/>
                  </a:ext>
                </a:extLst>
              </p:cNvPr>
              <p:cNvSpPr/>
              <p:nvPr/>
            </p:nvSpPr>
            <p:spPr>
              <a:xfrm>
                <a:off x="3212433" y="4469950"/>
                <a:ext cx="5459706" cy="2060613"/>
              </a:xfrm>
              <a:prstGeom prst="roundRect">
                <a:avLst>
                  <a:gd name="adj" fmla="val 7426"/>
                </a:avLst>
              </a:prstGeom>
              <a:solidFill>
                <a:schemeClr val="accent3">
                  <a:lumMod val="20000"/>
                  <a:lumOff val="8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en-GR" dirty="0">
                    <a:solidFill>
                      <a:schemeClr val="tx1"/>
                    </a:solidFill>
                    <a:latin typeface="Trebuchet MS" panose="020B0703020202090204" pitchFamily="34" charset="0"/>
                  </a:rPr>
                  <a:t>PIM-Enabled Memory</a:t>
                </a:r>
              </a:p>
            </p:txBody>
          </p:sp>
          <p:sp>
            <p:nvSpPr>
              <p:cNvPr id="58" name="Rounded Rectangle 57">
                <a:extLst>
                  <a:ext uri="{FF2B5EF4-FFF2-40B4-BE49-F238E27FC236}">
                    <a16:creationId xmlns:a16="http://schemas.microsoft.com/office/drawing/2014/main" id="{71768684-876B-4FD5-24C8-12DEBA367E44}"/>
                  </a:ext>
                </a:extLst>
              </p:cNvPr>
              <p:cNvSpPr/>
              <p:nvPr/>
            </p:nvSpPr>
            <p:spPr>
              <a:xfrm>
                <a:off x="3380875" y="4317552"/>
                <a:ext cx="5459706" cy="2060613"/>
              </a:xfrm>
              <a:prstGeom prst="roundRect">
                <a:avLst>
                  <a:gd name="adj" fmla="val 7426"/>
                </a:avLst>
              </a:prstGeom>
              <a:solidFill>
                <a:schemeClr val="accent3">
                  <a:lumMod val="20000"/>
                  <a:lumOff val="8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en-GR" dirty="0">
                    <a:solidFill>
                      <a:schemeClr val="tx1"/>
                    </a:solidFill>
                    <a:latin typeface="Trebuchet MS" panose="020B0703020202090204" pitchFamily="34" charset="0"/>
                  </a:rPr>
                  <a:t>PIM-Enabled Memory</a:t>
                </a:r>
              </a:p>
            </p:txBody>
          </p:sp>
          <p:sp>
            <p:nvSpPr>
              <p:cNvPr id="59" name="Rounded Rectangle 58">
                <a:extLst>
                  <a:ext uri="{FF2B5EF4-FFF2-40B4-BE49-F238E27FC236}">
                    <a16:creationId xmlns:a16="http://schemas.microsoft.com/office/drawing/2014/main" id="{A1C91F16-AE42-8116-139A-586C0ABF0D92}"/>
                  </a:ext>
                </a:extLst>
              </p:cNvPr>
              <p:cNvSpPr/>
              <p:nvPr/>
            </p:nvSpPr>
            <p:spPr>
              <a:xfrm>
                <a:off x="3549317" y="4165154"/>
                <a:ext cx="5459706" cy="2060613"/>
              </a:xfrm>
              <a:prstGeom prst="roundRect">
                <a:avLst>
                  <a:gd name="adj" fmla="val 7426"/>
                </a:avLst>
              </a:prstGeom>
              <a:solidFill>
                <a:schemeClr val="accent3">
                  <a:lumMod val="20000"/>
                  <a:lumOff val="8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en-GR" dirty="0">
                    <a:solidFill>
                      <a:schemeClr val="tx1"/>
                    </a:solidFill>
                    <a:latin typeface="Trebuchet MS" panose="020B0703020202090204" pitchFamily="34" charset="0"/>
                  </a:rPr>
                  <a:t>PIM-Enabled Memory</a:t>
                </a:r>
              </a:p>
            </p:txBody>
          </p:sp>
          <p:sp>
            <p:nvSpPr>
              <p:cNvPr id="60" name="Rounded Rectangle 59">
                <a:extLst>
                  <a:ext uri="{FF2B5EF4-FFF2-40B4-BE49-F238E27FC236}">
                    <a16:creationId xmlns:a16="http://schemas.microsoft.com/office/drawing/2014/main" id="{C9199CA6-870A-7A6B-5768-B3160EB43876}"/>
                  </a:ext>
                </a:extLst>
              </p:cNvPr>
              <p:cNvSpPr/>
              <p:nvPr/>
            </p:nvSpPr>
            <p:spPr>
              <a:xfrm>
                <a:off x="3733801" y="3980672"/>
                <a:ext cx="5459706" cy="2060613"/>
              </a:xfrm>
              <a:prstGeom prst="roundRect">
                <a:avLst>
                  <a:gd name="adj" fmla="val 7426"/>
                </a:avLst>
              </a:prstGeom>
              <a:solidFill>
                <a:schemeClr val="accent3">
                  <a:lumMod val="20000"/>
                  <a:lumOff val="8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en-GR" sz="2000" dirty="0">
                    <a:solidFill>
                      <a:schemeClr val="tx1"/>
                    </a:solidFill>
                    <a:latin typeface="Trebuchet MS" panose="020B0703020202090204" pitchFamily="34" charset="0"/>
                  </a:rPr>
                  <a:t>PIM-Enabled Memory</a:t>
                </a:r>
              </a:p>
            </p:txBody>
          </p:sp>
        </p:grpSp>
        <p:grpSp>
          <p:nvGrpSpPr>
            <p:cNvPr id="41" name="Group 40">
              <a:extLst>
                <a:ext uri="{FF2B5EF4-FFF2-40B4-BE49-F238E27FC236}">
                  <a16:creationId xmlns:a16="http://schemas.microsoft.com/office/drawing/2014/main" id="{B0428B8F-804F-B733-0803-3D87EFBC8101}"/>
                </a:ext>
              </a:extLst>
            </p:cNvPr>
            <p:cNvGrpSpPr/>
            <p:nvPr/>
          </p:nvGrpSpPr>
          <p:grpSpPr>
            <a:xfrm>
              <a:off x="4078314" y="4570192"/>
              <a:ext cx="1231603" cy="1467547"/>
              <a:chOff x="5554208" y="4240495"/>
              <a:chExt cx="1231603" cy="1467547"/>
            </a:xfrm>
          </p:grpSpPr>
          <p:sp>
            <p:nvSpPr>
              <p:cNvPr id="54" name="Rounded Rectangle 53">
                <a:extLst>
                  <a:ext uri="{FF2B5EF4-FFF2-40B4-BE49-F238E27FC236}">
                    <a16:creationId xmlns:a16="http://schemas.microsoft.com/office/drawing/2014/main" id="{34E710AF-4244-1225-A973-3980E6FC23FB}"/>
                  </a:ext>
                </a:extLst>
              </p:cNvPr>
              <p:cNvSpPr/>
              <p:nvPr/>
            </p:nvSpPr>
            <p:spPr>
              <a:xfrm>
                <a:off x="5554208" y="5008163"/>
                <a:ext cx="1231603" cy="69987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GR" dirty="0">
                    <a:latin typeface="Trebuchet MS" panose="020B0703020202090204" pitchFamily="34" charset="0"/>
                  </a:rPr>
                  <a:t>DRAM Bank</a:t>
                </a:r>
              </a:p>
            </p:txBody>
          </p:sp>
          <p:sp>
            <p:nvSpPr>
              <p:cNvPr id="55" name="Rounded Rectangle 54">
                <a:extLst>
                  <a:ext uri="{FF2B5EF4-FFF2-40B4-BE49-F238E27FC236}">
                    <a16:creationId xmlns:a16="http://schemas.microsoft.com/office/drawing/2014/main" id="{573BB4AB-BE99-0002-BAA7-B46D65E51F8B}"/>
                  </a:ext>
                </a:extLst>
              </p:cNvPr>
              <p:cNvSpPr/>
              <p:nvPr/>
            </p:nvSpPr>
            <p:spPr>
              <a:xfrm>
                <a:off x="5554208" y="4240495"/>
                <a:ext cx="1231603" cy="4692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en-GR" dirty="0">
                    <a:latin typeface="Trebuchet MS" panose="020B0703020202090204" pitchFamily="34" charset="0"/>
                  </a:rPr>
                  <a:t>PIM Core</a:t>
                </a:r>
              </a:p>
            </p:txBody>
          </p:sp>
          <p:cxnSp>
            <p:nvCxnSpPr>
              <p:cNvPr id="56" name="Straight Arrow Connector 55">
                <a:extLst>
                  <a:ext uri="{FF2B5EF4-FFF2-40B4-BE49-F238E27FC236}">
                    <a16:creationId xmlns:a16="http://schemas.microsoft.com/office/drawing/2014/main" id="{33220D71-2C39-249D-30F1-B4F2C5755B8B}"/>
                  </a:ext>
                </a:extLst>
              </p:cNvPr>
              <p:cNvCxnSpPr>
                <a:cxnSpLocks/>
                <a:stCxn id="55" idx="2"/>
                <a:endCxn id="54" idx="0"/>
              </p:cNvCxnSpPr>
              <p:nvPr/>
            </p:nvCxnSpPr>
            <p:spPr>
              <a:xfrm>
                <a:off x="6170009" y="4709725"/>
                <a:ext cx="0" cy="298438"/>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5DEC4F8E-D8E4-0895-9A87-DB3DB996417C}"/>
                </a:ext>
              </a:extLst>
            </p:cNvPr>
            <p:cNvGrpSpPr/>
            <p:nvPr/>
          </p:nvGrpSpPr>
          <p:grpSpPr>
            <a:xfrm>
              <a:off x="5400710" y="4576225"/>
              <a:ext cx="1231603" cy="1467547"/>
              <a:chOff x="5554208" y="4240495"/>
              <a:chExt cx="1231603" cy="1467547"/>
            </a:xfrm>
          </p:grpSpPr>
          <p:sp>
            <p:nvSpPr>
              <p:cNvPr id="51" name="Rounded Rectangle 50">
                <a:extLst>
                  <a:ext uri="{FF2B5EF4-FFF2-40B4-BE49-F238E27FC236}">
                    <a16:creationId xmlns:a16="http://schemas.microsoft.com/office/drawing/2014/main" id="{ECB662EC-37B1-C1F4-7D93-229754028A33}"/>
                  </a:ext>
                </a:extLst>
              </p:cNvPr>
              <p:cNvSpPr/>
              <p:nvPr/>
            </p:nvSpPr>
            <p:spPr>
              <a:xfrm>
                <a:off x="5554208" y="5008163"/>
                <a:ext cx="1231603" cy="69987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GR" dirty="0">
                    <a:latin typeface="Trebuchet MS" panose="020B0703020202090204" pitchFamily="34" charset="0"/>
                  </a:rPr>
                  <a:t>DRAM Bank</a:t>
                </a:r>
              </a:p>
            </p:txBody>
          </p:sp>
          <p:sp>
            <p:nvSpPr>
              <p:cNvPr id="52" name="Rounded Rectangle 51">
                <a:extLst>
                  <a:ext uri="{FF2B5EF4-FFF2-40B4-BE49-F238E27FC236}">
                    <a16:creationId xmlns:a16="http://schemas.microsoft.com/office/drawing/2014/main" id="{8808DE42-2782-16F0-CB64-585A96AD6323}"/>
                  </a:ext>
                </a:extLst>
              </p:cNvPr>
              <p:cNvSpPr/>
              <p:nvPr/>
            </p:nvSpPr>
            <p:spPr>
              <a:xfrm>
                <a:off x="5554208" y="4240495"/>
                <a:ext cx="1231603" cy="4692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en-GR" dirty="0">
                    <a:latin typeface="Trebuchet MS" panose="020B0703020202090204" pitchFamily="34" charset="0"/>
                  </a:rPr>
                  <a:t>PIM Core</a:t>
                </a:r>
              </a:p>
            </p:txBody>
          </p:sp>
          <p:cxnSp>
            <p:nvCxnSpPr>
              <p:cNvPr id="53" name="Straight Arrow Connector 52">
                <a:extLst>
                  <a:ext uri="{FF2B5EF4-FFF2-40B4-BE49-F238E27FC236}">
                    <a16:creationId xmlns:a16="http://schemas.microsoft.com/office/drawing/2014/main" id="{4BBF2C1A-CCF2-2651-C067-D9A8A567C51B}"/>
                  </a:ext>
                </a:extLst>
              </p:cNvPr>
              <p:cNvCxnSpPr>
                <a:cxnSpLocks/>
                <a:stCxn id="52" idx="2"/>
                <a:endCxn id="51" idx="0"/>
              </p:cNvCxnSpPr>
              <p:nvPr/>
            </p:nvCxnSpPr>
            <p:spPr>
              <a:xfrm>
                <a:off x="6170009" y="4709725"/>
                <a:ext cx="0" cy="298438"/>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A193E37A-0C1E-05DD-5C29-A714E9C2B0E0}"/>
                </a:ext>
              </a:extLst>
            </p:cNvPr>
            <p:cNvGrpSpPr/>
            <p:nvPr/>
          </p:nvGrpSpPr>
          <p:grpSpPr>
            <a:xfrm>
              <a:off x="6728986" y="4570192"/>
              <a:ext cx="1231603" cy="1467547"/>
              <a:chOff x="5554208" y="4240495"/>
              <a:chExt cx="1231603" cy="1467547"/>
            </a:xfrm>
          </p:grpSpPr>
          <p:sp>
            <p:nvSpPr>
              <p:cNvPr id="48" name="Rounded Rectangle 47">
                <a:extLst>
                  <a:ext uri="{FF2B5EF4-FFF2-40B4-BE49-F238E27FC236}">
                    <a16:creationId xmlns:a16="http://schemas.microsoft.com/office/drawing/2014/main" id="{45000B08-2B85-3831-F1B8-E1FA510A1EB2}"/>
                  </a:ext>
                </a:extLst>
              </p:cNvPr>
              <p:cNvSpPr/>
              <p:nvPr/>
            </p:nvSpPr>
            <p:spPr>
              <a:xfrm>
                <a:off x="5554208" y="5008163"/>
                <a:ext cx="1231603" cy="69987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GR" dirty="0">
                    <a:latin typeface="Trebuchet MS" panose="020B0703020202090204" pitchFamily="34" charset="0"/>
                  </a:rPr>
                  <a:t>DRAM Bank</a:t>
                </a:r>
              </a:p>
            </p:txBody>
          </p:sp>
          <p:sp>
            <p:nvSpPr>
              <p:cNvPr id="49" name="Rounded Rectangle 48">
                <a:extLst>
                  <a:ext uri="{FF2B5EF4-FFF2-40B4-BE49-F238E27FC236}">
                    <a16:creationId xmlns:a16="http://schemas.microsoft.com/office/drawing/2014/main" id="{E13A11F0-5AA0-B7DC-38AD-311C71D3353C}"/>
                  </a:ext>
                </a:extLst>
              </p:cNvPr>
              <p:cNvSpPr/>
              <p:nvPr/>
            </p:nvSpPr>
            <p:spPr>
              <a:xfrm>
                <a:off x="5554208" y="4240495"/>
                <a:ext cx="1231603" cy="4692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en-GR" dirty="0">
                    <a:latin typeface="Trebuchet MS" panose="020B0703020202090204" pitchFamily="34" charset="0"/>
                  </a:rPr>
                  <a:t>PIM Core</a:t>
                </a:r>
              </a:p>
            </p:txBody>
          </p:sp>
          <p:cxnSp>
            <p:nvCxnSpPr>
              <p:cNvPr id="50" name="Straight Arrow Connector 49">
                <a:extLst>
                  <a:ext uri="{FF2B5EF4-FFF2-40B4-BE49-F238E27FC236}">
                    <a16:creationId xmlns:a16="http://schemas.microsoft.com/office/drawing/2014/main" id="{3C59541A-1B0F-7DD0-7C21-134F95B948BB}"/>
                  </a:ext>
                </a:extLst>
              </p:cNvPr>
              <p:cNvCxnSpPr>
                <a:cxnSpLocks/>
                <a:stCxn id="49" idx="2"/>
                <a:endCxn id="48" idx="0"/>
              </p:cNvCxnSpPr>
              <p:nvPr/>
            </p:nvCxnSpPr>
            <p:spPr>
              <a:xfrm>
                <a:off x="6170010" y="4709725"/>
                <a:ext cx="0" cy="298438"/>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44" name="Group 43">
              <a:extLst>
                <a:ext uri="{FF2B5EF4-FFF2-40B4-BE49-F238E27FC236}">
                  <a16:creationId xmlns:a16="http://schemas.microsoft.com/office/drawing/2014/main" id="{8A24D421-4731-5898-4992-57EF2FFA0C0F}"/>
                </a:ext>
              </a:extLst>
            </p:cNvPr>
            <p:cNvGrpSpPr/>
            <p:nvPr/>
          </p:nvGrpSpPr>
          <p:grpSpPr>
            <a:xfrm>
              <a:off x="8051382" y="4570192"/>
              <a:ext cx="1231603" cy="1467547"/>
              <a:chOff x="5554208" y="4240495"/>
              <a:chExt cx="1231603" cy="1467547"/>
            </a:xfrm>
          </p:grpSpPr>
          <p:sp>
            <p:nvSpPr>
              <p:cNvPr id="45" name="Rounded Rectangle 44">
                <a:extLst>
                  <a:ext uri="{FF2B5EF4-FFF2-40B4-BE49-F238E27FC236}">
                    <a16:creationId xmlns:a16="http://schemas.microsoft.com/office/drawing/2014/main" id="{6EA11AEE-BD97-1207-C9C7-65132022DD9D}"/>
                  </a:ext>
                </a:extLst>
              </p:cNvPr>
              <p:cNvSpPr/>
              <p:nvPr/>
            </p:nvSpPr>
            <p:spPr>
              <a:xfrm>
                <a:off x="5554208" y="5008163"/>
                <a:ext cx="1231603" cy="69987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GR" dirty="0">
                    <a:latin typeface="Trebuchet MS" panose="020B0703020202090204" pitchFamily="34" charset="0"/>
                  </a:rPr>
                  <a:t>DRAM Bank</a:t>
                </a:r>
              </a:p>
            </p:txBody>
          </p:sp>
          <p:sp>
            <p:nvSpPr>
              <p:cNvPr id="46" name="Rounded Rectangle 45">
                <a:extLst>
                  <a:ext uri="{FF2B5EF4-FFF2-40B4-BE49-F238E27FC236}">
                    <a16:creationId xmlns:a16="http://schemas.microsoft.com/office/drawing/2014/main" id="{D1BBDC38-E18C-F2CA-354D-379834BFA279}"/>
                  </a:ext>
                </a:extLst>
              </p:cNvPr>
              <p:cNvSpPr/>
              <p:nvPr/>
            </p:nvSpPr>
            <p:spPr>
              <a:xfrm>
                <a:off x="5554208" y="4240495"/>
                <a:ext cx="1231603" cy="4692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en-GR" dirty="0">
                    <a:latin typeface="Trebuchet MS" panose="020B0703020202090204" pitchFamily="34" charset="0"/>
                  </a:rPr>
                  <a:t>PIM Core</a:t>
                </a:r>
              </a:p>
            </p:txBody>
          </p:sp>
          <p:cxnSp>
            <p:nvCxnSpPr>
              <p:cNvPr id="47" name="Straight Arrow Connector 46">
                <a:extLst>
                  <a:ext uri="{FF2B5EF4-FFF2-40B4-BE49-F238E27FC236}">
                    <a16:creationId xmlns:a16="http://schemas.microsoft.com/office/drawing/2014/main" id="{9ED5F807-8F62-FB8A-1630-BB26DFB87D89}"/>
                  </a:ext>
                </a:extLst>
              </p:cNvPr>
              <p:cNvCxnSpPr>
                <a:cxnSpLocks/>
                <a:stCxn id="46" idx="2"/>
                <a:endCxn id="45" idx="0"/>
              </p:cNvCxnSpPr>
              <p:nvPr/>
            </p:nvCxnSpPr>
            <p:spPr>
              <a:xfrm>
                <a:off x="6170010" y="4709725"/>
                <a:ext cx="0" cy="298438"/>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cxnSp>
        <p:nvCxnSpPr>
          <p:cNvPr id="61" name="Straight Arrow Connector 60">
            <a:extLst>
              <a:ext uri="{FF2B5EF4-FFF2-40B4-BE49-F238E27FC236}">
                <a16:creationId xmlns:a16="http://schemas.microsoft.com/office/drawing/2014/main" id="{161809ED-3E1B-CAF5-308A-2925B5E1AA99}"/>
              </a:ext>
            </a:extLst>
          </p:cNvPr>
          <p:cNvCxnSpPr>
            <a:cxnSpLocks/>
          </p:cNvCxnSpPr>
          <p:nvPr/>
        </p:nvCxnSpPr>
        <p:spPr>
          <a:xfrm>
            <a:off x="1968831" y="5215118"/>
            <a:ext cx="1076250" cy="0"/>
          </a:xfrm>
          <a:prstGeom prst="straightConnector1">
            <a:avLst/>
          </a:prstGeom>
          <a:ln w="57150">
            <a:solidFill>
              <a:schemeClr val="accent2"/>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4EDFAAF7-A5F3-8495-8EB6-4FCEBAC058BB}"/>
              </a:ext>
            </a:extLst>
          </p:cNvPr>
          <p:cNvSpPr txBox="1"/>
          <p:nvPr/>
        </p:nvSpPr>
        <p:spPr>
          <a:xfrm>
            <a:off x="2148715" y="5256653"/>
            <a:ext cx="652743" cy="424732"/>
          </a:xfrm>
          <a:prstGeom prst="rect">
            <a:avLst/>
          </a:prstGeom>
          <a:noFill/>
          <a:ln>
            <a:noFill/>
          </a:ln>
        </p:spPr>
        <p:txBody>
          <a:bodyPr wrap="none" rtlCol="0">
            <a:spAutoFit/>
          </a:bodyPr>
          <a:lstStyle/>
          <a:p>
            <a:pPr>
              <a:lnSpc>
                <a:spcPct val="90000"/>
              </a:lnSpc>
            </a:pPr>
            <a:r>
              <a:rPr lang="en-GR" sz="2400" dirty="0">
                <a:solidFill>
                  <a:schemeClr val="accent2"/>
                </a:solidFill>
                <a:latin typeface="Trebuchet MS" panose="020B0703020202090204" pitchFamily="34" charset="0"/>
              </a:rPr>
              <a:t>Bus</a:t>
            </a:r>
          </a:p>
        </p:txBody>
      </p:sp>
      <p:grpSp>
        <p:nvGrpSpPr>
          <p:cNvPr id="79" name="Group 78">
            <a:extLst>
              <a:ext uri="{FF2B5EF4-FFF2-40B4-BE49-F238E27FC236}">
                <a16:creationId xmlns:a16="http://schemas.microsoft.com/office/drawing/2014/main" id="{BF318F9F-3D1E-30EF-8713-97C1A0E3B01B}"/>
              </a:ext>
            </a:extLst>
          </p:cNvPr>
          <p:cNvGrpSpPr/>
          <p:nvPr/>
        </p:nvGrpSpPr>
        <p:grpSpPr>
          <a:xfrm>
            <a:off x="3045081" y="2850745"/>
            <a:ext cx="5328000" cy="1251364"/>
            <a:chOff x="3418027" y="4786865"/>
            <a:chExt cx="5981074" cy="1808858"/>
          </a:xfrm>
        </p:grpSpPr>
        <p:grpSp>
          <p:nvGrpSpPr>
            <p:cNvPr id="80" name="Group 79">
              <a:extLst>
                <a:ext uri="{FF2B5EF4-FFF2-40B4-BE49-F238E27FC236}">
                  <a16:creationId xmlns:a16="http://schemas.microsoft.com/office/drawing/2014/main" id="{AB779F1B-498E-0042-600C-C39510C3B34E}"/>
                </a:ext>
              </a:extLst>
            </p:cNvPr>
            <p:cNvGrpSpPr/>
            <p:nvPr/>
          </p:nvGrpSpPr>
          <p:grpSpPr>
            <a:xfrm>
              <a:off x="3418027" y="4786865"/>
              <a:ext cx="5981074" cy="1808858"/>
              <a:chOff x="3212433" y="4675162"/>
              <a:chExt cx="5981074" cy="1808858"/>
            </a:xfrm>
          </p:grpSpPr>
          <p:sp>
            <p:nvSpPr>
              <p:cNvPr id="97" name="Rounded Rectangle 96">
                <a:extLst>
                  <a:ext uri="{FF2B5EF4-FFF2-40B4-BE49-F238E27FC236}">
                    <a16:creationId xmlns:a16="http://schemas.microsoft.com/office/drawing/2014/main" id="{A3BE09B3-9D36-C316-CE5B-6173E64D8422}"/>
                  </a:ext>
                </a:extLst>
              </p:cNvPr>
              <p:cNvSpPr/>
              <p:nvPr/>
            </p:nvSpPr>
            <p:spPr>
              <a:xfrm>
                <a:off x="3212433" y="5164412"/>
                <a:ext cx="5459706" cy="1319608"/>
              </a:xfrm>
              <a:prstGeom prst="roundRect">
                <a:avLst>
                  <a:gd name="adj" fmla="val 7426"/>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en-GR" dirty="0">
                    <a:solidFill>
                      <a:schemeClr val="tx1"/>
                    </a:solidFill>
                    <a:latin typeface="Trebuchet MS" panose="020B0703020202090204" pitchFamily="34" charset="0"/>
                  </a:rPr>
                  <a:t>PIM-Enabled Memory</a:t>
                </a:r>
              </a:p>
            </p:txBody>
          </p:sp>
          <p:sp>
            <p:nvSpPr>
              <p:cNvPr id="98" name="Rounded Rectangle 97">
                <a:extLst>
                  <a:ext uri="{FF2B5EF4-FFF2-40B4-BE49-F238E27FC236}">
                    <a16:creationId xmlns:a16="http://schemas.microsoft.com/office/drawing/2014/main" id="{F792A84A-39EA-4EDA-A5EE-48C43F3BD782}"/>
                  </a:ext>
                </a:extLst>
              </p:cNvPr>
              <p:cNvSpPr/>
              <p:nvPr/>
            </p:nvSpPr>
            <p:spPr>
              <a:xfrm>
                <a:off x="3380875" y="5012015"/>
                <a:ext cx="5459706" cy="1319611"/>
              </a:xfrm>
              <a:prstGeom prst="roundRect">
                <a:avLst>
                  <a:gd name="adj" fmla="val 7426"/>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en-GR" dirty="0">
                    <a:solidFill>
                      <a:schemeClr val="tx1"/>
                    </a:solidFill>
                    <a:latin typeface="Trebuchet MS" panose="020B0703020202090204" pitchFamily="34" charset="0"/>
                  </a:rPr>
                  <a:t>PIM-Enabled Memory</a:t>
                </a:r>
              </a:p>
            </p:txBody>
          </p:sp>
          <p:sp>
            <p:nvSpPr>
              <p:cNvPr id="99" name="Rounded Rectangle 98">
                <a:extLst>
                  <a:ext uri="{FF2B5EF4-FFF2-40B4-BE49-F238E27FC236}">
                    <a16:creationId xmlns:a16="http://schemas.microsoft.com/office/drawing/2014/main" id="{3A6C9776-1998-AF72-F6B9-7539FE134DA5}"/>
                  </a:ext>
                </a:extLst>
              </p:cNvPr>
              <p:cNvSpPr/>
              <p:nvPr/>
            </p:nvSpPr>
            <p:spPr>
              <a:xfrm>
                <a:off x="3549317" y="4859617"/>
                <a:ext cx="5459706" cy="1319611"/>
              </a:xfrm>
              <a:prstGeom prst="roundRect">
                <a:avLst>
                  <a:gd name="adj" fmla="val 7426"/>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en-GR" dirty="0">
                    <a:solidFill>
                      <a:schemeClr val="tx1"/>
                    </a:solidFill>
                    <a:latin typeface="Trebuchet MS" panose="020B0703020202090204" pitchFamily="34" charset="0"/>
                  </a:rPr>
                  <a:t>PIM-Enabled Memory</a:t>
                </a:r>
              </a:p>
            </p:txBody>
          </p:sp>
          <p:sp>
            <p:nvSpPr>
              <p:cNvPr id="100" name="Rounded Rectangle 99">
                <a:extLst>
                  <a:ext uri="{FF2B5EF4-FFF2-40B4-BE49-F238E27FC236}">
                    <a16:creationId xmlns:a16="http://schemas.microsoft.com/office/drawing/2014/main" id="{508F214C-01F4-CF5A-FF15-E666A0AC40BF}"/>
                  </a:ext>
                </a:extLst>
              </p:cNvPr>
              <p:cNvSpPr/>
              <p:nvPr/>
            </p:nvSpPr>
            <p:spPr>
              <a:xfrm>
                <a:off x="3733801" y="4675162"/>
                <a:ext cx="5459706" cy="1319618"/>
              </a:xfrm>
              <a:prstGeom prst="roundRect">
                <a:avLst>
                  <a:gd name="adj" fmla="val 7426"/>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en-US" sz="2000" dirty="0">
                    <a:solidFill>
                      <a:schemeClr val="tx1"/>
                    </a:solidFill>
                    <a:latin typeface="Trebuchet MS" panose="020B0703020202090204" pitchFamily="34" charset="0"/>
                  </a:rPr>
                  <a:t>Main</a:t>
                </a:r>
                <a:r>
                  <a:rPr lang="en-GR" sz="2000" dirty="0">
                    <a:solidFill>
                      <a:schemeClr val="tx1"/>
                    </a:solidFill>
                    <a:latin typeface="Trebuchet MS" panose="020B0703020202090204" pitchFamily="34" charset="0"/>
                  </a:rPr>
                  <a:t> Memory</a:t>
                </a:r>
              </a:p>
            </p:txBody>
          </p:sp>
        </p:grpSp>
        <p:sp>
          <p:nvSpPr>
            <p:cNvPr id="94" name="Rounded Rectangle 93">
              <a:extLst>
                <a:ext uri="{FF2B5EF4-FFF2-40B4-BE49-F238E27FC236}">
                  <a16:creationId xmlns:a16="http://schemas.microsoft.com/office/drawing/2014/main" id="{187C50A6-E4B1-0955-8E92-A5571BE82FED}"/>
                </a:ext>
              </a:extLst>
            </p:cNvPr>
            <p:cNvSpPr/>
            <p:nvPr/>
          </p:nvSpPr>
          <p:spPr>
            <a:xfrm>
              <a:off x="4078314" y="5293055"/>
              <a:ext cx="1231603" cy="69987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GR" dirty="0">
                  <a:latin typeface="Trebuchet MS" panose="020B0703020202090204" pitchFamily="34" charset="0"/>
                </a:rPr>
                <a:t>DRAM Bank</a:t>
              </a:r>
            </a:p>
          </p:txBody>
        </p:sp>
        <p:sp>
          <p:nvSpPr>
            <p:cNvPr id="91" name="Rounded Rectangle 90">
              <a:extLst>
                <a:ext uri="{FF2B5EF4-FFF2-40B4-BE49-F238E27FC236}">
                  <a16:creationId xmlns:a16="http://schemas.microsoft.com/office/drawing/2014/main" id="{9E4F14E1-94A1-98BF-0A25-6693754792C1}"/>
                </a:ext>
              </a:extLst>
            </p:cNvPr>
            <p:cNvSpPr/>
            <p:nvPr/>
          </p:nvSpPr>
          <p:spPr>
            <a:xfrm>
              <a:off x="5400710" y="5299088"/>
              <a:ext cx="1231603" cy="69987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GR" dirty="0">
                  <a:latin typeface="Trebuchet MS" panose="020B0703020202090204" pitchFamily="34" charset="0"/>
                </a:rPr>
                <a:t>DRAM Bank</a:t>
              </a:r>
            </a:p>
          </p:txBody>
        </p:sp>
        <p:sp>
          <p:nvSpPr>
            <p:cNvPr id="88" name="Rounded Rectangle 87">
              <a:extLst>
                <a:ext uri="{FF2B5EF4-FFF2-40B4-BE49-F238E27FC236}">
                  <a16:creationId xmlns:a16="http://schemas.microsoft.com/office/drawing/2014/main" id="{E83F8025-762C-69E4-031C-CE4AF6C425A7}"/>
                </a:ext>
              </a:extLst>
            </p:cNvPr>
            <p:cNvSpPr/>
            <p:nvPr/>
          </p:nvSpPr>
          <p:spPr>
            <a:xfrm>
              <a:off x="6728986" y="5293055"/>
              <a:ext cx="1231603" cy="69987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GR" dirty="0">
                  <a:latin typeface="Trebuchet MS" panose="020B0703020202090204" pitchFamily="34" charset="0"/>
                </a:rPr>
                <a:t>DRAM Bank</a:t>
              </a:r>
            </a:p>
          </p:txBody>
        </p:sp>
        <p:sp>
          <p:nvSpPr>
            <p:cNvPr id="85" name="Rounded Rectangle 84">
              <a:extLst>
                <a:ext uri="{FF2B5EF4-FFF2-40B4-BE49-F238E27FC236}">
                  <a16:creationId xmlns:a16="http://schemas.microsoft.com/office/drawing/2014/main" id="{2C1BE7E4-08BC-7EDA-AC72-E899E33BF758}"/>
                </a:ext>
              </a:extLst>
            </p:cNvPr>
            <p:cNvSpPr/>
            <p:nvPr/>
          </p:nvSpPr>
          <p:spPr>
            <a:xfrm>
              <a:off x="8051382" y="5293055"/>
              <a:ext cx="1231603" cy="69987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GR" dirty="0">
                  <a:latin typeface="Trebuchet MS" panose="020B0703020202090204" pitchFamily="34" charset="0"/>
                </a:rPr>
                <a:t>DRAM Bank</a:t>
              </a:r>
            </a:p>
          </p:txBody>
        </p:sp>
      </p:grpSp>
      <p:cxnSp>
        <p:nvCxnSpPr>
          <p:cNvPr id="101" name="Straight Arrow Connector 100">
            <a:extLst>
              <a:ext uri="{FF2B5EF4-FFF2-40B4-BE49-F238E27FC236}">
                <a16:creationId xmlns:a16="http://schemas.microsoft.com/office/drawing/2014/main" id="{0B36637B-938A-644F-9A5B-3341BBEBABE9}"/>
              </a:ext>
            </a:extLst>
          </p:cNvPr>
          <p:cNvCxnSpPr>
            <a:cxnSpLocks/>
          </p:cNvCxnSpPr>
          <p:nvPr/>
        </p:nvCxnSpPr>
        <p:spPr>
          <a:xfrm>
            <a:off x="1979194" y="3648717"/>
            <a:ext cx="1076250" cy="0"/>
          </a:xfrm>
          <a:prstGeom prst="straightConnector1">
            <a:avLst/>
          </a:prstGeom>
          <a:ln w="57150">
            <a:solidFill>
              <a:schemeClr val="accent2"/>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2" name="TextBox 101">
            <a:extLst>
              <a:ext uri="{FF2B5EF4-FFF2-40B4-BE49-F238E27FC236}">
                <a16:creationId xmlns:a16="http://schemas.microsoft.com/office/drawing/2014/main" id="{4A0F8620-D9DE-581D-9DE2-BE1E459C880B}"/>
              </a:ext>
            </a:extLst>
          </p:cNvPr>
          <p:cNvSpPr txBox="1"/>
          <p:nvPr/>
        </p:nvSpPr>
        <p:spPr>
          <a:xfrm>
            <a:off x="2205901" y="3218739"/>
            <a:ext cx="652743" cy="424732"/>
          </a:xfrm>
          <a:prstGeom prst="rect">
            <a:avLst/>
          </a:prstGeom>
          <a:noFill/>
          <a:ln>
            <a:noFill/>
          </a:ln>
        </p:spPr>
        <p:txBody>
          <a:bodyPr wrap="none" rtlCol="0">
            <a:spAutoFit/>
          </a:bodyPr>
          <a:lstStyle/>
          <a:p>
            <a:pPr>
              <a:lnSpc>
                <a:spcPct val="90000"/>
              </a:lnSpc>
            </a:pPr>
            <a:r>
              <a:rPr lang="en-GR" sz="2400" dirty="0">
                <a:solidFill>
                  <a:schemeClr val="accent2"/>
                </a:solidFill>
                <a:latin typeface="Trebuchet MS" panose="020B0703020202090204" pitchFamily="34" charset="0"/>
              </a:rPr>
              <a:t>Bus</a:t>
            </a:r>
          </a:p>
        </p:txBody>
      </p:sp>
    </p:spTree>
    <p:extLst>
      <p:ext uri="{BB962C8B-B14F-4D97-AF65-F5344CB8AC3E}">
        <p14:creationId xmlns:p14="http://schemas.microsoft.com/office/powerpoint/2010/main" val="28137686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12</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236599" y="223518"/>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err="1">
                <a:solidFill>
                  <a:schemeClr val="accent3"/>
                </a:solidFill>
                <a:latin typeface="Trebuchet MS" panose="020B0703020202090204" pitchFamily="34" charset="0"/>
              </a:rPr>
              <a:t>SparseP</a:t>
            </a:r>
            <a:r>
              <a:rPr lang="en-GB" sz="4000" dirty="0">
                <a:solidFill>
                  <a:schemeClr val="accent3"/>
                </a:solidFill>
                <a:latin typeface="Trebuchet MS" panose="020B0703020202090204" pitchFamily="34" charset="0"/>
              </a:rPr>
              <a:t>:</a:t>
            </a:r>
            <a:r>
              <a:rPr lang="en-GB" sz="4000" dirty="0">
                <a:solidFill>
                  <a:schemeClr val="accent6">
                    <a:lumMod val="50000"/>
                  </a:schemeClr>
                </a:solidFill>
                <a:latin typeface="Trebuchet MS" panose="020B0703020202090204" pitchFamily="34" charset="0"/>
              </a:rPr>
              <a:t> </a:t>
            </a:r>
            <a:r>
              <a:rPr lang="en-GB" sz="4000" dirty="0" err="1">
                <a:solidFill>
                  <a:schemeClr val="accent6">
                    <a:lumMod val="50000"/>
                  </a:schemeClr>
                </a:solidFill>
                <a:latin typeface="Trebuchet MS" panose="020B0703020202090204" pitchFamily="34" charset="0"/>
              </a:rPr>
              <a:t>SpMV</a:t>
            </a:r>
            <a:r>
              <a:rPr lang="en-GB" sz="4000" dirty="0">
                <a:solidFill>
                  <a:schemeClr val="accent6">
                    <a:lumMod val="50000"/>
                  </a:schemeClr>
                </a:solidFill>
                <a:latin typeface="Trebuchet MS" panose="020B0703020202090204" pitchFamily="34" charset="0"/>
              </a:rPr>
              <a:t> Library for Real PIMs</a:t>
            </a:r>
          </a:p>
        </p:txBody>
      </p:sp>
      <p:sp>
        <p:nvSpPr>
          <p:cNvPr id="38" name="Content Placeholder 2">
            <a:extLst>
              <a:ext uri="{FF2B5EF4-FFF2-40B4-BE49-F238E27FC236}">
                <a16:creationId xmlns:a16="http://schemas.microsoft.com/office/drawing/2014/main" id="{0441BABB-655B-4E41-B839-2B5B6A765097}"/>
              </a:ext>
            </a:extLst>
          </p:cNvPr>
          <p:cNvSpPr>
            <a:spLocks noGrp="1"/>
          </p:cNvSpPr>
          <p:nvPr>
            <p:ph idx="1"/>
          </p:nvPr>
        </p:nvSpPr>
        <p:spPr>
          <a:xfrm>
            <a:off x="247973" y="951912"/>
            <a:ext cx="8632556" cy="5667072"/>
          </a:xfrm>
        </p:spPr>
        <p:txBody>
          <a:bodyPr>
            <a:normAutofit fontScale="92500" lnSpcReduction="20000"/>
          </a:bodyPr>
          <a:lstStyle/>
          <a:p>
            <a:pPr marL="0" indent="0">
              <a:lnSpc>
                <a:spcPct val="110000"/>
              </a:lnSpc>
              <a:spcBef>
                <a:spcPts val="0"/>
              </a:spcBef>
              <a:spcAft>
                <a:spcPts val="400"/>
              </a:spcAft>
              <a:buNone/>
            </a:pPr>
            <a:r>
              <a:rPr lang="en-GB" sz="2600" dirty="0">
                <a:solidFill>
                  <a:schemeClr val="tx1">
                    <a:lumMod val="85000"/>
                    <a:lumOff val="15000"/>
                  </a:schemeClr>
                </a:solidFill>
                <a:latin typeface="Trebuchet MS" panose="020B0703020202090204" pitchFamily="34" charset="0"/>
              </a:rPr>
              <a:t>Our Contributions:</a:t>
            </a:r>
          </a:p>
          <a:p>
            <a:pPr marL="478350" indent="-514350">
              <a:lnSpc>
                <a:spcPct val="120000"/>
              </a:lnSpc>
              <a:spcBef>
                <a:spcPts val="0"/>
              </a:spcBef>
              <a:spcAft>
                <a:spcPts val="400"/>
              </a:spcAft>
              <a:buFont typeface="+mj-lt"/>
              <a:buAutoNum type="arabicPeriod"/>
            </a:pPr>
            <a:r>
              <a:rPr lang="en-GB" sz="2600" dirty="0">
                <a:solidFill>
                  <a:schemeClr val="tx1">
                    <a:lumMod val="85000"/>
                    <a:lumOff val="15000"/>
                  </a:schemeClr>
                </a:solidFill>
                <a:latin typeface="Trebuchet MS" panose="020B0703020202090204" pitchFamily="34" charset="0"/>
              </a:rPr>
              <a:t>Design </a:t>
            </a:r>
            <a:r>
              <a:rPr lang="en-GB" sz="2600" dirty="0">
                <a:solidFill>
                  <a:schemeClr val="accent4"/>
                </a:solidFill>
                <a:latin typeface="Trebuchet MS" panose="020B0703020202090204" pitchFamily="34" charset="0"/>
              </a:rPr>
              <a:t>efficient </a:t>
            </a:r>
            <a:r>
              <a:rPr lang="en-GB" sz="2600" dirty="0" err="1">
                <a:solidFill>
                  <a:schemeClr val="accent4"/>
                </a:solidFill>
                <a:latin typeface="Trebuchet MS" panose="020B0703020202090204" pitchFamily="34" charset="0"/>
              </a:rPr>
              <a:t>SpMV</a:t>
            </a:r>
            <a:r>
              <a:rPr lang="en-GB" sz="2600" dirty="0">
                <a:solidFill>
                  <a:schemeClr val="accent4"/>
                </a:solidFill>
                <a:latin typeface="Trebuchet MS" panose="020B0703020202090204" pitchFamily="34" charset="0"/>
              </a:rPr>
              <a:t> kernels</a:t>
            </a:r>
            <a:r>
              <a:rPr lang="en-GB" sz="2600" dirty="0">
                <a:solidFill>
                  <a:schemeClr val="accent3"/>
                </a:solidFill>
                <a:latin typeface="Trebuchet MS" panose="020B0703020202090204" pitchFamily="34" charset="0"/>
              </a:rPr>
              <a:t> </a:t>
            </a:r>
            <a:r>
              <a:rPr lang="en-GB" sz="2600" dirty="0">
                <a:solidFill>
                  <a:schemeClr val="tx1">
                    <a:lumMod val="85000"/>
                    <a:lumOff val="15000"/>
                  </a:schemeClr>
                </a:solidFill>
                <a:latin typeface="Trebuchet MS" panose="020B0703020202090204" pitchFamily="34" charset="0"/>
              </a:rPr>
              <a:t>for current and future PIM systems</a:t>
            </a:r>
          </a:p>
          <a:p>
            <a:pPr lvl="1" indent="-264600">
              <a:lnSpc>
                <a:spcPct val="120000"/>
              </a:lnSpc>
              <a:spcBef>
                <a:spcPts val="0"/>
              </a:spcBef>
              <a:spcAft>
                <a:spcPts val="400"/>
              </a:spcAft>
              <a:buFont typeface="Wingdings" pitchFamily="2" charset="2"/>
              <a:buChar char="§"/>
            </a:pPr>
            <a:r>
              <a:rPr lang="en-GB" dirty="0">
                <a:solidFill>
                  <a:schemeClr val="accent1"/>
                </a:solidFill>
                <a:latin typeface="Trebuchet MS" panose="020B0703020202090204" pitchFamily="34" charset="0"/>
              </a:rPr>
              <a:t>25 </a:t>
            </a:r>
            <a:r>
              <a:rPr lang="en-GB" dirty="0" err="1">
                <a:solidFill>
                  <a:schemeClr val="accent1"/>
                </a:solidFill>
                <a:latin typeface="Trebuchet MS" panose="020B0703020202090204" pitchFamily="34" charset="0"/>
              </a:rPr>
              <a:t>SpMV</a:t>
            </a:r>
            <a:r>
              <a:rPr lang="en-GB" dirty="0">
                <a:solidFill>
                  <a:schemeClr val="accent1"/>
                </a:solidFill>
                <a:latin typeface="Trebuchet MS" panose="020B0703020202090204" pitchFamily="34" charset="0"/>
              </a:rPr>
              <a:t> kernels</a:t>
            </a:r>
          </a:p>
          <a:p>
            <a:pPr lvl="2" indent="-264600">
              <a:lnSpc>
                <a:spcPct val="110000"/>
              </a:lnSpc>
              <a:spcBef>
                <a:spcPts val="0"/>
              </a:spcBef>
              <a:spcAft>
                <a:spcPts val="200"/>
              </a:spcAft>
              <a:buFont typeface="Wingdings" pitchFamily="2" charset="2"/>
              <a:buChar char="§"/>
            </a:pPr>
            <a:r>
              <a:rPr lang="en-GB" sz="2100" dirty="0">
                <a:solidFill>
                  <a:schemeClr val="tx1">
                    <a:lumMod val="85000"/>
                    <a:lumOff val="15000"/>
                  </a:schemeClr>
                </a:solidFill>
                <a:latin typeface="Trebuchet MS" panose="020B0703020202090204" pitchFamily="34" charset="0"/>
              </a:rPr>
              <a:t>4 compressed matrix formats (CSR, COO, BCSR, BCOO)</a:t>
            </a:r>
          </a:p>
          <a:p>
            <a:pPr lvl="2" indent="-264600">
              <a:lnSpc>
                <a:spcPct val="110000"/>
              </a:lnSpc>
              <a:spcBef>
                <a:spcPts val="0"/>
              </a:spcBef>
              <a:spcAft>
                <a:spcPts val="200"/>
              </a:spcAft>
              <a:buFont typeface="Wingdings" pitchFamily="2" charset="2"/>
              <a:buChar char="§"/>
            </a:pPr>
            <a:r>
              <a:rPr lang="en-GB" sz="2100" dirty="0">
                <a:solidFill>
                  <a:schemeClr val="tx1">
                    <a:lumMod val="85000"/>
                    <a:lumOff val="15000"/>
                  </a:schemeClr>
                </a:solidFill>
                <a:latin typeface="Trebuchet MS" panose="020B0703020202090204" pitchFamily="34" charset="0"/>
              </a:rPr>
              <a:t>6 data types</a:t>
            </a:r>
          </a:p>
          <a:p>
            <a:pPr lvl="2" indent="-264600">
              <a:lnSpc>
                <a:spcPct val="110000"/>
              </a:lnSpc>
              <a:spcBef>
                <a:spcPts val="0"/>
              </a:spcBef>
              <a:spcAft>
                <a:spcPts val="200"/>
              </a:spcAft>
              <a:buFont typeface="Wingdings" pitchFamily="2" charset="2"/>
              <a:buChar char="§"/>
            </a:pPr>
            <a:r>
              <a:rPr lang="en-GB" sz="2100" dirty="0">
                <a:solidFill>
                  <a:schemeClr val="tx1">
                    <a:lumMod val="85000"/>
                    <a:lumOff val="15000"/>
                  </a:schemeClr>
                </a:solidFill>
                <a:latin typeface="Trebuchet MS" panose="020B0703020202090204" pitchFamily="34" charset="0"/>
              </a:rPr>
              <a:t>4 data partitioning techniques</a:t>
            </a:r>
          </a:p>
          <a:p>
            <a:pPr lvl="2" indent="-264600">
              <a:lnSpc>
                <a:spcPct val="110000"/>
              </a:lnSpc>
              <a:spcBef>
                <a:spcPts val="0"/>
              </a:spcBef>
              <a:spcAft>
                <a:spcPts val="200"/>
              </a:spcAft>
              <a:buFont typeface="Wingdings" pitchFamily="2" charset="2"/>
              <a:buChar char="§"/>
            </a:pPr>
            <a:r>
              <a:rPr lang="en-GB" sz="2100" dirty="0">
                <a:solidFill>
                  <a:schemeClr val="tx1">
                    <a:lumMod val="85000"/>
                    <a:lumOff val="15000"/>
                  </a:schemeClr>
                </a:solidFill>
                <a:latin typeface="Trebuchet MS" panose="020B0703020202090204" pitchFamily="34" charset="0"/>
              </a:rPr>
              <a:t>Various load balancing schemes among PIM cores/threads</a:t>
            </a:r>
          </a:p>
          <a:p>
            <a:pPr lvl="2" indent="-264600">
              <a:lnSpc>
                <a:spcPct val="110000"/>
              </a:lnSpc>
              <a:spcBef>
                <a:spcPts val="0"/>
              </a:spcBef>
              <a:spcAft>
                <a:spcPts val="800"/>
              </a:spcAft>
              <a:buFont typeface="Wingdings" pitchFamily="2" charset="2"/>
              <a:buChar char="§"/>
            </a:pPr>
            <a:r>
              <a:rPr lang="en-GB" sz="2100" dirty="0">
                <a:solidFill>
                  <a:schemeClr val="tx1">
                    <a:lumMod val="85000"/>
                    <a:lumOff val="15000"/>
                  </a:schemeClr>
                </a:solidFill>
                <a:latin typeface="Trebuchet MS" panose="020B0703020202090204" pitchFamily="34" charset="0"/>
              </a:rPr>
              <a:t>3 synchronization approaches</a:t>
            </a:r>
          </a:p>
          <a:p>
            <a:pPr marL="0" indent="0">
              <a:lnSpc>
                <a:spcPct val="120000"/>
              </a:lnSpc>
              <a:spcBef>
                <a:spcPts val="0"/>
              </a:spcBef>
              <a:spcAft>
                <a:spcPts val="800"/>
              </a:spcAft>
              <a:buNone/>
            </a:pPr>
            <a:endParaRPr lang="en-GB" sz="900" dirty="0">
              <a:solidFill>
                <a:schemeClr val="tx1">
                  <a:lumMod val="85000"/>
                  <a:lumOff val="15000"/>
                </a:schemeClr>
              </a:solidFill>
              <a:latin typeface="Trebuchet MS" panose="020B0703020202090204" pitchFamily="34" charset="0"/>
            </a:endParaRPr>
          </a:p>
          <a:p>
            <a:pPr marL="478350" indent="-514350">
              <a:lnSpc>
                <a:spcPct val="120000"/>
              </a:lnSpc>
              <a:spcBef>
                <a:spcPts val="0"/>
              </a:spcBef>
              <a:spcAft>
                <a:spcPts val="400"/>
              </a:spcAft>
              <a:buFont typeface="+mj-lt"/>
              <a:buAutoNum type="arabicPeriod" startAt="2"/>
            </a:pPr>
            <a:r>
              <a:rPr lang="en-GB" sz="2600" dirty="0">
                <a:solidFill>
                  <a:schemeClr val="tx1">
                    <a:lumMod val="85000"/>
                    <a:lumOff val="15000"/>
                  </a:schemeClr>
                </a:solidFill>
                <a:latin typeface="Trebuchet MS" panose="020B0703020202090204" pitchFamily="34" charset="0"/>
              </a:rPr>
              <a:t>Provide a </a:t>
            </a:r>
            <a:r>
              <a:rPr lang="en-GB" sz="2600" dirty="0">
                <a:solidFill>
                  <a:schemeClr val="accent4"/>
                </a:solidFill>
                <a:latin typeface="Trebuchet MS" panose="020B0703020202090204" pitchFamily="34" charset="0"/>
              </a:rPr>
              <a:t>comprehensive analysis </a:t>
            </a:r>
            <a:r>
              <a:rPr lang="en-GB" sz="2600" dirty="0">
                <a:solidFill>
                  <a:schemeClr val="tx1">
                    <a:lumMod val="85000"/>
                    <a:lumOff val="15000"/>
                  </a:schemeClr>
                </a:solidFill>
                <a:latin typeface="Trebuchet MS" panose="020B0703020202090204" pitchFamily="34" charset="0"/>
              </a:rPr>
              <a:t>of </a:t>
            </a:r>
            <a:r>
              <a:rPr lang="en-GB" sz="2600" dirty="0" err="1">
                <a:solidFill>
                  <a:schemeClr val="tx1">
                    <a:lumMod val="85000"/>
                    <a:lumOff val="15000"/>
                  </a:schemeClr>
                </a:solidFill>
                <a:latin typeface="Trebuchet MS" panose="020B0703020202090204" pitchFamily="34" charset="0"/>
              </a:rPr>
              <a:t>SpMV</a:t>
            </a:r>
            <a:r>
              <a:rPr lang="en-GB" sz="2600" dirty="0">
                <a:solidFill>
                  <a:schemeClr val="tx1">
                    <a:lumMod val="85000"/>
                    <a:lumOff val="15000"/>
                  </a:schemeClr>
                </a:solidFill>
                <a:latin typeface="Trebuchet MS" panose="020B0703020202090204" pitchFamily="34" charset="0"/>
              </a:rPr>
              <a:t> on the first commercially-available </a:t>
            </a:r>
            <a:r>
              <a:rPr lang="en-GB" sz="2600" dirty="0">
                <a:solidFill>
                  <a:schemeClr val="accent3"/>
                </a:solidFill>
                <a:latin typeface="Trebuchet MS" panose="020B0703020202090204" pitchFamily="34" charset="0"/>
              </a:rPr>
              <a:t>real PIM system </a:t>
            </a:r>
            <a:endParaRPr lang="en-GB" sz="2600" dirty="0">
              <a:solidFill>
                <a:schemeClr val="tx1">
                  <a:lumMod val="85000"/>
                  <a:lumOff val="15000"/>
                </a:schemeClr>
              </a:solidFill>
              <a:latin typeface="Trebuchet MS" panose="020B0703020202090204" pitchFamily="34" charset="0"/>
            </a:endParaRPr>
          </a:p>
          <a:p>
            <a:pPr lvl="1" indent="-264600">
              <a:lnSpc>
                <a:spcPct val="120000"/>
              </a:lnSpc>
              <a:spcBef>
                <a:spcPts val="0"/>
              </a:spcBef>
              <a:spcAft>
                <a:spcPts val="200"/>
              </a:spcAft>
              <a:buFont typeface="Wingdings" pitchFamily="2" charset="2"/>
              <a:buChar char="§"/>
            </a:pPr>
            <a:r>
              <a:rPr lang="en-GB" dirty="0">
                <a:solidFill>
                  <a:schemeClr val="accent1"/>
                </a:solidFill>
                <a:latin typeface="Trebuchet MS" panose="020B0703020202090204" pitchFamily="34" charset="0"/>
              </a:rPr>
              <a:t>26</a:t>
            </a:r>
            <a:r>
              <a:rPr lang="en-GB" dirty="0">
                <a:solidFill>
                  <a:schemeClr val="tx1">
                    <a:lumMod val="85000"/>
                    <a:lumOff val="15000"/>
                  </a:schemeClr>
                </a:solidFill>
                <a:latin typeface="Trebuchet MS" panose="020B0703020202090204" pitchFamily="34" charset="0"/>
              </a:rPr>
              <a:t> sparse matrices</a:t>
            </a:r>
          </a:p>
          <a:p>
            <a:pPr lvl="1" indent="-264600">
              <a:lnSpc>
                <a:spcPct val="120000"/>
              </a:lnSpc>
              <a:spcBef>
                <a:spcPts val="0"/>
              </a:spcBef>
              <a:spcAft>
                <a:spcPts val="200"/>
              </a:spcAft>
              <a:buFont typeface="Wingdings" pitchFamily="2" charset="2"/>
              <a:buChar char="§"/>
            </a:pPr>
            <a:r>
              <a:rPr lang="en-GB" dirty="0">
                <a:solidFill>
                  <a:schemeClr val="tx1">
                    <a:lumMod val="85000"/>
                    <a:lumOff val="15000"/>
                  </a:schemeClr>
                </a:solidFill>
                <a:latin typeface="Trebuchet MS" panose="020B0703020202090204" pitchFamily="34" charset="0"/>
              </a:rPr>
              <a:t>Comparisons to state-of-the-art </a:t>
            </a:r>
            <a:r>
              <a:rPr lang="en-GB" dirty="0">
                <a:solidFill>
                  <a:schemeClr val="accent1"/>
                </a:solidFill>
                <a:latin typeface="Trebuchet MS" panose="020B0703020202090204" pitchFamily="34" charset="0"/>
              </a:rPr>
              <a:t>CPU</a:t>
            </a:r>
            <a:r>
              <a:rPr lang="en-GB" dirty="0">
                <a:solidFill>
                  <a:schemeClr val="tx1">
                    <a:lumMod val="85000"/>
                    <a:lumOff val="15000"/>
                  </a:schemeClr>
                </a:solidFill>
                <a:latin typeface="Trebuchet MS" panose="020B0703020202090204" pitchFamily="34" charset="0"/>
              </a:rPr>
              <a:t> and </a:t>
            </a:r>
            <a:r>
              <a:rPr lang="en-GB" dirty="0">
                <a:solidFill>
                  <a:schemeClr val="accent1"/>
                </a:solidFill>
                <a:latin typeface="Trebuchet MS" panose="020B0703020202090204" pitchFamily="34" charset="0"/>
              </a:rPr>
              <a:t>GPU</a:t>
            </a:r>
            <a:r>
              <a:rPr lang="en-GB" dirty="0">
                <a:solidFill>
                  <a:schemeClr val="tx1">
                    <a:lumMod val="85000"/>
                    <a:lumOff val="15000"/>
                  </a:schemeClr>
                </a:solidFill>
                <a:latin typeface="Trebuchet MS" panose="020B0703020202090204" pitchFamily="34" charset="0"/>
              </a:rPr>
              <a:t> systems</a:t>
            </a:r>
          </a:p>
          <a:p>
            <a:pPr lvl="1" indent="-264600">
              <a:lnSpc>
                <a:spcPct val="120000"/>
              </a:lnSpc>
              <a:spcBef>
                <a:spcPts val="0"/>
              </a:spcBef>
              <a:spcAft>
                <a:spcPts val="200"/>
              </a:spcAft>
              <a:buFont typeface="Wingdings" pitchFamily="2" charset="2"/>
              <a:buChar char="§"/>
            </a:pPr>
            <a:r>
              <a:rPr lang="en-GB" dirty="0">
                <a:solidFill>
                  <a:schemeClr val="accent1"/>
                </a:solidFill>
                <a:latin typeface="Trebuchet MS" panose="020B0703020202090204" pitchFamily="34" charset="0"/>
              </a:rPr>
              <a:t>Recommendations</a:t>
            </a:r>
            <a:r>
              <a:rPr lang="en-GB" dirty="0">
                <a:solidFill>
                  <a:schemeClr val="tx1">
                    <a:lumMod val="85000"/>
                    <a:lumOff val="15000"/>
                  </a:schemeClr>
                </a:solidFill>
                <a:latin typeface="Trebuchet MS" panose="020B0703020202090204" pitchFamily="34" charset="0"/>
              </a:rPr>
              <a:t> for software, system and hardware designers</a:t>
            </a:r>
          </a:p>
        </p:txBody>
      </p:sp>
      <p:pic>
        <p:nvPicPr>
          <p:cNvPr id="5" name="Picture 4">
            <a:extLst>
              <a:ext uri="{FF2B5EF4-FFF2-40B4-BE49-F238E27FC236}">
                <a16:creationId xmlns:a16="http://schemas.microsoft.com/office/drawing/2014/main" id="{257B7144-560B-D87D-CDF3-8957E6EB3101}"/>
              </a:ext>
            </a:extLst>
          </p:cNvPr>
          <p:cNvPicPr>
            <a:picLocks noChangeAspect="1"/>
          </p:cNvPicPr>
          <p:nvPr/>
        </p:nvPicPr>
        <p:blipFill>
          <a:blip r:embed="rId3"/>
          <a:stretch>
            <a:fillRect/>
          </a:stretch>
        </p:blipFill>
        <p:spPr>
          <a:xfrm>
            <a:off x="6334858" y="4693978"/>
            <a:ext cx="576000" cy="577768"/>
          </a:xfrm>
          <a:prstGeom prst="rect">
            <a:avLst/>
          </a:prstGeom>
        </p:spPr>
      </p:pic>
    </p:spTree>
    <p:extLst>
      <p:ext uri="{BB962C8B-B14F-4D97-AF65-F5344CB8AC3E}">
        <p14:creationId xmlns:p14="http://schemas.microsoft.com/office/powerpoint/2010/main" val="2007024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xEl>
                                              <p:pRg st="9" end="9"/>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xEl>
                                              <p:pRg st="10" end="1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8">
                                            <p:txEl>
                                              <p:pRg st="11" end="1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8">
                                            <p:txEl>
                                              <p:pRg st="12" end="1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13</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err="1">
                <a:solidFill>
                  <a:schemeClr val="accent6">
                    <a:lumMod val="50000"/>
                  </a:schemeClr>
                </a:solidFill>
                <a:latin typeface="Trebuchet MS" panose="020B0703020202090204" pitchFamily="34" charset="0"/>
              </a:rPr>
              <a:t>SpMV</a:t>
            </a:r>
            <a:r>
              <a:rPr lang="en-US" sz="4000" dirty="0">
                <a:solidFill>
                  <a:schemeClr val="accent6">
                    <a:lumMod val="50000"/>
                  </a:schemeClr>
                </a:solidFill>
                <a:latin typeface="Trebuchet MS" panose="020B0703020202090204" pitchFamily="34" charset="0"/>
              </a:rPr>
              <a:t> Execution on a PIM System</a:t>
            </a:r>
            <a:endParaRPr lang="en-GB" sz="4000" dirty="0">
              <a:solidFill>
                <a:schemeClr val="accent6">
                  <a:lumMod val="50000"/>
                </a:schemeClr>
              </a:solidFill>
              <a:latin typeface="Trebuchet MS" panose="020B0703020202090204" pitchFamily="34" charset="0"/>
            </a:endParaRPr>
          </a:p>
        </p:txBody>
      </p:sp>
      <p:grpSp>
        <p:nvGrpSpPr>
          <p:cNvPr id="69" name="Group 68">
            <a:extLst>
              <a:ext uri="{FF2B5EF4-FFF2-40B4-BE49-F238E27FC236}">
                <a16:creationId xmlns:a16="http://schemas.microsoft.com/office/drawing/2014/main" id="{9CFFD43F-89CF-4484-5ECF-62D02F610817}"/>
              </a:ext>
            </a:extLst>
          </p:cNvPr>
          <p:cNvGrpSpPr/>
          <p:nvPr/>
        </p:nvGrpSpPr>
        <p:grpSpPr>
          <a:xfrm>
            <a:off x="1558331" y="4232633"/>
            <a:ext cx="1128557" cy="510741"/>
            <a:chOff x="1143254" y="5346904"/>
            <a:chExt cx="1188000" cy="510741"/>
          </a:xfrm>
        </p:grpSpPr>
        <p:cxnSp>
          <p:nvCxnSpPr>
            <p:cNvPr id="70" name="Straight Arrow Connector 69">
              <a:extLst>
                <a:ext uri="{FF2B5EF4-FFF2-40B4-BE49-F238E27FC236}">
                  <a16:creationId xmlns:a16="http://schemas.microsoft.com/office/drawing/2014/main" id="{7CDB3242-EE53-D382-1380-C89AEBB77E00}"/>
                </a:ext>
              </a:extLst>
            </p:cNvPr>
            <p:cNvCxnSpPr>
              <a:cxnSpLocks/>
            </p:cNvCxnSpPr>
            <p:nvPr/>
          </p:nvCxnSpPr>
          <p:spPr>
            <a:xfrm>
              <a:off x="1143254" y="5346904"/>
              <a:ext cx="1188000" cy="0"/>
            </a:xfrm>
            <a:prstGeom prst="straightConnector1">
              <a:avLst/>
            </a:prstGeom>
            <a:ln w="57150">
              <a:solidFill>
                <a:schemeClr val="accent2"/>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5233D86B-A803-D3BE-2BC2-73E1DF9C166F}"/>
                </a:ext>
              </a:extLst>
            </p:cNvPr>
            <p:cNvSpPr txBox="1"/>
            <p:nvPr/>
          </p:nvSpPr>
          <p:spPr>
            <a:xfrm>
              <a:off x="1405528" y="5432913"/>
              <a:ext cx="649537" cy="424732"/>
            </a:xfrm>
            <a:prstGeom prst="rect">
              <a:avLst/>
            </a:prstGeom>
            <a:noFill/>
            <a:ln>
              <a:noFill/>
            </a:ln>
          </p:spPr>
          <p:txBody>
            <a:bodyPr wrap="none" rtlCol="0">
              <a:spAutoFit/>
            </a:bodyPr>
            <a:lstStyle/>
            <a:p>
              <a:pPr>
                <a:lnSpc>
                  <a:spcPct val="90000"/>
                </a:lnSpc>
              </a:pPr>
              <a:r>
                <a:rPr lang="en-GR" sz="2400" dirty="0">
                  <a:solidFill>
                    <a:schemeClr val="accent2"/>
                  </a:solidFill>
                  <a:latin typeface="Trebuchet MS" panose="020B0703020202090204" pitchFamily="34" charset="0"/>
                </a:rPr>
                <a:t>bus</a:t>
              </a:r>
            </a:p>
          </p:txBody>
        </p:sp>
      </p:grpSp>
      <p:grpSp>
        <p:nvGrpSpPr>
          <p:cNvPr id="72" name="Group 71">
            <a:extLst>
              <a:ext uri="{FF2B5EF4-FFF2-40B4-BE49-F238E27FC236}">
                <a16:creationId xmlns:a16="http://schemas.microsoft.com/office/drawing/2014/main" id="{9C5C429E-417C-8362-7BFC-5E373E19E396}"/>
              </a:ext>
            </a:extLst>
          </p:cNvPr>
          <p:cNvGrpSpPr/>
          <p:nvPr/>
        </p:nvGrpSpPr>
        <p:grpSpPr>
          <a:xfrm>
            <a:off x="1943234" y="3107129"/>
            <a:ext cx="422280" cy="1001960"/>
            <a:chOff x="348311" y="1981198"/>
            <a:chExt cx="422280" cy="1001960"/>
          </a:xfrm>
        </p:grpSpPr>
        <p:grpSp>
          <p:nvGrpSpPr>
            <p:cNvPr id="73" name="Group 72">
              <a:extLst>
                <a:ext uri="{FF2B5EF4-FFF2-40B4-BE49-F238E27FC236}">
                  <a16:creationId xmlns:a16="http://schemas.microsoft.com/office/drawing/2014/main" id="{760893F0-74FE-E607-5447-F8C82BA2D827}"/>
                </a:ext>
              </a:extLst>
            </p:cNvPr>
            <p:cNvGrpSpPr>
              <a:grpSpLocks noChangeAspect="1"/>
            </p:cNvGrpSpPr>
            <p:nvPr/>
          </p:nvGrpSpPr>
          <p:grpSpPr>
            <a:xfrm rot="5400000">
              <a:off x="234816" y="2285149"/>
              <a:ext cx="839726" cy="231824"/>
              <a:chOff x="687454" y="4672530"/>
              <a:chExt cx="902179" cy="234000"/>
            </a:xfrm>
            <a:solidFill>
              <a:schemeClr val="accent1">
                <a:lumMod val="20000"/>
                <a:lumOff val="80000"/>
              </a:schemeClr>
            </a:solidFill>
          </p:grpSpPr>
          <p:sp>
            <p:nvSpPr>
              <p:cNvPr id="95" name="Rectangle 94">
                <a:extLst>
                  <a:ext uri="{FF2B5EF4-FFF2-40B4-BE49-F238E27FC236}">
                    <a16:creationId xmlns:a16="http://schemas.microsoft.com/office/drawing/2014/main" id="{F3F5693A-594C-DC6B-9C6F-87ADE35CDA3C}"/>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96" name="Rectangle 95">
                <a:extLst>
                  <a:ext uri="{FF2B5EF4-FFF2-40B4-BE49-F238E27FC236}">
                    <a16:creationId xmlns:a16="http://schemas.microsoft.com/office/drawing/2014/main" id="{5989D453-FBD9-B722-FDB3-6905712BEB1E}"/>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3" name="Rectangle 102">
                <a:extLst>
                  <a:ext uri="{FF2B5EF4-FFF2-40B4-BE49-F238E27FC236}">
                    <a16:creationId xmlns:a16="http://schemas.microsoft.com/office/drawing/2014/main" id="{8BEE68D0-5EAA-2744-8878-29FE92412F4D}"/>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4" name="Rectangle 103">
                <a:extLst>
                  <a:ext uri="{FF2B5EF4-FFF2-40B4-BE49-F238E27FC236}">
                    <a16:creationId xmlns:a16="http://schemas.microsoft.com/office/drawing/2014/main" id="{7B843D50-6ED8-3A05-E221-7559676D9BA2}"/>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74" name="Group 73">
              <a:extLst>
                <a:ext uri="{FF2B5EF4-FFF2-40B4-BE49-F238E27FC236}">
                  <a16:creationId xmlns:a16="http://schemas.microsoft.com/office/drawing/2014/main" id="{64EE40BE-EB1F-28B3-098C-D99F9875DE90}"/>
                </a:ext>
              </a:extLst>
            </p:cNvPr>
            <p:cNvGrpSpPr>
              <a:grpSpLocks noChangeAspect="1"/>
            </p:cNvGrpSpPr>
            <p:nvPr/>
          </p:nvGrpSpPr>
          <p:grpSpPr>
            <a:xfrm rot="5400000">
              <a:off x="176033" y="2339227"/>
              <a:ext cx="839726" cy="231824"/>
              <a:chOff x="687454" y="4672530"/>
              <a:chExt cx="902179" cy="234000"/>
            </a:xfrm>
            <a:solidFill>
              <a:schemeClr val="accent1">
                <a:lumMod val="20000"/>
                <a:lumOff val="80000"/>
              </a:schemeClr>
            </a:solidFill>
          </p:grpSpPr>
          <p:sp>
            <p:nvSpPr>
              <p:cNvPr id="89" name="Rectangle 88">
                <a:extLst>
                  <a:ext uri="{FF2B5EF4-FFF2-40B4-BE49-F238E27FC236}">
                    <a16:creationId xmlns:a16="http://schemas.microsoft.com/office/drawing/2014/main" id="{AC55C038-AEF5-241C-B13F-18A320B05670}"/>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90" name="Rectangle 89">
                <a:extLst>
                  <a:ext uri="{FF2B5EF4-FFF2-40B4-BE49-F238E27FC236}">
                    <a16:creationId xmlns:a16="http://schemas.microsoft.com/office/drawing/2014/main" id="{41A08410-6356-F071-99BD-256190E6247D}"/>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92" name="Rectangle 91">
                <a:extLst>
                  <a:ext uri="{FF2B5EF4-FFF2-40B4-BE49-F238E27FC236}">
                    <a16:creationId xmlns:a16="http://schemas.microsoft.com/office/drawing/2014/main" id="{EC9F36DD-57B3-5844-6E96-05B443EA3255}"/>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93" name="Rectangle 92">
                <a:extLst>
                  <a:ext uri="{FF2B5EF4-FFF2-40B4-BE49-F238E27FC236}">
                    <a16:creationId xmlns:a16="http://schemas.microsoft.com/office/drawing/2014/main" id="{0218828C-E515-52D3-FBD1-B43698411387}"/>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75" name="Group 74">
              <a:extLst>
                <a:ext uri="{FF2B5EF4-FFF2-40B4-BE49-F238E27FC236}">
                  <a16:creationId xmlns:a16="http://schemas.microsoft.com/office/drawing/2014/main" id="{B50DB165-7F3E-1ED7-7C8A-66CE9F30DD05}"/>
                </a:ext>
              </a:extLst>
            </p:cNvPr>
            <p:cNvGrpSpPr>
              <a:grpSpLocks noChangeAspect="1"/>
            </p:cNvGrpSpPr>
            <p:nvPr/>
          </p:nvGrpSpPr>
          <p:grpSpPr>
            <a:xfrm rot="5400000">
              <a:off x="117249" y="2393306"/>
              <a:ext cx="839727" cy="231824"/>
              <a:chOff x="687454" y="4672530"/>
              <a:chExt cx="902179" cy="234000"/>
            </a:xfrm>
            <a:solidFill>
              <a:schemeClr val="accent1">
                <a:lumMod val="20000"/>
                <a:lumOff val="80000"/>
              </a:schemeClr>
            </a:solidFill>
          </p:grpSpPr>
          <p:sp>
            <p:nvSpPr>
              <p:cNvPr id="83" name="Rectangle 82">
                <a:extLst>
                  <a:ext uri="{FF2B5EF4-FFF2-40B4-BE49-F238E27FC236}">
                    <a16:creationId xmlns:a16="http://schemas.microsoft.com/office/drawing/2014/main" id="{0CF775B6-7E63-9BAB-95FF-15B126BD492B}"/>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4" name="Rectangle 83">
                <a:extLst>
                  <a:ext uri="{FF2B5EF4-FFF2-40B4-BE49-F238E27FC236}">
                    <a16:creationId xmlns:a16="http://schemas.microsoft.com/office/drawing/2014/main" id="{80DC1803-D640-134B-957D-69D00DDBD0CD}"/>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6" name="Rectangle 85">
                <a:extLst>
                  <a:ext uri="{FF2B5EF4-FFF2-40B4-BE49-F238E27FC236}">
                    <a16:creationId xmlns:a16="http://schemas.microsoft.com/office/drawing/2014/main" id="{1EA0AC46-84A3-5BDA-B792-F299B4B2ACBE}"/>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7" name="Rectangle 86">
                <a:extLst>
                  <a:ext uri="{FF2B5EF4-FFF2-40B4-BE49-F238E27FC236}">
                    <a16:creationId xmlns:a16="http://schemas.microsoft.com/office/drawing/2014/main" id="{80A6750C-0E9B-F4BC-7BFA-AAE7A575B879}"/>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76" name="Group 75">
              <a:extLst>
                <a:ext uri="{FF2B5EF4-FFF2-40B4-BE49-F238E27FC236}">
                  <a16:creationId xmlns:a16="http://schemas.microsoft.com/office/drawing/2014/main" id="{1D5B7A3F-4077-A29C-1D9A-E174DB986494}"/>
                </a:ext>
              </a:extLst>
            </p:cNvPr>
            <p:cNvGrpSpPr>
              <a:grpSpLocks noChangeAspect="1"/>
            </p:cNvGrpSpPr>
            <p:nvPr/>
          </p:nvGrpSpPr>
          <p:grpSpPr>
            <a:xfrm rot="5400000">
              <a:off x="44360" y="2447383"/>
              <a:ext cx="839726" cy="231824"/>
              <a:chOff x="687454" y="4672530"/>
              <a:chExt cx="902179" cy="234000"/>
            </a:xfrm>
            <a:solidFill>
              <a:schemeClr val="accent1">
                <a:lumMod val="20000"/>
                <a:lumOff val="80000"/>
              </a:schemeClr>
            </a:solidFill>
          </p:grpSpPr>
          <p:sp>
            <p:nvSpPr>
              <p:cNvPr id="77" name="Rectangle 76">
                <a:extLst>
                  <a:ext uri="{FF2B5EF4-FFF2-40B4-BE49-F238E27FC236}">
                    <a16:creationId xmlns:a16="http://schemas.microsoft.com/office/drawing/2014/main" id="{D0E5CE55-3504-0735-D537-0843CFC7BAF1}"/>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8" name="Rectangle 77">
                <a:extLst>
                  <a:ext uri="{FF2B5EF4-FFF2-40B4-BE49-F238E27FC236}">
                    <a16:creationId xmlns:a16="http://schemas.microsoft.com/office/drawing/2014/main" id="{F9AF5D9A-8D7F-C7C9-6D1E-27ABF53B0873}"/>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1" name="Rectangle 80">
                <a:extLst>
                  <a:ext uri="{FF2B5EF4-FFF2-40B4-BE49-F238E27FC236}">
                    <a16:creationId xmlns:a16="http://schemas.microsoft.com/office/drawing/2014/main" id="{F7A83258-9FFE-84BA-6AA6-8092DDADFC03}"/>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2" name="Rectangle 81">
                <a:extLst>
                  <a:ext uri="{FF2B5EF4-FFF2-40B4-BE49-F238E27FC236}">
                    <a16:creationId xmlns:a16="http://schemas.microsoft.com/office/drawing/2014/main" id="{ED7B8C7E-FF2B-A627-2C0C-005D8D92094B}"/>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105" name="Group 104">
            <a:extLst>
              <a:ext uri="{FF2B5EF4-FFF2-40B4-BE49-F238E27FC236}">
                <a16:creationId xmlns:a16="http://schemas.microsoft.com/office/drawing/2014/main" id="{C7F2FD85-DA4F-04C3-C49C-82F1AC6E9F99}"/>
              </a:ext>
            </a:extLst>
          </p:cNvPr>
          <p:cNvGrpSpPr/>
          <p:nvPr/>
        </p:nvGrpSpPr>
        <p:grpSpPr>
          <a:xfrm>
            <a:off x="6118538" y="3120433"/>
            <a:ext cx="422280" cy="1001960"/>
            <a:chOff x="348311" y="1981198"/>
            <a:chExt cx="422280" cy="1001960"/>
          </a:xfrm>
          <a:solidFill>
            <a:schemeClr val="accent5">
              <a:lumMod val="20000"/>
              <a:lumOff val="80000"/>
            </a:schemeClr>
          </a:solidFill>
        </p:grpSpPr>
        <p:grpSp>
          <p:nvGrpSpPr>
            <p:cNvPr id="106" name="Group 105">
              <a:extLst>
                <a:ext uri="{FF2B5EF4-FFF2-40B4-BE49-F238E27FC236}">
                  <a16:creationId xmlns:a16="http://schemas.microsoft.com/office/drawing/2014/main" id="{6FE0D45A-F181-5E21-C013-1D7A2E0C596A}"/>
                </a:ext>
              </a:extLst>
            </p:cNvPr>
            <p:cNvGrpSpPr>
              <a:grpSpLocks noChangeAspect="1"/>
            </p:cNvGrpSpPr>
            <p:nvPr/>
          </p:nvGrpSpPr>
          <p:grpSpPr>
            <a:xfrm rot="5400000">
              <a:off x="234816" y="2285149"/>
              <a:ext cx="839726" cy="231824"/>
              <a:chOff x="687454" y="4672530"/>
              <a:chExt cx="902179" cy="234000"/>
            </a:xfrm>
            <a:grpFill/>
          </p:grpSpPr>
          <p:sp>
            <p:nvSpPr>
              <p:cNvPr id="147" name="Rectangle 146">
                <a:extLst>
                  <a:ext uri="{FF2B5EF4-FFF2-40B4-BE49-F238E27FC236}">
                    <a16:creationId xmlns:a16="http://schemas.microsoft.com/office/drawing/2014/main" id="{B740A891-620F-183B-01F6-7CBADA7F83A3}"/>
                  </a:ext>
                </a:extLst>
              </p:cNvPr>
              <p:cNvSpPr/>
              <p:nvPr/>
            </p:nvSpPr>
            <p:spPr>
              <a:xfrm>
                <a:off x="687454"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48" name="Rectangle 147">
                <a:extLst>
                  <a:ext uri="{FF2B5EF4-FFF2-40B4-BE49-F238E27FC236}">
                    <a16:creationId xmlns:a16="http://schemas.microsoft.com/office/drawing/2014/main" id="{2583F237-6C8A-7D85-B400-EC52C3C6B54B}"/>
                  </a:ext>
                </a:extLst>
              </p:cNvPr>
              <p:cNvSpPr/>
              <p:nvPr/>
            </p:nvSpPr>
            <p:spPr>
              <a:xfrm>
                <a:off x="912580"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49" name="Rectangle 148">
                <a:extLst>
                  <a:ext uri="{FF2B5EF4-FFF2-40B4-BE49-F238E27FC236}">
                    <a16:creationId xmlns:a16="http://schemas.microsoft.com/office/drawing/2014/main" id="{71CFF38F-E8A6-111F-8810-629DD63CB4E3}"/>
                  </a:ext>
                </a:extLst>
              </p:cNvPr>
              <p:cNvSpPr/>
              <p:nvPr/>
            </p:nvSpPr>
            <p:spPr>
              <a:xfrm>
                <a:off x="1140340"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50" name="Rectangle 149">
                <a:extLst>
                  <a:ext uri="{FF2B5EF4-FFF2-40B4-BE49-F238E27FC236}">
                    <a16:creationId xmlns:a16="http://schemas.microsoft.com/office/drawing/2014/main" id="{5B51DAF0-02E0-A03C-579D-87355D20CD27}"/>
                  </a:ext>
                </a:extLst>
              </p:cNvPr>
              <p:cNvSpPr/>
              <p:nvPr/>
            </p:nvSpPr>
            <p:spPr>
              <a:xfrm>
                <a:off x="1362833"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07" name="Group 106">
              <a:extLst>
                <a:ext uri="{FF2B5EF4-FFF2-40B4-BE49-F238E27FC236}">
                  <a16:creationId xmlns:a16="http://schemas.microsoft.com/office/drawing/2014/main" id="{48DAC057-C6E6-B861-B0B5-965C53DA4607}"/>
                </a:ext>
              </a:extLst>
            </p:cNvPr>
            <p:cNvGrpSpPr>
              <a:grpSpLocks noChangeAspect="1"/>
            </p:cNvGrpSpPr>
            <p:nvPr/>
          </p:nvGrpSpPr>
          <p:grpSpPr>
            <a:xfrm rot="5400000">
              <a:off x="176033" y="2339227"/>
              <a:ext cx="839726" cy="231824"/>
              <a:chOff x="687454" y="4672530"/>
              <a:chExt cx="902179" cy="234000"/>
            </a:xfrm>
            <a:grpFill/>
          </p:grpSpPr>
          <p:sp>
            <p:nvSpPr>
              <p:cNvPr id="139" name="Rectangle 138">
                <a:extLst>
                  <a:ext uri="{FF2B5EF4-FFF2-40B4-BE49-F238E27FC236}">
                    <a16:creationId xmlns:a16="http://schemas.microsoft.com/office/drawing/2014/main" id="{00BB9DB0-4CCA-752B-058E-DA5A3AA30CF0}"/>
                  </a:ext>
                </a:extLst>
              </p:cNvPr>
              <p:cNvSpPr/>
              <p:nvPr/>
            </p:nvSpPr>
            <p:spPr>
              <a:xfrm>
                <a:off x="687454"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40" name="Rectangle 139">
                <a:extLst>
                  <a:ext uri="{FF2B5EF4-FFF2-40B4-BE49-F238E27FC236}">
                    <a16:creationId xmlns:a16="http://schemas.microsoft.com/office/drawing/2014/main" id="{390F2FBE-B4B6-F8C1-6411-46FBBEDE9BE0}"/>
                  </a:ext>
                </a:extLst>
              </p:cNvPr>
              <p:cNvSpPr/>
              <p:nvPr/>
            </p:nvSpPr>
            <p:spPr>
              <a:xfrm>
                <a:off x="912580"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45" name="Rectangle 144">
                <a:extLst>
                  <a:ext uri="{FF2B5EF4-FFF2-40B4-BE49-F238E27FC236}">
                    <a16:creationId xmlns:a16="http://schemas.microsoft.com/office/drawing/2014/main" id="{A5532601-AA39-DB0A-EA72-7A4F71AE60EE}"/>
                  </a:ext>
                </a:extLst>
              </p:cNvPr>
              <p:cNvSpPr/>
              <p:nvPr/>
            </p:nvSpPr>
            <p:spPr>
              <a:xfrm>
                <a:off x="1140340"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46" name="Rectangle 145">
                <a:extLst>
                  <a:ext uri="{FF2B5EF4-FFF2-40B4-BE49-F238E27FC236}">
                    <a16:creationId xmlns:a16="http://schemas.microsoft.com/office/drawing/2014/main" id="{DDD4C227-D5D7-425A-C4EC-E13D8B96B42A}"/>
                  </a:ext>
                </a:extLst>
              </p:cNvPr>
              <p:cNvSpPr/>
              <p:nvPr/>
            </p:nvSpPr>
            <p:spPr>
              <a:xfrm>
                <a:off x="1362833"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08" name="Group 107">
              <a:extLst>
                <a:ext uri="{FF2B5EF4-FFF2-40B4-BE49-F238E27FC236}">
                  <a16:creationId xmlns:a16="http://schemas.microsoft.com/office/drawing/2014/main" id="{902657F9-8796-2AF7-D0FA-2861A6D31B26}"/>
                </a:ext>
              </a:extLst>
            </p:cNvPr>
            <p:cNvGrpSpPr>
              <a:grpSpLocks noChangeAspect="1"/>
            </p:cNvGrpSpPr>
            <p:nvPr/>
          </p:nvGrpSpPr>
          <p:grpSpPr>
            <a:xfrm rot="5400000">
              <a:off x="117249" y="2393306"/>
              <a:ext cx="839727" cy="231824"/>
              <a:chOff x="687454" y="4672530"/>
              <a:chExt cx="902179" cy="234000"/>
            </a:xfrm>
            <a:grpFill/>
          </p:grpSpPr>
          <p:sp>
            <p:nvSpPr>
              <p:cNvPr id="116" name="Rectangle 115">
                <a:extLst>
                  <a:ext uri="{FF2B5EF4-FFF2-40B4-BE49-F238E27FC236}">
                    <a16:creationId xmlns:a16="http://schemas.microsoft.com/office/drawing/2014/main" id="{C793E8B3-AAA4-085B-1202-8B9748DEC91B}"/>
                  </a:ext>
                </a:extLst>
              </p:cNvPr>
              <p:cNvSpPr/>
              <p:nvPr/>
            </p:nvSpPr>
            <p:spPr>
              <a:xfrm>
                <a:off x="687454"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7" name="Rectangle 116">
                <a:extLst>
                  <a:ext uri="{FF2B5EF4-FFF2-40B4-BE49-F238E27FC236}">
                    <a16:creationId xmlns:a16="http://schemas.microsoft.com/office/drawing/2014/main" id="{B891A5FB-167F-6109-9893-4336BC24E245}"/>
                  </a:ext>
                </a:extLst>
              </p:cNvPr>
              <p:cNvSpPr/>
              <p:nvPr/>
            </p:nvSpPr>
            <p:spPr>
              <a:xfrm>
                <a:off x="912580"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9" name="Rectangle 118">
                <a:extLst>
                  <a:ext uri="{FF2B5EF4-FFF2-40B4-BE49-F238E27FC236}">
                    <a16:creationId xmlns:a16="http://schemas.microsoft.com/office/drawing/2014/main" id="{5C0A8DEC-6F68-9AA6-A90D-FDE0B268CA87}"/>
                  </a:ext>
                </a:extLst>
              </p:cNvPr>
              <p:cNvSpPr/>
              <p:nvPr/>
            </p:nvSpPr>
            <p:spPr>
              <a:xfrm>
                <a:off x="1140340"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38" name="Rectangle 137">
                <a:extLst>
                  <a:ext uri="{FF2B5EF4-FFF2-40B4-BE49-F238E27FC236}">
                    <a16:creationId xmlns:a16="http://schemas.microsoft.com/office/drawing/2014/main" id="{C65A7101-5472-66E5-CC95-BFE1A8693720}"/>
                  </a:ext>
                </a:extLst>
              </p:cNvPr>
              <p:cNvSpPr/>
              <p:nvPr/>
            </p:nvSpPr>
            <p:spPr>
              <a:xfrm>
                <a:off x="1362833"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09" name="Group 108">
              <a:extLst>
                <a:ext uri="{FF2B5EF4-FFF2-40B4-BE49-F238E27FC236}">
                  <a16:creationId xmlns:a16="http://schemas.microsoft.com/office/drawing/2014/main" id="{E426B0C5-935B-E7EF-95A5-07087BBBA638}"/>
                </a:ext>
              </a:extLst>
            </p:cNvPr>
            <p:cNvGrpSpPr>
              <a:grpSpLocks noChangeAspect="1"/>
            </p:cNvGrpSpPr>
            <p:nvPr/>
          </p:nvGrpSpPr>
          <p:grpSpPr>
            <a:xfrm rot="5400000">
              <a:off x="44360" y="2447383"/>
              <a:ext cx="839726" cy="231824"/>
              <a:chOff x="687454" y="4672530"/>
              <a:chExt cx="902179" cy="234000"/>
            </a:xfrm>
            <a:grpFill/>
          </p:grpSpPr>
          <p:sp>
            <p:nvSpPr>
              <p:cNvPr id="112" name="Rectangle 111">
                <a:extLst>
                  <a:ext uri="{FF2B5EF4-FFF2-40B4-BE49-F238E27FC236}">
                    <a16:creationId xmlns:a16="http://schemas.microsoft.com/office/drawing/2014/main" id="{CBF65ACC-7990-CEAC-1E86-6480360F83AC}"/>
                  </a:ext>
                </a:extLst>
              </p:cNvPr>
              <p:cNvSpPr/>
              <p:nvPr/>
            </p:nvSpPr>
            <p:spPr>
              <a:xfrm>
                <a:off x="687454"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3" name="Rectangle 112">
                <a:extLst>
                  <a:ext uri="{FF2B5EF4-FFF2-40B4-BE49-F238E27FC236}">
                    <a16:creationId xmlns:a16="http://schemas.microsoft.com/office/drawing/2014/main" id="{71E2372B-E8DD-9DE7-E472-19E4478E819A}"/>
                  </a:ext>
                </a:extLst>
              </p:cNvPr>
              <p:cNvSpPr/>
              <p:nvPr/>
            </p:nvSpPr>
            <p:spPr>
              <a:xfrm>
                <a:off x="912580"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4" name="Rectangle 113">
                <a:extLst>
                  <a:ext uri="{FF2B5EF4-FFF2-40B4-BE49-F238E27FC236}">
                    <a16:creationId xmlns:a16="http://schemas.microsoft.com/office/drawing/2014/main" id="{E277A563-655F-C6B7-9AF7-737797C8B8B4}"/>
                  </a:ext>
                </a:extLst>
              </p:cNvPr>
              <p:cNvSpPr/>
              <p:nvPr/>
            </p:nvSpPr>
            <p:spPr>
              <a:xfrm>
                <a:off x="1140340"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5" name="Rectangle 114">
                <a:extLst>
                  <a:ext uri="{FF2B5EF4-FFF2-40B4-BE49-F238E27FC236}">
                    <a16:creationId xmlns:a16="http://schemas.microsoft.com/office/drawing/2014/main" id="{52F89278-9551-A597-3C0A-FD0820BDE0E0}"/>
                  </a:ext>
                </a:extLst>
              </p:cNvPr>
              <p:cNvSpPr/>
              <p:nvPr/>
            </p:nvSpPr>
            <p:spPr>
              <a:xfrm>
                <a:off x="1362833"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151" name="Group 150">
            <a:extLst>
              <a:ext uri="{FF2B5EF4-FFF2-40B4-BE49-F238E27FC236}">
                <a16:creationId xmlns:a16="http://schemas.microsoft.com/office/drawing/2014/main" id="{21EA3627-056A-0EDF-7F4B-BE75567DBD67}"/>
              </a:ext>
            </a:extLst>
          </p:cNvPr>
          <p:cNvGrpSpPr/>
          <p:nvPr/>
        </p:nvGrpSpPr>
        <p:grpSpPr>
          <a:xfrm>
            <a:off x="5603647" y="4237688"/>
            <a:ext cx="1548000" cy="498215"/>
            <a:chOff x="6806805" y="5376650"/>
            <a:chExt cx="1548000" cy="498215"/>
          </a:xfrm>
        </p:grpSpPr>
        <p:cxnSp>
          <p:nvCxnSpPr>
            <p:cNvPr id="152" name="Straight Arrow Connector 151">
              <a:extLst>
                <a:ext uri="{FF2B5EF4-FFF2-40B4-BE49-F238E27FC236}">
                  <a16:creationId xmlns:a16="http://schemas.microsoft.com/office/drawing/2014/main" id="{9BF1A451-161F-A080-7EB8-4790D2A11FC5}"/>
                </a:ext>
              </a:extLst>
            </p:cNvPr>
            <p:cNvCxnSpPr>
              <a:cxnSpLocks/>
            </p:cNvCxnSpPr>
            <p:nvPr/>
          </p:nvCxnSpPr>
          <p:spPr>
            <a:xfrm>
              <a:off x="6806805" y="5376650"/>
              <a:ext cx="1548000" cy="0"/>
            </a:xfrm>
            <a:prstGeom prst="straightConnector1">
              <a:avLst/>
            </a:prstGeom>
            <a:ln w="57150">
              <a:solidFill>
                <a:schemeClr val="accent2"/>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53" name="TextBox 152">
              <a:extLst>
                <a:ext uri="{FF2B5EF4-FFF2-40B4-BE49-F238E27FC236}">
                  <a16:creationId xmlns:a16="http://schemas.microsoft.com/office/drawing/2014/main" id="{24046180-28B8-B226-3AEA-D01647C35008}"/>
                </a:ext>
              </a:extLst>
            </p:cNvPr>
            <p:cNvSpPr txBox="1"/>
            <p:nvPr/>
          </p:nvSpPr>
          <p:spPr>
            <a:xfrm>
              <a:off x="7265471" y="5450133"/>
              <a:ext cx="649537" cy="424732"/>
            </a:xfrm>
            <a:prstGeom prst="rect">
              <a:avLst/>
            </a:prstGeom>
            <a:noFill/>
            <a:ln>
              <a:noFill/>
            </a:ln>
          </p:spPr>
          <p:txBody>
            <a:bodyPr wrap="none" rtlCol="0">
              <a:spAutoFit/>
            </a:bodyPr>
            <a:lstStyle/>
            <a:p>
              <a:pPr>
                <a:lnSpc>
                  <a:spcPct val="90000"/>
                </a:lnSpc>
              </a:pPr>
              <a:r>
                <a:rPr lang="en-GR" sz="2400" dirty="0">
                  <a:solidFill>
                    <a:schemeClr val="accent2"/>
                  </a:solidFill>
                  <a:latin typeface="Trebuchet MS" panose="020B0703020202090204" pitchFamily="34" charset="0"/>
                </a:rPr>
                <a:t>bus</a:t>
              </a:r>
            </a:p>
          </p:txBody>
        </p:sp>
      </p:grpSp>
      <p:sp>
        <p:nvSpPr>
          <p:cNvPr id="200" name="Rounded Rectangle 199">
            <a:extLst>
              <a:ext uri="{FF2B5EF4-FFF2-40B4-BE49-F238E27FC236}">
                <a16:creationId xmlns:a16="http://schemas.microsoft.com/office/drawing/2014/main" id="{38D7F6F1-7B64-474A-CA1D-5B0F0110BF2D}"/>
              </a:ext>
            </a:extLst>
          </p:cNvPr>
          <p:cNvSpPr>
            <a:spLocks/>
          </p:cNvSpPr>
          <p:nvPr/>
        </p:nvSpPr>
        <p:spPr>
          <a:xfrm>
            <a:off x="2669677" y="3181098"/>
            <a:ext cx="2918491" cy="2623045"/>
          </a:xfrm>
          <a:prstGeom prst="roundRect">
            <a:avLst>
              <a:gd name="adj" fmla="val 7426"/>
            </a:avLst>
          </a:prstGeom>
          <a:solidFill>
            <a:schemeClr val="accent3">
              <a:lumMod val="20000"/>
              <a:lumOff val="8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en-GR" sz="2200" dirty="0">
                <a:solidFill>
                  <a:schemeClr val="tx1"/>
                </a:solidFill>
                <a:latin typeface="Trebuchet MS" panose="020B0703020202090204" pitchFamily="34" charset="0"/>
              </a:rPr>
              <a:t>PIM-Enabled Memory</a:t>
            </a:r>
          </a:p>
        </p:txBody>
      </p:sp>
      <p:sp>
        <p:nvSpPr>
          <p:cNvPr id="214" name="Rounded Rectangle 213">
            <a:extLst>
              <a:ext uri="{FF2B5EF4-FFF2-40B4-BE49-F238E27FC236}">
                <a16:creationId xmlns:a16="http://schemas.microsoft.com/office/drawing/2014/main" id="{3CE944B8-2355-FDF9-7CFD-1876E56CE3F1}"/>
              </a:ext>
            </a:extLst>
          </p:cNvPr>
          <p:cNvSpPr/>
          <p:nvPr/>
        </p:nvSpPr>
        <p:spPr>
          <a:xfrm>
            <a:off x="2788498" y="4275592"/>
            <a:ext cx="835853" cy="1400108"/>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rtlCol="0" anchor="t"/>
          <a:lstStyle/>
          <a:p>
            <a:pPr algn="ctr">
              <a:lnSpc>
                <a:spcPct val="90000"/>
              </a:lnSpc>
            </a:pPr>
            <a:r>
              <a:rPr lang="en-GR" sz="2000" dirty="0">
                <a:latin typeface="Trebuchet MS" panose="020B0703020202090204" pitchFamily="34" charset="0"/>
              </a:rPr>
              <a:t>DRAM Bank</a:t>
            </a:r>
          </a:p>
        </p:txBody>
      </p:sp>
      <p:sp>
        <p:nvSpPr>
          <p:cNvPr id="215" name="Rounded Rectangle 214">
            <a:extLst>
              <a:ext uri="{FF2B5EF4-FFF2-40B4-BE49-F238E27FC236}">
                <a16:creationId xmlns:a16="http://schemas.microsoft.com/office/drawing/2014/main" id="{5291DE1F-A1A9-1014-6D2E-11934355F83D}"/>
              </a:ext>
            </a:extLst>
          </p:cNvPr>
          <p:cNvSpPr/>
          <p:nvPr/>
        </p:nvSpPr>
        <p:spPr>
          <a:xfrm>
            <a:off x="2788498" y="3627709"/>
            <a:ext cx="835853" cy="412346"/>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lstStyle/>
          <a:p>
            <a:pPr algn="ctr">
              <a:lnSpc>
                <a:spcPct val="70000"/>
              </a:lnSpc>
            </a:pPr>
            <a:r>
              <a:rPr lang="en-GR" dirty="0">
                <a:latin typeface="Trebuchet MS" panose="020B0703020202090204" pitchFamily="34" charset="0"/>
              </a:rPr>
              <a:t>PIM Core</a:t>
            </a:r>
          </a:p>
        </p:txBody>
      </p:sp>
      <p:cxnSp>
        <p:nvCxnSpPr>
          <p:cNvPr id="216" name="Straight Arrow Connector 215">
            <a:extLst>
              <a:ext uri="{FF2B5EF4-FFF2-40B4-BE49-F238E27FC236}">
                <a16:creationId xmlns:a16="http://schemas.microsoft.com/office/drawing/2014/main" id="{822902CC-C0B4-06B7-3CD2-99A6E60181E5}"/>
              </a:ext>
            </a:extLst>
          </p:cNvPr>
          <p:cNvCxnSpPr>
            <a:cxnSpLocks/>
            <a:stCxn id="215" idx="2"/>
            <a:endCxn id="214" idx="0"/>
          </p:cNvCxnSpPr>
          <p:nvPr/>
        </p:nvCxnSpPr>
        <p:spPr>
          <a:xfrm>
            <a:off x="3206425" y="4040055"/>
            <a:ext cx="0" cy="235537"/>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11" name="Rounded Rectangle 210">
            <a:extLst>
              <a:ext uri="{FF2B5EF4-FFF2-40B4-BE49-F238E27FC236}">
                <a16:creationId xmlns:a16="http://schemas.microsoft.com/office/drawing/2014/main" id="{FECDEFDC-9E6F-1222-0897-38A46559AC07}"/>
              </a:ext>
            </a:extLst>
          </p:cNvPr>
          <p:cNvSpPr/>
          <p:nvPr/>
        </p:nvSpPr>
        <p:spPr>
          <a:xfrm>
            <a:off x="3685970" y="4280894"/>
            <a:ext cx="835853" cy="1394806"/>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rtlCol="0" anchor="t"/>
          <a:lstStyle/>
          <a:p>
            <a:pPr algn="ctr">
              <a:lnSpc>
                <a:spcPct val="90000"/>
              </a:lnSpc>
            </a:pPr>
            <a:r>
              <a:rPr lang="en-GR" sz="2000" dirty="0">
                <a:latin typeface="Trebuchet MS" panose="020B0703020202090204" pitchFamily="34" charset="0"/>
              </a:rPr>
              <a:t>DRAM Bank</a:t>
            </a:r>
          </a:p>
        </p:txBody>
      </p:sp>
      <p:sp>
        <p:nvSpPr>
          <p:cNvPr id="212" name="Rounded Rectangle 211">
            <a:extLst>
              <a:ext uri="{FF2B5EF4-FFF2-40B4-BE49-F238E27FC236}">
                <a16:creationId xmlns:a16="http://schemas.microsoft.com/office/drawing/2014/main" id="{F1994DBE-19FB-D917-CF9D-E333CBBF8D8A}"/>
              </a:ext>
            </a:extLst>
          </p:cNvPr>
          <p:cNvSpPr/>
          <p:nvPr/>
        </p:nvSpPr>
        <p:spPr>
          <a:xfrm>
            <a:off x="3685970" y="3633011"/>
            <a:ext cx="835853" cy="412346"/>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lstStyle/>
          <a:p>
            <a:pPr algn="ctr">
              <a:lnSpc>
                <a:spcPct val="70000"/>
              </a:lnSpc>
            </a:pPr>
            <a:r>
              <a:rPr lang="en-GR" dirty="0">
                <a:latin typeface="Trebuchet MS" panose="020B0703020202090204" pitchFamily="34" charset="0"/>
              </a:rPr>
              <a:t>PIM Core</a:t>
            </a:r>
          </a:p>
        </p:txBody>
      </p:sp>
      <p:cxnSp>
        <p:nvCxnSpPr>
          <p:cNvPr id="213" name="Straight Arrow Connector 212">
            <a:extLst>
              <a:ext uri="{FF2B5EF4-FFF2-40B4-BE49-F238E27FC236}">
                <a16:creationId xmlns:a16="http://schemas.microsoft.com/office/drawing/2014/main" id="{7850ECAD-B14C-A7B5-FB8C-CECECB11EAE7}"/>
              </a:ext>
            </a:extLst>
          </p:cNvPr>
          <p:cNvCxnSpPr>
            <a:cxnSpLocks/>
            <a:stCxn id="212" idx="2"/>
            <a:endCxn id="211" idx="0"/>
          </p:cNvCxnSpPr>
          <p:nvPr/>
        </p:nvCxnSpPr>
        <p:spPr>
          <a:xfrm>
            <a:off x="4103897" y="4045357"/>
            <a:ext cx="0" cy="235537"/>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08" name="Rounded Rectangle 207">
            <a:extLst>
              <a:ext uri="{FF2B5EF4-FFF2-40B4-BE49-F238E27FC236}">
                <a16:creationId xmlns:a16="http://schemas.microsoft.com/office/drawing/2014/main" id="{DBD9E313-0165-E5A5-EAB4-94604FC32163}"/>
              </a:ext>
            </a:extLst>
          </p:cNvPr>
          <p:cNvSpPr/>
          <p:nvPr/>
        </p:nvSpPr>
        <p:spPr>
          <a:xfrm>
            <a:off x="4587433" y="4275592"/>
            <a:ext cx="835853" cy="1394806"/>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rtlCol="0" anchor="t"/>
          <a:lstStyle/>
          <a:p>
            <a:pPr algn="ctr">
              <a:lnSpc>
                <a:spcPct val="90000"/>
              </a:lnSpc>
            </a:pPr>
            <a:r>
              <a:rPr lang="en-GR" sz="2000" dirty="0">
                <a:latin typeface="Trebuchet MS" panose="020B0703020202090204" pitchFamily="34" charset="0"/>
              </a:rPr>
              <a:t>DRAM Bank</a:t>
            </a:r>
          </a:p>
        </p:txBody>
      </p:sp>
      <p:sp>
        <p:nvSpPr>
          <p:cNvPr id="209" name="Rounded Rectangle 208">
            <a:extLst>
              <a:ext uri="{FF2B5EF4-FFF2-40B4-BE49-F238E27FC236}">
                <a16:creationId xmlns:a16="http://schemas.microsoft.com/office/drawing/2014/main" id="{19BA0CB6-3787-D4AA-80F0-EF692EBB28EC}"/>
              </a:ext>
            </a:extLst>
          </p:cNvPr>
          <p:cNvSpPr/>
          <p:nvPr/>
        </p:nvSpPr>
        <p:spPr>
          <a:xfrm>
            <a:off x="4587433" y="3627709"/>
            <a:ext cx="835853" cy="412346"/>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lstStyle/>
          <a:p>
            <a:pPr algn="ctr">
              <a:lnSpc>
                <a:spcPct val="70000"/>
              </a:lnSpc>
            </a:pPr>
            <a:r>
              <a:rPr lang="en-GR" dirty="0">
                <a:latin typeface="Trebuchet MS" panose="020B0703020202090204" pitchFamily="34" charset="0"/>
              </a:rPr>
              <a:t>PIM Core</a:t>
            </a:r>
          </a:p>
        </p:txBody>
      </p:sp>
      <p:cxnSp>
        <p:nvCxnSpPr>
          <p:cNvPr id="210" name="Straight Arrow Connector 209">
            <a:extLst>
              <a:ext uri="{FF2B5EF4-FFF2-40B4-BE49-F238E27FC236}">
                <a16:creationId xmlns:a16="http://schemas.microsoft.com/office/drawing/2014/main" id="{2A876038-EE9D-8ED4-AB36-B2F75BA886F7}"/>
              </a:ext>
            </a:extLst>
          </p:cNvPr>
          <p:cNvCxnSpPr>
            <a:cxnSpLocks/>
            <a:stCxn id="209" idx="2"/>
            <a:endCxn id="208" idx="0"/>
          </p:cNvCxnSpPr>
          <p:nvPr/>
        </p:nvCxnSpPr>
        <p:spPr>
          <a:xfrm>
            <a:off x="5005360" y="4040055"/>
            <a:ext cx="0" cy="235537"/>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190" name="Group 189">
            <a:extLst>
              <a:ext uri="{FF2B5EF4-FFF2-40B4-BE49-F238E27FC236}">
                <a16:creationId xmlns:a16="http://schemas.microsoft.com/office/drawing/2014/main" id="{6758BC82-E837-0EF6-155F-D981E544E736}"/>
              </a:ext>
            </a:extLst>
          </p:cNvPr>
          <p:cNvGrpSpPr>
            <a:grpSpLocks noChangeAspect="1"/>
          </p:cNvGrpSpPr>
          <p:nvPr/>
        </p:nvGrpSpPr>
        <p:grpSpPr>
          <a:xfrm rot="9107400">
            <a:off x="2859485" y="5001831"/>
            <a:ext cx="556052" cy="198770"/>
            <a:chOff x="687454" y="4672530"/>
            <a:chExt cx="902179" cy="234000"/>
          </a:xfrm>
          <a:solidFill>
            <a:schemeClr val="accent1">
              <a:lumMod val="20000"/>
              <a:lumOff val="80000"/>
            </a:schemeClr>
          </a:solidFill>
        </p:grpSpPr>
        <p:sp>
          <p:nvSpPr>
            <p:cNvPr id="196" name="Rectangle 195">
              <a:extLst>
                <a:ext uri="{FF2B5EF4-FFF2-40B4-BE49-F238E27FC236}">
                  <a16:creationId xmlns:a16="http://schemas.microsoft.com/office/drawing/2014/main" id="{C5CBA529-6F2C-1AFF-23D0-D0D88B34AD1A}"/>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7" name="Rectangle 196">
              <a:extLst>
                <a:ext uri="{FF2B5EF4-FFF2-40B4-BE49-F238E27FC236}">
                  <a16:creationId xmlns:a16="http://schemas.microsoft.com/office/drawing/2014/main" id="{AEAA356C-3E1A-3A91-8CEA-45D83D90BFF1}"/>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8" name="Rectangle 197">
              <a:extLst>
                <a:ext uri="{FF2B5EF4-FFF2-40B4-BE49-F238E27FC236}">
                  <a16:creationId xmlns:a16="http://schemas.microsoft.com/office/drawing/2014/main" id="{D400933D-4530-E26E-381C-520BAC882F11}"/>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9" name="Rectangle 198">
              <a:extLst>
                <a:ext uri="{FF2B5EF4-FFF2-40B4-BE49-F238E27FC236}">
                  <a16:creationId xmlns:a16="http://schemas.microsoft.com/office/drawing/2014/main" id="{21DF0589-5405-66BD-D291-04D54C831C3B}"/>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91" name="Group 190">
            <a:extLst>
              <a:ext uri="{FF2B5EF4-FFF2-40B4-BE49-F238E27FC236}">
                <a16:creationId xmlns:a16="http://schemas.microsoft.com/office/drawing/2014/main" id="{93E4E868-FC34-C43B-563A-C69A2B579CA7}"/>
              </a:ext>
            </a:extLst>
          </p:cNvPr>
          <p:cNvGrpSpPr>
            <a:grpSpLocks noChangeAspect="1"/>
          </p:cNvGrpSpPr>
          <p:nvPr/>
        </p:nvGrpSpPr>
        <p:grpSpPr>
          <a:xfrm rot="9107400">
            <a:off x="3023808" y="5241174"/>
            <a:ext cx="556052" cy="198770"/>
            <a:chOff x="687454" y="4672530"/>
            <a:chExt cx="902179" cy="234000"/>
          </a:xfrm>
          <a:solidFill>
            <a:schemeClr val="accent5">
              <a:lumMod val="20000"/>
              <a:lumOff val="80000"/>
            </a:schemeClr>
          </a:solidFill>
        </p:grpSpPr>
        <p:sp>
          <p:nvSpPr>
            <p:cNvPr id="192" name="Rectangle 191">
              <a:extLst>
                <a:ext uri="{FF2B5EF4-FFF2-40B4-BE49-F238E27FC236}">
                  <a16:creationId xmlns:a16="http://schemas.microsoft.com/office/drawing/2014/main" id="{C5D62106-EBE5-2D3B-ACC5-37E0915C83F9}"/>
                </a:ext>
              </a:extLst>
            </p:cNvPr>
            <p:cNvSpPr/>
            <p:nvPr/>
          </p:nvSpPr>
          <p:spPr>
            <a:xfrm>
              <a:off x="687454"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3" name="Rectangle 192">
              <a:extLst>
                <a:ext uri="{FF2B5EF4-FFF2-40B4-BE49-F238E27FC236}">
                  <a16:creationId xmlns:a16="http://schemas.microsoft.com/office/drawing/2014/main" id="{B545266F-980D-570A-3056-342A71A53331}"/>
                </a:ext>
              </a:extLst>
            </p:cNvPr>
            <p:cNvSpPr/>
            <p:nvPr/>
          </p:nvSpPr>
          <p:spPr>
            <a:xfrm>
              <a:off x="912580"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4" name="Rectangle 193">
              <a:extLst>
                <a:ext uri="{FF2B5EF4-FFF2-40B4-BE49-F238E27FC236}">
                  <a16:creationId xmlns:a16="http://schemas.microsoft.com/office/drawing/2014/main" id="{D583D82E-035C-9EE7-A8A9-9375BAF45639}"/>
                </a:ext>
              </a:extLst>
            </p:cNvPr>
            <p:cNvSpPr/>
            <p:nvPr/>
          </p:nvSpPr>
          <p:spPr>
            <a:xfrm>
              <a:off x="1140340"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5" name="Rectangle 194">
              <a:extLst>
                <a:ext uri="{FF2B5EF4-FFF2-40B4-BE49-F238E27FC236}">
                  <a16:creationId xmlns:a16="http://schemas.microsoft.com/office/drawing/2014/main" id="{BCD4AA9D-505B-8308-6975-7320290608DA}"/>
                </a:ext>
              </a:extLst>
            </p:cNvPr>
            <p:cNvSpPr/>
            <p:nvPr/>
          </p:nvSpPr>
          <p:spPr>
            <a:xfrm>
              <a:off x="1362833"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80" name="Group 179">
            <a:extLst>
              <a:ext uri="{FF2B5EF4-FFF2-40B4-BE49-F238E27FC236}">
                <a16:creationId xmlns:a16="http://schemas.microsoft.com/office/drawing/2014/main" id="{C5466B46-29AE-5F5C-8E4E-D3ABCEBC3C89}"/>
              </a:ext>
            </a:extLst>
          </p:cNvPr>
          <p:cNvGrpSpPr>
            <a:grpSpLocks noChangeAspect="1"/>
          </p:cNvGrpSpPr>
          <p:nvPr/>
        </p:nvGrpSpPr>
        <p:grpSpPr>
          <a:xfrm rot="9107400">
            <a:off x="3713768" y="5001831"/>
            <a:ext cx="556052" cy="198770"/>
            <a:chOff x="687454" y="4672530"/>
            <a:chExt cx="902179" cy="234000"/>
          </a:xfrm>
          <a:solidFill>
            <a:schemeClr val="accent1">
              <a:lumMod val="20000"/>
              <a:lumOff val="80000"/>
            </a:schemeClr>
          </a:solidFill>
        </p:grpSpPr>
        <p:sp>
          <p:nvSpPr>
            <p:cNvPr id="186" name="Rectangle 185">
              <a:extLst>
                <a:ext uri="{FF2B5EF4-FFF2-40B4-BE49-F238E27FC236}">
                  <a16:creationId xmlns:a16="http://schemas.microsoft.com/office/drawing/2014/main" id="{CDF2391F-5A3C-C434-9199-CB8405E94F70}"/>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7" name="Rectangle 186">
              <a:extLst>
                <a:ext uri="{FF2B5EF4-FFF2-40B4-BE49-F238E27FC236}">
                  <a16:creationId xmlns:a16="http://schemas.microsoft.com/office/drawing/2014/main" id="{5F8ECAD6-7E19-794D-D83C-D518BF5EAE1A}"/>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8" name="Rectangle 187">
              <a:extLst>
                <a:ext uri="{FF2B5EF4-FFF2-40B4-BE49-F238E27FC236}">
                  <a16:creationId xmlns:a16="http://schemas.microsoft.com/office/drawing/2014/main" id="{AA2ACBAC-896F-A6D7-EEF7-7F056D245E1A}"/>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9" name="Rectangle 188">
              <a:extLst>
                <a:ext uri="{FF2B5EF4-FFF2-40B4-BE49-F238E27FC236}">
                  <a16:creationId xmlns:a16="http://schemas.microsoft.com/office/drawing/2014/main" id="{6FDABAB3-0DE1-F278-ED05-AC361576DA37}"/>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81" name="Group 180">
            <a:extLst>
              <a:ext uri="{FF2B5EF4-FFF2-40B4-BE49-F238E27FC236}">
                <a16:creationId xmlns:a16="http://schemas.microsoft.com/office/drawing/2014/main" id="{95959BAE-B125-F4C4-CC0C-029CF8EE52B0}"/>
              </a:ext>
            </a:extLst>
          </p:cNvPr>
          <p:cNvGrpSpPr>
            <a:grpSpLocks noChangeAspect="1"/>
          </p:cNvGrpSpPr>
          <p:nvPr/>
        </p:nvGrpSpPr>
        <p:grpSpPr>
          <a:xfrm rot="9107400">
            <a:off x="3878091" y="5241174"/>
            <a:ext cx="556052" cy="198770"/>
            <a:chOff x="687454" y="4672530"/>
            <a:chExt cx="902179" cy="234000"/>
          </a:xfrm>
          <a:solidFill>
            <a:schemeClr val="accent5">
              <a:lumMod val="20000"/>
              <a:lumOff val="80000"/>
            </a:schemeClr>
          </a:solidFill>
        </p:grpSpPr>
        <p:sp>
          <p:nvSpPr>
            <p:cNvPr id="182" name="Rectangle 181">
              <a:extLst>
                <a:ext uri="{FF2B5EF4-FFF2-40B4-BE49-F238E27FC236}">
                  <a16:creationId xmlns:a16="http://schemas.microsoft.com/office/drawing/2014/main" id="{2803B778-C8D3-2B5D-9506-F52B4D59CBFA}"/>
                </a:ext>
              </a:extLst>
            </p:cNvPr>
            <p:cNvSpPr/>
            <p:nvPr/>
          </p:nvSpPr>
          <p:spPr>
            <a:xfrm>
              <a:off x="687454"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3" name="Rectangle 182">
              <a:extLst>
                <a:ext uri="{FF2B5EF4-FFF2-40B4-BE49-F238E27FC236}">
                  <a16:creationId xmlns:a16="http://schemas.microsoft.com/office/drawing/2014/main" id="{B41E02C7-20C3-BAD2-1B7D-46F9C641F544}"/>
                </a:ext>
              </a:extLst>
            </p:cNvPr>
            <p:cNvSpPr/>
            <p:nvPr/>
          </p:nvSpPr>
          <p:spPr>
            <a:xfrm>
              <a:off x="912580"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4" name="Rectangle 183">
              <a:extLst>
                <a:ext uri="{FF2B5EF4-FFF2-40B4-BE49-F238E27FC236}">
                  <a16:creationId xmlns:a16="http://schemas.microsoft.com/office/drawing/2014/main" id="{761A4713-5D4D-4A2F-48F2-52384DA11777}"/>
                </a:ext>
              </a:extLst>
            </p:cNvPr>
            <p:cNvSpPr/>
            <p:nvPr/>
          </p:nvSpPr>
          <p:spPr>
            <a:xfrm>
              <a:off x="1140340"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5" name="Rectangle 184">
              <a:extLst>
                <a:ext uri="{FF2B5EF4-FFF2-40B4-BE49-F238E27FC236}">
                  <a16:creationId xmlns:a16="http://schemas.microsoft.com/office/drawing/2014/main" id="{A28BFF7A-F9B4-FA22-B15C-8F0C8AFC5AF8}"/>
                </a:ext>
              </a:extLst>
            </p:cNvPr>
            <p:cNvSpPr/>
            <p:nvPr/>
          </p:nvSpPr>
          <p:spPr>
            <a:xfrm>
              <a:off x="1362833"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70" name="Group 169">
            <a:extLst>
              <a:ext uri="{FF2B5EF4-FFF2-40B4-BE49-F238E27FC236}">
                <a16:creationId xmlns:a16="http://schemas.microsoft.com/office/drawing/2014/main" id="{9AEF2B88-9028-B15C-6B85-C1388EEB69DB}"/>
              </a:ext>
            </a:extLst>
          </p:cNvPr>
          <p:cNvGrpSpPr>
            <a:grpSpLocks noChangeAspect="1"/>
          </p:cNvGrpSpPr>
          <p:nvPr/>
        </p:nvGrpSpPr>
        <p:grpSpPr>
          <a:xfrm rot="9107400">
            <a:off x="4631265" y="5001831"/>
            <a:ext cx="556052" cy="198770"/>
            <a:chOff x="687454" y="4672530"/>
            <a:chExt cx="902179" cy="234000"/>
          </a:xfrm>
          <a:solidFill>
            <a:schemeClr val="accent1">
              <a:lumMod val="20000"/>
              <a:lumOff val="80000"/>
            </a:schemeClr>
          </a:solidFill>
        </p:grpSpPr>
        <p:sp>
          <p:nvSpPr>
            <p:cNvPr id="176" name="Rectangle 175">
              <a:extLst>
                <a:ext uri="{FF2B5EF4-FFF2-40B4-BE49-F238E27FC236}">
                  <a16:creationId xmlns:a16="http://schemas.microsoft.com/office/drawing/2014/main" id="{1269A6F8-8CDB-EAD5-E398-CF5D155EBDE5}"/>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7" name="Rectangle 176">
              <a:extLst>
                <a:ext uri="{FF2B5EF4-FFF2-40B4-BE49-F238E27FC236}">
                  <a16:creationId xmlns:a16="http://schemas.microsoft.com/office/drawing/2014/main" id="{8D1230FE-B55F-6EF8-C3CD-12D23CFCCA64}"/>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8" name="Rectangle 177">
              <a:extLst>
                <a:ext uri="{FF2B5EF4-FFF2-40B4-BE49-F238E27FC236}">
                  <a16:creationId xmlns:a16="http://schemas.microsoft.com/office/drawing/2014/main" id="{4D0923EE-353F-8C74-FEA2-B290A4018AD1}"/>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9" name="Rectangle 178">
              <a:extLst>
                <a:ext uri="{FF2B5EF4-FFF2-40B4-BE49-F238E27FC236}">
                  <a16:creationId xmlns:a16="http://schemas.microsoft.com/office/drawing/2014/main" id="{C91C8354-127B-61B1-4459-D101011078E6}"/>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71" name="Group 170">
            <a:extLst>
              <a:ext uri="{FF2B5EF4-FFF2-40B4-BE49-F238E27FC236}">
                <a16:creationId xmlns:a16="http://schemas.microsoft.com/office/drawing/2014/main" id="{CE0BA9BE-F329-2113-4329-913F62A036B6}"/>
              </a:ext>
            </a:extLst>
          </p:cNvPr>
          <p:cNvGrpSpPr>
            <a:grpSpLocks noChangeAspect="1"/>
          </p:cNvGrpSpPr>
          <p:nvPr/>
        </p:nvGrpSpPr>
        <p:grpSpPr>
          <a:xfrm rot="9107400">
            <a:off x="4795588" y="5241174"/>
            <a:ext cx="556052" cy="198770"/>
            <a:chOff x="687454" y="4672530"/>
            <a:chExt cx="902179" cy="234000"/>
          </a:xfrm>
          <a:solidFill>
            <a:schemeClr val="accent5">
              <a:lumMod val="20000"/>
              <a:lumOff val="80000"/>
            </a:schemeClr>
          </a:solidFill>
        </p:grpSpPr>
        <p:sp>
          <p:nvSpPr>
            <p:cNvPr id="172" name="Rectangle 171">
              <a:extLst>
                <a:ext uri="{FF2B5EF4-FFF2-40B4-BE49-F238E27FC236}">
                  <a16:creationId xmlns:a16="http://schemas.microsoft.com/office/drawing/2014/main" id="{46ADE81A-9AB9-AD3B-7B2E-8E59AAC7D3D1}"/>
                </a:ext>
              </a:extLst>
            </p:cNvPr>
            <p:cNvSpPr/>
            <p:nvPr/>
          </p:nvSpPr>
          <p:spPr>
            <a:xfrm>
              <a:off x="687454"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3" name="Rectangle 172">
              <a:extLst>
                <a:ext uri="{FF2B5EF4-FFF2-40B4-BE49-F238E27FC236}">
                  <a16:creationId xmlns:a16="http://schemas.microsoft.com/office/drawing/2014/main" id="{709C48DB-4737-7B87-9004-4199A526E708}"/>
                </a:ext>
              </a:extLst>
            </p:cNvPr>
            <p:cNvSpPr/>
            <p:nvPr/>
          </p:nvSpPr>
          <p:spPr>
            <a:xfrm>
              <a:off x="912580"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4" name="Rectangle 173">
              <a:extLst>
                <a:ext uri="{FF2B5EF4-FFF2-40B4-BE49-F238E27FC236}">
                  <a16:creationId xmlns:a16="http://schemas.microsoft.com/office/drawing/2014/main" id="{B3F199CD-01D8-F64C-AAEB-1352EB335C4A}"/>
                </a:ext>
              </a:extLst>
            </p:cNvPr>
            <p:cNvSpPr/>
            <p:nvPr/>
          </p:nvSpPr>
          <p:spPr>
            <a:xfrm>
              <a:off x="1140340"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5" name="Rectangle 174">
              <a:extLst>
                <a:ext uri="{FF2B5EF4-FFF2-40B4-BE49-F238E27FC236}">
                  <a16:creationId xmlns:a16="http://schemas.microsoft.com/office/drawing/2014/main" id="{C04B3418-FD63-4820-75A9-37403F18BD5A}"/>
                </a:ext>
              </a:extLst>
            </p:cNvPr>
            <p:cNvSpPr/>
            <p:nvPr/>
          </p:nvSpPr>
          <p:spPr>
            <a:xfrm>
              <a:off x="1362833"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sp>
        <p:nvSpPr>
          <p:cNvPr id="218" name="Rounded Rectangle 217">
            <a:extLst>
              <a:ext uri="{FF2B5EF4-FFF2-40B4-BE49-F238E27FC236}">
                <a16:creationId xmlns:a16="http://schemas.microsoft.com/office/drawing/2014/main" id="{32260459-C8E5-F873-E268-155259F83D18}"/>
              </a:ext>
            </a:extLst>
          </p:cNvPr>
          <p:cNvSpPr/>
          <p:nvPr/>
        </p:nvSpPr>
        <p:spPr>
          <a:xfrm>
            <a:off x="7143414" y="3065947"/>
            <a:ext cx="1827718" cy="2850930"/>
          </a:xfrm>
          <a:prstGeom prst="roundRect">
            <a:avLst>
              <a:gd name="adj" fmla="val 7426"/>
            </a:avLst>
          </a:prstGeom>
          <a:solidFill>
            <a:schemeClr val="bg2"/>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nchorCtr="1"/>
          <a:lstStyle/>
          <a:p>
            <a:pPr algn="ctr"/>
            <a:r>
              <a:rPr lang="en-GR" sz="2400" dirty="0">
                <a:solidFill>
                  <a:schemeClr val="tx1"/>
                </a:solidFill>
                <a:latin typeface="Trebuchet MS" panose="020B0703020202090204" pitchFamily="34" charset="0"/>
              </a:rPr>
              <a:t>Host CPU</a:t>
            </a:r>
          </a:p>
        </p:txBody>
      </p:sp>
      <p:grpSp>
        <p:nvGrpSpPr>
          <p:cNvPr id="219" name="Group 218">
            <a:extLst>
              <a:ext uri="{FF2B5EF4-FFF2-40B4-BE49-F238E27FC236}">
                <a16:creationId xmlns:a16="http://schemas.microsoft.com/office/drawing/2014/main" id="{01D5E29C-6FE9-2813-5929-E2B8E0851813}"/>
              </a:ext>
            </a:extLst>
          </p:cNvPr>
          <p:cNvGrpSpPr>
            <a:grpSpLocks noChangeAspect="1"/>
          </p:cNvGrpSpPr>
          <p:nvPr/>
        </p:nvGrpSpPr>
        <p:grpSpPr>
          <a:xfrm rot="5400000">
            <a:off x="7994395" y="4003400"/>
            <a:ext cx="901618" cy="248910"/>
            <a:chOff x="687454" y="4672530"/>
            <a:chExt cx="902179" cy="234000"/>
          </a:xfrm>
          <a:solidFill>
            <a:schemeClr val="accent5">
              <a:lumMod val="20000"/>
              <a:lumOff val="80000"/>
            </a:schemeClr>
          </a:solidFill>
        </p:grpSpPr>
        <p:sp>
          <p:nvSpPr>
            <p:cNvPr id="236" name="Rectangle 235">
              <a:extLst>
                <a:ext uri="{FF2B5EF4-FFF2-40B4-BE49-F238E27FC236}">
                  <a16:creationId xmlns:a16="http://schemas.microsoft.com/office/drawing/2014/main" id="{1B8A7226-194C-E14F-9A41-123AD8B544B1}"/>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7" name="Rectangle 236">
              <a:extLst>
                <a:ext uri="{FF2B5EF4-FFF2-40B4-BE49-F238E27FC236}">
                  <a16:creationId xmlns:a16="http://schemas.microsoft.com/office/drawing/2014/main" id="{6F7BD965-2272-C303-7580-0BF9C0BE82A0}"/>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8" name="Rectangle 237">
              <a:extLst>
                <a:ext uri="{FF2B5EF4-FFF2-40B4-BE49-F238E27FC236}">
                  <a16:creationId xmlns:a16="http://schemas.microsoft.com/office/drawing/2014/main" id="{39617687-07D1-8125-CB75-C653B2B78ADA}"/>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9" name="Rectangle 238">
              <a:extLst>
                <a:ext uri="{FF2B5EF4-FFF2-40B4-BE49-F238E27FC236}">
                  <a16:creationId xmlns:a16="http://schemas.microsoft.com/office/drawing/2014/main" id="{E5C3CA50-9015-B110-80D1-4986BE2CB2FB}"/>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220" name="Group 219">
            <a:extLst>
              <a:ext uri="{FF2B5EF4-FFF2-40B4-BE49-F238E27FC236}">
                <a16:creationId xmlns:a16="http://schemas.microsoft.com/office/drawing/2014/main" id="{B8A60D20-A70F-F677-2262-07F0BD37A932}"/>
              </a:ext>
            </a:extLst>
          </p:cNvPr>
          <p:cNvGrpSpPr>
            <a:grpSpLocks noChangeAspect="1"/>
          </p:cNvGrpSpPr>
          <p:nvPr/>
        </p:nvGrpSpPr>
        <p:grpSpPr>
          <a:xfrm rot="5400000">
            <a:off x="7206926" y="4003401"/>
            <a:ext cx="901618" cy="248910"/>
            <a:chOff x="687454" y="4672530"/>
            <a:chExt cx="902179" cy="234000"/>
          </a:xfrm>
          <a:solidFill>
            <a:schemeClr val="accent5">
              <a:lumMod val="20000"/>
              <a:lumOff val="80000"/>
            </a:schemeClr>
          </a:solidFill>
        </p:grpSpPr>
        <p:sp>
          <p:nvSpPr>
            <p:cNvPr id="232" name="Rectangle 231">
              <a:extLst>
                <a:ext uri="{FF2B5EF4-FFF2-40B4-BE49-F238E27FC236}">
                  <a16:creationId xmlns:a16="http://schemas.microsoft.com/office/drawing/2014/main" id="{0CCC6E37-F18A-8040-8E61-46CF885E2AC8}"/>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3" name="Rectangle 232">
              <a:extLst>
                <a:ext uri="{FF2B5EF4-FFF2-40B4-BE49-F238E27FC236}">
                  <a16:creationId xmlns:a16="http://schemas.microsoft.com/office/drawing/2014/main" id="{418581F3-85AF-F2AC-FBB9-9D77DD21F852}"/>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4" name="Rectangle 233">
              <a:extLst>
                <a:ext uri="{FF2B5EF4-FFF2-40B4-BE49-F238E27FC236}">
                  <a16:creationId xmlns:a16="http://schemas.microsoft.com/office/drawing/2014/main" id="{033CAA57-3C19-6B44-F42B-2CD1AACC90B4}"/>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5" name="Rectangle 234">
              <a:extLst>
                <a:ext uri="{FF2B5EF4-FFF2-40B4-BE49-F238E27FC236}">
                  <a16:creationId xmlns:a16="http://schemas.microsoft.com/office/drawing/2014/main" id="{C83B9B06-5922-52D8-E472-BF9DDFCD21DE}"/>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221" name="Group 220">
            <a:extLst>
              <a:ext uri="{FF2B5EF4-FFF2-40B4-BE49-F238E27FC236}">
                <a16:creationId xmlns:a16="http://schemas.microsoft.com/office/drawing/2014/main" id="{7C9F49E6-152E-DCD2-8A27-78516102F05A}"/>
              </a:ext>
            </a:extLst>
          </p:cNvPr>
          <p:cNvGrpSpPr>
            <a:grpSpLocks noChangeAspect="1"/>
          </p:cNvGrpSpPr>
          <p:nvPr/>
        </p:nvGrpSpPr>
        <p:grpSpPr>
          <a:xfrm rot="5400000">
            <a:off x="7997004" y="5068340"/>
            <a:ext cx="901618" cy="248910"/>
            <a:chOff x="687454" y="4672530"/>
            <a:chExt cx="902179" cy="234000"/>
          </a:xfrm>
          <a:solidFill>
            <a:schemeClr val="accent5">
              <a:lumMod val="20000"/>
              <a:lumOff val="80000"/>
            </a:schemeClr>
          </a:solidFill>
        </p:grpSpPr>
        <p:sp>
          <p:nvSpPr>
            <p:cNvPr id="228" name="Rectangle 227">
              <a:extLst>
                <a:ext uri="{FF2B5EF4-FFF2-40B4-BE49-F238E27FC236}">
                  <a16:creationId xmlns:a16="http://schemas.microsoft.com/office/drawing/2014/main" id="{506D3BC0-6AF1-BD5B-6D39-E1ECD162FCFA}"/>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29" name="Rectangle 228">
              <a:extLst>
                <a:ext uri="{FF2B5EF4-FFF2-40B4-BE49-F238E27FC236}">
                  <a16:creationId xmlns:a16="http://schemas.microsoft.com/office/drawing/2014/main" id="{B0566571-0CDB-FC60-BAAD-BAEEF3CB23F0}"/>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0" name="Rectangle 229">
              <a:extLst>
                <a:ext uri="{FF2B5EF4-FFF2-40B4-BE49-F238E27FC236}">
                  <a16:creationId xmlns:a16="http://schemas.microsoft.com/office/drawing/2014/main" id="{8CA56A2C-4519-5114-B894-B734715BFDD4}"/>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1" name="Rectangle 230">
              <a:extLst>
                <a:ext uri="{FF2B5EF4-FFF2-40B4-BE49-F238E27FC236}">
                  <a16:creationId xmlns:a16="http://schemas.microsoft.com/office/drawing/2014/main" id="{D844304D-C812-1C2A-A6FA-B78E033B643E}"/>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222" name="Group 221">
            <a:extLst>
              <a:ext uri="{FF2B5EF4-FFF2-40B4-BE49-F238E27FC236}">
                <a16:creationId xmlns:a16="http://schemas.microsoft.com/office/drawing/2014/main" id="{293A2808-BBD1-5800-7102-C48234553C87}"/>
              </a:ext>
            </a:extLst>
          </p:cNvPr>
          <p:cNvGrpSpPr>
            <a:grpSpLocks noChangeAspect="1"/>
          </p:cNvGrpSpPr>
          <p:nvPr/>
        </p:nvGrpSpPr>
        <p:grpSpPr>
          <a:xfrm rot="5400000">
            <a:off x="7192846" y="5067504"/>
            <a:ext cx="901618" cy="248910"/>
            <a:chOff x="687454" y="4672530"/>
            <a:chExt cx="902179" cy="234000"/>
          </a:xfrm>
          <a:solidFill>
            <a:schemeClr val="accent5">
              <a:lumMod val="20000"/>
              <a:lumOff val="80000"/>
            </a:schemeClr>
          </a:solidFill>
        </p:grpSpPr>
        <p:sp>
          <p:nvSpPr>
            <p:cNvPr id="224" name="Rectangle 223">
              <a:extLst>
                <a:ext uri="{FF2B5EF4-FFF2-40B4-BE49-F238E27FC236}">
                  <a16:creationId xmlns:a16="http://schemas.microsoft.com/office/drawing/2014/main" id="{B4A4CDF7-818C-7A64-5DC4-A070733E1D96}"/>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25" name="Rectangle 224">
              <a:extLst>
                <a:ext uri="{FF2B5EF4-FFF2-40B4-BE49-F238E27FC236}">
                  <a16:creationId xmlns:a16="http://schemas.microsoft.com/office/drawing/2014/main" id="{451A0A72-5297-3EF1-CFB9-007AFF697293}"/>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26" name="Rectangle 225">
              <a:extLst>
                <a:ext uri="{FF2B5EF4-FFF2-40B4-BE49-F238E27FC236}">
                  <a16:creationId xmlns:a16="http://schemas.microsoft.com/office/drawing/2014/main" id="{06AF232D-63C5-4137-9684-D1768177DE4C}"/>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27" name="Rectangle 226">
              <a:extLst>
                <a:ext uri="{FF2B5EF4-FFF2-40B4-BE49-F238E27FC236}">
                  <a16:creationId xmlns:a16="http://schemas.microsoft.com/office/drawing/2014/main" id="{51E95B38-82F8-0F7B-5ED7-44230E512F43}"/>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sp>
        <p:nvSpPr>
          <p:cNvPr id="223" name="TextBox 222">
            <a:extLst>
              <a:ext uri="{FF2B5EF4-FFF2-40B4-BE49-F238E27FC236}">
                <a16:creationId xmlns:a16="http://schemas.microsoft.com/office/drawing/2014/main" id="{F914026E-DED5-35AB-9154-8B576A400AEA}"/>
              </a:ext>
            </a:extLst>
          </p:cNvPr>
          <p:cNvSpPr txBox="1"/>
          <p:nvPr/>
        </p:nvSpPr>
        <p:spPr>
          <a:xfrm>
            <a:off x="7859944" y="4367751"/>
            <a:ext cx="240840" cy="523220"/>
          </a:xfrm>
          <a:prstGeom prst="rect">
            <a:avLst/>
          </a:prstGeom>
          <a:noFill/>
        </p:spPr>
        <p:txBody>
          <a:bodyPr wrap="square" rtlCol="0">
            <a:spAutoFit/>
          </a:bodyPr>
          <a:lstStyle/>
          <a:p>
            <a:r>
              <a:rPr lang="en-GR" sz="2800" dirty="0">
                <a:solidFill>
                  <a:schemeClr val="tx1">
                    <a:lumMod val="85000"/>
                    <a:lumOff val="15000"/>
                  </a:schemeClr>
                </a:solidFill>
                <a:latin typeface="Trebuchet MS" panose="020B0703020202090204" pitchFamily="34" charset="0"/>
              </a:rPr>
              <a:t>+</a:t>
            </a:r>
            <a:endParaRPr lang="en-GR" sz="2000" dirty="0">
              <a:solidFill>
                <a:schemeClr val="tx1">
                  <a:lumMod val="85000"/>
                  <a:lumOff val="15000"/>
                </a:schemeClr>
              </a:solidFill>
              <a:latin typeface="Trebuchet MS" panose="020B0703020202090204" pitchFamily="34" charset="0"/>
            </a:endParaRPr>
          </a:p>
        </p:txBody>
      </p:sp>
      <p:sp>
        <p:nvSpPr>
          <p:cNvPr id="240" name="TextBox 239">
            <a:extLst>
              <a:ext uri="{FF2B5EF4-FFF2-40B4-BE49-F238E27FC236}">
                <a16:creationId xmlns:a16="http://schemas.microsoft.com/office/drawing/2014/main" id="{33E57AB0-6E8E-76D1-8145-A310322A269E}"/>
              </a:ext>
            </a:extLst>
          </p:cNvPr>
          <p:cNvSpPr txBox="1"/>
          <p:nvPr/>
        </p:nvSpPr>
        <p:spPr>
          <a:xfrm>
            <a:off x="1172212" y="1879132"/>
            <a:ext cx="1916320" cy="830997"/>
          </a:xfrm>
          <a:prstGeom prst="rect">
            <a:avLst/>
          </a:prstGeom>
          <a:noFill/>
        </p:spPr>
        <p:txBody>
          <a:bodyPr wrap="square" rtlCol="0">
            <a:spAutoFit/>
          </a:bodyPr>
          <a:lstStyle/>
          <a:p>
            <a:pPr algn="ctr"/>
            <a:r>
              <a:rPr lang="en-GB" sz="2400" dirty="0">
                <a:solidFill>
                  <a:schemeClr val="tx1">
                    <a:lumMod val="85000"/>
                    <a:lumOff val="15000"/>
                  </a:schemeClr>
                </a:solidFill>
                <a:latin typeface="Trebuchet MS" panose="020B0703020202090204" pitchFamily="34" charset="0"/>
              </a:rPr>
              <a:t>L</a:t>
            </a:r>
            <a:r>
              <a:rPr lang="en-GR" sz="2400" dirty="0">
                <a:solidFill>
                  <a:schemeClr val="tx1">
                    <a:lumMod val="85000"/>
                    <a:lumOff val="15000"/>
                  </a:schemeClr>
                </a:solidFill>
                <a:latin typeface="Trebuchet MS" panose="020B0703020202090204" pitchFamily="34" charset="0"/>
              </a:rPr>
              <a:t>oad the </a:t>
            </a:r>
          </a:p>
          <a:p>
            <a:pPr algn="ctr"/>
            <a:r>
              <a:rPr lang="en-GR" sz="2400" dirty="0">
                <a:solidFill>
                  <a:schemeClr val="accent6">
                    <a:lumMod val="75000"/>
                  </a:schemeClr>
                </a:solidFill>
                <a:latin typeface="Trebuchet MS" panose="020B0703020202090204" pitchFamily="34" charset="0"/>
              </a:rPr>
              <a:t>input vector</a:t>
            </a:r>
          </a:p>
        </p:txBody>
      </p:sp>
      <p:sp>
        <p:nvSpPr>
          <p:cNvPr id="241" name="TextBox 240">
            <a:extLst>
              <a:ext uri="{FF2B5EF4-FFF2-40B4-BE49-F238E27FC236}">
                <a16:creationId xmlns:a16="http://schemas.microsoft.com/office/drawing/2014/main" id="{4403E0E1-B939-9119-4E4C-E0276F936446}"/>
              </a:ext>
            </a:extLst>
          </p:cNvPr>
          <p:cNvSpPr txBox="1"/>
          <p:nvPr/>
        </p:nvSpPr>
        <p:spPr>
          <a:xfrm>
            <a:off x="2761293" y="1879132"/>
            <a:ext cx="2756471" cy="830997"/>
          </a:xfrm>
          <a:prstGeom prst="rect">
            <a:avLst/>
          </a:prstGeom>
          <a:noFill/>
        </p:spPr>
        <p:txBody>
          <a:bodyPr wrap="square" rtlCol="0">
            <a:spAutoFit/>
          </a:bodyPr>
          <a:lstStyle/>
          <a:p>
            <a:pPr algn="ctr"/>
            <a:r>
              <a:rPr lang="en-US" sz="2400" dirty="0">
                <a:solidFill>
                  <a:schemeClr val="tx1">
                    <a:lumMod val="85000"/>
                    <a:lumOff val="15000"/>
                  </a:schemeClr>
                </a:solidFill>
                <a:latin typeface="Trebuchet MS" panose="020B0703020202090204" pitchFamily="34" charset="0"/>
              </a:rPr>
              <a:t>Execute the </a:t>
            </a:r>
            <a:r>
              <a:rPr lang="en-US" sz="2400" dirty="0">
                <a:solidFill>
                  <a:schemeClr val="accent4">
                    <a:lumMod val="75000"/>
                  </a:schemeClr>
                </a:solidFill>
                <a:latin typeface="Trebuchet MS" panose="020B0703020202090204" pitchFamily="34" charset="0"/>
              </a:rPr>
              <a:t>kernel</a:t>
            </a:r>
            <a:endParaRPr lang="en-GR" sz="2400" dirty="0">
              <a:solidFill>
                <a:schemeClr val="accent4">
                  <a:lumMod val="75000"/>
                </a:schemeClr>
              </a:solidFill>
              <a:latin typeface="Trebuchet MS" panose="020B0703020202090204" pitchFamily="34" charset="0"/>
            </a:endParaRPr>
          </a:p>
        </p:txBody>
      </p:sp>
      <p:sp>
        <p:nvSpPr>
          <p:cNvPr id="242" name="TextBox 241">
            <a:extLst>
              <a:ext uri="{FF2B5EF4-FFF2-40B4-BE49-F238E27FC236}">
                <a16:creationId xmlns:a16="http://schemas.microsoft.com/office/drawing/2014/main" id="{381F35BD-09AF-898B-8CC6-646B87593B9C}"/>
              </a:ext>
            </a:extLst>
          </p:cNvPr>
          <p:cNvSpPr txBox="1"/>
          <p:nvPr/>
        </p:nvSpPr>
        <p:spPr>
          <a:xfrm>
            <a:off x="5009892" y="1879132"/>
            <a:ext cx="2143194" cy="830997"/>
          </a:xfrm>
          <a:prstGeom prst="rect">
            <a:avLst/>
          </a:prstGeom>
          <a:noFill/>
        </p:spPr>
        <p:txBody>
          <a:bodyPr wrap="square" rtlCol="0">
            <a:spAutoFit/>
          </a:bodyPr>
          <a:lstStyle/>
          <a:p>
            <a:pPr algn="ctr"/>
            <a:r>
              <a:rPr lang="en-US" sz="2400" dirty="0">
                <a:solidFill>
                  <a:schemeClr val="accent5"/>
                </a:solidFill>
                <a:latin typeface="Trebuchet MS" panose="020B0703020202090204" pitchFamily="34" charset="0"/>
              </a:rPr>
              <a:t>Retrieve</a:t>
            </a:r>
            <a:r>
              <a:rPr lang="en-US" sz="2400" dirty="0">
                <a:latin typeface="Trebuchet MS" panose="020B0703020202090204" pitchFamily="34" charset="0"/>
              </a:rPr>
              <a:t> </a:t>
            </a:r>
            <a:r>
              <a:rPr lang="en-US" sz="2400" dirty="0">
                <a:solidFill>
                  <a:schemeClr val="tx1">
                    <a:lumMod val="85000"/>
                    <a:lumOff val="15000"/>
                  </a:schemeClr>
                </a:solidFill>
                <a:latin typeface="Trebuchet MS" panose="020B0703020202090204" pitchFamily="34" charset="0"/>
              </a:rPr>
              <a:t>the</a:t>
            </a:r>
            <a:r>
              <a:rPr lang="en-US" sz="2400" dirty="0">
                <a:latin typeface="Trebuchet MS" panose="020B0703020202090204" pitchFamily="34" charset="0"/>
              </a:rPr>
              <a:t> </a:t>
            </a:r>
          </a:p>
          <a:p>
            <a:pPr algn="ctr"/>
            <a:r>
              <a:rPr lang="en-US" sz="2400" dirty="0">
                <a:solidFill>
                  <a:schemeClr val="accent5"/>
                </a:solidFill>
                <a:latin typeface="Trebuchet MS" panose="020B0703020202090204" pitchFamily="34" charset="0"/>
              </a:rPr>
              <a:t>partial results</a:t>
            </a:r>
            <a:endParaRPr lang="en-GR" sz="2400" dirty="0">
              <a:solidFill>
                <a:schemeClr val="accent5"/>
              </a:solidFill>
              <a:latin typeface="Trebuchet MS" panose="020B0703020202090204" pitchFamily="34" charset="0"/>
            </a:endParaRPr>
          </a:p>
        </p:txBody>
      </p:sp>
      <p:sp>
        <p:nvSpPr>
          <p:cNvPr id="243" name="TextBox 242">
            <a:extLst>
              <a:ext uri="{FF2B5EF4-FFF2-40B4-BE49-F238E27FC236}">
                <a16:creationId xmlns:a16="http://schemas.microsoft.com/office/drawing/2014/main" id="{A1E18008-AA96-E198-238D-A82F779F9EE3}"/>
              </a:ext>
            </a:extLst>
          </p:cNvPr>
          <p:cNvSpPr txBox="1"/>
          <p:nvPr/>
        </p:nvSpPr>
        <p:spPr>
          <a:xfrm>
            <a:off x="6993816" y="1879132"/>
            <a:ext cx="2143194" cy="830997"/>
          </a:xfrm>
          <a:prstGeom prst="rect">
            <a:avLst/>
          </a:prstGeom>
          <a:noFill/>
        </p:spPr>
        <p:txBody>
          <a:bodyPr wrap="square" rtlCol="0">
            <a:spAutoFit/>
          </a:bodyPr>
          <a:lstStyle/>
          <a:p>
            <a:pPr algn="ctr"/>
            <a:r>
              <a:rPr lang="en-US" sz="2400" dirty="0">
                <a:solidFill>
                  <a:schemeClr val="accent3"/>
                </a:solidFill>
                <a:latin typeface="Trebuchet MS" panose="020B0703020202090204" pitchFamily="34" charset="0"/>
              </a:rPr>
              <a:t>Merge</a:t>
            </a:r>
            <a:r>
              <a:rPr lang="en-US" sz="2400" dirty="0">
                <a:latin typeface="Trebuchet MS" panose="020B0703020202090204" pitchFamily="34" charset="0"/>
              </a:rPr>
              <a:t> </a:t>
            </a:r>
            <a:r>
              <a:rPr lang="en-US" sz="2400" dirty="0">
                <a:solidFill>
                  <a:schemeClr val="tx1">
                    <a:lumMod val="85000"/>
                    <a:lumOff val="15000"/>
                  </a:schemeClr>
                </a:solidFill>
                <a:latin typeface="Trebuchet MS" panose="020B0703020202090204" pitchFamily="34" charset="0"/>
              </a:rPr>
              <a:t>the</a:t>
            </a:r>
            <a:r>
              <a:rPr lang="en-US" sz="2400" dirty="0">
                <a:latin typeface="Trebuchet MS" panose="020B0703020202090204" pitchFamily="34" charset="0"/>
              </a:rPr>
              <a:t> </a:t>
            </a:r>
          </a:p>
          <a:p>
            <a:pPr algn="ctr"/>
            <a:r>
              <a:rPr lang="en-US" sz="2400" dirty="0">
                <a:solidFill>
                  <a:schemeClr val="accent3"/>
                </a:solidFill>
                <a:latin typeface="Trebuchet MS" panose="020B0703020202090204" pitchFamily="34" charset="0"/>
              </a:rPr>
              <a:t>partial</a:t>
            </a:r>
            <a:r>
              <a:rPr lang="en-US" sz="2400" dirty="0">
                <a:latin typeface="Trebuchet MS" panose="020B0703020202090204" pitchFamily="34" charset="0"/>
              </a:rPr>
              <a:t> </a:t>
            </a:r>
            <a:r>
              <a:rPr lang="en-US" sz="2400" dirty="0">
                <a:solidFill>
                  <a:schemeClr val="tx1">
                    <a:lumMod val="85000"/>
                    <a:lumOff val="15000"/>
                  </a:schemeClr>
                </a:solidFill>
                <a:latin typeface="Trebuchet MS" panose="020B0703020202090204" pitchFamily="34" charset="0"/>
              </a:rPr>
              <a:t>results</a:t>
            </a:r>
            <a:endParaRPr lang="en-GR" sz="2400" dirty="0">
              <a:solidFill>
                <a:schemeClr val="tx1">
                  <a:lumMod val="85000"/>
                  <a:lumOff val="15000"/>
                </a:schemeClr>
              </a:solidFill>
              <a:latin typeface="Trebuchet MS" panose="020B0703020202090204" pitchFamily="34" charset="0"/>
            </a:endParaRPr>
          </a:p>
        </p:txBody>
      </p:sp>
      <p:sp>
        <p:nvSpPr>
          <p:cNvPr id="244" name="Oval 243">
            <a:extLst>
              <a:ext uri="{FF2B5EF4-FFF2-40B4-BE49-F238E27FC236}">
                <a16:creationId xmlns:a16="http://schemas.microsoft.com/office/drawing/2014/main" id="{BC0DC382-A497-9F7F-EEBE-BA2BEAE2933C}"/>
              </a:ext>
            </a:extLst>
          </p:cNvPr>
          <p:cNvSpPr/>
          <p:nvPr/>
        </p:nvSpPr>
        <p:spPr>
          <a:xfrm>
            <a:off x="1851910" y="1374485"/>
            <a:ext cx="396000" cy="396000"/>
          </a:xfrm>
          <a:prstGeom prst="ellipse">
            <a:avLst/>
          </a:prstGeom>
          <a:solidFill>
            <a:schemeClr val="tx1">
              <a:lumMod val="85000"/>
              <a:lumOff val="15000"/>
            </a:schemeClr>
          </a:solidFill>
        </p:spPr>
        <p:style>
          <a:lnRef idx="2">
            <a:schemeClr val="dk1">
              <a:shade val="50000"/>
            </a:schemeClr>
          </a:lnRef>
          <a:fillRef idx="1">
            <a:schemeClr val="dk1"/>
          </a:fillRef>
          <a:effectRef idx="0">
            <a:schemeClr val="dk1"/>
          </a:effectRef>
          <a:fontRef idx="minor">
            <a:schemeClr val="lt1"/>
          </a:fontRef>
        </p:style>
        <p:txBody>
          <a:bodyPr lIns="36000" tIns="72000" rIns="36000" bIns="72000" rtlCol="0" anchor="ctr"/>
          <a:lstStyle/>
          <a:p>
            <a:pPr algn="ctr"/>
            <a:r>
              <a:rPr lang="en-GR" sz="2800" dirty="0">
                <a:latin typeface="Trebuchet MS" panose="020B0703020202090204" pitchFamily="34" charset="0"/>
              </a:rPr>
              <a:t>1</a:t>
            </a:r>
          </a:p>
        </p:txBody>
      </p:sp>
      <p:sp>
        <p:nvSpPr>
          <p:cNvPr id="245" name="Oval 244">
            <a:extLst>
              <a:ext uri="{FF2B5EF4-FFF2-40B4-BE49-F238E27FC236}">
                <a16:creationId xmlns:a16="http://schemas.microsoft.com/office/drawing/2014/main" id="{DF0F3A5F-B66B-84FC-1EF8-B6AB9349CCFC}"/>
              </a:ext>
            </a:extLst>
          </p:cNvPr>
          <p:cNvSpPr/>
          <p:nvPr/>
        </p:nvSpPr>
        <p:spPr>
          <a:xfrm>
            <a:off x="3941528" y="1374485"/>
            <a:ext cx="396000" cy="396000"/>
          </a:xfrm>
          <a:prstGeom prst="ellipse">
            <a:avLst/>
          </a:prstGeom>
          <a:solidFill>
            <a:schemeClr val="tx1">
              <a:lumMod val="85000"/>
              <a:lumOff val="15000"/>
            </a:schemeClr>
          </a:solidFill>
        </p:spPr>
        <p:style>
          <a:lnRef idx="2">
            <a:schemeClr val="dk1">
              <a:shade val="50000"/>
            </a:schemeClr>
          </a:lnRef>
          <a:fillRef idx="1">
            <a:schemeClr val="dk1"/>
          </a:fillRef>
          <a:effectRef idx="0">
            <a:schemeClr val="dk1"/>
          </a:effectRef>
          <a:fontRef idx="minor">
            <a:schemeClr val="lt1"/>
          </a:fontRef>
        </p:style>
        <p:txBody>
          <a:bodyPr lIns="36000" tIns="72000" rIns="36000" bIns="72000" rtlCol="0" anchor="ctr"/>
          <a:lstStyle/>
          <a:p>
            <a:pPr algn="ctr"/>
            <a:r>
              <a:rPr lang="en-GR" sz="2800" dirty="0">
                <a:latin typeface="Trebuchet MS" panose="020B0703020202090204" pitchFamily="34" charset="0"/>
              </a:rPr>
              <a:t>2</a:t>
            </a:r>
          </a:p>
        </p:txBody>
      </p:sp>
      <p:sp>
        <p:nvSpPr>
          <p:cNvPr id="246" name="Oval 245">
            <a:extLst>
              <a:ext uri="{FF2B5EF4-FFF2-40B4-BE49-F238E27FC236}">
                <a16:creationId xmlns:a16="http://schemas.microsoft.com/office/drawing/2014/main" id="{61DD44E0-DFD8-2E05-BB46-41AA829CC058}"/>
              </a:ext>
            </a:extLst>
          </p:cNvPr>
          <p:cNvSpPr/>
          <p:nvPr/>
        </p:nvSpPr>
        <p:spPr>
          <a:xfrm>
            <a:off x="5937558" y="1374485"/>
            <a:ext cx="396000" cy="396000"/>
          </a:xfrm>
          <a:prstGeom prst="ellipse">
            <a:avLst/>
          </a:prstGeom>
          <a:solidFill>
            <a:schemeClr val="tx1">
              <a:lumMod val="85000"/>
              <a:lumOff val="15000"/>
            </a:schemeClr>
          </a:solidFill>
        </p:spPr>
        <p:style>
          <a:lnRef idx="2">
            <a:schemeClr val="dk1">
              <a:shade val="50000"/>
            </a:schemeClr>
          </a:lnRef>
          <a:fillRef idx="1">
            <a:schemeClr val="dk1"/>
          </a:fillRef>
          <a:effectRef idx="0">
            <a:schemeClr val="dk1"/>
          </a:effectRef>
          <a:fontRef idx="minor">
            <a:schemeClr val="lt1"/>
          </a:fontRef>
        </p:style>
        <p:txBody>
          <a:bodyPr lIns="36000" tIns="72000" rIns="36000" bIns="72000" rtlCol="0" anchor="ctr"/>
          <a:lstStyle/>
          <a:p>
            <a:pPr algn="ctr"/>
            <a:r>
              <a:rPr lang="en-GR" sz="2800" dirty="0">
                <a:latin typeface="Trebuchet MS" panose="020B0703020202090204" pitchFamily="34" charset="0"/>
              </a:rPr>
              <a:t>3</a:t>
            </a:r>
          </a:p>
        </p:txBody>
      </p:sp>
      <p:sp>
        <p:nvSpPr>
          <p:cNvPr id="247" name="Oval 246">
            <a:extLst>
              <a:ext uri="{FF2B5EF4-FFF2-40B4-BE49-F238E27FC236}">
                <a16:creationId xmlns:a16="http://schemas.microsoft.com/office/drawing/2014/main" id="{2C162B09-4665-A42C-7B0A-C148A8C14AFA}"/>
              </a:ext>
            </a:extLst>
          </p:cNvPr>
          <p:cNvSpPr/>
          <p:nvPr/>
        </p:nvSpPr>
        <p:spPr>
          <a:xfrm>
            <a:off x="7805167" y="1374485"/>
            <a:ext cx="396000" cy="396000"/>
          </a:xfrm>
          <a:prstGeom prst="ellipse">
            <a:avLst/>
          </a:prstGeom>
          <a:solidFill>
            <a:schemeClr val="tx1">
              <a:lumMod val="85000"/>
              <a:lumOff val="15000"/>
            </a:schemeClr>
          </a:solidFill>
        </p:spPr>
        <p:style>
          <a:lnRef idx="2">
            <a:schemeClr val="dk1">
              <a:shade val="50000"/>
            </a:schemeClr>
          </a:lnRef>
          <a:fillRef idx="1">
            <a:schemeClr val="dk1"/>
          </a:fillRef>
          <a:effectRef idx="0">
            <a:schemeClr val="dk1"/>
          </a:effectRef>
          <a:fontRef idx="minor">
            <a:schemeClr val="lt1"/>
          </a:fontRef>
        </p:style>
        <p:txBody>
          <a:bodyPr lIns="36000" tIns="72000" rIns="36000" bIns="72000" rtlCol="0" anchor="ctr"/>
          <a:lstStyle/>
          <a:p>
            <a:pPr algn="ctr"/>
            <a:r>
              <a:rPr lang="en-GR" sz="2800" dirty="0">
                <a:latin typeface="Trebuchet MS" panose="020B0703020202090204" pitchFamily="34" charset="0"/>
              </a:rPr>
              <a:t>4</a:t>
            </a:r>
          </a:p>
        </p:txBody>
      </p:sp>
      <p:grpSp>
        <p:nvGrpSpPr>
          <p:cNvPr id="270" name="Group 269">
            <a:extLst>
              <a:ext uri="{FF2B5EF4-FFF2-40B4-BE49-F238E27FC236}">
                <a16:creationId xmlns:a16="http://schemas.microsoft.com/office/drawing/2014/main" id="{A6D98AA8-36C3-C714-5790-BDE010D677AB}"/>
              </a:ext>
            </a:extLst>
          </p:cNvPr>
          <p:cNvGrpSpPr/>
          <p:nvPr/>
        </p:nvGrpSpPr>
        <p:grpSpPr>
          <a:xfrm>
            <a:off x="96561" y="3371147"/>
            <a:ext cx="1442959" cy="1751942"/>
            <a:chOff x="2296213" y="4722314"/>
            <a:chExt cx="2216371" cy="1751942"/>
          </a:xfrm>
        </p:grpSpPr>
        <p:grpSp>
          <p:nvGrpSpPr>
            <p:cNvPr id="271" name="Group 270">
              <a:extLst>
                <a:ext uri="{FF2B5EF4-FFF2-40B4-BE49-F238E27FC236}">
                  <a16:creationId xmlns:a16="http://schemas.microsoft.com/office/drawing/2014/main" id="{DA98856E-C631-D834-050C-CEAFE7E1D265}"/>
                </a:ext>
              </a:extLst>
            </p:cNvPr>
            <p:cNvGrpSpPr>
              <a:grpSpLocks noChangeAspect="1"/>
            </p:cNvGrpSpPr>
            <p:nvPr/>
          </p:nvGrpSpPr>
          <p:grpSpPr>
            <a:xfrm>
              <a:off x="2296213" y="4722314"/>
              <a:ext cx="2216371" cy="1751942"/>
              <a:chOff x="4260365" y="4858069"/>
              <a:chExt cx="2522123" cy="1993630"/>
            </a:xfrm>
          </p:grpSpPr>
          <p:sp>
            <p:nvSpPr>
              <p:cNvPr id="305" name="Rounded Rectangle 304">
                <a:extLst>
                  <a:ext uri="{FF2B5EF4-FFF2-40B4-BE49-F238E27FC236}">
                    <a16:creationId xmlns:a16="http://schemas.microsoft.com/office/drawing/2014/main" id="{089B9220-D1FC-D48C-11DD-AC3F0AA54A76}"/>
                  </a:ext>
                </a:extLst>
              </p:cNvPr>
              <p:cNvSpPr>
                <a:spLocks/>
              </p:cNvSpPr>
              <p:nvPr/>
            </p:nvSpPr>
            <p:spPr>
              <a:xfrm>
                <a:off x="4260365" y="4858069"/>
                <a:ext cx="2522123" cy="1993630"/>
              </a:xfrm>
              <a:prstGeom prst="roundRect">
                <a:avLst>
                  <a:gd name="adj" fmla="val 7426"/>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algn="ctr"/>
                <a:r>
                  <a:rPr lang="en-GR" dirty="0">
                    <a:solidFill>
                      <a:schemeClr val="tx1"/>
                    </a:solidFill>
                    <a:latin typeface="Trebuchet MS" panose="020B0703020202090204" pitchFamily="34" charset="0"/>
                  </a:rPr>
                  <a:t>Main Memory</a:t>
                </a:r>
              </a:p>
            </p:txBody>
          </p:sp>
          <p:sp>
            <p:nvSpPr>
              <p:cNvPr id="315" name="Rounded Rectangle 314">
                <a:extLst>
                  <a:ext uri="{FF2B5EF4-FFF2-40B4-BE49-F238E27FC236}">
                    <a16:creationId xmlns:a16="http://schemas.microsoft.com/office/drawing/2014/main" id="{D9BF46E7-BB38-F184-9400-C84C893D6E71}"/>
                  </a:ext>
                </a:extLst>
              </p:cNvPr>
              <p:cNvSpPr/>
              <p:nvPr/>
            </p:nvSpPr>
            <p:spPr>
              <a:xfrm>
                <a:off x="4377994" y="5337859"/>
                <a:ext cx="1105791" cy="1395057"/>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algn="ctr">
                  <a:lnSpc>
                    <a:spcPct val="90000"/>
                  </a:lnSpc>
                </a:pPr>
                <a:r>
                  <a:rPr lang="en-GR" dirty="0">
                    <a:latin typeface="Trebuchet MS" panose="020B0703020202090204" pitchFamily="34" charset="0"/>
                  </a:rPr>
                  <a:t>DRAM Bank</a:t>
                </a:r>
              </a:p>
            </p:txBody>
          </p:sp>
          <p:sp>
            <p:nvSpPr>
              <p:cNvPr id="312" name="Rounded Rectangle 311">
                <a:extLst>
                  <a:ext uri="{FF2B5EF4-FFF2-40B4-BE49-F238E27FC236}">
                    <a16:creationId xmlns:a16="http://schemas.microsoft.com/office/drawing/2014/main" id="{25546127-A13C-D5C0-4D05-3A3C7AE2F1BC}"/>
                  </a:ext>
                </a:extLst>
              </p:cNvPr>
              <p:cNvSpPr/>
              <p:nvPr/>
            </p:nvSpPr>
            <p:spPr>
              <a:xfrm>
                <a:off x="5600495" y="5343892"/>
                <a:ext cx="1105791" cy="1389023"/>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algn="ctr">
                  <a:lnSpc>
                    <a:spcPct val="90000"/>
                  </a:lnSpc>
                </a:pPr>
                <a:r>
                  <a:rPr lang="en-GR" dirty="0">
                    <a:latin typeface="Trebuchet MS" panose="020B0703020202090204" pitchFamily="34" charset="0"/>
                  </a:rPr>
                  <a:t>DRAM Bank</a:t>
                </a:r>
              </a:p>
            </p:txBody>
          </p:sp>
        </p:grpSp>
        <p:grpSp>
          <p:nvGrpSpPr>
            <p:cNvPr id="295" name="Group 294">
              <a:extLst>
                <a:ext uri="{FF2B5EF4-FFF2-40B4-BE49-F238E27FC236}">
                  <a16:creationId xmlns:a16="http://schemas.microsoft.com/office/drawing/2014/main" id="{B93403E0-407E-B7FA-74B5-6CFADD920C7F}"/>
                </a:ext>
              </a:extLst>
            </p:cNvPr>
            <p:cNvGrpSpPr>
              <a:grpSpLocks noChangeAspect="1"/>
            </p:cNvGrpSpPr>
            <p:nvPr/>
          </p:nvGrpSpPr>
          <p:grpSpPr>
            <a:xfrm rot="9107400">
              <a:off x="2514565" y="5897606"/>
              <a:ext cx="738787" cy="201512"/>
              <a:chOff x="366106" y="4476406"/>
              <a:chExt cx="925723" cy="237227"/>
            </a:xfrm>
            <a:solidFill>
              <a:schemeClr val="accent1">
                <a:lumMod val="20000"/>
                <a:lumOff val="80000"/>
              </a:schemeClr>
            </a:solidFill>
          </p:grpSpPr>
          <p:sp>
            <p:nvSpPr>
              <p:cNvPr id="301" name="Rectangle 300">
                <a:extLst>
                  <a:ext uri="{FF2B5EF4-FFF2-40B4-BE49-F238E27FC236}">
                    <a16:creationId xmlns:a16="http://schemas.microsoft.com/office/drawing/2014/main" id="{E5B6BC5D-1844-71DA-7193-4C85A2E4398D}"/>
                  </a:ext>
                </a:extLst>
              </p:cNvPr>
              <p:cNvSpPr/>
              <p:nvPr/>
            </p:nvSpPr>
            <p:spPr>
              <a:xfrm>
                <a:off x="366106" y="4476406"/>
                <a:ext cx="226802" cy="234003"/>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02" name="Rectangle 301">
                <a:extLst>
                  <a:ext uri="{FF2B5EF4-FFF2-40B4-BE49-F238E27FC236}">
                    <a16:creationId xmlns:a16="http://schemas.microsoft.com/office/drawing/2014/main" id="{F07AEEEF-FEB4-8B80-463F-C2777A3BDCD7}"/>
                  </a:ext>
                </a:extLst>
              </p:cNvPr>
              <p:cNvSpPr/>
              <p:nvPr/>
            </p:nvSpPr>
            <p:spPr>
              <a:xfrm>
                <a:off x="592614" y="4477943"/>
                <a:ext cx="226802"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03" name="Rectangle 302">
                <a:extLst>
                  <a:ext uri="{FF2B5EF4-FFF2-40B4-BE49-F238E27FC236}">
                    <a16:creationId xmlns:a16="http://schemas.microsoft.com/office/drawing/2014/main" id="{82000D67-A8CB-D39A-D4CF-C2F1C2A9F245}"/>
                  </a:ext>
                </a:extLst>
              </p:cNvPr>
              <p:cNvSpPr/>
              <p:nvPr/>
            </p:nvSpPr>
            <p:spPr>
              <a:xfrm>
                <a:off x="825644" y="4479631"/>
                <a:ext cx="226802" cy="234002"/>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04" name="Rectangle 303">
                <a:extLst>
                  <a:ext uri="{FF2B5EF4-FFF2-40B4-BE49-F238E27FC236}">
                    <a16:creationId xmlns:a16="http://schemas.microsoft.com/office/drawing/2014/main" id="{C951113A-C3EE-4E43-2798-A1B8AF4FCEB2}"/>
                  </a:ext>
                </a:extLst>
              </p:cNvPr>
              <p:cNvSpPr/>
              <p:nvPr/>
            </p:nvSpPr>
            <p:spPr>
              <a:xfrm>
                <a:off x="1065029" y="4478357"/>
                <a:ext cx="226800" cy="234001"/>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285" name="Group 284">
              <a:extLst>
                <a:ext uri="{FF2B5EF4-FFF2-40B4-BE49-F238E27FC236}">
                  <a16:creationId xmlns:a16="http://schemas.microsoft.com/office/drawing/2014/main" id="{FE1A38F6-915A-7F06-A2AC-DCAE83399735}"/>
                </a:ext>
              </a:extLst>
            </p:cNvPr>
            <p:cNvGrpSpPr>
              <a:grpSpLocks noChangeAspect="1"/>
            </p:cNvGrpSpPr>
            <p:nvPr/>
          </p:nvGrpSpPr>
          <p:grpSpPr>
            <a:xfrm rot="9107400">
              <a:off x="3580502" y="5904426"/>
              <a:ext cx="735872" cy="199930"/>
              <a:chOff x="417535" y="4494285"/>
              <a:chExt cx="922069" cy="235365"/>
            </a:xfrm>
            <a:solidFill>
              <a:schemeClr val="accent1">
                <a:lumMod val="20000"/>
                <a:lumOff val="80000"/>
              </a:schemeClr>
            </a:solidFill>
          </p:grpSpPr>
          <p:sp>
            <p:nvSpPr>
              <p:cNvPr id="291" name="Rectangle 290">
                <a:extLst>
                  <a:ext uri="{FF2B5EF4-FFF2-40B4-BE49-F238E27FC236}">
                    <a16:creationId xmlns:a16="http://schemas.microsoft.com/office/drawing/2014/main" id="{5D4647FD-195D-BD12-4789-C4BBDF611995}"/>
                  </a:ext>
                </a:extLst>
              </p:cNvPr>
              <p:cNvSpPr/>
              <p:nvPr/>
            </p:nvSpPr>
            <p:spPr>
              <a:xfrm>
                <a:off x="417535" y="4494285"/>
                <a:ext cx="226801"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92" name="Rectangle 291">
                <a:extLst>
                  <a:ext uri="{FF2B5EF4-FFF2-40B4-BE49-F238E27FC236}">
                    <a16:creationId xmlns:a16="http://schemas.microsoft.com/office/drawing/2014/main" id="{24BE572E-3D3A-F1BC-F197-EF7C396A2024}"/>
                  </a:ext>
                </a:extLst>
              </p:cNvPr>
              <p:cNvSpPr/>
              <p:nvPr/>
            </p:nvSpPr>
            <p:spPr>
              <a:xfrm>
                <a:off x="643340" y="4494499"/>
                <a:ext cx="226801" cy="233999"/>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93" name="Rectangle 292">
                <a:extLst>
                  <a:ext uri="{FF2B5EF4-FFF2-40B4-BE49-F238E27FC236}">
                    <a16:creationId xmlns:a16="http://schemas.microsoft.com/office/drawing/2014/main" id="{FEF8B949-4AAF-0A4F-9B0E-CA5BFFBA5FF5}"/>
                  </a:ext>
                </a:extLst>
              </p:cNvPr>
              <p:cNvSpPr/>
              <p:nvPr/>
            </p:nvSpPr>
            <p:spPr>
              <a:xfrm>
                <a:off x="874649" y="4495648"/>
                <a:ext cx="226801" cy="234002"/>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94" name="Rectangle 293">
                <a:extLst>
                  <a:ext uri="{FF2B5EF4-FFF2-40B4-BE49-F238E27FC236}">
                    <a16:creationId xmlns:a16="http://schemas.microsoft.com/office/drawing/2014/main" id="{1AEECEFE-B659-E867-AEE0-7433942041D5}"/>
                  </a:ext>
                </a:extLst>
              </p:cNvPr>
              <p:cNvSpPr/>
              <p:nvPr/>
            </p:nvSpPr>
            <p:spPr>
              <a:xfrm>
                <a:off x="1112804" y="4495054"/>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spTree>
    <p:extLst>
      <p:ext uri="{BB962C8B-B14F-4D97-AF65-F5344CB8AC3E}">
        <p14:creationId xmlns:p14="http://schemas.microsoft.com/office/powerpoint/2010/main" val="1385115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4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5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4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47"/>
                                        </p:tgtEl>
                                        <p:attrNameLst>
                                          <p:attrName>style.visibility</p:attrName>
                                        </p:attrNameLst>
                                      </p:cBhvr>
                                      <p:to>
                                        <p:strVal val="visible"/>
                                      </p:to>
                                    </p:set>
                                  </p:childTnLst>
                                </p:cTn>
                              </p:par>
                              <p:par>
                                <p:cTn id="45" presetID="1" presetClass="entr" presetSubtype="0" fill="hold" grpId="1" nodeType="withEffect">
                                  <p:stCondLst>
                                    <p:cond delay="0"/>
                                  </p:stCondLst>
                                  <p:childTnLst>
                                    <p:set>
                                      <p:cBhvr>
                                        <p:cTn id="46" dur="1" fill="hold">
                                          <p:stCondLst>
                                            <p:cond delay="0"/>
                                          </p:stCondLst>
                                        </p:cTn>
                                        <p:tgtEl>
                                          <p:spTgt spid="21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23"/>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19"/>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20"/>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22"/>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 grpId="0" animBg="1"/>
      <p:bldP spid="212" grpId="0" animBg="1"/>
      <p:bldP spid="209" grpId="0" animBg="1"/>
      <p:bldP spid="218" grpId="0" animBg="1"/>
      <p:bldP spid="218" grpId="1" animBg="1"/>
      <p:bldP spid="223" grpId="0"/>
      <p:bldP spid="241" grpId="0"/>
      <p:bldP spid="242" grpId="0"/>
      <p:bldP spid="243" grpId="0"/>
      <p:bldP spid="245" grpId="0" animBg="1"/>
      <p:bldP spid="246" grpId="0" animBg="1"/>
      <p:bldP spid="24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14</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accent6">
                    <a:lumMod val="50000"/>
                  </a:schemeClr>
                </a:solidFill>
                <a:latin typeface="Trebuchet MS" panose="020B0703020202090204" pitchFamily="34" charset="0"/>
              </a:rPr>
              <a:t>Data Partitioning Techniques</a:t>
            </a:r>
          </a:p>
        </p:txBody>
      </p:sp>
      <p:sp>
        <p:nvSpPr>
          <p:cNvPr id="69" name="TextBox 68">
            <a:extLst>
              <a:ext uri="{FF2B5EF4-FFF2-40B4-BE49-F238E27FC236}">
                <a16:creationId xmlns:a16="http://schemas.microsoft.com/office/drawing/2014/main" id="{D0956A7C-C4DB-EFDA-148B-2D53FF0AEA1B}"/>
              </a:ext>
            </a:extLst>
          </p:cNvPr>
          <p:cNvSpPr txBox="1"/>
          <p:nvPr/>
        </p:nvSpPr>
        <p:spPr>
          <a:xfrm>
            <a:off x="749189" y="1718199"/>
            <a:ext cx="2860374" cy="492443"/>
          </a:xfrm>
          <a:prstGeom prst="rect">
            <a:avLst/>
          </a:prstGeom>
          <a:noFill/>
        </p:spPr>
        <p:txBody>
          <a:bodyPr wrap="square" rtlCol="0">
            <a:spAutoFit/>
          </a:bodyPr>
          <a:lstStyle/>
          <a:p>
            <a:pPr algn="ctr"/>
            <a:r>
              <a:rPr lang="en-GR" sz="2600" dirty="0">
                <a:solidFill>
                  <a:schemeClr val="tx1">
                    <a:lumMod val="85000"/>
                    <a:lumOff val="15000"/>
                  </a:schemeClr>
                </a:solidFill>
                <a:latin typeface="Trebuchet MS" panose="020B0703020202090204" pitchFamily="34" charset="0"/>
              </a:rPr>
              <a:t>1D Partitioning</a:t>
            </a:r>
          </a:p>
        </p:txBody>
      </p:sp>
      <p:grpSp>
        <p:nvGrpSpPr>
          <p:cNvPr id="70" name="Group 69">
            <a:extLst>
              <a:ext uri="{FF2B5EF4-FFF2-40B4-BE49-F238E27FC236}">
                <a16:creationId xmlns:a16="http://schemas.microsoft.com/office/drawing/2014/main" id="{9AC3E702-7F74-EF42-56E2-2AC030C7047B}"/>
              </a:ext>
            </a:extLst>
          </p:cNvPr>
          <p:cNvGrpSpPr/>
          <p:nvPr/>
        </p:nvGrpSpPr>
        <p:grpSpPr>
          <a:xfrm>
            <a:off x="348305" y="2196116"/>
            <a:ext cx="3823021" cy="2189208"/>
            <a:chOff x="411376" y="1660032"/>
            <a:chExt cx="3823021" cy="2189208"/>
          </a:xfrm>
        </p:grpSpPr>
        <p:sp>
          <p:nvSpPr>
            <p:cNvPr id="71" name="TextBox 70">
              <a:extLst>
                <a:ext uri="{FF2B5EF4-FFF2-40B4-BE49-F238E27FC236}">
                  <a16:creationId xmlns:a16="http://schemas.microsoft.com/office/drawing/2014/main" id="{1166EEC9-C981-423E-6759-B81218356A16}"/>
                </a:ext>
              </a:extLst>
            </p:cNvPr>
            <p:cNvSpPr txBox="1"/>
            <p:nvPr/>
          </p:nvSpPr>
          <p:spPr>
            <a:xfrm>
              <a:off x="3228834" y="2392883"/>
              <a:ext cx="224308" cy="584775"/>
            </a:xfrm>
            <a:prstGeom prst="rect">
              <a:avLst/>
            </a:prstGeom>
            <a:noFill/>
          </p:spPr>
          <p:txBody>
            <a:bodyPr wrap="square" rtlCol="0">
              <a:spAutoFit/>
            </a:bodyPr>
            <a:lstStyle/>
            <a:p>
              <a:r>
                <a:rPr lang="en-GR" sz="3200" dirty="0">
                  <a:solidFill>
                    <a:schemeClr val="tx1">
                      <a:lumMod val="85000"/>
                      <a:lumOff val="15000"/>
                    </a:schemeClr>
                  </a:solidFill>
                  <a:latin typeface="Trebuchet MS" panose="020B0703020202090204" pitchFamily="34" charset="0"/>
                </a:rPr>
                <a:t>=</a:t>
              </a:r>
              <a:endParaRPr lang="en-GR" sz="2400" dirty="0">
                <a:solidFill>
                  <a:schemeClr val="tx1">
                    <a:lumMod val="85000"/>
                    <a:lumOff val="15000"/>
                  </a:schemeClr>
                </a:solidFill>
                <a:latin typeface="Trebuchet MS" panose="020B0703020202090204" pitchFamily="34" charset="0"/>
              </a:endParaRPr>
            </a:p>
          </p:txBody>
        </p:sp>
        <p:grpSp>
          <p:nvGrpSpPr>
            <p:cNvPr id="72" name="Group 71">
              <a:extLst>
                <a:ext uri="{FF2B5EF4-FFF2-40B4-BE49-F238E27FC236}">
                  <a16:creationId xmlns:a16="http://schemas.microsoft.com/office/drawing/2014/main" id="{1586614F-3E40-B809-993E-BC2DBD7788DB}"/>
                </a:ext>
              </a:extLst>
            </p:cNvPr>
            <p:cNvGrpSpPr/>
            <p:nvPr/>
          </p:nvGrpSpPr>
          <p:grpSpPr>
            <a:xfrm>
              <a:off x="3628169" y="1700723"/>
              <a:ext cx="606228" cy="2148517"/>
              <a:chOff x="5094616" y="4056726"/>
              <a:chExt cx="741391" cy="2627549"/>
            </a:xfrm>
            <a:solidFill>
              <a:schemeClr val="accent5">
                <a:lumMod val="20000"/>
                <a:lumOff val="80000"/>
              </a:schemeClr>
            </a:solidFill>
          </p:grpSpPr>
          <p:grpSp>
            <p:nvGrpSpPr>
              <p:cNvPr id="250" name="Group 249">
                <a:extLst>
                  <a:ext uri="{FF2B5EF4-FFF2-40B4-BE49-F238E27FC236}">
                    <a16:creationId xmlns:a16="http://schemas.microsoft.com/office/drawing/2014/main" id="{2D5EE7EA-3DD0-838F-6188-12A62C6A8332}"/>
                  </a:ext>
                </a:extLst>
              </p:cNvPr>
              <p:cNvGrpSpPr>
                <a:grpSpLocks noChangeAspect="1"/>
              </p:cNvGrpSpPr>
              <p:nvPr/>
            </p:nvGrpSpPr>
            <p:grpSpPr>
              <a:xfrm rot="5400000">
                <a:off x="4210515" y="5224288"/>
                <a:ext cx="2052000" cy="283797"/>
                <a:chOff x="687454" y="4672294"/>
                <a:chExt cx="1802686" cy="234236"/>
              </a:xfrm>
              <a:grpFill/>
            </p:grpSpPr>
            <p:sp>
              <p:nvSpPr>
                <p:cNvPr id="252" name="Rectangle 251">
                  <a:extLst>
                    <a:ext uri="{FF2B5EF4-FFF2-40B4-BE49-F238E27FC236}">
                      <a16:creationId xmlns:a16="http://schemas.microsoft.com/office/drawing/2014/main" id="{4559D3E7-D829-1025-FA97-E387BB86CBC0}"/>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53" name="Rectangle 252">
                  <a:extLst>
                    <a:ext uri="{FF2B5EF4-FFF2-40B4-BE49-F238E27FC236}">
                      <a16:creationId xmlns:a16="http://schemas.microsoft.com/office/drawing/2014/main" id="{58539BDB-D590-A85C-4766-62195211F259}"/>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54" name="Rectangle 253">
                  <a:extLst>
                    <a:ext uri="{FF2B5EF4-FFF2-40B4-BE49-F238E27FC236}">
                      <a16:creationId xmlns:a16="http://schemas.microsoft.com/office/drawing/2014/main" id="{B65D2CD6-0DBD-22D2-926B-633CE079FB69}"/>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55" name="Rectangle 254">
                  <a:extLst>
                    <a:ext uri="{FF2B5EF4-FFF2-40B4-BE49-F238E27FC236}">
                      <a16:creationId xmlns:a16="http://schemas.microsoft.com/office/drawing/2014/main" id="{2A5B3EB6-A26D-DFE9-A97A-00201E4F5548}"/>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56" name="Rectangle 255">
                  <a:extLst>
                    <a:ext uri="{FF2B5EF4-FFF2-40B4-BE49-F238E27FC236}">
                      <a16:creationId xmlns:a16="http://schemas.microsoft.com/office/drawing/2014/main" id="{650C13D5-A87F-1F54-FBB6-FDFC5A87F27D}"/>
                    </a:ext>
                  </a:extLst>
                </p:cNvPr>
                <p:cNvSpPr/>
                <p:nvPr/>
              </p:nvSpPr>
              <p:spPr>
                <a:xfrm>
                  <a:off x="1587960" y="4672294"/>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57" name="Rectangle 256">
                  <a:extLst>
                    <a:ext uri="{FF2B5EF4-FFF2-40B4-BE49-F238E27FC236}">
                      <a16:creationId xmlns:a16="http://schemas.microsoft.com/office/drawing/2014/main" id="{55040DEA-1AB7-4AEE-51EC-E29E8466113A}"/>
                    </a:ext>
                  </a:extLst>
                </p:cNvPr>
                <p:cNvSpPr/>
                <p:nvPr/>
              </p:nvSpPr>
              <p:spPr>
                <a:xfrm>
                  <a:off x="1813086" y="4672294"/>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58" name="Rectangle 257">
                  <a:extLst>
                    <a:ext uri="{FF2B5EF4-FFF2-40B4-BE49-F238E27FC236}">
                      <a16:creationId xmlns:a16="http://schemas.microsoft.com/office/drawing/2014/main" id="{BA9E4F10-87B9-869E-FAE9-B5CA8D413131}"/>
                    </a:ext>
                  </a:extLst>
                </p:cNvPr>
                <p:cNvSpPr/>
                <p:nvPr/>
              </p:nvSpPr>
              <p:spPr>
                <a:xfrm>
                  <a:off x="2040846" y="4672294"/>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59" name="Rectangle 258">
                  <a:extLst>
                    <a:ext uri="{FF2B5EF4-FFF2-40B4-BE49-F238E27FC236}">
                      <a16:creationId xmlns:a16="http://schemas.microsoft.com/office/drawing/2014/main" id="{5B16CB5D-B88E-4BE3-34DC-9728CC17A800}"/>
                    </a:ext>
                  </a:extLst>
                </p:cNvPr>
                <p:cNvSpPr/>
                <p:nvPr/>
              </p:nvSpPr>
              <p:spPr>
                <a:xfrm>
                  <a:off x="2263340" y="4672294"/>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sp>
            <p:nvSpPr>
              <p:cNvPr id="251" name="TextBox 250">
                <a:extLst>
                  <a:ext uri="{FF2B5EF4-FFF2-40B4-BE49-F238E27FC236}">
                    <a16:creationId xmlns:a16="http://schemas.microsoft.com/office/drawing/2014/main" id="{875EA12A-FE9B-33F8-7C95-31C37DE622CF}"/>
                  </a:ext>
                </a:extLst>
              </p:cNvPr>
              <p:cNvSpPr txBox="1"/>
              <p:nvPr/>
            </p:nvSpPr>
            <p:spPr>
              <a:xfrm rot="16200000">
                <a:off x="4277574" y="5125842"/>
                <a:ext cx="2627549" cy="489317"/>
              </a:xfrm>
              <a:prstGeom prst="rect">
                <a:avLst/>
              </a:prstGeom>
              <a:noFill/>
            </p:spPr>
            <p:txBody>
              <a:bodyPr wrap="square" rtlCol="0">
                <a:spAutoFit/>
              </a:bodyPr>
              <a:lstStyle/>
              <a:p>
                <a:r>
                  <a:rPr lang="en-GB" sz="2000" dirty="0">
                    <a:solidFill>
                      <a:schemeClr val="accent1"/>
                    </a:solidFill>
                    <a:latin typeface="Trebuchet MS" panose="020B0703020202090204" pitchFamily="34" charset="0"/>
                  </a:rPr>
                  <a:t>1x</a:t>
                </a:r>
                <a:r>
                  <a:rPr lang="en-GB" sz="2000" dirty="0">
                    <a:latin typeface="Trebuchet MS" panose="020B0703020202090204" pitchFamily="34" charset="0"/>
                  </a:rPr>
                  <a:t> o</a:t>
                </a:r>
                <a:r>
                  <a:rPr lang="en-GR" sz="2000" dirty="0">
                    <a:latin typeface="Trebuchet MS" panose="020B0703020202090204" pitchFamily="34" charset="0"/>
                  </a:rPr>
                  <a:t>utput vector</a:t>
                </a:r>
              </a:p>
            </p:txBody>
          </p:sp>
        </p:grpSp>
        <p:sp>
          <p:nvSpPr>
            <p:cNvPr id="73" name="TextBox 72">
              <a:extLst>
                <a:ext uri="{FF2B5EF4-FFF2-40B4-BE49-F238E27FC236}">
                  <a16:creationId xmlns:a16="http://schemas.microsoft.com/office/drawing/2014/main" id="{87E91ABD-9A33-70D5-205F-7ABDAA2968D5}"/>
                </a:ext>
              </a:extLst>
            </p:cNvPr>
            <p:cNvSpPr txBox="1"/>
            <p:nvPr/>
          </p:nvSpPr>
          <p:spPr>
            <a:xfrm>
              <a:off x="1059162" y="2462350"/>
              <a:ext cx="224308" cy="584775"/>
            </a:xfrm>
            <a:prstGeom prst="rect">
              <a:avLst/>
            </a:prstGeom>
            <a:noFill/>
          </p:spPr>
          <p:txBody>
            <a:bodyPr wrap="square" rtlCol="0">
              <a:spAutoFit/>
            </a:bodyPr>
            <a:lstStyle/>
            <a:p>
              <a:r>
                <a:rPr lang="en-GR" sz="3200" dirty="0">
                  <a:solidFill>
                    <a:schemeClr val="tx1">
                      <a:lumMod val="85000"/>
                      <a:lumOff val="15000"/>
                    </a:schemeClr>
                  </a:solidFill>
                  <a:latin typeface="Trebuchet MS" panose="020B0703020202090204" pitchFamily="34" charset="0"/>
                </a:rPr>
                <a:t>*</a:t>
              </a:r>
              <a:endParaRPr lang="en-GR" sz="2400" dirty="0">
                <a:solidFill>
                  <a:schemeClr val="tx1">
                    <a:lumMod val="85000"/>
                    <a:lumOff val="15000"/>
                  </a:schemeClr>
                </a:solidFill>
                <a:latin typeface="Trebuchet MS" panose="020B0703020202090204" pitchFamily="34" charset="0"/>
              </a:endParaRPr>
            </a:p>
          </p:txBody>
        </p:sp>
        <p:grpSp>
          <p:nvGrpSpPr>
            <p:cNvPr id="74" name="Group 73">
              <a:extLst>
                <a:ext uri="{FF2B5EF4-FFF2-40B4-BE49-F238E27FC236}">
                  <a16:creationId xmlns:a16="http://schemas.microsoft.com/office/drawing/2014/main" id="{DBD663ED-DAAE-EF63-101A-62652557AF75}"/>
                </a:ext>
              </a:extLst>
            </p:cNvPr>
            <p:cNvGrpSpPr/>
            <p:nvPr/>
          </p:nvGrpSpPr>
          <p:grpSpPr>
            <a:xfrm>
              <a:off x="411376" y="1660032"/>
              <a:ext cx="788047" cy="2023498"/>
              <a:chOff x="302330" y="1541926"/>
              <a:chExt cx="963744" cy="2474656"/>
            </a:xfrm>
          </p:grpSpPr>
          <p:sp>
            <p:nvSpPr>
              <p:cNvPr id="212" name="TextBox 211">
                <a:extLst>
                  <a:ext uri="{FF2B5EF4-FFF2-40B4-BE49-F238E27FC236}">
                    <a16:creationId xmlns:a16="http://schemas.microsoft.com/office/drawing/2014/main" id="{A9B6AF74-B2DC-E2B8-9274-9B1255CA74C5}"/>
                  </a:ext>
                </a:extLst>
              </p:cNvPr>
              <p:cNvSpPr txBox="1"/>
              <p:nvPr/>
            </p:nvSpPr>
            <p:spPr>
              <a:xfrm rot="16200000">
                <a:off x="-215913" y="2534595"/>
                <a:ext cx="2474656" cy="489318"/>
              </a:xfrm>
              <a:prstGeom prst="rect">
                <a:avLst/>
              </a:prstGeom>
              <a:noFill/>
            </p:spPr>
            <p:txBody>
              <a:bodyPr wrap="square" rtlCol="0">
                <a:spAutoFit/>
              </a:bodyPr>
              <a:lstStyle/>
              <a:p>
                <a:r>
                  <a:rPr lang="en-GB" sz="2000" dirty="0">
                    <a:solidFill>
                      <a:schemeClr val="accent1"/>
                    </a:solidFill>
                    <a:latin typeface="Trebuchet MS" panose="020B0703020202090204" pitchFamily="34" charset="0"/>
                  </a:rPr>
                  <a:t>4x</a:t>
                </a:r>
                <a:r>
                  <a:rPr lang="en-GB" sz="2000" dirty="0">
                    <a:latin typeface="Trebuchet MS" panose="020B0703020202090204" pitchFamily="34" charset="0"/>
                  </a:rPr>
                  <a:t> input</a:t>
                </a:r>
                <a:r>
                  <a:rPr lang="en-GR" sz="2000" dirty="0">
                    <a:latin typeface="Trebuchet MS" panose="020B0703020202090204" pitchFamily="34" charset="0"/>
                  </a:rPr>
                  <a:t> vector</a:t>
                </a:r>
              </a:p>
            </p:txBody>
          </p:sp>
          <p:grpSp>
            <p:nvGrpSpPr>
              <p:cNvPr id="213" name="Group 212">
                <a:extLst>
                  <a:ext uri="{FF2B5EF4-FFF2-40B4-BE49-F238E27FC236}">
                    <a16:creationId xmlns:a16="http://schemas.microsoft.com/office/drawing/2014/main" id="{9FBB9799-B557-C343-198C-F2B9EC43417B}"/>
                  </a:ext>
                </a:extLst>
              </p:cNvPr>
              <p:cNvGrpSpPr/>
              <p:nvPr/>
            </p:nvGrpSpPr>
            <p:grpSpPr>
              <a:xfrm>
                <a:off x="302330" y="1750874"/>
                <a:ext cx="516717" cy="2250405"/>
                <a:chOff x="302330" y="1750874"/>
                <a:chExt cx="516717" cy="2250405"/>
              </a:xfrm>
            </p:grpSpPr>
            <p:grpSp>
              <p:nvGrpSpPr>
                <p:cNvPr id="214" name="Group 213">
                  <a:extLst>
                    <a:ext uri="{FF2B5EF4-FFF2-40B4-BE49-F238E27FC236}">
                      <a16:creationId xmlns:a16="http://schemas.microsoft.com/office/drawing/2014/main" id="{A57E3C17-E500-EDDA-78A2-0FA8B050DAA4}"/>
                    </a:ext>
                  </a:extLst>
                </p:cNvPr>
                <p:cNvGrpSpPr>
                  <a:grpSpLocks noChangeAspect="1"/>
                </p:cNvGrpSpPr>
                <p:nvPr/>
              </p:nvGrpSpPr>
              <p:grpSpPr>
                <a:xfrm rot="5400000">
                  <a:off x="-348851" y="2634975"/>
                  <a:ext cx="2052000" cy="283797"/>
                  <a:chOff x="687454" y="4672294"/>
                  <a:chExt cx="1802686" cy="234236"/>
                </a:xfrm>
                <a:solidFill>
                  <a:schemeClr val="accent1">
                    <a:lumMod val="20000"/>
                    <a:lumOff val="80000"/>
                  </a:schemeClr>
                </a:solidFill>
              </p:grpSpPr>
              <p:sp>
                <p:nvSpPr>
                  <p:cNvPr id="242" name="Rectangle 241">
                    <a:extLst>
                      <a:ext uri="{FF2B5EF4-FFF2-40B4-BE49-F238E27FC236}">
                        <a16:creationId xmlns:a16="http://schemas.microsoft.com/office/drawing/2014/main" id="{8C9FC9F6-369A-CC25-6145-C88AD24E5629}"/>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43" name="Rectangle 242">
                    <a:extLst>
                      <a:ext uri="{FF2B5EF4-FFF2-40B4-BE49-F238E27FC236}">
                        <a16:creationId xmlns:a16="http://schemas.microsoft.com/office/drawing/2014/main" id="{FA49EE8C-06A4-BC26-FA1B-CA88DF31101E}"/>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44" name="Rectangle 243">
                    <a:extLst>
                      <a:ext uri="{FF2B5EF4-FFF2-40B4-BE49-F238E27FC236}">
                        <a16:creationId xmlns:a16="http://schemas.microsoft.com/office/drawing/2014/main" id="{4CBAD25A-98C8-4324-93B6-DD54606E5E80}"/>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45" name="Rectangle 244">
                    <a:extLst>
                      <a:ext uri="{FF2B5EF4-FFF2-40B4-BE49-F238E27FC236}">
                        <a16:creationId xmlns:a16="http://schemas.microsoft.com/office/drawing/2014/main" id="{D89ADF73-2B4F-34AC-44C2-EF38BC6F061C}"/>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46" name="Rectangle 245">
                    <a:extLst>
                      <a:ext uri="{FF2B5EF4-FFF2-40B4-BE49-F238E27FC236}">
                        <a16:creationId xmlns:a16="http://schemas.microsoft.com/office/drawing/2014/main" id="{760924B1-D018-B6F6-8EDB-DDDE39F0E47F}"/>
                      </a:ext>
                    </a:extLst>
                  </p:cNvPr>
                  <p:cNvSpPr/>
                  <p:nvPr/>
                </p:nvSpPr>
                <p:spPr>
                  <a:xfrm>
                    <a:off x="1587960" y="4672294"/>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47" name="Rectangle 246">
                    <a:extLst>
                      <a:ext uri="{FF2B5EF4-FFF2-40B4-BE49-F238E27FC236}">
                        <a16:creationId xmlns:a16="http://schemas.microsoft.com/office/drawing/2014/main" id="{5D3F22A5-B468-03AD-A45E-3D31CAAF06A2}"/>
                      </a:ext>
                    </a:extLst>
                  </p:cNvPr>
                  <p:cNvSpPr/>
                  <p:nvPr/>
                </p:nvSpPr>
                <p:spPr>
                  <a:xfrm>
                    <a:off x="1813086" y="4672294"/>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48" name="Rectangle 247">
                    <a:extLst>
                      <a:ext uri="{FF2B5EF4-FFF2-40B4-BE49-F238E27FC236}">
                        <a16:creationId xmlns:a16="http://schemas.microsoft.com/office/drawing/2014/main" id="{507EB563-5EB4-5923-9687-BF6DC9DCABC2}"/>
                      </a:ext>
                    </a:extLst>
                  </p:cNvPr>
                  <p:cNvSpPr/>
                  <p:nvPr/>
                </p:nvSpPr>
                <p:spPr>
                  <a:xfrm>
                    <a:off x="2040846" y="4672294"/>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49" name="Rectangle 248">
                    <a:extLst>
                      <a:ext uri="{FF2B5EF4-FFF2-40B4-BE49-F238E27FC236}">
                        <a16:creationId xmlns:a16="http://schemas.microsoft.com/office/drawing/2014/main" id="{170A7B07-77E1-6C49-021D-7AF388CCB3D1}"/>
                      </a:ext>
                    </a:extLst>
                  </p:cNvPr>
                  <p:cNvSpPr/>
                  <p:nvPr/>
                </p:nvSpPr>
                <p:spPr>
                  <a:xfrm>
                    <a:off x="2263340" y="4672294"/>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215" name="Group 214">
                  <a:extLst>
                    <a:ext uri="{FF2B5EF4-FFF2-40B4-BE49-F238E27FC236}">
                      <a16:creationId xmlns:a16="http://schemas.microsoft.com/office/drawing/2014/main" id="{5AEAEE54-D21C-39B2-3CD3-A9FCEC74A722}"/>
                    </a:ext>
                  </a:extLst>
                </p:cNvPr>
                <p:cNvGrpSpPr>
                  <a:grpSpLocks noChangeAspect="1"/>
                </p:cNvGrpSpPr>
                <p:nvPr/>
              </p:nvGrpSpPr>
              <p:grpSpPr>
                <a:xfrm rot="5400000">
                  <a:off x="-420740" y="2701110"/>
                  <a:ext cx="2052000" cy="283797"/>
                  <a:chOff x="687454" y="4672294"/>
                  <a:chExt cx="1802686" cy="234236"/>
                </a:xfrm>
                <a:solidFill>
                  <a:schemeClr val="accent1">
                    <a:lumMod val="20000"/>
                    <a:lumOff val="80000"/>
                  </a:schemeClr>
                </a:solidFill>
              </p:grpSpPr>
              <p:sp>
                <p:nvSpPr>
                  <p:cNvPr id="234" name="Rectangle 233">
                    <a:extLst>
                      <a:ext uri="{FF2B5EF4-FFF2-40B4-BE49-F238E27FC236}">
                        <a16:creationId xmlns:a16="http://schemas.microsoft.com/office/drawing/2014/main" id="{5619E493-D9E8-4AE9-9F4E-68C80123E01B}"/>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5" name="Rectangle 234">
                    <a:extLst>
                      <a:ext uri="{FF2B5EF4-FFF2-40B4-BE49-F238E27FC236}">
                        <a16:creationId xmlns:a16="http://schemas.microsoft.com/office/drawing/2014/main" id="{60F96145-D248-3930-81A8-70ADB8BF8DA7}"/>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6" name="Rectangle 235">
                    <a:extLst>
                      <a:ext uri="{FF2B5EF4-FFF2-40B4-BE49-F238E27FC236}">
                        <a16:creationId xmlns:a16="http://schemas.microsoft.com/office/drawing/2014/main" id="{5EE13B58-BD71-E8BB-E3A1-D8E2CCD80F39}"/>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7" name="Rectangle 236">
                    <a:extLst>
                      <a:ext uri="{FF2B5EF4-FFF2-40B4-BE49-F238E27FC236}">
                        <a16:creationId xmlns:a16="http://schemas.microsoft.com/office/drawing/2014/main" id="{57ABB55B-9538-789C-59D4-C6B0C2E7A34E}"/>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8" name="Rectangle 237">
                    <a:extLst>
                      <a:ext uri="{FF2B5EF4-FFF2-40B4-BE49-F238E27FC236}">
                        <a16:creationId xmlns:a16="http://schemas.microsoft.com/office/drawing/2014/main" id="{F8E18D79-25C2-FBFD-53B2-BD814BD6DB81}"/>
                      </a:ext>
                    </a:extLst>
                  </p:cNvPr>
                  <p:cNvSpPr/>
                  <p:nvPr/>
                </p:nvSpPr>
                <p:spPr>
                  <a:xfrm>
                    <a:off x="1587960" y="4672294"/>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9" name="Rectangle 238">
                    <a:extLst>
                      <a:ext uri="{FF2B5EF4-FFF2-40B4-BE49-F238E27FC236}">
                        <a16:creationId xmlns:a16="http://schemas.microsoft.com/office/drawing/2014/main" id="{AF1226B7-412D-7411-CE77-F36B554F9784}"/>
                      </a:ext>
                    </a:extLst>
                  </p:cNvPr>
                  <p:cNvSpPr/>
                  <p:nvPr/>
                </p:nvSpPr>
                <p:spPr>
                  <a:xfrm>
                    <a:off x="1813086" y="4672294"/>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40" name="Rectangle 239">
                    <a:extLst>
                      <a:ext uri="{FF2B5EF4-FFF2-40B4-BE49-F238E27FC236}">
                        <a16:creationId xmlns:a16="http://schemas.microsoft.com/office/drawing/2014/main" id="{AF6A266F-5B7C-4FBC-970B-09F6A7DD0FA7}"/>
                      </a:ext>
                    </a:extLst>
                  </p:cNvPr>
                  <p:cNvSpPr/>
                  <p:nvPr/>
                </p:nvSpPr>
                <p:spPr>
                  <a:xfrm>
                    <a:off x="2040846" y="4672294"/>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41" name="Rectangle 240">
                    <a:extLst>
                      <a:ext uri="{FF2B5EF4-FFF2-40B4-BE49-F238E27FC236}">
                        <a16:creationId xmlns:a16="http://schemas.microsoft.com/office/drawing/2014/main" id="{B2B79E38-DAA5-7337-A738-D2F7667FA737}"/>
                      </a:ext>
                    </a:extLst>
                  </p:cNvPr>
                  <p:cNvSpPr/>
                  <p:nvPr/>
                </p:nvSpPr>
                <p:spPr>
                  <a:xfrm>
                    <a:off x="2263340" y="4672294"/>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216" name="Group 215">
                  <a:extLst>
                    <a:ext uri="{FF2B5EF4-FFF2-40B4-BE49-F238E27FC236}">
                      <a16:creationId xmlns:a16="http://schemas.microsoft.com/office/drawing/2014/main" id="{ADE105FD-5270-25AB-9F23-834B845611F9}"/>
                    </a:ext>
                  </a:extLst>
                </p:cNvPr>
                <p:cNvGrpSpPr>
                  <a:grpSpLocks noChangeAspect="1"/>
                </p:cNvGrpSpPr>
                <p:nvPr/>
              </p:nvGrpSpPr>
              <p:grpSpPr>
                <a:xfrm rot="5400000">
                  <a:off x="-492629" y="2767245"/>
                  <a:ext cx="2052000" cy="283797"/>
                  <a:chOff x="687454" y="4672294"/>
                  <a:chExt cx="1802686" cy="234236"/>
                </a:xfrm>
                <a:solidFill>
                  <a:schemeClr val="accent1">
                    <a:lumMod val="20000"/>
                    <a:lumOff val="80000"/>
                  </a:schemeClr>
                </a:solidFill>
              </p:grpSpPr>
              <p:sp>
                <p:nvSpPr>
                  <p:cNvPr id="226" name="Rectangle 225">
                    <a:extLst>
                      <a:ext uri="{FF2B5EF4-FFF2-40B4-BE49-F238E27FC236}">
                        <a16:creationId xmlns:a16="http://schemas.microsoft.com/office/drawing/2014/main" id="{7F7160B2-4F5C-760E-8153-1118DB980B8E}"/>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27" name="Rectangle 226">
                    <a:extLst>
                      <a:ext uri="{FF2B5EF4-FFF2-40B4-BE49-F238E27FC236}">
                        <a16:creationId xmlns:a16="http://schemas.microsoft.com/office/drawing/2014/main" id="{DE0ACAFA-E2EA-7DFC-7E81-0222FA19432A}"/>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28" name="Rectangle 227">
                    <a:extLst>
                      <a:ext uri="{FF2B5EF4-FFF2-40B4-BE49-F238E27FC236}">
                        <a16:creationId xmlns:a16="http://schemas.microsoft.com/office/drawing/2014/main" id="{BC76D2DE-7C85-C910-08EF-404D550611A6}"/>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29" name="Rectangle 228">
                    <a:extLst>
                      <a:ext uri="{FF2B5EF4-FFF2-40B4-BE49-F238E27FC236}">
                        <a16:creationId xmlns:a16="http://schemas.microsoft.com/office/drawing/2014/main" id="{6C4C3B96-F65E-17BF-97F3-DE5A2CE54014}"/>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0" name="Rectangle 229">
                    <a:extLst>
                      <a:ext uri="{FF2B5EF4-FFF2-40B4-BE49-F238E27FC236}">
                        <a16:creationId xmlns:a16="http://schemas.microsoft.com/office/drawing/2014/main" id="{0528D45F-41FB-CBF1-D4E3-64F527741D5A}"/>
                      </a:ext>
                    </a:extLst>
                  </p:cNvPr>
                  <p:cNvSpPr/>
                  <p:nvPr/>
                </p:nvSpPr>
                <p:spPr>
                  <a:xfrm>
                    <a:off x="1587960" y="4672294"/>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1" name="Rectangle 230">
                    <a:extLst>
                      <a:ext uri="{FF2B5EF4-FFF2-40B4-BE49-F238E27FC236}">
                        <a16:creationId xmlns:a16="http://schemas.microsoft.com/office/drawing/2014/main" id="{9EC81279-59D8-EA84-FE45-E983663E9D7E}"/>
                      </a:ext>
                    </a:extLst>
                  </p:cNvPr>
                  <p:cNvSpPr/>
                  <p:nvPr/>
                </p:nvSpPr>
                <p:spPr>
                  <a:xfrm>
                    <a:off x="1813086" y="4672294"/>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2" name="Rectangle 231">
                    <a:extLst>
                      <a:ext uri="{FF2B5EF4-FFF2-40B4-BE49-F238E27FC236}">
                        <a16:creationId xmlns:a16="http://schemas.microsoft.com/office/drawing/2014/main" id="{60377523-ED2E-3238-16FF-809414AAC7C4}"/>
                      </a:ext>
                    </a:extLst>
                  </p:cNvPr>
                  <p:cNvSpPr/>
                  <p:nvPr/>
                </p:nvSpPr>
                <p:spPr>
                  <a:xfrm>
                    <a:off x="2040846" y="4672294"/>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3" name="Rectangle 232">
                    <a:extLst>
                      <a:ext uri="{FF2B5EF4-FFF2-40B4-BE49-F238E27FC236}">
                        <a16:creationId xmlns:a16="http://schemas.microsoft.com/office/drawing/2014/main" id="{5E7A6637-6762-7A96-33E5-6FDC4F767983}"/>
                      </a:ext>
                    </a:extLst>
                  </p:cNvPr>
                  <p:cNvSpPr/>
                  <p:nvPr/>
                </p:nvSpPr>
                <p:spPr>
                  <a:xfrm>
                    <a:off x="2263340" y="4672294"/>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217" name="Group 216">
                  <a:extLst>
                    <a:ext uri="{FF2B5EF4-FFF2-40B4-BE49-F238E27FC236}">
                      <a16:creationId xmlns:a16="http://schemas.microsoft.com/office/drawing/2014/main" id="{42D13F23-F670-1DEB-ADE7-75A6670901EE}"/>
                    </a:ext>
                  </a:extLst>
                </p:cNvPr>
                <p:cNvGrpSpPr>
                  <a:grpSpLocks noChangeAspect="1"/>
                </p:cNvGrpSpPr>
                <p:nvPr/>
              </p:nvGrpSpPr>
              <p:grpSpPr>
                <a:xfrm rot="5400000">
                  <a:off x="-581771" y="2833380"/>
                  <a:ext cx="2052000" cy="283797"/>
                  <a:chOff x="687454" y="4672294"/>
                  <a:chExt cx="1802686" cy="234236"/>
                </a:xfrm>
                <a:solidFill>
                  <a:schemeClr val="accent1">
                    <a:lumMod val="20000"/>
                    <a:lumOff val="80000"/>
                  </a:schemeClr>
                </a:solidFill>
              </p:grpSpPr>
              <p:sp>
                <p:nvSpPr>
                  <p:cNvPr id="218" name="Rectangle 217">
                    <a:extLst>
                      <a:ext uri="{FF2B5EF4-FFF2-40B4-BE49-F238E27FC236}">
                        <a16:creationId xmlns:a16="http://schemas.microsoft.com/office/drawing/2014/main" id="{3600666B-AECE-3D8A-E22A-7DD9B315E367}"/>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19" name="Rectangle 218">
                    <a:extLst>
                      <a:ext uri="{FF2B5EF4-FFF2-40B4-BE49-F238E27FC236}">
                        <a16:creationId xmlns:a16="http://schemas.microsoft.com/office/drawing/2014/main" id="{7BC139A5-6241-B7CF-722C-67518152E295}"/>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20" name="Rectangle 219">
                    <a:extLst>
                      <a:ext uri="{FF2B5EF4-FFF2-40B4-BE49-F238E27FC236}">
                        <a16:creationId xmlns:a16="http://schemas.microsoft.com/office/drawing/2014/main" id="{771D7947-D40E-46C1-4B40-81D97BEA20DD}"/>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21" name="Rectangle 220">
                    <a:extLst>
                      <a:ext uri="{FF2B5EF4-FFF2-40B4-BE49-F238E27FC236}">
                        <a16:creationId xmlns:a16="http://schemas.microsoft.com/office/drawing/2014/main" id="{9390859C-B016-9E9F-9319-8073A1543BCA}"/>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22" name="Rectangle 221">
                    <a:extLst>
                      <a:ext uri="{FF2B5EF4-FFF2-40B4-BE49-F238E27FC236}">
                        <a16:creationId xmlns:a16="http://schemas.microsoft.com/office/drawing/2014/main" id="{6BABD494-95CE-22F9-927C-B8DC2CF465BC}"/>
                      </a:ext>
                    </a:extLst>
                  </p:cNvPr>
                  <p:cNvSpPr/>
                  <p:nvPr/>
                </p:nvSpPr>
                <p:spPr>
                  <a:xfrm>
                    <a:off x="1587960" y="4672294"/>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23" name="Rectangle 222">
                    <a:extLst>
                      <a:ext uri="{FF2B5EF4-FFF2-40B4-BE49-F238E27FC236}">
                        <a16:creationId xmlns:a16="http://schemas.microsoft.com/office/drawing/2014/main" id="{C959B3D4-E5E3-689F-DE5D-18C08AB3B1B8}"/>
                      </a:ext>
                    </a:extLst>
                  </p:cNvPr>
                  <p:cNvSpPr/>
                  <p:nvPr/>
                </p:nvSpPr>
                <p:spPr>
                  <a:xfrm>
                    <a:off x="1813086" y="4672294"/>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24" name="Rectangle 223">
                    <a:extLst>
                      <a:ext uri="{FF2B5EF4-FFF2-40B4-BE49-F238E27FC236}">
                        <a16:creationId xmlns:a16="http://schemas.microsoft.com/office/drawing/2014/main" id="{858A4E32-9407-17A5-5FD3-7DB3F731D6DC}"/>
                      </a:ext>
                    </a:extLst>
                  </p:cNvPr>
                  <p:cNvSpPr/>
                  <p:nvPr/>
                </p:nvSpPr>
                <p:spPr>
                  <a:xfrm>
                    <a:off x="2040846" y="4672294"/>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25" name="Rectangle 224">
                    <a:extLst>
                      <a:ext uri="{FF2B5EF4-FFF2-40B4-BE49-F238E27FC236}">
                        <a16:creationId xmlns:a16="http://schemas.microsoft.com/office/drawing/2014/main" id="{B6289F16-5123-7E55-EECA-8CB84AB5FE6A}"/>
                      </a:ext>
                    </a:extLst>
                  </p:cNvPr>
                  <p:cNvSpPr/>
                  <p:nvPr/>
                </p:nvSpPr>
                <p:spPr>
                  <a:xfrm>
                    <a:off x="2263340" y="4672294"/>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75" name="Group 74">
              <a:extLst>
                <a:ext uri="{FF2B5EF4-FFF2-40B4-BE49-F238E27FC236}">
                  <a16:creationId xmlns:a16="http://schemas.microsoft.com/office/drawing/2014/main" id="{226BBC90-E83C-0151-B647-6A4BB760DDCA}"/>
                </a:ext>
              </a:extLst>
            </p:cNvPr>
            <p:cNvGrpSpPr/>
            <p:nvPr/>
          </p:nvGrpSpPr>
          <p:grpSpPr>
            <a:xfrm>
              <a:off x="1393580" y="1866699"/>
              <a:ext cx="1854520" cy="1706630"/>
              <a:chOff x="1764092" y="1732153"/>
              <a:chExt cx="2268000" cy="2087139"/>
            </a:xfrm>
          </p:grpSpPr>
          <p:grpSp>
            <p:nvGrpSpPr>
              <p:cNvPr id="76" name="Group 75">
                <a:extLst>
                  <a:ext uri="{FF2B5EF4-FFF2-40B4-BE49-F238E27FC236}">
                    <a16:creationId xmlns:a16="http://schemas.microsoft.com/office/drawing/2014/main" id="{E28E1615-4AED-93BD-07DF-6F1C171E6574}"/>
                  </a:ext>
                </a:extLst>
              </p:cNvPr>
              <p:cNvGrpSpPr>
                <a:grpSpLocks noChangeAspect="1"/>
              </p:cNvGrpSpPr>
              <p:nvPr/>
            </p:nvGrpSpPr>
            <p:grpSpPr>
              <a:xfrm>
                <a:off x="1764092" y="1732153"/>
                <a:ext cx="2268000" cy="2048702"/>
                <a:chOff x="1036320" y="2239962"/>
                <a:chExt cx="1905000" cy="1948528"/>
              </a:xfrm>
              <a:solidFill>
                <a:schemeClr val="tx2">
                  <a:lumMod val="10000"/>
                  <a:lumOff val="90000"/>
                </a:schemeClr>
              </a:solidFill>
            </p:grpSpPr>
            <p:grpSp>
              <p:nvGrpSpPr>
                <p:cNvPr id="83" name="Group 82">
                  <a:extLst>
                    <a:ext uri="{FF2B5EF4-FFF2-40B4-BE49-F238E27FC236}">
                      <a16:creationId xmlns:a16="http://schemas.microsoft.com/office/drawing/2014/main" id="{E5E3AB64-654E-B89F-4EEA-65A1C8629F49}"/>
                    </a:ext>
                  </a:extLst>
                </p:cNvPr>
                <p:cNvGrpSpPr/>
                <p:nvPr/>
              </p:nvGrpSpPr>
              <p:grpSpPr>
                <a:xfrm>
                  <a:off x="1036320" y="2239962"/>
                  <a:ext cx="1905000" cy="972266"/>
                  <a:chOff x="1036320" y="2239962"/>
                  <a:chExt cx="1905000" cy="972266"/>
                </a:xfrm>
                <a:grpFill/>
              </p:grpSpPr>
              <p:grpSp>
                <p:nvGrpSpPr>
                  <p:cNvPr id="166" name="Group 165">
                    <a:extLst>
                      <a:ext uri="{FF2B5EF4-FFF2-40B4-BE49-F238E27FC236}">
                        <a16:creationId xmlns:a16="http://schemas.microsoft.com/office/drawing/2014/main" id="{7E98491B-3736-B501-5DE3-1C20A29BEA17}"/>
                      </a:ext>
                    </a:extLst>
                  </p:cNvPr>
                  <p:cNvGrpSpPr/>
                  <p:nvPr/>
                </p:nvGrpSpPr>
                <p:grpSpPr>
                  <a:xfrm>
                    <a:off x="1036320" y="2239962"/>
                    <a:ext cx="1905000" cy="486796"/>
                    <a:chOff x="1036320" y="2239962"/>
                    <a:chExt cx="1905000" cy="486796"/>
                  </a:xfrm>
                  <a:grpFill/>
                </p:grpSpPr>
                <p:grpSp>
                  <p:nvGrpSpPr>
                    <p:cNvPr id="190" name="Group 189">
                      <a:extLst>
                        <a:ext uri="{FF2B5EF4-FFF2-40B4-BE49-F238E27FC236}">
                          <a16:creationId xmlns:a16="http://schemas.microsoft.com/office/drawing/2014/main" id="{738D981C-0B2B-EADB-679C-27E0BDD3B118}"/>
                        </a:ext>
                      </a:extLst>
                    </p:cNvPr>
                    <p:cNvGrpSpPr/>
                    <p:nvPr/>
                  </p:nvGrpSpPr>
                  <p:grpSpPr>
                    <a:xfrm>
                      <a:off x="1036320" y="2239962"/>
                      <a:ext cx="1905000" cy="244158"/>
                      <a:chOff x="1036320" y="2239962"/>
                      <a:chExt cx="2194560" cy="274638"/>
                    </a:xfrm>
                    <a:grpFill/>
                  </p:grpSpPr>
                  <p:grpSp>
                    <p:nvGrpSpPr>
                      <p:cNvPr id="202" name="Group 201">
                        <a:extLst>
                          <a:ext uri="{FF2B5EF4-FFF2-40B4-BE49-F238E27FC236}">
                            <a16:creationId xmlns:a16="http://schemas.microsoft.com/office/drawing/2014/main" id="{1C627747-23D0-3F7F-B0E6-A1C5C35430E0}"/>
                          </a:ext>
                        </a:extLst>
                      </p:cNvPr>
                      <p:cNvGrpSpPr/>
                      <p:nvPr/>
                    </p:nvGrpSpPr>
                    <p:grpSpPr>
                      <a:xfrm>
                        <a:off x="1036320" y="2240280"/>
                        <a:ext cx="1097280" cy="274320"/>
                        <a:chOff x="1036320" y="2240280"/>
                        <a:chExt cx="1097280" cy="274320"/>
                      </a:xfrm>
                      <a:grpFill/>
                    </p:grpSpPr>
                    <p:sp>
                      <p:nvSpPr>
                        <p:cNvPr id="208" name="Rectangle 207">
                          <a:extLst>
                            <a:ext uri="{FF2B5EF4-FFF2-40B4-BE49-F238E27FC236}">
                              <a16:creationId xmlns:a16="http://schemas.microsoft.com/office/drawing/2014/main" id="{C6CB7E9B-EF03-4EEB-9733-3D84D9DDA815}"/>
                            </a:ext>
                          </a:extLst>
                        </p:cNvPr>
                        <p:cNvSpPr/>
                        <p:nvPr/>
                      </p:nvSpPr>
                      <p:spPr>
                        <a:xfrm>
                          <a:off x="103632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09" name="Rectangle 208">
                          <a:extLst>
                            <a:ext uri="{FF2B5EF4-FFF2-40B4-BE49-F238E27FC236}">
                              <a16:creationId xmlns:a16="http://schemas.microsoft.com/office/drawing/2014/main" id="{CE5680F0-A7FF-2D32-7246-01BBA1C403B8}"/>
                            </a:ext>
                          </a:extLst>
                        </p:cNvPr>
                        <p:cNvSpPr/>
                        <p:nvPr/>
                      </p:nvSpPr>
                      <p:spPr>
                        <a:xfrm>
                          <a:off x="131064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10" name="Rectangle 209">
                          <a:extLst>
                            <a:ext uri="{FF2B5EF4-FFF2-40B4-BE49-F238E27FC236}">
                              <a16:creationId xmlns:a16="http://schemas.microsoft.com/office/drawing/2014/main" id="{086D416B-C738-D127-E373-EB37A10BCA8F}"/>
                            </a:ext>
                          </a:extLst>
                        </p:cNvPr>
                        <p:cNvSpPr/>
                        <p:nvPr/>
                      </p:nvSpPr>
                      <p:spPr>
                        <a:xfrm>
                          <a:off x="1588168"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11" name="Rectangle 210">
                          <a:extLst>
                            <a:ext uri="{FF2B5EF4-FFF2-40B4-BE49-F238E27FC236}">
                              <a16:creationId xmlns:a16="http://schemas.microsoft.com/office/drawing/2014/main" id="{5DA886B8-3A0C-EEBA-8D14-A739A938D456}"/>
                            </a:ext>
                          </a:extLst>
                        </p:cNvPr>
                        <p:cNvSpPr/>
                        <p:nvPr/>
                      </p:nvSpPr>
                      <p:spPr>
                        <a:xfrm>
                          <a:off x="185928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203" name="Group 202">
                        <a:extLst>
                          <a:ext uri="{FF2B5EF4-FFF2-40B4-BE49-F238E27FC236}">
                            <a16:creationId xmlns:a16="http://schemas.microsoft.com/office/drawing/2014/main" id="{9B476E26-F405-7DA9-E30B-57850F5CF326}"/>
                          </a:ext>
                        </a:extLst>
                      </p:cNvPr>
                      <p:cNvGrpSpPr/>
                      <p:nvPr/>
                    </p:nvGrpSpPr>
                    <p:grpSpPr>
                      <a:xfrm>
                        <a:off x="2133600" y="2239962"/>
                        <a:ext cx="1097280" cy="274320"/>
                        <a:chOff x="1036320" y="2240280"/>
                        <a:chExt cx="1097280" cy="274320"/>
                      </a:xfrm>
                      <a:grpFill/>
                    </p:grpSpPr>
                    <p:sp>
                      <p:nvSpPr>
                        <p:cNvPr id="204" name="Rectangle 203">
                          <a:extLst>
                            <a:ext uri="{FF2B5EF4-FFF2-40B4-BE49-F238E27FC236}">
                              <a16:creationId xmlns:a16="http://schemas.microsoft.com/office/drawing/2014/main" id="{3A1BFD0F-5476-E92B-BBF6-CE2F6774FCFE}"/>
                            </a:ext>
                          </a:extLst>
                        </p:cNvPr>
                        <p:cNvSpPr/>
                        <p:nvPr/>
                      </p:nvSpPr>
                      <p:spPr>
                        <a:xfrm>
                          <a:off x="103632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05" name="Rectangle 204">
                          <a:extLst>
                            <a:ext uri="{FF2B5EF4-FFF2-40B4-BE49-F238E27FC236}">
                              <a16:creationId xmlns:a16="http://schemas.microsoft.com/office/drawing/2014/main" id="{6E64C169-6D23-0579-7DD9-28C24E66DA4F}"/>
                            </a:ext>
                          </a:extLst>
                        </p:cNvPr>
                        <p:cNvSpPr/>
                        <p:nvPr/>
                      </p:nvSpPr>
                      <p:spPr>
                        <a:xfrm>
                          <a:off x="131064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06" name="Rectangle 205">
                          <a:extLst>
                            <a:ext uri="{FF2B5EF4-FFF2-40B4-BE49-F238E27FC236}">
                              <a16:creationId xmlns:a16="http://schemas.microsoft.com/office/drawing/2014/main" id="{FD40F9FF-5C44-631E-5918-73FB7EB432E1}"/>
                            </a:ext>
                          </a:extLst>
                        </p:cNvPr>
                        <p:cNvSpPr/>
                        <p:nvPr/>
                      </p:nvSpPr>
                      <p:spPr>
                        <a:xfrm>
                          <a:off x="1588168"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07" name="Rectangle 206">
                          <a:extLst>
                            <a:ext uri="{FF2B5EF4-FFF2-40B4-BE49-F238E27FC236}">
                              <a16:creationId xmlns:a16="http://schemas.microsoft.com/office/drawing/2014/main" id="{246A0D0D-55EF-E88B-8165-E035E60135A1}"/>
                            </a:ext>
                          </a:extLst>
                        </p:cNvPr>
                        <p:cNvSpPr/>
                        <p:nvPr/>
                      </p:nvSpPr>
                      <p:spPr>
                        <a:xfrm>
                          <a:off x="185928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191" name="Group 190">
                      <a:extLst>
                        <a:ext uri="{FF2B5EF4-FFF2-40B4-BE49-F238E27FC236}">
                          <a16:creationId xmlns:a16="http://schemas.microsoft.com/office/drawing/2014/main" id="{3C98ACCD-59CE-473D-1D20-2EF8CAA5A840}"/>
                        </a:ext>
                      </a:extLst>
                    </p:cNvPr>
                    <p:cNvGrpSpPr/>
                    <p:nvPr/>
                  </p:nvGrpSpPr>
                  <p:grpSpPr>
                    <a:xfrm>
                      <a:off x="1036320" y="2482600"/>
                      <a:ext cx="1905000" cy="244158"/>
                      <a:chOff x="1036320" y="2239962"/>
                      <a:chExt cx="2194560" cy="274638"/>
                    </a:xfrm>
                    <a:grpFill/>
                  </p:grpSpPr>
                  <p:grpSp>
                    <p:nvGrpSpPr>
                      <p:cNvPr id="192" name="Group 191">
                        <a:extLst>
                          <a:ext uri="{FF2B5EF4-FFF2-40B4-BE49-F238E27FC236}">
                            <a16:creationId xmlns:a16="http://schemas.microsoft.com/office/drawing/2014/main" id="{BCD0EFF6-57A2-8AC1-70A0-33BBF8246CBC}"/>
                          </a:ext>
                        </a:extLst>
                      </p:cNvPr>
                      <p:cNvGrpSpPr/>
                      <p:nvPr/>
                    </p:nvGrpSpPr>
                    <p:grpSpPr>
                      <a:xfrm>
                        <a:off x="1036320" y="2240280"/>
                        <a:ext cx="1097280" cy="274320"/>
                        <a:chOff x="1036320" y="2240280"/>
                        <a:chExt cx="1097280" cy="274320"/>
                      </a:xfrm>
                      <a:grpFill/>
                    </p:grpSpPr>
                    <p:sp>
                      <p:nvSpPr>
                        <p:cNvPr id="198" name="Rectangle 197">
                          <a:extLst>
                            <a:ext uri="{FF2B5EF4-FFF2-40B4-BE49-F238E27FC236}">
                              <a16:creationId xmlns:a16="http://schemas.microsoft.com/office/drawing/2014/main" id="{4F639E4C-71AE-E95C-03C6-27B5D99D172F}"/>
                            </a:ext>
                          </a:extLst>
                        </p:cNvPr>
                        <p:cNvSpPr/>
                        <p:nvPr/>
                      </p:nvSpPr>
                      <p:spPr>
                        <a:xfrm>
                          <a:off x="103632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9" name="Rectangle 198">
                          <a:extLst>
                            <a:ext uri="{FF2B5EF4-FFF2-40B4-BE49-F238E27FC236}">
                              <a16:creationId xmlns:a16="http://schemas.microsoft.com/office/drawing/2014/main" id="{B72F8DDF-31F1-6BBA-FF57-DFE891B88CFF}"/>
                            </a:ext>
                          </a:extLst>
                        </p:cNvPr>
                        <p:cNvSpPr/>
                        <p:nvPr/>
                      </p:nvSpPr>
                      <p:spPr>
                        <a:xfrm>
                          <a:off x="131064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00" name="Rectangle 199">
                          <a:extLst>
                            <a:ext uri="{FF2B5EF4-FFF2-40B4-BE49-F238E27FC236}">
                              <a16:creationId xmlns:a16="http://schemas.microsoft.com/office/drawing/2014/main" id="{7E7C1B04-557F-AE17-3929-BA1EE665DF2F}"/>
                            </a:ext>
                          </a:extLst>
                        </p:cNvPr>
                        <p:cNvSpPr/>
                        <p:nvPr/>
                      </p:nvSpPr>
                      <p:spPr>
                        <a:xfrm>
                          <a:off x="1588168"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01" name="Rectangle 200">
                          <a:extLst>
                            <a:ext uri="{FF2B5EF4-FFF2-40B4-BE49-F238E27FC236}">
                              <a16:creationId xmlns:a16="http://schemas.microsoft.com/office/drawing/2014/main" id="{CB92B845-32F2-5E31-0C56-FE918A09115C}"/>
                            </a:ext>
                          </a:extLst>
                        </p:cNvPr>
                        <p:cNvSpPr/>
                        <p:nvPr/>
                      </p:nvSpPr>
                      <p:spPr>
                        <a:xfrm>
                          <a:off x="185928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93" name="Group 192">
                        <a:extLst>
                          <a:ext uri="{FF2B5EF4-FFF2-40B4-BE49-F238E27FC236}">
                            <a16:creationId xmlns:a16="http://schemas.microsoft.com/office/drawing/2014/main" id="{EF7A40B8-6648-5542-0A7C-55B6BC51F540}"/>
                          </a:ext>
                        </a:extLst>
                      </p:cNvPr>
                      <p:cNvGrpSpPr/>
                      <p:nvPr/>
                    </p:nvGrpSpPr>
                    <p:grpSpPr>
                      <a:xfrm>
                        <a:off x="2133600" y="2239962"/>
                        <a:ext cx="1097280" cy="274320"/>
                        <a:chOff x="1036320" y="2240280"/>
                        <a:chExt cx="1097280" cy="274320"/>
                      </a:xfrm>
                      <a:grpFill/>
                    </p:grpSpPr>
                    <p:sp>
                      <p:nvSpPr>
                        <p:cNvPr id="194" name="Rectangle 193">
                          <a:extLst>
                            <a:ext uri="{FF2B5EF4-FFF2-40B4-BE49-F238E27FC236}">
                              <a16:creationId xmlns:a16="http://schemas.microsoft.com/office/drawing/2014/main" id="{03C6A3CA-2D86-8EFC-2BCA-D7C778F1432D}"/>
                            </a:ext>
                          </a:extLst>
                        </p:cNvPr>
                        <p:cNvSpPr/>
                        <p:nvPr/>
                      </p:nvSpPr>
                      <p:spPr>
                        <a:xfrm>
                          <a:off x="103632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5" name="Rectangle 194">
                          <a:extLst>
                            <a:ext uri="{FF2B5EF4-FFF2-40B4-BE49-F238E27FC236}">
                              <a16:creationId xmlns:a16="http://schemas.microsoft.com/office/drawing/2014/main" id="{AE200434-82CD-6616-FA5B-71C066800945}"/>
                            </a:ext>
                          </a:extLst>
                        </p:cNvPr>
                        <p:cNvSpPr/>
                        <p:nvPr/>
                      </p:nvSpPr>
                      <p:spPr>
                        <a:xfrm>
                          <a:off x="131064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6" name="Rectangle 195">
                          <a:extLst>
                            <a:ext uri="{FF2B5EF4-FFF2-40B4-BE49-F238E27FC236}">
                              <a16:creationId xmlns:a16="http://schemas.microsoft.com/office/drawing/2014/main" id="{9C7DD0D7-5465-0DF0-A8B7-B95D2FEFFDC6}"/>
                            </a:ext>
                          </a:extLst>
                        </p:cNvPr>
                        <p:cNvSpPr/>
                        <p:nvPr/>
                      </p:nvSpPr>
                      <p:spPr>
                        <a:xfrm>
                          <a:off x="1588168"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7" name="Rectangle 196">
                          <a:extLst>
                            <a:ext uri="{FF2B5EF4-FFF2-40B4-BE49-F238E27FC236}">
                              <a16:creationId xmlns:a16="http://schemas.microsoft.com/office/drawing/2014/main" id="{EE8910A1-67C4-0ACF-6E94-DD2D1CD26E79}"/>
                            </a:ext>
                          </a:extLst>
                        </p:cNvPr>
                        <p:cNvSpPr/>
                        <p:nvPr/>
                      </p:nvSpPr>
                      <p:spPr>
                        <a:xfrm>
                          <a:off x="185928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167" name="Group 166">
                    <a:extLst>
                      <a:ext uri="{FF2B5EF4-FFF2-40B4-BE49-F238E27FC236}">
                        <a16:creationId xmlns:a16="http://schemas.microsoft.com/office/drawing/2014/main" id="{878F73E9-BDED-E6AC-ECD8-17A69A2383C9}"/>
                      </a:ext>
                    </a:extLst>
                  </p:cNvPr>
                  <p:cNvGrpSpPr/>
                  <p:nvPr/>
                </p:nvGrpSpPr>
                <p:grpSpPr>
                  <a:xfrm>
                    <a:off x="1036320" y="2725432"/>
                    <a:ext cx="1905000" cy="486796"/>
                    <a:chOff x="1036320" y="2239962"/>
                    <a:chExt cx="1905000" cy="486796"/>
                  </a:xfrm>
                  <a:grpFill/>
                </p:grpSpPr>
                <p:grpSp>
                  <p:nvGrpSpPr>
                    <p:cNvPr id="168" name="Group 167">
                      <a:extLst>
                        <a:ext uri="{FF2B5EF4-FFF2-40B4-BE49-F238E27FC236}">
                          <a16:creationId xmlns:a16="http://schemas.microsoft.com/office/drawing/2014/main" id="{8441C414-DEF9-43E5-202D-4A278AF3A229}"/>
                        </a:ext>
                      </a:extLst>
                    </p:cNvPr>
                    <p:cNvGrpSpPr/>
                    <p:nvPr/>
                  </p:nvGrpSpPr>
                  <p:grpSpPr>
                    <a:xfrm>
                      <a:off x="1036320" y="2239962"/>
                      <a:ext cx="1905000" cy="244158"/>
                      <a:chOff x="1036320" y="2239962"/>
                      <a:chExt cx="2194560" cy="274638"/>
                    </a:xfrm>
                    <a:grpFill/>
                  </p:grpSpPr>
                  <p:grpSp>
                    <p:nvGrpSpPr>
                      <p:cNvPr id="180" name="Group 179">
                        <a:extLst>
                          <a:ext uri="{FF2B5EF4-FFF2-40B4-BE49-F238E27FC236}">
                            <a16:creationId xmlns:a16="http://schemas.microsoft.com/office/drawing/2014/main" id="{6358D79F-D729-2902-4BBB-74C51D9A9D87}"/>
                          </a:ext>
                        </a:extLst>
                      </p:cNvPr>
                      <p:cNvGrpSpPr/>
                      <p:nvPr/>
                    </p:nvGrpSpPr>
                    <p:grpSpPr>
                      <a:xfrm>
                        <a:off x="1036320" y="2240280"/>
                        <a:ext cx="1097280" cy="274320"/>
                        <a:chOff x="1036320" y="2240280"/>
                        <a:chExt cx="1097280" cy="274320"/>
                      </a:xfrm>
                      <a:grpFill/>
                    </p:grpSpPr>
                    <p:sp>
                      <p:nvSpPr>
                        <p:cNvPr id="186" name="Rectangle 185">
                          <a:extLst>
                            <a:ext uri="{FF2B5EF4-FFF2-40B4-BE49-F238E27FC236}">
                              <a16:creationId xmlns:a16="http://schemas.microsoft.com/office/drawing/2014/main" id="{BB0987D4-2BF0-89AB-A747-1BB9C5BC32CE}"/>
                            </a:ext>
                          </a:extLst>
                        </p:cNvPr>
                        <p:cNvSpPr/>
                        <p:nvPr/>
                      </p:nvSpPr>
                      <p:spPr>
                        <a:xfrm>
                          <a:off x="103632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7" name="Rectangle 186">
                          <a:extLst>
                            <a:ext uri="{FF2B5EF4-FFF2-40B4-BE49-F238E27FC236}">
                              <a16:creationId xmlns:a16="http://schemas.microsoft.com/office/drawing/2014/main" id="{76D32486-0597-4BEE-47DF-A9FCE6A30BDB}"/>
                            </a:ext>
                          </a:extLst>
                        </p:cNvPr>
                        <p:cNvSpPr/>
                        <p:nvPr/>
                      </p:nvSpPr>
                      <p:spPr>
                        <a:xfrm>
                          <a:off x="131064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8" name="Rectangle 187">
                          <a:extLst>
                            <a:ext uri="{FF2B5EF4-FFF2-40B4-BE49-F238E27FC236}">
                              <a16:creationId xmlns:a16="http://schemas.microsoft.com/office/drawing/2014/main" id="{489F22A4-9616-123D-3568-5F9418C085AE}"/>
                            </a:ext>
                          </a:extLst>
                        </p:cNvPr>
                        <p:cNvSpPr/>
                        <p:nvPr/>
                      </p:nvSpPr>
                      <p:spPr>
                        <a:xfrm>
                          <a:off x="1588168"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9" name="Rectangle 188">
                          <a:extLst>
                            <a:ext uri="{FF2B5EF4-FFF2-40B4-BE49-F238E27FC236}">
                              <a16:creationId xmlns:a16="http://schemas.microsoft.com/office/drawing/2014/main" id="{BB8CB0F1-7B10-1214-04CC-8C230D1C8423}"/>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81" name="Group 180">
                        <a:extLst>
                          <a:ext uri="{FF2B5EF4-FFF2-40B4-BE49-F238E27FC236}">
                            <a16:creationId xmlns:a16="http://schemas.microsoft.com/office/drawing/2014/main" id="{CFD21DAE-5FA6-DE44-5E66-ECD6760A8481}"/>
                          </a:ext>
                        </a:extLst>
                      </p:cNvPr>
                      <p:cNvGrpSpPr/>
                      <p:nvPr/>
                    </p:nvGrpSpPr>
                    <p:grpSpPr>
                      <a:xfrm>
                        <a:off x="2133600" y="2239962"/>
                        <a:ext cx="1097280" cy="274320"/>
                        <a:chOff x="1036320" y="2240280"/>
                        <a:chExt cx="1097280" cy="274320"/>
                      </a:xfrm>
                      <a:grpFill/>
                    </p:grpSpPr>
                    <p:sp>
                      <p:nvSpPr>
                        <p:cNvPr id="182" name="Rectangle 181">
                          <a:extLst>
                            <a:ext uri="{FF2B5EF4-FFF2-40B4-BE49-F238E27FC236}">
                              <a16:creationId xmlns:a16="http://schemas.microsoft.com/office/drawing/2014/main" id="{C9E08AAF-4929-DD6E-399E-80F622179297}"/>
                            </a:ext>
                          </a:extLst>
                        </p:cNvPr>
                        <p:cNvSpPr/>
                        <p:nvPr/>
                      </p:nvSpPr>
                      <p:spPr>
                        <a:xfrm>
                          <a:off x="103632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3" name="Rectangle 182">
                          <a:extLst>
                            <a:ext uri="{FF2B5EF4-FFF2-40B4-BE49-F238E27FC236}">
                              <a16:creationId xmlns:a16="http://schemas.microsoft.com/office/drawing/2014/main" id="{E866D898-AD4B-976A-3DBE-13EF8574F20E}"/>
                            </a:ext>
                          </a:extLst>
                        </p:cNvPr>
                        <p:cNvSpPr/>
                        <p:nvPr/>
                      </p:nvSpPr>
                      <p:spPr>
                        <a:xfrm>
                          <a:off x="131064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4" name="Rectangle 183">
                          <a:extLst>
                            <a:ext uri="{FF2B5EF4-FFF2-40B4-BE49-F238E27FC236}">
                              <a16:creationId xmlns:a16="http://schemas.microsoft.com/office/drawing/2014/main" id="{6C2C1CB3-0F05-B27F-D6B2-A22A08640615}"/>
                            </a:ext>
                          </a:extLst>
                        </p:cNvPr>
                        <p:cNvSpPr/>
                        <p:nvPr/>
                      </p:nvSpPr>
                      <p:spPr>
                        <a:xfrm>
                          <a:off x="1588168"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5" name="Rectangle 184">
                          <a:extLst>
                            <a:ext uri="{FF2B5EF4-FFF2-40B4-BE49-F238E27FC236}">
                              <a16:creationId xmlns:a16="http://schemas.microsoft.com/office/drawing/2014/main" id="{6C8BBD55-206B-8A70-46D4-0D15C6FE7CFF}"/>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169" name="Group 168">
                      <a:extLst>
                        <a:ext uri="{FF2B5EF4-FFF2-40B4-BE49-F238E27FC236}">
                          <a16:creationId xmlns:a16="http://schemas.microsoft.com/office/drawing/2014/main" id="{9123B7CB-38AC-6C92-5B6E-55A83633F03B}"/>
                        </a:ext>
                      </a:extLst>
                    </p:cNvPr>
                    <p:cNvGrpSpPr/>
                    <p:nvPr/>
                  </p:nvGrpSpPr>
                  <p:grpSpPr>
                    <a:xfrm>
                      <a:off x="1036320" y="2482600"/>
                      <a:ext cx="1905000" cy="244158"/>
                      <a:chOff x="1036320" y="2239962"/>
                      <a:chExt cx="2194560" cy="274638"/>
                    </a:xfrm>
                    <a:grpFill/>
                  </p:grpSpPr>
                  <p:grpSp>
                    <p:nvGrpSpPr>
                      <p:cNvPr id="170" name="Group 169">
                        <a:extLst>
                          <a:ext uri="{FF2B5EF4-FFF2-40B4-BE49-F238E27FC236}">
                            <a16:creationId xmlns:a16="http://schemas.microsoft.com/office/drawing/2014/main" id="{14AB90AB-D308-924C-AB27-5F8088DBED4A}"/>
                          </a:ext>
                        </a:extLst>
                      </p:cNvPr>
                      <p:cNvGrpSpPr/>
                      <p:nvPr/>
                    </p:nvGrpSpPr>
                    <p:grpSpPr>
                      <a:xfrm>
                        <a:off x="1036320" y="2240280"/>
                        <a:ext cx="1097280" cy="274320"/>
                        <a:chOff x="1036320" y="2240280"/>
                        <a:chExt cx="1097280" cy="274320"/>
                      </a:xfrm>
                      <a:grpFill/>
                    </p:grpSpPr>
                    <p:sp>
                      <p:nvSpPr>
                        <p:cNvPr id="176" name="Rectangle 175">
                          <a:extLst>
                            <a:ext uri="{FF2B5EF4-FFF2-40B4-BE49-F238E27FC236}">
                              <a16:creationId xmlns:a16="http://schemas.microsoft.com/office/drawing/2014/main" id="{1F3F9836-B211-5BDD-5C0A-486E2240D1E3}"/>
                            </a:ext>
                          </a:extLst>
                        </p:cNvPr>
                        <p:cNvSpPr/>
                        <p:nvPr/>
                      </p:nvSpPr>
                      <p:spPr>
                        <a:xfrm>
                          <a:off x="103632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7" name="Rectangle 176">
                          <a:extLst>
                            <a:ext uri="{FF2B5EF4-FFF2-40B4-BE49-F238E27FC236}">
                              <a16:creationId xmlns:a16="http://schemas.microsoft.com/office/drawing/2014/main" id="{E8702860-95F5-5CE8-18D5-F4F2CC130AA1}"/>
                            </a:ext>
                          </a:extLst>
                        </p:cNvPr>
                        <p:cNvSpPr/>
                        <p:nvPr/>
                      </p:nvSpPr>
                      <p:spPr>
                        <a:xfrm>
                          <a:off x="131064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8" name="Rectangle 177">
                          <a:extLst>
                            <a:ext uri="{FF2B5EF4-FFF2-40B4-BE49-F238E27FC236}">
                              <a16:creationId xmlns:a16="http://schemas.microsoft.com/office/drawing/2014/main" id="{2254E613-4222-5E76-54B5-122601EFEE0B}"/>
                            </a:ext>
                          </a:extLst>
                        </p:cNvPr>
                        <p:cNvSpPr/>
                        <p:nvPr/>
                      </p:nvSpPr>
                      <p:spPr>
                        <a:xfrm>
                          <a:off x="1588168"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9" name="Rectangle 178">
                          <a:extLst>
                            <a:ext uri="{FF2B5EF4-FFF2-40B4-BE49-F238E27FC236}">
                              <a16:creationId xmlns:a16="http://schemas.microsoft.com/office/drawing/2014/main" id="{EE48EA3D-1806-4ABC-7D2F-9EAA105CE694}"/>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71" name="Group 170">
                        <a:extLst>
                          <a:ext uri="{FF2B5EF4-FFF2-40B4-BE49-F238E27FC236}">
                            <a16:creationId xmlns:a16="http://schemas.microsoft.com/office/drawing/2014/main" id="{9B6A0FCC-89C2-2FC9-6092-AA96B7E0ACF5}"/>
                          </a:ext>
                        </a:extLst>
                      </p:cNvPr>
                      <p:cNvGrpSpPr/>
                      <p:nvPr/>
                    </p:nvGrpSpPr>
                    <p:grpSpPr>
                      <a:xfrm>
                        <a:off x="2133600" y="2239962"/>
                        <a:ext cx="1097280" cy="274320"/>
                        <a:chOff x="1036320" y="2240280"/>
                        <a:chExt cx="1097280" cy="274320"/>
                      </a:xfrm>
                      <a:grpFill/>
                    </p:grpSpPr>
                    <p:sp>
                      <p:nvSpPr>
                        <p:cNvPr id="172" name="Rectangle 171">
                          <a:extLst>
                            <a:ext uri="{FF2B5EF4-FFF2-40B4-BE49-F238E27FC236}">
                              <a16:creationId xmlns:a16="http://schemas.microsoft.com/office/drawing/2014/main" id="{86EA4BB9-4211-35C5-07C5-851B056EC3DC}"/>
                            </a:ext>
                          </a:extLst>
                        </p:cNvPr>
                        <p:cNvSpPr/>
                        <p:nvPr/>
                      </p:nvSpPr>
                      <p:spPr>
                        <a:xfrm>
                          <a:off x="103632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3" name="Rectangle 172">
                          <a:extLst>
                            <a:ext uri="{FF2B5EF4-FFF2-40B4-BE49-F238E27FC236}">
                              <a16:creationId xmlns:a16="http://schemas.microsoft.com/office/drawing/2014/main" id="{9E69D99D-EBC2-2818-DB12-196356E68F3A}"/>
                            </a:ext>
                          </a:extLst>
                        </p:cNvPr>
                        <p:cNvSpPr/>
                        <p:nvPr/>
                      </p:nvSpPr>
                      <p:spPr>
                        <a:xfrm>
                          <a:off x="131064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4" name="Rectangle 173">
                          <a:extLst>
                            <a:ext uri="{FF2B5EF4-FFF2-40B4-BE49-F238E27FC236}">
                              <a16:creationId xmlns:a16="http://schemas.microsoft.com/office/drawing/2014/main" id="{949565CD-B4CD-DA73-8452-49AFE5D6DBA7}"/>
                            </a:ext>
                          </a:extLst>
                        </p:cNvPr>
                        <p:cNvSpPr/>
                        <p:nvPr/>
                      </p:nvSpPr>
                      <p:spPr>
                        <a:xfrm>
                          <a:off x="1588168"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5" name="Rectangle 174">
                          <a:extLst>
                            <a:ext uri="{FF2B5EF4-FFF2-40B4-BE49-F238E27FC236}">
                              <a16:creationId xmlns:a16="http://schemas.microsoft.com/office/drawing/2014/main" id="{E4C9FACB-88E8-FB73-670D-B50267DB1263}"/>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grpSp>
              <p:nvGrpSpPr>
                <p:cNvPr id="84" name="Group 83">
                  <a:extLst>
                    <a:ext uri="{FF2B5EF4-FFF2-40B4-BE49-F238E27FC236}">
                      <a16:creationId xmlns:a16="http://schemas.microsoft.com/office/drawing/2014/main" id="{438D931C-AAC8-A7C2-1653-7C680137A04E}"/>
                    </a:ext>
                  </a:extLst>
                </p:cNvPr>
                <p:cNvGrpSpPr/>
                <p:nvPr/>
              </p:nvGrpSpPr>
              <p:grpSpPr>
                <a:xfrm>
                  <a:off x="1036320" y="3216224"/>
                  <a:ext cx="1905000" cy="972266"/>
                  <a:chOff x="1036320" y="2239962"/>
                  <a:chExt cx="1905000" cy="972266"/>
                </a:xfrm>
                <a:grpFill/>
              </p:grpSpPr>
              <p:grpSp>
                <p:nvGrpSpPr>
                  <p:cNvPr id="86" name="Group 85">
                    <a:extLst>
                      <a:ext uri="{FF2B5EF4-FFF2-40B4-BE49-F238E27FC236}">
                        <a16:creationId xmlns:a16="http://schemas.microsoft.com/office/drawing/2014/main" id="{1EB52453-94D3-3D58-C324-E8906C28B576}"/>
                      </a:ext>
                    </a:extLst>
                  </p:cNvPr>
                  <p:cNvGrpSpPr/>
                  <p:nvPr/>
                </p:nvGrpSpPr>
                <p:grpSpPr>
                  <a:xfrm>
                    <a:off x="1036320" y="2239962"/>
                    <a:ext cx="1905000" cy="486796"/>
                    <a:chOff x="1036320" y="2239962"/>
                    <a:chExt cx="1905000" cy="486796"/>
                  </a:xfrm>
                  <a:grpFill/>
                </p:grpSpPr>
                <p:grpSp>
                  <p:nvGrpSpPr>
                    <p:cNvPr id="140" name="Group 139">
                      <a:extLst>
                        <a:ext uri="{FF2B5EF4-FFF2-40B4-BE49-F238E27FC236}">
                          <a16:creationId xmlns:a16="http://schemas.microsoft.com/office/drawing/2014/main" id="{330929A6-8E0E-D0B0-5988-01EDEB215438}"/>
                        </a:ext>
                      </a:extLst>
                    </p:cNvPr>
                    <p:cNvGrpSpPr/>
                    <p:nvPr/>
                  </p:nvGrpSpPr>
                  <p:grpSpPr>
                    <a:xfrm>
                      <a:off x="1036320" y="2239962"/>
                      <a:ext cx="1905000" cy="244158"/>
                      <a:chOff x="1036320" y="2239962"/>
                      <a:chExt cx="2194560" cy="274638"/>
                    </a:xfrm>
                    <a:grpFill/>
                  </p:grpSpPr>
                  <p:grpSp>
                    <p:nvGrpSpPr>
                      <p:cNvPr id="156" name="Group 155">
                        <a:extLst>
                          <a:ext uri="{FF2B5EF4-FFF2-40B4-BE49-F238E27FC236}">
                            <a16:creationId xmlns:a16="http://schemas.microsoft.com/office/drawing/2014/main" id="{9F8F159C-DE0C-D97E-6F35-8564FECB8378}"/>
                          </a:ext>
                        </a:extLst>
                      </p:cNvPr>
                      <p:cNvGrpSpPr/>
                      <p:nvPr/>
                    </p:nvGrpSpPr>
                    <p:grpSpPr>
                      <a:xfrm>
                        <a:off x="1036320" y="2240280"/>
                        <a:ext cx="1097280" cy="274320"/>
                        <a:chOff x="1036320" y="2240280"/>
                        <a:chExt cx="1097280" cy="274320"/>
                      </a:xfrm>
                      <a:grpFill/>
                    </p:grpSpPr>
                    <p:sp>
                      <p:nvSpPr>
                        <p:cNvPr id="162" name="Rectangle 161">
                          <a:extLst>
                            <a:ext uri="{FF2B5EF4-FFF2-40B4-BE49-F238E27FC236}">
                              <a16:creationId xmlns:a16="http://schemas.microsoft.com/office/drawing/2014/main" id="{03D8AA0F-B0D1-51E1-E98E-B2FE3EAF823B}"/>
                            </a:ext>
                          </a:extLst>
                        </p:cNvPr>
                        <p:cNvSpPr/>
                        <p:nvPr/>
                      </p:nvSpPr>
                      <p:spPr>
                        <a:xfrm>
                          <a:off x="103632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63" name="Rectangle 162">
                          <a:extLst>
                            <a:ext uri="{FF2B5EF4-FFF2-40B4-BE49-F238E27FC236}">
                              <a16:creationId xmlns:a16="http://schemas.microsoft.com/office/drawing/2014/main" id="{ED938A84-9E83-0F21-71C8-CCA2D9C698F5}"/>
                            </a:ext>
                          </a:extLst>
                        </p:cNvPr>
                        <p:cNvSpPr/>
                        <p:nvPr/>
                      </p:nvSpPr>
                      <p:spPr>
                        <a:xfrm>
                          <a:off x="131064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64" name="Rectangle 163">
                          <a:extLst>
                            <a:ext uri="{FF2B5EF4-FFF2-40B4-BE49-F238E27FC236}">
                              <a16:creationId xmlns:a16="http://schemas.microsoft.com/office/drawing/2014/main" id="{B2E63E5F-611F-EB44-19AA-419319BFE546}"/>
                            </a:ext>
                          </a:extLst>
                        </p:cNvPr>
                        <p:cNvSpPr/>
                        <p:nvPr/>
                      </p:nvSpPr>
                      <p:spPr>
                        <a:xfrm>
                          <a:off x="1588168"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65" name="Rectangle 164">
                          <a:extLst>
                            <a:ext uri="{FF2B5EF4-FFF2-40B4-BE49-F238E27FC236}">
                              <a16:creationId xmlns:a16="http://schemas.microsoft.com/office/drawing/2014/main" id="{87AE1375-BAC4-F9E3-B43B-FAD5A81BF7FB}"/>
                            </a:ext>
                          </a:extLst>
                        </p:cNvPr>
                        <p:cNvSpPr/>
                        <p:nvPr/>
                      </p:nvSpPr>
                      <p:spPr>
                        <a:xfrm>
                          <a:off x="185928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57" name="Group 156">
                        <a:extLst>
                          <a:ext uri="{FF2B5EF4-FFF2-40B4-BE49-F238E27FC236}">
                            <a16:creationId xmlns:a16="http://schemas.microsoft.com/office/drawing/2014/main" id="{9987E8EB-BBA6-0CF0-193F-D1FF762E75A7}"/>
                          </a:ext>
                        </a:extLst>
                      </p:cNvPr>
                      <p:cNvGrpSpPr/>
                      <p:nvPr/>
                    </p:nvGrpSpPr>
                    <p:grpSpPr>
                      <a:xfrm>
                        <a:off x="2133600" y="2239962"/>
                        <a:ext cx="1097280" cy="274320"/>
                        <a:chOff x="1036320" y="2240280"/>
                        <a:chExt cx="1097280" cy="274320"/>
                      </a:xfrm>
                      <a:grpFill/>
                    </p:grpSpPr>
                    <p:sp>
                      <p:nvSpPr>
                        <p:cNvPr id="158" name="Rectangle 157">
                          <a:extLst>
                            <a:ext uri="{FF2B5EF4-FFF2-40B4-BE49-F238E27FC236}">
                              <a16:creationId xmlns:a16="http://schemas.microsoft.com/office/drawing/2014/main" id="{B0CF3E81-9E30-E81A-DBB4-4B4DF3AA95F4}"/>
                            </a:ext>
                          </a:extLst>
                        </p:cNvPr>
                        <p:cNvSpPr/>
                        <p:nvPr/>
                      </p:nvSpPr>
                      <p:spPr>
                        <a:xfrm>
                          <a:off x="103632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59" name="Rectangle 158">
                          <a:extLst>
                            <a:ext uri="{FF2B5EF4-FFF2-40B4-BE49-F238E27FC236}">
                              <a16:creationId xmlns:a16="http://schemas.microsoft.com/office/drawing/2014/main" id="{9F2AD6D4-A2F9-1BEA-BC20-B08D02BA462C}"/>
                            </a:ext>
                          </a:extLst>
                        </p:cNvPr>
                        <p:cNvSpPr/>
                        <p:nvPr/>
                      </p:nvSpPr>
                      <p:spPr>
                        <a:xfrm>
                          <a:off x="131064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60" name="Rectangle 159">
                          <a:extLst>
                            <a:ext uri="{FF2B5EF4-FFF2-40B4-BE49-F238E27FC236}">
                              <a16:creationId xmlns:a16="http://schemas.microsoft.com/office/drawing/2014/main" id="{5001BC37-9EF6-E33D-E8D4-D1348A5E87A0}"/>
                            </a:ext>
                          </a:extLst>
                        </p:cNvPr>
                        <p:cNvSpPr/>
                        <p:nvPr/>
                      </p:nvSpPr>
                      <p:spPr>
                        <a:xfrm>
                          <a:off x="1588168"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61" name="Rectangle 160">
                          <a:extLst>
                            <a:ext uri="{FF2B5EF4-FFF2-40B4-BE49-F238E27FC236}">
                              <a16:creationId xmlns:a16="http://schemas.microsoft.com/office/drawing/2014/main" id="{9AE6D2A9-11D8-AC8F-CEA6-9B71299EB726}"/>
                            </a:ext>
                          </a:extLst>
                        </p:cNvPr>
                        <p:cNvSpPr/>
                        <p:nvPr/>
                      </p:nvSpPr>
                      <p:spPr>
                        <a:xfrm>
                          <a:off x="185928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145" name="Group 144">
                      <a:extLst>
                        <a:ext uri="{FF2B5EF4-FFF2-40B4-BE49-F238E27FC236}">
                          <a16:creationId xmlns:a16="http://schemas.microsoft.com/office/drawing/2014/main" id="{3630C656-F538-957C-2FDE-5440C1849023}"/>
                        </a:ext>
                      </a:extLst>
                    </p:cNvPr>
                    <p:cNvGrpSpPr/>
                    <p:nvPr/>
                  </p:nvGrpSpPr>
                  <p:grpSpPr>
                    <a:xfrm>
                      <a:off x="1036320" y="2482600"/>
                      <a:ext cx="1905000" cy="244158"/>
                      <a:chOff x="1036320" y="2239962"/>
                      <a:chExt cx="2194560" cy="274638"/>
                    </a:xfrm>
                    <a:grpFill/>
                  </p:grpSpPr>
                  <p:grpSp>
                    <p:nvGrpSpPr>
                      <p:cNvPr id="146" name="Group 145">
                        <a:extLst>
                          <a:ext uri="{FF2B5EF4-FFF2-40B4-BE49-F238E27FC236}">
                            <a16:creationId xmlns:a16="http://schemas.microsoft.com/office/drawing/2014/main" id="{723C1E70-5434-9E9B-E2F8-29EEFE32DEE6}"/>
                          </a:ext>
                        </a:extLst>
                      </p:cNvPr>
                      <p:cNvGrpSpPr/>
                      <p:nvPr/>
                    </p:nvGrpSpPr>
                    <p:grpSpPr>
                      <a:xfrm>
                        <a:off x="1036320" y="2240280"/>
                        <a:ext cx="1097280" cy="274320"/>
                        <a:chOff x="1036320" y="2240280"/>
                        <a:chExt cx="1097280" cy="274320"/>
                      </a:xfrm>
                      <a:grpFill/>
                    </p:grpSpPr>
                    <p:sp>
                      <p:nvSpPr>
                        <p:cNvPr id="152" name="Rectangle 151">
                          <a:extLst>
                            <a:ext uri="{FF2B5EF4-FFF2-40B4-BE49-F238E27FC236}">
                              <a16:creationId xmlns:a16="http://schemas.microsoft.com/office/drawing/2014/main" id="{0E8F11CE-3520-8C22-8BCB-3B24A4F79378}"/>
                            </a:ext>
                          </a:extLst>
                        </p:cNvPr>
                        <p:cNvSpPr/>
                        <p:nvPr/>
                      </p:nvSpPr>
                      <p:spPr>
                        <a:xfrm>
                          <a:off x="103632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53" name="Rectangle 152">
                          <a:extLst>
                            <a:ext uri="{FF2B5EF4-FFF2-40B4-BE49-F238E27FC236}">
                              <a16:creationId xmlns:a16="http://schemas.microsoft.com/office/drawing/2014/main" id="{66BF135A-8E19-4ED8-D02C-AA344EB7AE08}"/>
                            </a:ext>
                          </a:extLst>
                        </p:cNvPr>
                        <p:cNvSpPr/>
                        <p:nvPr/>
                      </p:nvSpPr>
                      <p:spPr>
                        <a:xfrm>
                          <a:off x="131064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54" name="Rectangle 153">
                          <a:extLst>
                            <a:ext uri="{FF2B5EF4-FFF2-40B4-BE49-F238E27FC236}">
                              <a16:creationId xmlns:a16="http://schemas.microsoft.com/office/drawing/2014/main" id="{F6BDE707-6088-8395-C869-0F5501E0FE56}"/>
                            </a:ext>
                          </a:extLst>
                        </p:cNvPr>
                        <p:cNvSpPr/>
                        <p:nvPr/>
                      </p:nvSpPr>
                      <p:spPr>
                        <a:xfrm>
                          <a:off x="1588168"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55" name="Rectangle 154">
                          <a:extLst>
                            <a:ext uri="{FF2B5EF4-FFF2-40B4-BE49-F238E27FC236}">
                              <a16:creationId xmlns:a16="http://schemas.microsoft.com/office/drawing/2014/main" id="{58E71EBE-DB0E-54E3-9B72-E851B21B505A}"/>
                            </a:ext>
                          </a:extLst>
                        </p:cNvPr>
                        <p:cNvSpPr/>
                        <p:nvPr/>
                      </p:nvSpPr>
                      <p:spPr>
                        <a:xfrm>
                          <a:off x="185928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47" name="Group 146">
                        <a:extLst>
                          <a:ext uri="{FF2B5EF4-FFF2-40B4-BE49-F238E27FC236}">
                            <a16:creationId xmlns:a16="http://schemas.microsoft.com/office/drawing/2014/main" id="{8ECAD776-50F2-BCBD-0718-AB5CDB0CEF3B}"/>
                          </a:ext>
                        </a:extLst>
                      </p:cNvPr>
                      <p:cNvGrpSpPr/>
                      <p:nvPr/>
                    </p:nvGrpSpPr>
                    <p:grpSpPr>
                      <a:xfrm>
                        <a:off x="2133600" y="2239962"/>
                        <a:ext cx="1097280" cy="274320"/>
                        <a:chOff x="1036320" y="2240280"/>
                        <a:chExt cx="1097280" cy="274320"/>
                      </a:xfrm>
                      <a:grpFill/>
                    </p:grpSpPr>
                    <p:sp>
                      <p:nvSpPr>
                        <p:cNvPr id="148" name="Rectangle 147">
                          <a:extLst>
                            <a:ext uri="{FF2B5EF4-FFF2-40B4-BE49-F238E27FC236}">
                              <a16:creationId xmlns:a16="http://schemas.microsoft.com/office/drawing/2014/main" id="{CAD63CE2-E727-2050-D375-0791858817AD}"/>
                            </a:ext>
                          </a:extLst>
                        </p:cNvPr>
                        <p:cNvSpPr/>
                        <p:nvPr/>
                      </p:nvSpPr>
                      <p:spPr>
                        <a:xfrm>
                          <a:off x="103632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49" name="Rectangle 148">
                          <a:extLst>
                            <a:ext uri="{FF2B5EF4-FFF2-40B4-BE49-F238E27FC236}">
                              <a16:creationId xmlns:a16="http://schemas.microsoft.com/office/drawing/2014/main" id="{785312DA-FA94-F939-98CA-3EC664E81BF6}"/>
                            </a:ext>
                          </a:extLst>
                        </p:cNvPr>
                        <p:cNvSpPr/>
                        <p:nvPr/>
                      </p:nvSpPr>
                      <p:spPr>
                        <a:xfrm>
                          <a:off x="131064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50" name="Rectangle 149">
                          <a:extLst>
                            <a:ext uri="{FF2B5EF4-FFF2-40B4-BE49-F238E27FC236}">
                              <a16:creationId xmlns:a16="http://schemas.microsoft.com/office/drawing/2014/main" id="{7B0D3BF0-42B9-F98D-68AB-12B6109F9680}"/>
                            </a:ext>
                          </a:extLst>
                        </p:cNvPr>
                        <p:cNvSpPr/>
                        <p:nvPr/>
                      </p:nvSpPr>
                      <p:spPr>
                        <a:xfrm>
                          <a:off x="1588168"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51" name="Rectangle 150">
                          <a:extLst>
                            <a:ext uri="{FF2B5EF4-FFF2-40B4-BE49-F238E27FC236}">
                              <a16:creationId xmlns:a16="http://schemas.microsoft.com/office/drawing/2014/main" id="{398130E6-ABF5-5E04-BDFA-5A45EB963EC5}"/>
                            </a:ext>
                          </a:extLst>
                        </p:cNvPr>
                        <p:cNvSpPr/>
                        <p:nvPr/>
                      </p:nvSpPr>
                      <p:spPr>
                        <a:xfrm>
                          <a:off x="185928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87" name="Group 86">
                    <a:extLst>
                      <a:ext uri="{FF2B5EF4-FFF2-40B4-BE49-F238E27FC236}">
                        <a16:creationId xmlns:a16="http://schemas.microsoft.com/office/drawing/2014/main" id="{F5FE5B97-5289-277D-876D-A8B4C1DD9C04}"/>
                      </a:ext>
                    </a:extLst>
                  </p:cNvPr>
                  <p:cNvGrpSpPr/>
                  <p:nvPr/>
                </p:nvGrpSpPr>
                <p:grpSpPr>
                  <a:xfrm>
                    <a:off x="1036320" y="2725432"/>
                    <a:ext cx="1905000" cy="486796"/>
                    <a:chOff x="1036320" y="2239962"/>
                    <a:chExt cx="1905000" cy="486796"/>
                  </a:xfrm>
                  <a:grpFill/>
                </p:grpSpPr>
                <p:grpSp>
                  <p:nvGrpSpPr>
                    <p:cNvPr id="89" name="Group 88">
                      <a:extLst>
                        <a:ext uri="{FF2B5EF4-FFF2-40B4-BE49-F238E27FC236}">
                          <a16:creationId xmlns:a16="http://schemas.microsoft.com/office/drawing/2014/main" id="{ACE90605-5D51-528E-C281-B6CF89DF05C5}"/>
                        </a:ext>
                      </a:extLst>
                    </p:cNvPr>
                    <p:cNvGrpSpPr/>
                    <p:nvPr/>
                  </p:nvGrpSpPr>
                  <p:grpSpPr>
                    <a:xfrm>
                      <a:off x="1036320" y="2239962"/>
                      <a:ext cx="1905000" cy="244158"/>
                      <a:chOff x="1036320" y="2239962"/>
                      <a:chExt cx="2194560" cy="274638"/>
                    </a:xfrm>
                    <a:grpFill/>
                  </p:grpSpPr>
                  <p:grpSp>
                    <p:nvGrpSpPr>
                      <p:cNvPr id="109" name="Group 108">
                        <a:extLst>
                          <a:ext uri="{FF2B5EF4-FFF2-40B4-BE49-F238E27FC236}">
                            <a16:creationId xmlns:a16="http://schemas.microsoft.com/office/drawing/2014/main" id="{239B64E8-64B2-DFF0-575F-78F97A3C6C28}"/>
                          </a:ext>
                        </a:extLst>
                      </p:cNvPr>
                      <p:cNvGrpSpPr/>
                      <p:nvPr/>
                    </p:nvGrpSpPr>
                    <p:grpSpPr>
                      <a:xfrm>
                        <a:off x="1036320" y="2240280"/>
                        <a:ext cx="1097280" cy="274320"/>
                        <a:chOff x="1036320" y="2240280"/>
                        <a:chExt cx="1097280" cy="274320"/>
                      </a:xfrm>
                      <a:grpFill/>
                    </p:grpSpPr>
                    <p:sp>
                      <p:nvSpPr>
                        <p:cNvPr id="117" name="Rectangle 116">
                          <a:extLst>
                            <a:ext uri="{FF2B5EF4-FFF2-40B4-BE49-F238E27FC236}">
                              <a16:creationId xmlns:a16="http://schemas.microsoft.com/office/drawing/2014/main" id="{C12313CF-D677-F468-D69E-D8E168DF0E5D}"/>
                            </a:ext>
                          </a:extLst>
                        </p:cNvPr>
                        <p:cNvSpPr/>
                        <p:nvPr/>
                      </p:nvSpPr>
                      <p:spPr>
                        <a:xfrm>
                          <a:off x="103632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9" name="Rectangle 118">
                          <a:extLst>
                            <a:ext uri="{FF2B5EF4-FFF2-40B4-BE49-F238E27FC236}">
                              <a16:creationId xmlns:a16="http://schemas.microsoft.com/office/drawing/2014/main" id="{E6788D36-24CD-716B-CD2F-21A4CD61DD46}"/>
                            </a:ext>
                          </a:extLst>
                        </p:cNvPr>
                        <p:cNvSpPr/>
                        <p:nvPr/>
                      </p:nvSpPr>
                      <p:spPr>
                        <a:xfrm>
                          <a:off x="131064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38" name="Rectangle 137">
                          <a:extLst>
                            <a:ext uri="{FF2B5EF4-FFF2-40B4-BE49-F238E27FC236}">
                              <a16:creationId xmlns:a16="http://schemas.microsoft.com/office/drawing/2014/main" id="{DE510AA0-E98C-6C77-D3F5-E05CED4F0E90}"/>
                            </a:ext>
                          </a:extLst>
                        </p:cNvPr>
                        <p:cNvSpPr/>
                        <p:nvPr/>
                      </p:nvSpPr>
                      <p:spPr>
                        <a:xfrm>
                          <a:off x="1588168"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39" name="Rectangle 138">
                          <a:extLst>
                            <a:ext uri="{FF2B5EF4-FFF2-40B4-BE49-F238E27FC236}">
                              <a16:creationId xmlns:a16="http://schemas.microsoft.com/office/drawing/2014/main" id="{44B6035B-13A4-DFF3-0934-8478B140B8CD}"/>
                            </a:ext>
                          </a:extLst>
                        </p:cNvPr>
                        <p:cNvSpPr/>
                        <p:nvPr/>
                      </p:nvSpPr>
                      <p:spPr>
                        <a:xfrm>
                          <a:off x="185928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12" name="Group 111">
                        <a:extLst>
                          <a:ext uri="{FF2B5EF4-FFF2-40B4-BE49-F238E27FC236}">
                            <a16:creationId xmlns:a16="http://schemas.microsoft.com/office/drawing/2014/main" id="{F2C187E4-5B00-68EB-7C83-BC1710C6EEF8}"/>
                          </a:ext>
                        </a:extLst>
                      </p:cNvPr>
                      <p:cNvGrpSpPr/>
                      <p:nvPr/>
                    </p:nvGrpSpPr>
                    <p:grpSpPr>
                      <a:xfrm>
                        <a:off x="2133600" y="2239962"/>
                        <a:ext cx="1097280" cy="274320"/>
                        <a:chOff x="1036320" y="2240280"/>
                        <a:chExt cx="1097280" cy="274320"/>
                      </a:xfrm>
                      <a:grpFill/>
                    </p:grpSpPr>
                    <p:sp>
                      <p:nvSpPr>
                        <p:cNvPr id="113" name="Rectangle 112">
                          <a:extLst>
                            <a:ext uri="{FF2B5EF4-FFF2-40B4-BE49-F238E27FC236}">
                              <a16:creationId xmlns:a16="http://schemas.microsoft.com/office/drawing/2014/main" id="{EED398D2-1ABC-5F13-EA6B-8D67B99108CC}"/>
                            </a:ext>
                          </a:extLst>
                        </p:cNvPr>
                        <p:cNvSpPr/>
                        <p:nvPr/>
                      </p:nvSpPr>
                      <p:spPr>
                        <a:xfrm>
                          <a:off x="103632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4" name="Rectangle 113">
                          <a:extLst>
                            <a:ext uri="{FF2B5EF4-FFF2-40B4-BE49-F238E27FC236}">
                              <a16:creationId xmlns:a16="http://schemas.microsoft.com/office/drawing/2014/main" id="{44BB32EF-0388-CD42-DE7F-E7C7D3BD7928}"/>
                            </a:ext>
                          </a:extLst>
                        </p:cNvPr>
                        <p:cNvSpPr/>
                        <p:nvPr/>
                      </p:nvSpPr>
                      <p:spPr>
                        <a:xfrm>
                          <a:off x="131064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5" name="Rectangle 114">
                          <a:extLst>
                            <a:ext uri="{FF2B5EF4-FFF2-40B4-BE49-F238E27FC236}">
                              <a16:creationId xmlns:a16="http://schemas.microsoft.com/office/drawing/2014/main" id="{EAB07326-0125-39D3-65A0-9ECCDF711579}"/>
                            </a:ext>
                          </a:extLst>
                        </p:cNvPr>
                        <p:cNvSpPr/>
                        <p:nvPr/>
                      </p:nvSpPr>
                      <p:spPr>
                        <a:xfrm>
                          <a:off x="1588168"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6" name="Rectangle 115">
                          <a:extLst>
                            <a:ext uri="{FF2B5EF4-FFF2-40B4-BE49-F238E27FC236}">
                              <a16:creationId xmlns:a16="http://schemas.microsoft.com/office/drawing/2014/main" id="{C12BB19D-2636-B528-916D-A21E6900A028}"/>
                            </a:ext>
                          </a:extLst>
                        </p:cNvPr>
                        <p:cNvSpPr/>
                        <p:nvPr/>
                      </p:nvSpPr>
                      <p:spPr>
                        <a:xfrm>
                          <a:off x="185928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90" name="Group 89">
                      <a:extLst>
                        <a:ext uri="{FF2B5EF4-FFF2-40B4-BE49-F238E27FC236}">
                          <a16:creationId xmlns:a16="http://schemas.microsoft.com/office/drawing/2014/main" id="{A3B70644-57AB-44E8-F1CB-6296FBB2BC1F}"/>
                        </a:ext>
                      </a:extLst>
                    </p:cNvPr>
                    <p:cNvGrpSpPr/>
                    <p:nvPr/>
                  </p:nvGrpSpPr>
                  <p:grpSpPr>
                    <a:xfrm>
                      <a:off x="1036320" y="2482600"/>
                      <a:ext cx="1905000" cy="244158"/>
                      <a:chOff x="1036320" y="2239962"/>
                      <a:chExt cx="2194560" cy="274638"/>
                    </a:xfrm>
                    <a:grpFill/>
                  </p:grpSpPr>
                  <p:grpSp>
                    <p:nvGrpSpPr>
                      <p:cNvPr id="92" name="Group 91">
                        <a:extLst>
                          <a:ext uri="{FF2B5EF4-FFF2-40B4-BE49-F238E27FC236}">
                            <a16:creationId xmlns:a16="http://schemas.microsoft.com/office/drawing/2014/main" id="{9E2A41D2-D54A-6805-065D-803C435733E0}"/>
                          </a:ext>
                        </a:extLst>
                      </p:cNvPr>
                      <p:cNvGrpSpPr/>
                      <p:nvPr/>
                    </p:nvGrpSpPr>
                    <p:grpSpPr>
                      <a:xfrm>
                        <a:off x="1036320" y="2240280"/>
                        <a:ext cx="1097280" cy="274320"/>
                        <a:chOff x="1036320" y="2240280"/>
                        <a:chExt cx="1097280" cy="274320"/>
                      </a:xfrm>
                      <a:grpFill/>
                    </p:grpSpPr>
                    <p:sp>
                      <p:nvSpPr>
                        <p:cNvPr id="105" name="Rectangle 104">
                          <a:extLst>
                            <a:ext uri="{FF2B5EF4-FFF2-40B4-BE49-F238E27FC236}">
                              <a16:creationId xmlns:a16="http://schemas.microsoft.com/office/drawing/2014/main" id="{D02CFD6D-881D-848C-8DED-DE843ED25369}"/>
                            </a:ext>
                          </a:extLst>
                        </p:cNvPr>
                        <p:cNvSpPr/>
                        <p:nvPr/>
                      </p:nvSpPr>
                      <p:spPr>
                        <a:xfrm>
                          <a:off x="103632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6" name="Rectangle 105">
                          <a:extLst>
                            <a:ext uri="{FF2B5EF4-FFF2-40B4-BE49-F238E27FC236}">
                              <a16:creationId xmlns:a16="http://schemas.microsoft.com/office/drawing/2014/main" id="{8DF57D3F-40F6-02D0-964D-B5CDC16393C7}"/>
                            </a:ext>
                          </a:extLst>
                        </p:cNvPr>
                        <p:cNvSpPr/>
                        <p:nvPr/>
                      </p:nvSpPr>
                      <p:spPr>
                        <a:xfrm>
                          <a:off x="131064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7" name="Rectangle 106">
                          <a:extLst>
                            <a:ext uri="{FF2B5EF4-FFF2-40B4-BE49-F238E27FC236}">
                              <a16:creationId xmlns:a16="http://schemas.microsoft.com/office/drawing/2014/main" id="{77FE9724-A3EB-EDB3-9F40-AE6109049C5C}"/>
                            </a:ext>
                          </a:extLst>
                        </p:cNvPr>
                        <p:cNvSpPr/>
                        <p:nvPr/>
                      </p:nvSpPr>
                      <p:spPr>
                        <a:xfrm>
                          <a:off x="1588168"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8" name="Rectangle 107">
                          <a:extLst>
                            <a:ext uri="{FF2B5EF4-FFF2-40B4-BE49-F238E27FC236}">
                              <a16:creationId xmlns:a16="http://schemas.microsoft.com/office/drawing/2014/main" id="{8C27017E-7D82-F5B4-3CFB-F7C9688AC161}"/>
                            </a:ext>
                          </a:extLst>
                        </p:cNvPr>
                        <p:cNvSpPr/>
                        <p:nvPr/>
                      </p:nvSpPr>
                      <p:spPr>
                        <a:xfrm>
                          <a:off x="185928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93" name="Group 92">
                        <a:extLst>
                          <a:ext uri="{FF2B5EF4-FFF2-40B4-BE49-F238E27FC236}">
                            <a16:creationId xmlns:a16="http://schemas.microsoft.com/office/drawing/2014/main" id="{4401281F-2109-3CA0-68CA-8C7ACE7E0999}"/>
                          </a:ext>
                        </a:extLst>
                      </p:cNvPr>
                      <p:cNvGrpSpPr/>
                      <p:nvPr/>
                    </p:nvGrpSpPr>
                    <p:grpSpPr>
                      <a:xfrm>
                        <a:off x="2133600" y="2239962"/>
                        <a:ext cx="1097280" cy="274320"/>
                        <a:chOff x="1036320" y="2240280"/>
                        <a:chExt cx="1097280" cy="274320"/>
                      </a:xfrm>
                      <a:grpFill/>
                    </p:grpSpPr>
                    <p:sp>
                      <p:nvSpPr>
                        <p:cNvPr id="95" name="Rectangle 94">
                          <a:extLst>
                            <a:ext uri="{FF2B5EF4-FFF2-40B4-BE49-F238E27FC236}">
                              <a16:creationId xmlns:a16="http://schemas.microsoft.com/office/drawing/2014/main" id="{E21382A3-3781-63BC-5F0E-EB112D65E847}"/>
                            </a:ext>
                          </a:extLst>
                        </p:cNvPr>
                        <p:cNvSpPr/>
                        <p:nvPr/>
                      </p:nvSpPr>
                      <p:spPr>
                        <a:xfrm>
                          <a:off x="103632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96" name="Rectangle 95">
                          <a:extLst>
                            <a:ext uri="{FF2B5EF4-FFF2-40B4-BE49-F238E27FC236}">
                              <a16:creationId xmlns:a16="http://schemas.microsoft.com/office/drawing/2014/main" id="{684B735A-0DC6-2EA5-3D69-94F3614DA8B0}"/>
                            </a:ext>
                          </a:extLst>
                        </p:cNvPr>
                        <p:cNvSpPr/>
                        <p:nvPr/>
                      </p:nvSpPr>
                      <p:spPr>
                        <a:xfrm>
                          <a:off x="131064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3" name="Rectangle 102">
                          <a:extLst>
                            <a:ext uri="{FF2B5EF4-FFF2-40B4-BE49-F238E27FC236}">
                              <a16:creationId xmlns:a16="http://schemas.microsoft.com/office/drawing/2014/main" id="{AD0004ED-D752-3B5F-F917-58AF03B3AD8C}"/>
                            </a:ext>
                          </a:extLst>
                        </p:cNvPr>
                        <p:cNvSpPr/>
                        <p:nvPr/>
                      </p:nvSpPr>
                      <p:spPr>
                        <a:xfrm>
                          <a:off x="1588168"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4" name="Rectangle 103">
                          <a:extLst>
                            <a:ext uri="{FF2B5EF4-FFF2-40B4-BE49-F238E27FC236}">
                              <a16:creationId xmlns:a16="http://schemas.microsoft.com/office/drawing/2014/main" id="{AB6B85D2-40B5-C0A2-69F6-B2EFCEB258C5}"/>
                            </a:ext>
                          </a:extLst>
                        </p:cNvPr>
                        <p:cNvSpPr/>
                        <p:nvPr/>
                      </p:nvSpPr>
                      <p:spPr>
                        <a:xfrm>
                          <a:off x="185928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grpSp>
          <p:sp>
            <p:nvSpPr>
              <p:cNvPr id="77" name="TextBox 76">
                <a:extLst>
                  <a:ext uri="{FF2B5EF4-FFF2-40B4-BE49-F238E27FC236}">
                    <a16:creationId xmlns:a16="http://schemas.microsoft.com/office/drawing/2014/main" id="{FB6D1316-C4A9-E495-7565-E8C3F3598197}"/>
                  </a:ext>
                </a:extLst>
              </p:cNvPr>
              <p:cNvSpPr txBox="1"/>
              <p:nvPr/>
            </p:nvSpPr>
            <p:spPr>
              <a:xfrm>
                <a:off x="2253623" y="1750873"/>
                <a:ext cx="1317785" cy="519430"/>
              </a:xfrm>
              <a:prstGeom prst="rect">
                <a:avLst/>
              </a:prstGeom>
              <a:noFill/>
            </p:spPr>
            <p:txBody>
              <a:bodyPr wrap="none" rtlCol="0">
                <a:spAutoFit/>
              </a:bodyPr>
              <a:lstStyle/>
              <a:p>
                <a:pPr>
                  <a:lnSpc>
                    <a:spcPct val="90000"/>
                  </a:lnSpc>
                </a:pPr>
                <a:r>
                  <a:rPr lang="en-GR" sz="2400" dirty="0">
                    <a:solidFill>
                      <a:schemeClr val="bg1"/>
                    </a:solidFill>
                    <a:latin typeface="Trebuchet MS" panose="020B0703020202090204" pitchFamily="34" charset="0"/>
                  </a:rPr>
                  <a:t>Core 1</a:t>
                </a:r>
              </a:p>
            </p:txBody>
          </p:sp>
          <p:sp>
            <p:nvSpPr>
              <p:cNvPr id="78" name="TextBox 77">
                <a:extLst>
                  <a:ext uri="{FF2B5EF4-FFF2-40B4-BE49-F238E27FC236}">
                    <a16:creationId xmlns:a16="http://schemas.microsoft.com/office/drawing/2014/main" id="{00EAAF25-FE6C-8948-9417-6D1B43502924}"/>
                  </a:ext>
                </a:extLst>
              </p:cNvPr>
              <p:cNvSpPr txBox="1"/>
              <p:nvPr/>
            </p:nvSpPr>
            <p:spPr>
              <a:xfrm>
                <a:off x="2253623" y="2249478"/>
                <a:ext cx="1317785" cy="519430"/>
              </a:xfrm>
              <a:prstGeom prst="rect">
                <a:avLst/>
              </a:prstGeom>
              <a:noFill/>
            </p:spPr>
            <p:txBody>
              <a:bodyPr wrap="none" rtlCol="0">
                <a:spAutoFit/>
              </a:bodyPr>
              <a:lstStyle/>
              <a:p>
                <a:pPr>
                  <a:lnSpc>
                    <a:spcPct val="90000"/>
                  </a:lnSpc>
                </a:pPr>
                <a:r>
                  <a:rPr lang="en-GR" sz="2400" dirty="0">
                    <a:solidFill>
                      <a:schemeClr val="bg1"/>
                    </a:solidFill>
                    <a:latin typeface="Trebuchet MS" panose="020B0703020202090204" pitchFamily="34" charset="0"/>
                  </a:rPr>
                  <a:t>Core 2</a:t>
                </a:r>
              </a:p>
            </p:txBody>
          </p:sp>
          <p:sp>
            <p:nvSpPr>
              <p:cNvPr id="81" name="TextBox 80">
                <a:extLst>
                  <a:ext uri="{FF2B5EF4-FFF2-40B4-BE49-F238E27FC236}">
                    <a16:creationId xmlns:a16="http://schemas.microsoft.com/office/drawing/2014/main" id="{415F1F70-A698-308C-2E72-5C8B86D8471B}"/>
                  </a:ext>
                </a:extLst>
              </p:cNvPr>
              <p:cNvSpPr txBox="1"/>
              <p:nvPr/>
            </p:nvSpPr>
            <p:spPr>
              <a:xfrm>
                <a:off x="2253623" y="2766559"/>
                <a:ext cx="1317785" cy="519430"/>
              </a:xfrm>
              <a:prstGeom prst="rect">
                <a:avLst/>
              </a:prstGeom>
              <a:noFill/>
            </p:spPr>
            <p:txBody>
              <a:bodyPr wrap="none" rtlCol="0">
                <a:spAutoFit/>
              </a:bodyPr>
              <a:lstStyle/>
              <a:p>
                <a:pPr>
                  <a:lnSpc>
                    <a:spcPct val="90000"/>
                  </a:lnSpc>
                </a:pPr>
                <a:r>
                  <a:rPr lang="en-GR" sz="2400" dirty="0">
                    <a:solidFill>
                      <a:schemeClr val="bg1"/>
                    </a:solidFill>
                    <a:latin typeface="Trebuchet MS" panose="020B0703020202090204" pitchFamily="34" charset="0"/>
                  </a:rPr>
                  <a:t>Core 3</a:t>
                </a:r>
              </a:p>
            </p:txBody>
          </p:sp>
          <p:sp>
            <p:nvSpPr>
              <p:cNvPr id="82" name="TextBox 81">
                <a:extLst>
                  <a:ext uri="{FF2B5EF4-FFF2-40B4-BE49-F238E27FC236}">
                    <a16:creationId xmlns:a16="http://schemas.microsoft.com/office/drawing/2014/main" id="{968F5425-F55C-6F49-2C8D-220D93E6DF75}"/>
                  </a:ext>
                </a:extLst>
              </p:cNvPr>
              <p:cNvSpPr txBox="1"/>
              <p:nvPr/>
            </p:nvSpPr>
            <p:spPr>
              <a:xfrm>
                <a:off x="2253623" y="3299862"/>
                <a:ext cx="1317785" cy="519430"/>
              </a:xfrm>
              <a:prstGeom prst="rect">
                <a:avLst/>
              </a:prstGeom>
              <a:noFill/>
            </p:spPr>
            <p:txBody>
              <a:bodyPr wrap="none" rtlCol="0">
                <a:spAutoFit/>
              </a:bodyPr>
              <a:lstStyle/>
              <a:p>
                <a:pPr>
                  <a:lnSpc>
                    <a:spcPct val="90000"/>
                  </a:lnSpc>
                </a:pPr>
                <a:r>
                  <a:rPr lang="en-GR" sz="2400" dirty="0">
                    <a:solidFill>
                      <a:schemeClr val="bg1"/>
                    </a:solidFill>
                    <a:latin typeface="Trebuchet MS" panose="020B0703020202090204" pitchFamily="34" charset="0"/>
                  </a:rPr>
                  <a:t>Core 4</a:t>
                </a:r>
              </a:p>
            </p:txBody>
          </p:sp>
        </p:grpSp>
      </p:grpSp>
      <p:grpSp>
        <p:nvGrpSpPr>
          <p:cNvPr id="260" name="Group 259">
            <a:extLst>
              <a:ext uri="{FF2B5EF4-FFF2-40B4-BE49-F238E27FC236}">
                <a16:creationId xmlns:a16="http://schemas.microsoft.com/office/drawing/2014/main" id="{16C583CE-BC51-137B-FE0E-A393D7EC2200}"/>
              </a:ext>
            </a:extLst>
          </p:cNvPr>
          <p:cNvGrpSpPr/>
          <p:nvPr/>
        </p:nvGrpSpPr>
        <p:grpSpPr>
          <a:xfrm>
            <a:off x="233160" y="4380786"/>
            <a:ext cx="4053315" cy="2120006"/>
            <a:chOff x="315258" y="4461376"/>
            <a:chExt cx="4957032" cy="2592680"/>
          </a:xfrm>
        </p:grpSpPr>
        <p:sp>
          <p:nvSpPr>
            <p:cNvPr id="261" name="TextBox 260">
              <a:extLst>
                <a:ext uri="{FF2B5EF4-FFF2-40B4-BE49-F238E27FC236}">
                  <a16:creationId xmlns:a16="http://schemas.microsoft.com/office/drawing/2014/main" id="{F7B57215-A033-C0FF-F0FE-B8A5FD6C074A}"/>
                </a:ext>
              </a:extLst>
            </p:cNvPr>
            <p:cNvSpPr txBox="1"/>
            <p:nvPr/>
          </p:nvSpPr>
          <p:spPr>
            <a:xfrm>
              <a:off x="315258" y="5586103"/>
              <a:ext cx="4957032" cy="1467953"/>
            </a:xfrm>
            <a:prstGeom prst="rect">
              <a:avLst/>
            </a:prstGeom>
            <a:noFill/>
          </p:spPr>
          <p:txBody>
            <a:bodyPr wrap="square" rtlCol="0">
              <a:spAutoFit/>
            </a:bodyPr>
            <a:lstStyle/>
            <a:p>
              <a:pPr algn="ctr"/>
              <a:r>
                <a:rPr lang="en-GB" sz="2400" dirty="0">
                  <a:solidFill>
                    <a:schemeClr val="tx1">
                      <a:lumMod val="85000"/>
                      <a:lumOff val="15000"/>
                    </a:schemeClr>
                  </a:solidFill>
                  <a:latin typeface="Trebuchet MS" panose="020B0703020202090204" pitchFamily="34" charset="0"/>
                </a:rPr>
                <a:t>perform the </a:t>
              </a:r>
              <a:r>
                <a:rPr lang="en-GB" sz="2400" dirty="0">
                  <a:solidFill>
                    <a:schemeClr val="accent4"/>
                  </a:solidFill>
                  <a:latin typeface="Trebuchet MS" panose="020B0703020202090204" pitchFamily="34" charset="0"/>
                </a:rPr>
                <a:t>complete</a:t>
              </a:r>
              <a:r>
                <a:rPr lang="en-GB" sz="2400" dirty="0">
                  <a:solidFill>
                    <a:schemeClr val="tx1">
                      <a:lumMod val="85000"/>
                      <a:lumOff val="15000"/>
                    </a:schemeClr>
                  </a:solidFill>
                  <a:latin typeface="Trebuchet MS" panose="020B0703020202090204" pitchFamily="34" charset="0"/>
                </a:rPr>
                <a:t> </a:t>
              </a:r>
            </a:p>
            <a:p>
              <a:pPr algn="ctr"/>
              <a:r>
                <a:rPr lang="en-GB" sz="2400" dirty="0" err="1">
                  <a:solidFill>
                    <a:schemeClr val="tx1">
                      <a:lumMod val="85000"/>
                      <a:lumOff val="15000"/>
                    </a:schemeClr>
                  </a:solidFill>
                  <a:latin typeface="Trebuchet MS" panose="020B0703020202090204" pitchFamily="34" charset="0"/>
                </a:rPr>
                <a:t>SpMV</a:t>
              </a:r>
              <a:r>
                <a:rPr lang="en-GB" sz="2400" dirty="0">
                  <a:solidFill>
                    <a:schemeClr val="tx1">
                      <a:lumMod val="85000"/>
                      <a:lumOff val="15000"/>
                    </a:schemeClr>
                  </a:solidFill>
                  <a:latin typeface="Trebuchet MS" panose="020B0703020202090204" pitchFamily="34" charset="0"/>
                </a:rPr>
                <a:t> computation</a:t>
              </a:r>
            </a:p>
            <a:p>
              <a:pPr algn="ctr"/>
              <a:r>
                <a:rPr lang="en-GB" sz="2400" dirty="0">
                  <a:solidFill>
                    <a:schemeClr val="accent4"/>
                  </a:solidFill>
                  <a:latin typeface="Trebuchet MS" panose="020B0703020202090204" pitchFamily="34" charset="0"/>
                </a:rPr>
                <a:t>only</a:t>
              </a:r>
              <a:r>
                <a:rPr lang="en-GB" sz="2400" dirty="0">
                  <a:solidFill>
                    <a:schemeClr val="tx1">
                      <a:lumMod val="85000"/>
                      <a:lumOff val="15000"/>
                    </a:schemeClr>
                  </a:solidFill>
                  <a:latin typeface="Trebuchet MS" panose="020B0703020202090204" pitchFamily="34" charset="0"/>
                </a:rPr>
                <a:t> on PIM cores</a:t>
              </a:r>
              <a:endParaRPr lang="en-GR" sz="2400" dirty="0">
                <a:solidFill>
                  <a:schemeClr val="tx1">
                    <a:lumMod val="85000"/>
                    <a:lumOff val="15000"/>
                  </a:schemeClr>
                </a:solidFill>
                <a:latin typeface="Trebuchet MS" panose="020B0703020202090204" pitchFamily="34" charset="0"/>
              </a:endParaRPr>
            </a:p>
          </p:txBody>
        </p:sp>
        <p:sp>
          <p:nvSpPr>
            <p:cNvPr id="262" name="Right Arrow 261">
              <a:extLst>
                <a:ext uri="{FF2B5EF4-FFF2-40B4-BE49-F238E27FC236}">
                  <a16:creationId xmlns:a16="http://schemas.microsoft.com/office/drawing/2014/main" id="{79056E8E-C1EA-BAF8-5B0F-7EE5DCBDFD0F}"/>
                </a:ext>
              </a:extLst>
            </p:cNvPr>
            <p:cNvSpPr/>
            <p:nvPr/>
          </p:nvSpPr>
          <p:spPr>
            <a:xfrm rot="5400000">
              <a:off x="2371397" y="4785376"/>
              <a:ext cx="1008000" cy="360000"/>
            </a:xfrm>
            <a:prstGeom prst="rightArrow">
              <a:avLst/>
            </a:prstGeom>
            <a:solidFill>
              <a:schemeClr val="tx1">
                <a:lumMod val="65000"/>
                <a:lumOff val="3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sp>
        <p:nvSpPr>
          <p:cNvPr id="263" name="TextBox 262">
            <a:extLst>
              <a:ext uri="{FF2B5EF4-FFF2-40B4-BE49-F238E27FC236}">
                <a16:creationId xmlns:a16="http://schemas.microsoft.com/office/drawing/2014/main" id="{57F13666-7A0E-FBA6-DB39-F2242E725642}"/>
              </a:ext>
            </a:extLst>
          </p:cNvPr>
          <p:cNvSpPr txBox="1"/>
          <p:nvPr/>
        </p:nvSpPr>
        <p:spPr>
          <a:xfrm>
            <a:off x="5307413" y="1712427"/>
            <a:ext cx="2860374" cy="492443"/>
          </a:xfrm>
          <a:prstGeom prst="rect">
            <a:avLst/>
          </a:prstGeom>
          <a:noFill/>
        </p:spPr>
        <p:txBody>
          <a:bodyPr wrap="square" rtlCol="0">
            <a:spAutoFit/>
          </a:bodyPr>
          <a:lstStyle/>
          <a:p>
            <a:pPr algn="ctr"/>
            <a:r>
              <a:rPr lang="en-GB" sz="2600" dirty="0">
                <a:solidFill>
                  <a:schemeClr val="tx1">
                    <a:lumMod val="85000"/>
                    <a:lumOff val="15000"/>
                  </a:schemeClr>
                </a:solidFill>
                <a:latin typeface="Trebuchet MS" panose="020B0703020202090204" pitchFamily="34" charset="0"/>
              </a:rPr>
              <a:t>2D Partitioning</a:t>
            </a:r>
            <a:endParaRPr lang="en-GR" sz="2600" dirty="0">
              <a:solidFill>
                <a:schemeClr val="tx1">
                  <a:lumMod val="85000"/>
                  <a:lumOff val="15000"/>
                </a:schemeClr>
              </a:solidFill>
              <a:latin typeface="Trebuchet MS" panose="020B0703020202090204" pitchFamily="34" charset="0"/>
            </a:endParaRPr>
          </a:p>
        </p:txBody>
      </p:sp>
      <p:grpSp>
        <p:nvGrpSpPr>
          <p:cNvPr id="264" name="Group 263">
            <a:extLst>
              <a:ext uri="{FF2B5EF4-FFF2-40B4-BE49-F238E27FC236}">
                <a16:creationId xmlns:a16="http://schemas.microsoft.com/office/drawing/2014/main" id="{2756D26D-80EB-64B6-9E99-6BC0ECBD59E8}"/>
              </a:ext>
            </a:extLst>
          </p:cNvPr>
          <p:cNvGrpSpPr/>
          <p:nvPr/>
        </p:nvGrpSpPr>
        <p:grpSpPr>
          <a:xfrm>
            <a:off x="4806415" y="2229922"/>
            <a:ext cx="4011150" cy="2148517"/>
            <a:chOff x="4845109" y="1693838"/>
            <a:chExt cx="4011150" cy="2148517"/>
          </a:xfrm>
        </p:grpSpPr>
        <p:grpSp>
          <p:nvGrpSpPr>
            <p:cNvPr id="265" name="Group 264">
              <a:extLst>
                <a:ext uri="{FF2B5EF4-FFF2-40B4-BE49-F238E27FC236}">
                  <a16:creationId xmlns:a16="http://schemas.microsoft.com/office/drawing/2014/main" id="{640E40D7-D119-3853-A1F6-362F405D30C6}"/>
                </a:ext>
              </a:extLst>
            </p:cNvPr>
            <p:cNvGrpSpPr/>
            <p:nvPr/>
          </p:nvGrpSpPr>
          <p:grpSpPr>
            <a:xfrm>
              <a:off x="8152560" y="1693838"/>
              <a:ext cx="703699" cy="2148517"/>
              <a:chOff x="10200166" y="4213360"/>
              <a:chExt cx="801521" cy="2447183"/>
            </a:xfrm>
          </p:grpSpPr>
          <p:sp>
            <p:nvSpPr>
              <p:cNvPr id="393" name="TextBox 392">
                <a:extLst>
                  <a:ext uri="{FF2B5EF4-FFF2-40B4-BE49-F238E27FC236}">
                    <a16:creationId xmlns:a16="http://schemas.microsoft.com/office/drawing/2014/main" id="{BA0BECF7-7861-1878-E910-9F05DFC0CC32}"/>
                  </a:ext>
                </a:extLst>
              </p:cNvPr>
              <p:cNvSpPr txBox="1"/>
              <p:nvPr/>
            </p:nvSpPr>
            <p:spPr>
              <a:xfrm rot="16200000">
                <a:off x="9550230" y="5209087"/>
                <a:ext cx="2447183" cy="455730"/>
              </a:xfrm>
              <a:prstGeom prst="rect">
                <a:avLst/>
              </a:prstGeom>
              <a:noFill/>
            </p:spPr>
            <p:txBody>
              <a:bodyPr wrap="square" rtlCol="0">
                <a:spAutoFit/>
              </a:bodyPr>
              <a:lstStyle/>
              <a:p>
                <a:r>
                  <a:rPr lang="en-GB" sz="2000" dirty="0">
                    <a:solidFill>
                      <a:schemeClr val="accent1"/>
                    </a:solidFill>
                    <a:latin typeface="Trebuchet MS" panose="020B0703020202090204" pitchFamily="34" charset="0"/>
                  </a:rPr>
                  <a:t>2x</a:t>
                </a:r>
                <a:r>
                  <a:rPr lang="en-GB" sz="2000" dirty="0">
                    <a:latin typeface="Trebuchet MS" panose="020B0703020202090204" pitchFamily="34" charset="0"/>
                  </a:rPr>
                  <a:t> o</a:t>
                </a:r>
                <a:r>
                  <a:rPr lang="en-GR" sz="2000" dirty="0">
                    <a:latin typeface="Trebuchet MS" panose="020B0703020202090204" pitchFamily="34" charset="0"/>
                  </a:rPr>
                  <a:t>utput vector</a:t>
                </a:r>
              </a:p>
            </p:txBody>
          </p:sp>
          <p:grpSp>
            <p:nvGrpSpPr>
              <p:cNvPr id="394" name="Group 393">
                <a:extLst>
                  <a:ext uri="{FF2B5EF4-FFF2-40B4-BE49-F238E27FC236}">
                    <a16:creationId xmlns:a16="http://schemas.microsoft.com/office/drawing/2014/main" id="{8E5418F3-6C44-2B67-964D-4EBC2A17D63C}"/>
                  </a:ext>
                </a:extLst>
              </p:cNvPr>
              <p:cNvGrpSpPr/>
              <p:nvPr/>
            </p:nvGrpSpPr>
            <p:grpSpPr>
              <a:xfrm>
                <a:off x="10200166" y="4392487"/>
                <a:ext cx="355395" cy="2226563"/>
                <a:chOff x="10200166" y="4392487"/>
                <a:chExt cx="355395" cy="2226563"/>
              </a:xfrm>
            </p:grpSpPr>
            <p:grpSp>
              <p:nvGrpSpPr>
                <p:cNvPr id="395" name="Group 394">
                  <a:extLst>
                    <a:ext uri="{FF2B5EF4-FFF2-40B4-BE49-F238E27FC236}">
                      <a16:creationId xmlns:a16="http://schemas.microsoft.com/office/drawing/2014/main" id="{71FACA2E-DCD6-F185-8D06-999FE6380C1B}"/>
                    </a:ext>
                  </a:extLst>
                </p:cNvPr>
                <p:cNvGrpSpPr/>
                <p:nvPr/>
              </p:nvGrpSpPr>
              <p:grpSpPr>
                <a:xfrm>
                  <a:off x="10200166" y="4392487"/>
                  <a:ext cx="355395" cy="1093087"/>
                  <a:chOff x="10200166" y="4392487"/>
                  <a:chExt cx="355395" cy="1093087"/>
                </a:xfrm>
              </p:grpSpPr>
              <p:grpSp>
                <p:nvGrpSpPr>
                  <p:cNvPr id="407" name="Group 406">
                    <a:extLst>
                      <a:ext uri="{FF2B5EF4-FFF2-40B4-BE49-F238E27FC236}">
                        <a16:creationId xmlns:a16="http://schemas.microsoft.com/office/drawing/2014/main" id="{8D1D34D5-3287-4F62-916C-F779220E1C4F}"/>
                      </a:ext>
                    </a:extLst>
                  </p:cNvPr>
                  <p:cNvGrpSpPr>
                    <a:grpSpLocks noChangeAspect="1"/>
                  </p:cNvGrpSpPr>
                  <p:nvPr/>
                </p:nvGrpSpPr>
                <p:grpSpPr>
                  <a:xfrm rot="5400000">
                    <a:off x="9900330" y="4764207"/>
                    <a:ext cx="1026952" cy="283511"/>
                    <a:chOff x="687454" y="4672530"/>
                    <a:chExt cx="902179" cy="234000"/>
                  </a:xfrm>
                  <a:solidFill>
                    <a:schemeClr val="accent5">
                      <a:lumMod val="20000"/>
                      <a:lumOff val="80000"/>
                    </a:schemeClr>
                  </a:solidFill>
                </p:grpSpPr>
                <p:sp>
                  <p:nvSpPr>
                    <p:cNvPr id="413" name="Rectangle 412">
                      <a:extLst>
                        <a:ext uri="{FF2B5EF4-FFF2-40B4-BE49-F238E27FC236}">
                          <a16:creationId xmlns:a16="http://schemas.microsoft.com/office/drawing/2014/main" id="{A5A96A6B-179E-1A50-D3BA-C66B19B47CEE}"/>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14" name="Rectangle 413">
                      <a:extLst>
                        <a:ext uri="{FF2B5EF4-FFF2-40B4-BE49-F238E27FC236}">
                          <a16:creationId xmlns:a16="http://schemas.microsoft.com/office/drawing/2014/main" id="{33E2DFF1-BEC1-62F4-7C06-B3E13A835F7A}"/>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15" name="Rectangle 414">
                      <a:extLst>
                        <a:ext uri="{FF2B5EF4-FFF2-40B4-BE49-F238E27FC236}">
                          <a16:creationId xmlns:a16="http://schemas.microsoft.com/office/drawing/2014/main" id="{756D526C-0251-C8F1-9049-584AFAB176A4}"/>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16" name="Rectangle 415">
                      <a:extLst>
                        <a:ext uri="{FF2B5EF4-FFF2-40B4-BE49-F238E27FC236}">
                          <a16:creationId xmlns:a16="http://schemas.microsoft.com/office/drawing/2014/main" id="{C982E275-6656-BB63-E57C-AFD98BE86B66}"/>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408" name="Group 407">
                    <a:extLst>
                      <a:ext uri="{FF2B5EF4-FFF2-40B4-BE49-F238E27FC236}">
                        <a16:creationId xmlns:a16="http://schemas.microsoft.com/office/drawing/2014/main" id="{F83CD5F5-C4DB-4DB9-380D-CA0BDF876FAA}"/>
                      </a:ext>
                    </a:extLst>
                  </p:cNvPr>
                  <p:cNvGrpSpPr>
                    <a:grpSpLocks noChangeAspect="1"/>
                  </p:cNvGrpSpPr>
                  <p:nvPr/>
                </p:nvGrpSpPr>
                <p:grpSpPr>
                  <a:xfrm rot="5400000">
                    <a:off x="9828446" y="4830342"/>
                    <a:ext cx="1026952" cy="283511"/>
                    <a:chOff x="687454" y="4672530"/>
                    <a:chExt cx="902179" cy="234000"/>
                  </a:xfrm>
                  <a:solidFill>
                    <a:schemeClr val="accent5">
                      <a:lumMod val="20000"/>
                      <a:lumOff val="80000"/>
                    </a:schemeClr>
                  </a:solidFill>
                </p:grpSpPr>
                <p:sp>
                  <p:nvSpPr>
                    <p:cNvPr id="409" name="Rectangle 408">
                      <a:extLst>
                        <a:ext uri="{FF2B5EF4-FFF2-40B4-BE49-F238E27FC236}">
                          <a16:creationId xmlns:a16="http://schemas.microsoft.com/office/drawing/2014/main" id="{DE65E83D-834E-9808-C4C2-80BC17BBFC09}"/>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10" name="Rectangle 409">
                      <a:extLst>
                        <a:ext uri="{FF2B5EF4-FFF2-40B4-BE49-F238E27FC236}">
                          <a16:creationId xmlns:a16="http://schemas.microsoft.com/office/drawing/2014/main" id="{8880F1E8-F7EC-2143-2472-42A56DDB5A54}"/>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11" name="Rectangle 410">
                      <a:extLst>
                        <a:ext uri="{FF2B5EF4-FFF2-40B4-BE49-F238E27FC236}">
                          <a16:creationId xmlns:a16="http://schemas.microsoft.com/office/drawing/2014/main" id="{B7CC88E3-AED9-939F-44FB-1F000A7E4E46}"/>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12" name="Rectangle 411">
                      <a:extLst>
                        <a:ext uri="{FF2B5EF4-FFF2-40B4-BE49-F238E27FC236}">
                          <a16:creationId xmlns:a16="http://schemas.microsoft.com/office/drawing/2014/main" id="{AFD577E5-D8D7-DF6D-F2B4-87D61871F0E8}"/>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396" name="Group 395">
                  <a:extLst>
                    <a:ext uri="{FF2B5EF4-FFF2-40B4-BE49-F238E27FC236}">
                      <a16:creationId xmlns:a16="http://schemas.microsoft.com/office/drawing/2014/main" id="{4BE21EBA-1151-D6F8-F633-DB2C698ED4BC}"/>
                    </a:ext>
                  </a:extLst>
                </p:cNvPr>
                <p:cNvGrpSpPr/>
                <p:nvPr/>
              </p:nvGrpSpPr>
              <p:grpSpPr>
                <a:xfrm>
                  <a:off x="10200166" y="5525963"/>
                  <a:ext cx="355395" cy="1093087"/>
                  <a:chOff x="10200166" y="4392487"/>
                  <a:chExt cx="355395" cy="1093087"/>
                </a:xfrm>
              </p:grpSpPr>
              <p:grpSp>
                <p:nvGrpSpPr>
                  <p:cNvPr id="397" name="Group 396">
                    <a:extLst>
                      <a:ext uri="{FF2B5EF4-FFF2-40B4-BE49-F238E27FC236}">
                        <a16:creationId xmlns:a16="http://schemas.microsoft.com/office/drawing/2014/main" id="{DFDBB108-781B-5462-FE15-F03F9F08051F}"/>
                      </a:ext>
                    </a:extLst>
                  </p:cNvPr>
                  <p:cNvGrpSpPr>
                    <a:grpSpLocks noChangeAspect="1"/>
                  </p:cNvGrpSpPr>
                  <p:nvPr/>
                </p:nvGrpSpPr>
                <p:grpSpPr>
                  <a:xfrm rot="5400000">
                    <a:off x="9900330" y="4764207"/>
                    <a:ext cx="1026952" cy="283511"/>
                    <a:chOff x="687454" y="4672530"/>
                    <a:chExt cx="902179" cy="234000"/>
                  </a:xfrm>
                  <a:solidFill>
                    <a:schemeClr val="accent5">
                      <a:lumMod val="20000"/>
                      <a:lumOff val="80000"/>
                    </a:schemeClr>
                  </a:solidFill>
                </p:grpSpPr>
                <p:sp>
                  <p:nvSpPr>
                    <p:cNvPr id="403" name="Rectangle 402">
                      <a:extLst>
                        <a:ext uri="{FF2B5EF4-FFF2-40B4-BE49-F238E27FC236}">
                          <a16:creationId xmlns:a16="http://schemas.microsoft.com/office/drawing/2014/main" id="{D67261AB-242E-F25C-CEEA-404F2C8B63B4}"/>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04" name="Rectangle 403">
                      <a:extLst>
                        <a:ext uri="{FF2B5EF4-FFF2-40B4-BE49-F238E27FC236}">
                          <a16:creationId xmlns:a16="http://schemas.microsoft.com/office/drawing/2014/main" id="{781E32D6-38B0-CC77-DA58-9A4000E76F5A}"/>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05" name="Rectangle 404">
                      <a:extLst>
                        <a:ext uri="{FF2B5EF4-FFF2-40B4-BE49-F238E27FC236}">
                          <a16:creationId xmlns:a16="http://schemas.microsoft.com/office/drawing/2014/main" id="{A1747B50-0830-25DC-FE3F-C4FE6F8E18B3}"/>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06" name="Rectangle 405">
                      <a:extLst>
                        <a:ext uri="{FF2B5EF4-FFF2-40B4-BE49-F238E27FC236}">
                          <a16:creationId xmlns:a16="http://schemas.microsoft.com/office/drawing/2014/main" id="{FA1088EA-8574-5DCF-BBCD-8D2FD96C1EDE}"/>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98" name="Group 397">
                    <a:extLst>
                      <a:ext uri="{FF2B5EF4-FFF2-40B4-BE49-F238E27FC236}">
                        <a16:creationId xmlns:a16="http://schemas.microsoft.com/office/drawing/2014/main" id="{612A954B-3597-6E04-93E9-03E74C67503D}"/>
                      </a:ext>
                    </a:extLst>
                  </p:cNvPr>
                  <p:cNvGrpSpPr>
                    <a:grpSpLocks noChangeAspect="1"/>
                  </p:cNvGrpSpPr>
                  <p:nvPr/>
                </p:nvGrpSpPr>
                <p:grpSpPr>
                  <a:xfrm rot="5400000">
                    <a:off x="9828446" y="4830342"/>
                    <a:ext cx="1026952" cy="283511"/>
                    <a:chOff x="687454" y="4672530"/>
                    <a:chExt cx="902179" cy="234000"/>
                  </a:xfrm>
                  <a:solidFill>
                    <a:schemeClr val="accent5">
                      <a:lumMod val="20000"/>
                      <a:lumOff val="80000"/>
                    </a:schemeClr>
                  </a:solidFill>
                </p:grpSpPr>
                <p:sp>
                  <p:nvSpPr>
                    <p:cNvPr id="399" name="Rectangle 398">
                      <a:extLst>
                        <a:ext uri="{FF2B5EF4-FFF2-40B4-BE49-F238E27FC236}">
                          <a16:creationId xmlns:a16="http://schemas.microsoft.com/office/drawing/2014/main" id="{9D314127-1990-848C-8C06-2BBDA87E8192}"/>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00" name="Rectangle 399">
                      <a:extLst>
                        <a:ext uri="{FF2B5EF4-FFF2-40B4-BE49-F238E27FC236}">
                          <a16:creationId xmlns:a16="http://schemas.microsoft.com/office/drawing/2014/main" id="{FE333D67-0908-2AD2-E5CB-56461D20836D}"/>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01" name="Rectangle 400">
                      <a:extLst>
                        <a:ext uri="{FF2B5EF4-FFF2-40B4-BE49-F238E27FC236}">
                          <a16:creationId xmlns:a16="http://schemas.microsoft.com/office/drawing/2014/main" id="{81033566-6C8F-ED66-8102-39A931FEB34F}"/>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02" name="Rectangle 401">
                      <a:extLst>
                        <a:ext uri="{FF2B5EF4-FFF2-40B4-BE49-F238E27FC236}">
                          <a16:creationId xmlns:a16="http://schemas.microsoft.com/office/drawing/2014/main" id="{6E677B6D-569A-7625-2A6C-08BBF5BA3F86}"/>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sp>
          <p:nvSpPr>
            <p:cNvPr id="266" name="TextBox 265">
              <a:extLst>
                <a:ext uri="{FF2B5EF4-FFF2-40B4-BE49-F238E27FC236}">
                  <a16:creationId xmlns:a16="http://schemas.microsoft.com/office/drawing/2014/main" id="{DC02A829-4031-B4C3-C2A2-BA3FA2294F08}"/>
                </a:ext>
              </a:extLst>
            </p:cNvPr>
            <p:cNvSpPr txBox="1"/>
            <p:nvPr/>
          </p:nvSpPr>
          <p:spPr>
            <a:xfrm>
              <a:off x="7750832" y="2459068"/>
              <a:ext cx="240840" cy="584775"/>
            </a:xfrm>
            <a:prstGeom prst="rect">
              <a:avLst/>
            </a:prstGeom>
            <a:noFill/>
          </p:spPr>
          <p:txBody>
            <a:bodyPr wrap="square" rtlCol="0">
              <a:spAutoFit/>
            </a:bodyPr>
            <a:lstStyle/>
            <a:p>
              <a:r>
                <a:rPr lang="en-GR" sz="3200" dirty="0">
                  <a:solidFill>
                    <a:schemeClr val="tx1">
                      <a:lumMod val="85000"/>
                      <a:lumOff val="15000"/>
                    </a:schemeClr>
                  </a:solidFill>
                  <a:latin typeface="Trebuchet MS" panose="020B0703020202090204" pitchFamily="34" charset="0"/>
                </a:rPr>
                <a:t>=</a:t>
              </a:r>
              <a:endParaRPr lang="en-GR" sz="2400" dirty="0">
                <a:solidFill>
                  <a:schemeClr val="tx1">
                    <a:lumMod val="85000"/>
                    <a:lumOff val="15000"/>
                  </a:schemeClr>
                </a:solidFill>
                <a:latin typeface="Trebuchet MS" panose="020B0703020202090204" pitchFamily="34" charset="0"/>
              </a:endParaRPr>
            </a:p>
          </p:txBody>
        </p:sp>
        <p:grpSp>
          <p:nvGrpSpPr>
            <p:cNvPr id="267" name="Group 266">
              <a:extLst>
                <a:ext uri="{FF2B5EF4-FFF2-40B4-BE49-F238E27FC236}">
                  <a16:creationId xmlns:a16="http://schemas.microsoft.com/office/drawing/2014/main" id="{6D0E5628-EBF9-432F-425E-AF8EB03088A0}"/>
                </a:ext>
              </a:extLst>
            </p:cNvPr>
            <p:cNvGrpSpPr/>
            <p:nvPr/>
          </p:nvGrpSpPr>
          <p:grpSpPr>
            <a:xfrm>
              <a:off x="4845109" y="1824277"/>
              <a:ext cx="703213" cy="1959078"/>
              <a:chOff x="3911241" y="4308510"/>
              <a:chExt cx="800967" cy="2231410"/>
            </a:xfrm>
          </p:grpSpPr>
          <p:sp>
            <p:nvSpPr>
              <p:cNvPr id="370" name="TextBox 369">
                <a:extLst>
                  <a:ext uri="{FF2B5EF4-FFF2-40B4-BE49-F238E27FC236}">
                    <a16:creationId xmlns:a16="http://schemas.microsoft.com/office/drawing/2014/main" id="{07C67DF1-A46B-D4EE-43A8-770221CDF003}"/>
                  </a:ext>
                </a:extLst>
              </p:cNvPr>
              <p:cNvSpPr txBox="1"/>
              <p:nvPr/>
            </p:nvSpPr>
            <p:spPr>
              <a:xfrm rot="16200000">
                <a:off x="3370828" y="5198539"/>
                <a:ext cx="2227032" cy="455729"/>
              </a:xfrm>
              <a:prstGeom prst="rect">
                <a:avLst/>
              </a:prstGeom>
              <a:noFill/>
            </p:spPr>
            <p:txBody>
              <a:bodyPr wrap="square" rtlCol="0">
                <a:spAutoFit/>
              </a:bodyPr>
              <a:lstStyle/>
              <a:p>
                <a:r>
                  <a:rPr lang="en-GB" sz="2000" dirty="0">
                    <a:solidFill>
                      <a:schemeClr val="accent1"/>
                    </a:solidFill>
                    <a:latin typeface="Trebuchet MS" panose="020B0703020202090204" pitchFamily="34" charset="0"/>
                  </a:rPr>
                  <a:t>2x</a:t>
                </a:r>
                <a:r>
                  <a:rPr lang="en-GB" sz="2000" dirty="0">
                    <a:latin typeface="Trebuchet MS" panose="020B0703020202090204" pitchFamily="34" charset="0"/>
                  </a:rPr>
                  <a:t> input</a:t>
                </a:r>
                <a:r>
                  <a:rPr lang="en-GR" sz="2000" dirty="0">
                    <a:latin typeface="Trebuchet MS" panose="020B0703020202090204" pitchFamily="34" charset="0"/>
                  </a:rPr>
                  <a:t> vector</a:t>
                </a:r>
              </a:p>
            </p:txBody>
          </p:sp>
          <p:grpSp>
            <p:nvGrpSpPr>
              <p:cNvPr id="371" name="Group 370">
                <a:extLst>
                  <a:ext uri="{FF2B5EF4-FFF2-40B4-BE49-F238E27FC236}">
                    <a16:creationId xmlns:a16="http://schemas.microsoft.com/office/drawing/2014/main" id="{F1A4EDA1-E5E8-7845-8187-18EFFE200284}"/>
                  </a:ext>
                </a:extLst>
              </p:cNvPr>
              <p:cNvGrpSpPr/>
              <p:nvPr/>
            </p:nvGrpSpPr>
            <p:grpSpPr>
              <a:xfrm>
                <a:off x="3911241" y="4308510"/>
                <a:ext cx="355400" cy="1093087"/>
                <a:chOff x="3947185" y="4308510"/>
                <a:chExt cx="355400" cy="1093087"/>
              </a:xfrm>
            </p:grpSpPr>
            <p:grpSp>
              <p:nvGrpSpPr>
                <p:cNvPr id="383" name="Group 382">
                  <a:extLst>
                    <a:ext uri="{FF2B5EF4-FFF2-40B4-BE49-F238E27FC236}">
                      <a16:creationId xmlns:a16="http://schemas.microsoft.com/office/drawing/2014/main" id="{68BDDD37-FDC0-A70B-2AF0-0D63711AC98F}"/>
                    </a:ext>
                  </a:extLst>
                </p:cNvPr>
                <p:cNvGrpSpPr>
                  <a:grpSpLocks noChangeAspect="1"/>
                </p:cNvGrpSpPr>
                <p:nvPr/>
              </p:nvGrpSpPr>
              <p:grpSpPr>
                <a:xfrm rot="5400000">
                  <a:off x="3647354" y="4680230"/>
                  <a:ext cx="1026952" cy="283511"/>
                  <a:chOff x="687454" y="4672530"/>
                  <a:chExt cx="902179" cy="234000"/>
                </a:xfrm>
                <a:solidFill>
                  <a:schemeClr val="accent1">
                    <a:lumMod val="20000"/>
                    <a:lumOff val="80000"/>
                  </a:schemeClr>
                </a:solidFill>
              </p:grpSpPr>
              <p:sp>
                <p:nvSpPr>
                  <p:cNvPr id="389" name="Rectangle 388">
                    <a:extLst>
                      <a:ext uri="{FF2B5EF4-FFF2-40B4-BE49-F238E27FC236}">
                        <a16:creationId xmlns:a16="http://schemas.microsoft.com/office/drawing/2014/main" id="{4AE87404-C1B2-04A5-7EE8-1CE4375FE1B7}"/>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90" name="Rectangle 389">
                    <a:extLst>
                      <a:ext uri="{FF2B5EF4-FFF2-40B4-BE49-F238E27FC236}">
                        <a16:creationId xmlns:a16="http://schemas.microsoft.com/office/drawing/2014/main" id="{68348C7C-2CE3-C51A-D2B3-1769A7E4711E}"/>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91" name="Rectangle 390">
                    <a:extLst>
                      <a:ext uri="{FF2B5EF4-FFF2-40B4-BE49-F238E27FC236}">
                        <a16:creationId xmlns:a16="http://schemas.microsoft.com/office/drawing/2014/main" id="{9FFAD140-52A6-4C1B-BC5F-93FCC64FC95B}"/>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92" name="Rectangle 391">
                    <a:extLst>
                      <a:ext uri="{FF2B5EF4-FFF2-40B4-BE49-F238E27FC236}">
                        <a16:creationId xmlns:a16="http://schemas.microsoft.com/office/drawing/2014/main" id="{2249D38E-6541-0D1D-AF11-7BBC1D4B79ED}"/>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84" name="Group 383">
                  <a:extLst>
                    <a:ext uri="{FF2B5EF4-FFF2-40B4-BE49-F238E27FC236}">
                      <a16:creationId xmlns:a16="http://schemas.microsoft.com/office/drawing/2014/main" id="{C98C015E-9937-A62F-FBC2-9278ADFE185A}"/>
                    </a:ext>
                  </a:extLst>
                </p:cNvPr>
                <p:cNvGrpSpPr>
                  <a:grpSpLocks noChangeAspect="1"/>
                </p:cNvGrpSpPr>
                <p:nvPr/>
              </p:nvGrpSpPr>
              <p:grpSpPr>
                <a:xfrm rot="5400000">
                  <a:off x="3575465" y="4746365"/>
                  <a:ext cx="1026952" cy="283511"/>
                  <a:chOff x="687454" y="4672530"/>
                  <a:chExt cx="902179" cy="234000"/>
                </a:xfrm>
                <a:solidFill>
                  <a:schemeClr val="accent1">
                    <a:lumMod val="20000"/>
                    <a:lumOff val="80000"/>
                  </a:schemeClr>
                </a:solidFill>
              </p:grpSpPr>
              <p:sp>
                <p:nvSpPr>
                  <p:cNvPr id="385" name="Rectangle 384">
                    <a:extLst>
                      <a:ext uri="{FF2B5EF4-FFF2-40B4-BE49-F238E27FC236}">
                        <a16:creationId xmlns:a16="http://schemas.microsoft.com/office/drawing/2014/main" id="{C9489895-18C6-7AA4-AA18-3A75A5724848}"/>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86" name="Rectangle 385">
                    <a:extLst>
                      <a:ext uri="{FF2B5EF4-FFF2-40B4-BE49-F238E27FC236}">
                        <a16:creationId xmlns:a16="http://schemas.microsoft.com/office/drawing/2014/main" id="{182CDD28-23CF-C724-13E9-0E3FB79DEA7C}"/>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87" name="Rectangle 386">
                    <a:extLst>
                      <a:ext uri="{FF2B5EF4-FFF2-40B4-BE49-F238E27FC236}">
                        <a16:creationId xmlns:a16="http://schemas.microsoft.com/office/drawing/2014/main" id="{17ED98B8-E5D9-E01D-C903-1C6F9EC907E1}"/>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88" name="Rectangle 387">
                    <a:extLst>
                      <a:ext uri="{FF2B5EF4-FFF2-40B4-BE49-F238E27FC236}">
                        <a16:creationId xmlns:a16="http://schemas.microsoft.com/office/drawing/2014/main" id="{7C7F848C-13DD-1F94-0F58-74193A6925B9}"/>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372" name="Group 371">
                <a:extLst>
                  <a:ext uri="{FF2B5EF4-FFF2-40B4-BE49-F238E27FC236}">
                    <a16:creationId xmlns:a16="http://schemas.microsoft.com/office/drawing/2014/main" id="{34BCCBB9-B68B-9C38-042B-8EEC12F06104}"/>
                  </a:ext>
                </a:extLst>
              </p:cNvPr>
              <p:cNvGrpSpPr/>
              <p:nvPr/>
            </p:nvGrpSpPr>
            <p:grpSpPr>
              <a:xfrm>
                <a:off x="3911241" y="5445577"/>
                <a:ext cx="355400" cy="1093087"/>
                <a:chOff x="3947185" y="4308510"/>
                <a:chExt cx="355400" cy="1093087"/>
              </a:xfrm>
            </p:grpSpPr>
            <p:grpSp>
              <p:nvGrpSpPr>
                <p:cNvPr id="373" name="Group 372">
                  <a:extLst>
                    <a:ext uri="{FF2B5EF4-FFF2-40B4-BE49-F238E27FC236}">
                      <a16:creationId xmlns:a16="http://schemas.microsoft.com/office/drawing/2014/main" id="{774D799C-3542-4E8C-1C22-73792C341E32}"/>
                    </a:ext>
                  </a:extLst>
                </p:cNvPr>
                <p:cNvGrpSpPr>
                  <a:grpSpLocks noChangeAspect="1"/>
                </p:cNvGrpSpPr>
                <p:nvPr/>
              </p:nvGrpSpPr>
              <p:grpSpPr>
                <a:xfrm rot="5400000">
                  <a:off x="3647354" y="4680230"/>
                  <a:ext cx="1026952" cy="283511"/>
                  <a:chOff x="687454" y="4672530"/>
                  <a:chExt cx="902179" cy="234000"/>
                </a:xfrm>
                <a:solidFill>
                  <a:schemeClr val="accent1">
                    <a:lumMod val="20000"/>
                    <a:lumOff val="80000"/>
                  </a:schemeClr>
                </a:solidFill>
              </p:grpSpPr>
              <p:sp>
                <p:nvSpPr>
                  <p:cNvPr id="379" name="Rectangle 378">
                    <a:extLst>
                      <a:ext uri="{FF2B5EF4-FFF2-40B4-BE49-F238E27FC236}">
                        <a16:creationId xmlns:a16="http://schemas.microsoft.com/office/drawing/2014/main" id="{1E9F9BA9-FABB-D634-B159-450773A23DCB}"/>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80" name="Rectangle 379">
                    <a:extLst>
                      <a:ext uri="{FF2B5EF4-FFF2-40B4-BE49-F238E27FC236}">
                        <a16:creationId xmlns:a16="http://schemas.microsoft.com/office/drawing/2014/main" id="{E757F355-5AD4-40B1-2757-9B90FB88B5DA}"/>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81" name="Rectangle 380">
                    <a:extLst>
                      <a:ext uri="{FF2B5EF4-FFF2-40B4-BE49-F238E27FC236}">
                        <a16:creationId xmlns:a16="http://schemas.microsoft.com/office/drawing/2014/main" id="{058D9E06-8B9C-B0B5-F922-8D75D8AB00A4}"/>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82" name="Rectangle 381">
                    <a:extLst>
                      <a:ext uri="{FF2B5EF4-FFF2-40B4-BE49-F238E27FC236}">
                        <a16:creationId xmlns:a16="http://schemas.microsoft.com/office/drawing/2014/main" id="{373FC2E6-AB61-9C34-CA81-427CDFFF1794}"/>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74" name="Group 373">
                  <a:extLst>
                    <a:ext uri="{FF2B5EF4-FFF2-40B4-BE49-F238E27FC236}">
                      <a16:creationId xmlns:a16="http://schemas.microsoft.com/office/drawing/2014/main" id="{5C994450-494F-534D-9ED7-81AA2C16A09B}"/>
                    </a:ext>
                  </a:extLst>
                </p:cNvPr>
                <p:cNvGrpSpPr>
                  <a:grpSpLocks noChangeAspect="1"/>
                </p:cNvGrpSpPr>
                <p:nvPr/>
              </p:nvGrpSpPr>
              <p:grpSpPr>
                <a:xfrm rot="5400000">
                  <a:off x="3575465" y="4746365"/>
                  <a:ext cx="1026952" cy="283511"/>
                  <a:chOff x="687454" y="4672530"/>
                  <a:chExt cx="902179" cy="234000"/>
                </a:xfrm>
                <a:solidFill>
                  <a:schemeClr val="accent1">
                    <a:lumMod val="20000"/>
                    <a:lumOff val="80000"/>
                  </a:schemeClr>
                </a:solidFill>
              </p:grpSpPr>
              <p:sp>
                <p:nvSpPr>
                  <p:cNvPr id="375" name="Rectangle 374">
                    <a:extLst>
                      <a:ext uri="{FF2B5EF4-FFF2-40B4-BE49-F238E27FC236}">
                        <a16:creationId xmlns:a16="http://schemas.microsoft.com/office/drawing/2014/main" id="{215BB36A-5717-3599-6600-0E8837E46236}"/>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76" name="Rectangle 375">
                    <a:extLst>
                      <a:ext uri="{FF2B5EF4-FFF2-40B4-BE49-F238E27FC236}">
                        <a16:creationId xmlns:a16="http://schemas.microsoft.com/office/drawing/2014/main" id="{CA3C9BAC-7F5B-E97B-1A18-0E84C7121AE7}"/>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77" name="Rectangle 376">
                    <a:extLst>
                      <a:ext uri="{FF2B5EF4-FFF2-40B4-BE49-F238E27FC236}">
                        <a16:creationId xmlns:a16="http://schemas.microsoft.com/office/drawing/2014/main" id="{646489E7-E6C6-4AE8-03EF-4AAA085E30CD}"/>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78" name="Rectangle 377">
                    <a:extLst>
                      <a:ext uri="{FF2B5EF4-FFF2-40B4-BE49-F238E27FC236}">
                        <a16:creationId xmlns:a16="http://schemas.microsoft.com/office/drawing/2014/main" id="{1F0C6C98-16AA-B7CE-2011-D8B85A37BEAF}"/>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sp>
          <p:nvSpPr>
            <p:cNvPr id="268" name="TextBox 267">
              <a:extLst>
                <a:ext uri="{FF2B5EF4-FFF2-40B4-BE49-F238E27FC236}">
                  <a16:creationId xmlns:a16="http://schemas.microsoft.com/office/drawing/2014/main" id="{8155B3D0-49D8-20B0-DCE6-B4C8F70A7287}"/>
                </a:ext>
              </a:extLst>
            </p:cNvPr>
            <p:cNvSpPr txBox="1"/>
            <p:nvPr/>
          </p:nvSpPr>
          <p:spPr>
            <a:xfrm>
              <a:off x="5412884" y="2561006"/>
              <a:ext cx="240840" cy="584775"/>
            </a:xfrm>
            <a:prstGeom prst="rect">
              <a:avLst/>
            </a:prstGeom>
            <a:noFill/>
          </p:spPr>
          <p:txBody>
            <a:bodyPr wrap="square" rtlCol="0">
              <a:spAutoFit/>
            </a:bodyPr>
            <a:lstStyle/>
            <a:p>
              <a:r>
                <a:rPr lang="en-GR" sz="3200" dirty="0">
                  <a:solidFill>
                    <a:schemeClr val="tx1">
                      <a:lumMod val="85000"/>
                      <a:lumOff val="15000"/>
                    </a:schemeClr>
                  </a:solidFill>
                  <a:latin typeface="Trebuchet MS" panose="020B0703020202090204" pitchFamily="34" charset="0"/>
                </a:rPr>
                <a:t>*</a:t>
              </a:r>
              <a:endParaRPr lang="en-GR" sz="2400" dirty="0">
                <a:solidFill>
                  <a:schemeClr val="tx1">
                    <a:lumMod val="85000"/>
                    <a:lumOff val="15000"/>
                  </a:schemeClr>
                </a:solidFill>
                <a:latin typeface="Trebuchet MS" panose="020B0703020202090204" pitchFamily="34" charset="0"/>
              </a:endParaRPr>
            </a:p>
          </p:txBody>
        </p:sp>
        <p:grpSp>
          <p:nvGrpSpPr>
            <p:cNvPr id="269" name="Group 268">
              <a:extLst>
                <a:ext uri="{FF2B5EF4-FFF2-40B4-BE49-F238E27FC236}">
                  <a16:creationId xmlns:a16="http://schemas.microsoft.com/office/drawing/2014/main" id="{C2BBDA23-9C24-46AD-48C0-7BBDFB1E89E4}"/>
                </a:ext>
              </a:extLst>
            </p:cNvPr>
            <p:cNvGrpSpPr/>
            <p:nvPr/>
          </p:nvGrpSpPr>
          <p:grpSpPr>
            <a:xfrm>
              <a:off x="5715719" y="1910581"/>
              <a:ext cx="2084612" cy="1798669"/>
              <a:chOff x="5221673" y="4391455"/>
              <a:chExt cx="2374395" cy="2048702"/>
            </a:xfrm>
          </p:grpSpPr>
          <p:grpSp>
            <p:nvGrpSpPr>
              <p:cNvPr id="270" name="Group 269">
                <a:extLst>
                  <a:ext uri="{FF2B5EF4-FFF2-40B4-BE49-F238E27FC236}">
                    <a16:creationId xmlns:a16="http://schemas.microsoft.com/office/drawing/2014/main" id="{3B01F9F2-E711-5DC8-7F9C-29A51A2AE46C}"/>
                  </a:ext>
                </a:extLst>
              </p:cNvPr>
              <p:cNvGrpSpPr>
                <a:grpSpLocks noChangeAspect="1"/>
              </p:cNvGrpSpPr>
              <p:nvPr/>
            </p:nvGrpSpPr>
            <p:grpSpPr>
              <a:xfrm>
                <a:off x="5272066" y="4391455"/>
                <a:ext cx="2268000" cy="2048702"/>
                <a:chOff x="1036320" y="2239962"/>
                <a:chExt cx="1905000" cy="1948528"/>
              </a:xfrm>
              <a:solidFill>
                <a:schemeClr val="tx2">
                  <a:lumMod val="10000"/>
                  <a:lumOff val="90000"/>
                </a:schemeClr>
              </a:solidFill>
            </p:grpSpPr>
            <p:grpSp>
              <p:nvGrpSpPr>
                <p:cNvPr id="276" name="Group 275">
                  <a:extLst>
                    <a:ext uri="{FF2B5EF4-FFF2-40B4-BE49-F238E27FC236}">
                      <a16:creationId xmlns:a16="http://schemas.microsoft.com/office/drawing/2014/main" id="{4AC1A04A-B8FA-1A43-1167-63B0855E311A}"/>
                    </a:ext>
                  </a:extLst>
                </p:cNvPr>
                <p:cNvGrpSpPr/>
                <p:nvPr/>
              </p:nvGrpSpPr>
              <p:grpSpPr>
                <a:xfrm>
                  <a:off x="1036320" y="2239962"/>
                  <a:ext cx="1905000" cy="972266"/>
                  <a:chOff x="1036320" y="2239962"/>
                  <a:chExt cx="1905000" cy="972266"/>
                </a:xfrm>
                <a:grpFill/>
              </p:grpSpPr>
              <p:grpSp>
                <p:nvGrpSpPr>
                  <p:cNvPr id="324" name="Group 323">
                    <a:extLst>
                      <a:ext uri="{FF2B5EF4-FFF2-40B4-BE49-F238E27FC236}">
                        <a16:creationId xmlns:a16="http://schemas.microsoft.com/office/drawing/2014/main" id="{2647C621-3F55-F9B9-EBFE-FB004A49A525}"/>
                      </a:ext>
                    </a:extLst>
                  </p:cNvPr>
                  <p:cNvGrpSpPr/>
                  <p:nvPr/>
                </p:nvGrpSpPr>
                <p:grpSpPr>
                  <a:xfrm>
                    <a:off x="1036320" y="2239962"/>
                    <a:ext cx="1905000" cy="486796"/>
                    <a:chOff x="1036320" y="2239962"/>
                    <a:chExt cx="1905000" cy="486796"/>
                  </a:xfrm>
                  <a:grpFill/>
                </p:grpSpPr>
                <p:grpSp>
                  <p:nvGrpSpPr>
                    <p:cNvPr id="348" name="Group 347">
                      <a:extLst>
                        <a:ext uri="{FF2B5EF4-FFF2-40B4-BE49-F238E27FC236}">
                          <a16:creationId xmlns:a16="http://schemas.microsoft.com/office/drawing/2014/main" id="{61798303-C272-D050-86D9-E57B83E83227}"/>
                        </a:ext>
                      </a:extLst>
                    </p:cNvPr>
                    <p:cNvGrpSpPr/>
                    <p:nvPr/>
                  </p:nvGrpSpPr>
                  <p:grpSpPr>
                    <a:xfrm>
                      <a:off x="1036320" y="2239962"/>
                      <a:ext cx="1905000" cy="244158"/>
                      <a:chOff x="1036320" y="2239962"/>
                      <a:chExt cx="2194560" cy="274638"/>
                    </a:xfrm>
                    <a:grpFill/>
                  </p:grpSpPr>
                  <p:grpSp>
                    <p:nvGrpSpPr>
                      <p:cNvPr id="360" name="Group 359">
                        <a:extLst>
                          <a:ext uri="{FF2B5EF4-FFF2-40B4-BE49-F238E27FC236}">
                            <a16:creationId xmlns:a16="http://schemas.microsoft.com/office/drawing/2014/main" id="{0B8D6E51-E66C-43C2-94BE-6D30C845442D}"/>
                          </a:ext>
                        </a:extLst>
                      </p:cNvPr>
                      <p:cNvGrpSpPr/>
                      <p:nvPr/>
                    </p:nvGrpSpPr>
                    <p:grpSpPr>
                      <a:xfrm>
                        <a:off x="1036320" y="2240280"/>
                        <a:ext cx="1097280" cy="274320"/>
                        <a:chOff x="1036320" y="2240280"/>
                        <a:chExt cx="1097280" cy="274320"/>
                      </a:xfrm>
                      <a:grpFill/>
                    </p:grpSpPr>
                    <p:sp>
                      <p:nvSpPr>
                        <p:cNvPr id="366" name="Rectangle 365">
                          <a:extLst>
                            <a:ext uri="{FF2B5EF4-FFF2-40B4-BE49-F238E27FC236}">
                              <a16:creationId xmlns:a16="http://schemas.microsoft.com/office/drawing/2014/main" id="{E2D2BB59-8882-D046-D1E9-E86FDD705A7E}"/>
                            </a:ext>
                          </a:extLst>
                        </p:cNvPr>
                        <p:cNvSpPr/>
                        <p:nvPr/>
                      </p:nvSpPr>
                      <p:spPr>
                        <a:xfrm>
                          <a:off x="103632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dirty="0">
                            <a:latin typeface="Trebuchet MS" panose="020B0703020202090204" pitchFamily="34" charset="0"/>
                          </a:endParaRPr>
                        </a:p>
                      </p:txBody>
                    </p:sp>
                    <p:sp>
                      <p:nvSpPr>
                        <p:cNvPr id="367" name="Rectangle 366">
                          <a:extLst>
                            <a:ext uri="{FF2B5EF4-FFF2-40B4-BE49-F238E27FC236}">
                              <a16:creationId xmlns:a16="http://schemas.microsoft.com/office/drawing/2014/main" id="{C3DF50F5-8F87-BFEB-D016-5B2AC13A8300}"/>
                            </a:ext>
                          </a:extLst>
                        </p:cNvPr>
                        <p:cNvSpPr/>
                        <p:nvPr/>
                      </p:nvSpPr>
                      <p:spPr>
                        <a:xfrm>
                          <a:off x="131064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68" name="Rectangle 367">
                          <a:extLst>
                            <a:ext uri="{FF2B5EF4-FFF2-40B4-BE49-F238E27FC236}">
                              <a16:creationId xmlns:a16="http://schemas.microsoft.com/office/drawing/2014/main" id="{5C9E1587-1AC5-7F06-79D2-E5346825C6AD}"/>
                            </a:ext>
                          </a:extLst>
                        </p:cNvPr>
                        <p:cNvSpPr/>
                        <p:nvPr/>
                      </p:nvSpPr>
                      <p:spPr>
                        <a:xfrm>
                          <a:off x="1588168"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69" name="Rectangle 368">
                          <a:extLst>
                            <a:ext uri="{FF2B5EF4-FFF2-40B4-BE49-F238E27FC236}">
                              <a16:creationId xmlns:a16="http://schemas.microsoft.com/office/drawing/2014/main" id="{5156E54D-081D-D42D-FBA7-67864751B451}"/>
                            </a:ext>
                          </a:extLst>
                        </p:cNvPr>
                        <p:cNvSpPr/>
                        <p:nvPr/>
                      </p:nvSpPr>
                      <p:spPr>
                        <a:xfrm>
                          <a:off x="185928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61" name="Group 360">
                        <a:extLst>
                          <a:ext uri="{FF2B5EF4-FFF2-40B4-BE49-F238E27FC236}">
                            <a16:creationId xmlns:a16="http://schemas.microsoft.com/office/drawing/2014/main" id="{5A94AE65-E080-6535-5437-5734A29B62F0}"/>
                          </a:ext>
                        </a:extLst>
                      </p:cNvPr>
                      <p:cNvGrpSpPr/>
                      <p:nvPr/>
                    </p:nvGrpSpPr>
                    <p:grpSpPr>
                      <a:xfrm>
                        <a:off x="2133600" y="2239962"/>
                        <a:ext cx="1097280" cy="274320"/>
                        <a:chOff x="1036320" y="2240280"/>
                        <a:chExt cx="1097280" cy="274320"/>
                      </a:xfrm>
                      <a:grpFill/>
                    </p:grpSpPr>
                    <p:sp>
                      <p:nvSpPr>
                        <p:cNvPr id="362" name="Rectangle 361">
                          <a:extLst>
                            <a:ext uri="{FF2B5EF4-FFF2-40B4-BE49-F238E27FC236}">
                              <a16:creationId xmlns:a16="http://schemas.microsoft.com/office/drawing/2014/main" id="{83117DB5-90D8-D72A-EA8C-4A766CBF856F}"/>
                            </a:ext>
                          </a:extLst>
                        </p:cNvPr>
                        <p:cNvSpPr/>
                        <p:nvPr/>
                      </p:nvSpPr>
                      <p:spPr>
                        <a:xfrm>
                          <a:off x="103632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63" name="Rectangle 362">
                          <a:extLst>
                            <a:ext uri="{FF2B5EF4-FFF2-40B4-BE49-F238E27FC236}">
                              <a16:creationId xmlns:a16="http://schemas.microsoft.com/office/drawing/2014/main" id="{2D60C196-6E62-0771-3D82-F6AE14B28E4A}"/>
                            </a:ext>
                          </a:extLst>
                        </p:cNvPr>
                        <p:cNvSpPr/>
                        <p:nvPr/>
                      </p:nvSpPr>
                      <p:spPr>
                        <a:xfrm>
                          <a:off x="131064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64" name="Rectangle 363">
                          <a:extLst>
                            <a:ext uri="{FF2B5EF4-FFF2-40B4-BE49-F238E27FC236}">
                              <a16:creationId xmlns:a16="http://schemas.microsoft.com/office/drawing/2014/main" id="{B2823676-BE1A-DAD5-3F3C-2DF08CA1EF41}"/>
                            </a:ext>
                          </a:extLst>
                        </p:cNvPr>
                        <p:cNvSpPr/>
                        <p:nvPr/>
                      </p:nvSpPr>
                      <p:spPr>
                        <a:xfrm>
                          <a:off x="1588168"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65" name="Rectangle 364">
                          <a:extLst>
                            <a:ext uri="{FF2B5EF4-FFF2-40B4-BE49-F238E27FC236}">
                              <a16:creationId xmlns:a16="http://schemas.microsoft.com/office/drawing/2014/main" id="{F5A87DD5-1C72-9915-DB02-9703458C1A4E}"/>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349" name="Group 348">
                      <a:extLst>
                        <a:ext uri="{FF2B5EF4-FFF2-40B4-BE49-F238E27FC236}">
                          <a16:creationId xmlns:a16="http://schemas.microsoft.com/office/drawing/2014/main" id="{FE5BD4CF-A31F-CAE9-B581-911544081762}"/>
                        </a:ext>
                      </a:extLst>
                    </p:cNvPr>
                    <p:cNvGrpSpPr/>
                    <p:nvPr/>
                  </p:nvGrpSpPr>
                  <p:grpSpPr>
                    <a:xfrm>
                      <a:off x="1036320" y="2482600"/>
                      <a:ext cx="1905000" cy="244158"/>
                      <a:chOff x="1036320" y="2239962"/>
                      <a:chExt cx="2194560" cy="274638"/>
                    </a:xfrm>
                    <a:grpFill/>
                  </p:grpSpPr>
                  <p:grpSp>
                    <p:nvGrpSpPr>
                      <p:cNvPr id="350" name="Group 349">
                        <a:extLst>
                          <a:ext uri="{FF2B5EF4-FFF2-40B4-BE49-F238E27FC236}">
                            <a16:creationId xmlns:a16="http://schemas.microsoft.com/office/drawing/2014/main" id="{E74AFE1F-30C7-66BF-34E0-9B2B2E209611}"/>
                          </a:ext>
                        </a:extLst>
                      </p:cNvPr>
                      <p:cNvGrpSpPr/>
                      <p:nvPr/>
                    </p:nvGrpSpPr>
                    <p:grpSpPr>
                      <a:xfrm>
                        <a:off x="1036320" y="2240280"/>
                        <a:ext cx="1097280" cy="274320"/>
                        <a:chOff x="1036320" y="2240280"/>
                        <a:chExt cx="1097280" cy="274320"/>
                      </a:xfrm>
                      <a:grpFill/>
                    </p:grpSpPr>
                    <p:sp>
                      <p:nvSpPr>
                        <p:cNvPr id="356" name="Rectangle 355">
                          <a:extLst>
                            <a:ext uri="{FF2B5EF4-FFF2-40B4-BE49-F238E27FC236}">
                              <a16:creationId xmlns:a16="http://schemas.microsoft.com/office/drawing/2014/main" id="{9EAC7EC6-5F6C-FEF2-8E2A-6FD37AD3C101}"/>
                            </a:ext>
                          </a:extLst>
                        </p:cNvPr>
                        <p:cNvSpPr/>
                        <p:nvPr/>
                      </p:nvSpPr>
                      <p:spPr>
                        <a:xfrm>
                          <a:off x="103632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57" name="Rectangle 356">
                          <a:extLst>
                            <a:ext uri="{FF2B5EF4-FFF2-40B4-BE49-F238E27FC236}">
                              <a16:creationId xmlns:a16="http://schemas.microsoft.com/office/drawing/2014/main" id="{1AEAB55D-599F-9588-52EF-154C362B3570}"/>
                            </a:ext>
                          </a:extLst>
                        </p:cNvPr>
                        <p:cNvSpPr/>
                        <p:nvPr/>
                      </p:nvSpPr>
                      <p:spPr>
                        <a:xfrm>
                          <a:off x="131064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58" name="Rectangle 357">
                          <a:extLst>
                            <a:ext uri="{FF2B5EF4-FFF2-40B4-BE49-F238E27FC236}">
                              <a16:creationId xmlns:a16="http://schemas.microsoft.com/office/drawing/2014/main" id="{8B677EAB-B302-6822-1A26-269A792566E1}"/>
                            </a:ext>
                          </a:extLst>
                        </p:cNvPr>
                        <p:cNvSpPr/>
                        <p:nvPr/>
                      </p:nvSpPr>
                      <p:spPr>
                        <a:xfrm>
                          <a:off x="1588168"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59" name="Rectangle 358">
                          <a:extLst>
                            <a:ext uri="{FF2B5EF4-FFF2-40B4-BE49-F238E27FC236}">
                              <a16:creationId xmlns:a16="http://schemas.microsoft.com/office/drawing/2014/main" id="{20E0853F-2AE3-E1A5-54B0-5D64A1413945}"/>
                            </a:ext>
                          </a:extLst>
                        </p:cNvPr>
                        <p:cNvSpPr/>
                        <p:nvPr/>
                      </p:nvSpPr>
                      <p:spPr>
                        <a:xfrm>
                          <a:off x="185928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51" name="Group 350">
                        <a:extLst>
                          <a:ext uri="{FF2B5EF4-FFF2-40B4-BE49-F238E27FC236}">
                            <a16:creationId xmlns:a16="http://schemas.microsoft.com/office/drawing/2014/main" id="{FBFA3453-EFF4-DD7D-D49A-3D0DEE29CB09}"/>
                          </a:ext>
                        </a:extLst>
                      </p:cNvPr>
                      <p:cNvGrpSpPr/>
                      <p:nvPr/>
                    </p:nvGrpSpPr>
                    <p:grpSpPr>
                      <a:xfrm>
                        <a:off x="2133600" y="2239962"/>
                        <a:ext cx="1097280" cy="274320"/>
                        <a:chOff x="1036320" y="2240280"/>
                        <a:chExt cx="1097280" cy="274320"/>
                      </a:xfrm>
                      <a:grpFill/>
                    </p:grpSpPr>
                    <p:sp>
                      <p:nvSpPr>
                        <p:cNvPr id="352" name="Rectangle 351">
                          <a:extLst>
                            <a:ext uri="{FF2B5EF4-FFF2-40B4-BE49-F238E27FC236}">
                              <a16:creationId xmlns:a16="http://schemas.microsoft.com/office/drawing/2014/main" id="{8FD46EC9-B92D-095F-1A79-28128CBB6FF4}"/>
                            </a:ext>
                          </a:extLst>
                        </p:cNvPr>
                        <p:cNvSpPr/>
                        <p:nvPr/>
                      </p:nvSpPr>
                      <p:spPr>
                        <a:xfrm>
                          <a:off x="103632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53" name="Rectangle 352">
                          <a:extLst>
                            <a:ext uri="{FF2B5EF4-FFF2-40B4-BE49-F238E27FC236}">
                              <a16:creationId xmlns:a16="http://schemas.microsoft.com/office/drawing/2014/main" id="{31F9202A-887C-FD02-7F48-841E1F2F3EAD}"/>
                            </a:ext>
                          </a:extLst>
                        </p:cNvPr>
                        <p:cNvSpPr/>
                        <p:nvPr/>
                      </p:nvSpPr>
                      <p:spPr>
                        <a:xfrm>
                          <a:off x="131064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54" name="Rectangle 353">
                          <a:extLst>
                            <a:ext uri="{FF2B5EF4-FFF2-40B4-BE49-F238E27FC236}">
                              <a16:creationId xmlns:a16="http://schemas.microsoft.com/office/drawing/2014/main" id="{D39DD6DE-51A7-C9E0-0C40-1DD93B0E38AC}"/>
                            </a:ext>
                          </a:extLst>
                        </p:cNvPr>
                        <p:cNvSpPr/>
                        <p:nvPr/>
                      </p:nvSpPr>
                      <p:spPr>
                        <a:xfrm>
                          <a:off x="1588168"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55" name="Rectangle 354">
                          <a:extLst>
                            <a:ext uri="{FF2B5EF4-FFF2-40B4-BE49-F238E27FC236}">
                              <a16:creationId xmlns:a16="http://schemas.microsoft.com/office/drawing/2014/main" id="{669D62B3-1B83-44C8-7A44-1314C195FB57}"/>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325" name="Group 324">
                    <a:extLst>
                      <a:ext uri="{FF2B5EF4-FFF2-40B4-BE49-F238E27FC236}">
                        <a16:creationId xmlns:a16="http://schemas.microsoft.com/office/drawing/2014/main" id="{7281073C-1D48-9190-8F56-7E487F60C12D}"/>
                      </a:ext>
                    </a:extLst>
                  </p:cNvPr>
                  <p:cNvGrpSpPr/>
                  <p:nvPr/>
                </p:nvGrpSpPr>
                <p:grpSpPr>
                  <a:xfrm>
                    <a:off x="1036320" y="2725432"/>
                    <a:ext cx="1905000" cy="486796"/>
                    <a:chOff x="1036320" y="2239962"/>
                    <a:chExt cx="1905000" cy="486796"/>
                  </a:xfrm>
                  <a:grpFill/>
                </p:grpSpPr>
                <p:grpSp>
                  <p:nvGrpSpPr>
                    <p:cNvPr id="326" name="Group 325">
                      <a:extLst>
                        <a:ext uri="{FF2B5EF4-FFF2-40B4-BE49-F238E27FC236}">
                          <a16:creationId xmlns:a16="http://schemas.microsoft.com/office/drawing/2014/main" id="{6434F79D-C821-AC5D-A889-7E1DC22D65CE}"/>
                        </a:ext>
                      </a:extLst>
                    </p:cNvPr>
                    <p:cNvGrpSpPr/>
                    <p:nvPr/>
                  </p:nvGrpSpPr>
                  <p:grpSpPr>
                    <a:xfrm>
                      <a:off x="1036320" y="2239962"/>
                      <a:ext cx="1905000" cy="244158"/>
                      <a:chOff x="1036320" y="2239962"/>
                      <a:chExt cx="2194560" cy="274638"/>
                    </a:xfrm>
                    <a:grpFill/>
                  </p:grpSpPr>
                  <p:grpSp>
                    <p:nvGrpSpPr>
                      <p:cNvPr id="338" name="Group 337">
                        <a:extLst>
                          <a:ext uri="{FF2B5EF4-FFF2-40B4-BE49-F238E27FC236}">
                            <a16:creationId xmlns:a16="http://schemas.microsoft.com/office/drawing/2014/main" id="{2F745CDB-0489-CEF5-6954-6148E26EE910}"/>
                          </a:ext>
                        </a:extLst>
                      </p:cNvPr>
                      <p:cNvGrpSpPr/>
                      <p:nvPr/>
                    </p:nvGrpSpPr>
                    <p:grpSpPr>
                      <a:xfrm>
                        <a:off x="1036320" y="2240280"/>
                        <a:ext cx="1097280" cy="274320"/>
                        <a:chOff x="1036320" y="2240280"/>
                        <a:chExt cx="1097280" cy="274320"/>
                      </a:xfrm>
                      <a:grpFill/>
                    </p:grpSpPr>
                    <p:sp>
                      <p:nvSpPr>
                        <p:cNvPr id="344" name="Rectangle 343">
                          <a:extLst>
                            <a:ext uri="{FF2B5EF4-FFF2-40B4-BE49-F238E27FC236}">
                              <a16:creationId xmlns:a16="http://schemas.microsoft.com/office/drawing/2014/main" id="{5A82B057-21A2-1B3D-E0DB-1F62BF85F4A1}"/>
                            </a:ext>
                          </a:extLst>
                        </p:cNvPr>
                        <p:cNvSpPr/>
                        <p:nvPr/>
                      </p:nvSpPr>
                      <p:spPr>
                        <a:xfrm>
                          <a:off x="103632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45" name="Rectangle 344">
                          <a:extLst>
                            <a:ext uri="{FF2B5EF4-FFF2-40B4-BE49-F238E27FC236}">
                              <a16:creationId xmlns:a16="http://schemas.microsoft.com/office/drawing/2014/main" id="{8C17D0B1-FF0A-E179-2789-8F42AF3DA2A2}"/>
                            </a:ext>
                          </a:extLst>
                        </p:cNvPr>
                        <p:cNvSpPr/>
                        <p:nvPr/>
                      </p:nvSpPr>
                      <p:spPr>
                        <a:xfrm>
                          <a:off x="131064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46" name="Rectangle 345">
                          <a:extLst>
                            <a:ext uri="{FF2B5EF4-FFF2-40B4-BE49-F238E27FC236}">
                              <a16:creationId xmlns:a16="http://schemas.microsoft.com/office/drawing/2014/main" id="{7ED251EF-645C-4B76-6809-B73A8F98CC5C}"/>
                            </a:ext>
                          </a:extLst>
                        </p:cNvPr>
                        <p:cNvSpPr/>
                        <p:nvPr/>
                      </p:nvSpPr>
                      <p:spPr>
                        <a:xfrm>
                          <a:off x="1588168"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47" name="Rectangle 346">
                          <a:extLst>
                            <a:ext uri="{FF2B5EF4-FFF2-40B4-BE49-F238E27FC236}">
                              <a16:creationId xmlns:a16="http://schemas.microsoft.com/office/drawing/2014/main" id="{B8C6D0BE-F982-61BA-75F8-1BD460D57B3B}"/>
                            </a:ext>
                          </a:extLst>
                        </p:cNvPr>
                        <p:cNvSpPr/>
                        <p:nvPr/>
                      </p:nvSpPr>
                      <p:spPr>
                        <a:xfrm>
                          <a:off x="185928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39" name="Group 338">
                        <a:extLst>
                          <a:ext uri="{FF2B5EF4-FFF2-40B4-BE49-F238E27FC236}">
                            <a16:creationId xmlns:a16="http://schemas.microsoft.com/office/drawing/2014/main" id="{6EAB5FB2-AB03-2E18-5A2A-1B1A6BB8D872}"/>
                          </a:ext>
                        </a:extLst>
                      </p:cNvPr>
                      <p:cNvGrpSpPr/>
                      <p:nvPr/>
                    </p:nvGrpSpPr>
                    <p:grpSpPr>
                      <a:xfrm>
                        <a:off x="2133600" y="2239962"/>
                        <a:ext cx="1097280" cy="274320"/>
                        <a:chOff x="1036320" y="2240280"/>
                        <a:chExt cx="1097280" cy="274320"/>
                      </a:xfrm>
                      <a:grpFill/>
                    </p:grpSpPr>
                    <p:sp>
                      <p:nvSpPr>
                        <p:cNvPr id="340" name="Rectangle 339">
                          <a:extLst>
                            <a:ext uri="{FF2B5EF4-FFF2-40B4-BE49-F238E27FC236}">
                              <a16:creationId xmlns:a16="http://schemas.microsoft.com/office/drawing/2014/main" id="{F4287A1B-54AC-B8D1-82D6-3B4745602732}"/>
                            </a:ext>
                          </a:extLst>
                        </p:cNvPr>
                        <p:cNvSpPr/>
                        <p:nvPr/>
                      </p:nvSpPr>
                      <p:spPr>
                        <a:xfrm>
                          <a:off x="103632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41" name="Rectangle 340">
                          <a:extLst>
                            <a:ext uri="{FF2B5EF4-FFF2-40B4-BE49-F238E27FC236}">
                              <a16:creationId xmlns:a16="http://schemas.microsoft.com/office/drawing/2014/main" id="{3365A979-935E-83D4-3F61-177BA4EB0808}"/>
                            </a:ext>
                          </a:extLst>
                        </p:cNvPr>
                        <p:cNvSpPr/>
                        <p:nvPr/>
                      </p:nvSpPr>
                      <p:spPr>
                        <a:xfrm>
                          <a:off x="131064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42" name="Rectangle 341">
                          <a:extLst>
                            <a:ext uri="{FF2B5EF4-FFF2-40B4-BE49-F238E27FC236}">
                              <a16:creationId xmlns:a16="http://schemas.microsoft.com/office/drawing/2014/main" id="{7F203A5C-9478-B034-D5BA-47E3EBC78C58}"/>
                            </a:ext>
                          </a:extLst>
                        </p:cNvPr>
                        <p:cNvSpPr/>
                        <p:nvPr/>
                      </p:nvSpPr>
                      <p:spPr>
                        <a:xfrm>
                          <a:off x="1588168"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43" name="Rectangle 342">
                          <a:extLst>
                            <a:ext uri="{FF2B5EF4-FFF2-40B4-BE49-F238E27FC236}">
                              <a16:creationId xmlns:a16="http://schemas.microsoft.com/office/drawing/2014/main" id="{66A262A8-87AC-B0CD-2E77-558C99D30CEE}"/>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327" name="Group 326">
                      <a:extLst>
                        <a:ext uri="{FF2B5EF4-FFF2-40B4-BE49-F238E27FC236}">
                          <a16:creationId xmlns:a16="http://schemas.microsoft.com/office/drawing/2014/main" id="{1002B04C-D844-6F36-D4CC-0A51375BFE65}"/>
                        </a:ext>
                      </a:extLst>
                    </p:cNvPr>
                    <p:cNvGrpSpPr/>
                    <p:nvPr/>
                  </p:nvGrpSpPr>
                  <p:grpSpPr>
                    <a:xfrm>
                      <a:off x="1036320" y="2482600"/>
                      <a:ext cx="1905000" cy="244158"/>
                      <a:chOff x="1036320" y="2239962"/>
                      <a:chExt cx="2194560" cy="274638"/>
                    </a:xfrm>
                    <a:grpFill/>
                  </p:grpSpPr>
                  <p:grpSp>
                    <p:nvGrpSpPr>
                      <p:cNvPr id="328" name="Group 327">
                        <a:extLst>
                          <a:ext uri="{FF2B5EF4-FFF2-40B4-BE49-F238E27FC236}">
                            <a16:creationId xmlns:a16="http://schemas.microsoft.com/office/drawing/2014/main" id="{C35F9E7D-B382-B305-A626-F749DB26B432}"/>
                          </a:ext>
                        </a:extLst>
                      </p:cNvPr>
                      <p:cNvGrpSpPr/>
                      <p:nvPr/>
                    </p:nvGrpSpPr>
                    <p:grpSpPr>
                      <a:xfrm>
                        <a:off x="1036320" y="2240280"/>
                        <a:ext cx="1097280" cy="274320"/>
                        <a:chOff x="1036320" y="2240280"/>
                        <a:chExt cx="1097280" cy="274320"/>
                      </a:xfrm>
                      <a:grpFill/>
                    </p:grpSpPr>
                    <p:sp>
                      <p:nvSpPr>
                        <p:cNvPr id="334" name="Rectangle 333">
                          <a:extLst>
                            <a:ext uri="{FF2B5EF4-FFF2-40B4-BE49-F238E27FC236}">
                              <a16:creationId xmlns:a16="http://schemas.microsoft.com/office/drawing/2014/main" id="{50C18509-F652-D397-F454-6B5F91BB5C35}"/>
                            </a:ext>
                          </a:extLst>
                        </p:cNvPr>
                        <p:cNvSpPr/>
                        <p:nvPr/>
                      </p:nvSpPr>
                      <p:spPr>
                        <a:xfrm>
                          <a:off x="103632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35" name="Rectangle 334">
                          <a:extLst>
                            <a:ext uri="{FF2B5EF4-FFF2-40B4-BE49-F238E27FC236}">
                              <a16:creationId xmlns:a16="http://schemas.microsoft.com/office/drawing/2014/main" id="{92D114A7-2C05-476A-D959-F7DB52660D98}"/>
                            </a:ext>
                          </a:extLst>
                        </p:cNvPr>
                        <p:cNvSpPr/>
                        <p:nvPr/>
                      </p:nvSpPr>
                      <p:spPr>
                        <a:xfrm>
                          <a:off x="131064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36" name="Rectangle 335">
                          <a:extLst>
                            <a:ext uri="{FF2B5EF4-FFF2-40B4-BE49-F238E27FC236}">
                              <a16:creationId xmlns:a16="http://schemas.microsoft.com/office/drawing/2014/main" id="{2F61700B-FCBD-60F4-1E7F-13FD4A8094E0}"/>
                            </a:ext>
                          </a:extLst>
                        </p:cNvPr>
                        <p:cNvSpPr/>
                        <p:nvPr/>
                      </p:nvSpPr>
                      <p:spPr>
                        <a:xfrm>
                          <a:off x="1588168"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37" name="Rectangle 336">
                          <a:extLst>
                            <a:ext uri="{FF2B5EF4-FFF2-40B4-BE49-F238E27FC236}">
                              <a16:creationId xmlns:a16="http://schemas.microsoft.com/office/drawing/2014/main" id="{075DB25B-2805-80F7-EBF1-A90146E514F8}"/>
                            </a:ext>
                          </a:extLst>
                        </p:cNvPr>
                        <p:cNvSpPr/>
                        <p:nvPr/>
                      </p:nvSpPr>
                      <p:spPr>
                        <a:xfrm>
                          <a:off x="185928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29" name="Group 328">
                        <a:extLst>
                          <a:ext uri="{FF2B5EF4-FFF2-40B4-BE49-F238E27FC236}">
                            <a16:creationId xmlns:a16="http://schemas.microsoft.com/office/drawing/2014/main" id="{BD6EDB44-839A-A4A4-0E86-C74808E8B21F}"/>
                          </a:ext>
                        </a:extLst>
                      </p:cNvPr>
                      <p:cNvGrpSpPr/>
                      <p:nvPr/>
                    </p:nvGrpSpPr>
                    <p:grpSpPr>
                      <a:xfrm>
                        <a:off x="2133600" y="2239962"/>
                        <a:ext cx="1097280" cy="274320"/>
                        <a:chOff x="1036320" y="2240280"/>
                        <a:chExt cx="1097280" cy="274320"/>
                      </a:xfrm>
                      <a:grpFill/>
                    </p:grpSpPr>
                    <p:sp>
                      <p:nvSpPr>
                        <p:cNvPr id="330" name="Rectangle 329">
                          <a:extLst>
                            <a:ext uri="{FF2B5EF4-FFF2-40B4-BE49-F238E27FC236}">
                              <a16:creationId xmlns:a16="http://schemas.microsoft.com/office/drawing/2014/main" id="{2D1A39C5-0730-5599-3AFD-E4FDA76805F5}"/>
                            </a:ext>
                          </a:extLst>
                        </p:cNvPr>
                        <p:cNvSpPr/>
                        <p:nvPr/>
                      </p:nvSpPr>
                      <p:spPr>
                        <a:xfrm>
                          <a:off x="103632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31" name="Rectangle 330">
                          <a:extLst>
                            <a:ext uri="{FF2B5EF4-FFF2-40B4-BE49-F238E27FC236}">
                              <a16:creationId xmlns:a16="http://schemas.microsoft.com/office/drawing/2014/main" id="{243B381F-015A-C6D6-3D96-CDDFDD5E3B9F}"/>
                            </a:ext>
                          </a:extLst>
                        </p:cNvPr>
                        <p:cNvSpPr/>
                        <p:nvPr/>
                      </p:nvSpPr>
                      <p:spPr>
                        <a:xfrm>
                          <a:off x="131064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32" name="Rectangle 331">
                          <a:extLst>
                            <a:ext uri="{FF2B5EF4-FFF2-40B4-BE49-F238E27FC236}">
                              <a16:creationId xmlns:a16="http://schemas.microsoft.com/office/drawing/2014/main" id="{326336F4-4636-6A66-15C8-90805F6DE4B7}"/>
                            </a:ext>
                          </a:extLst>
                        </p:cNvPr>
                        <p:cNvSpPr/>
                        <p:nvPr/>
                      </p:nvSpPr>
                      <p:spPr>
                        <a:xfrm>
                          <a:off x="1588168"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33" name="Rectangle 332">
                          <a:extLst>
                            <a:ext uri="{FF2B5EF4-FFF2-40B4-BE49-F238E27FC236}">
                              <a16:creationId xmlns:a16="http://schemas.microsoft.com/office/drawing/2014/main" id="{C7DDD0D7-8B31-3997-32B9-ED2C4DED09AE}"/>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grpSp>
              <p:nvGrpSpPr>
                <p:cNvPr id="277" name="Group 276">
                  <a:extLst>
                    <a:ext uri="{FF2B5EF4-FFF2-40B4-BE49-F238E27FC236}">
                      <a16:creationId xmlns:a16="http://schemas.microsoft.com/office/drawing/2014/main" id="{9629EF16-4FA5-E1F6-90BB-232791A8B98E}"/>
                    </a:ext>
                  </a:extLst>
                </p:cNvPr>
                <p:cNvGrpSpPr/>
                <p:nvPr/>
              </p:nvGrpSpPr>
              <p:grpSpPr>
                <a:xfrm>
                  <a:off x="1036320" y="3216224"/>
                  <a:ext cx="1905000" cy="972266"/>
                  <a:chOff x="1036320" y="2239962"/>
                  <a:chExt cx="1905000" cy="972266"/>
                </a:xfrm>
                <a:grpFill/>
              </p:grpSpPr>
              <p:grpSp>
                <p:nvGrpSpPr>
                  <p:cNvPr id="278" name="Group 277">
                    <a:extLst>
                      <a:ext uri="{FF2B5EF4-FFF2-40B4-BE49-F238E27FC236}">
                        <a16:creationId xmlns:a16="http://schemas.microsoft.com/office/drawing/2014/main" id="{2E0DA507-69F8-7F8E-F472-71D8850243EF}"/>
                      </a:ext>
                    </a:extLst>
                  </p:cNvPr>
                  <p:cNvGrpSpPr/>
                  <p:nvPr/>
                </p:nvGrpSpPr>
                <p:grpSpPr>
                  <a:xfrm>
                    <a:off x="1036320" y="2239962"/>
                    <a:ext cx="1905000" cy="486796"/>
                    <a:chOff x="1036320" y="2239962"/>
                    <a:chExt cx="1905000" cy="486796"/>
                  </a:xfrm>
                  <a:grpFill/>
                </p:grpSpPr>
                <p:grpSp>
                  <p:nvGrpSpPr>
                    <p:cNvPr id="302" name="Group 301">
                      <a:extLst>
                        <a:ext uri="{FF2B5EF4-FFF2-40B4-BE49-F238E27FC236}">
                          <a16:creationId xmlns:a16="http://schemas.microsoft.com/office/drawing/2014/main" id="{9C4F8A04-B25A-183D-3BD6-2B10ED7BB4F2}"/>
                        </a:ext>
                      </a:extLst>
                    </p:cNvPr>
                    <p:cNvGrpSpPr/>
                    <p:nvPr/>
                  </p:nvGrpSpPr>
                  <p:grpSpPr>
                    <a:xfrm>
                      <a:off x="1036320" y="2239962"/>
                      <a:ext cx="1905000" cy="244158"/>
                      <a:chOff x="1036320" y="2239962"/>
                      <a:chExt cx="2194560" cy="274638"/>
                    </a:xfrm>
                    <a:grpFill/>
                  </p:grpSpPr>
                  <p:grpSp>
                    <p:nvGrpSpPr>
                      <p:cNvPr id="314" name="Group 313">
                        <a:extLst>
                          <a:ext uri="{FF2B5EF4-FFF2-40B4-BE49-F238E27FC236}">
                            <a16:creationId xmlns:a16="http://schemas.microsoft.com/office/drawing/2014/main" id="{0E28C5FE-6B26-5402-CED4-6C592E902504}"/>
                          </a:ext>
                        </a:extLst>
                      </p:cNvPr>
                      <p:cNvGrpSpPr/>
                      <p:nvPr/>
                    </p:nvGrpSpPr>
                    <p:grpSpPr>
                      <a:xfrm>
                        <a:off x="1036320" y="2240280"/>
                        <a:ext cx="1097280" cy="274320"/>
                        <a:chOff x="1036320" y="2240280"/>
                        <a:chExt cx="1097280" cy="274320"/>
                      </a:xfrm>
                      <a:grpFill/>
                    </p:grpSpPr>
                    <p:sp>
                      <p:nvSpPr>
                        <p:cNvPr id="320" name="Rectangle 319">
                          <a:extLst>
                            <a:ext uri="{FF2B5EF4-FFF2-40B4-BE49-F238E27FC236}">
                              <a16:creationId xmlns:a16="http://schemas.microsoft.com/office/drawing/2014/main" id="{1AEDB05D-6A56-BB69-9C2E-EE03F9BA475C}"/>
                            </a:ext>
                          </a:extLst>
                        </p:cNvPr>
                        <p:cNvSpPr/>
                        <p:nvPr/>
                      </p:nvSpPr>
                      <p:spPr>
                        <a:xfrm>
                          <a:off x="103632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21" name="Rectangle 320">
                          <a:extLst>
                            <a:ext uri="{FF2B5EF4-FFF2-40B4-BE49-F238E27FC236}">
                              <a16:creationId xmlns:a16="http://schemas.microsoft.com/office/drawing/2014/main" id="{D46C140F-1A51-914A-9390-411E2D929B26}"/>
                            </a:ext>
                          </a:extLst>
                        </p:cNvPr>
                        <p:cNvSpPr/>
                        <p:nvPr/>
                      </p:nvSpPr>
                      <p:spPr>
                        <a:xfrm>
                          <a:off x="131064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22" name="Rectangle 321">
                          <a:extLst>
                            <a:ext uri="{FF2B5EF4-FFF2-40B4-BE49-F238E27FC236}">
                              <a16:creationId xmlns:a16="http://schemas.microsoft.com/office/drawing/2014/main" id="{D2182444-CA4F-6792-B928-E99A3AB720EC}"/>
                            </a:ext>
                          </a:extLst>
                        </p:cNvPr>
                        <p:cNvSpPr/>
                        <p:nvPr/>
                      </p:nvSpPr>
                      <p:spPr>
                        <a:xfrm>
                          <a:off x="1588168"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23" name="Rectangle 322">
                          <a:extLst>
                            <a:ext uri="{FF2B5EF4-FFF2-40B4-BE49-F238E27FC236}">
                              <a16:creationId xmlns:a16="http://schemas.microsoft.com/office/drawing/2014/main" id="{A73E2B2C-80C2-AC8C-C55D-AB4A49BFEB88}"/>
                            </a:ext>
                          </a:extLst>
                        </p:cNvPr>
                        <p:cNvSpPr/>
                        <p:nvPr/>
                      </p:nvSpPr>
                      <p:spPr>
                        <a:xfrm>
                          <a:off x="185928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15" name="Group 314">
                        <a:extLst>
                          <a:ext uri="{FF2B5EF4-FFF2-40B4-BE49-F238E27FC236}">
                            <a16:creationId xmlns:a16="http://schemas.microsoft.com/office/drawing/2014/main" id="{425420F8-7BA4-A475-C833-D0AA686ECEB9}"/>
                          </a:ext>
                        </a:extLst>
                      </p:cNvPr>
                      <p:cNvGrpSpPr/>
                      <p:nvPr/>
                    </p:nvGrpSpPr>
                    <p:grpSpPr>
                      <a:xfrm>
                        <a:off x="2133600" y="2239962"/>
                        <a:ext cx="1097280" cy="274320"/>
                        <a:chOff x="1036320" y="2240280"/>
                        <a:chExt cx="1097280" cy="274320"/>
                      </a:xfrm>
                      <a:grpFill/>
                    </p:grpSpPr>
                    <p:sp>
                      <p:nvSpPr>
                        <p:cNvPr id="316" name="Rectangle 315">
                          <a:extLst>
                            <a:ext uri="{FF2B5EF4-FFF2-40B4-BE49-F238E27FC236}">
                              <a16:creationId xmlns:a16="http://schemas.microsoft.com/office/drawing/2014/main" id="{C5697255-0087-2F4C-675E-C4A3EC7CB381}"/>
                            </a:ext>
                          </a:extLst>
                        </p:cNvPr>
                        <p:cNvSpPr/>
                        <p:nvPr/>
                      </p:nvSpPr>
                      <p:spPr>
                        <a:xfrm>
                          <a:off x="103632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17" name="Rectangle 316">
                          <a:extLst>
                            <a:ext uri="{FF2B5EF4-FFF2-40B4-BE49-F238E27FC236}">
                              <a16:creationId xmlns:a16="http://schemas.microsoft.com/office/drawing/2014/main" id="{0A5BBBF0-3CD0-47C7-93F1-08DB7AC9ED31}"/>
                            </a:ext>
                          </a:extLst>
                        </p:cNvPr>
                        <p:cNvSpPr/>
                        <p:nvPr/>
                      </p:nvSpPr>
                      <p:spPr>
                        <a:xfrm>
                          <a:off x="131064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18" name="Rectangle 317">
                          <a:extLst>
                            <a:ext uri="{FF2B5EF4-FFF2-40B4-BE49-F238E27FC236}">
                              <a16:creationId xmlns:a16="http://schemas.microsoft.com/office/drawing/2014/main" id="{A9F4C276-020F-5503-F085-CDC09F2A4D4A}"/>
                            </a:ext>
                          </a:extLst>
                        </p:cNvPr>
                        <p:cNvSpPr/>
                        <p:nvPr/>
                      </p:nvSpPr>
                      <p:spPr>
                        <a:xfrm>
                          <a:off x="1588168"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19" name="Rectangle 318">
                          <a:extLst>
                            <a:ext uri="{FF2B5EF4-FFF2-40B4-BE49-F238E27FC236}">
                              <a16:creationId xmlns:a16="http://schemas.microsoft.com/office/drawing/2014/main" id="{5D696F00-5114-3023-E20E-D2AB20F066D7}"/>
                            </a:ext>
                          </a:extLst>
                        </p:cNvPr>
                        <p:cNvSpPr/>
                        <p:nvPr/>
                      </p:nvSpPr>
                      <p:spPr>
                        <a:xfrm>
                          <a:off x="185928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303" name="Group 302">
                      <a:extLst>
                        <a:ext uri="{FF2B5EF4-FFF2-40B4-BE49-F238E27FC236}">
                          <a16:creationId xmlns:a16="http://schemas.microsoft.com/office/drawing/2014/main" id="{8CED96AB-AEA3-FCE4-9503-05F31FFE25DF}"/>
                        </a:ext>
                      </a:extLst>
                    </p:cNvPr>
                    <p:cNvGrpSpPr/>
                    <p:nvPr/>
                  </p:nvGrpSpPr>
                  <p:grpSpPr>
                    <a:xfrm>
                      <a:off x="1036320" y="2482600"/>
                      <a:ext cx="1905000" cy="244158"/>
                      <a:chOff x="1036320" y="2239962"/>
                      <a:chExt cx="2194560" cy="274638"/>
                    </a:xfrm>
                    <a:grpFill/>
                  </p:grpSpPr>
                  <p:grpSp>
                    <p:nvGrpSpPr>
                      <p:cNvPr id="304" name="Group 303">
                        <a:extLst>
                          <a:ext uri="{FF2B5EF4-FFF2-40B4-BE49-F238E27FC236}">
                            <a16:creationId xmlns:a16="http://schemas.microsoft.com/office/drawing/2014/main" id="{C85E0323-9FE1-213E-9556-6A3B411DB71D}"/>
                          </a:ext>
                        </a:extLst>
                      </p:cNvPr>
                      <p:cNvGrpSpPr/>
                      <p:nvPr/>
                    </p:nvGrpSpPr>
                    <p:grpSpPr>
                      <a:xfrm>
                        <a:off x="1036320" y="2240280"/>
                        <a:ext cx="1097280" cy="274320"/>
                        <a:chOff x="1036320" y="2240280"/>
                        <a:chExt cx="1097280" cy="274320"/>
                      </a:xfrm>
                      <a:grpFill/>
                    </p:grpSpPr>
                    <p:sp>
                      <p:nvSpPr>
                        <p:cNvPr id="310" name="Rectangle 309">
                          <a:extLst>
                            <a:ext uri="{FF2B5EF4-FFF2-40B4-BE49-F238E27FC236}">
                              <a16:creationId xmlns:a16="http://schemas.microsoft.com/office/drawing/2014/main" id="{B7844F52-864C-A54C-FF9F-6EDC6DC8A20F}"/>
                            </a:ext>
                          </a:extLst>
                        </p:cNvPr>
                        <p:cNvSpPr/>
                        <p:nvPr/>
                      </p:nvSpPr>
                      <p:spPr>
                        <a:xfrm>
                          <a:off x="103632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11" name="Rectangle 310">
                          <a:extLst>
                            <a:ext uri="{FF2B5EF4-FFF2-40B4-BE49-F238E27FC236}">
                              <a16:creationId xmlns:a16="http://schemas.microsoft.com/office/drawing/2014/main" id="{6E32C0AE-0465-BB40-3958-372D2CFE2368}"/>
                            </a:ext>
                          </a:extLst>
                        </p:cNvPr>
                        <p:cNvSpPr/>
                        <p:nvPr/>
                      </p:nvSpPr>
                      <p:spPr>
                        <a:xfrm>
                          <a:off x="131064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12" name="Rectangle 311">
                          <a:extLst>
                            <a:ext uri="{FF2B5EF4-FFF2-40B4-BE49-F238E27FC236}">
                              <a16:creationId xmlns:a16="http://schemas.microsoft.com/office/drawing/2014/main" id="{D3A4AD70-49B4-BE4B-3903-6CDA63AC83F5}"/>
                            </a:ext>
                          </a:extLst>
                        </p:cNvPr>
                        <p:cNvSpPr/>
                        <p:nvPr/>
                      </p:nvSpPr>
                      <p:spPr>
                        <a:xfrm>
                          <a:off x="1588168"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13" name="Rectangle 312">
                          <a:extLst>
                            <a:ext uri="{FF2B5EF4-FFF2-40B4-BE49-F238E27FC236}">
                              <a16:creationId xmlns:a16="http://schemas.microsoft.com/office/drawing/2014/main" id="{97F6E5BC-A9C8-A66E-1F02-CBDD437A6D0D}"/>
                            </a:ext>
                          </a:extLst>
                        </p:cNvPr>
                        <p:cNvSpPr/>
                        <p:nvPr/>
                      </p:nvSpPr>
                      <p:spPr>
                        <a:xfrm>
                          <a:off x="185928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05" name="Group 304">
                        <a:extLst>
                          <a:ext uri="{FF2B5EF4-FFF2-40B4-BE49-F238E27FC236}">
                            <a16:creationId xmlns:a16="http://schemas.microsoft.com/office/drawing/2014/main" id="{3179E8CE-4D99-E641-5397-7B3B0C6940D2}"/>
                          </a:ext>
                        </a:extLst>
                      </p:cNvPr>
                      <p:cNvGrpSpPr/>
                      <p:nvPr/>
                    </p:nvGrpSpPr>
                    <p:grpSpPr>
                      <a:xfrm>
                        <a:off x="2133600" y="2239962"/>
                        <a:ext cx="1097280" cy="274320"/>
                        <a:chOff x="1036320" y="2240280"/>
                        <a:chExt cx="1097280" cy="274320"/>
                      </a:xfrm>
                      <a:grpFill/>
                    </p:grpSpPr>
                    <p:sp>
                      <p:nvSpPr>
                        <p:cNvPr id="306" name="Rectangle 305">
                          <a:extLst>
                            <a:ext uri="{FF2B5EF4-FFF2-40B4-BE49-F238E27FC236}">
                              <a16:creationId xmlns:a16="http://schemas.microsoft.com/office/drawing/2014/main" id="{CD5265E4-5AC3-E868-A89A-273D38903109}"/>
                            </a:ext>
                          </a:extLst>
                        </p:cNvPr>
                        <p:cNvSpPr/>
                        <p:nvPr/>
                      </p:nvSpPr>
                      <p:spPr>
                        <a:xfrm>
                          <a:off x="103632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07" name="Rectangle 306">
                          <a:extLst>
                            <a:ext uri="{FF2B5EF4-FFF2-40B4-BE49-F238E27FC236}">
                              <a16:creationId xmlns:a16="http://schemas.microsoft.com/office/drawing/2014/main" id="{2799F1AA-6874-A2F9-9C94-4D5BB21569F7}"/>
                            </a:ext>
                          </a:extLst>
                        </p:cNvPr>
                        <p:cNvSpPr/>
                        <p:nvPr/>
                      </p:nvSpPr>
                      <p:spPr>
                        <a:xfrm>
                          <a:off x="131064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08" name="Rectangle 307">
                          <a:extLst>
                            <a:ext uri="{FF2B5EF4-FFF2-40B4-BE49-F238E27FC236}">
                              <a16:creationId xmlns:a16="http://schemas.microsoft.com/office/drawing/2014/main" id="{8C114B64-32D9-4E49-42C0-11C29787F489}"/>
                            </a:ext>
                          </a:extLst>
                        </p:cNvPr>
                        <p:cNvSpPr/>
                        <p:nvPr/>
                      </p:nvSpPr>
                      <p:spPr>
                        <a:xfrm>
                          <a:off x="1588168"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09" name="Rectangle 308">
                          <a:extLst>
                            <a:ext uri="{FF2B5EF4-FFF2-40B4-BE49-F238E27FC236}">
                              <a16:creationId xmlns:a16="http://schemas.microsoft.com/office/drawing/2014/main" id="{70DA6478-7F3E-03E8-2A85-C2F26D54B516}"/>
                            </a:ext>
                          </a:extLst>
                        </p:cNvPr>
                        <p:cNvSpPr/>
                        <p:nvPr/>
                      </p:nvSpPr>
                      <p:spPr>
                        <a:xfrm>
                          <a:off x="185928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279" name="Group 278">
                    <a:extLst>
                      <a:ext uri="{FF2B5EF4-FFF2-40B4-BE49-F238E27FC236}">
                        <a16:creationId xmlns:a16="http://schemas.microsoft.com/office/drawing/2014/main" id="{C36D5970-00E8-9CE0-1FB6-EAC881A3F701}"/>
                      </a:ext>
                    </a:extLst>
                  </p:cNvPr>
                  <p:cNvGrpSpPr/>
                  <p:nvPr/>
                </p:nvGrpSpPr>
                <p:grpSpPr>
                  <a:xfrm>
                    <a:off x="1036320" y="2725432"/>
                    <a:ext cx="1905000" cy="486796"/>
                    <a:chOff x="1036320" y="2239962"/>
                    <a:chExt cx="1905000" cy="486796"/>
                  </a:xfrm>
                  <a:grpFill/>
                </p:grpSpPr>
                <p:grpSp>
                  <p:nvGrpSpPr>
                    <p:cNvPr id="280" name="Group 279">
                      <a:extLst>
                        <a:ext uri="{FF2B5EF4-FFF2-40B4-BE49-F238E27FC236}">
                          <a16:creationId xmlns:a16="http://schemas.microsoft.com/office/drawing/2014/main" id="{E5BED870-E744-7725-0C39-B27463967C2A}"/>
                        </a:ext>
                      </a:extLst>
                    </p:cNvPr>
                    <p:cNvGrpSpPr/>
                    <p:nvPr/>
                  </p:nvGrpSpPr>
                  <p:grpSpPr>
                    <a:xfrm>
                      <a:off x="1036320" y="2239962"/>
                      <a:ext cx="1905000" cy="244158"/>
                      <a:chOff x="1036320" y="2239962"/>
                      <a:chExt cx="2194560" cy="274638"/>
                    </a:xfrm>
                    <a:grpFill/>
                  </p:grpSpPr>
                  <p:grpSp>
                    <p:nvGrpSpPr>
                      <p:cNvPr id="292" name="Group 291">
                        <a:extLst>
                          <a:ext uri="{FF2B5EF4-FFF2-40B4-BE49-F238E27FC236}">
                            <a16:creationId xmlns:a16="http://schemas.microsoft.com/office/drawing/2014/main" id="{D4061D93-E928-FE8D-3992-C526FA1E17F4}"/>
                          </a:ext>
                        </a:extLst>
                      </p:cNvPr>
                      <p:cNvGrpSpPr/>
                      <p:nvPr/>
                    </p:nvGrpSpPr>
                    <p:grpSpPr>
                      <a:xfrm>
                        <a:off x="1036320" y="2240280"/>
                        <a:ext cx="1097280" cy="274320"/>
                        <a:chOff x="1036320" y="2240280"/>
                        <a:chExt cx="1097280" cy="274320"/>
                      </a:xfrm>
                      <a:grpFill/>
                    </p:grpSpPr>
                    <p:sp>
                      <p:nvSpPr>
                        <p:cNvPr id="298" name="Rectangle 297">
                          <a:extLst>
                            <a:ext uri="{FF2B5EF4-FFF2-40B4-BE49-F238E27FC236}">
                              <a16:creationId xmlns:a16="http://schemas.microsoft.com/office/drawing/2014/main" id="{881B2B7C-5128-B8A6-222B-67FEFFD46EFB}"/>
                            </a:ext>
                          </a:extLst>
                        </p:cNvPr>
                        <p:cNvSpPr/>
                        <p:nvPr/>
                      </p:nvSpPr>
                      <p:spPr>
                        <a:xfrm>
                          <a:off x="103632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99" name="Rectangle 298">
                          <a:extLst>
                            <a:ext uri="{FF2B5EF4-FFF2-40B4-BE49-F238E27FC236}">
                              <a16:creationId xmlns:a16="http://schemas.microsoft.com/office/drawing/2014/main" id="{EF78D322-C59C-B288-9A89-1B2ED6EDF6B2}"/>
                            </a:ext>
                          </a:extLst>
                        </p:cNvPr>
                        <p:cNvSpPr/>
                        <p:nvPr/>
                      </p:nvSpPr>
                      <p:spPr>
                        <a:xfrm>
                          <a:off x="131064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00" name="Rectangle 299">
                          <a:extLst>
                            <a:ext uri="{FF2B5EF4-FFF2-40B4-BE49-F238E27FC236}">
                              <a16:creationId xmlns:a16="http://schemas.microsoft.com/office/drawing/2014/main" id="{29B3ADEB-2F35-4949-0C79-BED1ADA262F6}"/>
                            </a:ext>
                          </a:extLst>
                        </p:cNvPr>
                        <p:cNvSpPr/>
                        <p:nvPr/>
                      </p:nvSpPr>
                      <p:spPr>
                        <a:xfrm>
                          <a:off x="1588168"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01" name="Rectangle 300">
                          <a:extLst>
                            <a:ext uri="{FF2B5EF4-FFF2-40B4-BE49-F238E27FC236}">
                              <a16:creationId xmlns:a16="http://schemas.microsoft.com/office/drawing/2014/main" id="{235E6E09-BDF0-8429-DCD2-6795ABC5CC62}"/>
                            </a:ext>
                          </a:extLst>
                        </p:cNvPr>
                        <p:cNvSpPr/>
                        <p:nvPr/>
                      </p:nvSpPr>
                      <p:spPr>
                        <a:xfrm>
                          <a:off x="185928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293" name="Group 292">
                        <a:extLst>
                          <a:ext uri="{FF2B5EF4-FFF2-40B4-BE49-F238E27FC236}">
                            <a16:creationId xmlns:a16="http://schemas.microsoft.com/office/drawing/2014/main" id="{95C9DF12-78CD-20A3-F642-C27F15087CE3}"/>
                          </a:ext>
                        </a:extLst>
                      </p:cNvPr>
                      <p:cNvGrpSpPr/>
                      <p:nvPr/>
                    </p:nvGrpSpPr>
                    <p:grpSpPr>
                      <a:xfrm>
                        <a:off x="2133600" y="2239962"/>
                        <a:ext cx="1097280" cy="274320"/>
                        <a:chOff x="1036320" y="2240280"/>
                        <a:chExt cx="1097280" cy="274320"/>
                      </a:xfrm>
                      <a:grpFill/>
                    </p:grpSpPr>
                    <p:sp>
                      <p:nvSpPr>
                        <p:cNvPr id="294" name="Rectangle 293">
                          <a:extLst>
                            <a:ext uri="{FF2B5EF4-FFF2-40B4-BE49-F238E27FC236}">
                              <a16:creationId xmlns:a16="http://schemas.microsoft.com/office/drawing/2014/main" id="{103D971F-A733-25E2-E22C-98F985113300}"/>
                            </a:ext>
                          </a:extLst>
                        </p:cNvPr>
                        <p:cNvSpPr/>
                        <p:nvPr/>
                      </p:nvSpPr>
                      <p:spPr>
                        <a:xfrm>
                          <a:off x="103632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95" name="Rectangle 294">
                          <a:extLst>
                            <a:ext uri="{FF2B5EF4-FFF2-40B4-BE49-F238E27FC236}">
                              <a16:creationId xmlns:a16="http://schemas.microsoft.com/office/drawing/2014/main" id="{AE4FBF77-031D-02A4-AA3D-5EB1150DFF72}"/>
                            </a:ext>
                          </a:extLst>
                        </p:cNvPr>
                        <p:cNvSpPr/>
                        <p:nvPr/>
                      </p:nvSpPr>
                      <p:spPr>
                        <a:xfrm>
                          <a:off x="131064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96" name="Rectangle 295">
                          <a:extLst>
                            <a:ext uri="{FF2B5EF4-FFF2-40B4-BE49-F238E27FC236}">
                              <a16:creationId xmlns:a16="http://schemas.microsoft.com/office/drawing/2014/main" id="{34ED938E-88E6-090E-D4EA-A112A47C356A}"/>
                            </a:ext>
                          </a:extLst>
                        </p:cNvPr>
                        <p:cNvSpPr/>
                        <p:nvPr/>
                      </p:nvSpPr>
                      <p:spPr>
                        <a:xfrm>
                          <a:off x="1588168"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97" name="Rectangle 296">
                          <a:extLst>
                            <a:ext uri="{FF2B5EF4-FFF2-40B4-BE49-F238E27FC236}">
                              <a16:creationId xmlns:a16="http://schemas.microsoft.com/office/drawing/2014/main" id="{3E6479BD-5707-1CA7-6A1F-067CC8DA30DF}"/>
                            </a:ext>
                          </a:extLst>
                        </p:cNvPr>
                        <p:cNvSpPr/>
                        <p:nvPr/>
                      </p:nvSpPr>
                      <p:spPr>
                        <a:xfrm>
                          <a:off x="185928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281" name="Group 280">
                      <a:extLst>
                        <a:ext uri="{FF2B5EF4-FFF2-40B4-BE49-F238E27FC236}">
                          <a16:creationId xmlns:a16="http://schemas.microsoft.com/office/drawing/2014/main" id="{345E4725-5C02-6E54-A56A-B29FC618313A}"/>
                        </a:ext>
                      </a:extLst>
                    </p:cNvPr>
                    <p:cNvGrpSpPr/>
                    <p:nvPr/>
                  </p:nvGrpSpPr>
                  <p:grpSpPr>
                    <a:xfrm>
                      <a:off x="1036320" y="2482600"/>
                      <a:ext cx="1905000" cy="244158"/>
                      <a:chOff x="1036320" y="2239962"/>
                      <a:chExt cx="2194560" cy="274638"/>
                    </a:xfrm>
                    <a:grpFill/>
                  </p:grpSpPr>
                  <p:grpSp>
                    <p:nvGrpSpPr>
                      <p:cNvPr id="282" name="Group 281">
                        <a:extLst>
                          <a:ext uri="{FF2B5EF4-FFF2-40B4-BE49-F238E27FC236}">
                            <a16:creationId xmlns:a16="http://schemas.microsoft.com/office/drawing/2014/main" id="{12016F91-EEA4-EBA6-EE5B-7710CF751E89}"/>
                          </a:ext>
                        </a:extLst>
                      </p:cNvPr>
                      <p:cNvGrpSpPr/>
                      <p:nvPr/>
                    </p:nvGrpSpPr>
                    <p:grpSpPr>
                      <a:xfrm>
                        <a:off x="1036320" y="2240280"/>
                        <a:ext cx="1097280" cy="274320"/>
                        <a:chOff x="1036320" y="2240280"/>
                        <a:chExt cx="1097280" cy="274320"/>
                      </a:xfrm>
                      <a:grpFill/>
                    </p:grpSpPr>
                    <p:sp>
                      <p:nvSpPr>
                        <p:cNvPr id="288" name="Rectangle 287">
                          <a:extLst>
                            <a:ext uri="{FF2B5EF4-FFF2-40B4-BE49-F238E27FC236}">
                              <a16:creationId xmlns:a16="http://schemas.microsoft.com/office/drawing/2014/main" id="{A38E26CB-5410-9ADC-F540-53A38EDAFD8C}"/>
                            </a:ext>
                          </a:extLst>
                        </p:cNvPr>
                        <p:cNvSpPr/>
                        <p:nvPr/>
                      </p:nvSpPr>
                      <p:spPr>
                        <a:xfrm>
                          <a:off x="103632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89" name="Rectangle 288">
                          <a:extLst>
                            <a:ext uri="{FF2B5EF4-FFF2-40B4-BE49-F238E27FC236}">
                              <a16:creationId xmlns:a16="http://schemas.microsoft.com/office/drawing/2014/main" id="{2E860667-4779-079F-37A6-CC8C0AE4F03D}"/>
                            </a:ext>
                          </a:extLst>
                        </p:cNvPr>
                        <p:cNvSpPr/>
                        <p:nvPr/>
                      </p:nvSpPr>
                      <p:spPr>
                        <a:xfrm>
                          <a:off x="131064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90" name="Rectangle 289">
                          <a:extLst>
                            <a:ext uri="{FF2B5EF4-FFF2-40B4-BE49-F238E27FC236}">
                              <a16:creationId xmlns:a16="http://schemas.microsoft.com/office/drawing/2014/main" id="{1EC1E09A-A28D-6EAB-FDE6-1414FE909269}"/>
                            </a:ext>
                          </a:extLst>
                        </p:cNvPr>
                        <p:cNvSpPr/>
                        <p:nvPr/>
                      </p:nvSpPr>
                      <p:spPr>
                        <a:xfrm>
                          <a:off x="1588168"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91" name="Rectangle 290">
                          <a:extLst>
                            <a:ext uri="{FF2B5EF4-FFF2-40B4-BE49-F238E27FC236}">
                              <a16:creationId xmlns:a16="http://schemas.microsoft.com/office/drawing/2014/main" id="{102B02B0-3D6E-536F-B45C-4654A388CB73}"/>
                            </a:ext>
                          </a:extLst>
                        </p:cNvPr>
                        <p:cNvSpPr/>
                        <p:nvPr/>
                      </p:nvSpPr>
                      <p:spPr>
                        <a:xfrm>
                          <a:off x="185928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283" name="Group 282">
                        <a:extLst>
                          <a:ext uri="{FF2B5EF4-FFF2-40B4-BE49-F238E27FC236}">
                            <a16:creationId xmlns:a16="http://schemas.microsoft.com/office/drawing/2014/main" id="{8AA76822-4C86-0203-FF1C-9249FACD99D9}"/>
                          </a:ext>
                        </a:extLst>
                      </p:cNvPr>
                      <p:cNvGrpSpPr/>
                      <p:nvPr/>
                    </p:nvGrpSpPr>
                    <p:grpSpPr>
                      <a:xfrm>
                        <a:off x="2133600" y="2239962"/>
                        <a:ext cx="1097280" cy="274320"/>
                        <a:chOff x="1036320" y="2240280"/>
                        <a:chExt cx="1097280" cy="274320"/>
                      </a:xfrm>
                      <a:grpFill/>
                    </p:grpSpPr>
                    <p:sp>
                      <p:nvSpPr>
                        <p:cNvPr id="284" name="Rectangle 283">
                          <a:extLst>
                            <a:ext uri="{FF2B5EF4-FFF2-40B4-BE49-F238E27FC236}">
                              <a16:creationId xmlns:a16="http://schemas.microsoft.com/office/drawing/2014/main" id="{D2600C8E-EDE6-E566-86B1-E7C19E45EDA5}"/>
                            </a:ext>
                          </a:extLst>
                        </p:cNvPr>
                        <p:cNvSpPr/>
                        <p:nvPr/>
                      </p:nvSpPr>
                      <p:spPr>
                        <a:xfrm>
                          <a:off x="103632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85" name="Rectangle 284">
                          <a:extLst>
                            <a:ext uri="{FF2B5EF4-FFF2-40B4-BE49-F238E27FC236}">
                              <a16:creationId xmlns:a16="http://schemas.microsoft.com/office/drawing/2014/main" id="{72D0F7DB-F318-3307-9B65-1BFE00340765}"/>
                            </a:ext>
                          </a:extLst>
                        </p:cNvPr>
                        <p:cNvSpPr/>
                        <p:nvPr/>
                      </p:nvSpPr>
                      <p:spPr>
                        <a:xfrm>
                          <a:off x="131064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86" name="Rectangle 285">
                          <a:extLst>
                            <a:ext uri="{FF2B5EF4-FFF2-40B4-BE49-F238E27FC236}">
                              <a16:creationId xmlns:a16="http://schemas.microsoft.com/office/drawing/2014/main" id="{E08C1F33-41DB-79E6-D361-78D457564DAA}"/>
                            </a:ext>
                          </a:extLst>
                        </p:cNvPr>
                        <p:cNvSpPr/>
                        <p:nvPr/>
                      </p:nvSpPr>
                      <p:spPr>
                        <a:xfrm>
                          <a:off x="1588168"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87" name="Rectangle 286">
                          <a:extLst>
                            <a:ext uri="{FF2B5EF4-FFF2-40B4-BE49-F238E27FC236}">
                              <a16:creationId xmlns:a16="http://schemas.microsoft.com/office/drawing/2014/main" id="{256B8A04-06A0-44EF-56D4-120544F48D6C}"/>
                            </a:ext>
                          </a:extLst>
                        </p:cNvPr>
                        <p:cNvSpPr/>
                        <p:nvPr/>
                      </p:nvSpPr>
                      <p:spPr>
                        <a:xfrm>
                          <a:off x="185928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grpSp>
          <p:grpSp>
            <p:nvGrpSpPr>
              <p:cNvPr id="271" name="Group 270">
                <a:extLst>
                  <a:ext uri="{FF2B5EF4-FFF2-40B4-BE49-F238E27FC236}">
                    <a16:creationId xmlns:a16="http://schemas.microsoft.com/office/drawing/2014/main" id="{ECCFDA6F-7AB9-0CA7-5062-78150335D253}"/>
                  </a:ext>
                </a:extLst>
              </p:cNvPr>
              <p:cNvGrpSpPr/>
              <p:nvPr/>
            </p:nvGrpSpPr>
            <p:grpSpPr>
              <a:xfrm>
                <a:off x="5221673" y="4630906"/>
                <a:ext cx="2374395" cy="1514554"/>
                <a:chOff x="5221673" y="4630906"/>
                <a:chExt cx="2374395" cy="1514554"/>
              </a:xfrm>
            </p:grpSpPr>
            <p:sp>
              <p:nvSpPr>
                <p:cNvPr id="272" name="TextBox 271">
                  <a:extLst>
                    <a:ext uri="{FF2B5EF4-FFF2-40B4-BE49-F238E27FC236}">
                      <a16:creationId xmlns:a16="http://schemas.microsoft.com/office/drawing/2014/main" id="{98467A5C-2A5B-D994-6BC6-4DD6A934DB86}"/>
                    </a:ext>
                  </a:extLst>
                </p:cNvPr>
                <p:cNvSpPr txBox="1"/>
                <p:nvPr/>
              </p:nvSpPr>
              <p:spPr>
                <a:xfrm>
                  <a:off x="5221674" y="4630906"/>
                  <a:ext cx="1227328" cy="483774"/>
                </a:xfrm>
                <a:prstGeom prst="rect">
                  <a:avLst/>
                </a:prstGeom>
                <a:noFill/>
              </p:spPr>
              <p:txBody>
                <a:bodyPr wrap="none" rtlCol="0">
                  <a:spAutoFit/>
                </a:bodyPr>
                <a:lstStyle/>
                <a:p>
                  <a:pPr>
                    <a:lnSpc>
                      <a:spcPct val="90000"/>
                    </a:lnSpc>
                  </a:pPr>
                  <a:r>
                    <a:rPr lang="en-GR" sz="2400" dirty="0">
                      <a:solidFill>
                        <a:schemeClr val="bg1"/>
                      </a:solidFill>
                      <a:latin typeface="Trebuchet MS" panose="020B0703020202090204" pitchFamily="34" charset="0"/>
                    </a:rPr>
                    <a:t>Core 1</a:t>
                  </a:r>
                </a:p>
              </p:txBody>
            </p:sp>
            <p:sp>
              <p:nvSpPr>
                <p:cNvPr id="273" name="TextBox 272">
                  <a:extLst>
                    <a:ext uri="{FF2B5EF4-FFF2-40B4-BE49-F238E27FC236}">
                      <a16:creationId xmlns:a16="http://schemas.microsoft.com/office/drawing/2014/main" id="{A6CEBBCE-4FC0-D78A-4C20-BF2517DEB8DE}"/>
                    </a:ext>
                  </a:extLst>
                </p:cNvPr>
                <p:cNvSpPr txBox="1"/>
                <p:nvPr/>
              </p:nvSpPr>
              <p:spPr>
                <a:xfrm>
                  <a:off x="6368740" y="4630906"/>
                  <a:ext cx="1227328" cy="483774"/>
                </a:xfrm>
                <a:prstGeom prst="rect">
                  <a:avLst/>
                </a:prstGeom>
                <a:noFill/>
              </p:spPr>
              <p:txBody>
                <a:bodyPr wrap="none" rtlCol="0">
                  <a:spAutoFit/>
                </a:bodyPr>
                <a:lstStyle/>
                <a:p>
                  <a:pPr>
                    <a:lnSpc>
                      <a:spcPct val="90000"/>
                    </a:lnSpc>
                  </a:pPr>
                  <a:r>
                    <a:rPr lang="en-GR" sz="2400" dirty="0">
                      <a:solidFill>
                        <a:schemeClr val="bg1"/>
                      </a:solidFill>
                      <a:latin typeface="Trebuchet MS" panose="020B0703020202090204" pitchFamily="34" charset="0"/>
                    </a:rPr>
                    <a:t>Core 2</a:t>
                  </a:r>
                </a:p>
              </p:txBody>
            </p:sp>
            <p:sp>
              <p:nvSpPr>
                <p:cNvPr id="274" name="TextBox 273">
                  <a:extLst>
                    <a:ext uri="{FF2B5EF4-FFF2-40B4-BE49-F238E27FC236}">
                      <a16:creationId xmlns:a16="http://schemas.microsoft.com/office/drawing/2014/main" id="{EC411335-EA43-A364-C0D4-D7401B5ACD8A}"/>
                    </a:ext>
                  </a:extLst>
                </p:cNvPr>
                <p:cNvSpPr txBox="1"/>
                <p:nvPr/>
              </p:nvSpPr>
              <p:spPr>
                <a:xfrm>
                  <a:off x="5221673" y="5661686"/>
                  <a:ext cx="1227328" cy="483774"/>
                </a:xfrm>
                <a:prstGeom prst="rect">
                  <a:avLst/>
                </a:prstGeom>
                <a:noFill/>
              </p:spPr>
              <p:txBody>
                <a:bodyPr wrap="none" rtlCol="0">
                  <a:spAutoFit/>
                </a:bodyPr>
                <a:lstStyle/>
                <a:p>
                  <a:pPr>
                    <a:lnSpc>
                      <a:spcPct val="90000"/>
                    </a:lnSpc>
                  </a:pPr>
                  <a:r>
                    <a:rPr lang="en-GR" sz="2400" dirty="0">
                      <a:solidFill>
                        <a:schemeClr val="bg1"/>
                      </a:solidFill>
                      <a:latin typeface="Trebuchet MS" panose="020B0703020202090204" pitchFamily="34" charset="0"/>
                    </a:rPr>
                    <a:t>Core 3</a:t>
                  </a:r>
                </a:p>
              </p:txBody>
            </p:sp>
            <p:sp>
              <p:nvSpPr>
                <p:cNvPr id="275" name="TextBox 274">
                  <a:extLst>
                    <a:ext uri="{FF2B5EF4-FFF2-40B4-BE49-F238E27FC236}">
                      <a16:creationId xmlns:a16="http://schemas.microsoft.com/office/drawing/2014/main" id="{9094D9FC-E613-3B6A-E550-597D4D441302}"/>
                    </a:ext>
                  </a:extLst>
                </p:cNvPr>
                <p:cNvSpPr txBox="1"/>
                <p:nvPr/>
              </p:nvSpPr>
              <p:spPr>
                <a:xfrm>
                  <a:off x="6368740" y="5661686"/>
                  <a:ext cx="1227328" cy="483774"/>
                </a:xfrm>
                <a:prstGeom prst="rect">
                  <a:avLst/>
                </a:prstGeom>
                <a:noFill/>
              </p:spPr>
              <p:txBody>
                <a:bodyPr wrap="none" rtlCol="0">
                  <a:spAutoFit/>
                </a:bodyPr>
                <a:lstStyle/>
                <a:p>
                  <a:pPr>
                    <a:lnSpc>
                      <a:spcPct val="90000"/>
                    </a:lnSpc>
                  </a:pPr>
                  <a:r>
                    <a:rPr lang="en-GR" sz="2400" dirty="0">
                      <a:solidFill>
                        <a:schemeClr val="bg1"/>
                      </a:solidFill>
                      <a:latin typeface="Trebuchet MS" panose="020B0703020202090204" pitchFamily="34" charset="0"/>
                    </a:rPr>
                    <a:t>Core 4</a:t>
                  </a:r>
                </a:p>
              </p:txBody>
            </p:sp>
          </p:grpSp>
        </p:grpSp>
      </p:grpSp>
      <p:grpSp>
        <p:nvGrpSpPr>
          <p:cNvPr id="417" name="Group 416">
            <a:extLst>
              <a:ext uri="{FF2B5EF4-FFF2-40B4-BE49-F238E27FC236}">
                <a16:creationId xmlns:a16="http://schemas.microsoft.com/office/drawing/2014/main" id="{EB090114-5D41-79F1-2712-3E7A78250D98}"/>
              </a:ext>
            </a:extLst>
          </p:cNvPr>
          <p:cNvGrpSpPr/>
          <p:nvPr/>
        </p:nvGrpSpPr>
        <p:grpSpPr>
          <a:xfrm>
            <a:off x="4490052" y="4380787"/>
            <a:ext cx="4344072" cy="2143124"/>
            <a:chOff x="1180385" y="4461376"/>
            <a:chExt cx="4947944" cy="2441039"/>
          </a:xfrm>
        </p:grpSpPr>
        <p:sp>
          <p:nvSpPr>
            <p:cNvPr id="418" name="TextBox 417">
              <a:extLst>
                <a:ext uri="{FF2B5EF4-FFF2-40B4-BE49-F238E27FC236}">
                  <a16:creationId xmlns:a16="http://schemas.microsoft.com/office/drawing/2014/main" id="{41F89BE4-F4FE-8876-3C9B-E8527EF21AF0}"/>
                </a:ext>
              </a:extLst>
            </p:cNvPr>
            <p:cNvSpPr txBox="1"/>
            <p:nvPr/>
          </p:nvSpPr>
          <p:spPr>
            <a:xfrm>
              <a:off x="1180385" y="5535228"/>
              <a:ext cx="4947944" cy="1367187"/>
            </a:xfrm>
            <a:prstGeom prst="rect">
              <a:avLst/>
            </a:prstGeom>
            <a:noFill/>
          </p:spPr>
          <p:txBody>
            <a:bodyPr wrap="square" rtlCol="0">
              <a:spAutoFit/>
            </a:bodyPr>
            <a:lstStyle/>
            <a:p>
              <a:pPr algn="ctr"/>
              <a:r>
                <a:rPr lang="en-GR" sz="2400" dirty="0">
                  <a:solidFill>
                    <a:schemeClr val="accent4"/>
                  </a:solidFill>
                  <a:latin typeface="Trebuchet MS" panose="020B0703020202090204" pitchFamily="34" charset="0"/>
                </a:rPr>
                <a:t>trade-off </a:t>
              </a:r>
            </a:p>
            <a:p>
              <a:pPr algn="ctr"/>
              <a:r>
                <a:rPr lang="en-GB" sz="2400" dirty="0">
                  <a:solidFill>
                    <a:schemeClr val="tx1">
                      <a:lumMod val="85000"/>
                      <a:lumOff val="15000"/>
                    </a:schemeClr>
                  </a:solidFill>
                  <a:latin typeface="Trebuchet MS" panose="020B0703020202090204" pitchFamily="34" charset="0"/>
                </a:rPr>
                <a:t>c</a:t>
              </a:r>
              <a:r>
                <a:rPr lang="en-GR" sz="2400" dirty="0">
                  <a:solidFill>
                    <a:schemeClr val="tx1">
                      <a:lumMod val="85000"/>
                      <a:lumOff val="15000"/>
                    </a:schemeClr>
                  </a:solidFill>
                  <a:latin typeface="Trebuchet MS" panose="020B0703020202090204" pitchFamily="34" charset="0"/>
                </a:rPr>
                <a:t>omputation vs </a:t>
              </a:r>
            </a:p>
            <a:p>
              <a:pPr algn="ctr"/>
              <a:r>
                <a:rPr lang="en-GR" sz="2400" dirty="0">
                  <a:solidFill>
                    <a:schemeClr val="tx1">
                      <a:lumMod val="85000"/>
                      <a:lumOff val="15000"/>
                    </a:schemeClr>
                  </a:solidFill>
                  <a:latin typeface="Trebuchet MS" panose="020B0703020202090204" pitchFamily="34" charset="0"/>
                </a:rPr>
                <a:t>data transfer costs</a:t>
              </a:r>
            </a:p>
          </p:txBody>
        </p:sp>
        <p:sp>
          <p:nvSpPr>
            <p:cNvPr id="419" name="Right Arrow 418">
              <a:extLst>
                <a:ext uri="{FF2B5EF4-FFF2-40B4-BE49-F238E27FC236}">
                  <a16:creationId xmlns:a16="http://schemas.microsoft.com/office/drawing/2014/main" id="{0F500221-0DDA-C40C-DF2D-ED49DED36605}"/>
                </a:ext>
              </a:extLst>
            </p:cNvPr>
            <p:cNvSpPr/>
            <p:nvPr/>
          </p:nvSpPr>
          <p:spPr>
            <a:xfrm rot="5400000">
              <a:off x="3229358" y="4785376"/>
              <a:ext cx="1008000" cy="360000"/>
            </a:xfrm>
            <a:prstGeom prst="rightArrow">
              <a:avLst/>
            </a:prstGeom>
            <a:solidFill>
              <a:schemeClr val="tx1">
                <a:lumMod val="65000"/>
                <a:lumOff val="3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dirty="0">
                <a:latin typeface="Trebuchet MS" panose="020B0703020202090204" pitchFamily="34" charset="0"/>
              </a:endParaRPr>
            </a:p>
          </p:txBody>
        </p:sp>
      </p:grpSp>
      <p:sp>
        <p:nvSpPr>
          <p:cNvPr id="420" name="TextBox 419">
            <a:extLst>
              <a:ext uri="{FF2B5EF4-FFF2-40B4-BE49-F238E27FC236}">
                <a16:creationId xmlns:a16="http://schemas.microsoft.com/office/drawing/2014/main" id="{BDB71B2B-CCA8-250C-57D3-93CF8C1222BA}"/>
              </a:ext>
            </a:extLst>
          </p:cNvPr>
          <p:cNvSpPr txBox="1"/>
          <p:nvPr/>
        </p:nvSpPr>
        <p:spPr>
          <a:xfrm>
            <a:off x="391579" y="1000773"/>
            <a:ext cx="8325193" cy="446276"/>
          </a:xfrm>
          <a:prstGeom prst="rect">
            <a:avLst/>
          </a:prstGeom>
          <a:noFill/>
        </p:spPr>
        <p:txBody>
          <a:bodyPr wrap="square" rtlCol="0">
            <a:spAutoFit/>
          </a:bodyPr>
          <a:lstStyle/>
          <a:p>
            <a:r>
              <a:rPr lang="en-GB" sz="2300" dirty="0" err="1">
                <a:solidFill>
                  <a:schemeClr val="accent3"/>
                </a:solidFill>
                <a:latin typeface="Trebuchet MS" panose="020B0703020202090204" pitchFamily="34" charset="0"/>
              </a:rPr>
              <a:t>SparseP</a:t>
            </a:r>
            <a:r>
              <a:rPr lang="en-GB" sz="2300" dirty="0">
                <a:latin typeface="Trebuchet MS" panose="020B0703020202090204" pitchFamily="34" charset="0"/>
              </a:rPr>
              <a:t> supports two types of data partitioning techniques:</a:t>
            </a:r>
            <a:endParaRPr lang="en-GR" sz="2300" dirty="0">
              <a:solidFill>
                <a:schemeClr val="tx1">
                  <a:lumMod val="85000"/>
                  <a:lumOff val="15000"/>
                </a:schemeClr>
              </a:solidFill>
              <a:latin typeface="Trebuchet MS" panose="020B0703020202090204" pitchFamily="34" charset="0"/>
            </a:endParaRPr>
          </a:p>
        </p:txBody>
      </p:sp>
    </p:spTree>
    <p:extLst>
      <p:ext uri="{BB962C8B-B14F-4D97-AF65-F5344CB8AC3E}">
        <p14:creationId xmlns:p14="http://schemas.microsoft.com/office/powerpoint/2010/main" val="456004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15</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accent6">
                    <a:lumMod val="50000"/>
                  </a:schemeClr>
                </a:solidFill>
                <a:latin typeface="Trebuchet MS" panose="020B0703020202090204" pitchFamily="34" charset="0"/>
              </a:rPr>
              <a:t>1D Partitioning Technique</a:t>
            </a:r>
          </a:p>
        </p:txBody>
      </p:sp>
      <p:sp>
        <p:nvSpPr>
          <p:cNvPr id="420" name="Content Placeholder 2">
            <a:extLst>
              <a:ext uri="{FF2B5EF4-FFF2-40B4-BE49-F238E27FC236}">
                <a16:creationId xmlns:a16="http://schemas.microsoft.com/office/drawing/2014/main" id="{FC1CE231-9B79-4733-5475-F71C6950ABD7}"/>
              </a:ext>
            </a:extLst>
          </p:cNvPr>
          <p:cNvSpPr>
            <a:spLocks noGrp="1"/>
          </p:cNvSpPr>
          <p:nvPr>
            <p:ph idx="1"/>
          </p:nvPr>
        </p:nvSpPr>
        <p:spPr>
          <a:xfrm>
            <a:off x="391579" y="923085"/>
            <a:ext cx="8325193" cy="5795432"/>
          </a:xfrm>
        </p:spPr>
        <p:txBody>
          <a:bodyPr>
            <a:normAutofit/>
          </a:bodyPr>
          <a:lstStyle/>
          <a:p>
            <a:pPr marL="0" indent="0">
              <a:lnSpc>
                <a:spcPct val="100000"/>
              </a:lnSpc>
              <a:spcBef>
                <a:spcPts val="8"/>
              </a:spcBef>
              <a:spcAft>
                <a:spcPts val="600"/>
              </a:spcAft>
              <a:buSzPct val="120000"/>
              <a:buNone/>
            </a:pPr>
            <a:r>
              <a:rPr lang="en-GR" dirty="0">
                <a:solidFill>
                  <a:schemeClr val="tx1">
                    <a:lumMod val="85000"/>
                    <a:lumOff val="15000"/>
                  </a:schemeClr>
                </a:solidFill>
                <a:latin typeface="Trebuchet MS" panose="020B0703020202090204" pitchFamily="34" charset="0"/>
              </a:rPr>
              <a:t>Load-Balancing Approaches:</a:t>
            </a:r>
          </a:p>
          <a:p>
            <a:pPr>
              <a:lnSpc>
                <a:spcPct val="110000"/>
              </a:lnSpc>
              <a:spcBef>
                <a:spcPts val="8"/>
              </a:spcBef>
              <a:buSzPct val="120000"/>
            </a:pPr>
            <a:r>
              <a:rPr lang="en-GR" sz="2400" dirty="0">
                <a:solidFill>
                  <a:schemeClr val="tx1">
                    <a:lumMod val="85000"/>
                    <a:lumOff val="15000"/>
                  </a:schemeClr>
                </a:solidFill>
                <a:latin typeface="Trebuchet MS" panose="020B0703020202090204" pitchFamily="34" charset="0"/>
              </a:rPr>
              <a:t> </a:t>
            </a:r>
            <a:r>
              <a:rPr lang="en-GR" sz="2600" dirty="0">
                <a:solidFill>
                  <a:schemeClr val="tx1">
                    <a:lumMod val="85000"/>
                    <a:lumOff val="15000"/>
                  </a:schemeClr>
                </a:solidFill>
                <a:latin typeface="Trebuchet MS" panose="020B0703020202090204" pitchFamily="34" charset="0"/>
              </a:rPr>
              <a:t>CSR, COO:</a:t>
            </a:r>
          </a:p>
          <a:p>
            <a:pPr lvl="1">
              <a:lnSpc>
                <a:spcPct val="110000"/>
              </a:lnSpc>
              <a:spcBef>
                <a:spcPts val="8"/>
              </a:spcBef>
              <a:buSzPct val="120000"/>
            </a:pPr>
            <a:r>
              <a:rPr lang="en-GR" dirty="0">
                <a:solidFill>
                  <a:schemeClr val="tx1">
                    <a:lumMod val="85000"/>
                    <a:lumOff val="15000"/>
                  </a:schemeClr>
                </a:solidFill>
                <a:latin typeface="Trebuchet MS" panose="020B0703020202090204" pitchFamily="34" charset="0"/>
              </a:rPr>
              <a:t>Balance Rows</a:t>
            </a:r>
          </a:p>
          <a:p>
            <a:pPr lvl="1">
              <a:lnSpc>
                <a:spcPct val="110000"/>
              </a:lnSpc>
              <a:spcBef>
                <a:spcPts val="8"/>
              </a:spcBef>
              <a:buSzPct val="120000"/>
            </a:pPr>
            <a:r>
              <a:rPr lang="en-GR" dirty="0">
                <a:latin typeface="Trebuchet MS" panose="020B0703020202090204" pitchFamily="34" charset="0"/>
              </a:rPr>
              <a:t>Balance NNZs</a:t>
            </a:r>
            <a:r>
              <a:rPr lang="en-GB" b="1" dirty="0">
                <a:solidFill>
                  <a:schemeClr val="accent2"/>
                </a:solidFill>
                <a:latin typeface="Trebuchet MS" panose="020B0703020202090204" pitchFamily="34" charset="0"/>
              </a:rPr>
              <a:t> *</a:t>
            </a:r>
            <a:r>
              <a:rPr lang="en-GB" dirty="0">
                <a:solidFill>
                  <a:schemeClr val="accent2"/>
                </a:solidFill>
                <a:latin typeface="Trebuchet MS" panose="020B0703020202090204" pitchFamily="34" charset="0"/>
              </a:rPr>
              <a:t> </a:t>
            </a:r>
            <a:endParaRPr lang="en-GR" sz="2400" dirty="0">
              <a:solidFill>
                <a:schemeClr val="tx1">
                  <a:lumMod val="85000"/>
                  <a:lumOff val="15000"/>
                </a:schemeClr>
              </a:solidFill>
              <a:latin typeface="Trebuchet MS" panose="020B0703020202090204" pitchFamily="34" charset="0"/>
            </a:endParaRPr>
          </a:p>
          <a:p>
            <a:pPr>
              <a:lnSpc>
                <a:spcPct val="100000"/>
              </a:lnSpc>
              <a:spcBef>
                <a:spcPts val="8"/>
              </a:spcBef>
              <a:buSzPct val="120000"/>
            </a:pPr>
            <a:endParaRPr lang="en-GR" sz="2400" dirty="0">
              <a:solidFill>
                <a:schemeClr val="tx1">
                  <a:lumMod val="85000"/>
                  <a:lumOff val="15000"/>
                </a:schemeClr>
              </a:solidFill>
              <a:latin typeface="Trebuchet MS" panose="020B0703020202090204" pitchFamily="34" charset="0"/>
            </a:endParaRPr>
          </a:p>
          <a:p>
            <a:pPr>
              <a:lnSpc>
                <a:spcPct val="110000"/>
              </a:lnSpc>
              <a:spcBef>
                <a:spcPts val="8"/>
              </a:spcBef>
              <a:buSzPct val="120000"/>
            </a:pPr>
            <a:r>
              <a:rPr lang="en-GR" sz="2600" dirty="0">
                <a:solidFill>
                  <a:schemeClr val="tx1">
                    <a:lumMod val="85000"/>
                    <a:lumOff val="15000"/>
                  </a:schemeClr>
                </a:solidFill>
                <a:latin typeface="Trebuchet MS" panose="020B0703020202090204" pitchFamily="34" charset="0"/>
              </a:rPr>
              <a:t> BCSR, BCOO:</a:t>
            </a:r>
          </a:p>
          <a:p>
            <a:pPr lvl="1">
              <a:lnSpc>
                <a:spcPct val="110000"/>
              </a:lnSpc>
              <a:spcBef>
                <a:spcPts val="8"/>
              </a:spcBef>
              <a:buSzPct val="120000"/>
            </a:pPr>
            <a:r>
              <a:rPr lang="en-GR" dirty="0">
                <a:solidFill>
                  <a:schemeClr val="tx1">
                    <a:lumMod val="85000"/>
                    <a:lumOff val="15000"/>
                  </a:schemeClr>
                </a:solidFill>
                <a:latin typeface="Trebuchet MS" panose="020B0703020202090204" pitchFamily="34" charset="0"/>
              </a:rPr>
              <a:t>Balance Blocks</a:t>
            </a:r>
            <a:r>
              <a:rPr lang="en-GR" b="1" dirty="0">
                <a:solidFill>
                  <a:schemeClr val="accent2"/>
                </a:solidFill>
                <a:latin typeface="Trebuchet MS" panose="020B0703020202090204" pitchFamily="34" charset="0"/>
              </a:rPr>
              <a:t> ^</a:t>
            </a:r>
            <a:r>
              <a:rPr lang="en-GR" sz="1800" dirty="0">
                <a:solidFill>
                  <a:schemeClr val="accent2"/>
                </a:solidFill>
                <a:latin typeface="Trebuchet MS" panose="020B0703020202090204" pitchFamily="34" charset="0"/>
              </a:rPr>
              <a:t> </a:t>
            </a:r>
            <a:endParaRPr lang="en-GR" dirty="0">
              <a:solidFill>
                <a:schemeClr val="tx1">
                  <a:lumMod val="85000"/>
                  <a:lumOff val="15000"/>
                </a:schemeClr>
              </a:solidFill>
              <a:latin typeface="Trebuchet MS" panose="020B0703020202090204" pitchFamily="34" charset="0"/>
            </a:endParaRPr>
          </a:p>
          <a:p>
            <a:pPr lvl="1">
              <a:lnSpc>
                <a:spcPct val="110000"/>
              </a:lnSpc>
              <a:spcBef>
                <a:spcPts val="8"/>
              </a:spcBef>
              <a:buSzPct val="120000"/>
            </a:pPr>
            <a:r>
              <a:rPr lang="en-GR" dirty="0">
                <a:solidFill>
                  <a:schemeClr val="tx1">
                    <a:lumMod val="85000"/>
                    <a:lumOff val="15000"/>
                  </a:schemeClr>
                </a:solidFill>
                <a:latin typeface="Trebuchet MS" panose="020B0703020202090204" pitchFamily="34" charset="0"/>
              </a:rPr>
              <a:t>Balance NNZs</a:t>
            </a:r>
            <a:r>
              <a:rPr lang="en-GR" b="1" dirty="0">
                <a:solidFill>
                  <a:schemeClr val="accent2"/>
                </a:solidFill>
                <a:latin typeface="Trebuchet MS" panose="020B0703020202090204" pitchFamily="34" charset="0"/>
              </a:rPr>
              <a:t> ^</a:t>
            </a:r>
            <a:r>
              <a:rPr lang="en-GR" sz="2000" dirty="0">
                <a:solidFill>
                  <a:schemeClr val="accent2"/>
                </a:solidFill>
                <a:latin typeface="Trebuchet MS" panose="020B0703020202090204" pitchFamily="34" charset="0"/>
              </a:rPr>
              <a:t> </a:t>
            </a:r>
            <a:endParaRPr lang="en-GR" sz="2200" dirty="0">
              <a:solidFill>
                <a:schemeClr val="tx1">
                  <a:lumMod val="85000"/>
                  <a:lumOff val="15000"/>
                </a:schemeClr>
              </a:solidFill>
              <a:latin typeface="Trebuchet MS" panose="020B0703020202090204" pitchFamily="34" charset="0"/>
            </a:endParaRPr>
          </a:p>
        </p:txBody>
      </p:sp>
      <p:sp>
        <p:nvSpPr>
          <p:cNvPr id="5" name="TextBox 4">
            <a:extLst>
              <a:ext uri="{FF2B5EF4-FFF2-40B4-BE49-F238E27FC236}">
                <a16:creationId xmlns:a16="http://schemas.microsoft.com/office/drawing/2014/main" id="{ACAA9502-03BD-F63C-2C64-13246DD22167}"/>
              </a:ext>
            </a:extLst>
          </p:cNvPr>
          <p:cNvSpPr txBox="1"/>
          <p:nvPr/>
        </p:nvSpPr>
        <p:spPr>
          <a:xfrm>
            <a:off x="427228" y="4878400"/>
            <a:ext cx="5084501" cy="757130"/>
          </a:xfrm>
          <a:prstGeom prst="rect">
            <a:avLst/>
          </a:prstGeom>
          <a:noFill/>
        </p:spPr>
        <p:txBody>
          <a:bodyPr wrap="square" rtlCol="0">
            <a:spAutoFit/>
          </a:bodyPr>
          <a:lstStyle/>
          <a:p>
            <a:pPr>
              <a:lnSpc>
                <a:spcPct val="90000"/>
              </a:lnSpc>
            </a:pPr>
            <a:r>
              <a:rPr lang="en-GB" sz="2400" b="1" dirty="0">
                <a:solidFill>
                  <a:schemeClr val="accent2"/>
                </a:solidFill>
                <a:latin typeface="Trebuchet MS" panose="020B0703020202090204" pitchFamily="34" charset="0"/>
              </a:rPr>
              <a:t>*</a:t>
            </a:r>
            <a:r>
              <a:rPr lang="en-GB" sz="2400" dirty="0">
                <a:solidFill>
                  <a:schemeClr val="accent2"/>
                </a:solidFill>
                <a:latin typeface="Trebuchet MS" panose="020B0703020202090204" pitchFamily="34" charset="0"/>
              </a:rPr>
              <a:t>   r</a:t>
            </a:r>
            <a:r>
              <a:rPr lang="en-GR" sz="2400" dirty="0">
                <a:solidFill>
                  <a:schemeClr val="accent2"/>
                </a:solidFill>
                <a:latin typeface="Trebuchet MS" panose="020B0703020202090204" pitchFamily="34" charset="0"/>
              </a:rPr>
              <a:t>ow-granularity for CSR</a:t>
            </a:r>
          </a:p>
          <a:p>
            <a:pPr>
              <a:lnSpc>
                <a:spcPct val="90000"/>
              </a:lnSpc>
            </a:pPr>
            <a:r>
              <a:rPr lang="en-GR" sz="2400" b="1" dirty="0">
                <a:solidFill>
                  <a:schemeClr val="accent2"/>
                </a:solidFill>
                <a:latin typeface="Trebuchet MS" panose="020B0703020202090204" pitchFamily="34" charset="0"/>
              </a:rPr>
              <a:t>^</a:t>
            </a:r>
            <a:r>
              <a:rPr lang="en-GR" sz="2400" dirty="0">
                <a:solidFill>
                  <a:schemeClr val="accent2"/>
                </a:solidFill>
                <a:latin typeface="Trebuchet MS" panose="020B0703020202090204" pitchFamily="34" charset="0"/>
              </a:rPr>
              <a:t>  block-row-granularity for BCSR</a:t>
            </a:r>
          </a:p>
        </p:txBody>
      </p:sp>
    </p:spTree>
    <p:extLst>
      <p:ext uri="{BB962C8B-B14F-4D97-AF65-F5344CB8AC3E}">
        <p14:creationId xmlns:p14="http://schemas.microsoft.com/office/powerpoint/2010/main" val="17331797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16</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accent6">
                    <a:lumMod val="50000"/>
                  </a:schemeClr>
                </a:solidFill>
                <a:latin typeface="Trebuchet MS" panose="020B0703020202090204" pitchFamily="34" charset="0"/>
              </a:rPr>
              <a:t>1D Partitioning Technique</a:t>
            </a:r>
          </a:p>
        </p:txBody>
      </p:sp>
      <p:sp>
        <p:nvSpPr>
          <p:cNvPr id="420" name="Content Placeholder 2">
            <a:extLst>
              <a:ext uri="{FF2B5EF4-FFF2-40B4-BE49-F238E27FC236}">
                <a16:creationId xmlns:a16="http://schemas.microsoft.com/office/drawing/2014/main" id="{FC1CE231-9B79-4733-5475-F71C6950ABD7}"/>
              </a:ext>
            </a:extLst>
          </p:cNvPr>
          <p:cNvSpPr>
            <a:spLocks noGrp="1"/>
          </p:cNvSpPr>
          <p:nvPr>
            <p:ph idx="1"/>
          </p:nvPr>
        </p:nvSpPr>
        <p:spPr>
          <a:xfrm>
            <a:off x="391579" y="923085"/>
            <a:ext cx="8325193" cy="5433266"/>
          </a:xfrm>
        </p:spPr>
        <p:txBody>
          <a:bodyPr>
            <a:normAutofit/>
          </a:bodyPr>
          <a:lstStyle/>
          <a:p>
            <a:pPr marL="0" indent="0">
              <a:lnSpc>
                <a:spcPct val="100000"/>
              </a:lnSpc>
              <a:spcBef>
                <a:spcPts val="8"/>
              </a:spcBef>
              <a:buSzPct val="120000"/>
              <a:buNone/>
            </a:pPr>
            <a:r>
              <a:rPr lang="en-GR" dirty="0">
                <a:solidFill>
                  <a:schemeClr val="tx1">
                    <a:lumMod val="85000"/>
                    <a:lumOff val="15000"/>
                  </a:schemeClr>
                </a:solidFill>
                <a:latin typeface="Trebuchet MS" panose="020B0703020202090204" pitchFamily="34" charset="0"/>
              </a:rPr>
              <a:t>Load-Balancing Approaches:</a:t>
            </a:r>
          </a:p>
          <a:p>
            <a:pPr>
              <a:lnSpc>
                <a:spcPct val="100000"/>
              </a:lnSpc>
              <a:spcBef>
                <a:spcPts val="8"/>
              </a:spcBef>
              <a:buSzPct val="120000"/>
            </a:pPr>
            <a:r>
              <a:rPr lang="en-GR" dirty="0">
                <a:solidFill>
                  <a:schemeClr val="tx1">
                    <a:lumMod val="85000"/>
                    <a:lumOff val="15000"/>
                  </a:schemeClr>
                </a:solidFill>
                <a:latin typeface="Trebuchet MS" panose="020B0703020202090204" pitchFamily="34" charset="0"/>
              </a:rPr>
              <a:t>#Rows or </a:t>
            </a:r>
            <a:r>
              <a:rPr lang="en-GR" dirty="0">
                <a:solidFill>
                  <a:schemeClr val="accent3"/>
                </a:solidFill>
                <a:latin typeface="Trebuchet MS" panose="020B0703020202090204" pitchFamily="34" charset="0"/>
              </a:rPr>
              <a:t>#NNZs</a:t>
            </a:r>
            <a:endParaRPr lang="en-GR" dirty="0">
              <a:solidFill>
                <a:schemeClr val="tx1">
                  <a:lumMod val="85000"/>
                  <a:lumOff val="15000"/>
                </a:schemeClr>
              </a:solidFill>
              <a:latin typeface="Trebuchet MS" panose="020B0703020202090204" pitchFamily="34" charset="0"/>
            </a:endParaRPr>
          </a:p>
          <a:p>
            <a:pPr>
              <a:lnSpc>
                <a:spcPct val="110000"/>
              </a:lnSpc>
              <a:spcBef>
                <a:spcPts val="8"/>
              </a:spcBef>
              <a:buSzPct val="120000"/>
            </a:pPr>
            <a:r>
              <a:rPr lang="en-GR" sz="2400" dirty="0">
                <a:solidFill>
                  <a:schemeClr val="tx1">
                    <a:lumMod val="85000"/>
                    <a:lumOff val="15000"/>
                  </a:schemeClr>
                </a:solidFill>
                <a:latin typeface="Trebuchet MS" panose="020B0703020202090204" pitchFamily="34" charset="0"/>
              </a:rPr>
              <a:t> </a:t>
            </a:r>
            <a:r>
              <a:rPr lang="en-GR" sz="2600" dirty="0">
                <a:solidFill>
                  <a:schemeClr val="tx1">
                    <a:lumMod val="85000"/>
                    <a:lumOff val="15000"/>
                  </a:schemeClr>
                </a:solidFill>
                <a:latin typeface="Trebuchet MS" panose="020B0703020202090204" pitchFamily="34" charset="0"/>
              </a:rPr>
              <a:t>CSR (</a:t>
            </a:r>
            <a:r>
              <a:rPr lang="en-GR" sz="2600" dirty="0">
                <a:solidFill>
                  <a:schemeClr val="accent2"/>
                </a:solidFill>
                <a:latin typeface="Trebuchet MS" panose="020B0703020202090204" pitchFamily="34" charset="0"/>
              </a:rPr>
              <a:t>row-granularity</a:t>
            </a:r>
            <a:r>
              <a:rPr lang="en-GR" sz="2600" dirty="0">
                <a:solidFill>
                  <a:schemeClr val="tx1">
                    <a:lumMod val="85000"/>
                    <a:lumOff val="15000"/>
                  </a:schemeClr>
                </a:solidFill>
                <a:latin typeface="Trebuchet MS" panose="020B0703020202090204" pitchFamily="34" charset="0"/>
              </a:rPr>
              <a:t>), COO</a:t>
            </a:r>
          </a:p>
          <a:p>
            <a:pPr marL="0" indent="0">
              <a:lnSpc>
                <a:spcPct val="100000"/>
              </a:lnSpc>
              <a:spcBef>
                <a:spcPts val="8"/>
              </a:spcBef>
              <a:buSzPct val="120000"/>
              <a:buNone/>
            </a:pPr>
            <a:endParaRPr lang="en-GR" sz="2400" dirty="0">
              <a:solidFill>
                <a:schemeClr val="tx1">
                  <a:lumMod val="85000"/>
                  <a:lumOff val="15000"/>
                </a:schemeClr>
              </a:solidFill>
              <a:latin typeface="Trebuchet MS" panose="020B0703020202090204" pitchFamily="34" charset="0"/>
            </a:endParaRPr>
          </a:p>
          <a:p>
            <a:pPr>
              <a:lnSpc>
                <a:spcPct val="100000"/>
              </a:lnSpc>
              <a:spcBef>
                <a:spcPts val="8"/>
              </a:spcBef>
              <a:buSzPct val="120000"/>
            </a:pPr>
            <a:endParaRPr lang="en-GR" sz="2400" dirty="0">
              <a:solidFill>
                <a:schemeClr val="tx1">
                  <a:lumMod val="85000"/>
                  <a:lumOff val="15000"/>
                </a:schemeClr>
              </a:solidFill>
              <a:latin typeface="Trebuchet MS" panose="020B0703020202090204" pitchFamily="34" charset="0"/>
            </a:endParaRPr>
          </a:p>
          <a:p>
            <a:pPr>
              <a:lnSpc>
                <a:spcPct val="100000"/>
              </a:lnSpc>
              <a:spcBef>
                <a:spcPts val="8"/>
              </a:spcBef>
              <a:buSzPct val="120000"/>
            </a:pPr>
            <a:endParaRPr lang="en-GR" sz="2400" dirty="0">
              <a:solidFill>
                <a:schemeClr val="tx1">
                  <a:lumMod val="85000"/>
                  <a:lumOff val="15000"/>
                </a:schemeClr>
              </a:solidFill>
              <a:latin typeface="Trebuchet MS" panose="020B0703020202090204" pitchFamily="34" charset="0"/>
            </a:endParaRPr>
          </a:p>
          <a:p>
            <a:pPr>
              <a:lnSpc>
                <a:spcPct val="100000"/>
              </a:lnSpc>
              <a:spcBef>
                <a:spcPts val="8"/>
              </a:spcBef>
              <a:buSzPct val="120000"/>
            </a:pPr>
            <a:endParaRPr lang="en-GR" sz="2400" dirty="0">
              <a:solidFill>
                <a:schemeClr val="tx1">
                  <a:lumMod val="85000"/>
                  <a:lumOff val="15000"/>
                </a:schemeClr>
              </a:solidFill>
              <a:latin typeface="Trebuchet MS" panose="020B0703020202090204" pitchFamily="34" charset="0"/>
            </a:endParaRPr>
          </a:p>
          <a:p>
            <a:pPr>
              <a:lnSpc>
                <a:spcPct val="100000"/>
              </a:lnSpc>
              <a:spcBef>
                <a:spcPts val="8"/>
              </a:spcBef>
              <a:buSzPct val="120000"/>
            </a:pPr>
            <a:endParaRPr lang="en-GR" sz="2400" dirty="0">
              <a:solidFill>
                <a:schemeClr val="tx1">
                  <a:lumMod val="85000"/>
                  <a:lumOff val="15000"/>
                </a:schemeClr>
              </a:solidFill>
              <a:latin typeface="Trebuchet MS" panose="020B0703020202090204" pitchFamily="34" charset="0"/>
            </a:endParaRPr>
          </a:p>
          <a:p>
            <a:pPr>
              <a:lnSpc>
                <a:spcPct val="100000"/>
              </a:lnSpc>
              <a:spcBef>
                <a:spcPts val="8"/>
              </a:spcBef>
              <a:buSzPct val="120000"/>
            </a:pPr>
            <a:endParaRPr lang="en-GR" sz="2400" dirty="0">
              <a:solidFill>
                <a:schemeClr val="tx1">
                  <a:lumMod val="85000"/>
                  <a:lumOff val="15000"/>
                </a:schemeClr>
              </a:solidFill>
              <a:latin typeface="Trebuchet MS" panose="020B0703020202090204" pitchFamily="34" charset="0"/>
            </a:endParaRPr>
          </a:p>
          <a:p>
            <a:pPr>
              <a:lnSpc>
                <a:spcPct val="100000"/>
              </a:lnSpc>
              <a:spcBef>
                <a:spcPts val="8"/>
              </a:spcBef>
              <a:buSzPct val="120000"/>
            </a:pPr>
            <a:endParaRPr lang="en-GR" sz="2400" dirty="0">
              <a:solidFill>
                <a:schemeClr val="tx1">
                  <a:lumMod val="85000"/>
                  <a:lumOff val="15000"/>
                </a:schemeClr>
              </a:solidFill>
              <a:latin typeface="Trebuchet MS" panose="020B0703020202090204" pitchFamily="34" charset="0"/>
            </a:endParaRPr>
          </a:p>
          <a:p>
            <a:pPr>
              <a:lnSpc>
                <a:spcPct val="100000"/>
              </a:lnSpc>
              <a:spcBef>
                <a:spcPts val="8"/>
              </a:spcBef>
              <a:buSzPct val="120000"/>
            </a:pPr>
            <a:endParaRPr lang="en-GR" sz="2400" dirty="0">
              <a:solidFill>
                <a:schemeClr val="tx1">
                  <a:lumMod val="85000"/>
                  <a:lumOff val="15000"/>
                </a:schemeClr>
              </a:solidFill>
              <a:latin typeface="Trebuchet MS" panose="020B0703020202090204" pitchFamily="34" charset="0"/>
            </a:endParaRPr>
          </a:p>
          <a:p>
            <a:pPr>
              <a:lnSpc>
                <a:spcPct val="100000"/>
              </a:lnSpc>
              <a:spcBef>
                <a:spcPts val="8"/>
              </a:spcBef>
              <a:buSzPct val="120000"/>
            </a:pPr>
            <a:endParaRPr lang="en-GR" sz="2400" dirty="0">
              <a:solidFill>
                <a:schemeClr val="tx1">
                  <a:lumMod val="85000"/>
                  <a:lumOff val="15000"/>
                </a:schemeClr>
              </a:solidFill>
              <a:latin typeface="Trebuchet MS" panose="020B0703020202090204" pitchFamily="34" charset="0"/>
            </a:endParaRPr>
          </a:p>
          <a:p>
            <a:pPr>
              <a:lnSpc>
                <a:spcPct val="100000"/>
              </a:lnSpc>
              <a:spcBef>
                <a:spcPts val="8"/>
              </a:spcBef>
              <a:buSzPct val="120000"/>
            </a:pPr>
            <a:endParaRPr lang="en-GR" sz="2400" dirty="0">
              <a:solidFill>
                <a:schemeClr val="tx1">
                  <a:lumMod val="85000"/>
                  <a:lumOff val="15000"/>
                </a:schemeClr>
              </a:solidFill>
              <a:latin typeface="Trebuchet MS" panose="020B0703020202090204" pitchFamily="34" charset="0"/>
            </a:endParaRPr>
          </a:p>
          <a:p>
            <a:pPr marL="0" indent="0">
              <a:lnSpc>
                <a:spcPct val="100000"/>
              </a:lnSpc>
              <a:spcBef>
                <a:spcPts val="8"/>
              </a:spcBef>
              <a:buSzPct val="120000"/>
              <a:buNone/>
            </a:pPr>
            <a:endParaRPr lang="en-GR" sz="2400" dirty="0">
              <a:solidFill>
                <a:schemeClr val="tx1">
                  <a:lumMod val="85000"/>
                  <a:lumOff val="15000"/>
                </a:schemeClr>
              </a:solidFill>
              <a:latin typeface="Trebuchet MS" panose="020B0703020202090204" pitchFamily="34" charset="0"/>
            </a:endParaRPr>
          </a:p>
        </p:txBody>
      </p:sp>
      <p:sp>
        <p:nvSpPr>
          <p:cNvPr id="428" name="TextBox 427">
            <a:extLst>
              <a:ext uri="{FF2B5EF4-FFF2-40B4-BE49-F238E27FC236}">
                <a16:creationId xmlns:a16="http://schemas.microsoft.com/office/drawing/2014/main" id="{0C538500-E75C-5780-8617-581456075305}"/>
              </a:ext>
            </a:extLst>
          </p:cNvPr>
          <p:cNvSpPr txBox="1"/>
          <p:nvPr/>
        </p:nvSpPr>
        <p:spPr>
          <a:xfrm>
            <a:off x="1464788" y="2468519"/>
            <a:ext cx="696024" cy="424732"/>
          </a:xfrm>
          <a:prstGeom prst="rect">
            <a:avLst/>
          </a:prstGeom>
          <a:noFill/>
        </p:spPr>
        <p:txBody>
          <a:bodyPr wrap="none" rtlCol="0">
            <a:spAutoFit/>
          </a:bodyPr>
          <a:lstStyle/>
          <a:p>
            <a:pPr>
              <a:lnSpc>
                <a:spcPct val="90000"/>
              </a:lnSpc>
            </a:pPr>
            <a:r>
              <a:rPr lang="en-GR" sz="2400" dirty="0">
                <a:solidFill>
                  <a:schemeClr val="accent1"/>
                </a:solidFill>
                <a:latin typeface="Trebuchet MS" panose="020B0703020202090204" pitchFamily="34" charset="0"/>
              </a:rPr>
              <a:t>CSR</a:t>
            </a:r>
          </a:p>
        </p:txBody>
      </p:sp>
      <p:grpSp>
        <p:nvGrpSpPr>
          <p:cNvPr id="5" name="Group 4">
            <a:extLst>
              <a:ext uri="{FF2B5EF4-FFF2-40B4-BE49-F238E27FC236}">
                <a16:creationId xmlns:a16="http://schemas.microsoft.com/office/drawing/2014/main" id="{87D79419-A958-8B5A-F00A-04287F1AE2FC}"/>
              </a:ext>
            </a:extLst>
          </p:cNvPr>
          <p:cNvGrpSpPr/>
          <p:nvPr/>
        </p:nvGrpSpPr>
        <p:grpSpPr>
          <a:xfrm>
            <a:off x="1485614" y="5283291"/>
            <a:ext cx="2268000" cy="218959"/>
            <a:chOff x="1115878" y="4553543"/>
            <a:chExt cx="2268000" cy="218959"/>
          </a:xfrm>
        </p:grpSpPr>
        <p:sp>
          <p:nvSpPr>
            <p:cNvPr id="2" name="Rectangle 1">
              <a:extLst>
                <a:ext uri="{FF2B5EF4-FFF2-40B4-BE49-F238E27FC236}">
                  <a16:creationId xmlns:a16="http://schemas.microsoft.com/office/drawing/2014/main" id="{49C776C3-5993-D1F7-5E9B-84052C4C336E}"/>
                </a:ext>
              </a:extLst>
            </p:cNvPr>
            <p:cNvSpPr/>
            <p:nvPr/>
          </p:nvSpPr>
          <p:spPr>
            <a:xfrm>
              <a:off x="1115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0</a:t>
              </a:r>
            </a:p>
          </p:txBody>
        </p:sp>
        <p:sp>
          <p:nvSpPr>
            <p:cNvPr id="669" name="Rectangle 668">
              <a:extLst>
                <a:ext uri="{FF2B5EF4-FFF2-40B4-BE49-F238E27FC236}">
                  <a16:creationId xmlns:a16="http://schemas.microsoft.com/office/drawing/2014/main" id="{5DD78266-00FE-6BE0-5E09-5D948481A83C}"/>
                </a:ext>
              </a:extLst>
            </p:cNvPr>
            <p:cNvSpPr/>
            <p:nvPr/>
          </p:nvSpPr>
          <p:spPr>
            <a:xfrm>
              <a:off x="1367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1</a:t>
              </a:r>
            </a:p>
          </p:txBody>
        </p:sp>
        <p:sp>
          <p:nvSpPr>
            <p:cNvPr id="670" name="Rectangle 669">
              <a:extLst>
                <a:ext uri="{FF2B5EF4-FFF2-40B4-BE49-F238E27FC236}">
                  <a16:creationId xmlns:a16="http://schemas.microsoft.com/office/drawing/2014/main" id="{2EA74981-D19D-D9CE-9C83-912788649B3C}"/>
                </a:ext>
              </a:extLst>
            </p:cNvPr>
            <p:cNvSpPr/>
            <p:nvPr/>
          </p:nvSpPr>
          <p:spPr>
            <a:xfrm>
              <a:off x="1619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3</a:t>
              </a:r>
            </a:p>
          </p:txBody>
        </p:sp>
        <p:sp>
          <p:nvSpPr>
            <p:cNvPr id="671" name="Rectangle 670">
              <a:extLst>
                <a:ext uri="{FF2B5EF4-FFF2-40B4-BE49-F238E27FC236}">
                  <a16:creationId xmlns:a16="http://schemas.microsoft.com/office/drawing/2014/main" id="{F16B313F-6044-0B0E-ACB9-E4F60D614A3B}"/>
                </a:ext>
              </a:extLst>
            </p:cNvPr>
            <p:cNvSpPr/>
            <p:nvPr/>
          </p:nvSpPr>
          <p:spPr>
            <a:xfrm>
              <a:off x="1871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5</a:t>
              </a:r>
            </a:p>
          </p:txBody>
        </p:sp>
        <p:sp>
          <p:nvSpPr>
            <p:cNvPr id="672" name="Rectangle 671">
              <a:extLst>
                <a:ext uri="{FF2B5EF4-FFF2-40B4-BE49-F238E27FC236}">
                  <a16:creationId xmlns:a16="http://schemas.microsoft.com/office/drawing/2014/main" id="{8D698803-4A4A-A46B-A975-51DB26C55E91}"/>
                </a:ext>
              </a:extLst>
            </p:cNvPr>
            <p:cNvSpPr/>
            <p:nvPr/>
          </p:nvSpPr>
          <p:spPr>
            <a:xfrm>
              <a:off x="2123878" y="4556502"/>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7</a:t>
              </a:r>
            </a:p>
          </p:txBody>
        </p:sp>
        <p:sp>
          <p:nvSpPr>
            <p:cNvPr id="673" name="Rectangle 672">
              <a:extLst>
                <a:ext uri="{FF2B5EF4-FFF2-40B4-BE49-F238E27FC236}">
                  <a16:creationId xmlns:a16="http://schemas.microsoft.com/office/drawing/2014/main" id="{2EBA06ED-31D0-D039-1F74-787FF652ACD2}"/>
                </a:ext>
              </a:extLst>
            </p:cNvPr>
            <p:cNvSpPr/>
            <p:nvPr/>
          </p:nvSpPr>
          <p:spPr>
            <a:xfrm>
              <a:off x="2375878" y="4556502"/>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7</a:t>
              </a:r>
            </a:p>
          </p:txBody>
        </p:sp>
        <p:sp>
          <p:nvSpPr>
            <p:cNvPr id="674" name="Rectangle 673">
              <a:extLst>
                <a:ext uri="{FF2B5EF4-FFF2-40B4-BE49-F238E27FC236}">
                  <a16:creationId xmlns:a16="http://schemas.microsoft.com/office/drawing/2014/main" id="{E54A1B28-4C28-A556-1CE5-7C985A52580A}"/>
                </a:ext>
              </a:extLst>
            </p:cNvPr>
            <p:cNvSpPr/>
            <p:nvPr/>
          </p:nvSpPr>
          <p:spPr>
            <a:xfrm>
              <a:off x="2627878" y="4556502"/>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8</a:t>
              </a:r>
            </a:p>
          </p:txBody>
        </p:sp>
        <p:sp>
          <p:nvSpPr>
            <p:cNvPr id="675" name="Rectangle 674">
              <a:extLst>
                <a:ext uri="{FF2B5EF4-FFF2-40B4-BE49-F238E27FC236}">
                  <a16:creationId xmlns:a16="http://schemas.microsoft.com/office/drawing/2014/main" id="{A6F16BD6-7B1C-1A47-B483-B45247DD0048}"/>
                </a:ext>
              </a:extLst>
            </p:cNvPr>
            <p:cNvSpPr/>
            <p:nvPr/>
          </p:nvSpPr>
          <p:spPr>
            <a:xfrm>
              <a:off x="2879878" y="4556502"/>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8</a:t>
              </a:r>
            </a:p>
          </p:txBody>
        </p:sp>
        <p:sp>
          <p:nvSpPr>
            <p:cNvPr id="676" name="Rectangle 675">
              <a:extLst>
                <a:ext uri="{FF2B5EF4-FFF2-40B4-BE49-F238E27FC236}">
                  <a16:creationId xmlns:a16="http://schemas.microsoft.com/office/drawing/2014/main" id="{3684AB6A-23B3-9D48-36F2-1D423183CB9C}"/>
                </a:ext>
              </a:extLst>
            </p:cNvPr>
            <p:cNvSpPr/>
            <p:nvPr/>
          </p:nvSpPr>
          <p:spPr>
            <a:xfrm>
              <a:off x="3131878" y="4553543"/>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9</a:t>
              </a:r>
            </a:p>
          </p:txBody>
        </p:sp>
      </p:grpSp>
      <p:grpSp>
        <p:nvGrpSpPr>
          <p:cNvPr id="677" name="Group 676">
            <a:extLst>
              <a:ext uri="{FF2B5EF4-FFF2-40B4-BE49-F238E27FC236}">
                <a16:creationId xmlns:a16="http://schemas.microsoft.com/office/drawing/2014/main" id="{F82581B1-E667-10B3-6350-603A18759DB0}"/>
              </a:ext>
            </a:extLst>
          </p:cNvPr>
          <p:cNvGrpSpPr/>
          <p:nvPr/>
        </p:nvGrpSpPr>
        <p:grpSpPr>
          <a:xfrm>
            <a:off x="1485614" y="5637169"/>
            <a:ext cx="2268000" cy="218959"/>
            <a:chOff x="1115878" y="4553543"/>
            <a:chExt cx="2268000" cy="218959"/>
          </a:xfrm>
        </p:grpSpPr>
        <p:sp>
          <p:nvSpPr>
            <p:cNvPr id="678" name="Rectangle 677">
              <a:extLst>
                <a:ext uri="{FF2B5EF4-FFF2-40B4-BE49-F238E27FC236}">
                  <a16:creationId xmlns:a16="http://schemas.microsoft.com/office/drawing/2014/main" id="{E6FBEF30-A465-5032-230A-AE5513BB463D}"/>
                </a:ext>
              </a:extLst>
            </p:cNvPr>
            <p:cNvSpPr/>
            <p:nvPr/>
          </p:nvSpPr>
          <p:spPr>
            <a:xfrm>
              <a:off x="1115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0</a:t>
              </a:r>
            </a:p>
          </p:txBody>
        </p:sp>
        <p:sp>
          <p:nvSpPr>
            <p:cNvPr id="679" name="Rectangle 678">
              <a:extLst>
                <a:ext uri="{FF2B5EF4-FFF2-40B4-BE49-F238E27FC236}">
                  <a16:creationId xmlns:a16="http://schemas.microsoft.com/office/drawing/2014/main" id="{ACD12D90-1B77-0EBC-FB5B-C402C770CD38}"/>
                </a:ext>
              </a:extLst>
            </p:cNvPr>
            <p:cNvSpPr/>
            <p:nvPr/>
          </p:nvSpPr>
          <p:spPr>
            <a:xfrm>
              <a:off x="1367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2</a:t>
              </a:r>
            </a:p>
          </p:txBody>
        </p:sp>
        <p:sp>
          <p:nvSpPr>
            <p:cNvPr id="680" name="Rectangle 679">
              <a:extLst>
                <a:ext uri="{FF2B5EF4-FFF2-40B4-BE49-F238E27FC236}">
                  <a16:creationId xmlns:a16="http://schemas.microsoft.com/office/drawing/2014/main" id="{58390211-FBFE-262B-51AB-1931CD7D4D0F}"/>
                </a:ext>
              </a:extLst>
            </p:cNvPr>
            <p:cNvSpPr/>
            <p:nvPr/>
          </p:nvSpPr>
          <p:spPr>
            <a:xfrm>
              <a:off x="1619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5</a:t>
              </a:r>
            </a:p>
          </p:txBody>
        </p:sp>
        <p:sp>
          <p:nvSpPr>
            <p:cNvPr id="681" name="Rectangle 680">
              <a:extLst>
                <a:ext uri="{FF2B5EF4-FFF2-40B4-BE49-F238E27FC236}">
                  <a16:creationId xmlns:a16="http://schemas.microsoft.com/office/drawing/2014/main" id="{4F182989-D8DB-F3FF-2D94-A583580A4E2E}"/>
                </a:ext>
              </a:extLst>
            </p:cNvPr>
            <p:cNvSpPr/>
            <p:nvPr/>
          </p:nvSpPr>
          <p:spPr>
            <a:xfrm>
              <a:off x="1871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3</a:t>
              </a:r>
            </a:p>
          </p:txBody>
        </p:sp>
        <p:sp>
          <p:nvSpPr>
            <p:cNvPr id="682" name="Rectangle 681">
              <a:extLst>
                <a:ext uri="{FF2B5EF4-FFF2-40B4-BE49-F238E27FC236}">
                  <a16:creationId xmlns:a16="http://schemas.microsoft.com/office/drawing/2014/main" id="{00FEA0EB-A880-C56E-E91B-BB7292EAF96D}"/>
                </a:ext>
              </a:extLst>
            </p:cNvPr>
            <p:cNvSpPr/>
            <p:nvPr/>
          </p:nvSpPr>
          <p:spPr>
            <a:xfrm>
              <a:off x="2123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5</a:t>
              </a:r>
            </a:p>
          </p:txBody>
        </p:sp>
        <p:sp>
          <p:nvSpPr>
            <p:cNvPr id="683" name="Rectangle 682">
              <a:extLst>
                <a:ext uri="{FF2B5EF4-FFF2-40B4-BE49-F238E27FC236}">
                  <a16:creationId xmlns:a16="http://schemas.microsoft.com/office/drawing/2014/main" id="{980F0E7D-BB44-CDBC-8A5D-C647F1A2E16E}"/>
                </a:ext>
              </a:extLst>
            </p:cNvPr>
            <p:cNvSpPr/>
            <p:nvPr/>
          </p:nvSpPr>
          <p:spPr>
            <a:xfrm>
              <a:off x="2375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3</a:t>
              </a:r>
            </a:p>
          </p:txBody>
        </p:sp>
        <p:sp>
          <p:nvSpPr>
            <p:cNvPr id="684" name="Rectangle 683">
              <a:extLst>
                <a:ext uri="{FF2B5EF4-FFF2-40B4-BE49-F238E27FC236}">
                  <a16:creationId xmlns:a16="http://schemas.microsoft.com/office/drawing/2014/main" id="{63473B5E-CDEC-9F4B-98A9-9903FCA80393}"/>
                </a:ext>
              </a:extLst>
            </p:cNvPr>
            <p:cNvSpPr/>
            <p:nvPr/>
          </p:nvSpPr>
          <p:spPr>
            <a:xfrm>
              <a:off x="2627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6</a:t>
              </a:r>
            </a:p>
          </p:txBody>
        </p:sp>
        <p:sp>
          <p:nvSpPr>
            <p:cNvPr id="685" name="Rectangle 684">
              <a:extLst>
                <a:ext uri="{FF2B5EF4-FFF2-40B4-BE49-F238E27FC236}">
                  <a16:creationId xmlns:a16="http://schemas.microsoft.com/office/drawing/2014/main" id="{278C4EAA-A018-90E1-D76C-E4483FB062B3}"/>
                </a:ext>
              </a:extLst>
            </p:cNvPr>
            <p:cNvSpPr/>
            <p:nvPr/>
          </p:nvSpPr>
          <p:spPr>
            <a:xfrm>
              <a:off x="2879878" y="4556502"/>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4</a:t>
              </a:r>
            </a:p>
          </p:txBody>
        </p:sp>
        <p:sp>
          <p:nvSpPr>
            <p:cNvPr id="686" name="Rectangle 685">
              <a:extLst>
                <a:ext uri="{FF2B5EF4-FFF2-40B4-BE49-F238E27FC236}">
                  <a16:creationId xmlns:a16="http://schemas.microsoft.com/office/drawing/2014/main" id="{17DC558E-E18D-5369-08B4-2A754E50FBE1}"/>
                </a:ext>
              </a:extLst>
            </p:cNvPr>
            <p:cNvSpPr/>
            <p:nvPr/>
          </p:nvSpPr>
          <p:spPr>
            <a:xfrm>
              <a:off x="3131878" y="4553543"/>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4</a:t>
              </a:r>
            </a:p>
          </p:txBody>
        </p:sp>
      </p:grpSp>
      <p:grpSp>
        <p:nvGrpSpPr>
          <p:cNvPr id="687" name="Group 686">
            <a:extLst>
              <a:ext uri="{FF2B5EF4-FFF2-40B4-BE49-F238E27FC236}">
                <a16:creationId xmlns:a16="http://schemas.microsoft.com/office/drawing/2014/main" id="{B67D3273-D1C0-2519-BA42-3A8D7F1E93A9}"/>
              </a:ext>
            </a:extLst>
          </p:cNvPr>
          <p:cNvGrpSpPr/>
          <p:nvPr/>
        </p:nvGrpSpPr>
        <p:grpSpPr>
          <a:xfrm>
            <a:off x="1485614" y="5989079"/>
            <a:ext cx="2268000" cy="218959"/>
            <a:chOff x="1115878" y="4553543"/>
            <a:chExt cx="2268000" cy="218959"/>
          </a:xfrm>
        </p:grpSpPr>
        <p:sp>
          <p:nvSpPr>
            <p:cNvPr id="688" name="Rectangle 687">
              <a:extLst>
                <a:ext uri="{FF2B5EF4-FFF2-40B4-BE49-F238E27FC236}">
                  <a16:creationId xmlns:a16="http://schemas.microsoft.com/office/drawing/2014/main" id="{852A49A3-F0C1-ACEE-9E24-6F38E3843140}"/>
                </a:ext>
              </a:extLst>
            </p:cNvPr>
            <p:cNvSpPr/>
            <p:nvPr/>
          </p:nvSpPr>
          <p:spPr>
            <a:xfrm>
              <a:off x="1115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2</a:t>
              </a:r>
            </a:p>
          </p:txBody>
        </p:sp>
        <p:sp>
          <p:nvSpPr>
            <p:cNvPr id="689" name="Rectangle 688">
              <a:extLst>
                <a:ext uri="{FF2B5EF4-FFF2-40B4-BE49-F238E27FC236}">
                  <a16:creationId xmlns:a16="http://schemas.microsoft.com/office/drawing/2014/main" id="{45F62B14-6577-0F3A-7AFF-BCA3CC1DBDB4}"/>
                </a:ext>
              </a:extLst>
            </p:cNvPr>
            <p:cNvSpPr/>
            <p:nvPr/>
          </p:nvSpPr>
          <p:spPr>
            <a:xfrm>
              <a:off x="1367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1</a:t>
              </a:r>
            </a:p>
          </p:txBody>
        </p:sp>
        <p:sp>
          <p:nvSpPr>
            <p:cNvPr id="690" name="Rectangle 689">
              <a:extLst>
                <a:ext uri="{FF2B5EF4-FFF2-40B4-BE49-F238E27FC236}">
                  <a16:creationId xmlns:a16="http://schemas.microsoft.com/office/drawing/2014/main" id="{1358A111-66DB-F23A-BF64-4E7484C7B615}"/>
                </a:ext>
              </a:extLst>
            </p:cNvPr>
            <p:cNvSpPr/>
            <p:nvPr/>
          </p:nvSpPr>
          <p:spPr>
            <a:xfrm>
              <a:off x="1619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8</a:t>
              </a:r>
            </a:p>
          </p:txBody>
        </p:sp>
        <p:sp>
          <p:nvSpPr>
            <p:cNvPr id="691" name="Rectangle 690">
              <a:extLst>
                <a:ext uri="{FF2B5EF4-FFF2-40B4-BE49-F238E27FC236}">
                  <a16:creationId xmlns:a16="http://schemas.microsoft.com/office/drawing/2014/main" id="{A1E05F0B-1B90-9979-7100-5924AE281F51}"/>
                </a:ext>
              </a:extLst>
            </p:cNvPr>
            <p:cNvSpPr/>
            <p:nvPr/>
          </p:nvSpPr>
          <p:spPr>
            <a:xfrm>
              <a:off x="1871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3</a:t>
              </a:r>
            </a:p>
          </p:txBody>
        </p:sp>
        <p:sp>
          <p:nvSpPr>
            <p:cNvPr id="692" name="Rectangle 691">
              <a:extLst>
                <a:ext uri="{FF2B5EF4-FFF2-40B4-BE49-F238E27FC236}">
                  <a16:creationId xmlns:a16="http://schemas.microsoft.com/office/drawing/2014/main" id="{37E00AFF-E524-F500-06DB-E2AD4118C09A}"/>
                </a:ext>
              </a:extLst>
            </p:cNvPr>
            <p:cNvSpPr/>
            <p:nvPr/>
          </p:nvSpPr>
          <p:spPr>
            <a:xfrm>
              <a:off x="2123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6</a:t>
              </a:r>
            </a:p>
          </p:txBody>
        </p:sp>
        <p:sp>
          <p:nvSpPr>
            <p:cNvPr id="693" name="Rectangle 692">
              <a:extLst>
                <a:ext uri="{FF2B5EF4-FFF2-40B4-BE49-F238E27FC236}">
                  <a16:creationId xmlns:a16="http://schemas.microsoft.com/office/drawing/2014/main" id="{60C276E4-0FCD-0B56-E591-D29EDFDC8526}"/>
                </a:ext>
              </a:extLst>
            </p:cNvPr>
            <p:cNvSpPr/>
            <p:nvPr/>
          </p:nvSpPr>
          <p:spPr>
            <a:xfrm>
              <a:off x="2375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9</a:t>
              </a:r>
            </a:p>
          </p:txBody>
        </p:sp>
        <p:sp>
          <p:nvSpPr>
            <p:cNvPr id="694" name="Rectangle 693">
              <a:extLst>
                <a:ext uri="{FF2B5EF4-FFF2-40B4-BE49-F238E27FC236}">
                  <a16:creationId xmlns:a16="http://schemas.microsoft.com/office/drawing/2014/main" id="{7F35ECD3-E50A-E87F-7FE4-C5123FDC547F}"/>
                </a:ext>
              </a:extLst>
            </p:cNvPr>
            <p:cNvSpPr/>
            <p:nvPr/>
          </p:nvSpPr>
          <p:spPr>
            <a:xfrm>
              <a:off x="2627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3</a:t>
              </a:r>
            </a:p>
          </p:txBody>
        </p:sp>
        <p:sp>
          <p:nvSpPr>
            <p:cNvPr id="695" name="Rectangle 694">
              <a:extLst>
                <a:ext uri="{FF2B5EF4-FFF2-40B4-BE49-F238E27FC236}">
                  <a16:creationId xmlns:a16="http://schemas.microsoft.com/office/drawing/2014/main" id="{588556A3-96FC-B96A-7E31-30DFC17180E3}"/>
                </a:ext>
              </a:extLst>
            </p:cNvPr>
            <p:cNvSpPr/>
            <p:nvPr/>
          </p:nvSpPr>
          <p:spPr>
            <a:xfrm>
              <a:off x="2879878" y="4556502"/>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4</a:t>
              </a:r>
            </a:p>
          </p:txBody>
        </p:sp>
        <p:sp>
          <p:nvSpPr>
            <p:cNvPr id="696" name="Rectangle 695">
              <a:extLst>
                <a:ext uri="{FF2B5EF4-FFF2-40B4-BE49-F238E27FC236}">
                  <a16:creationId xmlns:a16="http://schemas.microsoft.com/office/drawing/2014/main" id="{DA0058BC-CDB6-887C-E543-8F5408FC34D6}"/>
                </a:ext>
              </a:extLst>
            </p:cNvPr>
            <p:cNvSpPr/>
            <p:nvPr/>
          </p:nvSpPr>
          <p:spPr>
            <a:xfrm>
              <a:off x="3131878" y="4553543"/>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7</a:t>
              </a:r>
            </a:p>
          </p:txBody>
        </p:sp>
      </p:grpSp>
      <p:sp>
        <p:nvSpPr>
          <p:cNvPr id="697" name="TextBox 696">
            <a:extLst>
              <a:ext uri="{FF2B5EF4-FFF2-40B4-BE49-F238E27FC236}">
                <a16:creationId xmlns:a16="http://schemas.microsoft.com/office/drawing/2014/main" id="{43A93FFF-7D71-1A21-5E72-6E15DDCD67F5}"/>
              </a:ext>
            </a:extLst>
          </p:cNvPr>
          <p:cNvSpPr txBox="1"/>
          <p:nvPr/>
        </p:nvSpPr>
        <p:spPr>
          <a:xfrm>
            <a:off x="522932" y="5209584"/>
            <a:ext cx="955711" cy="369332"/>
          </a:xfrm>
          <a:prstGeom prst="rect">
            <a:avLst/>
          </a:prstGeom>
          <a:noFill/>
        </p:spPr>
        <p:txBody>
          <a:bodyPr wrap="none" rtlCol="0">
            <a:spAutoFit/>
          </a:bodyPr>
          <a:lstStyle/>
          <a:p>
            <a:pPr>
              <a:lnSpc>
                <a:spcPct val="90000"/>
              </a:lnSpc>
            </a:pPr>
            <a:r>
              <a:rPr lang="en-GR" sz="2000" dirty="0">
                <a:solidFill>
                  <a:schemeClr val="tx1">
                    <a:lumMod val="85000"/>
                    <a:lumOff val="15000"/>
                  </a:schemeClr>
                </a:solidFill>
                <a:latin typeface="Trebuchet MS" panose="020B0703020202090204" pitchFamily="34" charset="0"/>
              </a:rPr>
              <a:t>rowptr</a:t>
            </a:r>
          </a:p>
        </p:txBody>
      </p:sp>
      <p:sp>
        <p:nvSpPr>
          <p:cNvPr id="698" name="TextBox 697">
            <a:extLst>
              <a:ext uri="{FF2B5EF4-FFF2-40B4-BE49-F238E27FC236}">
                <a16:creationId xmlns:a16="http://schemas.microsoft.com/office/drawing/2014/main" id="{CA2BB446-EEBB-8D43-6DE1-666CF0E1FD31}"/>
              </a:ext>
            </a:extLst>
          </p:cNvPr>
          <p:cNvSpPr txBox="1"/>
          <p:nvPr/>
        </p:nvSpPr>
        <p:spPr>
          <a:xfrm>
            <a:off x="522932" y="5560503"/>
            <a:ext cx="880369" cy="369332"/>
          </a:xfrm>
          <a:prstGeom prst="rect">
            <a:avLst/>
          </a:prstGeom>
          <a:noFill/>
        </p:spPr>
        <p:txBody>
          <a:bodyPr wrap="none" rtlCol="0">
            <a:spAutoFit/>
          </a:bodyPr>
          <a:lstStyle/>
          <a:p>
            <a:pPr>
              <a:lnSpc>
                <a:spcPct val="90000"/>
              </a:lnSpc>
            </a:pPr>
            <a:r>
              <a:rPr lang="en-GR" sz="2000" dirty="0">
                <a:solidFill>
                  <a:schemeClr val="tx1">
                    <a:lumMod val="85000"/>
                    <a:lumOff val="15000"/>
                  </a:schemeClr>
                </a:solidFill>
                <a:latin typeface="Trebuchet MS" panose="020B0703020202090204" pitchFamily="34" charset="0"/>
              </a:rPr>
              <a:t>colind</a:t>
            </a:r>
          </a:p>
        </p:txBody>
      </p:sp>
      <p:sp>
        <p:nvSpPr>
          <p:cNvPr id="699" name="TextBox 698">
            <a:extLst>
              <a:ext uri="{FF2B5EF4-FFF2-40B4-BE49-F238E27FC236}">
                <a16:creationId xmlns:a16="http://schemas.microsoft.com/office/drawing/2014/main" id="{806844B1-EC9F-BD44-392B-4B814B1FD115}"/>
              </a:ext>
            </a:extLst>
          </p:cNvPr>
          <p:cNvSpPr txBox="1"/>
          <p:nvPr/>
        </p:nvSpPr>
        <p:spPr>
          <a:xfrm>
            <a:off x="522932" y="5929835"/>
            <a:ext cx="902811" cy="369332"/>
          </a:xfrm>
          <a:prstGeom prst="rect">
            <a:avLst/>
          </a:prstGeom>
          <a:noFill/>
        </p:spPr>
        <p:txBody>
          <a:bodyPr wrap="none" rtlCol="0">
            <a:spAutoFit/>
          </a:bodyPr>
          <a:lstStyle/>
          <a:p>
            <a:pPr>
              <a:lnSpc>
                <a:spcPct val="90000"/>
              </a:lnSpc>
            </a:pPr>
            <a:r>
              <a:rPr lang="en-GR" sz="2000" dirty="0">
                <a:solidFill>
                  <a:schemeClr val="tx1">
                    <a:lumMod val="85000"/>
                    <a:lumOff val="15000"/>
                  </a:schemeClr>
                </a:solidFill>
                <a:latin typeface="Trebuchet MS" panose="020B0703020202090204" pitchFamily="34" charset="0"/>
              </a:rPr>
              <a:t>values</a:t>
            </a:r>
          </a:p>
        </p:txBody>
      </p:sp>
      <p:grpSp>
        <p:nvGrpSpPr>
          <p:cNvPr id="706" name="Group 705">
            <a:extLst>
              <a:ext uri="{FF2B5EF4-FFF2-40B4-BE49-F238E27FC236}">
                <a16:creationId xmlns:a16="http://schemas.microsoft.com/office/drawing/2014/main" id="{22F305BD-EEE0-9F24-7967-EC74F4F0BF39}"/>
              </a:ext>
            </a:extLst>
          </p:cNvPr>
          <p:cNvGrpSpPr/>
          <p:nvPr/>
        </p:nvGrpSpPr>
        <p:grpSpPr>
          <a:xfrm>
            <a:off x="5777038" y="5274770"/>
            <a:ext cx="2268000" cy="218959"/>
            <a:chOff x="1115878" y="4553543"/>
            <a:chExt cx="2268000" cy="218959"/>
          </a:xfrm>
        </p:grpSpPr>
        <p:sp>
          <p:nvSpPr>
            <p:cNvPr id="707" name="Rectangle 706">
              <a:extLst>
                <a:ext uri="{FF2B5EF4-FFF2-40B4-BE49-F238E27FC236}">
                  <a16:creationId xmlns:a16="http://schemas.microsoft.com/office/drawing/2014/main" id="{EBDBEA5B-8CAE-ED3D-D764-27C57993EC6B}"/>
                </a:ext>
              </a:extLst>
            </p:cNvPr>
            <p:cNvSpPr/>
            <p:nvPr/>
          </p:nvSpPr>
          <p:spPr>
            <a:xfrm>
              <a:off x="1115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0</a:t>
              </a:r>
            </a:p>
          </p:txBody>
        </p:sp>
        <p:sp>
          <p:nvSpPr>
            <p:cNvPr id="708" name="Rectangle 707">
              <a:extLst>
                <a:ext uri="{FF2B5EF4-FFF2-40B4-BE49-F238E27FC236}">
                  <a16:creationId xmlns:a16="http://schemas.microsoft.com/office/drawing/2014/main" id="{F1F3B056-8C64-DA7A-D177-BC8A8C911623}"/>
                </a:ext>
              </a:extLst>
            </p:cNvPr>
            <p:cNvSpPr/>
            <p:nvPr/>
          </p:nvSpPr>
          <p:spPr>
            <a:xfrm>
              <a:off x="1367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1</a:t>
              </a:r>
            </a:p>
          </p:txBody>
        </p:sp>
        <p:sp>
          <p:nvSpPr>
            <p:cNvPr id="709" name="Rectangle 708">
              <a:extLst>
                <a:ext uri="{FF2B5EF4-FFF2-40B4-BE49-F238E27FC236}">
                  <a16:creationId xmlns:a16="http://schemas.microsoft.com/office/drawing/2014/main" id="{75C12196-A129-31CA-E3D3-4386A141E755}"/>
                </a:ext>
              </a:extLst>
            </p:cNvPr>
            <p:cNvSpPr/>
            <p:nvPr/>
          </p:nvSpPr>
          <p:spPr>
            <a:xfrm>
              <a:off x="1619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1</a:t>
              </a:r>
            </a:p>
          </p:txBody>
        </p:sp>
        <p:sp>
          <p:nvSpPr>
            <p:cNvPr id="710" name="Rectangle 709">
              <a:extLst>
                <a:ext uri="{FF2B5EF4-FFF2-40B4-BE49-F238E27FC236}">
                  <a16:creationId xmlns:a16="http://schemas.microsoft.com/office/drawing/2014/main" id="{2C130D61-EC68-ADA4-EE2B-86946C11ED68}"/>
                </a:ext>
              </a:extLst>
            </p:cNvPr>
            <p:cNvSpPr/>
            <p:nvPr/>
          </p:nvSpPr>
          <p:spPr>
            <a:xfrm>
              <a:off x="1871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2</a:t>
              </a:r>
            </a:p>
          </p:txBody>
        </p:sp>
        <p:sp>
          <p:nvSpPr>
            <p:cNvPr id="711" name="Rectangle 710">
              <a:extLst>
                <a:ext uri="{FF2B5EF4-FFF2-40B4-BE49-F238E27FC236}">
                  <a16:creationId xmlns:a16="http://schemas.microsoft.com/office/drawing/2014/main" id="{02F837FF-70A9-DD67-EA30-8EBA6ABE749F}"/>
                </a:ext>
              </a:extLst>
            </p:cNvPr>
            <p:cNvSpPr/>
            <p:nvPr/>
          </p:nvSpPr>
          <p:spPr>
            <a:xfrm>
              <a:off x="2123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2</a:t>
              </a:r>
            </a:p>
          </p:txBody>
        </p:sp>
        <p:sp>
          <p:nvSpPr>
            <p:cNvPr id="712" name="Rectangle 711">
              <a:extLst>
                <a:ext uri="{FF2B5EF4-FFF2-40B4-BE49-F238E27FC236}">
                  <a16:creationId xmlns:a16="http://schemas.microsoft.com/office/drawing/2014/main" id="{C2DC23C5-77A2-5601-AB17-FE44ED1A9CCD}"/>
                </a:ext>
              </a:extLst>
            </p:cNvPr>
            <p:cNvSpPr/>
            <p:nvPr/>
          </p:nvSpPr>
          <p:spPr>
            <a:xfrm>
              <a:off x="2375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3</a:t>
              </a:r>
            </a:p>
          </p:txBody>
        </p:sp>
        <p:sp>
          <p:nvSpPr>
            <p:cNvPr id="713" name="Rectangle 712">
              <a:extLst>
                <a:ext uri="{FF2B5EF4-FFF2-40B4-BE49-F238E27FC236}">
                  <a16:creationId xmlns:a16="http://schemas.microsoft.com/office/drawing/2014/main" id="{871FB71C-8C67-A737-D8D6-20A605F73713}"/>
                </a:ext>
              </a:extLst>
            </p:cNvPr>
            <p:cNvSpPr/>
            <p:nvPr/>
          </p:nvSpPr>
          <p:spPr>
            <a:xfrm>
              <a:off x="2627878" y="4556502"/>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3</a:t>
              </a:r>
            </a:p>
          </p:txBody>
        </p:sp>
        <p:sp>
          <p:nvSpPr>
            <p:cNvPr id="714" name="Rectangle 713">
              <a:extLst>
                <a:ext uri="{FF2B5EF4-FFF2-40B4-BE49-F238E27FC236}">
                  <a16:creationId xmlns:a16="http://schemas.microsoft.com/office/drawing/2014/main" id="{811C90AD-28E6-EB16-887D-2E72E498B577}"/>
                </a:ext>
              </a:extLst>
            </p:cNvPr>
            <p:cNvSpPr/>
            <p:nvPr/>
          </p:nvSpPr>
          <p:spPr>
            <a:xfrm>
              <a:off x="2879878" y="4556502"/>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5</a:t>
              </a:r>
            </a:p>
          </p:txBody>
        </p:sp>
        <p:sp>
          <p:nvSpPr>
            <p:cNvPr id="715" name="Rectangle 714">
              <a:extLst>
                <a:ext uri="{FF2B5EF4-FFF2-40B4-BE49-F238E27FC236}">
                  <a16:creationId xmlns:a16="http://schemas.microsoft.com/office/drawing/2014/main" id="{CDA1AEDB-E7D6-55A0-E594-F449EFA6342D}"/>
                </a:ext>
              </a:extLst>
            </p:cNvPr>
            <p:cNvSpPr/>
            <p:nvPr/>
          </p:nvSpPr>
          <p:spPr>
            <a:xfrm>
              <a:off x="3131878" y="4553543"/>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7</a:t>
              </a:r>
            </a:p>
          </p:txBody>
        </p:sp>
      </p:grpSp>
      <p:grpSp>
        <p:nvGrpSpPr>
          <p:cNvPr id="716" name="Group 715">
            <a:extLst>
              <a:ext uri="{FF2B5EF4-FFF2-40B4-BE49-F238E27FC236}">
                <a16:creationId xmlns:a16="http://schemas.microsoft.com/office/drawing/2014/main" id="{129F267A-B5DE-EF72-AAB0-875F9E52DD8C}"/>
              </a:ext>
            </a:extLst>
          </p:cNvPr>
          <p:cNvGrpSpPr/>
          <p:nvPr/>
        </p:nvGrpSpPr>
        <p:grpSpPr>
          <a:xfrm>
            <a:off x="5777038" y="5628648"/>
            <a:ext cx="2268000" cy="218959"/>
            <a:chOff x="1115878" y="4553543"/>
            <a:chExt cx="2268000" cy="218959"/>
          </a:xfrm>
        </p:grpSpPr>
        <p:sp>
          <p:nvSpPr>
            <p:cNvPr id="717" name="Rectangle 716">
              <a:extLst>
                <a:ext uri="{FF2B5EF4-FFF2-40B4-BE49-F238E27FC236}">
                  <a16:creationId xmlns:a16="http://schemas.microsoft.com/office/drawing/2014/main" id="{34582AA9-1CC7-46EE-7283-50485EE10BEA}"/>
                </a:ext>
              </a:extLst>
            </p:cNvPr>
            <p:cNvSpPr/>
            <p:nvPr/>
          </p:nvSpPr>
          <p:spPr>
            <a:xfrm>
              <a:off x="1115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0</a:t>
              </a:r>
            </a:p>
          </p:txBody>
        </p:sp>
        <p:sp>
          <p:nvSpPr>
            <p:cNvPr id="718" name="Rectangle 717">
              <a:extLst>
                <a:ext uri="{FF2B5EF4-FFF2-40B4-BE49-F238E27FC236}">
                  <a16:creationId xmlns:a16="http://schemas.microsoft.com/office/drawing/2014/main" id="{59C928AF-3A64-14A5-8E71-E12352DE1604}"/>
                </a:ext>
              </a:extLst>
            </p:cNvPr>
            <p:cNvSpPr/>
            <p:nvPr/>
          </p:nvSpPr>
          <p:spPr>
            <a:xfrm>
              <a:off x="1367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2</a:t>
              </a:r>
            </a:p>
          </p:txBody>
        </p:sp>
        <p:sp>
          <p:nvSpPr>
            <p:cNvPr id="719" name="Rectangle 718">
              <a:extLst>
                <a:ext uri="{FF2B5EF4-FFF2-40B4-BE49-F238E27FC236}">
                  <a16:creationId xmlns:a16="http://schemas.microsoft.com/office/drawing/2014/main" id="{176C10C4-3739-A91F-6B1B-BBB941F0D592}"/>
                </a:ext>
              </a:extLst>
            </p:cNvPr>
            <p:cNvSpPr/>
            <p:nvPr/>
          </p:nvSpPr>
          <p:spPr>
            <a:xfrm>
              <a:off x="1619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5</a:t>
              </a:r>
            </a:p>
          </p:txBody>
        </p:sp>
        <p:sp>
          <p:nvSpPr>
            <p:cNvPr id="720" name="Rectangle 719">
              <a:extLst>
                <a:ext uri="{FF2B5EF4-FFF2-40B4-BE49-F238E27FC236}">
                  <a16:creationId xmlns:a16="http://schemas.microsoft.com/office/drawing/2014/main" id="{85B71D02-210C-4EB2-21CB-401C3264B5E9}"/>
                </a:ext>
              </a:extLst>
            </p:cNvPr>
            <p:cNvSpPr/>
            <p:nvPr/>
          </p:nvSpPr>
          <p:spPr>
            <a:xfrm>
              <a:off x="1871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3</a:t>
              </a:r>
            </a:p>
          </p:txBody>
        </p:sp>
        <p:sp>
          <p:nvSpPr>
            <p:cNvPr id="721" name="Rectangle 720">
              <a:extLst>
                <a:ext uri="{FF2B5EF4-FFF2-40B4-BE49-F238E27FC236}">
                  <a16:creationId xmlns:a16="http://schemas.microsoft.com/office/drawing/2014/main" id="{21A8780F-A0B8-B90C-7881-3FE9EC4A6C35}"/>
                </a:ext>
              </a:extLst>
            </p:cNvPr>
            <p:cNvSpPr/>
            <p:nvPr/>
          </p:nvSpPr>
          <p:spPr>
            <a:xfrm>
              <a:off x="2123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5</a:t>
              </a:r>
            </a:p>
          </p:txBody>
        </p:sp>
        <p:sp>
          <p:nvSpPr>
            <p:cNvPr id="722" name="Rectangle 721">
              <a:extLst>
                <a:ext uri="{FF2B5EF4-FFF2-40B4-BE49-F238E27FC236}">
                  <a16:creationId xmlns:a16="http://schemas.microsoft.com/office/drawing/2014/main" id="{AE6F171B-00E3-2418-FD7F-D993E8295C66}"/>
                </a:ext>
              </a:extLst>
            </p:cNvPr>
            <p:cNvSpPr/>
            <p:nvPr/>
          </p:nvSpPr>
          <p:spPr>
            <a:xfrm>
              <a:off x="2375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3</a:t>
              </a:r>
            </a:p>
          </p:txBody>
        </p:sp>
        <p:sp>
          <p:nvSpPr>
            <p:cNvPr id="723" name="Rectangle 722">
              <a:extLst>
                <a:ext uri="{FF2B5EF4-FFF2-40B4-BE49-F238E27FC236}">
                  <a16:creationId xmlns:a16="http://schemas.microsoft.com/office/drawing/2014/main" id="{2A5150A6-663D-76D1-63F4-0EFD3A0C755F}"/>
                </a:ext>
              </a:extLst>
            </p:cNvPr>
            <p:cNvSpPr/>
            <p:nvPr/>
          </p:nvSpPr>
          <p:spPr>
            <a:xfrm>
              <a:off x="2627878" y="4556502"/>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6</a:t>
              </a:r>
            </a:p>
          </p:txBody>
        </p:sp>
        <p:sp>
          <p:nvSpPr>
            <p:cNvPr id="724" name="Rectangle 723">
              <a:extLst>
                <a:ext uri="{FF2B5EF4-FFF2-40B4-BE49-F238E27FC236}">
                  <a16:creationId xmlns:a16="http://schemas.microsoft.com/office/drawing/2014/main" id="{DB7452B3-7AB8-890F-382E-0073699263D2}"/>
                </a:ext>
              </a:extLst>
            </p:cNvPr>
            <p:cNvSpPr/>
            <p:nvPr/>
          </p:nvSpPr>
          <p:spPr>
            <a:xfrm>
              <a:off x="2879878" y="4556502"/>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4</a:t>
              </a:r>
            </a:p>
          </p:txBody>
        </p:sp>
        <p:sp>
          <p:nvSpPr>
            <p:cNvPr id="725" name="Rectangle 724">
              <a:extLst>
                <a:ext uri="{FF2B5EF4-FFF2-40B4-BE49-F238E27FC236}">
                  <a16:creationId xmlns:a16="http://schemas.microsoft.com/office/drawing/2014/main" id="{EB4E732B-1D5C-854D-7D47-E890005CA9A0}"/>
                </a:ext>
              </a:extLst>
            </p:cNvPr>
            <p:cNvSpPr/>
            <p:nvPr/>
          </p:nvSpPr>
          <p:spPr>
            <a:xfrm>
              <a:off x="3131878" y="4553543"/>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4</a:t>
              </a:r>
            </a:p>
          </p:txBody>
        </p:sp>
      </p:grpSp>
      <p:grpSp>
        <p:nvGrpSpPr>
          <p:cNvPr id="726" name="Group 725">
            <a:extLst>
              <a:ext uri="{FF2B5EF4-FFF2-40B4-BE49-F238E27FC236}">
                <a16:creationId xmlns:a16="http://schemas.microsoft.com/office/drawing/2014/main" id="{8406EFDF-A6C8-E2B0-1EE1-CD905F23E3DF}"/>
              </a:ext>
            </a:extLst>
          </p:cNvPr>
          <p:cNvGrpSpPr/>
          <p:nvPr/>
        </p:nvGrpSpPr>
        <p:grpSpPr>
          <a:xfrm>
            <a:off x="5777038" y="5980558"/>
            <a:ext cx="2268000" cy="218959"/>
            <a:chOff x="1115878" y="4553543"/>
            <a:chExt cx="2268000" cy="218959"/>
          </a:xfrm>
        </p:grpSpPr>
        <p:sp>
          <p:nvSpPr>
            <p:cNvPr id="727" name="Rectangle 726">
              <a:extLst>
                <a:ext uri="{FF2B5EF4-FFF2-40B4-BE49-F238E27FC236}">
                  <a16:creationId xmlns:a16="http://schemas.microsoft.com/office/drawing/2014/main" id="{0EEDAB17-6BCE-420D-6FEB-1D392E6939F6}"/>
                </a:ext>
              </a:extLst>
            </p:cNvPr>
            <p:cNvSpPr/>
            <p:nvPr/>
          </p:nvSpPr>
          <p:spPr>
            <a:xfrm>
              <a:off x="1115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2</a:t>
              </a:r>
            </a:p>
          </p:txBody>
        </p:sp>
        <p:sp>
          <p:nvSpPr>
            <p:cNvPr id="728" name="Rectangle 727">
              <a:extLst>
                <a:ext uri="{FF2B5EF4-FFF2-40B4-BE49-F238E27FC236}">
                  <a16:creationId xmlns:a16="http://schemas.microsoft.com/office/drawing/2014/main" id="{08989B23-E7F2-547B-40AB-96DCC6642899}"/>
                </a:ext>
              </a:extLst>
            </p:cNvPr>
            <p:cNvSpPr/>
            <p:nvPr/>
          </p:nvSpPr>
          <p:spPr>
            <a:xfrm>
              <a:off x="1367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1</a:t>
              </a:r>
            </a:p>
          </p:txBody>
        </p:sp>
        <p:sp>
          <p:nvSpPr>
            <p:cNvPr id="729" name="Rectangle 728">
              <a:extLst>
                <a:ext uri="{FF2B5EF4-FFF2-40B4-BE49-F238E27FC236}">
                  <a16:creationId xmlns:a16="http://schemas.microsoft.com/office/drawing/2014/main" id="{59A932EA-7E17-2461-98D4-D2EDAE95CFE1}"/>
                </a:ext>
              </a:extLst>
            </p:cNvPr>
            <p:cNvSpPr/>
            <p:nvPr/>
          </p:nvSpPr>
          <p:spPr>
            <a:xfrm>
              <a:off x="1619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8</a:t>
              </a:r>
            </a:p>
          </p:txBody>
        </p:sp>
        <p:sp>
          <p:nvSpPr>
            <p:cNvPr id="730" name="Rectangle 729">
              <a:extLst>
                <a:ext uri="{FF2B5EF4-FFF2-40B4-BE49-F238E27FC236}">
                  <a16:creationId xmlns:a16="http://schemas.microsoft.com/office/drawing/2014/main" id="{40D0CB4B-7735-ABF1-E5B3-AE791605960F}"/>
                </a:ext>
              </a:extLst>
            </p:cNvPr>
            <p:cNvSpPr/>
            <p:nvPr/>
          </p:nvSpPr>
          <p:spPr>
            <a:xfrm>
              <a:off x="1871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3</a:t>
              </a:r>
            </a:p>
          </p:txBody>
        </p:sp>
        <p:sp>
          <p:nvSpPr>
            <p:cNvPr id="731" name="Rectangle 730">
              <a:extLst>
                <a:ext uri="{FF2B5EF4-FFF2-40B4-BE49-F238E27FC236}">
                  <a16:creationId xmlns:a16="http://schemas.microsoft.com/office/drawing/2014/main" id="{F806C2B0-0538-76CF-C9BC-6F69906C7E90}"/>
                </a:ext>
              </a:extLst>
            </p:cNvPr>
            <p:cNvSpPr/>
            <p:nvPr/>
          </p:nvSpPr>
          <p:spPr>
            <a:xfrm>
              <a:off x="2123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6</a:t>
              </a:r>
            </a:p>
          </p:txBody>
        </p:sp>
        <p:sp>
          <p:nvSpPr>
            <p:cNvPr id="732" name="Rectangle 731">
              <a:extLst>
                <a:ext uri="{FF2B5EF4-FFF2-40B4-BE49-F238E27FC236}">
                  <a16:creationId xmlns:a16="http://schemas.microsoft.com/office/drawing/2014/main" id="{F11FC7A2-79D9-3410-A4FE-3647A9BBE361}"/>
                </a:ext>
              </a:extLst>
            </p:cNvPr>
            <p:cNvSpPr/>
            <p:nvPr/>
          </p:nvSpPr>
          <p:spPr>
            <a:xfrm>
              <a:off x="2375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9</a:t>
              </a:r>
            </a:p>
          </p:txBody>
        </p:sp>
        <p:sp>
          <p:nvSpPr>
            <p:cNvPr id="733" name="Rectangle 732">
              <a:extLst>
                <a:ext uri="{FF2B5EF4-FFF2-40B4-BE49-F238E27FC236}">
                  <a16:creationId xmlns:a16="http://schemas.microsoft.com/office/drawing/2014/main" id="{5A795DDD-40D3-B39B-C4E2-66B28113D537}"/>
                </a:ext>
              </a:extLst>
            </p:cNvPr>
            <p:cNvSpPr/>
            <p:nvPr/>
          </p:nvSpPr>
          <p:spPr>
            <a:xfrm>
              <a:off x="2627878" y="4556502"/>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3</a:t>
              </a:r>
            </a:p>
          </p:txBody>
        </p:sp>
        <p:sp>
          <p:nvSpPr>
            <p:cNvPr id="734" name="Rectangle 733">
              <a:extLst>
                <a:ext uri="{FF2B5EF4-FFF2-40B4-BE49-F238E27FC236}">
                  <a16:creationId xmlns:a16="http://schemas.microsoft.com/office/drawing/2014/main" id="{D71F12B4-F18B-A1D1-ACDC-7BD6CFCABD41}"/>
                </a:ext>
              </a:extLst>
            </p:cNvPr>
            <p:cNvSpPr/>
            <p:nvPr/>
          </p:nvSpPr>
          <p:spPr>
            <a:xfrm>
              <a:off x="2879878" y="4556502"/>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4</a:t>
              </a:r>
            </a:p>
          </p:txBody>
        </p:sp>
        <p:sp>
          <p:nvSpPr>
            <p:cNvPr id="735" name="Rectangle 734">
              <a:extLst>
                <a:ext uri="{FF2B5EF4-FFF2-40B4-BE49-F238E27FC236}">
                  <a16:creationId xmlns:a16="http://schemas.microsoft.com/office/drawing/2014/main" id="{F11020AC-CEA3-0CE9-429E-293839B217BC}"/>
                </a:ext>
              </a:extLst>
            </p:cNvPr>
            <p:cNvSpPr/>
            <p:nvPr/>
          </p:nvSpPr>
          <p:spPr>
            <a:xfrm>
              <a:off x="3131878" y="4553543"/>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7</a:t>
              </a:r>
            </a:p>
          </p:txBody>
        </p:sp>
      </p:grpSp>
      <p:sp>
        <p:nvSpPr>
          <p:cNvPr id="736" name="TextBox 735">
            <a:extLst>
              <a:ext uri="{FF2B5EF4-FFF2-40B4-BE49-F238E27FC236}">
                <a16:creationId xmlns:a16="http://schemas.microsoft.com/office/drawing/2014/main" id="{FBE62E9B-33F2-253C-05DF-C1EB735AA6D6}"/>
              </a:ext>
            </a:extLst>
          </p:cNvPr>
          <p:cNvSpPr txBox="1"/>
          <p:nvPr/>
        </p:nvSpPr>
        <p:spPr>
          <a:xfrm>
            <a:off x="4783360" y="5201063"/>
            <a:ext cx="968535" cy="369332"/>
          </a:xfrm>
          <a:prstGeom prst="rect">
            <a:avLst/>
          </a:prstGeom>
          <a:noFill/>
        </p:spPr>
        <p:txBody>
          <a:bodyPr wrap="none" rtlCol="0">
            <a:spAutoFit/>
          </a:bodyPr>
          <a:lstStyle/>
          <a:p>
            <a:pPr>
              <a:lnSpc>
                <a:spcPct val="90000"/>
              </a:lnSpc>
            </a:pPr>
            <a:r>
              <a:rPr lang="en-GR" sz="2000" dirty="0">
                <a:solidFill>
                  <a:schemeClr val="tx1">
                    <a:lumMod val="85000"/>
                    <a:lumOff val="15000"/>
                  </a:schemeClr>
                </a:solidFill>
                <a:latin typeface="Trebuchet MS" panose="020B0703020202090204" pitchFamily="34" charset="0"/>
              </a:rPr>
              <a:t>rowind</a:t>
            </a:r>
          </a:p>
        </p:txBody>
      </p:sp>
      <p:sp>
        <p:nvSpPr>
          <p:cNvPr id="737" name="TextBox 736">
            <a:extLst>
              <a:ext uri="{FF2B5EF4-FFF2-40B4-BE49-F238E27FC236}">
                <a16:creationId xmlns:a16="http://schemas.microsoft.com/office/drawing/2014/main" id="{A01771CA-2FE6-DD4F-1C7B-5E3AE457F06A}"/>
              </a:ext>
            </a:extLst>
          </p:cNvPr>
          <p:cNvSpPr txBox="1"/>
          <p:nvPr/>
        </p:nvSpPr>
        <p:spPr>
          <a:xfrm>
            <a:off x="4783360" y="5551982"/>
            <a:ext cx="880369" cy="369332"/>
          </a:xfrm>
          <a:prstGeom prst="rect">
            <a:avLst/>
          </a:prstGeom>
          <a:noFill/>
        </p:spPr>
        <p:txBody>
          <a:bodyPr wrap="none" rtlCol="0">
            <a:spAutoFit/>
          </a:bodyPr>
          <a:lstStyle/>
          <a:p>
            <a:pPr>
              <a:lnSpc>
                <a:spcPct val="90000"/>
              </a:lnSpc>
            </a:pPr>
            <a:r>
              <a:rPr lang="en-GR" sz="2000" dirty="0">
                <a:solidFill>
                  <a:schemeClr val="tx1">
                    <a:lumMod val="85000"/>
                    <a:lumOff val="15000"/>
                  </a:schemeClr>
                </a:solidFill>
                <a:latin typeface="Trebuchet MS" panose="020B0703020202090204" pitchFamily="34" charset="0"/>
              </a:rPr>
              <a:t>colind</a:t>
            </a:r>
          </a:p>
        </p:txBody>
      </p:sp>
      <p:sp>
        <p:nvSpPr>
          <p:cNvPr id="738" name="TextBox 737">
            <a:extLst>
              <a:ext uri="{FF2B5EF4-FFF2-40B4-BE49-F238E27FC236}">
                <a16:creationId xmlns:a16="http://schemas.microsoft.com/office/drawing/2014/main" id="{864BD991-8885-0012-E629-895B441B0BC6}"/>
              </a:ext>
            </a:extLst>
          </p:cNvPr>
          <p:cNvSpPr txBox="1"/>
          <p:nvPr/>
        </p:nvSpPr>
        <p:spPr>
          <a:xfrm>
            <a:off x="4783360" y="5921314"/>
            <a:ext cx="902811" cy="369332"/>
          </a:xfrm>
          <a:prstGeom prst="rect">
            <a:avLst/>
          </a:prstGeom>
          <a:noFill/>
        </p:spPr>
        <p:txBody>
          <a:bodyPr wrap="none" rtlCol="0">
            <a:spAutoFit/>
          </a:bodyPr>
          <a:lstStyle/>
          <a:p>
            <a:pPr>
              <a:lnSpc>
                <a:spcPct val="90000"/>
              </a:lnSpc>
            </a:pPr>
            <a:r>
              <a:rPr lang="en-GR" sz="2000" dirty="0">
                <a:solidFill>
                  <a:schemeClr val="tx1">
                    <a:lumMod val="85000"/>
                    <a:lumOff val="15000"/>
                  </a:schemeClr>
                </a:solidFill>
                <a:latin typeface="Trebuchet MS" panose="020B0703020202090204" pitchFamily="34" charset="0"/>
              </a:rPr>
              <a:t>values</a:t>
            </a:r>
          </a:p>
        </p:txBody>
      </p:sp>
      <p:sp>
        <p:nvSpPr>
          <p:cNvPr id="739" name="TextBox 738">
            <a:extLst>
              <a:ext uri="{FF2B5EF4-FFF2-40B4-BE49-F238E27FC236}">
                <a16:creationId xmlns:a16="http://schemas.microsoft.com/office/drawing/2014/main" id="{3F7E8F71-228A-C50E-19BD-052B37B75DA7}"/>
              </a:ext>
            </a:extLst>
          </p:cNvPr>
          <p:cNvSpPr txBox="1"/>
          <p:nvPr/>
        </p:nvSpPr>
        <p:spPr>
          <a:xfrm>
            <a:off x="5650655" y="2468519"/>
            <a:ext cx="782587" cy="424732"/>
          </a:xfrm>
          <a:prstGeom prst="rect">
            <a:avLst/>
          </a:prstGeom>
          <a:noFill/>
        </p:spPr>
        <p:txBody>
          <a:bodyPr wrap="none" rtlCol="0">
            <a:spAutoFit/>
          </a:bodyPr>
          <a:lstStyle/>
          <a:p>
            <a:pPr>
              <a:lnSpc>
                <a:spcPct val="90000"/>
              </a:lnSpc>
            </a:pPr>
            <a:r>
              <a:rPr lang="en-GR" sz="2400" dirty="0">
                <a:solidFill>
                  <a:schemeClr val="accent1"/>
                </a:solidFill>
                <a:latin typeface="Trebuchet MS" panose="020B0703020202090204" pitchFamily="34" charset="0"/>
              </a:rPr>
              <a:t>COO</a:t>
            </a:r>
          </a:p>
        </p:txBody>
      </p:sp>
      <p:sp>
        <p:nvSpPr>
          <p:cNvPr id="748" name="Rounded Rectangle 747">
            <a:extLst>
              <a:ext uri="{FF2B5EF4-FFF2-40B4-BE49-F238E27FC236}">
                <a16:creationId xmlns:a16="http://schemas.microsoft.com/office/drawing/2014/main" id="{BE5AA7FB-DD2F-423A-C57D-2CE8B019250E}"/>
              </a:ext>
            </a:extLst>
          </p:cNvPr>
          <p:cNvSpPr/>
          <p:nvPr/>
        </p:nvSpPr>
        <p:spPr>
          <a:xfrm rot="5400000">
            <a:off x="1969070" y="3688907"/>
            <a:ext cx="403404" cy="3376613"/>
          </a:xfrm>
          <a:prstGeom prst="roundRect">
            <a:avLst/>
          </a:prstGeom>
          <a:noFill/>
          <a:ln w="38100">
            <a:solidFill>
              <a:schemeClr val="accent2"/>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solidFill>
                <a:schemeClr val="accent2"/>
              </a:solidFill>
              <a:latin typeface="Trebuchet MS" panose="020B0703020202090204" pitchFamily="34" charset="0"/>
            </a:endParaRPr>
          </a:p>
        </p:txBody>
      </p:sp>
      <p:sp>
        <p:nvSpPr>
          <p:cNvPr id="749" name="TextBox 748">
            <a:extLst>
              <a:ext uri="{FF2B5EF4-FFF2-40B4-BE49-F238E27FC236}">
                <a16:creationId xmlns:a16="http://schemas.microsoft.com/office/drawing/2014/main" id="{86218122-56B8-8C74-B329-87775EDFAFF4}"/>
              </a:ext>
            </a:extLst>
          </p:cNvPr>
          <p:cNvSpPr txBox="1"/>
          <p:nvPr/>
        </p:nvSpPr>
        <p:spPr>
          <a:xfrm>
            <a:off x="283754" y="4822153"/>
            <a:ext cx="1212191" cy="341632"/>
          </a:xfrm>
          <a:prstGeom prst="rect">
            <a:avLst/>
          </a:prstGeom>
          <a:noFill/>
          <a:ln>
            <a:noFill/>
          </a:ln>
        </p:spPr>
        <p:txBody>
          <a:bodyPr wrap="none" rtlCol="0">
            <a:spAutoFit/>
          </a:bodyPr>
          <a:lstStyle/>
          <a:p>
            <a:pPr>
              <a:lnSpc>
                <a:spcPct val="90000"/>
              </a:lnSpc>
            </a:pPr>
            <a:r>
              <a:rPr lang="en-GB" dirty="0">
                <a:solidFill>
                  <a:schemeClr val="accent2"/>
                </a:solidFill>
                <a:latin typeface="Trebuchet MS" panose="020B0703020202090204" pitchFamily="34" charset="0"/>
              </a:rPr>
              <a:t>row-order</a:t>
            </a:r>
            <a:endParaRPr lang="en-GR" dirty="0">
              <a:solidFill>
                <a:schemeClr val="accent2"/>
              </a:solidFill>
              <a:latin typeface="Trebuchet MS" panose="020B0703020202090204" pitchFamily="34" charset="0"/>
            </a:endParaRPr>
          </a:p>
        </p:txBody>
      </p:sp>
      <p:sp>
        <p:nvSpPr>
          <p:cNvPr id="756" name="Rounded Rectangle 755">
            <a:extLst>
              <a:ext uri="{FF2B5EF4-FFF2-40B4-BE49-F238E27FC236}">
                <a16:creationId xmlns:a16="http://schemas.microsoft.com/office/drawing/2014/main" id="{6C0ECEE8-670B-F0E5-28F0-2882B29A1958}"/>
              </a:ext>
            </a:extLst>
          </p:cNvPr>
          <p:cNvSpPr/>
          <p:nvPr/>
        </p:nvSpPr>
        <p:spPr>
          <a:xfrm rot="5400000">
            <a:off x="6248842" y="3677181"/>
            <a:ext cx="403404" cy="3376613"/>
          </a:xfrm>
          <a:prstGeom prst="roundRect">
            <a:avLst/>
          </a:prstGeom>
          <a:noFill/>
          <a:ln w="38100">
            <a:solidFill>
              <a:schemeClr val="accent4"/>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solidFill>
                <a:schemeClr val="accent2"/>
              </a:solidFill>
              <a:latin typeface="Trebuchet MS" panose="020B0703020202090204" pitchFamily="34" charset="0"/>
            </a:endParaRPr>
          </a:p>
        </p:txBody>
      </p:sp>
      <p:sp>
        <p:nvSpPr>
          <p:cNvPr id="757" name="TextBox 756">
            <a:extLst>
              <a:ext uri="{FF2B5EF4-FFF2-40B4-BE49-F238E27FC236}">
                <a16:creationId xmlns:a16="http://schemas.microsoft.com/office/drawing/2014/main" id="{D1CA4A11-FEF1-058E-EB5B-D7BDAD7FD434}"/>
              </a:ext>
            </a:extLst>
          </p:cNvPr>
          <p:cNvSpPr txBox="1"/>
          <p:nvPr/>
        </p:nvSpPr>
        <p:spPr>
          <a:xfrm>
            <a:off x="4563526" y="4810427"/>
            <a:ext cx="1189749" cy="341632"/>
          </a:xfrm>
          <a:prstGeom prst="rect">
            <a:avLst/>
          </a:prstGeom>
          <a:noFill/>
          <a:ln>
            <a:noFill/>
          </a:ln>
        </p:spPr>
        <p:txBody>
          <a:bodyPr wrap="none" rtlCol="0">
            <a:spAutoFit/>
          </a:bodyPr>
          <a:lstStyle/>
          <a:p>
            <a:pPr>
              <a:lnSpc>
                <a:spcPct val="90000"/>
              </a:lnSpc>
            </a:pPr>
            <a:r>
              <a:rPr lang="en-GB" dirty="0" err="1">
                <a:solidFill>
                  <a:schemeClr val="accent4"/>
                </a:solidFill>
                <a:latin typeface="Trebuchet MS" panose="020B0703020202090204" pitchFamily="34" charset="0"/>
              </a:rPr>
              <a:t>nnz</a:t>
            </a:r>
            <a:r>
              <a:rPr lang="en-GB" dirty="0">
                <a:solidFill>
                  <a:schemeClr val="accent4"/>
                </a:solidFill>
                <a:latin typeface="Trebuchet MS" panose="020B0703020202090204" pitchFamily="34" charset="0"/>
              </a:rPr>
              <a:t>-order</a:t>
            </a:r>
            <a:endParaRPr lang="en-GR" dirty="0">
              <a:solidFill>
                <a:schemeClr val="accent4"/>
              </a:solidFill>
              <a:latin typeface="Trebuchet MS" panose="020B0703020202090204" pitchFamily="34" charset="0"/>
            </a:endParaRPr>
          </a:p>
        </p:txBody>
      </p:sp>
      <p:sp>
        <p:nvSpPr>
          <p:cNvPr id="286" name="TextBox 285">
            <a:extLst>
              <a:ext uri="{FF2B5EF4-FFF2-40B4-BE49-F238E27FC236}">
                <a16:creationId xmlns:a16="http://schemas.microsoft.com/office/drawing/2014/main" id="{1532CB9B-1F58-8254-9AF0-632D623FD0AE}"/>
              </a:ext>
            </a:extLst>
          </p:cNvPr>
          <p:cNvSpPr txBox="1"/>
          <p:nvPr/>
        </p:nvSpPr>
        <p:spPr>
          <a:xfrm>
            <a:off x="3447847" y="3022994"/>
            <a:ext cx="1019543" cy="369332"/>
          </a:xfrm>
          <a:prstGeom prst="rect">
            <a:avLst/>
          </a:prstGeom>
          <a:noFill/>
        </p:spPr>
        <p:txBody>
          <a:bodyPr wrap="none" rtlCol="0">
            <a:spAutoFit/>
          </a:bodyPr>
          <a:lstStyle/>
          <a:p>
            <a:pPr>
              <a:lnSpc>
                <a:spcPct val="90000"/>
              </a:lnSpc>
            </a:pPr>
            <a:r>
              <a:rPr lang="en-GR" sz="2000" dirty="0">
                <a:solidFill>
                  <a:schemeClr val="accent4"/>
                </a:solidFill>
                <a:latin typeface="Trebuchet MS" panose="020B0703020202090204" pitchFamily="34" charset="0"/>
              </a:rPr>
              <a:t>Core 1</a:t>
            </a:r>
          </a:p>
        </p:txBody>
      </p:sp>
      <p:sp>
        <p:nvSpPr>
          <p:cNvPr id="287" name="TextBox 286">
            <a:extLst>
              <a:ext uri="{FF2B5EF4-FFF2-40B4-BE49-F238E27FC236}">
                <a16:creationId xmlns:a16="http://schemas.microsoft.com/office/drawing/2014/main" id="{1570F358-D0A1-3A3D-68B8-C80DB2F53872}"/>
              </a:ext>
            </a:extLst>
          </p:cNvPr>
          <p:cNvSpPr txBox="1"/>
          <p:nvPr/>
        </p:nvSpPr>
        <p:spPr>
          <a:xfrm>
            <a:off x="3447846" y="3447778"/>
            <a:ext cx="1019543" cy="369332"/>
          </a:xfrm>
          <a:prstGeom prst="rect">
            <a:avLst/>
          </a:prstGeom>
          <a:noFill/>
        </p:spPr>
        <p:txBody>
          <a:bodyPr wrap="none" rtlCol="0">
            <a:spAutoFit/>
          </a:bodyPr>
          <a:lstStyle/>
          <a:p>
            <a:pPr>
              <a:lnSpc>
                <a:spcPct val="90000"/>
              </a:lnSpc>
            </a:pPr>
            <a:r>
              <a:rPr lang="en-GR" sz="2000" dirty="0">
                <a:solidFill>
                  <a:schemeClr val="accent6">
                    <a:lumMod val="75000"/>
                  </a:schemeClr>
                </a:solidFill>
                <a:latin typeface="Trebuchet MS" panose="020B0703020202090204" pitchFamily="34" charset="0"/>
              </a:rPr>
              <a:t>Core 2</a:t>
            </a:r>
          </a:p>
        </p:txBody>
      </p:sp>
      <p:sp>
        <p:nvSpPr>
          <p:cNvPr id="288" name="TextBox 287">
            <a:extLst>
              <a:ext uri="{FF2B5EF4-FFF2-40B4-BE49-F238E27FC236}">
                <a16:creationId xmlns:a16="http://schemas.microsoft.com/office/drawing/2014/main" id="{5A48CAB1-9CC0-D440-E456-B5CEC948D6EB}"/>
              </a:ext>
            </a:extLst>
          </p:cNvPr>
          <p:cNvSpPr txBox="1"/>
          <p:nvPr/>
        </p:nvSpPr>
        <p:spPr>
          <a:xfrm>
            <a:off x="3447845" y="4022032"/>
            <a:ext cx="1019543" cy="369332"/>
          </a:xfrm>
          <a:prstGeom prst="rect">
            <a:avLst/>
          </a:prstGeom>
          <a:noFill/>
        </p:spPr>
        <p:txBody>
          <a:bodyPr wrap="none" rtlCol="0">
            <a:spAutoFit/>
          </a:bodyPr>
          <a:lstStyle/>
          <a:p>
            <a:pPr>
              <a:lnSpc>
                <a:spcPct val="90000"/>
              </a:lnSpc>
            </a:pPr>
            <a:r>
              <a:rPr lang="en-GR" sz="2000" dirty="0">
                <a:solidFill>
                  <a:schemeClr val="accent5"/>
                </a:solidFill>
                <a:latin typeface="Trebuchet MS" panose="020B0703020202090204" pitchFamily="34" charset="0"/>
              </a:rPr>
              <a:t>Core 3</a:t>
            </a:r>
          </a:p>
        </p:txBody>
      </p:sp>
      <p:grpSp>
        <p:nvGrpSpPr>
          <p:cNvPr id="289" name="Group 288">
            <a:extLst>
              <a:ext uri="{FF2B5EF4-FFF2-40B4-BE49-F238E27FC236}">
                <a16:creationId xmlns:a16="http://schemas.microsoft.com/office/drawing/2014/main" id="{347C470F-2C0F-546D-34F6-0B0AE7E8D46A}"/>
              </a:ext>
            </a:extLst>
          </p:cNvPr>
          <p:cNvGrpSpPr/>
          <p:nvPr/>
        </p:nvGrpSpPr>
        <p:grpSpPr>
          <a:xfrm>
            <a:off x="1327429" y="3067743"/>
            <a:ext cx="2016000" cy="1495876"/>
            <a:chOff x="1745877" y="2496557"/>
            <a:chExt cx="2016000" cy="1495876"/>
          </a:xfrm>
        </p:grpSpPr>
        <p:grpSp>
          <p:nvGrpSpPr>
            <p:cNvPr id="290" name="Group 289">
              <a:extLst>
                <a:ext uri="{FF2B5EF4-FFF2-40B4-BE49-F238E27FC236}">
                  <a16:creationId xmlns:a16="http://schemas.microsoft.com/office/drawing/2014/main" id="{F94691E0-4D9D-ED50-44FE-EC09807F7781}"/>
                </a:ext>
              </a:extLst>
            </p:cNvPr>
            <p:cNvGrpSpPr>
              <a:grpSpLocks noChangeAspect="1"/>
            </p:cNvGrpSpPr>
            <p:nvPr/>
          </p:nvGrpSpPr>
          <p:grpSpPr>
            <a:xfrm>
              <a:off x="1925878" y="2496557"/>
              <a:ext cx="1656000" cy="1495876"/>
              <a:chOff x="1036320" y="2239962"/>
              <a:chExt cx="1905000" cy="1948528"/>
            </a:xfrm>
            <a:solidFill>
              <a:schemeClr val="bg1">
                <a:lumMod val="85000"/>
              </a:schemeClr>
            </a:solidFill>
          </p:grpSpPr>
          <p:grpSp>
            <p:nvGrpSpPr>
              <p:cNvPr id="293" name="Group 292">
                <a:extLst>
                  <a:ext uri="{FF2B5EF4-FFF2-40B4-BE49-F238E27FC236}">
                    <a16:creationId xmlns:a16="http://schemas.microsoft.com/office/drawing/2014/main" id="{7442452E-BB27-85BB-BF81-A095A776F00D}"/>
                  </a:ext>
                </a:extLst>
              </p:cNvPr>
              <p:cNvGrpSpPr/>
              <p:nvPr/>
            </p:nvGrpSpPr>
            <p:grpSpPr>
              <a:xfrm>
                <a:off x="1036320" y="2239962"/>
                <a:ext cx="1905000" cy="972266"/>
                <a:chOff x="1036320" y="2239962"/>
                <a:chExt cx="1905000" cy="972266"/>
              </a:xfrm>
              <a:grpFill/>
            </p:grpSpPr>
            <p:grpSp>
              <p:nvGrpSpPr>
                <p:cNvPr id="341" name="Group 340">
                  <a:extLst>
                    <a:ext uri="{FF2B5EF4-FFF2-40B4-BE49-F238E27FC236}">
                      <a16:creationId xmlns:a16="http://schemas.microsoft.com/office/drawing/2014/main" id="{A3CDEDC3-B34E-6CDB-28D2-E023547DD212}"/>
                    </a:ext>
                  </a:extLst>
                </p:cNvPr>
                <p:cNvGrpSpPr/>
                <p:nvPr/>
              </p:nvGrpSpPr>
              <p:grpSpPr>
                <a:xfrm>
                  <a:off x="1036320" y="2239962"/>
                  <a:ext cx="1905000" cy="486796"/>
                  <a:chOff x="1036320" y="2239962"/>
                  <a:chExt cx="1905000" cy="486796"/>
                </a:xfrm>
                <a:grpFill/>
              </p:grpSpPr>
              <p:grpSp>
                <p:nvGrpSpPr>
                  <p:cNvPr id="365" name="Group 364">
                    <a:extLst>
                      <a:ext uri="{FF2B5EF4-FFF2-40B4-BE49-F238E27FC236}">
                        <a16:creationId xmlns:a16="http://schemas.microsoft.com/office/drawing/2014/main" id="{1827A8AF-AEAF-4DF0-8E00-A4196DA82E40}"/>
                      </a:ext>
                    </a:extLst>
                  </p:cNvPr>
                  <p:cNvGrpSpPr/>
                  <p:nvPr/>
                </p:nvGrpSpPr>
                <p:grpSpPr>
                  <a:xfrm>
                    <a:off x="1036320" y="2239962"/>
                    <a:ext cx="1905000" cy="244158"/>
                    <a:chOff x="1036320" y="2239962"/>
                    <a:chExt cx="2194560" cy="274638"/>
                  </a:xfrm>
                  <a:grpFill/>
                </p:grpSpPr>
                <p:grpSp>
                  <p:nvGrpSpPr>
                    <p:cNvPr id="377" name="Group 376">
                      <a:extLst>
                        <a:ext uri="{FF2B5EF4-FFF2-40B4-BE49-F238E27FC236}">
                          <a16:creationId xmlns:a16="http://schemas.microsoft.com/office/drawing/2014/main" id="{4A47E2D4-E2F1-1ACC-1496-4565613844C2}"/>
                        </a:ext>
                      </a:extLst>
                    </p:cNvPr>
                    <p:cNvGrpSpPr/>
                    <p:nvPr/>
                  </p:nvGrpSpPr>
                  <p:grpSpPr>
                    <a:xfrm>
                      <a:off x="1036320" y="2240280"/>
                      <a:ext cx="1097280" cy="274320"/>
                      <a:chOff x="1036320" y="2240280"/>
                      <a:chExt cx="1097280" cy="274320"/>
                    </a:xfrm>
                    <a:grpFill/>
                  </p:grpSpPr>
                  <p:sp>
                    <p:nvSpPr>
                      <p:cNvPr id="383" name="Rectangle 382">
                        <a:extLst>
                          <a:ext uri="{FF2B5EF4-FFF2-40B4-BE49-F238E27FC236}">
                            <a16:creationId xmlns:a16="http://schemas.microsoft.com/office/drawing/2014/main" id="{8FDFC47C-EAA7-9C46-0608-809CD58F5657}"/>
                          </a:ext>
                        </a:extLst>
                      </p:cNvPr>
                      <p:cNvSpPr/>
                      <p:nvPr/>
                    </p:nvSpPr>
                    <p:spPr>
                      <a:xfrm>
                        <a:off x="1036320" y="2240280"/>
                        <a:ext cx="274320" cy="27432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84" name="Rectangle 383">
                        <a:extLst>
                          <a:ext uri="{FF2B5EF4-FFF2-40B4-BE49-F238E27FC236}">
                            <a16:creationId xmlns:a16="http://schemas.microsoft.com/office/drawing/2014/main" id="{2E70B742-5252-3236-C114-860ABC097BE0}"/>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85" name="Rectangle 384">
                        <a:extLst>
                          <a:ext uri="{FF2B5EF4-FFF2-40B4-BE49-F238E27FC236}">
                            <a16:creationId xmlns:a16="http://schemas.microsoft.com/office/drawing/2014/main" id="{9E76C9CD-10A8-DD81-4F70-49B7AEE51E33}"/>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86" name="Rectangle 385">
                        <a:extLst>
                          <a:ext uri="{FF2B5EF4-FFF2-40B4-BE49-F238E27FC236}">
                            <a16:creationId xmlns:a16="http://schemas.microsoft.com/office/drawing/2014/main" id="{53880C43-AABE-EDD6-8C96-4B002FF95C1C}"/>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78" name="Group 377">
                      <a:extLst>
                        <a:ext uri="{FF2B5EF4-FFF2-40B4-BE49-F238E27FC236}">
                          <a16:creationId xmlns:a16="http://schemas.microsoft.com/office/drawing/2014/main" id="{DD948CAE-D3F0-F9E9-8AAA-7FB1D464757E}"/>
                        </a:ext>
                      </a:extLst>
                    </p:cNvPr>
                    <p:cNvGrpSpPr/>
                    <p:nvPr/>
                  </p:nvGrpSpPr>
                  <p:grpSpPr>
                    <a:xfrm>
                      <a:off x="2133600" y="2239962"/>
                      <a:ext cx="1097280" cy="274320"/>
                      <a:chOff x="1036320" y="2240280"/>
                      <a:chExt cx="1097280" cy="274320"/>
                    </a:xfrm>
                    <a:grpFill/>
                  </p:grpSpPr>
                  <p:sp>
                    <p:nvSpPr>
                      <p:cNvPr id="379" name="Rectangle 378">
                        <a:extLst>
                          <a:ext uri="{FF2B5EF4-FFF2-40B4-BE49-F238E27FC236}">
                            <a16:creationId xmlns:a16="http://schemas.microsoft.com/office/drawing/2014/main" id="{BF81A76C-B5CF-164F-0F14-9723D75390CD}"/>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80" name="Rectangle 379">
                        <a:extLst>
                          <a:ext uri="{FF2B5EF4-FFF2-40B4-BE49-F238E27FC236}">
                            <a16:creationId xmlns:a16="http://schemas.microsoft.com/office/drawing/2014/main" id="{E60E0770-EDFB-BFF3-A9D1-EA166D498C03}"/>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81" name="Rectangle 380">
                        <a:extLst>
                          <a:ext uri="{FF2B5EF4-FFF2-40B4-BE49-F238E27FC236}">
                            <a16:creationId xmlns:a16="http://schemas.microsoft.com/office/drawing/2014/main" id="{12592975-1F67-F649-B12B-4E28811F9ABD}"/>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82" name="Rectangle 381">
                        <a:extLst>
                          <a:ext uri="{FF2B5EF4-FFF2-40B4-BE49-F238E27FC236}">
                            <a16:creationId xmlns:a16="http://schemas.microsoft.com/office/drawing/2014/main" id="{C51A9478-B0E3-A5F3-7E3B-0B673538A3A9}"/>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366" name="Group 365">
                    <a:extLst>
                      <a:ext uri="{FF2B5EF4-FFF2-40B4-BE49-F238E27FC236}">
                        <a16:creationId xmlns:a16="http://schemas.microsoft.com/office/drawing/2014/main" id="{86226639-03E5-FA5C-90F5-791088BFDA48}"/>
                      </a:ext>
                    </a:extLst>
                  </p:cNvPr>
                  <p:cNvGrpSpPr/>
                  <p:nvPr/>
                </p:nvGrpSpPr>
                <p:grpSpPr>
                  <a:xfrm>
                    <a:off x="1036320" y="2482600"/>
                    <a:ext cx="1905000" cy="244158"/>
                    <a:chOff x="1036320" y="2239962"/>
                    <a:chExt cx="2194560" cy="274638"/>
                  </a:xfrm>
                  <a:grpFill/>
                </p:grpSpPr>
                <p:grpSp>
                  <p:nvGrpSpPr>
                    <p:cNvPr id="367" name="Group 366">
                      <a:extLst>
                        <a:ext uri="{FF2B5EF4-FFF2-40B4-BE49-F238E27FC236}">
                          <a16:creationId xmlns:a16="http://schemas.microsoft.com/office/drawing/2014/main" id="{7632B805-1444-4294-7B8B-9D614525C631}"/>
                        </a:ext>
                      </a:extLst>
                    </p:cNvPr>
                    <p:cNvGrpSpPr/>
                    <p:nvPr/>
                  </p:nvGrpSpPr>
                  <p:grpSpPr>
                    <a:xfrm>
                      <a:off x="1036320" y="2240280"/>
                      <a:ext cx="1097280" cy="274320"/>
                      <a:chOff x="1036320" y="2240280"/>
                      <a:chExt cx="1097280" cy="274320"/>
                    </a:xfrm>
                    <a:grpFill/>
                  </p:grpSpPr>
                  <p:sp>
                    <p:nvSpPr>
                      <p:cNvPr id="373" name="Rectangle 372">
                        <a:extLst>
                          <a:ext uri="{FF2B5EF4-FFF2-40B4-BE49-F238E27FC236}">
                            <a16:creationId xmlns:a16="http://schemas.microsoft.com/office/drawing/2014/main" id="{AB972034-6404-8B51-EE4B-9B160CC20DD2}"/>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74" name="Rectangle 373">
                        <a:extLst>
                          <a:ext uri="{FF2B5EF4-FFF2-40B4-BE49-F238E27FC236}">
                            <a16:creationId xmlns:a16="http://schemas.microsoft.com/office/drawing/2014/main" id="{9FB37139-EE0B-30B5-8757-67D584EC7F24}"/>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75" name="Rectangle 374">
                        <a:extLst>
                          <a:ext uri="{FF2B5EF4-FFF2-40B4-BE49-F238E27FC236}">
                            <a16:creationId xmlns:a16="http://schemas.microsoft.com/office/drawing/2014/main" id="{D07E3685-D803-AC89-0363-19A7F8336F78}"/>
                          </a:ext>
                        </a:extLst>
                      </p:cNvPr>
                      <p:cNvSpPr/>
                      <p:nvPr/>
                    </p:nvSpPr>
                    <p:spPr>
                      <a:xfrm>
                        <a:off x="1588168" y="2240280"/>
                        <a:ext cx="274320" cy="27432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76" name="Rectangle 375">
                        <a:extLst>
                          <a:ext uri="{FF2B5EF4-FFF2-40B4-BE49-F238E27FC236}">
                            <a16:creationId xmlns:a16="http://schemas.microsoft.com/office/drawing/2014/main" id="{89C801BB-8977-1BA6-CAC8-38211A110479}"/>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68" name="Group 367">
                      <a:extLst>
                        <a:ext uri="{FF2B5EF4-FFF2-40B4-BE49-F238E27FC236}">
                          <a16:creationId xmlns:a16="http://schemas.microsoft.com/office/drawing/2014/main" id="{234B34A1-3260-C342-0FD3-7E3B837F559B}"/>
                        </a:ext>
                      </a:extLst>
                    </p:cNvPr>
                    <p:cNvGrpSpPr/>
                    <p:nvPr/>
                  </p:nvGrpSpPr>
                  <p:grpSpPr>
                    <a:xfrm>
                      <a:off x="2133600" y="2239962"/>
                      <a:ext cx="1097280" cy="274320"/>
                      <a:chOff x="1036320" y="2240280"/>
                      <a:chExt cx="1097280" cy="274320"/>
                    </a:xfrm>
                    <a:grpFill/>
                  </p:grpSpPr>
                  <p:sp>
                    <p:nvSpPr>
                      <p:cNvPr id="369" name="Rectangle 368">
                        <a:extLst>
                          <a:ext uri="{FF2B5EF4-FFF2-40B4-BE49-F238E27FC236}">
                            <a16:creationId xmlns:a16="http://schemas.microsoft.com/office/drawing/2014/main" id="{B1987660-66FA-6297-F49E-FAD42B40387E}"/>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70" name="Rectangle 369">
                        <a:extLst>
                          <a:ext uri="{FF2B5EF4-FFF2-40B4-BE49-F238E27FC236}">
                            <a16:creationId xmlns:a16="http://schemas.microsoft.com/office/drawing/2014/main" id="{8F4095DD-8BDC-84DA-8125-F940A6C5103F}"/>
                          </a:ext>
                        </a:extLst>
                      </p:cNvPr>
                      <p:cNvSpPr/>
                      <p:nvPr/>
                    </p:nvSpPr>
                    <p:spPr>
                      <a:xfrm>
                        <a:off x="1310640" y="2240280"/>
                        <a:ext cx="274320" cy="27432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71" name="Rectangle 370">
                        <a:extLst>
                          <a:ext uri="{FF2B5EF4-FFF2-40B4-BE49-F238E27FC236}">
                            <a16:creationId xmlns:a16="http://schemas.microsoft.com/office/drawing/2014/main" id="{D632535C-3DEC-8ADC-1297-03424735775A}"/>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72" name="Rectangle 371">
                        <a:extLst>
                          <a:ext uri="{FF2B5EF4-FFF2-40B4-BE49-F238E27FC236}">
                            <a16:creationId xmlns:a16="http://schemas.microsoft.com/office/drawing/2014/main" id="{5A3B3F5B-6A36-706F-DC1B-59A69DF2AEEA}"/>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342" name="Group 341">
                  <a:extLst>
                    <a:ext uri="{FF2B5EF4-FFF2-40B4-BE49-F238E27FC236}">
                      <a16:creationId xmlns:a16="http://schemas.microsoft.com/office/drawing/2014/main" id="{AAD94C5B-48E8-5F30-A4CA-B818B392099B}"/>
                    </a:ext>
                  </a:extLst>
                </p:cNvPr>
                <p:cNvGrpSpPr/>
                <p:nvPr/>
              </p:nvGrpSpPr>
              <p:grpSpPr>
                <a:xfrm>
                  <a:off x="1036320" y="2725432"/>
                  <a:ext cx="1905000" cy="486796"/>
                  <a:chOff x="1036320" y="2239962"/>
                  <a:chExt cx="1905000" cy="486796"/>
                </a:xfrm>
                <a:grpFill/>
              </p:grpSpPr>
              <p:grpSp>
                <p:nvGrpSpPr>
                  <p:cNvPr id="343" name="Group 342">
                    <a:extLst>
                      <a:ext uri="{FF2B5EF4-FFF2-40B4-BE49-F238E27FC236}">
                        <a16:creationId xmlns:a16="http://schemas.microsoft.com/office/drawing/2014/main" id="{F1496010-EBB7-DC3B-2366-362594AB4DE1}"/>
                      </a:ext>
                    </a:extLst>
                  </p:cNvPr>
                  <p:cNvGrpSpPr/>
                  <p:nvPr/>
                </p:nvGrpSpPr>
                <p:grpSpPr>
                  <a:xfrm>
                    <a:off x="1036320" y="2239962"/>
                    <a:ext cx="1905000" cy="244158"/>
                    <a:chOff x="1036320" y="2239962"/>
                    <a:chExt cx="2194560" cy="274638"/>
                  </a:xfrm>
                  <a:grpFill/>
                </p:grpSpPr>
                <p:grpSp>
                  <p:nvGrpSpPr>
                    <p:cNvPr id="355" name="Group 354">
                      <a:extLst>
                        <a:ext uri="{FF2B5EF4-FFF2-40B4-BE49-F238E27FC236}">
                          <a16:creationId xmlns:a16="http://schemas.microsoft.com/office/drawing/2014/main" id="{533273D4-B2B2-3E21-78FA-407831EBE3F9}"/>
                        </a:ext>
                      </a:extLst>
                    </p:cNvPr>
                    <p:cNvGrpSpPr/>
                    <p:nvPr/>
                  </p:nvGrpSpPr>
                  <p:grpSpPr>
                    <a:xfrm>
                      <a:off x="1036320" y="2240280"/>
                      <a:ext cx="1097280" cy="274320"/>
                      <a:chOff x="1036320" y="2240280"/>
                      <a:chExt cx="1097280" cy="274320"/>
                    </a:xfrm>
                    <a:grpFill/>
                  </p:grpSpPr>
                  <p:sp>
                    <p:nvSpPr>
                      <p:cNvPr id="361" name="Rectangle 360">
                        <a:extLst>
                          <a:ext uri="{FF2B5EF4-FFF2-40B4-BE49-F238E27FC236}">
                            <a16:creationId xmlns:a16="http://schemas.microsoft.com/office/drawing/2014/main" id="{4497DAD5-8904-EEFE-2117-0D9B2B2B59F6}"/>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62" name="Rectangle 361">
                        <a:extLst>
                          <a:ext uri="{FF2B5EF4-FFF2-40B4-BE49-F238E27FC236}">
                            <a16:creationId xmlns:a16="http://schemas.microsoft.com/office/drawing/2014/main" id="{6F2CF054-6D74-1941-907B-B978B94D6A9D}"/>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63" name="Rectangle 362">
                        <a:extLst>
                          <a:ext uri="{FF2B5EF4-FFF2-40B4-BE49-F238E27FC236}">
                            <a16:creationId xmlns:a16="http://schemas.microsoft.com/office/drawing/2014/main" id="{2CE74B96-E3F0-B5FB-2F61-5A7C1B1BA5BD}"/>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64" name="Rectangle 363">
                        <a:extLst>
                          <a:ext uri="{FF2B5EF4-FFF2-40B4-BE49-F238E27FC236}">
                            <a16:creationId xmlns:a16="http://schemas.microsoft.com/office/drawing/2014/main" id="{0398105E-98C5-EE5B-AFE2-5E1CBCB6BF3B}"/>
                          </a:ext>
                        </a:extLst>
                      </p:cNvPr>
                      <p:cNvSpPr/>
                      <p:nvPr/>
                    </p:nvSpPr>
                    <p:spPr>
                      <a:xfrm>
                        <a:off x="185928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56" name="Group 355">
                      <a:extLst>
                        <a:ext uri="{FF2B5EF4-FFF2-40B4-BE49-F238E27FC236}">
                          <a16:creationId xmlns:a16="http://schemas.microsoft.com/office/drawing/2014/main" id="{E1E4B654-7DBD-D908-978B-4D61CC12A1B4}"/>
                        </a:ext>
                      </a:extLst>
                    </p:cNvPr>
                    <p:cNvGrpSpPr/>
                    <p:nvPr/>
                  </p:nvGrpSpPr>
                  <p:grpSpPr>
                    <a:xfrm>
                      <a:off x="2133600" y="2239962"/>
                      <a:ext cx="1097280" cy="274320"/>
                      <a:chOff x="1036320" y="2240280"/>
                      <a:chExt cx="1097280" cy="274320"/>
                    </a:xfrm>
                    <a:grpFill/>
                  </p:grpSpPr>
                  <p:sp>
                    <p:nvSpPr>
                      <p:cNvPr id="357" name="Rectangle 356">
                        <a:extLst>
                          <a:ext uri="{FF2B5EF4-FFF2-40B4-BE49-F238E27FC236}">
                            <a16:creationId xmlns:a16="http://schemas.microsoft.com/office/drawing/2014/main" id="{0F782494-A498-51E6-350C-E77766ECE13B}"/>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58" name="Rectangle 357">
                        <a:extLst>
                          <a:ext uri="{FF2B5EF4-FFF2-40B4-BE49-F238E27FC236}">
                            <a16:creationId xmlns:a16="http://schemas.microsoft.com/office/drawing/2014/main" id="{2F0AA620-EE7D-3E9C-CCE0-F422CB7FFEE3}"/>
                          </a:ext>
                        </a:extLst>
                      </p:cNvPr>
                      <p:cNvSpPr/>
                      <p:nvPr/>
                    </p:nvSpPr>
                    <p:spPr>
                      <a:xfrm>
                        <a:off x="131064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59" name="Rectangle 358">
                        <a:extLst>
                          <a:ext uri="{FF2B5EF4-FFF2-40B4-BE49-F238E27FC236}">
                            <a16:creationId xmlns:a16="http://schemas.microsoft.com/office/drawing/2014/main" id="{B59F2FF9-E579-4019-8577-C38B8F460992}"/>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60" name="Rectangle 359">
                        <a:extLst>
                          <a:ext uri="{FF2B5EF4-FFF2-40B4-BE49-F238E27FC236}">
                            <a16:creationId xmlns:a16="http://schemas.microsoft.com/office/drawing/2014/main" id="{58CB0817-93E4-B1D8-27EB-7498F6C789EA}"/>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344" name="Group 343">
                    <a:extLst>
                      <a:ext uri="{FF2B5EF4-FFF2-40B4-BE49-F238E27FC236}">
                        <a16:creationId xmlns:a16="http://schemas.microsoft.com/office/drawing/2014/main" id="{89588469-5300-6A41-1651-32ECF7E94421}"/>
                      </a:ext>
                    </a:extLst>
                  </p:cNvPr>
                  <p:cNvGrpSpPr/>
                  <p:nvPr/>
                </p:nvGrpSpPr>
                <p:grpSpPr>
                  <a:xfrm>
                    <a:off x="1036320" y="2482600"/>
                    <a:ext cx="1905000" cy="244158"/>
                    <a:chOff x="1036320" y="2239962"/>
                    <a:chExt cx="2194560" cy="274638"/>
                  </a:xfrm>
                  <a:grpFill/>
                </p:grpSpPr>
                <p:grpSp>
                  <p:nvGrpSpPr>
                    <p:cNvPr id="345" name="Group 344">
                      <a:extLst>
                        <a:ext uri="{FF2B5EF4-FFF2-40B4-BE49-F238E27FC236}">
                          <a16:creationId xmlns:a16="http://schemas.microsoft.com/office/drawing/2014/main" id="{B5B29B91-EF20-754A-D9C1-654749EB55EE}"/>
                        </a:ext>
                      </a:extLst>
                    </p:cNvPr>
                    <p:cNvGrpSpPr/>
                    <p:nvPr/>
                  </p:nvGrpSpPr>
                  <p:grpSpPr>
                    <a:xfrm>
                      <a:off x="1036320" y="2240280"/>
                      <a:ext cx="1097280" cy="274320"/>
                      <a:chOff x="1036320" y="2240280"/>
                      <a:chExt cx="1097280" cy="274320"/>
                    </a:xfrm>
                    <a:grpFill/>
                  </p:grpSpPr>
                  <p:sp>
                    <p:nvSpPr>
                      <p:cNvPr id="351" name="Rectangle 350">
                        <a:extLst>
                          <a:ext uri="{FF2B5EF4-FFF2-40B4-BE49-F238E27FC236}">
                            <a16:creationId xmlns:a16="http://schemas.microsoft.com/office/drawing/2014/main" id="{0A584D36-4D86-D16F-9F1A-10F5BB94B13A}"/>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52" name="Rectangle 351">
                        <a:extLst>
                          <a:ext uri="{FF2B5EF4-FFF2-40B4-BE49-F238E27FC236}">
                            <a16:creationId xmlns:a16="http://schemas.microsoft.com/office/drawing/2014/main" id="{2FA2B3B2-0F54-5B1D-82E5-954D9971CBEE}"/>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53" name="Rectangle 352">
                        <a:extLst>
                          <a:ext uri="{FF2B5EF4-FFF2-40B4-BE49-F238E27FC236}">
                            <a16:creationId xmlns:a16="http://schemas.microsoft.com/office/drawing/2014/main" id="{12B8C5D3-518E-0FA9-62F5-622CCAB4ACC7}"/>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54" name="Rectangle 353">
                        <a:extLst>
                          <a:ext uri="{FF2B5EF4-FFF2-40B4-BE49-F238E27FC236}">
                            <a16:creationId xmlns:a16="http://schemas.microsoft.com/office/drawing/2014/main" id="{4BB18947-3A00-5DBF-7D47-F526EC53A7ED}"/>
                          </a:ext>
                        </a:extLst>
                      </p:cNvPr>
                      <p:cNvSpPr/>
                      <p:nvPr/>
                    </p:nvSpPr>
                    <p:spPr>
                      <a:xfrm>
                        <a:off x="185928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46" name="Group 345">
                      <a:extLst>
                        <a:ext uri="{FF2B5EF4-FFF2-40B4-BE49-F238E27FC236}">
                          <a16:creationId xmlns:a16="http://schemas.microsoft.com/office/drawing/2014/main" id="{834C8B82-346B-5075-FE15-081D67E22F0B}"/>
                        </a:ext>
                      </a:extLst>
                    </p:cNvPr>
                    <p:cNvGrpSpPr/>
                    <p:nvPr/>
                  </p:nvGrpSpPr>
                  <p:grpSpPr>
                    <a:xfrm>
                      <a:off x="2133600" y="2239962"/>
                      <a:ext cx="1097280" cy="274320"/>
                      <a:chOff x="1036320" y="2240280"/>
                      <a:chExt cx="1097280" cy="274320"/>
                    </a:xfrm>
                    <a:grpFill/>
                  </p:grpSpPr>
                  <p:sp>
                    <p:nvSpPr>
                      <p:cNvPr id="347" name="Rectangle 346">
                        <a:extLst>
                          <a:ext uri="{FF2B5EF4-FFF2-40B4-BE49-F238E27FC236}">
                            <a16:creationId xmlns:a16="http://schemas.microsoft.com/office/drawing/2014/main" id="{DEBFD17E-7BD2-A172-7828-42EEA31B03A6}"/>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48" name="Rectangle 347">
                        <a:extLst>
                          <a:ext uri="{FF2B5EF4-FFF2-40B4-BE49-F238E27FC236}">
                            <a16:creationId xmlns:a16="http://schemas.microsoft.com/office/drawing/2014/main" id="{55EF400A-40BA-CB71-2501-ABEAC0218002}"/>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49" name="Rectangle 348">
                        <a:extLst>
                          <a:ext uri="{FF2B5EF4-FFF2-40B4-BE49-F238E27FC236}">
                            <a16:creationId xmlns:a16="http://schemas.microsoft.com/office/drawing/2014/main" id="{24E8EE12-02E6-75DE-977C-AD0B8D0325B4}"/>
                          </a:ext>
                        </a:extLst>
                      </p:cNvPr>
                      <p:cNvSpPr/>
                      <p:nvPr/>
                    </p:nvSpPr>
                    <p:spPr>
                      <a:xfrm>
                        <a:off x="1588168"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50" name="Rectangle 349">
                        <a:extLst>
                          <a:ext uri="{FF2B5EF4-FFF2-40B4-BE49-F238E27FC236}">
                            <a16:creationId xmlns:a16="http://schemas.microsoft.com/office/drawing/2014/main" id="{0BCDAC13-5B16-DBD5-814C-55F03440BF10}"/>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grpSp>
            <p:nvGrpSpPr>
              <p:cNvPr id="294" name="Group 293">
                <a:extLst>
                  <a:ext uri="{FF2B5EF4-FFF2-40B4-BE49-F238E27FC236}">
                    <a16:creationId xmlns:a16="http://schemas.microsoft.com/office/drawing/2014/main" id="{D7F0C5C5-E8FF-76FE-1F6C-EEDB09D1F494}"/>
                  </a:ext>
                </a:extLst>
              </p:cNvPr>
              <p:cNvGrpSpPr/>
              <p:nvPr/>
            </p:nvGrpSpPr>
            <p:grpSpPr>
              <a:xfrm>
                <a:off x="1036320" y="3216224"/>
                <a:ext cx="1905000" cy="972266"/>
                <a:chOff x="1036320" y="2239962"/>
                <a:chExt cx="1905000" cy="972266"/>
              </a:xfrm>
              <a:grpFill/>
            </p:grpSpPr>
            <p:grpSp>
              <p:nvGrpSpPr>
                <p:cNvPr id="295" name="Group 294">
                  <a:extLst>
                    <a:ext uri="{FF2B5EF4-FFF2-40B4-BE49-F238E27FC236}">
                      <a16:creationId xmlns:a16="http://schemas.microsoft.com/office/drawing/2014/main" id="{58A2648F-BCB7-C3E3-EA25-DA5F8CEDF644}"/>
                    </a:ext>
                  </a:extLst>
                </p:cNvPr>
                <p:cNvGrpSpPr/>
                <p:nvPr/>
              </p:nvGrpSpPr>
              <p:grpSpPr>
                <a:xfrm>
                  <a:off x="1036320" y="2239962"/>
                  <a:ext cx="1905000" cy="486796"/>
                  <a:chOff x="1036320" y="2239962"/>
                  <a:chExt cx="1905000" cy="486796"/>
                </a:xfrm>
                <a:grpFill/>
              </p:grpSpPr>
              <p:grpSp>
                <p:nvGrpSpPr>
                  <p:cNvPr id="319" name="Group 318">
                    <a:extLst>
                      <a:ext uri="{FF2B5EF4-FFF2-40B4-BE49-F238E27FC236}">
                        <a16:creationId xmlns:a16="http://schemas.microsoft.com/office/drawing/2014/main" id="{DB06FC3C-7942-FBB8-B81B-59836540110A}"/>
                      </a:ext>
                    </a:extLst>
                  </p:cNvPr>
                  <p:cNvGrpSpPr/>
                  <p:nvPr/>
                </p:nvGrpSpPr>
                <p:grpSpPr>
                  <a:xfrm>
                    <a:off x="1036320" y="2239962"/>
                    <a:ext cx="1905000" cy="244158"/>
                    <a:chOff x="1036320" y="2239962"/>
                    <a:chExt cx="2194560" cy="274638"/>
                  </a:xfrm>
                  <a:grpFill/>
                </p:grpSpPr>
                <p:grpSp>
                  <p:nvGrpSpPr>
                    <p:cNvPr id="331" name="Group 330">
                      <a:extLst>
                        <a:ext uri="{FF2B5EF4-FFF2-40B4-BE49-F238E27FC236}">
                          <a16:creationId xmlns:a16="http://schemas.microsoft.com/office/drawing/2014/main" id="{6EF40C54-5F55-0A5B-5535-4A690AC64915}"/>
                        </a:ext>
                      </a:extLst>
                    </p:cNvPr>
                    <p:cNvGrpSpPr/>
                    <p:nvPr/>
                  </p:nvGrpSpPr>
                  <p:grpSpPr>
                    <a:xfrm>
                      <a:off x="1036320" y="2240280"/>
                      <a:ext cx="1097280" cy="274320"/>
                      <a:chOff x="1036320" y="2240280"/>
                      <a:chExt cx="1097280" cy="274320"/>
                    </a:xfrm>
                    <a:grpFill/>
                  </p:grpSpPr>
                  <p:sp>
                    <p:nvSpPr>
                      <p:cNvPr id="337" name="Rectangle 336">
                        <a:extLst>
                          <a:ext uri="{FF2B5EF4-FFF2-40B4-BE49-F238E27FC236}">
                            <a16:creationId xmlns:a16="http://schemas.microsoft.com/office/drawing/2014/main" id="{FB75986C-6577-A8B4-5116-23CF51076F3C}"/>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38" name="Rectangle 337">
                        <a:extLst>
                          <a:ext uri="{FF2B5EF4-FFF2-40B4-BE49-F238E27FC236}">
                            <a16:creationId xmlns:a16="http://schemas.microsoft.com/office/drawing/2014/main" id="{D050B303-8D79-B775-F9FA-C47E4B32CC02}"/>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39" name="Rectangle 338">
                        <a:extLst>
                          <a:ext uri="{FF2B5EF4-FFF2-40B4-BE49-F238E27FC236}">
                            <a16:creationId xmlns:a16="http://schemas.microsoft.com/office/drawing/2014/main" id="{FFB3DC78-269E-6861-CC6D-B841430CB5C4}"/>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40" name="Rectangle 339">
                        <a:extLst>
                          <a:ext uri="{FF2B5EF4-FFF2-40B4-BE49-F238E27FC236}">
                            <a16:creationId xmlns:a16="http://schemas.microsoft.com/office/drawing/2014/main" id="{5F2E5338-7163-3A6A-6B4D-A0C4D9CA4276}"/>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32" name="Group 331">
                      <a:extLst>
                        <a:ext uri="{FF2B5EF4-FFF2-40B4-BE49-F238E27FC236}">
                          <a16:creationId xmlns:a16="http://schemas.microsoft.com/office/drawing/2014/main" id="{5990324C-FECF-8711-2ED6-53537AFEF5ED}"/>
                        </a:ext>
                      </a:extLst>
                    </p:cNvPr>
                    <p:cNvGrpSpPr/>
                    <p:nvPr/>
                  </p:nvGrpSpPr>
                  <p:grpSpPr>
                    <a:xfrm>
                      <a:off x="2133600" y="2239962"/>
                      <a:ext cx="1097280" cy="274320"/>
                      <a:chOff x="1036320" y="2240280"/>
                      <a:chExt cx="1097280" cy="274320"/>
                    </a:xfrm>
                    <a:grpFill/>
                  </p:grpSpPr>
                  <p:sp>
                    <p:nvSpPr>
                      <p:cNvPr id="333" name="Rectangle 332">
                        <a:extLst>
                          <a:ext uri="{FF2B5EF4-FFF2-40B4-BE49-F238E27FC236}">
                            <a16:creationId xmlns:a16="http://schemas.microsoft.com/office/drawing/2014/main" id="{C3E7FB37-B0E4-7797-10FA-48E7FE1C82C8}"/>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34" name="Rectangle 333">
                        <a:extLst>
                          <a:ext uri="{FF2B5EF4-FFF2-40B4-BE49-F238E27FC236}">
                            <a16:creationId xmlns:a16="http://schemas.microsoft.com/office/drawing/2014/main" id="{EBA5AA02-039F-833E-4B45-1376FF915F25}"/>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35" name="Rectangle 334">
                        <a:extLst>
                          <a:ext uri="{FF2B5EF4-FFF2-40B4-BE49-F238E27FC236}">
                            <a16:creationId xmlns:a16="http://schemas.microsoft.com/office/drawing/2014/main" id="{2667D40D-5F44-0B9E-613A-0ADBF3070275}"/>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36" name="Rectangle 335">
                        <a:extLst>
                          <a:ext uri="{FF2B5EF4-FFF2-40B4-BE49-F238E27FC236}">
                            <a16:creationId xmlns:a16="http://schemas.microsoft.com/office/drawing/2014/main" id="{9A264B45-F628-4E30-6695-E70A0C9CD3B3}"/>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320" name="Group 319">
                    <a:extLst>
                      <a:ext uri="{FF2B5EF4-FFF2-40B4-BE49-F238E27FC236}">
                        <a16:creationId xmlns:a16="http://schemas.microsoft.com/office/drawing/2014/main" id="{63E61A70-7D0B-B416-40C3-71C1A2A3B4B3}"/>
                      </a:ext>
                    </a:extLst>
                  </p:cNvPr>
                  <p:cNvGrpSpPr/>
                  <p:nvPr/>
                </p:nvGrpSpPr>
                <p:grpSpPr>
                  <a:xfrm>
                    <a:off x="1036320" y="2482600"/>
                    <a:ext cx="1905000" cy="244158"/>
                    <a:chOff x="1036320" y="2239962"/>
                    <a:chExt cx="2194560" cy="274638"/>
                  </a:xfrm>
                  <a:grpFill/>
                </p:grpSpPr>
                <p:grpSp>
                  <p:nvGrpSpPr>
                    <p:cNvPr id="321" name="Group 320">
                      <a:extLst>
                        <a:ext uri="{FF2B5EF4-FFF2-40B4-BE49-F238E27FC236}">
                          <a16:creationId xmlns:a16="http://schemas.microsoft.com/office/drawing/2014/main" id="{1D2C3953-5BEB-1753-58CF-8E1E3E508442}"/>
                        </a:ext>
                      </a:extLst>
                    </p:cNvPr>
                    <p:cNvGrpSpPr/>
                    <p:nvPr/>
                  </p:nvGrpSpPr>
                  <p:grpSpPr>
                    <a:xfrm>
                      <a:off x="1036320" y="2240280"/>
                      <a:ext cx="1097280" cy="274320"/>
                      <a:chOff x="1036320" y="2240280"/>
                      <a:chExt cx="1097280" cy="274320"/>
                    </a:xfrm>
                    <a:grpFill/>
                  </p:grpSpPr>
                  <p:sp>
                    <p:nvSpPr>
                      <p:cNvPr id="327" name="Rectangle 326">
                        <a:extLst>
                          <a:ext uri="{FF2B5EF4-FFF2-40B4-BE49-F238E27FC236}">
                            <a16:creationId xmlns:a16="http://schemas.microsoft.com/office/drawing/2014/main" id="{0BAE6B2F-87D6-F16E-065B-643C8845B6A7}"/>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28" name="Rectangle 327">
                        <a:extLst>
                          <a:ext uri="{FF2B5EF4-FFF2-40B4-BE49-F238E27FC236}">
                            <a16:creationId xmlns:a16="http://schemas.microsoft.com/office/drawing/2014/main" id="{45018BE9-3D1C-BC68-FE4F-43B7ABF805CC}"/>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29" name="Rectangle 328">
                        <a:extLst>
                          <a:ext uri="{FF2B5EF4-FFF2-40B4-BE49-F238E27FC236}">
                            <a16:creationId xmlns:a16="http://schemas.microsoft.com/office/drawing/2014/main" id="{DECB85A4-A6EF-A6EE-F7F6-562492A0E940}"/>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30" name="Rectangle 329">
                        <a:extLst>
                          <a:ext uri="{FF2B5EF4-FFF2-40B4-BE49-F238E27FC236}">
                            <a16:creationId xmlns:a16="http://schemas.microsoft.com/office/drawing/2014/main" id="{6C562ECB-14D2-C357-0C7D-891C09FA5DBE}"/>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22" name="Group 321">
                      <a:extLst>
                        <a:ext uri="{FF2B5EF4-FFF2-40B4-BE49-F238E27FC236}">
                          <a16:creationId xmlns:a16="http://schemas.microsoft.com/office/drawing/2014/main" id="{4C8F6EDA-2929-A9E1-F797-BB7E5B2DB7DE}"/>
                        </a:ext>
                      </a:extLst>
                    </p:cNvPr>
                    <p:cNvGrpSpPr/>
                    <p:nvPr/>
                  </p:nvGrpSpPr>
                  <p:grpSpPr>
                    <a:xfrm>
                      <a:off x="2133600" y="2239962"/>
                      <a:ext cx="1097280" cy="274320"/>
                      <a:chOff x="1036320" y="2240280"/>
                      <a:chExt cx="1097280" cy="274320"/>
                    </a:xfrm>
                    <a:grpFill/>
                  </p:grpSpPr>
                  <p:sp>
                    <p:nvSpPr>
                      <p:cNvPr id="323" name="Rectangle 322">
                        <a:extLst>
                          <a:ext uri="{FF2B5EF4-FFF2-40B4-BE49-F238E27FC236}">
                            <a16:creationId xmlns:a16="http://schemas.microsoft.com/office/drawing/2014/main" id="{5DFABCA7-A5FD-6067-BB30-B2A939B66188}"/>
                          </a:ext>
                        </a:extLst>
                      </p:cNvPr>
                      <p:cNvSpPr/>
                      <p:nvPr/>
                    </p:nvSpPr>
                    <p:spPr>
                      <a:xfrm>
                        <a:off x="1036320" y="2240280"/>
                        <a:ext cx="274320" cy="27432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24" name="Rectangle 323">
                        <a:extLst>
                          <a:ext uri="{FF2B5EF4-FFF2-40B4-BE49-F238E27FC236}">
                            <a16:creationId xmlns:a16="http://schemas.microsoft.com/office/drawing/2014/main" id="{74B511B5-CCAD-E443-0D44-2B8137018C4A}"/>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25" name="Rectangle 324">
                        <a:extLst>
                          <a:ext uri="{FF2B5EF4-FFF2-40B4-BE49-F238E27FC236}">
                            <a16:creationId xmlns:a16="http://schemas.microsoft.com/office/drawing/2014/main" id="{93CE93F0-8AAD-A596-937D-69EA96FAB7D5}"/>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26" name="Rectangle 325">
                        <a:extLst>
                          <a:ext uri="{FF2B5EF4-FFF2-40B4-BE49-F238E27FC236}">
                            <a16:creationId xmlns:a16="http://schemas.microsoft.com/office/drawing/2014/main" id="{BD7F9428-B5B9-555A-4C2A-9DBC1552D462}"/>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296" name="Group 295">
                  <a:extLst>
                    <a:ext uri="{FF2B5EF4-FFF2-40B4-BE49-F238E27FC236}">
                      <a16:creationId xmlns:a16="http://schemas.microsoft.com/office/drawing/2014/main" id="{D538EA7E-65AE-E1A9-991B-ADAE9C363FC1}"/>
                    </a:ext>
                  </a:extLst>
                </p:cNvPr>
                <p:cNvGrpSpPr/>
                <p:nvPr/>
              </p:nvGrpSpPr>
              <p:grpSpPr>
                <a:xfrm>
                  <a:off x="1036320" y="2725432"/>
                  <a:ext cx="1905000" cy="486796"/>
                  <a:chOff x="1036320" y="2239962"/>
                  <a:chExt cx="1905000" cy="486796"/>
                </a:xfrm>
                <a:grpFill/>
              </p:grpSpPr>
              <p:grpSp>
                <p:nvGrpSpPr>
                  <p:cNvPr id="297" name="Group 296">
                    <a:extLst>
                      <a:ext uri="{FF2B5EF4-FFF2-40B4-BE49-F238E27FC236}">
                        <a16:creationId xmlns:a16="http://schemas.microsoft.com/office/drawing/2014/main" id="{FF83A9B2-188F-C971-3F6F-F14C17F3C250}"/>
                      </a:ext>
                    </a:extLst>
                  </p:cNvPr>
                  <p:cNvGrpSpPr/>
                  <p:nvPr/>
                </p:nvGrpSpPr>
                <p:grpSpPr>
                  <a:xfrm>
                    <a:off x="1036320" y="2239962"/>
                    <a:ext cx="1905000" cy="244158"/>
                    <a:chOff x="1036320" y="2239962"/>
                    <a:chExt cx="2194560" cy="274638"/>
                  </a:xfrm>
                  <a:grpFill/>
                </p:grpSpPr>
                <p:grpSp>
                  <p:nvGrpSpPr>
                    <p:cNvPr id="309" name="Group 308">
                      <a:extLst>
                        <a:ext uri="{FF2B5EF4-FFF2-40B4-BE49-F238E27FC236}">
                          <a16:creationId xmlns:a16="http://schemas.microsoft.com/office/drawing/2014/main" id="{B0C7614A-E81F-E21F-2B91-C99A2E00F52B}"/>
                        </a:ext>
                      </a:extLst>
                    </p:cNvPr>
                    <p:cNvGrpSpPr/>
                    <p:nvPr/>
                  </p:nvGrpSpPr>
                  <p:grpSpPr>
                    <a:xfrm>
                      <a:off x="1036320" y="2240280"/>
                      <a:ext cx="1097280" cy="274320"/>
                      <a:chOff x="1036320" y="2240280"/>
                      <a:chExt cx="1097280" cy="274320"/>
                    </a:xfrm>
                    <a:grpFill/>
                  </p:grpSpPr>
                  <p:sp>
                    <p:nvSpPr>
                      <p:cNvPr id="315" name="Rectangle 314">
                        <a:extLst>
                          <a:ext uri="{FF2B5EF4-FFF2-40B4-BE49-F238E27FC236}">
                            <a16:creationId xmlns:a16="http://schemas.microsoft.com/office/drawing/2014/main" id="{B8F5FAA1-071A-85D9-CD04-98B472E36B0A}"/>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16" name="Rectangle 315">
                        <a:extLst>
                          <a:ext uri="{FF2B5EF4-FFF2-40B4-BE49-F238E27FC236}">
                            <a16:creationId xmlns:a16="http://schemas.microsoft.com/office/drawing/2014/main" id="{DE53C5F4-0874-D400-6743-BC154BAEE5A9}"/>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17" name="Rectangle 316">
                        <a:extLst>
                          <a:ext uri="{FF2B5EF4-FFF2-40B4-BE49-F238E27FC236}">
                            <a16:creationId xmlns:a16="http://schemas.microsoft.com/office/drawing/2014/main" id="{5626C51B-812A-26F0-5E1F-5858269F4625}"/>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18" name="Rectangle 317">
                        <a:extLst>
                          <a:ext uri="{FF2B5EF4-FFF2-40B4-BE49-F238E27FC236}">
                            <a16:creationId xmlns:a16="http://schemas.microsoft.com/office/drawing/2014/main" id="{21210BEB-E440-1A46-0615-49A04788EF94}"/>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10" name="Group 309">
                      <a:extLst>
                        <a:ext uri="{FF2B5EF4-FFF2-40B4-BE49-F238E27FC236}">
                          <a16:creationId xmlns:a16="http://schemas.microsoft.com/office/drawing/2014/main" id="{E3247584-A742-F3E0-9669-D4B47213A2EB}"/>
                        </a:ext>
                      </a:extLst>
                    </p:cNvPr>
                    <p:cNvGrpSpPr/>
                    <p:nvPr/>
                  </p:nvGrpSpPr>
                  <p:grpSpPr>
                    <a:xfrm>
                      <a:off x="2133600" y="2239962"/>
                      <a:ext cx="1097280" cy="274320"/>
                      <a:chOff x="1036320" y="2240280"/>
                      <a:chExt cx="1097280" cy="274320"/>
                    </a:xfrm>
                    <a:grpFill/>
                  </p:grpSpPr>
                  <p:sp>
                    <p:nvSpPr>
                      <p:cNvPr id="311" name="Rectangle 310">
                        <a:extLst>
                          <a:ext uri="{FF2B5EF4-FFF2-40B4-BE49-F238E27FC236}">
                            <a16:creationId xmlns:a16="http://schemas.microsoft.com/office/drawing/2014/main" id="{D982CBA3-FAC9-4E65-66B7-49B64F109C47}"/>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12" name="Rectangle 311">
                        <a:extLst>
                          <a:ext uri="{FF2B5EF4-FFF2-40B4-BE49-F238E27FC236}">
                            <a16:creationId xmlns:a16="http://schemas.microsoft.com/office/drawing/2014/main" id="{E8895523-3600-8209-9660-28A77D05D1DC}"/>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13" name="Rectangle 312">
                        <a:extLst>
                          <a:ext uri="{FF2B5EF4-FFF2-40B4-BE49-F238E27FC236}">
                            <a16:creationId xmlns:a16="http://schemas.microsoft.com/office/drawing/2014/main" id="{FABBD0AA-031A-FBB5-70B7-4C3C0D914609}"/>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14" name="Rectangle 313">
                        <a:extLst>
                          <a:ext uri="{FF2B5EF4-FFF2-40B4-BE49-F238E27FC236}">
                            <a16:creationId xmlns:a16="http://schemas.microsoft.com/office/drawing/2014/main" id="{4319D19A-0A4F-591B-205B-663EF2662481}"/>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298" name="Group 297">
                    <a:extLst>
                      <a:ext uri="{FF2B5EF4-FFF2-40B4-BE49-F238E27FC236}">
                        <a16:creationId xmlns:a16="http://schemas.microsoft.com/office/drawing/2014/main" id="{B9DF0D17-0630-790D-4CF9-2F6D4533B429}"/>
                      </a:ext>
                    </a:extLst>
                  </p:cNvPr>
                  <p:cNvGrpSpPr/>
                  <p:nvPr/>
                </p:nvGrpSpPr>
                <p:grpSpPr>
                  <a:xfrm>
                    <a:off x="1036320" y="2482600"/>
                    <a:ext cx="1905000" cy="244158"/>
                    <a:chOff x="1036320" y="2239962"/>
                    <a:chExt cx="2194560" cy="274638"/>
                  </a:xfrm>
                  <a:grpFill/>
                </p:grpSpPr>
                <p:grpSp>
                  <p:nvGrpSpPr>
                    <p:cNvPr id="299" name="Group 298">
                      <a:extLst>
                        <a:ext uri="{FF2B5EF4-FFF2-40B4-BE49-F238E27FC236}">
                          <a16:creationId xmlns:a16="http://schemas.microsoft.com/office/drawing/2014/main" id="{56C54DBE-DF97-C0A7-9851-52F1E0777F21}"/>
                        </a:ext>
                      </a:extLst>
                    </p:cNvPr>
                    <p:cNvGrpSpPr/>
                    <p:nvPr/>
                  </p:nvGrpSpPr>
                  <p:grpSpPr>
                    <a:xfrm>
                      <a:off x="1036320" y="2240280"/>
                      <a:ext cx="1097280" cy="274320"/>
                      <a:chOff x="1036320" y="2240280"/>
                      <a:chExt cx="1097280" cy="274320"/>
                    </a:xfrm>
                    <a:grpFill/>
                  </p:grpSpPr>
                  <p:sp>
                    <p:nvSpPr>
                      <p:cNvPr id="305" name="Rectangle 304">
                        <a:extLst>
                          <a:ext uri="{FF2B5EF4-FFF2-40B4-BE49-F238E27FC236}">
                            <a16:creationId xmlns:a16="http://schemas.microsoft.com/office/drawing/2014/main" id="{75434855-F2D0-36AF-464F-03DE51A9CD90}"/>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06" name="Rectangle 305">
                        <a:extLst>
                          <a:ext uri="{FF2B5EF4-FFF2-40B4-BE49-F238E27FC236}">
                            <a16:creationId xmlns:a16="http://schemas.microsoft.com/office/drawing/2014/main" id="{97C0C44F-819D-1009-B81A-9374520E6281}"/>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07" name="Rectangle 306">
                        <a:extLst>
                          <a:ext uri="{FF2B5EF4-FFF2-40B4-BE49-F238E27FC236}">
                            <a16:creationId xmlns:a16="http://schemas.microsoft.com/office/drawing/2014/main" id="{B9B57002-14A0-5B37-A8AE-5C9E7776A6E2}"/>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08" name="Rectangle 307">
                        <a:extLst>
                          <a:ext uri="{FF2B5EF4-FFF2-40B4-BE49-F238E27FC236}">
                            <a16:creationId xmlns:a16="http://schemas.microsoft.com/office/drawing/2014/main" id="{406E6E8D-BF1C-9C23-D685-2E1FEFB1181E}"/>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00" name="Group 299">
                      <a:extLst>
                        <a:ext uri="{FF2B5EF4-FFF2-40B4-BE49-F238E27FC236}">
                          <a16:creationId xmlns:a16="http://schemas.microsoft.com/office/drawing/2014/main" id="{2E90AFA2-E3E0-251C-F3CB-16C699A81220}"/>
                        </a:ext>
                      </a:extLst>
                    </p:cNvPr>
                    <p:cNvGrpSpPr/>
                    <p:nvPr/>
                  </p:nvGrpSpPr>
                  <p:grpSpPr>
                    <a:xfrm>
                      <a:off x="2133600" y="2239962"/>
                      <a:ext cx="1097280" cy="274320"/>
                      <a:chOff x="1036320" y="2240280"/>
                      <a:chExt cx="1097280" cy="274320"/>
                    </a:xfrm>
                    <a:grpFill/>
                  </p:grpSpPr>
                  <p:sp>
                    <p:nvSpPr>
                      <p:cNvPr id="301" name="Rectangle 300">
                        <a:extLst>
                          <a:ext uri="{FF2B5EF4-FFF2-40B4-BE49-F238E27FC236}">
                            <a16:creationId xmlns:a16="http://schemas.microsoft.com/office/drawing/2014/main" id="{57572193-B4AA-BA95-3A0B-D241EE375D0C}"/>
                          </a:ext>
                        </a:extLst>
                      </p:cNvPr>
                      <p:cNvSpPr/>
                      <p:nvPr/>
                    </p:nvSpPr>
                    <p:spPr>
                      <a:xfrm>
                        <a:off x="1036320" y="2240280"/>
                        <a:ext cx="274320" cy="27432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02" name="Rectangle 301">
                        <a:extLst>
                          <a:ext uri="{FF2B5EF4-FFF2-40B4-BE49-F238E27FC236}">
                            <a16:creationId xmlns:a16="http://schemas.microsoft.com/office/drawing/2014/main" id="{A1038208-DD10-01C5-4074-AA051CDD5996}"/>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03" name="Rectangle 302">
                        <a:extLst>
                          <a:ext uri="{FF2B5EF4-FFF2-40B4-BE49-F238E27FC236}">
                            <a16:creationId xmlns:a16="http://schemas.microsoft.com/office/drawing/2014/main" id="{FF9CDEA8-CBFB-0C7B-0AED-68483C239EC8}"/>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04" name="Rectangle 303">
                        <a:extLst>
                          <a:ext uri="{FF2B5EF4-FFF2-40B4-BE49-F238E27FC236}">
                            <a16:creationId xmlns:a16="http://schemas.microsoft.com/office/drawing/2014/main" id="{684B900A-1428-1C27-330E-9E29E0AE4E8D}"/>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grpSp>
        <p:cxnSp>
          <p:nvCxnSpPr>
            <p:cNvPr id="291" name="Straight Connector 290">
              <a:extLst>
                <a:ext uri="{FF2B5EF4-FFF2-40B4-BE49-F238E27FC236}">
                  <a16:creationId xmlns:a16="http://schemas.microsoft.com/office/drawing/2014/main" id="{AEE9E8FC-634B-481F-86CB-3DF0E3CC0814}"/>
                </a:ext>
              </a:extLst>
            </p:cNvPr>
            <p:cNvCxnSpPr>
              <a:cxnSpLocks/>
            </p:cNvCxnSpPr>
            <p:nvPr/>
          </p:nvCxnSpPr>
          <p:spPr>
            <a:xfrm>
              <a:off x="1745877" y="2857954"/>
              <a:ext cx="2016000" cy="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a:extLst>
                <a:ext uri="{FF2B5EF4-FFF2-40B4-BE49-F238E27FC236}">
                  <a16:creationId xmlns:a16="http://schemas.microsoft.com/office/drawing/2014/main" id="{FD0119AB-3914-E820-7B93-91C1F95E6076}"/>
                </a:ext>
              </a:extLst>
            </p:cNvPr>
            <p:cNvCxnSpPr>
              <a:cxnSpLocks/>
            </p:cNvCxnSpPr>
            <p:nvPr/>
          </p:nvCxnSpPr>
          <p:spPr>
            <a:xfrm>
              <a:off x="1745877" y="3242901"/>
              <a:ext cx="2016000" cy="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387" name="Group 386">
            <a:extLst>
              <a:ext uri="{FF2B5EF4-FFF2-40B4-BE49-F238E27FC236}">
                <a16:creationId xmlns:a16="http://schemas.microsoft.com/office/drawing/2014/main" id="{7200BA44-0FEF-4837-8463-661DE580B582}"/>
              </a:ext>
            </a:extLst>
          </p:cNvPr>
          <p:cNvGrpSpPr/>
          <p:nvPr/>
        </p:nvGrpSpPr>
        <p:grpSpPr>
          <a:xfrm>
            <a:off x="5494669" y="3067743"/>
            <a:ext cx="2052001" cy="1495876"/>
            <a:chOff x="6192080" y="2362710"/>
            <a:chExt cx="2052001" cy="1495876"/>
          </a:xfrm>
        </p:grpSpPr>
        <p:grpSp>
          <p:nvGrpSpPr>
            <p:cNvPr id="388" name="Group 387">
              <a:extLst>
                <a:ext uri="{FF2B5EF4-FFF2-40B4-BE49-F238E27FC236}">
                  <a16:creationId xmlns:a16="http://schemas.microsoft.com/office/drawing/2014/main" id="{A54A5FBE-2E91-9D48-8B9B-6BACD6E8FBC2}"/>
                </a:ext>
              </a:extLst>
            </p:cNvPr>
            <p:cNvGrpSpPr>
              <a:grpSpLocks noChangeAspect="1"/>
            </p:cNvGrpSpPr>
            <p:nvPr/>
          </p:nvGrpSpPr>
          <p:grpSpPr>
            <a:xfrm>
              <a:off x="6409867" y="2362710"/>
              <a:ext cx="1656000" cy="1495876"/>
              <a:chOff x="1036320" y="2239962"/>
              <a:chExt cx="1905000" cy="1948528"/>
            </a:xfrm>
            <a:solidFill>
              <a:schemeClr val="bg1">
                <a:lumMod val="85000"/>
              </a:schemeClr>
            </a:solidFill>
          </p:grpSpPr>
          <p:grpSp>
            <p:nvGrpSpPr>
              <p:cNvPr id="394" name="Group 393">
                <a:extLst>
                  <a:ext uri="{FF2B5EF4-FFF2-40B4-BE49-F238E27FC236}">
                    <a16:creationId xmlns:a16="http://schemas.microsoft.com/office/drawing/2014/main" id="{56E8206D-D1A9-467F-8186-F04C3FBD6624}"/>
                  </a:ext>
                </a:extLst>
              </p:cNvPr>
              <p:cNvGrpSpPr/>
              <p:nvPr/>
            </p:nvGrpSpPr>
            <p:grpSpPr>
              <a:xfrm>
                <a:off x="1036320" y="2239962"/>
                <a:ext cx="1905000" cy="972266"/>
                <a:chOff x="1036320" y="2239962"/>
                <a:chExt cx="1905000" cy="972266"/>
              </a:xfrm>
              <a:grpFill/>
            </p:grpSpPr>
            <p:grpSp>
              <p:nvGrpSpPr>
                <p:cNvPr id="539" name="Group 538">
                  <a:extLst>
                    <a:ext uri="{FF2B5EF4-FFF2-40B4-BE49-F238E27FC236}">
                      <a16:creationId xmlns:a16="http://schemas.microsoft.com/office/drawing/2014/main" id="{3D2A530F-344C-6442-DA82-AB946D9D36D4}"/>
                    </a:ext>
                  </a:extLst>
                </p:cNvPr>
                <p:cNvGrpSpPr/>
                <p:nvPr/>
              </p:nvGrpSpPr>
              <p:grpSpPr>
                <a:xfrm>
                  <a:off x="1036320" y="2239962"/>
                  <a:ext cx="1905000" cy="486796"/>
                  <a:chOff x="1036320" y="2239962"/>
                  <a:chExt cx="1905000" cy="486796"/>
                </a:xfrm>
                <a:grpFill/>
              </p:grpSpPr>
              <p:grpSp>
                <p:nvGrpSpPr>
                  <p:cNvPr id="563" name="Group 562">
                    <a:extLst>
                      <a:ext uri="{FF2B5EF4-FFF2-40B4-BE49-F238E27FC236}">
                        <a16:creationId xmlns:a16="http://schemas.microsoft.com/office/drawing/2014/main" id="{7126BC47-4771-4270-2310-709E71635721}"/>
                      </a:ext>
                    </a:extLst>
                  </p:cNvPr>
                  <p:cNvGrpSpPr/>
                  <p:nvPr/>
                </p:nvGrpSpPr>
                <p:grpSpPr>
                  <a:xfrm>
                    <a:off x="1036320" y="2239962"/>
                    <a:ext cx="1905000" cy="244158"/>
                    <a:chOff x="1036320" y="2239962"/>
                    <a:chExt cx="2194560" cy="274638"/>
                  </a:xfrm>
                  <a:grpFill/>
                </p:grpSpPr>
                <p:grpSp>
                  <p:nvGrpSpPr>
                    <p:cNvPr id="704" name="Group 703">
                      <a:extLst>
                        <a:ext uri="{FF2B5EF4-FFF2-40B4-BE49-F238E27FC236}">
                          <a16:creationId xmlns:a16="http://schemas.microsoft.com/office/drawing/2014/main" id="{8479F46D-9165-58CB-1114-FE49826F6ECF}"/>
                        </a:ext>
                      </a:extLst>
                    </p:cNvPr>
                    <p:cNvGrpSpPr/>
                    <p:nvPr/>
                  </p:nvGrpSpPr>
                  <p:grpSpPr>
                    <a:xfrm>
                      <a:off x="1036320" y="2240280"/>
                      <a:ext cx="1097280" cy="274320"/>
                      <a:chOff x="1036320" y="2240280"/>
                      <a:chExt cx="1097280" cy="274320"/>
                    </a:xfrm>
                    <a:grpFill/>
                  </p:grpSpPr>
                  <p:sp>
                    <p:nvSpPr>
                      <p:cNvPr id="760" name="Rectangle 759">
                        <a:extLst>
                          <a:ext uri="{FF2B5EF4-FFF2-40B4-BE49-F238E27FC236}">
                            <a16:creationId xmlns:a16="http://schemas.microsoft.com/office/drawing/2014/main" id="{16682489-EEC5-27A9-D03B-49CDF758FAB3}"/>
                          </a:ext>
                        </a:extLst>
                      </p:cNvPr>
                      <p:cNvSpPr/>
                      <p:nvPr/>
                    </p:nvSpPr>
                    <p:spPr>
                      <a:xfrm>
                        <a:off x="1036320" y="2240280"/>
                        <a:ext cx="274320" cy="27432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61" name="Rectangle 760">
                        <a:extLst>
                          <a:ext uri="{FF2B5EF4-FFF2-40B4-BE49-F238E27FC236}">
                            <a16:creationId xmlns:a16="http://schemas.microsoft.com/office/drawing/2014/main" id="{5B137175-01E6-C1FF-DAF8-8B5AE14473DC}"/>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62" name="Rectangle 761">
                        <a:extLst>
                          <a:ext uri="{FF2B5EF4-FFF2-40B4-BE49-F238E27FC236}">
                            <a16:creationId xmlns:a16="http://schemas.microsoft.com/office/drawing/2014/main" id="{07A5585C-A1C4-821E-00D9-DF580DA063E0}"/>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63" name="Rectangle 762">
                        <a:extLst>
                          <a:ext uri="{FF2B5EF4-FFF2-40B4-BE49-F238E27FC236}">
                            <a16:creationId xmlns:a16="http://schemas.microsoft.com/office/drawing/2014/main" id="{59151BB8-82EE-7BA2-4BC6-01E1BD8F451D}"/>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705" name="Group 704">
                      <a:extLst>
                        <a:ext uri="{FF2B5EF4-FFF2-40B4-BE49-F238E27FC236}">
                          <a16:creationId xmlns:a16="http://schemas.microsoft.com/office/drawing/2014/main" id="{E7BC3FE3-3058-34B4-CE1C-8DB7D81A7E0B}"/>
                        </a:ext>
                      </a:extLst>
                    </p:cNvPr>
                    <p:cNvGrpSpPr/>
                    <p:nvPr/>
                  </p:nvGrpSpPr>
                  <p:grpSpPr>
                    <a:xfrm>
                      <a:off x="2133600" y="2239962"/>
                      <a:ext cx="1097280" cy="274320"/>
                      <a:chOff x="1036320" y="2240280"/>
                      <a:chExt cx="1097280" cy="274320"/>
                    </a:xfrm>
                    <a:grpFill/>
                  </p:grpSpPr>
                  <p:sp>
                    <p:nvSpPr>
                      <p:cNvPr id="752" name="Rectangle 751">
                        <a:extLst>
                          <a:ext uri="{FF2B5EF4-FFF2-40B4-BE49-F238E27FC236}">
                            <a16:creationId xmlns:a16="http://schemas.microsoft.com/office/drawing/2014/main" id="{96E6C3AF-E40B-6A23-0701-D4F9F5852B09}"/>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53" name="Rectangle 752">
                        <a:extLst>
                          <a:ext uri="{FF2B5EF4-FFF2-40B4-BE49-F238E27FC236}">
                            <a16:creationId xmlns:a16="http://schemas.microsoft.com/office/drawing/2014/main" id="{06C3C5D7-3483-263B-E80D-15C0A3D1A901}"/>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58" name="Rectangle 757">
                        <a:extLst>
                          <a:ext uri="{FF2B5EF4-FFF2-40B4-BE49-F238E27FC236}">
                            <a16:creationId xmlns:a16="http://schemas.microsoft.com/office/drawing/2014/main" id="{9109609F-D0A1-D121-9CA4-BB855C5C33C0}"/>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59" name="Rectangle 758">
                        <a:extLst>
                          <a:ext uri="{FF2B5EF4-FFF2-40B4-BE49-F238E27FC236}">
                            <a16:creationId xmlns:a16="http://schemas.microsoft.com/office/drawing/2014/main" id="{4B70E7BB-CAA9-E578-6B19-4CB667C2331F}"/>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564" name="Group 563">
                    <a:extLst>
                      <a:ext uri="{FF2B5EF4-FFF2-40B4-BE49-F238E27FC236}">
                        <a16:creationId xmlns:a16="http://schemas.microsoft.com/office/drawing/2014/main" id="{8EF0B8CA-EFEA-D9A0-0F67-44EA8CD659DB}"/>
                      </a:ext>
                    </a:extLst>
                  </p:cNvPr>
                  <p:cNvGrpSpPr/>
                  <p:nvPr/>
                </p:nvGrpSpPr>
                <p:grpSpPr>
                  <a:xfrm>
                    <a:off x="1036320" y="2482600"/>
                    <a:ext cx="1905000" cy="244158"/>
                    <a:chOff x="1036320" y="2239962"/>
                    <a:chExt cx="2194560" cy="274638"/>
                  </a:xfrm>
                  <a:grpFill/>
                </p:grpSpPr>
                <p:grpSp>
                  <p:nvGrpSpPr>
                    <p:cNvPr id="565" name="Group 564">
                      <a:extLst>
                        <a:ext uri="{FF2B5EF4-FFF2-40B4-BE49-F238E27FC236}">
                          <a16:creationId xmlns:a16="http://schemas.microsoft.com/office/drawing/2014/main" id="{F0462323-5F89-A4C8-E3CB-068810A5CD17}"/>
                        </a:ext>
                      </a:extLst>
                    </p:cNvPr>
                    <p:cNvGrpSpPr/>
                    <p:nvPr/>
                  </p:nvGrpSpPr>
                  <p:grpSpPr>
                    <a:xfrm>
                      <a:off x="1036320" y="2240280"/>
                      <a:ext cx="1097280" cy="274320"/>
                      <a:chOff x="1036320" y="2240280"/>
                      <a:chExt cx="1097280" cy="274320"/>
                    </a:xfrm>
                    <a:grpFill/>
                  </p:grpSpPr>
                  <p:sp>
                    <p:nvSpPr>
                      <p:cNvPr id="571" name="Rectangle 570">
                        <a:extLst>
                          <a:ext uri="{FF2B5EF4-FFF2-40B4-BE49-F238E27FC236}">
                            <a16:creationId xmlns:a16="http://schemas.microsoft.com/office/drawing/2014/main" id="{C5A6C64F-323A-B43B-C1AB-7815D1D16505}"/>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72" name="Rectangle 571">
                        <a:extLst>
                          <a:ext uri="{FF2B5EF4-FFF2-40B4-BE49-F238E27FC236}">
                            <a16:creationId xmlns:a16="http://schemas.microsoft.com/office/drawing/2014/main" id="{5545CBF7-2324-AAC7-653B-AD9A301621AF}"/>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73" name="Rectangle 572">
                        <a:extLst>
                          <a:ext uri="{FF2B5EF4-FFF2-40B4-BE49-F238E27FC236}">
                            <a16:creationId xmlns:a16="http://schemas.microsoft.com/office/drawing/2014/main" id="{67A37235-DDC5-7E0E-E569-6676B7124310}"/>
                          </a:ext>
                        </a:extLst>
                      </p:cNvPr>
                      <p:cNvSpPr/>
                      <p:nvPr/>
                    </p:nvSpPr>
                    <p:spPr>
                      <a:xfrm>
                        <a:off x="1588168" y="2240280"/>
                        <a:ext cx="274320" cy="27432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03" name="Rectangle 702">
                        <a:extLst>
                          <a:ext uri="{FF2B5EF4-FFF2-40B4-BE49-F238E27FC236}">
                            <a16:creationId xmlns:a16="http://schemas.microsoft.com/office/drawing/2014/main" id="{0341B67A-F389-8363-835E-FCD75291F985}"/>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566" name="Group 565">
                      <a:extLst>
                        <a:ext uri="{FF2B5EF4-FFF2-40B4-BE49-F238E27FC236}">
                          <a16:creationId xmlns:a16="http://schemas.microsoft.com/office/drawing/2014/main" id="{185B0B08-FF5F-B7B9-9E0B-1A6359349371}"/>
                        </a:ext>
                      </a:extLst>
                    </p:cNvPr>
                    <p:cNvGrpSpPr/>
                    <p:nvPr/>
                  </p:nvGrpSpPr>
                  <p:grpSpPr>
                    <a:xfrm>
                      <a:off x="2133600" y="2239962"/>
                      <a:ext cx="1097280" cy="274320"/>
                      <a:chOff x="1036320" y="2240280"/>
                      <a:chExt cx="1097280" cy="274320"/>
                    </a:xfrm>
                    <a:grpFill/>
                  </p:grpSpPr>
                  <p:sp>
                    <p:nvSpPr>
                      <p:cNvPr id="567" name="Rectangle 566">
                        <a:extLst>
                          <a:ext uri="{FF2B5EF4-FFF2-40B4-BE49-F238E27FC236}">
                            <a16:creationId xmlns:a16="http://schemas.microsoft.com/office/drawing/2014/main" id="{65F00AB1-4C62-7272-5B90-B854F4493A70}"/>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68" name="Rectangle 567">
                        <a:extLst>
                          <a:ext uri="{FF2B5EF4-FFF2-40B4-BE49-F238E27FC236}">
                            <a16:creationId xmlns:a16="http://schemas.microsoft.com/office/drawing/2014/main" id="{B5CE5322-420E-CC43-57B9-3E48FEC4EEFB}"/>
                          </a:ext>
                        </a:extLst>
                      </p:cNvPr>
                      <p:cNvSpPr/>
                      <p:nvPr/>
                    </p:nvSpPr>
                    <p:spPr>
                      <a:xfrm>
                        <a:off x="1310640" y="2240280"/>
                        <a:ext cx="274320" cy="27432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69" name="Rectangle 568">
                        <a:extLst>
                          <a:ext uri="{FF2B5EF4-FFF2-40B4-BE49-F238E27FC236}">
                            <a16:creationId xmlns:a16="http://schemas.microsoft.com/office/drawing/2014/main" id="{4A49F433-354F-91B1-AD3E-890FF29EA206}"/>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70" name="Rectangle 569">
                        <a:extLst>
                          <a:ext uri="{FF2B5EF4-FFF2-40B4-BE49-F238E27FC236}">
                            <a16:creationId xmlns:a16="http://schemas.microsoft.com/office/drawing/2014/main" id="{132509C3-6B7B-B2E7-9B7C-3787ED587CE1}"/>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540" name="Group 539">
                  <a:extLst>
                    <a:ext uri="{FF2B5EF4-FFF2-40B4-BE49-F238E27FC236}">
                      <a16:creationId xmlns:a16="http://schemas.microsoft.com/office/drawing/2014/main" id="{9D895598-1C2C-C8E9-734B-6A44C71C2559}"/>
                    </a:ext>
                  </a:extLst>
                </p:cNvPr>
                <p:cNvGrpSpPr/>
                <p:nvPr/>
              </p:nvGrpSpPr>
              <p:grpSpPr>
                <a:xfrm>
                  <a:off x="1036320" y="2725432"/>
                  <a:ext cx="1905000" cy="486796"/>
                  <a:chOff x="1036320" y="2239962"/>
                  <a:chExt cx="1905000" cy="486796"/>
                </a:xfrm>
                <a:grpFill/>
              </p:grpSpPr>
              <p:grpSp>
                <p:nvGrpSpPr>
                  <p:cNvPr id="541" name="Group 540">
                    <a:extLst>
                      <a:ext uri="{FF2B5EF4-FFF2-40B4-BE49-F238E27FC236}">
                        <a16:creationId xmlns:a16="http://schemas.microsoft.com/office/drawing/2014/main" id="{AC3C103D-480F-E0DD-A258-AA91DA908A10}"/>
                      </a:ext>
                    </a:extLst>
                  </p:cNvPr>
                  <p:cNvGrpSpPr/>
                  <p:nvPr/>
                </p:nvGrpSpPr>
                <p:grpSpPr>
                  <a:xfrm>
                    <a:off x="1036320" y="2239962"/>
                    <a:ext cx="1905000" cy="244158"/>
                    <a:chOff x="1036320" y="2239962"/>
                    <a:chExt cx="2194560" cy="274638"/>
                  </a:xfrm>
                  <a:grpFill/>
                </p:grpSpPr>
                <p:grpSp>
                  <p:nvGrpSpPr>
                    <p:cNvPr id="553" name="Group 552">
                      <a:extLst>
                        <a:ext uri="{FF2B5EF4-FFF2-40B4-BE49-F238E27FC236}">
                          <a16:creationId xmlns:a16="http://schemas.microsoft.com/office/drawing/2014/main" id="{03FE2E8D-B5EC-2DD6-D0D2-E7C2C929C7F4}"/>
                        </a:ext>
                      </a:extLst>
                    </p:cNvPr>
                    <p:cNvGrpSpPr/>
                    <p:nvPr/>
                  </p:nvGrpSpPr>
                  <p:grpSpPr>
                    <a:xfrm>
                      <a:off x="1036320" y="2240280"/>
                      <a:ext cx="1097280" cy="274320"/>
                      <a:chOff x="1036320" y="2240280"/>
                      <a:chExt cx="1097280" cy="274320"/>
                    </a:xfrm>
                    <a:grpFill/>
                  </p:grpSpPr>
                  <p:sp>
                    <p:nvSpPr>
                      <p:cNvPr id="559" name="Rectangle 558">
                        <a:extLst>
                          <a:ext uri="{FF2B5EF4-FFF2-40B4-BE49-F238E27FC236}">
                            <a16:creationId xmlns:a16="http://schemas.microsoft.com/office/drawing/2014/main" id="{992AF26C-177C-F150-7394-37F7EE8724E4}"/>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60" name="Rectangle 559">
                        <a:extLst>
                          <a:ext uri="{FF2B5EF4-FFF2-40B4-BE49-F238E27FC236}">
                            <a16:creationId xmlns:a16="http://schemas.microsoft.com/office/drawing/2014/main" id="{B7924640-05DA-2EC6-4DD6-5E634B463F55}"/>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61" name="Rectangle 560">
                        <a:extLst>
                          <a:ext uri="{FF2B5EF4-FFF2-40B4-BE49-F238E27FC236}">
                            <a16:creationId xmlns:a16="http://schemas.microsoft.com/office/drawing/2014/main" id="{4EEA96FF-9D66-CAAD-2529-02AC13B7F42F}"/>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62" name="Rectangle 561">
                        <a:extLst>
                          <a:ext uri="{FF2B5EF4-FFF2-40B4-BE49-F238E27FC236}">
                            <a16:creationId xmlns:a16="http://schemas.microsoft.com/office/drawing/2014/main" id="{42852E49-B2F4-D1FF-1B71-A7AEEADCAB34}"/>
                          </a:ext>
                        </a:extLst>
                      </p:cNvPr>
                      <p:cNvSpPr/>
                      <p:nvPr/>
                    </p:nvSpPr>
                    <p:spPr>
                      <a:xfrm>
                        <a:off x="185928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554" name="Group 553">
                      <a:extLst>
                        <a:ext uri="{FF2B5EF4-FFF2-40B4-BE49-F238E27FC236}">
                          <a16:creationId xmlns:a16="http://schemas.microsoft.com/office/drawing/2014/main" id="{9B4AF2A4-97CE-E93A-F58C-F2DCFE6985A1}"/>
                        </a:ext>
                      </a:extLst>
                    </p:cNvPr>
                    <p:cNvGrpSpPr/>
                    <p:nvPr/>
                  </p:nvGrpSpPr>
                  <p:grpSpPr>
                    <a:xfrm>
                      <a:off x="2133600" y="2239962"/>
                      <a:ext cx="1097280" cy="274320"/>
                      <a:chOff x="1036320" y="2240280"/>
                      <a:chExt cx="1097280" cy="274320"/>
                    </a:xfrm>
                    <a:grpFill/>
                  </p:grpSpPr>
                  <p:sp>
                    <p:nvSpPr>
                      <p:cNvPr id="555" name="Rectangle 554">
                        <a:extLst>
                          <a:ext uri="{FF2B5EF4-FFF2-40B4-BE49-F238E27FC236}">
                            <a16:creationId xmlns:a16="http://schemas.microsoft.com/office/drawing/2014/main" id="{ABC413BD-C5CC-ABD7-36E1-4B088B2F6F77}"/>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56" name="Rectangle 555">
                        <a:extLst>
                          <a:ext uri="{FF2B5EF4-FFF2-40B4-BE49-F238E27FC236}">
                            <a16:creationId xmlns:a16="http://schemas.microsoft.com/office/drawing/2014/main" id="{32B3288A-8C91-142B-B5F3-AA259C06C8C8}"/>
                          </a:ext>
                        </a:extLst>
                      </p:cNvPr>
                      <p:cNvSpPr/>
                      <p:nvPr/>
                    </p:nvSpPr>
                    <p:spPr>
                      <a:xfrm>
                        <a:off x="131064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57" name="Rectangle 556">
                        <a:extLst>
                          <a:ext uri="{FF2B5EF4-FFF2-40B4-BE49-F238E27FC236}">
                            <a16:creationId xmlns:a16="http://schemas.microsoft.com/office/drawing/2014/main" id="{48012EA7-CDC1-78E6-4113-11A94C931BCA}"/>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58" name="Rectangle 557">
                        <a:extLst>
                          <a:ext uri="{FF2B5EF4-FFF2-40B4-BE49-F238E27FC236}">
                            <a16:creationId xmlns:a16="http://schemas.microsoft.com/office/drawing/2014/main" id="{8774BAB7-63C0-B08D-02E1-B30CDBEAEC52}"/>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542" name="Group 541">
                    <a:extLst>
                      <a:ext uri="{FF2B5EF4-FFF2-40B4-BE49-F238E27FC236}">
                        <a16:creationId xmlns:a16="http://schemas.microsoft.com/office/drawing/2014/main" id="{64124D75-E1E9-E8E0-55DD-EBDBFB543376}"/>
                      </a:ext>
                    </a:extLst>
                  </p:cNvPr>
                  <p:cNvGrpSpPr/>
                  <p:nvPr/>
                </p:nvGrpSpPr>
                <p:grpSpPr>
                  <a:xfrm>
                    <a:off x="1036320" y="2482600"/>
                    <a:ext cx="1905000" cy="244158"/>
                    <a:chOff x="1036320" y="2239962"/>
                    <a:chExt cx="2194560" cy="274638"/>
                  </a:xfrm>
                  <a:grpFill/>
                </p:grpSpPr>
                <p:grpSp>
                  <p:nvGrpSpPr>
                    <p:cNvPr id="543" name="Group 542">
                      <a:extLst>
                        <a:ext uri="{FF2B5EF4-FFF2-40B4-BE49-F238E27FC236}">
                          <a16:creationId xmlns:a16="http://schemas.microsoft.com/office/drawing/2014/main" id="{CE4CEFFE-184D-4665-8367-464FC4AFC7C4}"/>
                        </a:ext>
                      </a:extLst>
                    </p:cNvPr>
                    <p:cNvGrpSpPr/>
                    <p:nvPr/>
                  </p:nvGrpSpPr>
                  <p:grpSpPr>
                    <a:xfrm>
                      <a:off x="1036320" y="2240280"/>
                      <a:ext cx="1097280" cy="274320"/>
                      <a:chOff x="1036320" y="2240280"/>
                      <a:chExt cx="1097280" cy="274320"/>
                    </a:xfrm>
                    <a:grpFill/>
                  </p:grpSpPr>
                  <p:sp>
                    <p:nvSpPr>
                      <p:cNvPr id="549" name="Rectangle 548">
                        <a:extLst>
                          <a:ext uri="{FF2B5EF4-FFF2-40B4-BE49-F238E27FC236}">
                            <a16:creationId xmlns:a16="http://schemas.microsoft.com/office/drawing/2014/main" id="{755D9FBC-EA22-A9AE-04D2-C55B4F4B7299}"/>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50" name="Rectangle 549">
                        <a:extLst>
                          <a:ext uri="{FF2B5EF4-FFF2-40B4-BE49-F238E27FC236}">
                            <a16:creationId xmlns:a16="http://schemas.microsoft.com/office/drawing/2014/main" id="{E574518C-235E-0CCF-8E76-D64122BDAE04}"/>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51" name="Rectangle 550">
                        <a:extLst>
                          <a:ext uri="{FF2B5EF4-FFF2-40B4-BE49-F238E27FC236}">
                            <a16:creationId xmlns:a16="http://schemas.microsoft.com/office/drawing/2014/main" id="{64D804CF-7279-8249-99C8-0FA56395930F}"/>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52" name="Rectangle 551">
                        <a:extLst>
                          <a:ext uri="{FF2B5EF4-FFF2-40B4-BE49-F238E27FC236}">
                            <a16:creationId xmlns:a16="http://schemas.microsoft.com/office/drawing/2014/main" id="{D06096B3-2FB3-EDD3-485B-34414626D311}"/>
                          </a:ext>
                        </a:extLst>
                      </p:cNvPr>
                      <p:cNvSpPr/>
                      <p:nvPr/>
                    </p:nvSpPr>
                    <p:spPr>
                      <a:xfrm>
                        <a:off x="185928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544" name="Group 543">
                      <a:extLst>
                        <a:ext uri="{FF2B5EF4-FFF2-40B4-BE49-F238E27FC236}">
                          <a16:creationId xmlns:a16="http://schemas.microsoft.com/office/drawing/2014/main" id="{98DC95B7-74F7-EF75-9B1A-95D2D54F42CB}"/>
                        </a:ext>
                      </a:extLst>
                    </p:cNvPr>
                    <p:cNvGrpSpPr/>
                    <p:nvPr/>
                  </p:nvGrpSpPr>
                  <p:grpSpPr>
                    <a:xfrm>
                      <a:off x="2133600" y="2239962"/>
                      <a:ext cx="1097280" cy="274320"/>
                      <a:chOff x="1036320" y="2240280"/>
                      <a:chExt cx="1097280" cy="274320"/>
                    </a:xfrm>
                    <a:grpFill/>
                  </p:grpSpPr>
                  <p:sp>
                    <p:nvSpPr>
                      <p:cNvPr id="545" name="Rectangle 544">
                        <a:extLst>
                          <a:ext uri="{FF2B5EF4-FFF2-40B4-BE49-F238E27FC236}">
                            <a16:creationId xmlns:a16="http://schemas.microsoft.com/office/drawing/2014/main" id="{7BF410B1-CF9F-C209-4723-38BBD8477B98}"/>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46" name="Rectangle 545">
                        <a:extLst>
                          <a:ext uri="{FF2B5EF4-FFF2-40B4-BE49-F238E27FC236}">
                            <a16:creationId xmlns:a16="http://schemas.microsoft.com/office/drawing/2014/main" id="{9176E81D-F532-F142-00C2-A77C17B9BCF2}"/>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47" name="Rectangle 546">
                        <a:extLst>
                          <a:ext uri="{FF2B5EF4-FFF2-40B4-BE49-F238E27FC236}">
                            <a16:creationId xmlns:a16="http://schemas.microsoft.com/office/drawing/2014/main" id="{C57F7334-F154-2054-E763-A8BAC8C472F3}"/>
                          </a:ext>
                        </a:extLst>
                      </p:cNvPr>
                      <p:cNvSpPr/>
                      <p:nvPr/>
                    </p:nvSpPr>
                    <p:spPr>
                      <a:xfrm>
                        <a:off x="1588168" y="2240280"/>
                        <a:ext cx="274320" cy="27432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48" name="Rectangle 547">
                        <a:extLst>
                          <a:ext uri="{FF2B5EF4-FFF2-40B4-BE49-F238E27FC236}">
                            <a16:creationId xmlns:a16="http://schemas.microsoft.com/office/drawing/2014/main" id="{1E12D0C5-DD07-0360-BEC9-0E868AED10FE}"/>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grpSp>
            <p:nvGrpSpPr>
              <p:cNvPr id="395" name="Group 394">
                <a:extLst>
                  <a:ext uri="{FF2B5EF4-FFF2-40B4-BE49-F238E27FC236}">
                    <a16:creationId xmlns:a16="http://schemas.microsoft.com/office/drawing/2014/main" id="{2511B65F-1C3D-8EC6-4F7A-B59F37EE143E}"/>
                  </a:ext>
                </a:extLst>
              </p:cNvPr>
              <p:cNvGrpSpPr/>
              <p:nvPr/>
            </p:nvGrpSpPr>
            <p:grpSpPr>
              <a:xfrm>
                <a:off x="1036320" y="3216224"/>
                <a:ext cx="1905000" cy="972266"/>
                <a:chOff x="1036320" y="2239962"/>
                <a:chExt cx="1905000" cy="972266"/>
              </a:xfrm>
              <a:grpFill/>
            </p:grpSpPr>
            <p:grpSp>
              <p:nvGrpSpPr>
                <p:cNvPr id="396" name="Group 395">
                  <a:extLst>
                    <a:ext uri="{FF2B5EF4-FFF2-40B4-BE49-F238E27FC236}">
                      <a16:creationId xmlns:a16="http://schemas.microsoft.com/office/drawing/2014/main" id="{C14DF928-5A71-0F07-C450-8E66BB6D706D}"/>
                    </a:ext>
                  </a:extLst>
                </p:cNvPr>
                <p:cNvGrpSpPr/>
                <p:nvPr/>
              </p:nvGrpSpPr>
              <p:grpSpPr>
                <a:xfrm>
                  <a:off x="1036320" y="2239962"/>
                  <a:ext cx="1905000" cy="486796"/>
                  <a:chOff x="1036320" y="2239962"/>
                  <a:chExt cx="1905000" cy="486796"/>
                </a:xfrm>
                <a:grpFill/>
              </p:grpSpPr>
              <p:grpSp>
                <p:nvGrpSpPr>
                  <p:cNvPr id="421" name="Group 420">
                    <a:extLst>
                      <a:ext uri="{FF2B5EF4-FFF2-40B4-BE49-F238E27FC236}">
                        <a16:creationId xmlns:a16="http://schemas.microsoft.com/office/drawing/2014/main" id="{564A7744-902A-A4EE-381E-6358C27B1D86}"/>
                      </a:ext>
                    </a:extLst>
                  </p:cNvPr>
                  <p:cNvGrpSpPr/>
                  <p:nvPr/>
                </p:nvGrpSpPr>
                <p:grpSpPr>
                  <a:xfrm>
                    <a:off x="1036320" y="2239962"/>
                    <a:ext cx="1905000" cy="244158"/>
                    <a:chOff x="1036320" y="2239962"/>
                    <a:chExt cx="2194560" cy="274638"/>
                  </a:xfrm>
                  <a:grpFill/>
                </p:grpSpPr>
                <p:grpSp>
                  <p:nvGrpSpPr>
                    <p:cNvPr id="529" name="Group 528">
                      <a:extLst>
                        <a:ext uri="{FF2B5EF4-FFF2-40B4-BE49-F238E27FC236}">
                          <a16:creationId xmlns:a16="http://schemas.microsoft.com/office/drawing/2014/main" id="{28F891E4-89C0-78E8-BEAD-CBAEC4AD9059}"/>
                        </a:ext>
                      </a:extLst>
                    </p:cNvPr>
                    <p:cNvGrpSpPr/>
                    <p:nvPr/>
                  </p:nvGrpSpPr>
                  <p:grpSpPr>
                    <a:xfrm>
                      <a:off x="1036320" y="2240280"/>
                      <a:ext cx="1097280" cy="274320"/>
                      <a:chOff x="1036320" y="2240280"/>
                      <a:chExt cx="1097280" cy="274320"/>
                    </a:xfrm>
                    <a:grpFill/>
                  </p:grpSpPr>
                  <p:sp>
                    <p:nvSpPr>
                      <p:cNvPr id="535" name="Rectangle 534">
                        <a:extLst>
                          <a:ext uri="{FF2B5EF4-FFF2-40B4-BE49-F238E27FC236}">
                            <a16:creationId xmlns:a16="http://schemas.microsoft.com/office/drawing/2014/main" id="{3A887304-31A6-C923-DFBC-7942FA982200}"/>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36" name="Rectangle 535">
                        <a:extLst>
                          <a:ext uri="{FF2B5EF4-FFF2-40B4-BE49-F238E27FC236}">
                            <a16:creationId xmlns:a16="http://schemas.microsoft.com/office/drawing/2014/main" id="{AD4C5569-239A-A9BA-D680-7A9EB2922461}"/>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37" name="Rectangle 536">
                        <a:extLst>
                          <a:ext uri="{FF2B5EF4-FFF2-40B4-BE49-F238E27FC236}">
                            <a16:creationId xmlns:a16="http://schemas.microsoft.com/office/drawing/2014/main" id="{CFCAD14C-0855-61FD-F8D6-B66D07B11873}"/>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38" name="Rectangle 537">
                        <a:extLst>
                          <a:ext uri="{FF2B5EF4-FFF2-40B4-BE49-F238E27FC236}">
                            <a16:creationId xmlns:a16="http://schemas.microsoft.com/office/drawing/2014/main" id="{D37CC88C-7A42-6732-9D44-BCA33A97A954}"/>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530" name="Group 529">
                      <a:extLst>
                        <a:ext uri="{FF2B5EF4-FFF2-40B4-BE49-F238E27FC236}">
                          <a16:creationId xmlns:a16="http://schemas.microsoft.com/office/drawing/2014/main" id="{CE6310E5-AE7B-ADED-A802-22BDA0187965}"/>
                        </a:ext>
                      </a:extLst>
                    </p:cNvPr>
                    <p:cNvGrpSpPr/>
                    <p:nvPr/>
                  </p:nvGrpSpPr>
                  <p:grpSpPr>
                    <a:xfrm>
                      <a:off x="2133600" y="2239962"/>
                      <a:ext cx="1097280" cy="274320"/>
                      <a:chOff x="1036320" y="2240280"/>
                      <a:chExt cx="1097280" cy="274320"/>
                    </a:xfrm>
                    <a:grpFill/>
                  </p:grpSpPr>
                  <p:sp>
                    <p:nvSpPr>
                      <p:cNvPr id="531" name="Rectangle 530">
                        <a:extLst>
                          <a:ext uri="{FF2B5EF4-FFF2-40B4-BE49-F238E27FC236}">
                            <a16:creationId xmlns:a16="http://schemas.microsoft.com/office/drawing/2014/main" id="{71214FFF-91AF-3B84-7D53-A49625736D6A}"/>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32" name="Rectangle 531">
                        <a:extLst>
                          <a:ext uri="{FF2B5EF4-FFF2-40B4-BE49-F238E27FC236}">
                            <a16:creationId xmlns:a16="http://schemas.microsoft.com/office/drawing/2014/main" id="{67DC8774-8868-60FA-D7C1-98B333F8A195}"/>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33" name="Rectangle 532">
                        <a:extLst>
                          <a:ext uri="{FF2B5EF4-FFF2-40B4-BE49-F238E27FC236}">
                            <a16:creationId xmlns:a16="http://schemas.microsoft.com/office/drawing/2014/main" id="{D108497D-1183-896B-11AA-53359EB8D7AD}"/>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34" name="Rectangle 533">
                        <a:extLst>
                          <a:ext uri="{FF2B5EF4-FFF2-40B4-BE49-F238E27FC236}">
                            <a16:creationId xmlns:a16="http://schemas.microsoft.com/office/drawing/2014/main" id="{EE8C86EF-52DB-5523-DEE0-51B2A625E3CB}"/>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422" name="Group 421">
                    <a:extLst>
                      <a:ext uri="{FF2B5EF4-FFF2-40B4-BE49-F238E27FC236}">
                        <a16:creationId xmlns:a16="http://schemas.microsoft.com/office/drawing/2014/main" id="{62083955-417C-1C34-745B-4F5B3B9BA073}"/>
                      </a:ext>
                    </a:extLst>
                  </p:cNvPr>
                  <p:cNvGrpSpPr/>
                  <p:nvPr/>
                </p:nvGrpSpPr>
                <p:grpSpPr>
                  <a:xfrm>
                    <a:off x="1036320" y="2482600"/>
                    <a:ext cx="1905000" cy="244158"/>
                    <a:chOff x="1036320" y="2239962"/>
                    <a:chExt cx="2194560" cy="274638"/>
                  </a:xfrm>
                  <a:grpFill/>
                </p:grpSpPr>
                <p:grpSp>
                  <p:nvGrpSpPr>
                    <p:cNvPr id="423" name="Group 422">
                      <a:extLst>
                        <a:ext uri="{FF2B5EF4-FFF2-40B4-BE49-F238E27FC236}">
                          <a16:creationId xmlns:a16="http://schemas.microsoft.com/office/drawing/2014/main" id="{92C725D5-ED67-AFE6-D8D4-3A7B370A6C89}"/>
                        </a:ext>
                      </a:extLst>
                    </p:cNvPr>
                    <p:cNvGrpSpPr/>
                    <p:nvPr/>
                  </p:nvGrpSpPr>
                  <p:grpSpPr>
                    <a:xfrm>
                      <a:off x="1036320" y="2240280"/>
                      <a:ext cx="1097280" cy="274320"/>
                      <a:chOff x="1036320" y="2240280"/>
                      <a:chExt cx="1097280" cy="274320"/>
                    </a:xfrm>
                    <a:grpFill/>
                  </p:grpSpPr>
                  <p:sp>
                    <p:nvSpPr>
                      <p:cNvPr id="431" name="Rectangle 430">
                        <a:extLst>
                          <a:ext uri="{FF2B5EF4-FFF2-40B4-BE49-F238E27FC236}">
                            <a16:creationId xmlns:a16="http://schemas.microsoft.com/office/drawing/2014/main" id="{265F7F92-B13B-F59B-5487-798EF7FE43B5}"/>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26" name="Rectangle 525">
                        <a:extLst>
                          <a:ext uri="{FF2B5EF4-FFF2-40B4-BE49-F238E27FC236}">
                            <a16:creationId xmlns:a16="http://schemas.microsoft.com/office/drawing/2014/main" id="{AC34F902-D5B4-E027-A998-7DFA9CA9F8A8}"/>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27" name="Rectangle 526">
                        <a:extLst>
                          <a:ext uri="{FF2B5EF4-FFF2-40B4-BE49-F238E27FC236}">
                            <a16:creationId xmlns:a16="http://schemas.microsoft.com/office/drawing/2014/main" id="{0CF950FC-ADA8-CEFD-75EB-C81AD6548DFC}"/>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28" name="Rectangle 527">
                        <a:extLst>
                          <a:ext uri="{FF2B5EF4-FFF2-40B4-BE49-F238E27FC236}">
                            <a16:creationId xmlns:a16="http://schemas.microsoft.com/office/drawing/2014/main" id="{FCD1BB05-1103-35BC-C20A-C712C2686CF9}"/>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424" name="Group 423">
                      <a:extLst>
                        <a:ext uri="{FF2B5EF4-FFF2-40B4-BE49-F238E27FC236}">
                          <a16:creationId xmlns:a16="http://schemas.microsoft.com/office/drawing/2014/main" id="{7B14A145-06C9-2A2E-5DC8-72E30078D794}"/>
                        </a:ext>
                      </a:extLst>
                    </p:cNvPr>
                    <p:cNvGrpSpPr/>
                    <p:nvPr/>
                  </p:nvGrpSpPr>
                  <p:grpSpPr>
                    <a:xfrm>
                      <a:off x="2133600" y="2239962"/>
                      <a:ext cx="1097280" cy="274320"/>
                      <a:chOff x="1036320" y="2240280"/>
                      <a:chExt cx="1097280" cy="274320"/>
                    </a:xfrm>
                    <a:grpFill/>
                  </p:grpSpPr>
                  <p:sp>
                    <p:nvSpPr>
                      <p:cNvPr id="425" name="Rectangle 424">
                        <a:extLst>
                          <a:ext uri="{FF2B5EF4-FFF2-40B4-BE49-F238E27FC236}">
                            <a16:creationId xmlns:a16="http://schemas.microsoft.com/office/drawing/2014/main" id="{A16FB4B9-87CB-7E64-F825-F5A54C2888C4}"/>
                          </a:ext>
                        </a:extLst>
                      </p:cNvPr>
                      <p:cNvSpPr/>
                      <p:nvPr/>
                    </p:nvSpPr>
                    <p:spPr>
                      <a:xfrm>
                        <a:off x="1036320" y="2240280"/>
                        <a:ext cx="274320" cy="27432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26" name="Rectangle 425">
                        <a:extLst>
                          <a:ext uri="{FF2B5EF4-FFF2-40B4-BE49-F238E27FC236}">
                            <a16:creationId xmlns:a16="http://schemas.microsoft.com/office/drawing/2014/main" id="{B56E83CE-B399-95DD-B6A6-A126FF068248}"/>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29" name="Rectangle 428">
                        <a:extLst>
                          <a:ext uri="{FF2B5EF4-FFF2-40B4-BE49-F238E27FC236}">
                            <a16:creationId xmlns:a16="http://schemas.microsoft.com/office/drawing/2014/main" id="{EB6FC0A8-D79A-1EC7-6605-D72B3445A6B4}"/>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30" name="Rectangle 429">
                        <a:extLst>
                          <a:ext uri="{FF2B5EF4-FFF2-40B4-BE49-F238E27FC236}">
                            <a16:creationId xmlns:a16="http://schemas.microsoft.com/office/drawing/2014/main" id="{62D11ACD-94A3-17C0-E416-447605EBE02A}"/>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397" name="Group 396">
                  <a:extLst>
                    <a:ext uri="{FF2B5EF4-FFF2-40B4-BE49-F238E27FC236}">
                      <a16:creationId xmlns:a16="http://schemas.microsoft.com/office/drawing/2014/main" id="{5FBB6388-B4A5-97A9-B680-3B0C3CEC0DAF}"/>
                    </a:ext>
                  </a:extLst>
                </p:cNvPr>
                <p:cNvGrpSpPr/>
                <p:nvPr/>
              </p:nvGrpSpPr>
              <p:grpSpPr>
                <a:xfrm>
                  <a:off x="1036320" y="2725432"/>
                  <a:ext cx="1905000" cy="486796"/>
                  <a:chOff x="1036320" y="2239962"/>
                  <a:chExt cx="1905000" cy="486796"/>
                </a:xfrm>
                <a:grpFill/>
              </p:grpSpPr>
              <p:grpSp>
                <p:nvGrpSpPr>
                  <p:cNvPr id="398" name="Group 397">
                    <a:extLst>
                      <a:ext uri="{FF2B5EF4-FFF2-40B4-BE49-F238E27FC236}">
                        <a16:creationId xmlns:a16="http://schemas.microsoft.com/office/drawing/2014/main" id="{B4B54CC0-3B41-E0A8-B059-C24670DD8937}"/>
                      </a:ext>
                    </a:extLst>
                  </p:cNvPr>
                  <p:cNvGrpSpPr/>
                  <p:nvPr/>
                </p:nvGrpSpPr>
                <p:grpSpPr>
                  <a:xfrm>
                    <a:off x="1036320" y="2239962"/>
                    <a:ext cx="1905000" cy="244158"/>
                    <a:chOff x="1036320" y="2239962"/>
                    <a:chExt cx="2194560" cy="274638"/>
                  </a:xfrm>
                  <a:grpFill/>
                </p:grpSpPr>
                <p:grpSp>
                  <p:nvGrpSpPr>
                    <p:cNvPr id="410" name="Group 409">
                      <a:extLst>
                        <a:ext uri="{FF2B5EF4-FFF2-40B4-BE49-F238E27FC236}">
                          <a16:creationId xmlns:a16="http://schemas.microsoft.com/office/drawing/2014/main" id="{BA1E31A9-194B-D72A-3C8E-A5B73CE03CFF}"/>
                        </a:ext>
                      </a:extLst>
                    </p:cNvPr>
                    <p:cNvGrpSpPr/>
                    <p:nvPr/>
                  </p:nvGrpSpPr>
                  <p:grpSpPr>
                    <a:xfrm>
                      <a:off x="1036320" y="2240280"/>
                      <a:ext cx="1097280" cy="274320"/>
                      <a:chOff x="1036320" y="2240280"/>
                      <a:chExt cx="1097280" cy="274320"/>
                    </a:xfrm>
                    <a:grpFill/>
                  </p:grpSpPr>
                  <p:sp>
                    <p:nvSpPr>
                      <p:cNvPr id="416" name="Rectangle 415">
                        <a:extLst>
                          <a:ext uri="{FF2B5EF4-FFF2-40B4-BE49-F238E27FC236}">
                            <a16:creationId xmlns:a16="http://schemas.microsoft.com/office/drawing/2014/main" id="{7A38EF04-2B26-B028-768B-FB997689067D}"/>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17" name="Rectangle 416">
                        <a:extLst>
                          <a:ext uri="{FF2B5EF4-FFF2-40B4-BE49-F238E27FC236}">
                            <a16:creationId xmlns:a16="http://schemas.microsoft.com/office/drawing/2014/main" id="{C0202A17-C9C2-C60B-21DE-E1093BA460FD}"/>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18" name="Rectangle 417">
                        <a:extLst>
                          <a:ext uri="{FF2B5EF4-FFF2-40B4-BE49-F238E27FC236}">
                            <a16:creationId xmlns:a16="http://schemas.microsoft.com/office/drawing/2014/main" id="{E16FA784-6368-51BD-700C-404B86CB9904}"/>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19" name="Rectangle 418">
                        <a:extLst>
                          <a:ext uri="{FF2B5EF4-FFF2-40B4-BE49-F238E27FC236}">
                            <a16:creationId xmlns:a16="http://schemas.microsoft.com/office/drawing/2014/main" id="{78D46677-16B1-9186-943A-6476A2E19260}"/>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411" name="Group 410">
                      <a:extLst>
                        <a:ext uri="{FF2B5EF4-FFF2-40B4-BE49-F238E27FC236}">
                          <a16:creationId xmlns:a16="http://schemas.microsoft.com/office/drawing/2014/main" id="{D2D5D014-F0EE-4873-797B-D00B205AAF5B}"/>
                        </a:ext>
                      </a:extLst>
                    </p:cNvPr>
                    <p:cNvGrpSpPr/>
                    <p:nvPr/>
                  </p:nvGrpSpPr>
                  <p:grpSpPr>
                    <a:xfrm>
                      <a:off x="2133600" y="2239962"/>
                      <a:ext cx="1097280" cy="274320"/>
                      <a:chOff x="1036320" y="2240280"/>
                      <a:chExt cx="1097280" cy="274320"/>
                    </a:xfrm>
                    <a:grpFill/>
                  </p:grpSpPr>
                  <p:sp>
                    <p:nvSpPr>
                      <p:cNvPr id="412" name="Rectangle 411">
                        <a:extLst>
                          <a:ext uri="{FF2B5EF4-FFF2-40B4-BE49-F238E27FC236}">
                            <a16:creationId xmlns:a16="http://schemas.microsoft.com/office/drawing/2014/main" id="{A8D23991-1340-D501-D789-B45850E91FDB}"/>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13" name="Rectangle 412">
                        <a:extLst>
                          <a:ext uri="{FF2B5EF4-FFF2-40B4-BE49-F238E27FC236}">
                            <a16:creationId xmlns:a16="http://schemas.microsoft.com/office/drawing/2014/main" id="{B1115BE4-4A9F-A23A-6C9D-BDAF08ED2B3A}"/>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14" name="Rectangle 413">
                        <a:extLst>
                          <a:ext uri="{FF2B5EF4-FFF2-40B4-BE49-F238E27FC236}">
                            <a16:creationId xmlns:a16="http://schemas.microsoft.com/office/drawing/2014/main" id="{30BDDA07-5ECB-70B7-7C28-FA9757661374}"/>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15" name="Rectangle 414">
                        <a:extLst>
                          <a:ext uri="{FF2B5EF4-FFF2-40B4-BE49-F238E27FC236}">
                            <a16:creationId xmlns:a16="http://schemas.microsoft.com/office/drawing/2014/main" id="{E03D5712-0C51-26AE-0812-FB617250EFF4}"/>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399" name="Group 398">
                    <a:extLst>
                      <a:ext uri="{FF2B5EF4-FFF2-40B4-BE49-F238E27FC236}">
                        <a16:creationId xmlns:a16="http://schemas.microsoft.com/office/drawing/2014/main" id="{50549BAC-A645-5985-3356-00AD0F92211D}"/>
                      </a:ext>
                    </a:extLst>
                  </p:cNvPr>
                  <p:cNvGrpSpPr/>
                  <p:nvPr/>
                </p:nvGrpSpPr>
                <p:grpSpPr>
                  <a:xfrm>
                    <a:off x="1036320" y="2482600"/>
                    <a:ext cx="1905000" cy="244158"/>
                    <a:chOff x="1036320" y="2239962"/>
                    <a:chExt cx="2194560" cy="274638"/>
                  </a:xfrm>
                  <a:grpFill/>
                </p:grpSpPr>
                <p:grpSp>
                  <p:nvGrpSpPr>
                    <p:cNvPr id="400" name="Group 399">
                      <a:extLst>
                        <a:ext uri="{FF2B5EF4-FFF2-40B4-BE49-F238E27FC236}">
                          <a16:creationId xmlns:a16="http://schemas.microsoft.com/office/drawing/2014/main" id="{2274C89D-D35B-9969-86B1-2BC39BB64FCA}"/>
                        </a:ext>
                      </a:extLst>
                    </p:cNvPr>
                    <p:cNvGrpSpPr/>
                    <p:nvPr/>
                  </p:nvGrpSpPr>
                  <p:grpSpPr>
                    <a:xfrm>
                      <a:off x="1036320" y="2240280"/>
                      <a:ext cx="1097280" cy="274320"/>
                      <a:chOff x="1036320" y="2240280"/>
                      <a:chExt cx="1097280" cy="274320"/>
                    </a:xfrm>
                    <a:grpFill/>
                  </p:grpSpPr>
                  <p:sp>
                    <p:nvSpPr>
                      <p:cNvPr id="406" name="Rectangle 405">
                        <a:extLst>
                          <a:ext uri="{FF2B5EF4-FFF2-40B4-BE49-F238E27FC236}">
                            <a16:creationId xmlns:a16="http://schemas.microsoft.com/office/drawing/2014/main" id="{566D6E9F-4544-F8BA-DD0B-25DE1EC8FFC1}"/>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07" name="Rectangle 406">
                        <a:extLst>
                          <a:ext uri="{FF2B5EF4-FFF2-40B4-BE49-F238E27FC236}">
                            <a16:creationId xmlns:a16="http://schemas.microsoft.com/office/drawing/2014/main" id="{FCA70C7F-02F8-BEDE-793B-82705E440BA9}"/>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08" name="Rectangle 407">
                        <a:extLst>
                          <a:ext uri="{FF2B5EF4-FFF2-40B4-BE49-F238E27FC236}">
                            <a16:creationId xmlns:a16="http://schemas.microsoft.com/office/drawing/2014/main" id="{31AD5ABF-B7F2-B797-DD09-8A3A5790E7CF}"/>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09" name="Rectangle 408">
                        <a:extLst>
                          <a:ext uri="{FF2B5EF4-FFF2-40B4-BE49-F238E27FC236}">
                            <a16:creationId xmlns:a16="http://schemas.microsoft.com/office/drawing/2014/main" id="{FDF4C01D-82F9-5E53-3138-6C4EEDD244F6}"/>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401" name="Group 400">
                      <a:extLst>
                        <a:ext uri="{FF2B5EF4-FFF2-40B4-BE49-F238E27FC236}">
                          <a16:creationId xmlns:a16="http://schemas.microsoft.com/office/drawing/2014/main" id="{F2838B33-BF5E-BA39-7235-F85F9F1F8C28}"/>
                        </a:ext>
                      </a:extLst>
                    </p:cNvPr>
                    <p:cNvGrpSpPr/>
                    <p:nvPr/>
                  </p:nvGrpSpPr>
                  <p:grpSpPr>
                    <a:xfrm>
                      <a:off x="2133600" y="2239962"/>
                      <a:ext cx="1097280" cy="274320"/>
                      <a:chOff x="1036320" y="2240280"/>
                      <a:chExt cx="1097280" cy="274320"/>
                    </a:xfrm>
                    <a:grpFill/>
                  </p:grpSpPr>
                  <p:sp>
                    <p:nvSpPr>
                      <p:cNvPr id="402" name="Rectangle 401">
                        <a:extLst>
                          <a:ext uri="{FF2B5EF4-FFF2-40B4-BE49-F238E27FC236}">
                            <a16:creationId xmlns:a16="http://schemas.microsoft.com/office/drawing/2014/main" id="{B88C125E-268E-A324-A7BB-F687AE60C66E}"/>
                          </a:ext>
                        </a:extLst>
                      </p:cNvPr>
                      <p:cNvSpPr/>
                      <p:nvPr/>
                    </p:nvSpPr>
                    <p:spPr>
                      <a:xfrm>
                        <a:off x="1036320" y="2240280"/>
                        <a:ext cx="274320" cy="27432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03" name="Rectangle 402">
                        <a:extLst>
                          <a:ext uri="{FF2B5EF4-FFF2-40B4-BE49-F238E27FC236}">
                            <a16:creationId xmlns:a16="http://schemas.microsoft.com/office/drawing/2014/main" id="{7BE5DF4E-E085-76DD-1F75-FDBFF1753EC7}"/>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04" name="Rectangle 403">
                        <a:extLst>
                          <a:ext uri="{FF2B5EF4-FFF2-40B4-BE49-F238E27FC236}">
                            <a16:creationId xmlns:a16="http://schemas.microsoft.com/office/drawing/2014/main" id="{EE36FFF8-D01F-FB74-1094-D7BEE2CF32FE}"/>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05" name="Rectangle 404">
                        <a:extLst>
                          <a:ext uri="{FF2B5EF4-FFF2-40B4-BE49-F238E27FC236}">
                            <a16:creationId xmlns:a16="http://schemas.microsoft.com/office/drawing/2014/main" id="{7A06186B-564C-7790-94D0-28E4EC95A045}"/>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grpSp>
        <p:cxnSp>
          <p:nvCxnSpPr>
            <p:cNvPr id="389" name="Straight Connector 388">
              <a:extLst>
                <a:ext uri="{FF2B5EF4-FFF2-40B4-BE49-F238E27FC236}">
                  <a16:creationId xmlns:a16="http://schemas.microsoft.com/office/drawing/2014/main" id="{4C87538E-AEB4-EFE6-CE3C-ED1B4EEDE6CB}"/>
                </a:ext>
              </a:extLst>
            </p:cNvPr>
            <p:cNvCxnSpPr>
              <a:cxnSpLocks/>
            </p:cNvCxnSpPr>
            <p:nvPr/>
          </p:nvCxnSpPr>
          <p:spPr>
            <a:xfrm>
              <a:off x="6192081" y="2738963"/>
              <a:ext cx="2052000" cy="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390" name="Group 389">
              <a:extLst>
                <a:ext uri="{FF2B5EF4-FFF2-40B4-BE49-F238E27FC236}">
                  <a16:creationId xmlns:a16="http://schemas.microsoft.com/office/drawing/2014/main" id="{8F6BC906-5985-FA40-F774-721736B7A39D}"/>
                </a:ext>
              </a:extLst>
            </p:cNvPr>
            <p:cNvGrpSpPr/>
            <p:nvPr/>
          </p:nvGrpSpPr>
          <p:grpSpPr>
            <a:xfrm>
              <a:off x="6192080" y="2921675"/>
              <a:ext cx="2052001" cy="190507"/>
              <a:chOff x="6192080" y="2921675"/>
              <a:chExt cx="2052001" cy="190507"/>
            </a:xfrm>
          </p:grpSpPr>
          <p:cxnSp>
            <p:nvCxnSpPr>
              <p:cNvPr id="391" name="Straight Connector 390">
                <a:extLst>
                  <a:ext uri="{FF2B5EF4-FFF2-40B4-BE49-F238E27FC236}">
                    <a16:creationId xmlns:a16="http://schemas.microsoft.com/office/drawing/2014/main" id="{A8039DAC-9B7D-0FEF-2FA6-15EADDAC18DD}"/>
                  </a:ext>
                </a:extLst>
              </p:cNvPr>
              <p:cNvCxnSpPr>
                <a:cxnSpLocks/>
              </p:cNvCxnSpPr>
              <p:nvPr/>
            </p:nvCxnSpPr>
            <p:spPr>
              <a:xfrm flipV="1">
                <a:off x="6192080" y="3104612"/>
                <a:ext cx="1440000" cy="757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2" name="Straight Connector 391">
                <a:extLst>
                  <a:ext uri="{FF2B5EF4-FFF2-40B4-BE49-F238E27FC236}">
                    <a16:creationId xmlns:a16="http://schemas.microsoft.com/office/drawing/2014/main" id="{F3D71B7D-329E-A333-50C9-E804393D90FF}"/>
                  </a:ext>
                </a:extLst>
              </p:cNvPr>
              <p:cNvCxnSpPr>
                <a:cxnSpLocks/>
              </p:cNvCxnSpPr>
              <p:nvPr/>
            </p:nvCxnSpPr>
            <p:spPr>
              <a:xfrm>
                <a:off x="7632081" y="2922314"/>
                <a:ext cx="612000" cy="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3" name="Straight Connector 392">
                <a:extLst>
                  <a:ext uri="{FF2B5EF4-FFF2-40B4-BE49-F238E27FC236}">
                    <a16:creationId xmlns:a16="http://schemas.microsoft.com/office/drawing/2014/main" id="{BF1C4B7E-D1C6-4F71-1DCD-7B92966A87F5}"/>
                  </a:ext>
                </a:extLst>
              </p:cNvPr>
              <p:cNvCxnSpPr>
                <a:cxnSpLocks/>
              </p:cNvCxnSpPr>
              <p:nvPr/>
            </p:nvCxnSpPr>
            <p:spPr>
              <a:xfrm>
                <a:off x="7641355" y="2921675"/>
                <a:ext cx="0" cy="190507"/>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grpSp>
      </p:grpSp>
      <p:sp>
        <p:nvSpPr>
          <p:cNvPr id="764" name="TextBox 763">
            <a:extLst>
              <a:ext uri="{FF2B5EF4-FFF2-40B4-BE49-F238E27FC236}">
                <a16:creationId xmlns:a16="http://schemas.microsoft.com/office/drawing/2014/main" id="{E425DD8F-0BEA-DF09-2163-A89A96423DDA}"/>
              </a:ext>
            </a:extLst>
          </p:cNvPr>
          <p:cNvSpPr txBox="1"/>
          <p:nvPr/>
        </p:nvSpPr>
        <p:spPr>
          <a:xfrm>
            <a:off x="7652108" y="3022994"/>
            <a:ext cx="926857" cy="369332"/>
          </a:xfrm>
          <a:prstGeom prst="rect">
            <a:avLst/>
          </a:prstGeom>
          <a:noFill/>
        </p:spPr>
        <p:txBody>
          <a:bodyPr wrap="none" rtlCol="0">
            <a:spAutoFit/>
          </a:bodyPr>
          <a:lstStyle/>
          <a:p>
            <a:pPr>
              <a:lnSpc>
                <a:spcPct val="90000"/>
              </a:lnSpc>
            </a:pPr>
            <a:r>
              <a:rPr lang="en-GR" sz="2000" dirty="0">
                <a:solidFill>
                  <a:schemeClr val="accent4"/>
                </a:solidFill>
                <a:latin typeface="Trebuchet MS" panose="020B0703020202090204" pitchFamily="34" charset="0"/>
              </a:rPr>
              <a:t>Core 1</a:t>
            </a:r>
          </a:p>
        </p:txBody>
      </p:sp>
      <p:sp>
        <p:nvSpPr>
          <p:cNvPr id="765" name="TextBox 764">
            <a:extLst>
              <a:ext uri="{FF2B5EF4-FFF2-40B4-BE49-F238E27FC236}">
                <a16:creationId xmlns:a16="http://schemas.microsoft.com/office/drawing/2014/main" id="{29D5AB66-3F1E-79F4-3CC8-16AAF14C3B91}"/>
              </a:ext>
            </a:extLst>
          </p:cNvPr>
          <p:cNvSpPr txBox="1"/>
          <p:nvPr/>
        </p:nvSpPr>
        <p:spPr>
          <a:xfrm>
            <a:off x="7652107" y="3354789"/>
            <a:ext cx="926857" cy="369332"/>
          </a:xfrm>
          <a:prstGeom prst="rect">
            <a:avLst/>
          </a:prstGeom>
          <a:noFill/>
        </p:spPr>
        <p:txBody>
          <a:bodyPr wrap="none" rtlCol="0">
            <a:spAutoFit/>
          </a:bodyPr>
          <a:lstStyle/>
          <a:p>
            <a:pPr>
              <a:lnSpc>
                <a:spcPct val="90000"/>
              </a:lnSpc>
            </a:pPr>
            <a:r>
              <a:rPr lang="en-GR" sz="2000" dirty="0">
                <a:solidFill>
                  <a:schemeClr val="accent6">
                    <a:lumMod val="75000"/>
                  </a:schemeClr>
                </a:solidFill>
                <a:latin typeface="Trebuchet MS" panose="020B0703020202090204" pitchFamily="34" charset="0"/>
              </a:rPr>
              <a:t>Core 2</a:t>
            </a:r>
          </a:p>
        </p:txBody>
      </p:sp>
      <p:sp>
        <p:nvSpPr>
          <p:cNvPr id="766" name="TextBox 765">
            <a:extLst>
              <a:ext uri="{FF2B5EF4-FFF2-40B4-BE49-F238E27FC236}">
                <a16:creationId xmlns:a16="http://schemas.microsoft.com/office/drawing/2014/main" id="{54E264D0-D832-E054-4D34-27217D644A11}"/>
              </a:ext>
            </a:extLst>
          </p:cNvPr>
          <p:cNvSpPr txBox="1"/>
          <p:nvPr/>
        </p:nvSpPr>
        <p:spPr>
          <a:xfrm>
            <a:off x="7652106" y="3944542"/>
            <a:ext cx="926857" cy="369332"/>
          </a:xfrm>
          <a:prstGeom prst="rect">
            <a:avLst/>
          </a:prstGeom>
          <a:noFill/>
        </p:spPr>
        <p:txBody>
          <a:bodyPr wrap="none" rtlCol="0">
            <a:spAutoFit/>
          </a:bodyPr>
          <a:lstStyle/>
          <a:p>
            <a:pPr>
              <a:lnSpc>
                <a:spcPct val="90000"/>
              </a:lnSpc>
            </a:pPr>
            <a:r>
              <a:rPr lang="en-GR" sz="2000" dirty="0">
                <a:solidFill>
                  <a:schemeClr val="accent5"/>
                </a:solidFill>
                <a:latin typeface="Trebuchet MS" panose="020B0703020202090204" pitchFamily="34" charset="0"/>
              </a:rPr>
              <a:t>Core 3</a:t>
            </a:r>
          </a:p>
        </p:txBody>
      </p:sp>
      <p:sp>
        <p:nvSpPr>
          <p:cNvPr id="767" name="Rounded Rectangle 766">
            <a:extLst>
              <a:ext uri="{FF2B5EF4-FFF2-40B4-BE49-F238E27FC236}">
                <a16:creationId xmlns:a16="http://schemas.microsoft.com/office/drawing/2014/main" id="{E399DBA6-3F55-8752-65D8-2707E16A83AC}"/>
              </a:ext>
            </a:extLst>
          </p:cNvPr>
          <p:cNvSpPr/>
          <p:nvPr/>
        </p:nvSpPr>
        <p:spPr>
          <a:xfrm rot="5400000">
            <a:off x="2050736" y="2509143"/>
            <a:ext cx="567840" cy="2213996"/>
          </a:xfrm>
          <a:prstGeom prst="roundRect">
            <a:avLst/>
          </a:prstGeom>
          <a:noFill/>
          <a:ln w="38100">
            <a:solidFill>
              <a:schemeClr val="accent2"/>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solidFill>
                <a:schemeClr val="accent2"/>
              </a:solidFill>
              <a:latin typeface="Trebuchet MS" panose="020B0703020202090204" pitchFamily="34" charset="0"/>
            </a:endParaRPr>
          </a:p>
        </p:txBody>
      </p:sp>
      <p:sp>
        <p:nvSpPr>
          <p:cNvPr id="768" name="TextBox 767">
            <a:extLst>
              <a:ext uri="{FF2B5EF4-FFF2-40B4-BE49-F238E27FC236}">
                <a16:creationId xmlns:a16="http://schemas.microsoft.com/office/drawing/2014/main" id="{C4F640E9-4E5C-DE1E-223D-EB6FC2E03DA7}"/>
              </a:ext>
            </a:extLst>
          </p:cNvPr>
          <p:cNvSpPr txBox="1"/>
          <p:nvPr/>
        </p:nvSpPr>
        <p:spPr>
          <a:xfrm>
            <a:off x="255082" y="2692828"/>
            <a:ext cx="1314784" cy="590931"/>
          </a:xfrm>
          <a:prstGeom prst="rect">
            <a:avLst/>
          </a:prstGeom>
          <a:noFill/>
          <a:ln>
            <a:noFill/>
          </a:ln>
        </p:spPr>
        <p:txBody>
          <a:bodyPr wrap="none" rtlCol="0">
            <a:spAutoFit/>
          </a:bodyPr>
          <a:lstStyle/>
          <a:p>
            <a:pPr>
              <a:lnSpc>
                <a:spcPct val="90000"/>
              </a:lnSpc>
            </a:pPr>
            <a:r>
              <a:rPr lang="en-GB" dirty="0">
                <a:solidFill>
                  <a:schemeClr val="accent2"/>
                </a:solidFill>
                <a:latin typeface="Trebuchet MS" panose="020B0703020202090204" pitchFamily="34" charset="0"/>
              </a:rPr>
              <a:t>row-</a:t>
            </a:r>
          </a:p>
          <a:p>
            <a:pPr>
              <a:lnSpc>
                <a:spcPct val="90000"/>
              </a:lnSpc>
            </a:pPr>
            <a:r>
              <a:rPr lang="en-GB" dirty="0">
                <a:solidFill>
                  <a:schemeClr val="accent2"/>
                </a:solidFill>
                <a:latin typeface="Trebuchet MS" panose="020B0703020202090204" pitchFamily="34" charset="0"/>
              </a:rPr>
              <a:t>granularity</a:t>
            </a:r>
            <a:endParaRPr lang="en-GR" dirty="0">
              <a:solidFill>
                <a:schemeClr val="accent2"/>
              </a:solidFill>
              <a:latin typeface="Trebuchet MS" panose="020B0703020202090204" pitchFamily="34" charset="0"/>
            </a:endParaRPr>
          </a:p>
        </p:txBody>
      </p:sp>
      <p:sp>
        <p:nvSpPr>
          <p:cNvPr id="769" name="Rounded Rectangle 768">
            <a:extLst>
              <a:ext uri="{FF2B5EF4-FFF2-40B4-BE49-F238E27FC236}">
                <a16:creationId xmlns:a16="http://schemas.microsoft.com/office/drawing/2014/main" id="{D040D873-23F4-2AE9-7C98-8335F9A16CAF}"/>
              </a:ext>
            </a:extLst>
          </p:cNvPr>
          <p:cNvSpPr/>
          <p:nvPr/>
        </p:nvSpPr>
        <p:spPr>
          <a:xfrm rot="5400000">
            <a:off x="6240613" y="2509143"/>
            <a:ext cx="567840" cy="2213996"/>
          </a:xfrm>
          <a:prstGeom prst="roundRect">
            <a:avLst/>
          </a:prstGeom>
          <a:noFill/>
          <a:ln w="38100">
            <a:solidFill>
              <a:schemeClr val="accent4"/>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solidFill>
                <a:schemeClr val="accent2"/>
              </a:solidFill>
              <a:latin typeface="Trebuchet MS" panose="020B0703020202090204" pitchFamily="34" charset="0"/>
            </a:endParaRPr>
          </a:p>
        </p:txBody>
      </p:sp>
      <p:sp>
        <p:nvSpPr>
          <p:cNvPr id="770" name="TextBox 769">
            <a:extLst>
              <a:ext uri="{FF2B5EF4-FFF2-40B4-BE49-F238E27FC236}">
                <a16:creationId xmlns:a16="http://schemas.microsoft.com/office/drawing/2014/main" id="{0A7D43F1-F1D7-C01A-9442-D58D12AD6681}"/>
              </a:ext>
            </a:extLst>
          </p:cNvPr>
          <p:cNvSpPr txBox="1"/>
          <p:nvPr/>
        </p:nvSpPr>
        <p:spPr>
          <a:xfrm>
            <a:off x="4453657" y="2710411"/>
            <a:ext cx="1314784" cy="590931"/>
          </a:xfrm>
          <a:prstGeom prst="rect">
            <a:avLst/>
          </a:prstGeom>
          <a:noFill/>
          <a:ln>
            <a:noFill/>
          </a:ln>
        </p:spPr>
        <p:txBody>
          <a:bodyPr wrap="none" rtlCol="0">
            <a:spAutoFit/>
          </a:bodyPr>
          <a:lstStyle/>
          <a:p>
            <a:pPr>
              <a:lnSpc>
                <a:spcPct val="90000"/>
              </a:lnSpc>
            </a:pPr>
            <a:r>
              <a:rPr lang="en-GB" dirty="0" err="1">
                <a:solidFill>
                  <a:schemeClr val="accent4"/>
                </a:solidFill>
                <a:latin typeface="Trebuchet MS" panose="020B0703020202090204" pitchFamily="34" charset="0"/>
              </a:rPr>
              <a:t>nnz</a:t>
            </a:r>
            <a:r>
              <a:rPr lang="en-GB" dirty="0">
                <a:solidFill>
                  <a:schemeClr val="accent4"/>
                </a:solidFill>
                <a:latin typeface="Trebuchet MS" panose="020B0703020202090204" pitchFamily="34" charset="0"/>
              </a:rPr>
              <a:t>-</a:t>
            </a:r>
          </a:p>
          <a:p>
            <a:pPr>
              <a:lnSpc>
                <a:spcPct val="90000"/>
              </a:lnSpc>
            </a:pPr>
            <a:r>
              <a:rPr lang="en-GB" dirty="0">
                <a:solidFill>
                  <a:schemeClr val="accent4"/>
                </a:solidFill>
                <a:latin typeface="Trebuchet MS" panose="020B0703020202090204" pitchFamily="34" charset="0"/>
              </a:rPr>
              <a:t>granularity</a:t>
            </a:r>
            <a:endParaRPr lang="en-GR" dirty="0">
              <a:solidFill>
                <a:schemeClr val="accent4"/>
              </a:solidFill>
              <a:latin typeface="Trebuchet MS" panose="020B0703020202090204" pitchFamily="34" charset="0"/>
            </a:endParaRPr>
          </a:p>
        </p:txBody>
      </p:sp>
    </p:spTree>
    <p:extLst>
      <p:ext uri="{BB962C8B-B14F-4D97-AF65-F5344CB8AC3E}">
        <p14:creationId xmlns:p14="http://schemas.microsoft.com/office/powerpoint/2010/main" val="624076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4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4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6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6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5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5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7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8" grpId="0" animBg="1"/>
      <p:bldP spid="749" grpId="0" animBg="1"/>
      <p:bldP spid="756" grpId="0" animBg="1"/>
      <p:bldP spid="757" grpId="0"/>
      <p:bldP spid="767" grpId="0" animBg="1"/>
      <p:bldP spid="768" grpId="0" animBg="1"/>
      <p:bldP spid="769" grpId="0" animBg="1"/>
      <p:bldP spid="770" grpId="0"/>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17</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accent6">
                    <a:lumMod val="50000"/>
                  </a:schemeClr>
                </a:solidFill>
                <a:latin typeface="Trebuchet MS" panose="020B0703020202090204" pitchFamily="34" charset="0"/>
              </a:rPr>
              <a:t>1D Partitioning Technique</a:t>
            </a:r>
          </a:p>
        </p:txBody>
      </p:sp>
      <p:sp>
        <p:nvSpPr>
          <p:cNvPr id="420" name="Content Placeholder 2">
            <a:extLst>
              <a:ext uri="{FF2B5EF4-FFF2-40B4-BE49-F238E27FC236}">
                <a16:creationId xmlns:a16="http://schemas.microsoft.com/office/drawing/2014/main" id="{FC1CE231-9B79-4733-5475-F71C6950ABD7}"/>
              </a:ext>
            </a:extLst>
          </p:cNvPr>
          <p:cNvSpPr>
            <a:spLocks noGrp="1"/>
          </p:cNvSpPr>
          <p:nvPr>
            <p:ph idx="1"/>
          </p:nvPr>
        </p:nvSpPr>
        <p:spPr>
          <a:xfrm>
            <a:off x="391579" y="923085"/>
            <a:ext cx="8325193" cy="5433266"/>
          </a:xfrm>
        </p:spPr>
        <p:txBody>
          <a:bodyPr>
            <a:normAutofit/>
          </a:bodyPr>
          <a:lstStyle/>
          <a:p>
            <a:pPr marL="0" indent="0">
              <a:lnSpc>
                <a:spcPct val="100000"/>
              </a:lnSpc>
              <a:spcBef>
                <a:spcPts val="8"/>
              </a:spcBef>
              <a:buSzPct val="120000"/>
              <a:buNone/>
            </a:pPr>
            <a:r>
              <a:rPr lang="en-GR" dirty="0">
                <a:solidFill>
                  <a:schemeClr val="tx1">
                    <a:lumMod val="85000"/>
                    <a:lumOff val="15000"/>
                  </a:schemeClr>
                </a:solidFill>
                <a:latin typeface="Trebuchet MS" panose="020B0703020202090204" pitchFamily="34" charset="0"/>
              </a:rPr>
              <a:t>Load-Balancing of </a:t>
            </a:r>
            <a:r>
              <a:rPr lang="en-GR" dirty="0">
                <a:solidFill>
                  <a:schemeClr val="accent3"/>
                </a:solidFill>
                <a:latin typeface="Trebuchet MS" panose="020B0703020202090204" pitchFamily="34" charset="0"/>
              </a:rPr>
              <a:t>#NNZs</a:t>
            </a:r>
            <a:r>
              <a:rPr lang="en-GR" dirty="0">
                <a:solidFill>
                  <a:schemeClr val="tx1">
                    <a:lumMod val="85000"/>
                    <a:lumOff val="15000"/>
                  </a:schemeClr>
                </a:solidFill>
                <a:latin typeface="Trebuchet MS" panose="020B0703020202090204" pitchFamily="34" charset="0"/>
              </a:rPr>
              <a:t>:</a:t>
            </a:r>
          </a:p>
          <a:p>
            <a:pPr>
              <a:lnSpc>
                <a:spcPct val="110000"/>
              </a:lnSpc>
              <a:spcBef>
                <a:spcPts val="8"/>
              </a:spcBef>
              <a:buSzPct val="120000"/>
            </a:pPr>
            <a:r>
              <a:rPr lang="en-GR" sz="2400" dirty="0">
                <a:solidFill>
                  <a:schemeClr val="tx1">
                    <a:lumMod val="85000"/>
                    <a:lumOff val="15000"/>
                  </a:schemeClr>
                </a:solidFill>
                <a:latin typeface="Trebuchet MS" panose="020B0703020202090204" pitchFamily="34" charset="0"/>
              </a:rPr>
              <a:t> </a:t>
            </a:r>
            <a:r>
              <a:rPr lang="en-GR" sz="2600" dirty="0">
                <a:solidFill>
                  <a:schemeClr val="tx1">
                    <a:lumMod val="85000"/>
                    <a:lumOff val="15000"/>
                  </a:schemeClr>
                </a:solidFill>
                <a:latin typeface="Trebuchet MS" panose="020B0703020202090204" pitchFamily="34" charset="0"/>
              </a:rPr>
              <a:t>CSR (</a:t>
            </a:r>
            <a:r>
              <a:rPr lang="en-GR" sz="2600" dirty="0">
                <a:solidFill>
                  <a:schemeClr val="accent2"/>
                </a:solidFill>
                <a:latin typeface="Trebuchet MS" panose="020B0703020202090204" pitchFamily="34" charset="0"/>
              </a:rPr>
              <a:t>row-granularity</a:t>
            </a:r>
            <a:r>
              <a:rPr lang="en-GR" sz="2600" dirty="0">
                <a:solidFill>
                  <a:schemeClr val="tx1">
                    <a:lumMod val="85000"/>
                    <a:lumOff val="15000"/>
                  </a:schemeClr>
                </a:solidFill>
                <a:latin typeface="Trebuchet MS" panose="020B0703020202090204" pitchFamily="34" charset="0"/>
              </a:rPr>
              <a:t>), COO</a:t>
            </a:r>
          </a:p>
          <a:p>
            <a:pPr>
              <a:lnSpc>
                <a:spcPct val="110000"/>
              </a:lnSpc>
              <a:spcBef>
                <a:spcPts val="8"/>
              </a:spcBef>
              <a:buSzPct val="120000"/>
            </a:pPr>
            <a:r>
              <a:rPr lang="en-GR" sz="2600" dirty="0">
                <a:solidFill>
                  <a:schemeClr val="tx1">
                    <a:lumMod val="85000"/>
                    <a:lumOff val="15000"/>
                  </a:schemeClr>
                </a:solidFill>
                <a:latin typeface="Trebuchet MS" panose="020B0703020202090204" pitchFamily="34" charset="0"/>
              </a:rPr>
              <a:t> BCSR (</a:t>
            </a:r>
            <a:r>
              <a:rPr lang="en-GR" sz="2600" dirty="0">
                <a:solidFill>
                  <a:schemeClr val="accent2"/>
                </a:solidFill>
                <a:latin typeface="Trebuchet MS" panose="020B0703020202090204" pitchFamily="34" charset="0"/>
              </a:rPr>
              <a:t>block-row-granularity</a:t>
            </a:r>
            <a:r>
              <a:rPr lang="en-GR" sz="2600" dirty="0">
                <a:solidFill>
                  <a:schemeClr val="tx1">
                    <a:lumMod val="85000"/>
                    <a:lumOff val="15000"/>
                  </a:schemeClr>
                </a:solidFill>
                <a:latin typeface="Trebuchet MS" panose="020B0703020202090204" pitchFamily="34" charset="0"/>
              </a:rPr>
              <a:t>), BCOO</a:t>
            </a:r>
            <a:endParaRPr lang="en-GR" sz="2600" dirty="0">
              <a:solidFill>
                <a:schemeClr val="accent3"/>
              </a:solidFill>
              <a:latin typeface="Trebuchet MS" panose="020B0703020202090204" pitchFamily="34" charset="0"/>
            </a:endParaRPr>
          </a:p>
          <a:p>
            <a:pPr>
              <a:lnSpc>
                <a:spcPct val="100000"/>
              </a:lnSpc>
              <a:spcBef>
                <a:spcPts val="8"/>
              </a:spcBef>
              <a:buSzPct val="120000"/>
            </a:pPr>
            <a:endParaRPr lang="en-GR" sz="2400" dirty="0">
              <a:solidFill>
                <a:schemeClr val="tx1">
                  <a:lumMod val="85000"/>
                  <a:lumOff val="15000"/>
                </a:schemeClr>
              </a:solidFill>
              <a:latin typeface="Trebuchet MS" panose="020B0703020202090204" pitchFamily="34" charset="0"/>
            </a:endParaRPr>
          </a:p>
          <a:p>
            <a:pPr>
              <a:lnSpc>
                <a:spcPct val="100000"/>
              </a:lnSpc>
              <a:spcBef>
                <a:spcPts val="8"/>
              </a:spcBef>
              <a:buSzPct val="120000"/>
            </a:pPr>
            <a:endParaRPr lang="en-GR" sz="2400" dirty="0">
              <a:solidFill>
                <a:schemeClr val="tx1">
                  <a:lumMod val="85000"/>
                  <a:lumOff val="15000"/>
                </a:schemeClr>
              </a:solidFill>
              <a:latin typeface="Trebuchet MS" panose="020B0703020202090204" pitchFamily="34" charset="0"/>
            </a:endParaRPr>
          </a:p>
          <a:p>
            <a:pPr>
              <a:lnSpc>
                <a:spcPct val="100000"/>
              </a:lnSpc>
              <a:spcBef>
                <a:spcPts val="8"/>
              </a:spcBef>
              <a:buSzPct val="120000"/>
            </a:pPr>
            <a:endParaRPr lang="en-GR" sz="2400" dirty="0">
              <a:solidFill>
                <a:schemeClr val="tx1">
                  <a:lumMod val="85000"/>
                  <a:lumOff val="15000"/>
                </a:schemeClr>
              </a:solidFill>
              <a:latin typeface="Trebuchet MS" panose="020B0703020202090204" pitchFamily="34" charset="0"/>
            </a:endParaRPr>
          </a:p>
          <a:p>
            <a:pPr>
              <a:lnSpc>
                <a:spcPct val="100000"/>
              </a:lnSpc>
              <a:spcBef>
                <a:spcPts val="8"/>
              </a:spcBef>
              <a:buSzPct val="120000"/>
            </a:pPr>
            <a:endParaRPr lang="en-GR" sz="2400" dirty="0">
              <a:solidFill>
                <a:schemeClr val="tx1">
                  <a:lumMod val="85000"/>
                  <a:lumOff val="15000"/>
                </a:schemeClr>
              </a:solidFill>
              <a:latin typeface="Trebuchet MS" panose="020B0703020202090204" pitchFamily="34" charset="0"/>
            </a:endParaRPr>
          </a:p>
          <a:p>
            <a:pPr>
              <a:lnSpc>
                <a:spcPct val="100000"/>
              </a:lnSpc>
              <a:spcBef>
                <a:spcPts val="8"/>
              </a:spcBef>
              <a:buSzPct val="120000"/>
            </a:pPr>
            <a:endParaRPr lang="en-GR" sz="2400" dirty="0">
              <a:solidFill>
                <a:schemeClr val="tx1">
                  <a:lumMod val="85000"/>
                  <a:lumOff val="15000"/>
                </a:schemeClr>
              </a:solidFill>
              <a:latin typeface="Trebuchet MS" panose="020B0703020202090204" pitchFamily="34" charset="0"/>
            </a:endParaRPr>
          </a:p>
          <a:p>
            <a:pPr>
              <a:lnSpc>
                <a:spcPct val="100000"/>
              </a:lnSpc>
              <a:spcBef>
                <a:spcPts val="8"/>
              </a:spcBef>
              <a:buSzPct val="120000"/>
            </a:pPr>
            <a:endParaRPr lang="en-GR" sz="2400" dirty="0">
              <a:solidFill>
                <a:schemeClr val="tx1">
                  <a:lumMod val="85000"/>
                  <a:lumOff val="15000"/>
                </a:schemeClr>
              </a:solidFill>
              <a:latin typeface="Trebuchet MS" panose="020B0703020202090204" pitchFamily="34" charset="0"/>
            </a:endParaRPr>
          </a:p>
          <a:p>
            <a:pPr>
              <a:lnSpc>
                <a:spcPct val="100000"/>
              </a:lnSpc>
              <a:spcBef>
                <a:spcPts val="8"/>
              </a:spcBef>
              <a:buSzPct val="120000"/>
            </a:pPr>
            <a:endParaRPr lang="en-GR" sz="2400" dirty="0">
              <a:solidFill>
                <a:schemeClr val="tx1">
                  <a:lumMod val="85000"/>
                  <a:lumOff val="15000"/>
                </a:schemeClr>
              </a:solidFill>
              <a:latin typeface="Trebuchet MS" panose="020B0703020202090204" pitchFamily="34" charset="0"/>
            </a:endParaRPr>
          </a:p>
          <a:p>
            <a:pPr>
              <a:lnSpc>
                <a:spcPct val="100000"/>
              </a:lnSpc>
              <a:spcBef>
                <a:spcPts val="8"/>
              </a:spcBef>
              <a:buSzPct val="120000"/>
            </a:pPr>
            <a:endParaRPr lang="en-GR" sz="2400" dirty="0">
              <a:solidFill>
                <a:schemeClr val="tx1">
                  <a:lumMod val="85000"/>
                  <a:lumOff val="15000"/>
                </a:schemeClr>
              </a:solidFill>
              <a:latin typeface="Trebuchet MS" panose="020B0703020202090204" pitchFamily="34" charset="0"/>
            </a:endParaRPr>
          </a:p>
          <a:p>
            <a:pPr>
              <a:lnSpc>
                <a:spcPct val="100000"/>
              </a:lnSpc>
              <a:spcBef>
                <a:spcPts val="8"/>
              </a:spcBef>
              <a:buSzPct val="120000"/>
            </a:pPr>
            <a:endParaRPr lang="en-GR" sz="2400" dirty="0">
              <a:solidFill>
                <a:schemeClr val="tx1">
                  <a:lumMod val="85000"/>
                  <a:lumOff val="15000"/>
                </a:schemeClr>
              </a:solidFill>
              <a:latin typeface="Trebuchet MS" panose="020B0703020202090204" pitchFamily="34" charset="0"/>
            </a:endParaRPr>
          </a:p>
          <a:p>
            <a:pPr>
              <a:lnSpc>
                <a:spcPct val="100000"/>
              </a:lnSpc>
              <a:spcBef>
                <a:spcPts val="8"/>
              </a:spcBef>
              <a:buSzPct val="120000"/>
            </a:pPr>
            <a:endParaRPr lang="en-GR" sz="2400" dirty="0">
              <a:solidFill>
                <a:schemeClr val="tx1">
                  <a:lumMod val="85000"/>
                  <a:lumOff val="15000"/>
                </a:schemeClr>
              </a:solidFill>
              <a:latin typeface="Trebuchet MS" panose="020B0703020202090204" pitchFamily="34" charset="0"/>
            </a:endParaRPr>
          </a:p>
          <a:p>
            <a:pPr marL="0" indent="0">
              <a:lnSpc>
                <a:spcPct val="100000"/>
              </a:lnSpc>
              <a:spcBef>
                <a:spcPts val="8"/>
              </a:spcBef>
              <a:buSzPct val="120000"/>
              <a:buNone/>
            </a:pPr>
            <a:endParaRPr lang="en-GR" sz="2400" dirty="0">
              <a:solidFill>
                <a:schemeClr val="tx1">
                  <a:lumMod val="85000"/>
                  <a:lumOff val="15000"/>
                </a:schemeClr>
              </a:solidFill>
              <a:latin typeface="Trebuchet MS" panose="020B0703020202090204" pitchFamily="34" charset="0"/>
            </a:endParaRPr>
          </a:p>
        </p:txBody>
      </p:sp>
      <p:sp>
        <p:nvSpPr>
          <p:cNvPr id="428" name="TextBox 427">
            <a:extLst>
              <a:ext uri="{FF2B5EF4-FFF2-40B4-BE49-F238E27FC236}">
                <a16:creationId xmlns:a16="http://schemas.microsoft.com/office/drawing/2014/main" id="{0C538500-E75C-5780-8617-581456075305}"/>
              </a:ext>
            </a:extLst>
          </p:cNvPr>
          <p:cNvSpPr txBox="1"/>
          <p:nvPr/>
        </p:nvSpPr>
        <p:spPr>
          <a:xfrm>
            <a:off x="1464788" y="2468519"/>
            <a:ext cx="870751" cy="424732"/>
          </a:xfrm>
          <a:prstGeom prst="rect">
            <a:avLst/>
          </a:prstGeom>
          <a:noFill/>
        </p:spPr>
        <p:txBody>
          <a:bodyPr wrap="none" rtlCol="0">
            <a:spAutoFit/>
          </a:bodyPr>
          <a:lstStyle/>
          <a:p>
            <a:pPr>
              <a:lnSpc>
                <a:spcPct val="90000"/>
              </a:lnSpc>
            </a:pPr>
            <a:r>
              <a:rPr lang="el-GR" sz="2400" dirty="0">
                <a:solidFill>
                  <a:schemeClr val="accent1"/>
                </a:solidFill>
                <a:latin typeface="Trebuchet MS" panose="020B0703020202090204" pitchFamily="34" charset="0"/>
              </a:rPr>
              <a:t>Β</a:t>
            </a:r>
            <a:r>
              <a:rPr lang="en-GR" sz="2400" dirty="0">
                <a:solidFill>
                  <a:schemeClr val="accent1"/>
                </a:solidFill>
                <a:latin typeface="Trebuchet MS" panose="020B0703020202090204" pitchFamily="34" charset="0"/>
              </a:rPr>
              <a:t>CSR</a:t>
            </a:r>
          </a:p>
        </p:txBody>
      </p:sp>
      <p:grpSp>
        <p:nvGrpSpPr>
          <p:cNvPr id="5" name="Group 4">
            <a:extLst>
              <a:ext uri="{FF2B5EF4-FFF2-40B4-BE49-F238E27FC236}">
                <a16:creationId xmlns:a16="http://schemas.microsoft.com/office/drawing/2014/main" id="{87D79419-A958-8B5A-F00A-04287F1AE2FC}"/>
              </a:ext>
            </a:extLst>
          </p:cNvPr>
          <p:cNvGrpSpPr/>
          <p:nvPr/>
        </p:nvGrpSpPr>
        <p:grpSpPr>
          <a:xfrm>
            <a:off x="1485614" y="5283291"/>
            <a:ext cx="2268000" cy="218959"/>
            <a:chOff x="1115878" y="4553543"/>
            <a:chExt cx="2268000" cy="218959"/>
          </a:xfrm>
        </p:grpSpPr>
        <p:sp>
          <p:nvSpPr>
            <p:cNvPr id="2" name="Rectangle 1">
              <a:extLst>
                <a:ext uri="{FF2B5EF4-FFF2-40B4-BE49-F238E27FC236}">
                  <a16:creationId xmlns:a16="http://schemas.microsoft.com/office/drawing/2014/main" id="{49C776C3-5993-D1F7-5E9B-84052C4C336E}"/>
                </a:ext>
              </a:extLst>
            </p:cNvPr>
            <p:cNvSpPr/>
            <p:nvPr/>
          </p:nvSpPr>
          <p:spPr>
            <a:xfrm>
              <a:off x="1115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0</a:t>
              </a:r>
            </a:p>
          </p:txBody>
        </p:sp>
        <p:sp>
          <p:nvSpPr>
            <p:cNvPr id="669" name="Rectangle 668">
              <a:extLst>
                <a:ext uri="{FF2B5EF4-FFF2-40B4-BE49-F238E27FC236}">
                  <a16:creationId xmlns:a16="http://schemas.microsoft.com/office/drawing/2014/main" id="{5DD78266-00FE-6BE0-5E09-5D948481A83C}"/>
                </a:ext>
              </a:extLst>
            </p:cNvPr>
            <p:cNvSpPr/>
            <p:nvPr/>
          </p:nvSpPr>
          <p:spPr>
            <a:xfrm>
              <a:off x="1367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1</a:t>
              </a:r>
            </a:p>
          </p:txBody>
        </p:sp>
        <p:sp>
          <p:nvSpPr>
            <p:cNvPr id="670" name="Rectangle 669">
              <a:extLst>
                <a:ext uri="{FF2B5EF4-FFF2-40B4-BE49-F238E27FC236}">
                  <a16:creationId xmlns:a16="http://schemas.microsoft.com/office/drawing/2014/main" id="{2EA74981-D19D-D9CE-9C83-912788649B3C}"/>
                </a:ext>
              </a:extLst>
            </p:cNvPr>
            <p:cNvSpPr/>
            <p:nvPr/>
          </p:nvSpPr>
          <p:spPr>
            <a:xfrm>
              <a:off x="1619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3</a:t>
              </a:r>
            </a:p>
          </p:txBody>
        </p:sp>
        <p:sp>
          <p:nvSpPr>
            <p:cNvPr id="671" name="Rectangle 670">
              <a:extLst>
                <a:ext uri="{FF2B5EF4-FFF2-40B4-BE49-F238E27FC236}">
                  <a16:creationId xmlns:a16="http://schemas.microsoft.com/office/drawing/2014/main" id="{F16B313F-6044-0B0E-ACB9-E4F60D614A3B}"/>
                </a:ext>
              </a:extLst>
            </p:cNvPr>
            <p:cNvSpPr/>
            <p:nvPr/>
          </p:nvSpPr>
          <p:spPr>
            <a:xfrm>
              <a:off x="1871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5</a:t>
              </a:r>
            </a:p>
          </p:txBody>
        </p:sp>
        <p:sp>
          <p:nvSpPr>
            <p:cNvPr id="672" name="Rectangle 671">
              <a:extLst>
                <a:ext uri="{FF2B5EF4-FFF2-40B4-BE49-F238E27FC236}">
                  <a16:creationId xmlns:a16="http://schemas.microsoft.com/office/drawing/2014/main" id="{8D698803-4A4A-A46B-A975-51DB26C55E91}"/>
                </a:ext>
              </a:extLst>
            </p:cNvPr>
            <p:cNvSpPr/>
            <p:nvPr/>
          </p:nvSpPr>
          <p:spPr>
            <a:xfrm>
              <a:off x="2123878" y="4556502"/>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7</a:t>
              </a:r>
            </a:p>
          </p:txBody>
        </p:sp>
        <p:sp>
          <p:nvSpPr>
            <p:cNvPr id="673" name="Rectangle 672">
              <a:extLst>
                <a:ext uri="{FF2B5EF4-FFF2-40B4-BE49-F238E27FC236}">
                  <a16:creationId xmlns:a16="http://schemas.microsoft.com/office/drawing/2014/main" id="{2EBA06ED-31D0-D039-1F74-787FF652ACD2}"/>
                </a:ext>
              </a:extLst>
            </p:cNvPr>
            <p:cNvSpPr/>
            <p:nvPr/>
          </p:nvSpPr>
          <p:spPr>
            <a:xfrm>
              <a:off x="2375878" y="4556502"/>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7</a:t>
              </a:r>
            </a:p>
          </p:txBody>
        </p:sp>
        <p:sp>
          <p:nvSpPr>
            <p:cNvPr id="674" name="Rectangle 673">
              <a:extLst>
                <a:ext uri="{FF2B5EF4-FFF2-40B4-BE49-F238E27FC236}">
                  <a16:creationId xmlns:a16="http://schemas.microsoft.com/office/drawing/2014/main" id="{E54A1B28-4C28-A556-1CE5-7C985A52580A}"/>
                </a:ext>
              </a:extLst>
            </p:cNvPr>
            <p:cNvSpPr/>
            <p:nvPr/>
          </p:nvSpPr>
          <p:spPr>
            <a:xfrm>
              <a:off x="2627878" y="4556502"/>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8</a:t>
              </a:r>
            </a:p>
          </p:txBody>
        </p:sp>
        <p:sp>
          <p:nvSpPr>
            <p:cNvPr id="675" name="Rectangle 674">
              <a:extLst>
                <a:ext uri="{FF2B5EF4-FFF2-40B4-BE49-F238E27FC236}">
                  <a16:creationId xmlns:a16="http://schemas.microsoft.com/office/drawing/2014/main" id="{A6F16BD6-7B1C-1A47-B483-B45247DD0048}"/>
                </a:ext>
              </a:extLst>
            </p:cNvPr>
            <p:cNvSpPr/>
            <p:nvPr/>
          </p:nvSpPr>
          <p:spPr>
            <a:xfrm>
              <a:off x="2879878" y="4556502"/>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8</a:t>
              </a:r>
            </a:p>
          </p:txBody>
        </p:sp>
        <p:sp>
          <p:nvSpPr>
            <p:cNvPr id="676" name="Rectangle 675">
              <a:extLst>
                <a:ext uri="{FF2B5EF4-FFF2-40B4-BE49-F238E27FC236}">
                  <a16:creationId xmlns:a16="http://schemas.microsoft.com/office/drawing/2014/main" id="{3684AB6A-23B3-9D48-36F2-1D423183CB9C}"/>
                </a:ext>
              </a:extLst>
            </p:cNvPr>
            <p:cNvSpPr/>
            <p:nvPr/>
          </p:nvSpPr>
          <p:spPr>
            <a:xfrm>
              <a:off x="3131878" y="4553543"/>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9</a:t>
              </a:r>
            </a:p>
          </p:txBody>
        </p:sp>
      </p:grpSp>
      <p:grpSp>
        <p:nvGrpSpPr>
          <p:cNvPr id="677" name="Group 676">
            <a:extLst>
              <a:ext uri="{FF2B5EF4-FFF2-40B4-BE49-F238E27FC236}">
                <a16:creationId xmlns:a16="http://schemas.microsoft.com/office/drawing/2014/main" id="{F82581B1-E667-10B3-6350-603A18759DB0}"/>
              </a:ext>
            </a:extLst>
          </p:cNvPr>
          <p:cNvGrpSpPr/>
          <p:nvPr/>
        </p:nvGrpSpPr>
        <p:grpSpPr>
          <a:xfrm>
            <a:off x="1485614" y="5637169"/>
            <a:ext cx="2268000" cy="218959"/>
            <a:chOff x="1115878" y="4553543"/>
            <a:chExt cx="2268000" cy="218959"/>
          </a:xfrm>
        </p:grpSpPr>
        <p:sp>
          <p:nvSpPr>
            <p:cNvPr id="678" name="Rectangle 677">
              <a:extLst>
                <a:ext uri="{FF2B5EF4-FFF2-40B4-BE49-F238E27FC236}">
                  <a16:creationId xmlns:a16="http://schemas.microsoft.com/office/drawing/2014/main" id="{E6FBEF30-A465-5032-230A-AE5513BB463D}"/>
                </a:ext>
              </a:extLst>
            </p:cNvPr>
            <p:cNvSpPr/>
            <p:nvPr/>
          </p:nvSpPr>
          <p:spPr>
            <a:xfrm>
              <a:off x="1115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0</a:t>
              </a:r>
            </a:p>
          </p:txBody>
        </p:sp>
        <p:sp>
          <p:nvSpPr>
            <p:cNvPr id="679" name="Rectangle 678">
              <a:extLst>
                <a:ext uri="{FF2B5EF4-FFF2-40B4-BE49-F238E27FC236}">
                  <a16:creationId xmlns:a16="http://schemas.microsoft.com/office/drawing/2014/main" id="{ACD12D90-1B77-0EBC-FB5B-C402C770CD38}"/>
                </a:ext>
              </a:extLst>
            </p:cNvPr>
            <p:cNvSpPr/>
            <p:nvPr/>
          </p:nvSpPr>
          <p:spPr>
            <a:xfrm>
              <a:off x="1367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2</a:t>
              </a:r>
            </a:p>
          </p:txBody>
        </p:sp>
        <p:sp>
          <p:nvSpPr>
            <p:cNvPr id="680" name="Rectangle 679">
              <a:extLst>
                <a:ext uri="{FF2B5EF4-FFF2-40B4-BE49-F238E27FC236}">
                  <a16:creationId xmlns:a16="http://schemas.microsoft.com/office/drawing/2014/main" id="{58390211-FBFE-262B-51AB-1931CD7D4D0F}"/>
                </a:ext>
              </a:extLst>
            </p:cNvPr>
            <p:cNvSpPr/>
            <p:nvPr/>
          </p:nvSpPr>
          <p:spPr>
            <a:xfrm>
              <a:off x="1619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5</a:t>
              </a:r>
            </a:p>
          </p:txBody>
        </p:sp>
        <p:sp>
          <p:nvSpPr>
            <p:cNvPr id="681" name="Rectangle 680">
              <a:extLst>
                <a:ext uri="{FF2B5EF4-FFF2-40B4-BE49-F238E27FC236}">
                  <a16:creationId xmlns:a16="http://schemas.microsoft.com/office/drawing/2014/main" id="{4F182989-D8DB-F3FF-2D94-A583580A4E2E}"/>
                </a:ext>
              </a:extLst>
            </p:cNvPr>
            <p:cNvSpPr/>
            <p:nvPr/>
          </p:nvSpPr>
          <p:spPr>
            <a:xfrm>
              <a:off x="1871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3</a:t>
              </a:r>
            </a:p>
          </p:txBody>
        </p:sp>
        <p:sp>
          <p:nvSpPr>
            <p:cNvPr id="682" name="Rectangle 681">
              <a:extLst>
                <a:ext uri="{FF2B5EF4-FFF2-40B4-BE49-F238E27FC236}">
                  <a16:creationId xmlns:a16="http://schemas.microsoft.com/office/drawing/2014/main" id="{00FEA0EB-A880-C56E-E91B-BB7292EAF96D}"/>
                </a:ext>
              </a:extLst>
            </p:cNvPr>
            <p:cNvSpPr/>
            <p:nvPr/>
          </p:nvSpPr>
          <p:spPr>
            <a:xfrm>
              <a:off x="2123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5</a:t>
              </a:r>
            </a:p>
          </p:txBody>
        </p:sp>
        <p:sp>
          <p:nvSpPr>
            <p:cNvPr id="683" name="Rectangle 682">
              <a:extLst>
                <a:ext uri="{FF2B5EF4-FFF2-40B4-BE49-F238E27FC236}">
                  <a16:creationId xmlns:a16="http://schemas.microsoft.com/office/drawing/2014/main" id="{980F0E7D-BB44-CDBC-8A5D-C647F1A2E16E}"/>
                </a:ext>
              </a:extLst>
            </p:cNvPr>
            <p:cNvSpPr/>
            <p:nvPr/>
          </p:nvSpPr>
          <p:spPr>
            <a:xfrm>
              <a:off x="2375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3</a:t>
              </a:r>
            </a:p>
          </p:txBody>
        </p:sp>
        <p:sp>
          <p:nvSpPr>
            <p:cNvPr id="684" name="Rectangle 683">
              <a:extLst>
                <a:ext uri="{FF2B5EF4-FFF2-40B4-BE49-F238E27FC236}">
                  <a16:creationId xmlns:a16="http://schemas.microsoft.com/office/drawing/2014/main" id="{63473B5E-CDEC-9F4B-98A9-9903FCA80393}"/>
                </a:ext>
              </a:extLst>
            </p:cNvPr>
            <p:cNvSpPr/>
            <p:nvPr/>
          </p:nvSpPr>
          <p:spPr>
            <a:xfrm>
              <a:off x="2627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6</a:t>
              </a:r>
            </a:p>
          </p:txBody>
        </p:sp>
        <p:sp>
          <p:nvSpPr>
            <p:cNvPr id="685" name="Rectangle 684">
              <a:extLst>
                <a:ext uri="{FF2B5EF4-FFF2-40B4-BE49-F238E27FC236}">
                  <a16:creationId xmlns:a16="http://schemas.microsoft.com/office/drawing/2014/main" id="{278C4EAA-A018-90E1-D76C-E4483FB062B3}"/>
                </a:ext>
              </a:extLst>
            </p:cNvPr>
            <p:cNvSpPr/>
            <p:nvPr/>
          </p:nvSpPr>
          <p:spPr>
            <a:xfrm>
              <a:off x="2879878" y="4556502"/>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4</a:t>
              </a:r>
            </a:p>
          </p:txBody>
        </p:sp>
        <p:sp>
          <p:nvSpPr>
            <p:cNvPr id="686" name="Rectangle 685">
              <a:extLst>
                <a:ext uri="{FF2B5EF4-FFF2-40B4-BE49-F238E27FC236}">
                  <a16:creationId xmlns:a16="http://schemas.microsoft.com/office/drawing/2014/main" id="{17DC558E-E18D-5369-08B4-2A754E50FBE1}"/>
                </a:ext>
              </a:extLst>
            </p:cNvPr>
            <p:cNvSpPr/>
            <p:nvPr/>
          </p:nvSpPr>
          <p:spPr>
            <a:xfrm>
              <a:off x="3131878" y="4553543"/>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4</a:t>
              </a:r>
            </a:p>
          </p:txBody>
        </p:sp>
      </p:grpSp>
      <p:grpSp>
        <p:nvGrpSpPr>
          <p:cNvPr id="687" name="Group 686">
            <a:extLst>
              <a:ext uri="{FF2B5EF4-FFF2-40B4-BE49-F238E27FC236}">
                <a16:creationId xmlns:a16="http://schemas.microsoft.com/office/drawing/2014/main" id="{B67D3273-D1C0-2519-BA42-3A8D7F1E93A9}"/>
              </a:ext>
            </a:extLst>
          </p:cNvPr>
          <p:cNvGrpSpPr/>
          <p:nvPr/>
        </p:nvGrpSpPr>
        <p:grpSpPr>
          <a:xfrm>
            <a:off x="1485614" y="5989079"/>
            <a:ext cx="2268000" cy="218959"/>
            <a:chOff x="1115878" y="4553543"/>
            <a:chExt cx="2268000" cy="218959"/>
          </a:xfrm>
        </p:grpSpPr>
        <p:sp>
          <p:nvSpPr>
            <p:cNvPr id="688" name="Rectangle 687">
              <a:extLst>
                <a:ext uri="{FF2B5EF4-FFF2-40B4-BE49-F238E27FC236}">
                  <a16:creationId xmlns:a16="http://schemas.microsoft.com/office/drawing/2014/main" id="{852A49A3-F0C1-ACEE-9E24-6F38E3843140}"/>
                </a:ext>
              </a:extLst>
            </p:cNvPr>
            <p:cNvSpPr/>
            <p:nvPr/>
          </p:nvSpPr>
          <p:spPr>
            <a:xfrm>
              <a:off x="1115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2</a:t>
              </a:r>
            </a:p>
          </p:txBody>
        </p:sp>
        <p:sp>
          <p:nvSpPr>
            <p:cNvPr id="689" name="Rectangle 688">
              <a:extLst>
                <a:ext uri="{FF2B5EF4-FFF2-40B4-BE49-F238E27FC236}">
                  <a16:creationId xmlns:a16="http://schemas.microsoft.com/office/drawing/2014/main" id="{45F62B14-6577-0F3A-7AFF-BCA3CC1DBDB4}"/>
                </a:ext>
              </a:extLst>
            </p:cNvPr>
            <p:cNvSpPr/>
            <p:nvPr/>
          </p:nvSpPr>
          <p:spPr>
            <a:xfrm>
              <a:off x="1367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1</a:t>
              </a:r>
            </a:p>
          </p:txBody>
        </p:sp>
        <p:sp>
          <p:nvSpPr>
            <p:cNvPr id="690" name="Rectangle 689">
              <a:extLst>
                <a:ext uri="{FF2B5EF4-FFF2-40B4-BE49-F238E27FC236}">
                  <a16:creationId xmlns:a16="http://schemas.microsoft.com/office/drawing/2014/main" id="{1358A111-66DB-F23A-BF64-4E7484C7B615}"/>
                </a:ext>
              </a:extLst>
            </p:cNvPr>
            <p:cNvSpPr/>
            <p:nvPr/>
          </p:nvSpPr>
          <p:spPr>
            <a:xfrm>
              <a:off x="1619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8</a:t>
              </a:r>
            </a:p>
          </p:txBody>
        </p:sp>
        <p:sp>
          <p:nvSpPr>
            <p:cNvPr id="691" name="Rectangle 690">
              <a:extLst>
                <a:ext uri="{FF2B5EF4-FFF2-40B4-BE49-F238E27FC236}">
                  <a16:creationId xmlns:a16="http://schemas.microsoft.com/office/drawing/2014/main" id="{A1E05F0B-1B90-9979-7100-5924AE281F51}"/>
                </a:ext>
              </a:extLst>
            </p:cNvPr>
            <p:cNvSpPr/>
            <p:nvPr/>
          </p:nvSpPr>
          <p:spPr>
            <a:xfrm>
              <a:off x="1871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3</a:t>
              </a:r>
            </a:p>
          </p:txBody>
        </p:sp>
        <p:sp>
          <p:nvSpPr>
            <p:cNvPr id="692" name="Rectangle 691">
              <a:extLst>
                <a:ext uri="{FF2B5EF4-FFF2-40B4-BE49-F238E27FC236}">
                  <a16:creationId xmlns:a16="http://schemas.microsoft.com/office/drawing/2014/main" id="{37E00AFF-E524-F500-06DB-E2AD4118C09A}"/>
                </a:ext>
              </a:extLst>
            </p:cNvPr>
            <p:cNvSpPr/>
            <p:nvPr/>
          </p:nvSpPr>
          <p:spPr>
            <a:xfrm>
              <a:off x="2123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6</a:t>
              </a:r>
            </a:p>
          </p:txBody>
        </p:sp>
        <p:sp>
          <p:nvSpPr>
            <p:cNvPr id="693" name="Rectangle 692">
              <a:extLst>
                <a:ext uri="{FF2B5EF4-FFF2-40B4-BE49-F238E27FC236}">
                  <a16:creationId xmlns:a16="http://schemas.microsoft.com/office/drawing/2014/main" id="{60C276E4-0FCD-0B56-E591-D29EDFDC8526}"/>
                </a:ext>
              </a:extLst>
            </p:cNvPr>
            <p:cNvSpPr/>
            <p:nvPr/>
          </p:nvSpPr>
          <p:spPr>
            <a:xfrm>
              <a:off x="2375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9</a:t>
              </a:r>
            </a:p>
          </p:txBody>
        </p:sp>
        <p:sp>
          <p:nvSpPr>
            <p:cNvPr id="694" name="Rectangle 693">
              <a:extLst>
                <a:ext uri="{FF2B5EF4-FFF2-40B4-BE49-F238E27FC236}">
                  <a16:creationId xmlns:a16="http://schemas.microsoft.com/office/drawing/2014/main" id="{7F35ECD3-E50A-E87F-7FE4-C5123FDC547F}"/>
                </a:ext>
              </a:extLst>
            </p:cNvPr>
            <p:cNvSpPr/>
            <p:nvPr/>
          </p:nvSpPr>
          <p:spPr>
            <a:xfrm>
              <a:off x="2627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3</a:t>
              </a:r>
            </a:p>
          </p:txBody>
        </p:sp>
        <p:sp>
          <p:nvSpPr>
            <p:cNvPr id="695" name="Rectangle 694">
              <a:extLst>
                <a:ext uri="{FF2B5EF4-FFF2-40B4-BE49-F238E27FC236}">
                  <a16:creationId xmlns:a16="http://schemas.microsoft.com/office/drawing/2014/main" id="{588556A3-96FC-B96A-7E31-30DFC17180E3}"/>
                </a:ext>
              </a:extLst>
            </p:cNvPr>
            <p:cNvSpPr/>
            <p:nvPr/>
          </p:nvSpPr>
          <p:spPr>
            <a:xfrm>
              <a:off x="2879878" y="4556502"/>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4</a:t>
              </a:r>
            </a:p>
          </p:txBody>
        </p:sp>
        <p:sp>
          <p:nvSpPr>
            <p:cNvPr id="696" name="Rectangle 695">
              <a:extLst>
                <a:ext uri="{FF2B5EF4-FFF2-40B4-BE49-F238E27FC236}">
                  <a16:creationId xmlns:a16="http://schemas.microsoft.com/office/drawing/2014/main" id="{DA0058BC-CDB6-887C-E543-8F5408FC34D6}"/>
                </a:ext>
              </a:extLst>
            </p:cNvPr>
            <p:cNvSpPr/>
            <p:nvPr/>
          </p:nvSpPr>
          <p:spPr>
            <a:xfrm>
              <a:off x="3131878" y="4553543"/>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7</a:t>
              </a:r>
            </a:p>
          </p:txBody>
        </p:sp>
      </p:grpSp>
      <p:sp>
        <p:nvSpPr>
          <p:cNvPr id="697" name="TextBox 696">
            <a:extLst>
              <a:ext uri="{FF2B5EF4-FFF2-40B4-BE49-F238E27FC236}">
                <a16:creationId xmlns:a16="http://schemas.microsoft.com/office/drawing/2014/main" id="{43A93FFF-7D71-1A21-5E72-6E15DDCD67F5}"/>
              </a:ext>
            </a:extLst>
          </p:cNvPr>
          <p:cNvSpPr txBox="1"/>
          <p:nvPr/>
        </p:nvSpPr>
        <p:spPr>
          <a:xfrm>
            <a:off x="522932" y="5209584"/>
            <a:ext cx="955711" cy="369332"/>
          </a:xfrm>
          <a:prstGeom prst="rect">
            <a:avLst/>
          </a:prstGeom>
          <a:noFill/>
        </p:spPr>
        <p:txBody>
          <a:bodyPr wrap="none" rtlCol="0">
            <a:spAutoFit/>
          </a:bodyPr>
          <a:lstStyle/>
          <a:p>
            <a:pPr>
              <a:lnSpc>
                <a:spcPct val="90000"/>
              </a:lnSpc>
            </a:pPr>
            <a:r>
              <a:rPr lang="en-GR" sz="2000" dirty="0">
                <a:solidFill>
                  <a:schemeClr val="tx1">
                    <a:lumMod val="85000"/>
                    <a:lumOff val="15000"/>
                  </a:schemeClr>
                </a:solidFill>
                <a:latin typeface="Trebuchet MS" panose="020B0703020202090204" pitchFamily="34" charset="0"/>
              </a:rPr>
              <a:t>rowptr</a:t>
            </a:r>
          </a:p>
        </p:txBody>
      </p:sp>
      <p:sp>
        <p:nvSpPr>
          <p:cNvPr id="698" name="TextBox 697">
            <a:extLst>
              <a:ext uri="{FF2B5EF4-FFF2-40B4-BE49-F238E27FC236}">
                <a16:creationId xmlns:a16="http://schemas.microsoft.com/office/drawing/2014/main" id="{CA2BB446-EEBB-8D43-6DE1-666CF0E1FD31}"/>
              </a:ext>
            </a:extLst>
          </p:cNvPr>
          <p:cNvSpPr txBox="1"/>
          <p:nvPr/>
        </p:nvSpPr>
        <p:spPr>
          <a:xfrm>
            <a:off x="522932" y="5560503"/>
            <a:ext cx="880369" cy="369332"/>
          </a:xfrm>
          <a:prstGeom prst="rect">
            <a:avLst/>
          </a:prstGeom>
          <a:noFill/>
        </p:spPr>
        <p:txBody>
          <a:bodyPr wrap="none" rtlCol="0">
            <a:spAutoFit/>
          </a:bodyPr>
          <a:lstStyle/>
          <a:p>
            <a:pPr>
              <a:lnSpc>
                <a:spcPct val="90000"/>
              </a:lnSpc>
            </a:pPr>
            <a:r>
              <a:rPr lang="en-GR" sz="2000" dirty="0">
                <a:solidFill>
                  <a:schemeClr val="tx1">
                    <a:lumMod val="85000"/>
                    <a:lumOff val="15000"/>
                  </a:schemeClr>
                </a:solidFill>
                <a:latin typeface="Trebuchet MS" panose="020B0703020202090204" pitchFamily="34" charset="0"/>
              </a:rPr>
              <a:t>colind</a:t>
            </a:r>
          </a:p>
        </p:txBody>
      </p:sp>
      <p:sp>
        <p:nvSpPr>
          <p:cNvPr id="699" name="TextBox 698">
            <a:extLst>
              <a:ext uri="{FF2B5EF4-FFF2-40B4-BE49-F238E27FC236}">
                <a16:creationId xmlns:a16="http://schemas.microsoft.com/office/drawing/2014/main" id="{806844B1-EC9F-BD44-392B-4B814B1FD115}"/>
              </a:ext>
            </a:extLst>
          </p:cNvPr>
          <p:cNvSpPr txBox="1"/>
          <p:nvPr/>
        </p:nvSpPr>
        <p:spPr>
          <a:xfrm>
            <a:off x="522932" y="5929835"/>
            <a:ext cx="902811" cy="369332"/>
          </a:xfrm>
          <a:prstGeom prst="rect">
            <a:avLst/>
          </a:prstGeom>
          <a:noFill/>
        </p:spPr>
        <p:txBody>
          <a:bodyPr wrap="none" rtlCol="0">
            <a:spAutoFit/>
          </a:bodyPr>
          <a:lstStyle/>
          <a:p>
            <a:pPr>
              <a:lnSpc>
                <a:spcPct val="90000"/>
              </a:lnSpc>
            </a:pPr>
            <a:r>
              <a:rPr lang="en-GR" sz="2000" dirty="0">
                <a:solidFill>
                  <a:schemeClr val="tx1">
                    <a:lumMod val="85000"/>
                    <a:lumOff val="15000"/>
                  </a:schemeClr>
                </a:solidFill>
                <a:latin typeface="Trebuchet MS" panose="020B0703020202090204" pitchFamily="34" charset="0"/>
              </a:rPr>
              <a:t>values</a:t>
            </a:r>
          </a:p>
        </p:txBody>
      </p:sp>
      <p:grpSp>
        <p:nvGrpSpPr>
          <p:cNvPr id="706" name="Group 705">
            <a:extLst>
              <a:ext uri="{FF2B5EF4-FFF2-40B4-BE49-F238E27FC236}">
                <a16:creationId xmlns:a16="http://schemas.microsoft.com/office/drawing/2014/main" id="{22F305BD-EEE0-9F24-7967-EC74F4F0BF39}"/>
              </a:ext>
            </a:extLst>
          </p:cNvPr>
          <p:cNvGrpSpPr/>
          <p:nvPr/>
        </p:nvGrpSpPr>
        <p:grpSpPr>
          <a:xfrm>
            <a:off x="5777038" y="5274770"/>
            <a:ext cx="2268000" cy="218959"/>
            <a:chOff x="1115878" y="4553543"/>
            <a:chExt cx="2268000" cy="218959"/>
          </a:xfrm>
        </p:grpSpPr>
        <p:sp>
          <p:nvSpPr>
            <p:cNvPr id="707" name="Rectangle 706">
              <a:extLst>
                <a:ext uri="{FF2B5EF4-FFF2-40B4-BE49-F238E27FC236}">
                  <a16:creationId xmlns:a16="http://schemas.microsoft.com/office/drawing/2014/main" id="{EBDBEA5B-8CAE-ED3D-D764-27C57993EC6B}"/>
                </a:ext>
              </a:extLst>
            </p:cNvPr>
            <p:cNvSpPr/>
            <p:nvPr/>
          </p:nvSpPr>
          <p:spPr>
            <a:xfrm>
              <a:off x="1115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0</a:t>
              </a:r>
            </a:p>
          </p:txBody>
        </p:sp>
        <p:sp>
          <p:nvSpPr>
            <p:cNvPr id="708" name="Rectangle 707">
              <a:extLst>
                <a:ext uri="{FF2B5EF4-FFF2-40B4-BE49-F238E27FC236}">
                  <a16:creationId xmlns:a16="http://schemas.microsoft.com/office/drawing/2014/main" id="{F1F3B056-8C64-DA7A-D177-BC8A8C911623}"/>
                </a:ext>
              </a:extLst>
            </p:cNvPr>
            <p:cNvSpPr/>
            <p:nvPr/>
          </p:nvSpPr>
          <p:spPr>
            <a:xfrm>
              <a:off x="1367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1</a:t>
              </a:r>
            </a:p>
          </p:txBody>
        </p:sp>
        <p:sp>
          <p:nvSpPr>
            <p:cNvPr id="709" name="Rectangle 708">
              <a:extLst>
                <a:ext uri="{FF2B5EF4-FFF2-40B4-BE49-F238E27FC236}">
                  <a16:creationId xmlns:a16="http://schemas.microsoft.com/office/drawing/2014/main" id="{75C12196-A129-31CA-E3D3-4386A141E755}"/>
                </a:ext>
              </a:extLst>
            </p:cNvPr>
            <p:cNvSpPr/>
            <p:nvPr/>
          </p:nvSpPr>
          <p:spPr>
            <a:xfrm>
              <a:off x="1619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1</a:t>
              </a:r>
            </a:p>
          </p:txBody>
        </p:sp>
        <p:sp>
          <p:nvSpPr>
            <p:cNvPr id="710" name="Rectangle 709">
              <a:extLst>
                <a:ext uri="{FF2B5EF4-FFF2-40B4-BE49-F238E27FC236}">
                  <a16:creationId xmlns:a16="http://schemas.microsoft.com/office/drawing/2014/main" id="{2C130D61-EC68-ADA4-EE2B-86946C11ED68}"/>
                </a:ext>
              </a:extLst>
            </p:cNvPr>
            <p:cNvSpPr/>
            <p:nvPr/>
          </p:nvSpPr>
          <p:spPr>
            <a:xfrm>
              <a:off x="1871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2</a:t>
              </a:r>
            </a:p>
          </p:txBody>
        </p:sp>
        <p:sp>
          <p:nvSpPr>
            <p:cNvPr id="711" name="Rectangle 710">
              <a:extLst>
                <a:ext uri="{FF2B5EF4-FFF2-40B4-BE49-F238E27FC236}">
                  <a16:creationId xmlns:a16="http://schemas.microsoft.com/office/drawing/2014/main" id="{02F837FF-70A9-DD67-EA30-8EBA6ABE749F}"/>
                </a:ext>
              </a:extLst>
            </p:cNvPr>
            <p:cNvSpPr/>
            <p:nvPr/>
          </p:nvSpPr>
          <p:spPr>
            <a:xfrm>
              <a:off x="2123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2</a:t>
              </a:r>
            </a:p>
          </p:txBody>
        </p:sp>
        <p:sp>
          <p:nvSpPr>
            <p:cNvPr id="712" name="Rectangle 711">
              <a:extLst>
                <a:ext uri="{FF2B5EF4-FFF2-40B4-BE49-F238E27FC236}">
                  <a16:creationId xmlns:a16="http://schemas.microsoft.com/office/drawing/2014/main" id="{C2DC23C5-77A2-5601-AB17-FE44ED1A9CCD}"/>
                </a:ext>
              </a:extLst>
            </p:cNvPr>
            <p:cNvSpPr/>
            <p:nvPr/>
          </p:nvSpPr>
          <p:spPr>
            <a:xfrm>
              <a:off x="2375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3</a:t>
              </a:r>
            </a:p>
          </p:txBody>
        </p:sp>
        <p:sp>
          <p:nvSpPr>
            <p:cNvPr id="713" name="Rectangle 712">
              <a:extLst>
                <a:ext uri="{FF2B5EF4-FFF2-40B4-BE49-F238E27FC236}">
                  <a16:creationId xmlns:a16="http://schemas.microsoft.com/office/drawing/2014/main" id="{871FB71C-8C67-A737-D8D6-20A605F73713}"/>
                </a:ext>
              </a:extLst>
            </p:cNvPr>
            <p:cNvSpPr/>
            <p:nvPr/>
          </p:nvSpPr>
          <p:spPr>
            <a:xfrm>
              <a:off x="2627878" y="4556502"/>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3</a:t>
              </a:r>
            </a:p>
          </p:txBody>
        </p:sp>
        <p:sp>
          <p:nvSpPr>
            <p:cNvPr id="714" name="Rectangle 713">
              <a:extLst>
                <a:ext uri="{FF2B5EF4-FFF2-40B4-BE49-F238E27FC236}">
                  <a16:creationId xmlns:a16="http://schemas.microsoft.com/office/drawing/2014/main" id="{811C90AD-28E6-EB16-887D-2E72E498B577}"/>
                </a:ext>
              </a:extLst>
            </p:cNvPr>
            <p:cNvSpPr/>
            <p:nvPr/>
          </p:nvSpPr>
          <p:spPr>
            <a:xfrm>
              <a:off x="2879878" y="4556502"/>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5</a:t>
              </a:r>
            </a:p>
          </p:txBody>
        </p:sp>
        <p:sp>
          <p:nvSpPr>
            <p:cNvPr id="715" name="Rectangle 714">
              <a:extLst>
                <a:ext uri="{FF2B5EF4-FFF2-40B4-BE49-F238E27FC236}">
                  <a16:creationId xmlns:a16="http://schemas.microsoft.com/office/drawing/2014/main" id="{CDA1AEDB-E7D6-55A0-E594-F449EFA6342D}"/>
                </a:ext>
              </a:extLst>
            </p:cNvPr>
            <p:cNvSpPr/>
            <p:nvPr/>
          </p:nvSpPr>
          <p:spPr>
            <a:xfrm>
              <a:off x="3131878" y="4553543"/>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7</a:t>
              </a:r>
            </a:p>
          </p:txBody>
        </p:sp>
      </p:grpSp>
      <p:grpSp>
        <p:nvGrpSpPr>
          <p:cNvPr id="716" name="Group 715">
            <a:extLst>
              <a:ext uri="{FF2B5EF4-FFF2-40B4-BE49-F238E27FC236}">
                <a16:creationId xmlns:a16="http://schemas.microsoft.com/office/drawing/2014/main" id="{129F267A-B5DE-EF72-AAB0-875F9E52DD8C}"/>
              </a:ext>
            </a:extLst>
          </p:cNvPr>
          <p:cNvGrpSpPr/>
          <p:nvPr/>
        </p:nvGrpSpPr>
        <p:grpSpPr>
          <a:xfrm>
            <a:off x="5777038" y="5628648"/>
            <a:ext cx="2268000" cy="218959"/>
            <a:chOff x="1115878" y="4553543"/>
            <a:chExt cx="2268000" cy="218959"/>
          </a:xfrm>
        </p:grpSpPr>
        <p:sp>
          <p:nvSpPr>
            <p:cNvPr id="717" name="Rectangle 716">
              <a:extLst>
                <a:ext uri="{FF2B5EF4-FFF2-40B4-BE49-F238E27FC236}">
                  <a16:creationId xmlns:a16="http://schemas.microsoft.com/office/drawing/2014/main" id="{34582AA9-1CC7-46EE-7283-50485EE10BEA}"/>
                </a:ext>
              </a:extLst>
            </p:cNvPr>
            <p:cNvSpPr/>
            <p:nvPr/>
          </p:nvSpPr>
          <p:spPr>
            <a:xfrm>
              <a:off x="1115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0</a:t>
              </a:r>
            </a:p>
          </p:txBody>
        </p:sp>
        <p:sp>
          <p:nvSpPr>
            <p:cNvPr id="718" name="Rectangle 717">
              <a:extLst>
                <a:ext uri="{FF2B5EF4-FFF2-40B4-BE49-F238E27FC236}">
                  <a16:creationId xmlns:a16="http://schemas.microsoft.com/office/drawing/2014/main" id="{59C928AF-3A64-14A5-8E71-E12352DE1604}"/>
                </a:ext>
              </a:extLst>
            </p:cNvPr>
            <p:cNvSpPr/>
            <p:nvPr/>
          </p:nvSpPr>
          <p:spPr>
            <a:xfrm>
              <a:off x="1367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2</a:t>
              </a:r>
            </a:p>
          </p:txBody>
        </p:sp>
        <p:sp>
          <p:nvSpPr>
            <p:cNvPr id="719" name="Rectangle 718">
              <a:extLst>
                <a:ext uri="{FF2B5EF4-FFF2-40B4-BE49-F238E27FC236}">
                  <a16:creationId xmlns:a16="http://schemas.microsoft.com/office/drawing/2014/main" id="{176C10C4-3739-A91F-6B1B-BBB941F0D592}"/>
                </a:ext>
              </a:extLst>
            </p:cNvPr>
            <p:cNvSpPr/>
            <p:nvPr/>
          </p:nvSpPr>
          <p:spPr>
            <a:xfrm>
              <a:off x="1619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5</a:t>
              </a:r>
            </a:p>
          </p:txBody>
        </p:sp>
        <p:sp>
          <p:nvSpPr>
            <p:cNvPr id="720" name="Rectangle 719">
              <a:extLst>
                <a:ext uri="{FF2B5EF4-FFF2-40B4-BE49-F238E27FC236}">
                  <a16:creationId xmlns:a16="http://schemas.microsoft.com/office/drawing/2014/main" id="{85B71D02-210C-4EB2-21CB-401C3264B5E9}"/>
                </a:ext>
              </a:extLst>
            </p:cNvPr>
            <p:cNvSpPr/>
            <p:nvPr/>
          </p:nvSpPr>
          <p:spPr>
            <a:xfrm>
              <a:off x="1871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3</a:t>
              </a:r>
            </a:p>
          </p:txBody>
        </p:sp>
        <p:sp>
          <p:nvSpPr>
            <p:cNvPr id="721" name="Rectangle 720">
              <a:extLst>
                <a:ext uri="{FF2B5EF4-FFF2-40B4-BE49-F238E27FC236}">
                  <a16:creationId xmlns:a16="http://schemas.microsoft.com/office/drawing/2014/main" id="{21A8780F-A0B8-B90C-7881-3FE9EC4A6C35}"/>
                </a:ext>
              </a:extLst>
            </p:cNvPr>
            <p:cNvSpPr/>
            <p:nvPr/>
          </p:nvSpPr>
          <p:spPr>
            <a:xfrm>
              <a:off x="2123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5</a:t>
              </a:r>
            </a:p>
          </p:txBody>
        </p:sp>
        <p:sp>
          <p:nvSpPr>
            <p:cNvPr id="722" name="Rectangle 721">
              <a:extLst>
                <a:ext uri="{FF2B5EF4-FFF2-40B4-BE49-F238E27FC236}">
                  <a16:creationId xmlns:a16="http://schemas.microsoft.com/office/drawing/2014/main" id="{AE6F171B-00E3-2418-FD7F-D993E8295C66}"/>
                </a:ext>
              </a:extLst>
            </p:cNvPr>
            <p:cNvSpPr/>
            <p:nvPr/>
          </p:nvSpPr>
          <p:spPr>
            <a:xfrm>
              <a:off x="2375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3</a:t>
              </a:r>
            </a:p>
          </p:txBody>
        </p:sp>
        <p:sp>
          <p:nvSpPr>
            <p:cNvPr id="723" name="Rectangle 722">
              <a:extLst>
                <a:ext uri="{FF2B5EF4-FFF2-40B4-BE49-F238E27FC236}">
                  <a16:creationId xmlns:a16="http://schemas.microsoft.com/office/drawing/2014/main" id="{2A5150A6-663D-76D1-63F4-0EFD3A0C755F}"/>
                </a:ext>
              </a:extLst>
            </p:cNvPr>
            <p:cNvSpPr/>
            <p:nvPr/>
          </p:nvSpPr>
          <p:spPr>
            <a:xfrm>
              <a:off x="2627878" y="4556502"/>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6</a:t>
              </a:r>
            </a:p>
          </p:txBody>
        </p:sp>
        <p:sp>
          <p:nvSpPr>
            <p:cNvPr id="724" name="Rectangle 723">
              <a:extLst>
                <a:ext uri="{FF2B5EF4-FFF2-40B4-BE49-F238E27FC236}">
                  <a16:creationId xmlns:a16="http://schemas.microsoft.com/office/drawing/2014/main" id="{DB7452B3-7AB8-890F-382E-0073699263D2}"/>
                </a:ext>
              </a:extLst>
            </p:cNvPr>
            <p:cNvSpPr/>
            <p:nvPr/>
          </p:nvSpPr>
          <p:spPr>
            <a:xfrm>
              <a:off x="2879878" y="4556502"/>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4</a:t>
              </a:r>
            </a:p>
          </p:txBody>
        </p:sp>
        <p:sp>
          <p:nvSpPr>
            <p:cNvPr id="725" name="Rectangle 724">
              <a:extLst>
                <a:ext uri="{FF2B5EF4-FFF2-40B4-BE49-F238E27FC236}">
                  <a16:creationId xmlns:a16="http://schemas.microsoft.com/office/drawing/2014/main" id="{EB4E732B-1D5C-854D-7D47-E890005CA9A0}"/>
                </a:ext>
              </a:extLst>
            </p:cNvPr>
            <p:cNvSpPr/>
            <p:nvPr/>
          </p:nvSpPr>
          <p:spPr>
            <a:xfrm>
              <a:off x="3131878" y="4553543"/>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4</a:t>
              </a:r>
            </a:p>
          </p:txBody>
        </p:sp>
      </p:grpSp>
      <p:grpSp>
        <p:nvGrpSpPr>
          <p:cNvPr id="726" name="Group 725">
            <a:extLst>
              <a:ext uri="{FF2B5EF4-FFF2-40B4-BE49-F238E27FC236}">
                <a16:creationId xmlns:a16="http://schemas.microsoft.com/office/drawing/2014/main" id="{8406EFDF-A6C8-E2B0-1EE1-CD905F23E3DF}"/>
              </a:ext>
            </a:extLst>
          </p:cNvPr>
          <p:cNvGrpSpPr/>
          <p:nvPr/>
        </p:nvGrpSpPr>
        <p:grpSpPr>
          <a:xfrm>
            <a:off x="5777038" y="5980558"/>
            <a:ext cx="2268000" cy="218959"/>
            <a:chOff x="1115878" y="4553543"/>
            <a:chExt cx="2268000" cy="218959"/>
          </a:xfrm>
        </p:grpSpPr>
        <p:sp>
          <p:nvSpPr>
            <p:cNvPr id="727" name="Rectangle 726">
              <a:extLst>
                <a:ext uri="{FF2B5EF4-FFF2-40B4-BE49-F238E27FC236}">
                  <a16:creationId xmlns:a16="http://schemas.microsoft.com/office/drawing/2014/main" id="{0EEDAB17-6BCE-420D-6FEB-1D392E6939F6}"/>
                </a:ext>
              </a:extLst>
            </p:cNvPr>
            <p:cNvSpPr/>
            <p:nvPr/>
          </p:nvSpPr>
          <p:spPr>
            <a:xfrm>
              <a:off x="1115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2</a:t>
              </a:r>
            </a:p>
          </p:txBody>
        </p:sp>
        <p:sp>
          <p:nvSpPr>
            <p:cNvPr id="728" name="Rectangle 727">
              <a:extLst>
                <a:ext uri="{FF2B5EF4-FFF2-40B4-BE49-F238E27FC236}">
                  <a16:creationId xmlns:a16="http://schemas.microsoft.com/office/drawing/2014/main" id="{08989B23-E7F2-547B-40AB-96DCC6642899}"/>
                </a:ext>
              </a:extLst>
            </p:cNvPr>
            <p:cNvSpPr/>
            <p:nvPr/>
          </p:nvSpPr>
          <p:spPr>
            <a:xfrm>
              <a:off x="1367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1</a:t>
              </a:r>
            </a:p>
          </p:txBody>
        </p:sp>
        <p:sp>
          <p:nvSpPr>
            <p:cNvPr id="729" name="Rectangle 728">
              <a:extLst>
                <a:ext uri="{FF2B5EF4-FFF2-40B4-BE49-F238E27FC236}">
                  <a16:creationId xmlns:a16="http://schemas.microsoft.com/office/drawing/2014/main" id="{59A932EA-7E17-2461-98D4-D2EDAE95CFE1}"/>
                </a:ext>
              </a:extLst>
            </p:cNvPr>
            <p:cNvSpPr/>
            <p:nvPr/>
          </p:nvSpPr>
          <p:spPr>
            <a:xfrm>
              <a:off x="1619878" y="4556502"/>
              <a:ext cx="252000" cy="21600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8</a:t>
              </a:r>
            </a:p>
          </p:txBody>
        </p:sp>
        <p:sp>
          <p:nvSpPr>
            <p:cNvPr id="730" name="Rectangle 729">
              <a:extLst>
                <a:ext uri="{FF2B5EF4-FFF2-40B4-BE49-F238E27FC236}">
                  <a16:creationId xmlns:a16="http://schemas.microsoft.com/office/drawing/2014/main" id="{40D0CB4B-7735-ABF1-E5B3-AE791605960F}"/>
                </a:ext>
              </a:extLst>
            </p:cNvPr>
            <p:cNvSpPr/>
            <p:nvPr/>
          </p:nvSpPr>
          <p:spPr>
            <a:xfrm>
              <a:off x="1871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3</a:t>
              </a:r>
            </a:p>
          </p:txBody>
        </p:sp>
        <p:sp>
          <p:nvSpPr>
            <p:cNvPr id="731" name="Rectangle 730">
              <a:extLst>
                <a:ext uri="{FF2B5EF4-FFF2-40B4-BE49-F238E27FC236}">
                  <a16:creationId xmlns:a16="http://schemas.microsoft.com/office/drawing/2014/main" id="{F806C2B0-0538-76CF-C9BC-6F69906C7E90}"/>
                </a:ext>
              </a:extLst>
            </p:cNvPr>
            <p:cNvSpPr/>
            <p:nvPr/>
          </p:nvSpPr>
          <p:spPr>
            <a:xfrm>
              <a:off x="2123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6</a:t>
              </a:r>
            </a:p>
          </p:txBody>
        </p:sp>
        <p:sp>
          <p:nvSpPr>
            <p:cNvPr id="732" name="Rectangle 731">
              <a:extLst>
                <a:ext uri="{FF2B5EF4-FFF2-40B4-BE49-F238E27FC236}">
                  <a16:creationId xmlns:a16="http://schemas.microsoft.com/office/drawing/2014/main" id="{F11FC7A2-79D9-3410-A4FE-3647A9BBE361}"/>
                </a:ext>
              </a:extLst>
            </p:cNvPr>
            <p:cNvSpPr/>
            <p:nvPr/>
          </p:nvSpPr>
          <p:spPr>
            <a:xfrm>
              <a:off x="2375878" y="4556502"/>
              <a:ext cx="252000" cy="21600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9</a:t>
              </a:r>
            </a:p>
          </p:txBody>
        </p:sp>
        <p:sp>
          <p:nvSpPr>
            <p:cNvPr id="733" name="Rectangle 732">
              <a:extLst>
                <a:ext uri="{FF2B5EF4-FFF2-40B4-BE49-F238E27FC236}">
                  <a16:creationId xmlns:a16="http://schemas.microsoft.com/office/drawing/2014/main" id="{5A795DDD-40D3-B39B-C4E2-66B28113D537}"/>
                </a:ext>
              </a:extLst>
            </p:cNvPr>
            <p:cNvSpPr/>
            <p:nvPr/>
          </p:nvSpPr>
          <p:spPr>
            <a:xfrm>
              <a:off x="2627878" y="4556502"/>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3</a:t>
              </a:r>
            </a:p>
          </p:txBody>
        </p:sp>
        <p:sp>
          <p:nvSpPr>
            <p:cNvPr id="734" name="Rectangle 733">
              <a:extLst>
                <a:ext uri="{FF2B5EF4-FFF2-40B4-BE49-F238E27FC236}">
                  <a16:creationId xmlns:a16="http://schemas.microsoft.com/office/drawing/2014/main" id="{D71F12B4-F18B-A1D1-ACDC-7BD6CFCABD41}"/>
                </a:ext>
              </a:extLst>
            </p:cNvPr>
            <p:cNvSpPr/>
            <p:nvPr/>
          </p:nvSpPr>
          <p:spPr>
            <a:xfrm>
              <a:off x="2879878" y="4556502"/>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4</a:t>
              </a:r>
            </a:p>
          </p:txBody>
        </p:sp>
        <p:sp>
          <p:nvSpPr>
            <p:cNvPr id="735" name="Rectangle 734">
              <a:extLst>
                <a:ext uri="{FF2B5EF4-FFF2-40B4-BE49-F238E27FC236}">
                  <a16:creationId xmlns:a16="http://schemas.microsoft.com/office/drawing/2014/main" id="{F11020AC-CEA3-0CE9-429E-293839B217BC}"/>
                </a:ext>
              </a:extLst>
            </p:cNvPr>
            <p:cNvSpPr/>
            <p:nvPr/>
          </p:nvSpPr>
          <p:spPr>
            <a:xfrm>
              <a:off x="3131878" y="4553543"/>
              <a:ext cx="252000" cy="21600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7</a:t>
              </a:r>
            </a:p>
          </p:txBody>
        </p:sp>
      </p:grpSp>
      <p:sp>
        <p:nvSpPr>
          <p:cNvPr id="736" name="TextBox 735">
            <a:extLst>
              <a:ext uri="{FF2B5EF4-FFF2-40B4-BE49-F238E27FC236}">
                <a16:creationId xmlns:a16="http://schemas.microsoft.com/office/drawing/2014/main" id="{FBE62E9B-33F2-253C-05DF-C1EB735AA6D6}"/>
              </a:ext>
            </a:extLst>
          </p:cNvPr>
          <p:cNvSpPr txBox="1"/>
          <p:nvPr/>
        </p:nvSpPr>
        <p:spPr>
          <a:xfrm>
            <a:off x="4783360" y="5201063"/>
            <a:ext cx="968535" cy="369332"/>
          </a:xfrm>
          <a:prstGeom prst="rect">
            <a:avLst/>
          </a:prstGeom>
          <a:noFill/>
        </p:spPr>
        <p:txBody>
          <a:bodyPr wrap="none" rtlCol="0">
            <a:spAutoFit/>
          </a:bodyPr>
          <a:lstStyle/>
          <a:p>
            <a:pPr>
              <a:lnSpc>
                <a:spcPct val="90000"/>
              </a:lnSpc>
            </a:pPr>
            <a:r>
              <a:rPr lang="en-GR" sz="2000" dirty="0">
                <a:solidFill>
                  <a:schemeClr val="tx1">
                    <a:lumMod val="85000"/>
                    <a:lumOff val="15000"/>
                  </a:schemeClr>
                </a:solidFill>
                <a:latin typeface="Trebuchet MS" panose="020B0703020202090204" pitchFamily="34" charset="0"/>
              </a:rPr>
              <a:t>rowind</a:t>
            </a:r>
          </a:p>
        </p:txBody>
      </p:sp>
      <p:sp>
        <p:nvSpPr>
          <p:cNvPr id="737" name="TextBox 736">
            <a:extLst>
              <a:ext uri="{FF2B5EF4-FFF2-40B4-BE49-F238E27FC236}">
                <a16:creationId xmlns:a16="http://schemas.microsoft.com/office/drawing/2014/main" id="{A01771CA-2FE6-DD4F-1C7B-5E3AE457F06A}"/>
              </a:ext>
            </a:extLst>
          </p:cNvPr>
          <p:cNvSpPr txBox="1"/>
          <p:nvPr/>
        </p:nvSpPr>
        <p:spPr>
          <a:xfrm>
            <a:off x="4783360" y="5551982"/>
            <a:ext cx="880369" cy="369332"/>
          </a:xfrm>
          <a:prstGeom prst="rect">
            <a:avLst/>
          </a:prstGeom>
          <a:noFill/>
        </p:spPr>
        <p:txBody>
          <a:bodyPr wrap="none" rtlCol="0">
            <a:spAutoFit/>
          </a:bodyPr>
          <a:lstStyle/>
          <a:p>
            <a:pPr>
              <a:lnSpc>
                <a:spcPct val="90000"/>
              </a:lnSpc>
            </a:pPr>
            <a:r>
              <a:rPr lang="en-GR" sz="2000" dirty="0">
                <a:solidFill>
                  <a:schemeClr val="tx1">
                    <a:lumMod val="85000"/>
                    <a:lumOff val="15000"/>
                  </a:schemeClr>
                </a:solidFill>
                <a:latin typeface="Trebuchet MS" panose="020B0703020202090204" pitchFamily="34" charset="0"/>
              </a:rPr>
              <a:t>colind</a:t>
            </a:r>
          </a:p>
        </p:txBody>
      </p:sp>
      <p:sp>
        <p:nvSpPr>
          <p:cNvPr id="738" name="TextBox 737">
            <a:extLst>
              <a:ext uri="{FF2B5EF4-FFF2-40B4-BE49-F238E27FC236}">
                <a16:creationId xmlns:a16="http://schemas.microsoft.com/office/drawing/2014/main" id="{864BD991-8885-0012-E629-895B441B0BC6}"/>
              </a:ext>
            </a:extLst>
          </p:cNvPr>
          <p:cNvSpPr txBox="1"/>
          <p:nvPr/>
        </p:nvSpPr>
        <p:spPr>
          <a:xfrm>
            <a:off x="4783360" y="5921314"/>
            <a:ext cx="902811" cy="369332"/>
          </a:xfrm>
          <a:prstGeom prst="rect">
            <a:avLst/>
          </a:prstGeom>
          <a:noFill/>
        </p:spPr>
        <p:txBody>
          <a:bodyPr wrap="none" rtlCol="0">
            <a:spAutoFit/>
          </a:bodyPr>
          <a:lstStyle/>
          <a:p>
            <a:pPr>
              <a:lnSpc>
                <a:spcPct val="90000"/>
              </a:lnSpc>
            </a:pPr>
            <a:r>
              <a:rPr lang="en-GR" sz="2000" dirty="0">
                <a:solidFill>
                  <a:schemeClr val="tx1">
                    <a:lumMod val="85000"/>
                    <a:lumOff val="15000"/>
                  </a:schemeClr>
                </a:solidFill>
                <a:latin typeface="Trebuchet MS" panose="020B0703020202090204" pitchFamily="34" charset="0"/>
              </a:rPr>
              <a:t>values</a:t>
            </a:r>
          </a:p>
        </p:txBody>
      </p:sp>
      <p:sp>
        <p:nvSpPr>
          <p:cNvPr id="739" name="TextBox 738">
            <a:extLst>
              <a:ext uri="{FF2B5EF4-FFF2-40B4-BE49-F238E27FC236}">
                <a16:creationId xmlns:a16="http://schemas.microsoft.com/office/drawing/2014/main" id="{3F7E8F71-228A-C50E-19BD-052B37B75DA7}"/>
              </a:ext>
            </a:extLst>
          </p:cNvPr>
          <p:cNvSpPr txBox="1"/>
          <p:nvPr/>
        </p:nvSpPr>
        <p:spPr>
          <a:xfrm>
            <a:off x="5650655" y="2468519"/>
            <a:ext cx="957313" cy="424732"/>
          </a:xfrm>
          <a:prstGeom prst="rect">
            <a:avLst/>
          </a:prstGeom>
          <a:noFill/>
        </p:spPr>
        <p:txBody>
          <a:bodyPr wrap="none" rtlCol="0">
            <a:spAutoFit/>
          </a:bodyPr>
          <a:lstStyle/>
          <a:p>
            <a:pPr>
              <a:lnSpc>
                <a:spcPct val="90000"/>
              </a:lnSpc>
            </a:pPr>
            <a:r>
              <a:rPr lang="el-GR" sz="2400" dirty="0">
                <a:solidFill>
                  <a:schemeClr val="accent1"/>
                </a:solidFill>
                <a:latin typeface="Trebuchet MS" panose="020B0703020202090204" pitchFamily="34" charset="0"/>
              </a:rPr>
              <a:t>Β</a:t>
            </a:r>
            <a:r>
              <a:rPr lang="en-GR" sz="2400" dirty="0">
                <a:solidFill>
                  <a:schemeClr val="accent1"/>
                </a:solidFill>
                <a:latin typeface="Trebuchet MS" panose="020B0703020202090204" pitchFamily="34" charset="0"/>
              </a:rPr>
              <a:t>COO</a:t>
            </a:r>
          </a:p>
        </p:txBody>
      </p:sp>
      <p:sp>
        <p:nvSpPr>
          <p:cNvPr id="748" name="Rounded Rectangle 747">
            <a:extLst>
              <a:ext uri="{FF2B5EF4-FFF2-40B4-BE49-F238E27FC236}">
                <a16:creationId xmlns:a16="http://schemas.microsoft.com/office/drawing/2014/main" id="{BE5AA7FB-DD2F-423A-C57D-2CE8B019250E}"/>
              </a:ext>
            </a:extLst>
          </p:cNvPr>
          <p:cNvSpPr/>
          <p:nvPr/>
        </p:nvSpPr>
        <p:spPr>
          <a:xfrm rot="5400000">
            <a:off x="1969070" y="3688907"/>
            <a:ext cx="403404" cy="3376613"/>
          </a:xfrm>
          <a:prstGeom prst="roundRect">
            <a:avLst/>
          </a:prstGeom>
          <a:noFill/>
          <a:ln w="38100">
            <a:solidFill>
              <a:schemeClr val="accent2"/>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solidFill>
                <a:schemeClr val="accent2"/>
              </a:solidFill>
              <a:latin typeface="Trebuchet MS" panose="020B0703020202090204" pitchFamily="34" charset="0"/>
            </a:endParaRPr>
          </a:p>
        </p:txBody>
      </p:sp>
      <p:sp>
        <p:nvSpPr>
          <p:cNvPr id="749" name="TextBox 748">
            <a:extLst>
              <a:ext uri="{FF2B5EF4-FFF2-40B4-BE49-F238E27FC236}">
                <a16:creationId xmlns:a16="http://schemas.microsoft.com/office/drawing/2014/main" id="{86218122-56B8-8C74-B329-87775EDFAFF4}"/>
              </a:ext>
            </a:extLst>
          </p:cNvPr>
          <p:cNvSpPr txBox="1"/>
          <p:nvPr/>
        </p:nvSpPr>
        <p:spPr>
          <a:xfrm>
            <a:off x="283754" y="4822153"/>
            <a:ext cx="1846980" cy="341632"/>
          </a:xfrm>
          <a:prstGeom prst="rect">
            <a:avLst/>
          </a:prstGeom>
          <a:noFill/>
          <a:ln>
            <a:noFill/>
          </a:ln>
        </p:spPr>
        <p:txBody>
          <a:bodyPr wrap="none" rtlCol="0">
            <a:spAutoFit/>
          </a:bodyPr>
          <a:lstStyle/>
          <a:p>
            <a:pPr>
              <a:lnSpc>
                <a:spcPct val="90000"/>
              </a:lnSpc>
            </a:pPr>
            <a:r>
              <a:rPr lang="en-GB" dirty="0">
                <a:solidFill>
                  <a:schemeClr val="accent2"/>
                </a:solidFill>
                <a:latin typeface="Trebuchet MS" panose="020B0703020202090204" pitchFamily="34" charset="0"/>
              </a:rPr>
              <a:t>block-row-order</a:t>
            </a:r>
            <a:endParaRPr lang="en-GR" dirty="0">
              <a:solidFill>
                <a:schemeClr val="accent2"/>
              </a:solidFill>
              <a:latin typeface="Trebuchet MS" panose="020B0703020202090204" pitchFamily="34" charset="0"/>
            </a:endParaRPr>
          </a:p>
        </p:txBody>
      </p:sp>
      <p:sp>
        <p:nvSpPr>
          <p:cNvPr id="756" name="Rounded Rectangle 755">
            <a:extLst>
              <a:ext uri="{FF2B5EF4-FFF2-40B4-BE49-F238E27FC236}">
                <a16:creationId xmlns:a16="http://schemas.microsoft.com/office/drawing/2014/main" id="{6C0ECEE8-670B-F0E5-28F0-2882B29A1958}"/>
              </a:ext>
            </a:extLst>
          </p:cNvPr>
          <p:cNvSpPr/>
          <p:nvPr/>
        </p:nvSpPr>
        <p:spPr>
          <a:xfrm rot="5400000">
            <a:off x="6248842" y="3677181"/>
            <a:ext cx="403404" cy="3376613"/>
          </a:xfrm>
          <a:prstGeom prst="roundRect">
            <a:avLst/>
          </a:prstGeom>
          <a:noFill/>
          <a:ln w="38100">
            <a:solidFill>
              <a:schemeClr val="accent4"/>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solidFill>
                <a:schemeClr val="accent2"/>
              </a:solidFill>
              <a:latin typeface="Trebuchet MS" panose="020B0703020202090204" pitchFamily="34" charset="0"/>
            </a:endParaRPr>
          </a:p>
        </p:txBody>
      </p:sp>
      <p:sp>
        <p:nvSpPr>
          <p:cNvPr id="757" name="TextBox 756">
            <a:extLst>
              <a:ext uri="{FF2B5EF4-FFF2-40B4-BE49-F238E27FC236}">
                <a16:creationId xmlns:a16="http://schemas.microsoft.com/office/drawing/2014/main" id="{D1CA4A11-FEF1-058E-EB5B-D7BDAD7FD434}"/>
              </a:ext>
            </a:extLst>
          </p:cNvPr>
          <p:cNvSpPr txBox="1"/>
          <p:nvPr/>
        </p:nvSpPr>
        <p:spPr>
          <a:xfrm>
            <a:off x="4563526" y="4810427"/>
            <a:ext cx="1377300" cy="341632"/>
          </a:xfrm>
          <a:prstGeom prst="rect">
            <a:avLst/>
          </a:prstGeom>
          <a:noFill/>
          <a:ln>
            <a:noFill/>
          </a:ln>
        </p:spPr>
        <p:txBody>
          <a:bodyPr wrap="none" rtlCol="0">
            <a:spAutoFit/>
          </a:bodyPr>
          <a:lstStyle/>
          <a:p>
            <a:pPr>
              <a:lnSpc>
                <a:spcPct val="90000"/>
              </a:lnSpc>
            </a:pPr>
            <a:r>
              <a:rPr lang="en-US" dirty="0">
                <a:solidFill>
                  <a:schemeClr val="accent4"/>
                </a:solidFill>
                <a:latin typeface="Trebuchet MS" panose="020B0703020202090204" pitchFamily="34" charset="0"/>
              </a:rPr>
              <a:t>block</a:t>
            </a:r>
            <a:r>
              <a:rPr lang="en-GB" dirty="0">
                <a:solidFill>
                  <a:schemeClr val="accent4"/>
                </a:solidFill>
                <a:latin typeface="Trebuchet MS" panose="020B0703020202090204" pitchFamily="34" charset="0"/>
              </a:rPr>
              <a:t>-order</a:t>
            </a:r>
            <a:endParaRPr lang="en-GR" dirty="0">
              <a:solidFill>
                <a:schemeClr val="accent4"/>
              </a:solidFill>
              <a:latin typeface="Trebuchet MS" panose="020B0703020202090204" pitchFamily="34" charset="0"/>
            </a:endParaRPr>
          </a:p>
        </p:txBody>
      </p:sp>
      <p:sp>
        <p:nvSpPr>
          <p:cNvPr id="286" name="TextBox 285">
            <a:extLst>
              <a:ext uri="{FF2B5EF4-FFF2-40B4-BE49-F238E27FC236}">
                <a16:creationId xmlns:a16="http://schemas.microsoft.com/office/drawing/2014/main" id="{1532CB9B-1F58-8254-9AF0-632D623FD0AE}"/>
              </a:ext>
            </a:extLst>
          </p:cNvPr>
          <p:cNvSpPr txBox="1"/>
          <p:nvPr/>
        </p:nvSpPr>
        <p:spPr>
          <a:xfrm>
            <a:off x="3447847" y="3022994"/>
            <a:ext cx="1019543" cy="369332"/>
          </a:xfrm>
          <a:prstGeom prst="rect">
            <a:avLst/>
          </a:prstGeom>
          <a:noFill/>
        </p:spPr>
        <p:txBody>
          <a:bodyPr wrap="none" rtlCol="0">
            <a:spAutoFit/>
          </a:bodyPr>
          <a:lstStyle/>
          <a:p>
            <a:pPr>
              <a:lnSpc>
                <a:spcPct val="90000"/>
              </a:lnSpc>
            </a:pPr>
            <a:r>
              <a:rPr lang="en-GR" sz="2000" dirty="0">
                <a:solidFill>
                  <a:schemeClr val="accent4"/>
                </a:solidFill>
                <a:latin typeface="Trebuchet MS" panose="020B0703020202090204" pitchFamily="34" charset="0"/>
              </a:rPr>
              <a:t>Core 1</a:t>
            </a:r>
          </a:p>
        </p:txBody>
      </p:sp>
      <p:sp>
        <p:nvSpPr>
          <p:cNvPr id="287" name="TextBox 286">
            <a:extLst>
              <a:ext uri="{FF2B5EF4-FFF2-40B4-BE49-F238E27FC236}">
                <a16:creationId xmlns:a16="http://schemas.microsoft.com/office/drawing/2014/main" id="{1570F358-D0A1-3A3D-68B8-C80DB2F53872}"/>
              </a:ext>
            </a:extLst>
          </p:cNvPr>
          <p:cNvSpPr txBox="1"/>
          <p:nvPr/>
        </p:nvSpPr>
        <p:spPr>
          <a:xfrm>
            <a:off x="3447846" y="3447778"/>
            <a:ext cx="1019543" cy="369332"/>
          </a:xfrm>
          <a:prstGeom prst="rect">
            <a:avLst/>
          </a:prstGeom>
          <a:noFill/>
        </p:spPr>
        <p:txBody>
          <a:bodyPr wrap="none" rtlCol="0">
            <a:spAutoFit/>
          </a:bodyPr>
          <a:lstStyle/>
          <a:p>
            <a:pPr>
              <a:lnSpc>
                <a:spcPct val="90000"/>
              </a:lnSpc>
            </a:pPr>
            <a:r>
              <a:rPr lang="en-GR" sz="2000" dirty="0">
                <a:solidFill>
                  <a:schemeClr val="accent6">
                    <a:lumMod val="75000"/>
                  </a:schemeClr>
                </a:solidFill>
                <a:latin typeface="Trebuchet MS" panose="020B0703020202090204" pitchFamily="34" charset="0"/>
              </a:rPr>
              <a:t>Core 2</a:t>
            </a:r>
          </a:p>
        </p:txBody>
      </p:sp>
      <p:sp>
        <p:nvSpPr>
          <p:cNvPr id="288" name="TextBox 287">
            <a:extLst>
              <a:ext uri="{FF2B5EF4-FFF2-40B4-BE49-F238E27FC236}">
                <a16:creationId xmlns:a16="http://schemas.microsoft.com/office/drawing/2014/main" id="{5A48CAB1-9CC0-D440-E456-B5CEC948D6EB}"/>
              </a:ext>
            </a:extLst>
          </p:cNvPr>
          <p:cNvSpPr txBox="1"/>
          <p:nvPr/>
        </p:nvSpPr>
        <p:spPr>
          <a:xfrm>
            <a:off x="3447845" y="4022032"/>
            <a:ext cx="1019543" cy="369332"/>
          </a:xfrm>
          <a:prstGeom prst="rect">
            <a:avLst/>
          </a:prstGeom>
          <a:noFill/>
        </p:spPr>
        <p:txBody>
          <a:bodyPr wrap="none" rtlCol="0">
            <a:spAutoFit/>
          </a:bodyPr>
          <a:lstStyle/>
          <a:p>
            <a:pPr>
              <a:lnSpc>
                <a:spcPct val="90000"/>
              </a:lnSpc>
            </a:pPr>
            <a:r>
              <a:rPr lang="en-GR" sz="2000" dirty="0">
                <a:solidFill>
                  <a:schemeClr val="accent5"/>
                </a:solidFill>
                <a:latin typeface="Trebuchet MS" panose="020B0703020202090204" pitchFamily="34" charset="0"/>
              </a:rPr>
              <a:t>Core 3</a:t>
            </a:r>
          </a:p>
        </p:txBody>
      </p:sp>
      <p:grpSp>
        <p:nvGrpSpPr>
          <p:cNvPr id="289" name="Group 288">
            <a:extLst>
              <a:ext uri="{FF2B5EF4-FFF2-40B4-BE49-F238E27FC236}">
                <a16:creationId xmlns:a16="http://schemas.microsoft.com/office/drawing/2014/main" id="{347C470F-2C0F-546D-34F6-0B0AE7E8D46A}"/>
              </a:ext>
            </a:extLst>
          </p:cNvPr>
          <p:cNvGrpSpPr/>
          <p:nvPr/>
        </p:nvGrpSpPr>
        <p:grpSpPr>
          <a:xfrm>
            <a:off x="1327429" y="3067743"/>
            <a:ext cx="2016000" cy="1495876"/>
            <a:chOff x="1745877" y="2496557"/>
            <a:chExt cx="2016000" cy="1495876"/>
          </a:xfrm>
        </p:grpSpPr>
        <p:grpSp>
          <p:nvGrpSpPr>
            <p:cNvPr id="290" name="Group 289">
              <a:extLst>
                <a:ext uri="{FF2B5EF4-FFF2-40B4-BE49-F238E27FC236}">
                  <a16:creationId xmlns:a16="http://schemas.microsoft.com/office/drawing/2014/main" id="{F94691E0-4D9D-ED50-44FE-EC09807F7781}"/>
                </a:ext>
              </a:extLst>
            </p:cNvPr>
            <p:cNvGrpSpPr>
              <a:grpSpLocks noChangeAspect="1"/>
            </p:cNvGrpSpPr>
            <p:nvPr/>
          </p:nvGrpSpPr>
          <p:grpSpPr>
            <a:xfrm>
              <a:off x="1925878" y="2496557"/>
              <a:ext cx="1656000" cy="1495876"/>
              <a:chOff x="1036320" y="2239962"/>
              <a:chExt cx="1905000" cy="1948528"/>
            </a:xfrm>
            <a:solidFill>
              <a:schemeClr val="bg1">
                <a:lumMod val="85000"/>
              </a:schemeClr>
            </a:solidFill>
          </p:grpSpPr>
          <p:grpSp>
            <p:nvGrpSpPr>
              <p:cNvPr id="293" name="Group 292">
                <a:extLst>
                  <a:ext uri="{FF2B5EF4-FFF2-40B4-BE49-F238E27FC236}">
                    <a16:creationId xmlns:a16="http://schemas.microsoft.com/office/drawing/2014/main" id="{7442452E-BB27-85BB-BF81-A095A776F00D}"/>
                  </a:ext>
                </a:extLst>
              </p:cNvPr>
              <p:cNvGrpSpPr/>
              <p:nvPr/>
            </p:nvGrpSpPr>
            <p:grpSpPr>
              <a:xfrm>
                <a:off x="1036320" y="2239962"/>
                <a:ext cx="1905000" cy="972266"/>
                <a:chOff x="1036320" y="2239962"/>
                <a:chExt cx="1905000" cy="972266"/>
              </a:xfrm>
              <a:grpFill/>
            </p:grpSpPr>
            <p:grpSp>
              <p:nvGrpSpPr>
                <p:cNvPr id="341" name="Group 340">
                  <a:extLst>
                    <a:ext uri="{FF2B5EF4-FFF2-40B4-BE49-F238E27FC236}">
                      <a16:creationId xmlns:a16="http://schemas.microsoft.com/office/drawing/2014/main" id="{A3CDEDC3-B34E-6CDB-28D2-E023547DD212}"/>
                    </a:ext>
                  </a:extLst>
                </p:cNvPr>
                <p:cNvGrpSpPr/>
                <p:nvPr/>
              </p:nvGrpSpPr>
              <p:grpSpPr>
                <a:xfrm>
                  <a:off x="1036320" y="2239962"/>
                  <a:ext cx="1905000" cy="486796"/>
                  <a:chOff x="1036320" y="2239962"/>
                  <a:chExt cx="1905000" cy="486796"/>
                </a:xfrm>
                <a:grpFill/>
              </p:grpSpPr>
              <p:grpSp>
                <p:nvGrpSpPr>
                  <p:cNvPr id="365" name="Group 364">
                    <a:extLst>
                      <a:ext uri="{FF2B5EF4-FFF2-40B4-BE49-F238E27FC236}">
                        <a16:creationId xmlns:a16="http://schemas.microsoft.com/office/drawing/2014/main" id="{1827A8AF-AEAF-4DF0-8E00-A4196DA82E40}"/>
                      </a:ext>
                    </a:extLst>
                  </p:cNvPr>
                  <p:cNvGrpSpPr/>
                  <p:nvPr/>
                </p:nvGrpSpPr>
                <p:grpSpPr>
                  <a:xfrm>
                    <a:off x="1036320" y="2239962"/>
                    <a:ext cx="1905000" cy="244158"/>
                    <a:chOff x="1036320" y="2239962"/>
                    <a:chExt cx="2194560" cy="274638"/>
                  </a:xfrm>
                  <a:grpFill/>
                </p:grpSpPr>
                <p:grpSp>
                  <p:nvGrpSpPr>
                    <p:cNvPr id="377" name="Group 376">
                      <a:extLst>
                        <a:ext uri="{FF2B5EF4-FFF2-40B4-BE49-F238E27FC236}">
                          <a16:creationId xmlns:a16="http://schemas.microsoft.com/office/drawing/2014/main" id="{4A47E2D4-E2F1-1ACC-1496-4565613844C2}"/>
                        </a:ext>
                      </a:extLst>
                    </p:cNvPr>
                    <p:cNvGrpSpPr/>
                    <p:nvPr/>
                  </p:nvGrpSpPr>
                  <p:grpSpPr>
                    <a:xfrm>
                      <a:off x="1036320" y="2240280"/>
                      <a:ext cx="1097280" cy="274320"/>
                      <a:chOff x="1036320" y="2240280"/>
                      <a:chExt cx="1097280" cy="274320"/>
                    </a:xfrm>
                    <a:grpFill/>
                  </p:grpSpPr>
                  <p:sp>
                    <p:nvSpPr>
                      <p:cNvPr id="383" name="Rectangle 382">
                        <a:extLst>
                          <a:ext uri="{FF2B5EF4-FFF2-40B4-BE49-F238E27FC236}">
                            <a16:creationId xmlns:a16="http://schemas.microsoft.com/office/drawing/2014/main" id="{8FDFC47C-EAA7-9C46-0608-809CD58F5657}"/>
                          </a:ext>
                        </a:extLst>
                      </p:cNvPr>
                      <p:cNvSpPr/>
                      <p:nvPr/>
                    </p:nvSpPr>
                    <p:spPr>
                      <a:xfrm>
                        <a:off x="1036320" y="2240280"/>
                        <a:ext cx="274320" cy="27432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84" name="Rectangle 383">
                        <a:extLst>
                          <a:ext uri="{FF2B5EF4-FFF2-40B4-BE49-F238E27FC236}">
                            <a16:creationId xmlns:a16="http://schemas.microsoft.com/office/drawing/2014/main" id="{2E70B742-5252-3236-C114-860ABC097BE0}"/>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85" name="Rectangle 384">
                        <a:extLst>
                          <a:ext uri="{FF2B5EF4-FFF2-40B4-BE49-F238E27FC236}">
                            <a16:creationId xmlns:a16="http://schemas.microsoft.com/office/drawing/2014/main" id="{9E76C9CD-10A8-DD81-4F70-49B7AEE51E33}"/>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86" name="Rectangle 385">
                        <a:extLst>
                          <a:ext uri="{FF2B5EF4-FFF2-40B4-BE49-F238E27FC236}">
                            <a16:creationId xmlns:a16="http://schemas.microsoft.com/office/drawing/2014/main" id="{53880C43-AABE-EDD6-8C96-4B002FF95C1C}"/>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78" name="Group 377">
                      <a:extLst>
                        <a:ext uri="{FF2B5EF4-FFF2-40B4-BE49-F238E27FC236}">
                          <a16:creationId xmlns:a16="http://schemas.microsoft.com/office/drawing/2014/main" id="{DD948CAE-D3F0-F9E9-8AAA-7FB1D464757E}"/>
                        </a:ext>
                      </a:extLst>
                    </p:cNvPr>
                    <p:cNvGrpSpPr/>
                    <p:nvPr/>
                  </p:nvGrpSpPr>
                  <p:grpSpPr>
                    <a:xfrm>
                      <a:off x="2133600" y="2239962"/>
                      <a:ext cx="1097280" cy="274320"/>
                      <a:chOff x="1036320" y="2240280"/>
                      <a:chExt cx="1097280" cy="274320"/>
                    </a:xfrm>
                    <a:grpFill/>
                  </p:grpSpPr>
                  <p:sp>
                    <p:nvSpPr>
                      <p:cNvPr id="379" name="Rectangle 378">
                        <a:extLst>
                          <a:ext uri="{FF2B5EF4-FFF2-40B4-BE49-F238E27FC236}">
                            <a16:creationId xmlns:a16="http://schemas.microsoft.com/office/drawing/2014/main" id="{BF81A76C-B5CF-164F-0F14-9723D75390CD}"/>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80" name="Rectangle 379">
                        <a:extLst>
                          <a:ext uri="{FF2B5EF4-FFF2-40B4-BE49-F238E27FC236}">
                            <a16:creationId xmlns:a16="http://schemas.microsoft.com/office/drawing/2014/main" id="{E60E0770-EDFB-BFF3-A9D1-EA166D498C03}"/>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81" name="Rectangle 380">
                        <a:extLst>
                          <a:ext uri="{FF2B5EF4-FFF2-40B4-BE49-F238E27FC236}">
                            <a16:creationId xmlns:a16="http://schemas.microsoft.com/office/drawing/2014/main" id="{12592975-1F67-F649-B12B-4E28811F9ABD}"/>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82" name="Rectangle 381">
                        <a:extLst>
                          <a:ext uri="{FF2B5EF4-FFF2-40B4-BE49-F238E27FC236}">
                            <a16:creationId xmlns:a16="http://schemas.microsoft.com/office/drawing/2014/main" id="{C51A9478-B0E3-A5F3-7E3B-0B673538A3A9}"/>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366" name="Group 365">
                    <a:extLst>
                      <a:ext uri="{FF2B5EF4-FFF2-40B4-BE49-F238E27FC236}">
                        <a16:creationId xmlns:a16="http://schemas.microsoft.com/office/drawing/2014/main" id="{86226639-03E5-FA5C-90F5-791088BFDA48}"/>
                      </a:ext>
                    </a:extLst>
                  </p:cNvPr>
                  <p:cNvGrpSpPr/>
                  <p:nvPr/>
                </p:nvGrpSpPr>
                <p:grpSpPr>
                  <a:xfrm>
                    <a:off x="1036320" y="2482600"/>
                    <a:ext cx="1905000" cy="244158"/>
                    <a:chOff x="1036320" y="2239962"/>
                    <a:chExt cx="2194560" cy="274638"/>
                  </a:xfrm>
                  <a:grpFill/>
                </p:grpSpPr>
                <p:grpSp>
                  <p:nvGrpSpPr>
                    <p:cNvPr id="367" name="Group 366">
                      <a:extLst>
                        <a:ext uri="{FF2B5EF4-FFF2-40B4-BE49-F238E27FC236}">
                          <a16:creationId xmlns:a16="http://schemas.microsoft.com/office/drawing/2014/main" id="{7632B805-1444-4294-7B8B-9D614525C631}"/>
                        </a:ext>
                      </a:extLst>
                    </p:cNvPr>
                    <p:cNvGrpSpPr/>
                    <p:nvPr/>
                  </p:nvGrpSpPr>
                  <p:grpSpPr>
                    <a:xfrm>
                      <a:off x="1036320" y="2240280"/>
                      <a:ext cx="1097280" cy="274320"/>
                      <a:chOff x="1036320" y="2240280"/>
                      <a:chExt cx="1097280" cy="274320"/>
                    </a:xfrm>
                    <a:grpFill/>
                  </p:grpSpPr>
                  <p:sp>
                    <p:nvSpPr>
                      <p:cNvPr id="373" name="Rectangle 372">
                        <a:extLst>
                          <a:ext uri="{FF2B5EF4-FFF2-40B4-BE49-F238E27FC236}">
                            <a16:creationId xmlns:a16="http://schemas.microsoft.com/office/drawing/2014/main" id="{AB972034-6404-8B51-EE4B-9B160CC20DD2}"/>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74" name="Rectangle 373">
                        <a:extLst>
                          <a:ext uri="{FF2B5EF4-FFF2-40B4-BE49-F238E27FC236}">
                            <a16:creationId xmlns:a16="http://schemas.microsoft.com/office/drawing/2014/main" id="{9FB37139-EE0B-30B5-8757-67D584EC7F24}"/>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75" name="Rectangle 374">
                        <a:extLst>
                          <a:ext uri="{FF2B5EF4-FFF2-40B4-BE49-F238E27FC236}">
                            <a16:creationId xmlns:a16="http://schemas.microsoft.com/office/drawing/2014/main" id="{D07E3685-D803-AC89-0363-19A7F8336F78}"/>
                          </a:ext>
                        </a:extLst>
                      </p:cNvPr>
                      <p:cNvSpPr/>
                      <p:nvPr/>
                    </p:nvSpPr>
                    <p:spPr>
                      <a:xfrm>
                        <a:off x="1588168" y="2240280"/>
                        <a:ext cx="274320" cy="27432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76" name="Rectangle 375">
                        <a:extLst>
                          <a:ext uri="{FF2B5EF4-FFF2-40B4-BE49-F238E27FC236}">
                            <a16:creationId xmlns:a16="http://schemas.microsoft.com/office/drawing/2014/main" id="{89C801BB-8977-1BA6-CAC8-38211A110479}"/>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68" name="Group 367">
                      <a:extLst>
                        <a:ext uri="{FF2B5EF4-FFF2-40B4-BE49-F238E27FC236}">
                          <a16:creationId xmlns:a16="http://schemas.microsoft.com/office/drawing/2014/main" id="{234B34A1-3260-C342-0FD3-7E3B837F559B}"/>
                        </a:ext>
                      </a:extLst>
                    </p:cNvPr>
                    <p:cNvGrpSpPr/>
                    <p:nvPr/>
                  </p:nvGrpSpPr>
                  <p:grpSpPr>
                    <a:xfrm>
                      <a:off x="2133600" y="2239962"/>
                      <a:ext cx="1097280" cy="274320"/>
                      <a:chOff x="1036320" y="2240280"/>
                      <a:chExt cx="1097280" cy="274320"/>
                    </a:xfrm>
                    <a:grpFill/>
                  </p:grpSpPr>
                  <p:sp>
                    <p:nvSpPr>
                      <p:cNvPr id="369" name="Rectangle 368">
                        <a:extLst>
                          <a:ext uri="{FF2B5EF4-FFF2-40B4-BE49-F238E27FC236}">
                            <a16:creationId xmlns:a16="http://schemas.microsoft.com/office/drawing/2014/main" id="{B1987660-66FA-6297-F49E-FAD42B40387E}"/>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70" name="Rectangle 369">
                        <a:extLst>
                          <a:ext uri="{FF2B5EF4-FFF2-40B4-BE49-F238E27FC236}">
                            <a16:creationId xmlns:a16="http://schemas.microsoft.com/office/drawing/2014/main" id="{8F4095DD-8BDC-84DA-8125-F940A6C5103F}"/>
                          </a:ext>
                        </a:extLst>
                      </p:cNvPr>
                      <p:cNvSpPr/>
                      <p:nvPr/>
                    </p:nvSpPr>
                    <p:spPr>
                      <a:xfrm>
                        <a:off x="1310640" y="2240280"/>
                        <a:ext cx="274320" cy="27432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71" name="Rectangle 370">
                        <a:extLst>
                          <a:ext uri="{FF2B5EF4-FFF2-40B4-BE49-F238E27FC236}">
                            <a16:creationId xmlns:a16="http://schemas.microsoft.com/office/drawing/2014/main" id="{D632535C-3DEC-8ADC-1297-03424735775A}"/>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72" name="Rectangle 371">
                        <a:extLst>
                          <a:ext uri="{FF2B5EF4-FFF2-40B4-BE49-F238E27FC236}">
                            <a16:creationId xmlns:a16="http://schemas.microsoft.com/office/drawing/2014/main" id="{5A3B3F5B-6A36-706F-DC1B-59A69DF2AEEA}"/>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342" name="Group 341">
                  <a:extLst>
                    <a:ext uri="{FF2B5EF4-FFF2-40B4-BE49-F238E27FC236}">
                      <a16:creationId xmlns:a16="http://schemas.microsoft.com/office/drawing/2014/main" id="{AAD94C5B-48E8-5F30-A4CA-B818B392099B}"/>
                    </a:ext>
                  </a:extLst>
                </p:cNvPr>
                <p:cNvGrpSpPr/>
                <p:nvPr/>
              </p:nvGrpSpPr>
              <p:grpSpPr>
                <a:xfrm>
                  <a:off x="1036320" y="2725432"/>
                  <a:ext cx="1905000" cy="486796"/>
                  <a:chOff x="1036320" y="2239962"/>
                  <a:chExt cx="1905000" cy="486796"/>
                </a:xfrm>
                <a:grpFill/>
              </p:grpSpPr>
              <p:grpSp>
                <p:nvGrpSpPr>
                  <p:cNvPr id="343" name="Group 342">
                    <a:extLst>
                      <a:ext uri="{FF2B5EF4-FFF2-40B4-BE49-F238E27FC236}">
                        <a16:creationId xmlns:a16="http://schemas.microsoft.com/office/drawing/2014/main" id="{F1496010-EBB7-DC3B-2366-362594AB4DE1}"/>
                      </a:ext>
                    </a:extLst>
                  </p:cNvPr>
                  <p:cNvGrpSpPr/>
                  <p:nvPr/>
                </p:nvGrpSpPr>
                <p:grpSpPr>
                  <a:xfrm>
                    <a:off x="1036320" y="2239962"/>
                    <a:ext cx="1905000" cy="244158"/>
                    <a:chOff x="1036320" y="2239962"/>
                    <a:chExt cx="2194560" cy="274638"/>
                  </a:xfrm>
                  <a:grpFill/>
                </p:grpSpPr>
                <p:grpSp>
                  <p:nvGrpSpPr>
                    <p:cNvPr id="355" name="Group 354">
                      <a:extLst>
                        <a:ext uri="{FF2B5EF4-FFF2-40B4-BE49-F238E27FC236}">
                          <a16:creationId xmlns:a16="http://schemas.microsoft.com/office/drawing/2014/main" id="{533273D4-B2B2-3E21-78FA-407831EBE3F9}"/>
                        </a:ext>
                      </a:extLst>
                    </p:cNvPr>
                    <p:cNvGrpSpPr/>
                    <p:nvPr/>
                  </p:nvGrpSpPr>
                  <p:grpSpPr>
                    <a:xfrm>
                      <a:off x="1036320" y="2240280"/>
                      <a:ext cx="1097280" cy="274320"/>
                      <a:chOff x="1036320" y="2240280"/>
                      <a:chExt cx="1097280" cy="274320"/>
                    </a:xfrm>
                    <a:grpFill/>
                  </p:grpSpPr>
                  <p:sp>
                    <p:nvSpPr>
                      <p:cNvPr id="361" name="Rectangle 360">
                        <a:extLst>
                          <a:ext uri="{FF2B5EF4-FFF2-40B4-BE49-F238E27FC236}">
                            <a16:creationId xmlns:a16="http://schemas.microsoft.com/office/drawing/2014/main" id="{4497DAD5-8904-EEFE-2117-0D9B2B2B59F6}"/>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62" name="Rectangle 361">
                        <a:extLst>
                          <a:ext uri="{FF2B5EF4-FFF2-40B4-BE49-F238E27FC236}">
                            <a16:creationId xmlns:a16="http://schemas.microsoft.com/office/drawing/2014/main" id="{6F2CF054-6D74-1941-907B-B978B94D6A9D}"/>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63" name="Rectangle 362">
                        <a:extLst>
                          <a:ext uri="{FF2B5EF4-FFF2-40B4-BE49-F238E27FC236}">
                            <a16:creationId xmlns:a16="http://schemas.microsoft.com/office/drawing/2014/main" id="{2CE74B96-E3F0-B5FB-2F61-5A7C1B1BA5BD}"/>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64" name="Rectangle 363">
                        <a:extLst>
                          <a:ext uri="{FF2B5EF4-FFF2-40B4-BE49-F238E27FC236}">
                            <a16:creationId xmlns:a16="http://schemas.microsoft.com/office/drawing/2014/main" id="{0398105E-98C5-EE5B-AFE2-5E1CBCB6BF3B}"/>
                          </a:ext>
                        </a:extLst>
                      </p:cNvPr>
                      <p:cNvSpPr/>
                      <p:nvPr/>
                    </p:nvSpPr>
                    <p:spPr>
                      <a:xfrm>
                        <a:off x="185928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56" name="Group 355">
                      <a:extLst>
                        <a:ext uri="{FF2B5EF4-FFF2-40B4-BE49-F238E27FC236}">
                          <a16:creationId xmlns:a16="http://schemas.microsoft.com/office/drawing/2014/main" id="{E1E4B654-7DBD-D908-978B-4D61CC12A1B4}"/>
                        </a:ext>
                      </a:extLst>
                    </p:cNvPr>
                    <p:cNvGrpSpPr/>
                    <p:nvPr/>
                  </p:nvGrpSpPr>
                  <p:grpSpPr>
                    <a:xfrm>
                      <a:off x="2133600" y="2239962"/>
                      <a:ext cx="1097280" cy="274320"/>
                      <a:chOff x="1036320" y="2240280"/>
                      <a:chExt cx="1097280" cy="274320"/>
                    </a:xfrm>
                    <a:grpFill/>
                  </p:grpSpPr>
                  <p:sp>
                    <p:nvSpPr>
                      <p:cNvPr id="357" name="Rectangle 356">
                        <a:extLst>
                          <a:ext uri="{FF2B5EF4-FFF2-40B4-BE49-F238E27FC236}">
                            <a16:creationId xmlns:a16="http://schemas.microsoft.com/office/drawing/2014/main" id="{0F782494-A498-51E6-350C-E77766ECE13B}"/>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58" name="Rectangle 357">
                        <a:extLst>
                          <a:ext uri="{FF2B5EF4-FFF2-40B4-BE49-F238E27FC236}">
                            <a16:creationId xmlns:a16="http://schemas.microsoft.com/office/drawing/2014/main" id="{2F0AA620-EE7D-3E9C-CCE0-F422CB7FFEE3}"/>
                          </a:ext>
                        </a:extLst>
                      </p:cNvPr>
                      <p:cNvSpPr/>
                      <p:nvPr/>
                    </p:nvSpPr>
                    <p:spPr>
                      <a:xfrm>
                        <a:off x="131064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59" name="Rectangle 358">
                        <a:extLst>
                          <a:ext uri="{FF2B5EF4-FFF2-40B4-BE49-F238E27FC236}">
                            <a16:creationId xmlns:a16="http://schemas.microsoft.com/office/drawing/2014/main" id="{B59F2FF9-E579-4019-8577-C38B8F460992}"/>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60" name="Rectangle 359">
                        <a:extLst>
                          <a:ext uri="{FF2B5EF4-FFF2-40B4-BE49-F238E27FC236}">
                            <a16:creationId xmlns:a16="http://schemas.microsoft.com/office/drawing/2014/main" id="{58CB0817-93E4-B1D8-27EB-7498F6C789EA}"/>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344" name="Group 343">
                    <a:extLst>
                      <a:ext uri="{FF2B5EF4-FFF2-40B4-BE49-F238E27FC236}">
                        <a16:creationId xmlns:a16="http://schemas.microsoft.com/office/drawing/2014/main" id="{89588469-5300-6A41-1651-32ECF7E94421}"/>
                      </a:ext>
                    </a:extLst>
                  </p:cNvPr>
                  <p:cNvGrpSpPr/>
                  <p:nvPr/>
                </p:nvGrpSpPr>
                <p:grpSpPr>
                  <a:xfrm>
                    <a:off x="1036320" y="2482600"/>
                    <a:ext cx="1905000" cy="244158"/>
                    <a:chOff x="1036320" y="2239962"/>
                    <a:chExt cx="2194560" cy="274638"/>
                  </a:xfrm>
                  <a:grpFill/>
                </p:grpSpPr>
                <p:grpSp>
                  <p:nvGrpSpPr>
                    <p:cNvPr id="345" name="Group 344">
                      <a:extLst>
                        <a:ext uri="{FF2B5EF4-FFF2-40B4-BE49-F238E27FC236}">
                          <a16:creationId xmlns:a16="http://schemas.microsoft.com/office/drawing/2014/main" id="{B5B29B91-EF20-754A-D9C1-654749EB55EE}"/>
                        </a:ext>
                      </a:extLst>
                    </p:cNvPr>
                    <p:cNvGrpSpPr/>
                    <p:nvPr/>
                  </p:nvGrpSpPr>
                  <p:grpSpPr>
                    <a:xfrm>
                      <a:off x="1036320" y="2240280"/>
                      <a:ext cx="1097280" cy="274320"/>
                      <a:chOff x="1036320" y="2240280"/>
                      <a:chExt cx="1097280" cy="274320"/>
                    </a:xfrm>
                    <a:grpFill/>
                  </p:grpSpPr>
                  <p:sp>
                    <p:nvSpPr>
                      <p:cNvPr id="351" name="Rectangle 350">
                        <a:extLst>
                          <a:ext uri="{FF2B5EF4-FFF2-40B4-BE49-F238E27FC236}">
                            <a16:creationId xmlns:a16="http://schemas.microsoft.com/office/drawing/2014/main" id="{0A584D36-4D86-D16F-9F1A-10F5BB94B13A}"/>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52" name="Rectangle 351">
                        <a:extLst>
                          <a:ext uri="{FF2B5EF4-FFF2-40B4-BE49-F238E27FC236}">
                            <a16:creationId xmlns:a16="http://schemas.microsoft.com/office/drawing/2014/main" id="{2FA2B3B2-0F54-5B1D-82E5-954D9971CBEE}"/>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53" name="Rectangle 352">
                        <a:extLst>
                          <a:ext uri="{FF2B5EF4-FFF2-40B4-BE49-F238E27FC236}">
                            <a16:creationId xmlns:a16="http://schemas.microsoft.com/office/drawing/2014/main" id="{12B8C5D3-518E-0FA9-62F5-622CCAB4ACC7}"/>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54" name="Rectangle 353">
                        <a:extLst>
                          <a:ext uri="{FF2B5EF4-FFF2-40B4-BE49-F238E27FC236}">
                            <a16:creationId xmlns:a16="http://schemas.microsoft.com/office/drawing/2014/main" id="{4BB18947-3A00-5DBF-7D47-F526EC53A7ED}"/>
                          </a:ext>
                        </a:extLst>
                      </p:cNvPr>
                      <p:cNvSpPr/>
                      <p:nvPr/>
                    </p:nvSpPr>
                    <p:spPr>
                      <a:xfrm>
                        <a:off x="185928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46" name="Group 345">
                      <a:extLst>
                        <a:ext uri="{FF2B5EF4-FFF2-40B4-BE49-F238E27FC236}">
                          <a16:creationId xmlns:a16="http://schemas.microsoft.com/office/drawing/2014/main" id="{834C8B82-346B-5075-FE15-081D67E22F0B}"/>
                        </a:ext>
                      </a:extLst>
                    </p:cNvPr>
                    <p:cNvGrpSpPr/>
                    <p:nvPr/>
                  </p:nvGrpSpPr>
                  <p:grpSpPr>
                    <a:xfrm>
                      <a:off x="2133600" y="2239962"/>
                      <a:ext cx="1097280" cy="274320"/>
                      <a:chOff x="1036320" y="2240280"/>
                      <a:chExt cx="1097280" cy="274320"/>
                    </a:xfrm>
                    <a:grpFill/>
                  </p:grpSpPr>
                  <p:sp>
                    <p:nvSpPr>
                      <p:cNvPr id="347" name="Rectangle 346">
                        <a:extLst>
                          <a:ext uri="{FF2B5EF4-FFF2-40B4-BE49-F238E27FC236}">
                            <a16:creationId xmlns:a16="http://schemas.microsoft.com/office/drawing/2014/main" id="{DEBFD17E-7BD2-A172-7828-42EEA31B03A6}"/>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48" name="Rectangle 347">
                        <a:extLst>
                          <a:ext uri="{FF2B5EF4-FFF2-40B4-BE49-F238E27FC236}">
                            <a16:creationId xmlns:a16="http://schemas.microsoft.com/office/drawing/2014/main" id="{55EF400A-40BA-CB71-2501-ABEAC0218002}"/>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49" name="Rectangle 348">
                        <a:extLst>
                          <a:ext uri="{FF2B5EF4-FFF2-40B4-BE49-F238E27FC236}">
                            <a16:creationId xmlns:a16="http://schemas.microsoft.com/office/drawing/2014/main" id="{24E8EE12-02E6-75DE-977C-AD0B8D0325B4}"/>
                          </a:ext>
                        </a:extLst>
                      </p:cNvPr>
                      <p:cNvSpPr/>
                      <p:nvPr/>
                    </p:nvSpPr>
                    <p:spPr>
                      <a:xfrm>
                        <a:off x="1588168"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50" name="Rectangle 349">
                        <a:extLst>
                          <a:ext uri="{FF2B5EF4-FFF2-40B4-BE49-F238E27FC236}">
                            <a16:creationId xmlns:a16="http://schemas.microsoft.com/office/drawing/2014/main" id="{0BCDAC13-5B16-DBD5-814C-55F03440BF10}"/>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grpSp>
            <p:nvGrpSpPr>
              <p:cNvPr id="294" name="Group 293">
                <a:extLst>
                  <a:ext uri="{FF2B5EF4-FFF2-40B4-BE49-F238E27FC236}">
                    <a16:creationId xmlns:a16="http://schemas.microsoft.com/office/drawing/2014/main" id="{D7F0C5C5-E8FF-76FE-1F6C-EEDB09D1F494}"/>
                  </a:ext>
                </a:extLst>
              </p:cNvPr>
              <p:cNvGrpSpPr/>
              <p:nvPr/>
            </p:nvGrpSpPr>
            <p:grpSpPr>
              <a:xfrm>
                <a:off x="1036320" y="3216224"/>
                <a:ext cx="1905000" cy="972266"/>
                <a:chOff x="1036320" y="2239962"/>
                <a:chExt cx="1905000" cy="972266"/>
              </a:xfrm>
              <a:grpFill/>
            </p:grpSpPr>
            <p:grpSp>
              <p:nvGrpSpPr>
                <p:cNvPr id="295" name="Group 294">
                  <a:extLst>
                    <a:ext uri="{FF2B5EF4-FFF2-40B4-BE49-F238E27FC236}">
                      <a16:creationId xmlns:a16="http://schemas.microsoft.com/office/drawing/2014/main" id="{58A2648F-BCB7-C3E3-EA25-DA5F8CEDF644}"/>
                    </a:ext>
                  </a:extLst>
                </p:cNvPr>
                <p:cNvGrpSpPr/>
                <p:nvPr/>
              </p:nvGrpSpPr>
              <p:grpSpPr>
                <a:xfrm>
                  <a:off x="1036320" y="2239962"/>
                  <a:ext cx="1905000" cy="486796"/>
                  <a:chOff x="1036320" y="2239962"/>
                  <a:chExt cx="1905000" cy="486796"/>
                </a:xfrm>
                <a:grpFill/>
              </p:grpSpPr>
              <p:grpSp>
                <p:nvGrpSpPr>
                  <p:cNvPr id="319" name="Group 318">
                    <a:extLst>
                      <a:ext uri="{FF2B5EF4-FFF2-40B4-BE49-F238E27FC236}">
                        <a16:creationId xmlns:a16="http://schemas.microsoft.com/office/drawing/2014/main" id="{DB06FC3C-7942-FBB8-B81B-59836540110A}"/>
                      </a:ext>
                    </a:extLst>
                  </p:cNvPr>
                  <p:cNvGrpSpPr/>
                  <p:nvPr/>
                </p:nvGrpSpPr>
                <p:grpSpPr>
                  <a:xfrm>
                    <a:off x="1036320" y="2239962"/>
                    <a:ext cx="1905000" cy="244158"/>
                    <a:chOff x="1036320" y="2239962"/>
                    <a:chExt cx="2194560" cy="274638"/>
                  </a:xfrm>
                  <a:grpFill/>
                </p:grpSpPr>
                <p:grpSp>
                  <p:nvGrpSpPr>
                    <p:cNvPr id="331" name="Group 330">
                      <a:extLst>
                        <a:ext uri="{FF2B5EF4-FFF2-40B4-BE49-F238E27FC236}">
                          <a16:creationId xmlns:a16="http://schemas.microsoft.com/office/drawing/2014/main" id="{6EF40C54-5F55-0A5B-5535-4A690AC64915}"/>
                        </a:ext>
                      </a:extLst>
                    </p:cNvPr>
                    <p:cNvGrpSpPr/>
                    <p:nvPr/>
                  </p:nvGrpSpPr>
                  <p:grpSpPr>
                    <a:xfrm>
                      <a:off x="1036320" y="2240280"/>
                      <a:ext cx="1097280" cy="274320"/>
                      <a:chOff x="1036320" y="2240280"/>
                      <a:chExt cx="1097280" cy="274320"/>
                    </a:xfrm>
                    <a:grpFill/>
                  </p:grpSpPr>
                  <p:sp>
                    <p:nvSpPr>
                      <p:cNvPr id="337" name="Rectangle 336">
                        <a:extLst>
                          <a:ext uri="{FF2B5EF4-FFF2-40B4-BE49-F238E27FC236}">
                            <a16:creationId xmlns:a16="http://schemas.microsoft.com/office/drawing/2014/main" id="{FB75986C-6577-A8B4-5116-23CF51076F3C}"/>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38" name="Rectangle 337">
                        <a:extLst>
                          <a:ext uri="{FF2B5EF4-FFF2-40B4-BE49-F238E27FC236}">
                            <a16:creationId xmlns:a16="http://schemas.microsoft.com/office/drawing/2014/main" id="{D050B303-8D79-B775-F9FA-C47E4B32CC02}"/>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39" name="Rectangle 338">
                        <a:extLst>
                          <a:ext uri="{FF2B5EF4-FFF2-40B4-BE49-F238E27FC236}">
                            <a16:creationId xmlns:a16="http://schemas.microsoft.com/office/drawing/2014/main" id="{FFB3DC78-269E-6861-CC6D-B841430CB5C4}"/>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40" name="Rectangle 339">
                        <a:extLst>
                          <a:ext uri="{FF2B5EF4-FFF2-40B4-BE49-F238E27FC236}">
                            <a16:creationId xmlns:a16="http://schemas.microsoft.com/office/drawing/2014/main" id="{5F2E5338-7163-3A6A-6B4D-A0C4D9CA4276}"/>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32" name="Group 331">
                      <a:extLst>
                        <a:ext uri="{FF2B5EF4-FFF2-40B4-BE49-F238E27FC236}">
                          <a16:creationId xmlns:a16="http://schemas.microsoft.com/office/drawing/2014/main" id="{5990324C-FECF-8711-2ED6-53537AFEF5ED}"/>
                        </a:ext>
                      </a:extLst>
                    </p:cNvPr>
                    <p:cNvGrpSpPr/>
                    <p:nvPr/>
                  </p:nvGrpSpPr>
                  <p:grpSpPr>
                    <a:xfrm>
                      <a:off x="2133600" y="2239962"/>
                      <a:ext cx="1097280" cy="274320"/>
                      <a:chOff x="1036320" y="2240280"/>
                      <a:chExt cx="1097280" cy="274320"/>
                    </a:xfrm>
                    <a:grpFill/>
                  </p:grpSpPr>
                  <p:sp>
                    <p:nvSpPr>
                      <p:cNvPr id="333" name="Rectangle 332">
                        <a:extLst>
                          <a:ext uri="{FF2B5EF4-FFF2-40B4-BE49-F238E27FC236}">
                            <a16:creationId xmlns:a16="http://schemas.microsoft.com/office/drawing/2014/main" id="{C3E7FB37-B0E4-7797-10FA-48E7FE1C82C8}"/>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34" name="Rectangle 333">
                        <a:extLst>
                          <a:ext uri="{FF2B5EF4-FFF2-40B4-BE49-F238E27FC236}">
                            <a16:creationId xmlns:a16="http://schemas.microsoft.com/office/drawing/2014/main" id="{EBA5AA02-039F-833E-4B45-1376FF915F25}"/>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35" name="Rectangle 334">
                        <a:extLst>
                          <a:ext uri="{FF2B5EF4-FFF2-40B4-BE49-F238E27FC236}">
                            <a16:creationId xmlns:a16="http://schemas.microsoft.com/office/drawing/2014/main" id="{2667D40D-5F44-0B9E-613A-0ADBF3070275}"/>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36" name="Rectangle 335">
                        <a:extLst>
                          <a:ext uri="{FF2B5EF4-FFF2-40B4-BE49-F238E27FC236}">
                            <a16:creationId xmlns:a16="http://schemas.microsoft.com/office/drawing/2014/main" id="{9A264B45-F628-4E30-6695-E70A0C9CD3B3}"/>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320" name="Group 319">
                    <a:extLst>
                      <a:ext uri="{FF2B5EF4-FFF2-40B4-BE49-F238E27FC236}">
                        <a16:creationId xmlns:a16="http://schemas.microsoft.com/office/drawing/2014/main" id="{63E61A70-7D0B-B416-40C3-71C1A2A3B4B3}"/>
                      </a:ext>
                    </a:extLst>
                  </p:cNvPr>
                  <p:cNvGrpSpPr/>
                  <p:nvPr/>
                </p:nvGrpSpPr>
                <p:grpSpPr>
                  <a:xfrm>
                    <a:off x="1036320" y="2482600"/>
                    <a:ext cx="1905000" cy="244158"/>
                    <a:chOff x="1036320" y="2239962"/>
                    <a:chExt cx="2194560" cy="274638"/>
                  </a:xfrm>
                  <a:grpFill/>
                </p:grpSpPr>
                <p:grpSp>
                  <p:nvGrpSpPr>
                    <p:cNvPr id="321" name="Group 320">
                      <a:extLst>
                        <a:ext uri="{FF2B5EF4-FFF2-40B4-BE49-F238E27FC236}">
                          <a16:creationId xmlns:a16="http://schemas.microsoft.com/office/drawing/2014/main" id="{1D2C3953-5BEB-1753-58CF-8E1E3E508442}"/>
                        </a:ext>
                      </a:extLst>
                    </p:cNvPr>
                    <p:cNvGrpSpPr/>
                    <p:nvPr/>
                  </p:nvGrpSpPr>
                  <p:grpSpPr>
                    <a:xfrm>
                      <a:off x="1036320" y="2240280"/>
                      <a:ext cx="1097280" cy="274320"/>
                      <a:chOff x="1036320" y="2240280"/>
                      <a:chExt cx="1097280" cy="274320"/>
                    </a:xfrm>
                    <a:grpFill/>
                  </p:grpSpPr>
                  <p:sp>
                    <p:nvSpPr>
                      <p:cNvPr id="327" name="Rectangle 326">
                        <a:extLst>
                          <a:ext uri="{FF2B5EF4-FFF2-40B4-BE49-F238E27FC236}">
                            <a16:creationId xmlns:a16="http://schemas.microsoft.com/office/drawing/2014/main" id="{0BAE6B2F-87D6-F16E-065B-643C8845B6A7}"/>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28" name="Rectangle 327">
                        <a:extLst>
                          <a:ext uri="{FF2B5EF4-FFF2-40B4-BE49-F238E27FC236}">
                            <a16:creationId xmlns:a16="http://schemas.microsoft.com/office/drawing/2014/main" id="{45018BE9-3D1C-BC68-FE4F-43B7ABF805CC}"/>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29" name="Rectangle 328">
                        <a:extLst>
                          <a:ext uri="{FF2B5EF4-FFF2-40B4-BE49-F238E27FC236}">
                            <a16:creationId xmlns:a16="http://schemas.microsoft.com/office/drawing/2014/main" id="{DECB85A4-A6EF-A6EE-F7F6-562492A0E940}"/>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30" name="Rectangle 329">
                        <a:extLst>
                          <a:ext uri="{FF2B5EF4-FFF2-40B4-BE49-F238E27FC236}">
                            <a16:creationId xmlns:a16="http://schemas.microsoft.com/office/drawing/2014/main" id="{6C562ECB-14D2-C357-0C7D-891C09FA5DBE}"/>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22" name="Group 321">
                      <a:extLst>
                        <a:ext uri="{FF2B5EF4-FFF2-40B4-BE49-F238E27FC236}">
                          <a16:creationId xmlns:a16="http://schemas.microsoft.com/office/drawing/2014/main" id="{4C8F6EDA-2929-A9E1-F797-BB7E5B2DB7DE}"/>
                        </a:ext>
                      </a:extLst>
                    </p:cNvPr>
                    <p:cNvGrpSpPr/>
                    <p:nvPr/>
                  </p:nvGrpSpPr>
                  <p:grpSpPr>
                    <a:xfrm>
                      <a:off x="2133600" y="2239962"/>
                      <a:ext cx="1097280" cy="274320"/>
                      <a:chOff x="1036320" y="2240280"/>
                      <a:chExt cx="1097280" cy="274320"/>
                    </a:xfrm>
                    <a:grpFill/>
                  </p:grpSpPr>
                  <p:sp>
                    <p:nvSpPr>
                      <p:cNvPr id="323" name="Rectangle 322">
                        <a:extLst>
                          <a:ext uri="{FF2B5EF4-FFF2-40B4-BE49-F238E27FC236}">
                            <a16:creationId xmlns:a16="http://schemas.microsoft.com/office/drawing/2014/main" id="{5DFABCA7-A5FD-6067-BB30-B2A939B66188}"/>
                          </a:ext>
                        </a:extLst>
                      </p:cNvPr>
                      <p:cNvSpPr/>
                      <p:nvPr/>
                    </p:nvSpPr>
                    <p:spPr>
                      <a:xfrm>
                        <a:off x="1036320" y="2240280"/>
                        <a:ext cx="274320" cy="27432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24" name="Rectangle 323">
                        <a:extLst>
                          <a:ext uri="{FF2B5EF4-FFF2-40B4-BE49-F238E27FC236}">
                            <a16:creationId xmlns:a16="http://schemas.microsoft.com/office/drawing/2014/main" id="{74B511B5-CCAD-E443-0D44-2B8137018C4A}"/>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25" name="Rectangle 324">
                        <a:extLst>
                          <a:ext uri="{FF2B5EF4-FFF2-40B4-BE49-F238E27FC236}">
                            <a16:creationId xmlns:a16="http://schemas.microsoft.com/office/drawing/2014/main" id="{93CE93F0-8AAD-A596-937D-69EA96FAB7D5}"/>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26" name="Rectangle 325">
                        <a:extLst>
                          <a:ext uri="{FF2B5EF4-FFF2-40B4-BE49-F238E27FC236}">
                            <a16:creationId xmlns:a16="http://schemas.microsoft.com/office/drawing/2014/main" id="{BD7F9428-B5B9-555A-4C2A-9DBC1552D462}"/>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296" name="Group 295">
                  <a:extLst>
                    <a:ext uri="{FF2B5EF4-FFF2-40B4-BE49-F238E27FC236}">
                      <a16:creationId xmlns:a16="http://schemas.microsoft.com/office/drawing/2014/main" id="{D538EA7E-65AE-E1A9-991B-ADAE9C363FC1}"/>
                    </a:ext>
                  </a:extLst>
                </p:cNvPr>
                <p:cNvGrpSpPr/>
                <p:nvPr/>
              </p:nvGrpSpPr>
              <p:grpSpPr>
                <a:xfrm>
                  <a:off x="1036320" y="2725432"/>
                  <a:ext cx="1905000" cy="486796"/>
                  <a:chOff x="1036320" y="2239962"/>
                  <a:chExt cx="1905000" cy="486796"/>
                </a:xfrm>
                <a:grpFill/>
              </p:grpSpPr>
              <p:grpSp>
                <p:nvGrpSpPr>
                  <p:cNvPr id="297" name="Group 296">
                    <a:extLst>
                      <a:ext uri="{FF2B5EF4-FFF2-40B4-BE49-F238E27FC236}">
                        <a16:creationId xmlns:a16="http://schemas.microsoft.com/office/drawing/2014/main" id="{FF83A9B2-188F-C971-3F6F-F14C17F3C250}"/>
                      </a:ext>
                    </a:extLst>
                  </p:cNvPr>
                  <p:cNvGrpSpPr/>
                  <p:nvPr/>
                </p:nvGrpSpPr>
                <p:grpSpPr>
                  <a:xfrm>
                    <a:off x="1036320" y="2239962"/>
                    <a:ext cx="1905000" cy="244158"/>
                    <a:chOff x="1036320" y="2239962"/>
                    <a:chExt cx="2194560" cy="274638"/>
                  </a:xfrm>
                  <a:grpFill/>
                </p:grpSpPr>
                <p:grpSp>
                  <p:nvGrpSpPr>
                    <p:cNvPr id="309" name="Group 308">
                      <a:extLst>
                        <a:ext uri="{FF2B5EF4-FFF2-40B4-BE49-F238E27FC236}">
                          <a16:creationId xmlns:a16="http://schemas.microsoft.com/office/drawing/2014/main" id="{B0C7614A-E81F-E21F-2B91-C99A2E00F52B}"/>
                        </a:ext>
                      </a:extLst>
                    </p:cNvPr>
                    <p:cNvGrpSpPr/>
                    <p:nvPr/>
                  </p:nvGrpSpPr>
                  <p:grpSpPr>
                    <a:xfrm>
                      <a:off x="1036320" y="2240280"/>
                      <a:ext cx="1097280" cy="274320"/>
                      <a:chOff x="1036320" y="2240280"/>
                      <a:chExt cx="1097280" cy="274320"/>
                    </a:xfrm>
                    <a:grpFill/>
                  </p:grpSpPr>
                  <p:sp>
                    <p:nvSpPr>
                      <p:cNvPr id="315" name="Rectangle 314">
                        <a:extLst>
                          <a:ext uri="{FF2B5EF4-FFF2-40B4-BE49-F238E27FC236}">
                            <a16:creationId xmlns:a16="http://schemas.microsoft.com/office/drawing/2014/main" id="{B8F5FAA1-071A-85D9-CD04-98B472E36B0A}"/>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16" name="Rectangle 315">
                        <a:extLst>
                          <a:ext uri="{FF2B5EF4-FFF2-40B4-BE49-F238E27FC236}">
                            <a16:creationId xmlns:a16="http://schemas.microsoft.com/office/drawing/2014/main" id="{DE53C5F4-0874-D400-6743-BC154BAEE5A9}"/>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17" name="Rectangle 316">
                        <a:extLst>
                          <a:ext uri="{FF2B5EF4-FFF2-40B4-BE49-F238E27FC236}">
                            <a16:creationId xmlns:a16="http://schemas.microsoft.com/office/drawing/2014/main" id="{5626C51B-812A-26F0-5E1F-5858269F4625}"/>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18" name="Rectangle 317">
                        <a:extLst>
                          <a:ext uri="{FF2B5EF4-FFF2-40B4-BE49-F238E27FC236}">
                            <a16:creationId xmlns:a16="http://schemas.microsoft.com/office/drawing/2014/main" id="{21210BEB-E440-1A46-0615-49A04788EF94}"/>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10" name="Group 309">
                      <a:extLst>
                        <a:ext uri="{FF2B5EF4-FFF2-40B4-BE49-F238E27FC236}">
                          <a16:creationId xmlns:a16="http://schemas.microsoft.com/office/drawing/2014/main" id="{E3247584-A742-F3E0-9669-D4B47213A2EB}"/>
                        </a:ext>
                      </a:extLst>
                    </p:cNvPr>
                    <p:cNvGrpSpPr/>
                    <p:nvPr/>
                  </p:nvGrpSpPr>
                  <p:grpSpPr>
                    <a:xfrm>
                      <a:off x="2133600" y="2239962"/>
                      <a:ext cx="1097280" cy="274320"/>
                      <a:chOff x="1036320" y="2240280"/>
                      <a:chExt cx="1097280" cy="274320"/>
                    </a:xfrm>
                    <a:grpFill/>
                  </p:grpSpPr>
                  <p:sp>
                    <p:nvSpPr>
                      <p:cNvPr id="311" name="Rectangle 310">
                        <a:extLst>
                          <a:ext uri="{FF2B5EF4-FFF2-40B4-BE49-F238E27FC236}">
                            <a16:creationId xmlns:a16="http://schemas.microsoft.com/office/drawing/2014/main" id="{D982CBA3-FAC9-4E65-66B7-49B64F109C47}"/>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12" name="Rectangle 311">
                        <a:extLst>
                          <a:ext uri="{FF2B5EF4-FFF2-40B4-BE49-F238E27FC236}">
                            <a16:creationId xmlns:a16="http://schemas.microsoft.com/office/drawing/2014/main" id="{E8895523-3600-8209-9660-28A77D05D1DC}"/>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13" name="Rectangle 312">
                        <a:extLst>
                          <a:ext uri="{FF2B5EF4-FFF2-40B4-BE49-F238E27FC236}">
                            <a16:creationId xmlns:a16="http://schemas.microsoft.com/office/drawing/2014/main" id="{FABBD0AA-031A-FBB5-70B7-4C3C0D914609}"/>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14" name="Rectangle 313">
                        <a:extLst>
                          <a:ext uri="{FF2B5EF4-FFF2-40B4-BE49-F238E27FC236}">
                            <a16:creationId xmlns:a16="http://schemas.microsoft.com/office/drawing/2014/main" id="{4319D19A-0A4F-591B-205B-663EF2662481}"/>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298" name="Group 297">
                    <a:extLst>
                      <a:ext uri="{FF2B5EF4-FFF2-40B4-BE49-F238E27FC236}">
                        <a16:creationId xmlns:a16="http://schemas.microsoft.com/office/drawing/2014/main" id="{B9DF0D17-0630-790D-4CF9-2F6D4533B429}"/>
                      </a:ext>
                    </a:extLst>
                  </p:cNvPr>
                  <p:cNvGrpSpPr/>
                  <p:nvPr/>
                </p:nvGrpSpPr>
                <p:grpSpPr>
                  <a:xfrm>
                    <a:off x="1036320" y="2482600"/>
                    <a:ext cx="1905000" cy="244158"/>
                    <a:chOff x="1036320" y="2239962"/>
                    <a:chExt cx="2194560" cy="274638"/>
                  </a:xfrm>
                  <a:grpFill/>
                </p:grpSpPr>
                <p:grpSp>
                  <p:nvGrpSpPr>
                    <p:cNvPr id="299" name="Group 298">
                      <a:extLst>
                        <a:ext uri="{FF2B5EF4-FFF2-40B4-BE49-F238E27FC236}">
                          <a16:creationId xmlns:a16="http://schemas.microsoft.com/office/drawing/2014/main" id="{56C54DBE-DF97-C0A7-9851-52F1E0777F21}"/>
                        </a:ext>
                      </a:extLst>
                    </p:cNvPr>
                    <p:cNvGrpSpPr/>
                    <p:nvPr/>
                  </p:nvGrpSpPr>
                  <p:grpSpPr>
                    <a:xfrm>
                      <a:off x="1036320" y="2240280"/>
                      <a:ext cx="1097280" cy="274320"/>
                      <a:chOff x="1036320" y="2240280"/>
                      <a:chExt cx="1097280" cy="274320"/>
                    </a:xfrm>
                    <a:grpFill/>
                  </p:grpSpPr>
                  <p:sp>
                    <p:nvSpPr>
                      <p:cNvPr id="305" name="Rectangle 304">
                        <a:extLst>
                          <a:ext uri="{FF2B5EF4-FFF2-40B4-BE49-F238E27FC236}">
                            <a16:creationId xmlns:a16="http://schemas.microsoft.com/office/drawing/2014/main" id="{75434855-F2D0-36AF-464F-03DE51A9CD90}"/>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06" name="Rectangle 305">
                        <a:extLst>
                          <a:ext uri="{FF2B5EF4-FFF2-40B4-BE49-F238E27FC236}">
                            <a16:creationId xmlns:a16="http://schemas.microsoft.com/office/drawing/2014/main" id="{97C0C44F-819D-1009-B81A-9374520E6281}"/>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07" name="Rectangle 306">
                        <a:extLst>
                          <a:ext uri="{FF2B5EF4-FFF2-40B4-BE49-F238E27FC236}">
                            <a16:creationId xmlns:a16="http://schemas.microsoft.com/office/drawing/2014/main" id="{B9B57002-14A0-5B37-A8AE-5C9E7776A6E2}"/>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08" name="Rectangle 307">
                        <a:extLst>
                          <a:ext uri="{FF2B5EF4-FFF2-40B4-BE49-F238E27FC236}">
                            <a16:creationId xmlns:a16="http://schemas.microsoft.com/office/drawing/2014/main" id="{406E6E8D-BF1C-9C23-D685-2E1FEFB1181E}"/>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00" name="Group 299">
                      <a:extLst>
                        <a:ext uri="{FF2B5EF4-FFF2-40B4-BE49-F238E27FC236}">
                          <a16:creationId xmlns:a16="http://schemas.microsoft.com/office/drawing/2014/main" id="{2E90AFA2-E3E0-251C-F3CB-16C699A81220}"/>
                        </a:ext>
                      </a:extLst>
                    </p:cNvPr>
                    <p:cNvGrpSpPr/>
                    <p:nvPr/>
                  </p:nvGrpSpPr>
                  <p:grpSpPr>
                    <a:xfrm>
                      <a:off x="2133600" y="2239962"/>
                      <a:ext cx="1097280" cy="274320"/>
                      <a:chOff x="1036320" y="2240280"/>
                      <a:chExt cx="1097280" cy="274320"/>
                    </a:xfrm>
                    <a:grpFill/>
                  </p:grpSpPr>
                  <p:sp>
                    <p:nvSpPr>
                      <p:cNvPr id="301" name="Rectangle 300">
                        <a:extLst>
                          <a:ext uri="{FF2B5EF4-FFF2-40B4-BE49-F238E27FC236}">
                            <a16:creationId xmlns:a16="http://schemas.microsoft.com/office/drawing/2014/main" id="{57572193-B4AA-BA95-3A0B-D241EE375D0C}"/>
                          </a:ext>
                        </a:extLst>
                      </p:cNvPr>
                      <p:cNvSpPr/>
                      <p:nvPr/>
                    </p:nvSpPr>
                    <p:spPr>
                      <a:xfrm>
                        <a:off x="1036320" y="2240280"/>
                        <a:ext cx="274320" cy="27432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02" name="Rectangle 301">
                        <a:extLst>
                          <a:ext uri="{FF2B5EF4-FFF2-40B4-BE49-F238E27FC236}">
                            <a16:creationId xmlns:a16="http://schemas.microsoft.com/office/drawing/2014/main" id="{A1038208-DD10-01C5-4074-AA051CDD5996}"/>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03" name="Rectangle 302">
                        <a:extLst>
                          <a:ext uri="{FF2B5EF4-FFF2-40B4-BE49-F238E27FC236}">
                            <a16:creationId xmlns:a16="http://schemas.microsoft.com/office/drawing/2014/main" id="{FF9CDEA8-CBFB-0C7B-0AED-68483C239EC8}"/>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04" name="Rectangle 303">
                        <a:extLst>
                          <a:ext uri="{FF2B5EF4-FFF2-40B4-BE49-F238E27FC236}">
                            <a16:creationId xmlns:a16="http://schemas.microsoft.com/office/drawing/2014/main" id="{684B900A-1428-1C27-330E-9E29E0AE4E8D}"/>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grpSp>
        <p:cxnSp>
          <p:nvCxnSpPr>
            <p:cNvPr id="291" name="Straight Connector 290">
              <a:extLst>
                <a:ext uri="{FF2B5EF4-FFF2-40B4-BE49-F238E27FC236}">
                  <a16:creationId xmlns:a16="http://schemas.microsoft.com/office/drawing/2014/main" id="{AEE9E8FC-634B-481F-86CB-3DF0E3CC0814}"/>
                </a:ext>
              </a:extLst>
            </p:cNvPr>
            <p:cNvCxnSpPr>
              <a:cxnSpLocks/>
            </p:cNvCxnSpPr>
            <p:nvPr/>
          </p:nvCxnSpPr>
          <p:spPr>
            <a:xfrm>
              <a:off x="1745877" y="2857954"/>
              <a:ext cx="2016000" cy="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a:extLst>
                <a:ext uri="{FF2B5EF4-FFF2-40B4-BE49-F238E27FC236}">
                  <a16:creationId xmlns:a16="http://schemas.microsoft.com/office/drawing/2014/main" id="{FD0119AB-3914-E820-7B93-91C1F95E6076}"/>
                </a:ext>
              </a:extLst>
            </p:cNvPr>
            <p:cNvCxnSpPr>
              <a:cxnSpLocks/>
            </p:cNvCxnSpPr>
            <p:nvPr/>
          </p:nvCxnSpPr>
          <p:spPr>
            <a:xfrm>
              <a:off x="1745877" y="3242901"/>
              <a:ext cx="2016000" cy="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387" name="Group 386">
            <a:extLst>
              <a:ext uri="{FF2B5EF4-FFF2-40B4-BE49-F238E27FC236}">
                <a16:creationId xmlns:a16="http://schemas.microsoft.com/office/drawing/2014/main" id="{7200BA44-0FEF-4837-8463-661DE580B582}"/>
              </a:ext>
            </a:extLst>
          </p:cNvPr>
          <p:cNvGrpSpPr/>
          <p:nvPr/>
        </p:nvGrpSpPr>
        <p:grpSpPr>
          <a:xfrm>
            <a:off x="5494669" y="3067743"/>
            <a:ext cx="2052001" cy="1495876"/>
            <a:chOff x="6192080" y="2362710"/>
            <a:chExt cx="2052001" cy="1495876"/>
          </a:xfrm>
        </p:grpSpPr>
        <p:grpSp>
          <p:nvGrpSpPr>
            <p:cNvPr id="388" name="Group 387">
              <a:extLst>
                <a:ext uri="{FF2B5EF4-FFF2-40B4-BE49-F238E27FC236}">
                  <a16:creationId xmlns:a16="http://schemas.microsoft.com/office/drawing/2014/main" id="{A54A5FBE-2E91-9D48-8B9B-6BACD6E8FBC2}"/>
                </a:ext>
              </a:extLst>
            </p:cNvPr>
            <p:cNvGrpSpPr>
              <a:grpSpLocks noChangeAspect="1"/>
            </p:cNvGrpSpPr>
            <p:nvPr/>
          </p:nvGrpSpPr>
          <p:grpSpPr>
            <a:xfrm>
              <a:off x="6409867" y="2362710"/>
              <a:ext cx="1656000" cy="1495876"/>
              <a:chOff x="1036320" y="2239962"/>
              <a:chExt cx="1905000" cy="1948528"/>
            </a:xfrm>
            <a:solidFill>
              <a:schemeClr val="bg1">
                <a:lumMod val="85000"/>
              </a:schemeClr>
            </a:solidFill>
          </p:grpSpPr>
          <p:grpSp>
            <p:nvGrpSpPr>
              <p:cNvPr id="394" name="Group 393">
                <a:extLst>
                  <a:ext uri="{FF2B5EF4-FFF2-40B4-BE49-F238E27FC236}">
                    <a16:creationId xmlns:a16="http://schemas.microsoft.com/office/drawing/2014/main" id="{56E8206D-D1A9-467F-8186-F04C3FBD6624}"/>
                  </a:ext>
                </a:extLst>
              </p:cNvPr>
              <p:cNvGrpSpPr/>
              <p:nvPr/>
            </p:nvGrpSpPr>
            <p:grpSpPr>
              <a:xfrm>
                <a:off x="1036320" y="2239962"/>
                <a:ext cx="1905000" cy="972266"/>
                <a:chOff x="1036320" y="2239962"/>
                <a:chExt cx="1905000" cy="972266"/>
              </a:xfrm>
              <a:grpFill/>
            </p:grpSpPr>
            <p:grpSp>
              <p:nvGrpSpPr>
                <p:cNvPr id="539" name="Group 538">
                  <a:extLst>
                    <a:ext uri="{FF2B5EF4-FFF2-40B4-BE49-F238E27FC236}">
                      <a16:creationId xmlns:a16="http://schemas.microsoft.com/office/drawing/2014/main" id="{3D2A530F-344C-6442-DA82-AB946D9D36D4}"/>
                    </a:ext>
                  </a:extLst>
                </p:cNvPr>
                <p:cNvGrpSpPr/>
                <p:nvPr/>
              </p:nvGrpSpPr>
              <p:grpSpPr>
                <a:xfrm>
                  <a:off x="1036320" y="2239962"/>
                  <a:ext cx="1905000" cy="486796"/>
                  <a:chOff x="1036320" y="2239962"/>
                  <a:chExt cx="1905000" cy="486796"/>
                </a:xfrm>
                <a:grpFill/>
              </p:grpSpPr>
              <p:grpSp>
                <p:nvGrpSpPr>
                  <p:cNvPr id="563" name="Group 562">
                    <a:extLst>
                      <a:ext uri="{FF2B5EF4-FFF2-40B4-BE49-F238E27FC236}">
                        <a16:creationId xmlns:a16="http://schemas.microsoft.com/office/drawing/2014/main" id="{7126BC47-4771-4270-2310-709E71635721}"/>
                      </a:ext>
                    </a:extLst>
                  </p:cNvPr>
                  <p:cNvGrpSpPr/>
                  <p:nvPr/>
                </p:nvGrpSpPr>
                <p:grpSpPr>
                  <a:xfrm>
                    <a:off x="1036320" y="2239962"/>
                    <a:ext cx="1905000" cy="244158"/>
                    <a:chOff x="1036320" y="2239962"/>
                    <a:chExt cx="2194560" cy="274638"/>
                  </a:xfrm>
                  <a:grpFill/>
                </p:grpSpPr>
                <p:grpSp>
                  <p:nvGrpSpPr>
                    <p:cNvPr id="704" name="Group 703">
                      <a:extLst>
                        <a:ext uri="{FF2B5EF4-FFF2-40B4-BE49-F238E27FC236}">
                          <a16:creationId xmlns:a16="http://schemas.microsoft.com/office/drawing/2014/main" id="{8479F46D-9165-58CB-1114-FE49826F6ECF}"/>
                        </a:ext>
                      </a:extLst>
                    </p:cNvPr>
                    <p:cNvGrpSpPr/>
                    <p:nvPr/>
                  </p:nvGrpSpPr>
                  <p:grpSpPr>
                    <a:xfrm>
                      <a:off x="1036320" y="2240280"/>
                      <a:ext cx="1097280" cy="274320"/>
                      <a:chOff x="1036320" y="2240280"/>
                      <a:chExt cx="1097280" cy="274320"/>
                    </a:xfrm>
                    <a:grpFill/>
                  </p:grpSpPr>
                  <p:sp>
                    <p:nvSpPr>
                      <p:cNvPr id="760" name="Rectangle 759">
                        <a:extLst>
                          <a:ext uri="{FF2B5EF4-FFF2-40B4-BE49-F238E27FC236}">
                            <a16:creationId xmlns:a16="http://schemas.microsoft.com/office/drawing/2014/main" id="{16682489-EEC5-27A9-D03B-49CDF758FAB3}"/>
                          </a:ext>
                        </a:extLst>
                      </p:cNvPr>
                      <p:cNvSpPr/>
                      <p:nvPr/>
                    </p:nvSpPr>
                    <p:spPr>
                      <a:xfrm>
                        <a:off x="1036320" y="2240280"/>
                        <a:ext cx="274320" cy="27432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61" name="Rectangle 760">
                        <a:extLst>
                          <a:ext uri="{FF2B5EF4-FFF2-40B4-BE49-F238E27FC236}">
                            <a16:creationId xmlns:a16="http://schemas.microsoft.com/office/drawing/2014/main" id="{5B137175-01E6-C1FF-DAF8-8B5AE14473DC}"/>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62" name="Rectangle 761">
                        <a:extLst>
                          <a:ext uri="{FF2B5EF4-FFF2-40B4-BE49-F238E27FC236}">
                            <a16:creationId xmlns:a16="http://schemas.microsoft.com/office/drawing/2014/main" id="{07A5585C-A1C4-821E-00D9-DF580DA063E0}"/>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63" name="Rectangle 762">
                        <a:extLst>
                          <a:ext uri="{FF2B5EF4-FFF2-40B4-BE49-F238E27FC236}">
                            <a16:creationId xmlns:a16="http://schemas.microsoft.com/office/drawing/2014/main" id="{59151BB8-82EE-7BA2-4BC6-01E1BD8F451D}"/>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705" name="Group 704">
                      <a:extLst>
                        <a:ext uri="{FF2B5EF4-FFF2-40B4-BE49-F238E27FC236}">
                          <a16:creationId xmlns:a16="http://schemas.microsoft.com/office/drawing/2014/main" id="{E7BC3FE3-3058-34B4-CE1C-8DB7D81A7E0B}"/>
                        </a:ext>
                      </a:extLst>
                    </p:cNvPr>
                    <p:cNvGrpSpPr/>
                    <p:nvPr/>
                  </p:nvGrpSpPr>
                  <p:grpSpPr>
                    <a:xfrm>
                      <a:off x="2133600" y="2239962"/>
                      <a:ext cx="1097280" cy="274320"/>
                      <a:chOff x="1036320" y="2240280"/>
                      <a:chExt cx="1097280" cy="274320"/>
                    </a:xfrm>
                    <a:grpFill/>
                  </p:grpSpPr>
                  <p:sp>
                    <p:nvSpPr>
                      <p:cNvPr id="752" name="Rectangle 751">
                        <a:extLst>
                          <a:ext uri="{FF2B5EF4-FFF2-40B4-BE49-F238E27FC236}">
                            <a16:creationId xmlns:a16="http://schemas.microsoft.com/office/drawing/2014/main" id="{96E6C3AF-E40B-6A23-0701-D4F9F5852B09}"/>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53" name="Rectangle 752">
                        <a:extLst>
                          <a:ext uri="{FF2B5EF4-FFF2-40B4-BE49-F238E27FC236}">
                            <a16:creationId xmlns:a16="http://schemas.microsoft.com/office/drawing/2014/main" id="{06C3C5D7-3483-263B-E80D-15C0A3D1A901}"/>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58" name="Rectangle 757">
                        <a:extLst>
                          <a:ext uri="{FF2B5EF4-FFF2-40B4-BE49-F238E27FC236}">
                            <a16:creationId xmlns:a16="http://schemas.microsoft.com/office/drawing/2014/main" id="{9109609F-D0A1-D121-9CA4-BB855C5C33C0}"/>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59" name="Rectangle 758">
                        <a:extLst>
                          <a:ext uri="{FF2B5EF4-FFF2-40B4-BE49-F238E27FC236}">
                            <a16:creationId xmlns:a16="http://schemas.microsoft.com/office/drawing/2014/main" id="{4B70E7BB-CAA9-E578-6B19-4CB667C2331F}"/>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564" name="Group 563">
                    <a:extLst>
                      <a:ext uri="{FF2B5EF4-FFF2-40B4-BE49-F238E27FC236}">
                        <a16:creationId xmlns:a16="http://schemas.microsoft.com/office/drawing/2014/main" id="{8EF0B8CA-EFEA-D9A0-0F67-44EA8CD659DB}"/>
                      </a:ext>
                    </a:extLst>
                  </p:cNvPr>
                  <p:cNvGrpSpPr/>
                  <p:nvPr/>
                </p:nvGrpSpPr>
                <p:grpSpPr>
                  <a:xfrm>
                    <a:off x="1036320" y="2482600"/>
                    <a:ext cx="1905000" cy="244158"/>
                    <a:chOff x="1036320" y="2239962"/>
                    <a:chExt cx="2194560" cy="274638"/>
                  </a:xfrm>
                  <a:grpFill/>
                </p:grpSpPr>
                <p:grpSp>
                  <p:nvGrpSpPr>
                    <p:cNvPr id="565" name="Group 564">
                      <a:extLst>
                        <a:ext uri="{FF2B5EF4-FFF2-40B4-BE49-F238E27FC236}">
                          <a16:creationId xmlns:a16="http://schemas.microsoft.com/office/drawing/2014/main" id="{F0462323-5F89-A4C8-E3CB-068810A5CD17}"/>
                        </a:ext>
                      </a:extLst>
                    </p:cNvPr>
                    <p:cNvGrpSpPr/>
                    <p:nvPr/>
                  </p:nvGrpSpPr>
                  <p:grpSpPr>
                    <a:xfrm>
                      <a:off x="1036320" y="2240280"/>
                      <a:ext cx="1097280" cy="274320"/>
                      <a:chOff x="1036320" y="2240280"/>
                      <a:chExt cx="1097280" cy="274320"/>
                    </a:xfrm>
                    <a:grpFill/>
                  </p:grpSpPr>
                  <p:sp>
                    <p:nvSpPr>
                      <p:cNvPr id="571" name="Rectangle 570">
                        <a:extLst>
                          <a:ext uri="{FF2B5EF4-FFF2-40B4-BE49-F238E27FC236}">
                            <a16:creationId xmlns:a16="http://schemas.microsoft.com/office/drawing/2014/main" id="{C5A6C64F-323A-B43B-C1AB-7815D1D16505}"/>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72" name="Rectangle 571">
                        <a:extLst>
                          <a:ext uri="{FF2B5EF4-FFF2-40B4-BE49-F238E27FC236}">
                            <a16:creationId xmlns:a16="http://schemas.microsoft.com/office/drawing/2014/main" id="{5545CBF7-2324-AAC7-653B-AD9A301621AF}"/>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73" name="Rectangle 572">
                        <a:extLst>
                          <a:ext uri="{FF2B5EF4-FFF2-40B4-BE49-F238E27FC236}">
                            <a16:creationId xmlns:a16="http://schemas.microsoft.com/office/drawing/2014/main" id="{67A37235-DDC5-7E0E-E569-6676B7124310}"/>
                          </a:ext>
                        </a:extLst>
                      </p:cNvPr>
                      <p:cNvSpPr/>
                      <p:nvPr/>
                    </p:nvSpPr>
                    <p:spPr>
                      <a:xfrm>
                        <a:off x="1588168" y="2240280"/>
                        <a:ext cx="274320" cy="27432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03" name="Rectangle 702">
                        <a:extLst>
                          <a:ext uri="{FF2B5EF4-FFF2-40B4-BE49-F238E27FC236}">
                            <a16:creationId xmlns:a16="http://schemas.microsoft.com/office/drawing/2014/main" id="{0341B67A-F389-8363-835E-FCD75291F985}"/>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566" name="Group 565">
                      <a:extLst>
                        <a:ext uri="{FF2B5EF4-FFF2-40B4-BE49-F238E27FC236}">
                          <a16:creationId xmlns:a16="http://schemas.microsoft.com/office/drawing/2014/main" id="{185B0B08-FF5F-B7B9-9E0B-1A6359349371}"/>
                        </a:ext>
                      </a:extLst>
                    </p:cNvPr>
                    <p:cNvGrpSpPr/>
                    <p:nvPr/>
                  </p:nvGrpSpPr>
                  <p:grpSpPr>
                    <a:xfrm>
                      <a:off x="2133600" y="2239962"/>
                      <a:ext cx="1097280" cy="274320"/>
                      <a:chOff x="1036320" y="2240280"/>
                      <a:chExt cx="1097280" cy="274320"/>
                    </a:xfrm>
                    <a:grpFill/>
                  </p:grpSpPr>
                  <p:sp>
                    <p:nvSpPr>
                      <p:cNvPr id="567" name="Rectangle 566">
                        <a:extLst>
                          <a:ext uri="{FF2B5EF4-FFF2-40B4-BE49-F238E27FC236}">
                            <a16:creationId xmlns:a16="http://schemas.microsoft.com/office/drawing/2014/main" id="{65F00AB1-4C62-7272-5B90-B854F4493A70}"/>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68" name="Rectangle 567">
                        <a:extLst>
                          <a:ext uri="{FF2B5EF4-FFF2-40B4-BE49-F238E27FC236}">
                            <a16:creationId xmlns:a16="http://schemas.microsoft.com/office/drawing/2014/main" id="{B5CE5322-420E-CC43-57B9-3E48FEC4EEFB}"/>
                          </a:ext>
                        </a:extLst>
                      </p:cNvPr>
                      <p:cNvSpPr/>
                      <p:nvPr/>
                    </p:nvSpPr>
                    <p:spPr>
                      <a:xfrm>
                        <a:off x="1310640" y="2240280"/>
                        <a:ext cx="274320" cy="27432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69" name="Rectangle 568">
                        <a:extLst>
                          <a:ext uri="{FF2B5EF4-FFF2-40B4-BE49-F238E27FC236}">
                            <a16:creationId xmlns:a16="http://schemas.microsoft.com/office/drawing/2014/main" id="{4A49F433-354F-91B1-AD3E-890FF29EA206}"/>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70" name="Rectangle 569">
                        <a:extLst>
                          <a:ext uri="{FF2B5EF4-FFF2-40B4-BE49-F238E27FC236}">
                            <a16:creationId xmlns:a16="http://schemas.microsoft.com/office/drawing/2014/main" id="{132509C3-6B7B-B2E7-9B7C-3787ED587CE1}"/>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540" name="Group 539">
                  <a:extLst>
                    <a:ext uri="{FF2B5EF4-FFF2-40B4-BE49-F238E27FC236}">
                      <a16:creationId xmlns:a16="http://schemas.microsoft.com/office/drawing/2014/main" id="{9D895598-1C2C-C8E9-734B-6A44C71C2559}"/>
                    </a:ext>
                  </a:extLst>
                </p:cNvPr>
                <p:cNvGrpSpPr/>
                <p:nvPr/>
              </p:nvGrpSpPr>
              <p:grpSpPr>
                <a:xfrm>
                  <a:off x="1036320" y="2725432"/>
                  <a:ext cx="1905000" cy="486796"/>
                  <a:chOff x="1036320" y="2239962"/>
                  <a:chExt cx="1905000" cy="486796"/>
                </a:xfrm>
                <a:grpFill/>
              </p:grpSpPr>
              <p:grpSp>
                <p:nvGrpSpPr>
                  <p:cNvPr id="541" name="Group 540">
                    <a:extLst>
                      <a:ext uri="{FF2B5EF4-FFF2-40B4-BE49-F238E27FC236}">
                        <a16:creationId xmlns:a16="http://schemas.microsoft.com/office/drawing/2014/main" id="{AC3C103D-480F-E0DD-A258-AA91DA908A10}"/>
                      </a:ext>
                    </a:extLst>
                  </p:cNvPr>
                  <p:cNvGrpSpPr/>
                  <p:nvPr/>
                </p:nvGrpSpPr>
                <p:grpSpPr>
                  <a:xfrm>
                    <a:off x="1036320" y="2239962"/>
                    <a:ext cx="1905000" cy="244158"/>
                    <a:chOff x="1036320" y="2239962"/>
                    <a:chExt cx="2194560" cy="274638"/>
                  </a:xfrm>
                  <a:grpFill/>
                </p:grpSpPr>
                <p:grpSp>
                  <p:nvGrpSpPr>
                    <p:cNvPr id="553" name="Group 552">
                      <a:extLst>
                        <a:ext uri="{FF2B5EF4-FFF2-40B4-BE49-F238E27FC236}">
                          <a16:creationId xmlns:a16="http://schemas.microsoft.com/office/drawing/2014/main" id="{03FE2E8D-B5EC-2DD6-D0D2-E7C2C929C7F4}"/>
                        </a:ext>
                      </a:extLst>
                    </p:cNvPr>
                    <p:cNvGrpSpPr/>
                    <p:nvPr/>
                  </p:nvGrpSpPr>
                  <p:grpSpPr>
                    <a:xfrm>
                      <a:off x="1036320" y="2240280"/>
                      <a:ext cx="1097280" cy="274320"/>
                      <a:chOff x="1036320" y="2240280"/>
                      <a:chExt cx="1097280" cy="274320"/>
                    </a:xfrm>
                    <a:grpFill/>
                  </p:grpSpPr>
                  <p:sp>
                    <p:nvSpPr>
                      <p:cNvPr id="559" name="Rectangle 558">
                        <a:extLst>
                          <a:ext uri="{FF2B5EF4-FFF2-40B4-BE49-F238E27FC236}">
                            <a16:creationId xmlns:a16="http://schemas.microsoft.com/office/drawing/2014/main" id="{992AF26C-177C-F150-7394-37F7EE8724E4}"/>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60" name="Rectangle 559">
                        <a:extLst>
                          <a:ext uri="{FF2B5EF4-FFF2-40B4-BE49-F238E27FC236}">
                            <a16:creationId xmlns:a16="http://schemas.microsoft.com/office/drawing/2014/main" id="{B7924640-05DA-2EC6-4DD6-5E634B463F55}"/>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61" name="Rectangle 560">
                        <a:extLst>
                          <a:ext uri="{FF2B5EF4-FFF2-40B4-BE49-F238E27FC236}">
                            <a16:creationId xmlns:a16="http://schemas.microsoft.com/office/drawing/2014/main" id="{4EEA96FF-9D66-CAAD-2529-02AC13B7F42F}"/>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62" name="Rectangle 561">
                        <a:extLst>
                          <a:ext uri="{FF2B5EF4-FFF2-40B4-BE49-F238E27FC236}">
                            <a16:creationId xmlns:a16="http://schemas.microsoft.com/office/drawing/2014/main" id="{42852E49-B2F4-D1FF-1B71-A7AEEADCAB34}"/>
                          </a:ext>
                        </a:extLst>
                      </p:cNvPr>
                      <p:cNvSpPr/>
                      <p:nvPr/>
                    </p:nvSpPr>
                    <p:spPr>
                      <a:xfrm>
                        <a:off x="185928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554" name="Group 553">
                      <a:extLst>
                        <a:ext uri="{FF2B5EF4-FFF2-40B4-BE49-F238E27FC236}">
                          <a16:creationId xmlns:a16="http://schemas.microsoft.com/office/drawing/2014/main" id="{9B4AF2A4-97CE-E93A-F58C-F2DCFE6985A1}"/>
                        </a:ext>
                      </a:extLst>
                    </p:cNvPr>
                    <p:cNvGrpSpPr/>
                    <p:nvPr/>
                  </p:nvGrpSpPr>
                  <p:grpSpPr>
                    <a:xfrm>
                      <a:off x="2133600" y="2239962"/>
                      <a:ext cx="1097280" cy="274320"/>
                      <a:chOff x="1036320" y="2240280"/>
                      <a:chExt cx="1097280" cy="274320"/>
                    </a:xfrm>
                    <a:grpFill/>
                  </p:grpSpPr>
                  <p:sp>
                    <p:nvSpPr>
                      <p:cNvPr id="555" name="Rectangle 554">
                        <a:extLst>
                          <a:ext uri="{FF2B5EF4-FFF2-40B4-BE49-F238E27FC236}">
                            <a16:creationId xmlns:a16="http://schemas.microsoft.com/office/drawing/2014/main" id="{ABC413BD-C5CC-ABD7-36E1-4B088B2F6F77}"/>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56" name="Rectangle 555">
                        <a:extLst>
                          <a:ext uri="{FF2B5EF4-FFF2-40B4-BE49-F238E27FC236}">
                            <a16:creationId xmlns:a16="http://schemas.microsoft.com/office/drawing/2014/main" id="{32B3288A-8C91-142B-B5F3-AA259C06C8C8}"/>
                          </a:ext>
                        </a:extLst>
                      </p:cNvPr>
                      <p:cNvSpPr/>
                      <p:nvPr/>
                    </p:nvSpPr>
                    <p:spPr>
                      <a:xfrm>
                        <a:off x="131064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57" name="Rectangle 556">
                        <a:extLst>
                          <a:ext uri="{FF2B5EF4-FFF2-40B4-BE49-F238E27FC236}">
                            <a16:creationId xmlns:a16="http://schemas.microsoft.com/office/drawing/2014/main" id="{48012EA7-CDC1-78E6-4113-11A94C931BCA}"/>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58" name="Rectangle 557">
                        <a:extLst>
                          <a:ext uri="{FF2B5EF4-FFF2-40B4-BE49-F238E27FC236}">
                            <a16:creationId xmlns:a16="http://schemas.microsoft.com/office/drawing/2014/main" id="{8774BAB7-63C0-B08D-02E1-B30CDBEAEC52}"/>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542" name="Group 541">
                    <a:extLst>
                      <a:ext uri="{FF2B5EF4-FFF2-40B4-BE49-F238E27FC236}">
                        <a16:creationId xmlns:a16="http://schemas.microsoft.com/office/drawing/2014/main" id="{64124D75-E1E9-E8E0-55DD-EBDBFB543376}"/>
                      </a:ext>
                    </a:extLst>
                  </p:cNvPr>
                  <p:cNvGrpSpPr/>
                  <p:nvPr/>
                </p:nvGrpSpPr>
                <p:grpSpPr>
                  <a:xfrm>
                    <a:off x="1036320" y="2482600"/>
                    <a:ext cx="1905000" cy="244158"/>
                    <a:chOff x="1036320" y="2239962"/>
                    <a:chExt cx="2194560" cy="274638"/>
                  </a:xfrm>
                  <a:grpFill/>
                </p:grpSpPr>
                <p:grpSp>
                  <p:nvGrpSpPr>
                    <p:cNvPr id="543" name="Group 542">
                      <a:extLst>
                        <a:ext uri="{FF2B5EF4-FFF2-40B4-BE49-F238E27FC236}">
                          <a16:creationId xmlns:a16="http://schemas.microsoft.com/office/drawing/2014/main" id="{CE4CEFFE-184D-4665-8367-464FC4AFC7C4}"/>
                        </a:ext>
                      </a:extLst>
                    </p:cNvPr>
                    <p:cNvGrpSpPr/>
                    <p:nvPr/>
                  </p:nvGrpSpPr>
                  <p:grpSpPr>
                    <a:xfrm>
                      <a:off x="1036320" y="2240280"/>
                      <a:ext cx="1097280" cy="274320"/>
                      <a:chOff x="1036320" y="2240280"/>
                      <a:chExt cx="1097280" cy="274320"/>
                    </a:xfrm>
                    <a:grpFill/>
                  </p:grpSpPr>
                  <p:sp>
                    <p:nvSpPr>
                      <p:cNvPr id="549" name="Rectangle 548">
                        <a:extLst>
                          <a:ext uri="{FF2B5EF4-FFF2-40B4-BE49-F238E27FC236}">
                            <a16:creationId xmlns:a16="http://schemas.microsoft.com/office/drawing/2014/main" id="{755D9FBC-EA22-A9AE-04D2-C55B4F4B7299}"/>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50" name="Rectangle 549">
                        <a:extLst>
                          <a:ext uri="{FF2B5EF4-FFF2-40B4-BE49-F238E27FC236}">
                            <a16:creationId xmlns:a16="http://schemas.microsoft.com/office/drawing/2014/main" id="{E574518C-235E-0CCF-8E76-D64122BDAE04}"/>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51" name="Rectangle 550">
                        <a:extLst>
                          <a:ext uri="{FF2B5EF4-FFF2-40B4-BE49-F238E27FC236}">
                            <a16:creationId xmlns:a16="http://schemas.microsoft.com/office/drawing/2014/main" id="{64D804CF-7279-8249-99C8-0FA56395930F}"/>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52" name="Rectangle 551">
                        <a:extLst>
                          <a:ext uri="{FF2B5EF4-FFF2-40B4-BE49-F238E27FC236}">
                            <a16:creationId xmlns:a16="http://schemas.microsoft.com/office/drawing/2014/main" id="{D06096B3-2FB3-EDD3-485B-34414626D311}"/>
                          </a:ext>
                        </a:extLst>
                      </p:cNvPr>
                      <p:cNvSpPr/>
                      <p:nvPr/>
                    </p:nvSpPr>
                    <p:spPr>
                      <a:xfrm>
                        <a:off x="185928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544" name="Group 543">
                      <a:extLst>
                        <a:ext uri="{FF2B5EF4-FFF2-40B4-BE49-F238E27FC236}">
                          <a16:creationId xmlns:a16="http://schemas.microsoft.com/office/drawing/2014/main" id="{98DC95B7-74F7-EF75-9B1A-95D2D54F42CB}"/>
                        </a:ext>
                      </a:extLst>
                    </p:cNvPr>
                    <p:cNvGrpSpPr/>
                    <p:nvPr/>
                  </p:nvGrpSpPr>
                  <p:grpSpPr>
                    <a:xfrm>
                      <a:off x="2133600" y="2239962"/>
                      <a:ext cx="1097280" cy="274320"/>
                      <a:chOff x="1036320" y="2240280"/>
                      <a:chExt cx="1097280" cy="274320"/>
                    </a:xfrm>
                    <a:grpFill/>
                  </p:grpSpPr>
                  <p:sp>
                    <p:nvSpPr>
                      <p:cNvPr id="545" name="Rectangle 544">
                        <a:extLst>
                          <a:ext uri="{FF2B5EF4-FFF2-40B4-BE49-F238E27FC236}">
                            <a16:creationId xmlns:a16="http://schemas.microsoft.com/office/drawing/2014/main" id="{7BF410B1-CF9F-C209-4723-38BBD8477B98}"/>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46" name="Rectangle 545">
                        <a:extLst>
                          <a:ext uri="{FF2B5EF4-FFF2-40B4-BE49-F238E27FC236}">
                            <a16:creationId xmlns:a16="http://schemas.microsoft.com/office/drawing/2014/main" id="{9176E81D-F532-F142-00C2-A77C17B9BCF2}"/>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47" name="Rectangle 546">
                        <a:extLst>
                          <a:ext uri="{FF2B5EF4-FFF2-40B4-BE49-F238E27FC236}">
                            <a16:creationId xmlns:a16="http://schemas.microsoft.com/office/drawing/2014/main" id="{C57F7334-F154-2054-E763-A8BAC8C472F3}"/>
                          </a:ext>
                        </a:extLst>
                      </p:cNvPr>
                      <p:cNvSpPr/>
                      <p:nvPr/>
                    </p:nvSpPr>
                    <p:spPr>
                      <a:xfrm>
                        <a:off x="1588168" y="2240280"/>
                        <a:ext cx="274320" cy="27432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48" name="Rectangle 547">
                        <a:extLst>
                          <a:ext uri="{FF2B5EF4-FFF2-40B4-BE49-F238E27FC236}">
                            <a16:creationId xmlns:a16="http://schemas.microsoft.com/office/drawing/2014/main" id="{1E12D0C5-DD07-0360-BEC9-0E868AED10FE}"/>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grpSp>
            <p:nvGrpSpPr>
              <p:cNvPr id="395" name="Group 394">
                <a:extLst>
                  <a:ext uri="{FF2B5EF4-FFF2-40B4-BE49-F238E27FC236}">
                    <a16:creationId xmlns:a16="http://schemas.microsoft.com/office/drawing/2014/main" id="{2511B65F-1C3D-8EC6-4F7A-B59F37EE143E}"/>
                  </a:ext>
                </a:extLst>
              </p:cNvPr>
              <p:cNvGrpSpPr/>
              <p:nvPr/>
            </p:nvGrpSpPr>
            <p:grpSpPr>
              <a:xfrm>
                <a:off x="1036320" y="3216224"/>
                <a:ext cx="1905000" cy="972266"/>
                <a:chOff x="1036320" y="2239962"/>
                <a:chExt cx="1905000" cy="972266"/>
              </a:xfrm>
              <a:grpFill/>
            </p:grpSpPr>
            <p:grpSp>
              <p:nvGrpSpPr>
                <p:cNvPr id="396" name="Group 395">
                  <a:extLst>
                    <a:ext uri="{FF2B5EF4-FFF2-40B4-BE49-F238E27FC236}">
                      <a16:creationId xmlns:a16="http://schemas.microsoft.com/office/drawing/2014/main" id="{C14DF928-5A71-0F07-C450-8E66BB6D706D}"/>
                    </a:ext>
                  </a:extLst>
                </p:cNvPr>
                <p:cNvGrpSpPr/>
                <p:nvPr/>
              </p:nvGrpSpPr>
              <p:grpSpPr>
                <a:xfrm>
                  <a:off x="1036320" y="2239962"/>
                  <a:ext cx="1905000" cy="486796"/>
                  <a:chOff x="1036320" y="2239962"/>
                  <a:chExt cx="1905000" cy="486796"/>
                </a:xfrm>
                <a:grpFill/>
              </p:grpSpPr>
              <p:grpSp>
                <p:nvGrpSpPr>
                  <p:cNvPr id="421" name="Group 420">
                    <a:extLst>
                      <a:ext uri="{FF2B5EF4-FFF2-40B4-BE49-F238E27FC236}">
                        <a16:creationId xmlns:a16="http://schemas.microsoft.com/office/drawing/2014/main" id="{564A7744-902A-A4EE-381E-6358C27B1D86}"/>
                      </a:ext>
                    </a:extLst>
                  </p:cNvPr>
                  <p:cNvGrpSpPr/>
                  <p:nvPr/>
                </p:nvGrpSpPr>
                <p:grpSpPr>
                  <a:xfrm>
                    <a:off x="1036320" y="2239962"/>
                    <a:ext cx="1905000" cy="244158"/>
                    <a:chOff x="1036320" y="2239962"/>
                    <a:chExt cx="2194560" cy="274638"/>
                  </a:xfrm>
                  <a:grpFill/>
                </p:grpSpPr>
                <p:grpSp>
                  <p:nvGrpSpPr>
                    <p:cNvPr id="529" name="Group 528">
                      <a:extLst>
                        <a:ext uri="{FF2B5EF4-FFF2-40B4-BE49-F238E27FC236}">
                          <a16:creationId xmlns:a16="http://schemas.microsoft.com/office/drawing/2014/main" id="{28F891E4-89C0-78E8-BEAD-CBAEC4AD9059}"/>
                        </a:ext>
                      </a:extLst>
                    </p:cNvPr>
                    <p:cNvGrpSpPr/>
                    <p:nvPr/>
                  </p:nvGrpSpPr>
                  <p:grpSpPr>
                    <a:xfrm>
                      <a:off x="1036320" y="2240280"/>
                      <a:ext cx="1097280" cy="274320"/>
                      <a:chOff x="1036320" y="2240280"/>
                      <a:chExt cx="1097280" cy="274320"/>
                    </a:xfrm>
                    <a:grpFill/>
                  </p:grpSpPr>
                  <p:sp>
                    <p:nvSpPr>
                      <p:cNvPr id="535" name="Rectangle 534">
                        <a:extLst>
                          <a:ext uri="{FF2B5EF4-FFF2-40B4-BE49-F238E27FC236}">
                            <a16:creationId xmlns:a16="http://schemas.microsoft.com/office/drawing/2014/main" id="{3A887304-31A6-C923-DFBC-7942FA982200}"/>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36" name="Rectangle 535">
                        <a:extLst>
                          <a:ext uri="{FF2B5EF4-FFF2-40B4-BE49-F238E27FC236}">
                            <a16:creationId xmlns:a16="http://schemas.microsoft.com/office/drawing/2014/main" id="{AD4C5569-239A-A9BA-D680-7A9EB2922461}"/>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37" name="Rectangle 536">
                        <a:extLst>
                          <a:ext uri="{FF2B5EF4-FFF2-40B4-BE49-F238E27FC236}">
                            <a16:creationId xmlns:a16="http://schemas.microsoft.com/office/drawing/2014/main" id="{CFCAD14C-0855-61FD-F8D6-B66D07B11873}"/>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38" name="Rectangle 537">
                        <a:extLst>
                          <a:ext uri="{FF2B5EF4-FFF2-40B4-BE49-F238E27FC236}">
                            <a16:creationId xmlns:a16="http://schemas.microsoft.com/office/drawing/2014/main" id="{D37CC88C-7A42-6732-9D44-BCA33A97A954}"/>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530" name="Group 529">
                      <a:extLst>
                        <a:ext uri="{FF2B5EF4-FFF2-40B4-BE49-F238E27FC236}">
                          <a16:creationId xmlns:a16="http://schemas.microsoft.com/office/drawing/2014/main" id="{CE6310E5-AE7B-ADED-A802-22BDA0187965}"/>
                        </a:ext>
                      </a:extLst>
                    </p:cNvPr>
                    <p:cNvGrpSpPr/>
                    <p:nvPr/>
                  </p:nvGrpSpPr>
                  <p:grpSpPr>
                    <a:xfrm>
                      <a:off x="2133600" y="2239962"/>
                      <a:ext cx="1097280" cy="274320"/>
                      <a:chOff x="1036320" y="2240280"/>
                      <a:chExt cx="1097280" cy="274320"/>
                    </a:xfrm>
                    <a:grpFill/>
                  </p:grpSpPr>
                  <p:sp>
                    <p:nvSpPr>
                      <p:cNvPr id="531" name="Rectangle 530">
                        <a:extLst>
                          <a:ext uri="{FF2B5EF4-FFF2-40B4-BE49-F238E27FC236}">
                            <a16:creationId xmlns:a16="http://schemas.microsoft.com/office/drawing/2014/main" id="{71214FFF-91AF-3B84-7D53-A49625736D6A}"/>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32" name="Rectangle 531">
                        <a:extLst>
                          <a:ext uri="{FF2B5EF4-FFF2-40B4-BE49-F238E27FC236}">
                            <a16:creationId xmlns:a16="http://schemas.microsoft.com/office/drawing/2014/main" id="{67DC8774-8868-60FA-D7C1-98B333F8A195}"/>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33" name="Rectangle 532">
                        <a:extLst>
                          <a:ext uri="{FF2B5EF4-FFF2-40B4-BE49-F238E27FC236}">
                            <a16:creationId xmlns:a16="http://schemas.microsoft.com/office/drawing/2014/main" id="{D108497D-1183-896B-11AA-53359EB8D7AD}"/>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34" name="Rectangle 533">
                        <a:extLst>
                          <a:ext uri="{FF2B5EF4-FFF2-40B4-BE49-F238E27FC236}">
                            <a16:creationId xmlns:a16="http://schemas.microsoft.com/office/drawing/2014/main" id="{EE8C86EF-52DB-5523-DEE0-51B2A625E3CB}"/>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422" name="Group 421">
                    <a:extLst>
                      <a:ext uri="{FF2B5EF4-FFF2-40B4-BE49-F238E27FC236}">
                        <a16:creationId xmlns:a16="http://schemas.microsoft.com/office/drawing/2014/main" id="{62083955-417C-1C34-745B-4F5B3B9BA073}"/>
                      </a:ext>
                    </a:extLst>
                  </p:cNvPr>
                  <p:cNvGrpSpPr/>
                  <p:nvPr/>
                </p:nvGrpSpPr>
                <p:grpSpPr>
                  <a:xfrm>
                    <a:off x="1036320" y="2482600"/>
                    <a:ext cx="1905000" cy="244158"/>
                    <a:chOff x="1036320" y="2239962"/>
                    <a:chExt cx="2194560" cy="274638"/>
                  </a:xfrm>
                  <a:grpFill/>
                </p:grpSpPr>
                <p:grpSp>
                  <p:nvGrpSpPr>
                    <p:cNvPr id="423" name="Group 422">
                      <a:extLst>
                        <a:ext uri="{FF2B5EF4-FFF2-40B4-BE49-F238E27FC236}">
                          <a16:creationId xmlns:a16="http://schemas.microsoft.com/office/drawing/2014/main" id="{92C725D5-ED67-AFE6-D8D4-3A7B370A6C89}"/>
                        </a:ext>
                      </a:extLst>
                    </p:cNvPr>
                    <p:cNvGrpSpPr/>
                    <p:nvPr/>
                  </p:nvGrpSpPr>
                  <p:grpSpPr>
                    <a:xfrm>
                      <a:off x="1036320" y="2240280"/>
                      <a:ext cx="1097280" cy="274320"/>
                      <a:chOff x="1036320" y="2240280"/>
                      <a:chExt cx="1097280" cy="274320"/>
                    </a:xfrm>
                    <a:grpFill/>
                  </p:grpSpPr>
                  <p:sp>
                    <p:nvSpPr>
                      <p:cNvPr id="431" name="Rectangle 430">
                        <a:extLst>
                          <a:ext uri="{FF2B5EF4-FFF2-40B4-BE49-F238E27FC236}">
                            <a16:creationId xmlns:a16="http://schemas.microsoft.com/office/drawing/2014/main" id="{265F7F92-B13B-F59B-5487-798EF7FE43B5}"/>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26" name="Rectangle 525">
                        <a:extLst>
                          <a:ext uri="{FF2B5EF4-FFF2-40B4-BE49-F238E27FC236}">
                            <a16:creationId xmlns:a16="http://schemas.microsoft.com/office/drawing/2014/main" id="{AC34F902-D5B4-E027-A998-7DFA9CA9F8A8}"/>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27" name="Rectangle 526">
                        <a:extLst>
                          <a:ext uri="{FF2B5EF4-FFF2-40B4-BE49-F238E27FC236}">
                            <a16:creationId xmlns:a16="http://schemas.microsoft.com/office/drawing/2014/main" id="{0CF950FC-ADA8-CEFD-75EB-C81AD6548DFC}"/>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28" name="Rectangle 527">
                        <a:extLst>
                          <a:ext uri="{FF2B5EF4-FFF2-40B4-BE49-F238E27FC236}">
                            <a16:creationId xmlns:a16="http://schemas.microsoft.com/office/drawing/2014/main" id="{FCD1BB05-1103-35BC-C20A-C712C2686CF9}"/>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424" name="Group 423">
                      <a:extLst>
                        <a:ext uri="{FF2B5EF4-FFF2-40B4-BE49-F238E27FC236}">
                          <a16:creationId xmlns:a16="http://schemas.microsoft.com/office/drawing/2014/main" id="{7B14A145-06C9-2A2E-5DC8-72E30078D794}"/>
                        </a:ext>
                      </a:extLst>
                    </p:cNvPr>
                    <p:cNvGrpSpPr/>
                    <p:nvPr/>
                  </p:nvGrpSpPr>
                  <p:grpSpPr>
                    <a:xfrm>
                      <a:off x="2133600" y="2239962"/>
                      <a:ext cx="1097280" cy="274320"/>
                      <a:chOff x="1036320" y="2240280"/>
                      <a:chExt cx="1097280" cy="274320"/>
                    </a:xfrm>
                    <a:grpFill/>
                  </p:grpSpPr>
                  <p:sp>
                    <p:nvSpPr>
                      <p:cNvPr id="425" name="Rectangle 424">
                        <a:extLst>
                          <a:ext uri="{FF2B5EF4-FFF2-40B4-BE49-F238E27FC236}">
                            <a16:creationId xmlns:a16="http://schemas.microsoft.com/office/drawing/2014/main" id="{A16FB4B9-87CB-7E64-F825-F5A54C2888C4}"/>
                          </a:ext>
                        </a:extLst>
                      </p:cNvPr>
                      <p:cNvSpPr/>
                      <p:nvPr/>
                    </p:nvSpPr>
                    <p:spPr>
                      <a:xfrm>
                        <a:off x="1036320" y="2240280"/>
                        <a:ext cx="274320" cy="27432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26" name="Rectangle 425">
                        <a:extLst>
                          <a:ext uri="{FF2B5EF4-FFF2-40B4-BE49-F238E27FC236}">
                            <a16:creationId xmlns:a16="http://schemas.microsoft.com/office/drawing/2014/main" id="{B56E83CE-B399-95DD-B6A6-A126FF068248}"/>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29" name="Rectangle 428">
                        <a:extLst>
                          <a:ext uri="{FF2B5EF4-FFF2-40B4-BE49-F238E27FC236}">
                            <a16:creationId xmlns:a16="http://schemas.microsoft.com/office/drawing/2014/main" id="{EB6FC0A8-D79A-1EC7-6605-D72B3445A6B4}"/>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30" name="Rectangle 429">
                        <a:extLst>
                          <a:ext uri="{FF2B5EF4-FFF2-40B4-BE49-F238E27FC236}">
                            <a16:creationId xmlns:a16="http://schemas.microsoft.com/office/drawing/2014/main" id="{62D11ACD-94A3-17C0-E416-447605EBE02A}"/>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397" name="Group 396">
                  <a:extLst>
                    <a:ext uri="{FF2B5EF4-FFF2-40B4-BE49-F238E27FC236}">
                      <a16:creationId xmlns:a16="http://schemas.microsoft.com/office/drawing/2014/main" id="{5FBB6388-B4A5-97A9-B680-3B0C3CEC0DAF}"/>
                    </a:ext>
                  </a:extLst>
                </p:cNvPr>
                <p:cNvGrpSpPr/>
                <p:nvPr/>
              </p:nvGrpSpPr>
              <p:grpSpPr>
                <a:xfrm>
                  <a:off x="1036320" y="2725432"/>
                  <a:ext cx="1905000" cy="486796"/>
                  <a:chOff x="1036320" y="2239962"/>
                  <a:chExt cx="1905000" cy="486796"/>
                </a:xfrm>
                <a:grpFill/>
              </p:grpSpPr>
              <p:grpSp>
                <p:nvGrpSpPr>
                  <p:cNvPr id="398" name="Group 397">
                    <a:extLst>
                      <a:ext uri="{FF2B5EF4-FFF2-40B4-BE49-F238E27FC236}">
                        <a16:creationId xmlns:a16="http://schemas.microsoft.com/office/drawing/2014/main" id="{B4B54CC0-3B41-E0A8-B059-C24670DD8937}"/>
                      </a:ext>
                    </a:extLst>
                  </p:cNvPr>
                  <p:cNvGrpSpPr/>
                  <p:nvPr/>
                </p:nvGrpSpPr>
                <p:grpSpPr>
                  <a:xfrm>
                    <a:off x="1036320" y="2239962"/>
                    <a:ext cx="1905000" cy="244158"/>
                    <a:chOff x="1036320" y="2239962"/>
                    <a:chExt cx="2194560" cy="274638"/>
                  </a:xfrm>
                  <a:grpFill/>
                </p:grpSpPr>
                <p:grpSp>
                  <p:nvGrpSpPr>
                    <p:cNvPr id="410" name="Group 409">
                      <a:extLst>
                        <a:ext uri="{FF2B5EF4-FFF2-40B4-BE49-F238E27FC236}">
                          <a16:creationId xmlns:a16="http://schemas.microsoft.com/office/drawing/2014/main" id="{BA1E31A9-194B-D72A-3C8E-A5B73CE03CFF}"/>
                        </a:ext>
                      </a:extLst>
                    </p:cNvPr>
                    <p:cNvGrpSpPr/>
                    <p:nvPr/>
                  </p:nvGrpSpPr>
                  <p:grpSpPr>
                    <a:xfrm>
                      <a:off x="1036320" y="2240280"/>
                      <a:ext cx="1097280" cy="274320"/>
                      <a:chOff x="1036320" y="2240280"/>
                      <a:chExt cx="1097280" cy="274320"/>
                    </a:xfrm>
                    <a:grpFill/>
                  </p:grpSpPr>
                  <p:sp>
                    <p:nvSpPr>
                      <p:cNvPr id="416" name="Rectangle 415">
                        <a:extLst>
                          <a:ext uri="{FF2B5EF4-FFF2-40B4-BE49-F238E27FC236}">
                            <a16:creationId xmlns:a16="http://schemas.microsoft.com/office/drawing/2014/main" id="{7A38EF04-2B26-B028-768B-FB997689067D}"/>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17" name="Rectangle 416">
                        <a:extLst>
                          <a:ext uri="{FF2B5EF4-FFF2-40B4-BE49-F238E27FC236}">
                            <a16:creationId xmlns:a16="http://schemas.microsoft.com/office/drawing/2014/main" id="{C0202A17-C9C2-C60B-21DE-E1093BA460FD}"/>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18" name="Rectangle 417">
                        <a:extLst>
                          <a:ext uri="{FF2B5EF4-FFF2-40B4-BE49-F238E27FC236}">
                            <a16:creationId xmlns:a16="http://schemas.microsoft.com/office/drawing/2014/main" id="{E16FA784-6368-51BD-700C-404B86CB9904}"/>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19" name="Rectangle 418">
                        <a:extLst>
                          <a:ext uri="{FF2B5EF4-FFF2-40B4-BE49-F238E27FC236}">
                            <a16:creationId xmlns:a16="http://schemas.microsoft.com/office/drawing/2014/main" id="{78D46677-16B1-9186-943A-6476A2E19260}"/>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411" name="Group 410">
                      <a:extLst>
                        <a:ext uri="{FF2B5EF4-FFF2-40B4-BE49-F238E27FC236}">
                          <a16:creationId xmlns:a16="http://schemas.microsoft.com/office/drawing/2014/main" id="{D2D5D014-F0EE-4873-797B-D00B205AAF5B}"/>
                        </a:ext>
                      </a:extLst>
                    </p:cNvPr>
                    <p:cNvGrpSpPr/>
                    <p:nvPr/>
                  </p:nvGrpSpPr>
                  <p:grpSpPr>
                    <a:xfrm>
                      <a:off x="2133600" y="2239962"/>
                      <a:ext cx="1097280" cy="274320"/>
                      <a:chOff x="1036320" y="2240280"/>
                      <a:chExt cx="1097280" cy="274320"/>
                    </a:xfrm>
                    <a:grpFill/>
                  </p:grpSpPr>
                  <p:sp>
                    <p:nvSpPr>
                      <p:cNvPr id="412" name="Rectangle 411">
                        <a:extLst>
                          <a:ext uri="{FF2B5EF4-FFF2-40B4-BE49-F238E27FC236}">
                            <a16:creationId xmlns:a16="http://schemas.microsoft.com/office/drawing/2014/main" id="{A8D23991-1340-D501-D789-B45850E91FDB}"/>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13" name="Rectangle 412">
                        <a:extLst>
                          <a:ext uri="{FF2B5EF4-FFF2-40B4-BE49-F238E27FC236}">
                            <a16:creationId xmlns:a16="http://schemas.microsoft.com/office/drawing/2014/main" id="{B1115BE4-4A9F-A23A-6C9D-BDAF08ED2B3A}"/>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14" name="Rectangle 413">
                        <a:extLst>
                          <a:ext uri="{FF2B5EF4-FFF2-40B4-BE49-F238E27FC236}">
                            <a16:creationId xmlns:a16="http://schemas.microsoft.com/office/drawing/2014/main" id="{30BDDA07-5ECB-70B7-7C28-FA9757661374}"/>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15" name="Rectangle 414">
                        <a:extLst>
                          <a:ext uri="{FF2B5EF4-FFF2-40B4-BE49-F238E27FC236}">
                            <a16:creationId xmlns:a16="http://schemas.microsoft.com/office/drawing/2014/main" id="{E03D5712-0C51-26AE-0812-FB617250EFF4}"/>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399" name="Group 398">
                    <a:extLst>
                      <a:ext uri="{FF2B5EF4-FFF2-40B4-BE49-F238E27FC236}">
                        <a16:creationId xmlns:a16="http://schemas.microsoft.com/office/drawing/2014/main" id="{50549BAC-A645-5985-3356-00AD0F92211D}"/>
                      </a:ext>
                    </a:extLst>
                  </p:cNvPr>
                  <p:cNvGrpSpPr/>
                  <p:nvPr/>
                </p:nvGrpSpPr>
                <p:grpSpPr>
                  <a:xfrm>
                    <a:off x="1036320" y="2482600"/>
                    <a:ext cx="1905000" cy="244158"/>
                    <a:chOff x="1036320" y="2239962"/>
                    <a:chExt cx="2194560" cy="274638"/>
                  </a:xfrm>
                  <a:grpFill/>
                </p:grpSpPr>
                <p:grpSp>
                  <p:nvGrpSpPr>
                    <p:cNvPr id="400" name="Group 399">
                      <a:extLst>
                        <a:ext uri="{FF2B5EF4-FFF2-40B4-BE49-F238E27FC236}">
                          <a16:creationId xmlns:a16="http://schemas.microsoft.com/office/drawing/2014/main" id="{2274C89D-D35B-9969-86B1-2BC39BB64FCA}"/>
                        </a:ext>
                      </a:extLst>
                    </p:cNvPr>
                    <p:cNvGrpSpPr/>
                    <p:nvPr/>
                  </p:nvGrpSpPr>
                  <p:grpSpPr>
                    <a:xfrm>
                      <a:off x="1036320" y="2240280"/>
                      <a:ext cx="1097280" cy="274320"/>
                      <a:chOff x="1036320" y="2240280"/>
                      <a:chExt cx="1097280" cy="274320"/>
                    </a:xfrm>
                    <a:grpFill/>
                  </p:grpSpPr>
                  <p:sp>
                    <p:nvSpPr>
                      <p:cNvPr id="406" name="Rectangle 405">
                        <a:extLst>
                          <a:ext uri="{FF2B5EF4-FFF2-40B4-BE49-F238E27FC236}">
                            <a16:creationId xmlns:a16="http://schemas.microsoft.com/office/drawing/2014/main" id="{566D6E9F-4544-F8BA-DD0B-25DE1EC8FFC1}"/>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07" name="Rectangle 406">
                        <a:extLst>
                          <a:ext uri="{FF2B5EF4-FFF2-40B4-BE49-F238E27FC236}">
                            <a16:creationId xmlns:a16="http://schemas.microsoft.com/office/drawing/2014/main" id="{FCA70C7F-02F8-BEDE-793B-82705E440BA9}"/>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08" name="Rectangle 407">
                        <a:extLst>
                          <a:ext uri="{FF2B5EF4-FFF2-40B4-BE49-F238E27FC236}">
                            <a16:creationId xmlns:a16="http://schemas.microsoft.com/office/drawing/2014/main" id="{31AD5ABF-B7F2-B797-DD09-8A3A5790E7CF}"/>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09" name="Rectangle 408">
                        <a:extLst>
                          <a:ext uri="{FF2B5EF4-FFF2-40B4-BE49-F238E27FC236}">
                            <a16:creationId xmlns:a16="http://schemas.microsoft.com/office/drawing/2014/main" id="{FDF4C01D-82F9-5E53-3138-6C4EEDD244F6}"/>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401" name="Group 400">
                      <a:extLst>
                        <a:ext uri="{FF2B5EF4-FFF2-40B4-BE49-F238E27FC236}">
                          <a16:creationId xmlns:a16="http://schemas.microsoft.com/office/drawing/2014/main" id="{F2838B33-BF5E-BA39-7235-F85F9F1F8C28}"/>
                        </a:ext>
                      </a:extLst>
                    </p:cNvPr>
                    <p:cNvGrpSpPr/>
                    <p:nvPr/>
                  </p:nvGrpSpPr>
                  <p:grpSpPr>
                    <a:xfrm>
                      <a:off x="2133600" y="2239962"/>
                      <a:ext cx="1097280" cy="274320"/>
                      <a:chOff x="1036320" y="2240280"/>
                      <a:chExt cx="1097280" cy="274320"/>
                    </a:xfrm>
                    <a:grpFill/>
                  </p:grpSpPr>
                  <p:sp>
                    <p:nvSpPr>
                      <p:cNvPr id="402" name="Rectangle 401">
                        <a:extLst>
                          <a:ext uri="{FF2B5EF4-FFF2-40B4-BE49-F238E27FC236}">
                            <a16:creationId xmlns:a16="http://schemas.microsoft.com/office/drawing/2014/main" id="{B88C125E-268E-A324-A7BB-F687AE60C66E}"/>
                          </a:ext>
                        </a:extLst>
                      </p:cNvPr>
                      <p:cNvSpPr/>
                      <p:nvPr/>
                    </p:nvSpPr>
                    <p:spPr>
                      <a:xfrm>
                        <a:off x="1036320" y="2240280"/>
                        <a:ext cx="274320" cy="27432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03" name="Rectangle 402">
                        <a:extLst>
                          <a:ext uri="{FF2B5EF4-FFF2-40B4-BE49-F238E27FC236}">
                            <a16:creationId xmlns:a16="http://schemas.microsoft.com/office/drawing/2014/main" id="{7BE5DF4E-E085-76DD-1F75-FDBFF1753EC7}"/>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04" name="Rectangle 403">
                        <a:extLst>
                          <a:ext uri="{FF2B5EF4-FFF2-40B4-BE49-F238E27FC236}">
                            <a16:creationId xmlns:a16="http://schemas.microsoft.com/office/drawing/2014/main" id="{EE36FFF8-D01F-FB74-1094-D7BEE2CF32FE}"/>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05" name="Rectangle 404">
                        <a:extLst>
                          <a:ext uri="{FF2B5EF4-FFF2-40B4-BE49-F238E27FC236}">
                            <a16:creationId xmlns:a16="http://schemas.microsoft.com/office/drawing/2014/main" id="{7A06186B-564C-7790-94D0-28E4EC95A045}"/>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grpSp>
        <p:cxnSp>
          <p:nvCxnSpPr>
            <p:cNvPr id="389" name="Straight Connector 388">
              <a:extLst>
                <a:ext uri="{FF2B5EF4-FFF2-40B4-BE49-F238E27FC236}">
                  <a16:creationId xmlns:a16="http://schemas.microsoft.com/office/drawing/2014/main" id="{4C87538E-AEB4-EFE6-CE3C-ED1B4EEDE6CB}"/>
                </a:ext>
              </a:extLst>
            </p:cNvPr>
            <p:cNvCxnSpPr>
              <a:cxnSpLocks/>
            </p:cNvCxnSpPr>
            <p:nvPr/>
          </p:nvCxnSpPr>
          <p:spPr>
            <a:xfrm>
              <a:off x="6192081" y="2738963"/>
              <a:ext cx="2052000" cy="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390" name="Group 389">
              <a:extLst>
                <a:ext uri="{FF2B5EF4-FFF2-40B4-BE49-F238E27FC236}">
                  <a16:creationId xmlns:a16="http://schemas.microsoft.com/office/drawing/2014/main" id="{8F6BC906-5985-FA40-F774-721736B7A39D}"/>
                </a:ext>
              </a:extLst>
            </p:cNvPr>
            <p:cNvGrpSpPr/>
            <p:nvPr/>
          </p:nvGrpSpPr>
          <p:grpSpPr>
            <a:xfrm>
              <a:off x="6192080" y="2921675"/>
              <a:ext cx="2052001" cy="190507"/>
              <a:chOff x="6192080" y="2921675"/>
              <a:chExt cx="2052001" cy="190507"/>
            </a:xfrm>
          </p:grpSpPr>
          <p:cxnSp>
            <p:nvCxnSpPr>
              <p:cNvPr id="391" name="Straight Connector 390">
                <a:extLst>
                  <a:ext uri="{FF2B5EF4-FFF2-40B4-BE49-F238E27FC236}">
                    <a16:creationId xmlns:a16="http://schemas.microsoft.com/office/drawing/2014/main" id="{A8039DAC-9B7D-0FEF-2FA6-15EADDAC18DD}"/>
                  </a:ext>
                </a:extLst>
              </p:cNvPr>
              <p:cNvCxnSpPr>
                <a:cxnSpLocks/>
              </p:cNvCxnSpPr>
              <p:nvPr/>
            </p:nvCxnSpPr>
            <p:spPr>
              <a:xfrm flipV="1">
                <a:off x="6192080" y="3104612"/>
                <a:ext cx="1440000" cy="757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2" name="Straight Connector 391">
                <a:extLst>
                  <a:ext uri="{FF2B5EF4-FFF2-40B4-BE49-F238E27FC236}">
                    <a16:creationId xmlns:a16="http://schemas.microsoft.com/office/drawing/2014/main" id="{F3D71B7D-329E-A333-50C9-E804393D90FF}"/>
                  </a:ext>
                </a:extLst>
              </p:cNvPr>
              <p:cNvCxnSpPr>
                <a:cxnSpLocks/>
              </p:cNvCxnSpPr>
              <p:nvPr/>
            </p:nvCxnSpPr>
            <p:spPr>
              <a:xfrm>
                <a:off x="7632081" y="2922314"/>
                <a:ext cx="612000" cy="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3" name="Straight Connector 392">
                <a:extLst>
                  <a:ext uri="{FF2B5EF4-FFF2-40B4-BE49-F238E27FC236}">
                    <a16:creationId xmlns:a16="http://schemas.microsoft.com/office/drawing/2014/main" id="{BF1C4B7E-D1C6-4F71-1DCD-7B92966A87F5}"/>
                  </a:ext>
                </a:extLst>
              </p:cNvPr>
              <p:cNvCxnSpPr>
                <a:cxnSpLocks/>
              </p:cNvCxnSpPr>
              <p:nvPr/>
            </p:nvCxnSpPr>
            <p:spPr>
              <a:xfrm>
                <a:off x="7641355" y="2921675"/>
                <a:ext cx="0" cy="190507"/>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grpSp>
      </p:grpSp>
      <p:sp>
        <p:nvSpPr>
          <p:cNvPr id="764" name="TextBox 763">
            <a:extLst>
              <a:ext uri="{FF2B5EF4-FFF2-40B4-BE49-F238E27FC236}">
                <a16:creationId xmlns:a16="http://schemas.microsoft.com/office/drawing/2014/main" id="{E425DD8F-0BEA-DF09-2163-A89A96423DDA}"/>
              </a:ext>
            </a:extLst>
          </p:cNvPr>
          <p:cNvSpPr txBox="1"/>
          <p:nvPr/>
        </p:nvSpPr>
        <p:spPr>
          <a:xfrm>
            <a:off x="7652108" y="3022994"/>
            <a:ext cx="926857" cy="369332"/>
          </a:xfrm>
          <a:prstGeom prst="rect">
            <a:avLst/>
          </a:prstGeom>
          <a:noFill/>
        </p:spPr>
        <p:txBody>
          <a:bodyPr wrap="none" rtlCol="0">
            <a:spAutoFit/>
          </a:bodyPr>
          <a:lstStyle/>
          <a:p>
            <a:pPr>
              <a:lnSpc>
                <a:spcPct val="90000"/>
              </a:lnSpc>
            </a:pPr>
            <a:r>
              <a:rPr lang="en-GR" sz="2000" dirty="0">
                <a:solidFill>
                  <a:schemeClr val="accent4"/>
                </a:solidFill>
                <a:latin typeface="Trebuchet MS" panose="020B0703020202090204" pitchFamily="34" charset="0"/>
              </a:rPr>
              <a:t>Core 1</a:t>
            </a:r>
          </a:p>
        </p:txBody>
      </p:sp>
      <p:sp>
        <p:nvSpPr>
          <p:cNvPr id="765" name="TextBox 764">
            <a:extLst>
              <a:ext uri="{FF2B5EF4-FFF2-40B4-BE49-F238E27FC236}">
                <a16:creationId xmlns:a16="http://schemas.microsoft.com/office/drawing/2014/main" id="{29D5AB66-3F1E-79F4-3CC8-16AAF14C3B91}"/>
              </a:ext>
            </a:extLst>
          </p:cNvPr>
          <p:cNvSpPr txBox="1"/>
          <p:nvPr/>
        </p:nvSpPr>
        <p:spPr>
          <a:xfrm>
            <a:off x="7652107" y="3354789"/>
            <a:ext cx="926857" cy="369332"/>
          </a:xfrm>
          <a:prstGeom prst="rect">
            <a:avLst/>
          </a:prstGeom>
          <a:noFill/>
        </p:spPr>
        <p:txBody>
          <a:bodyPr wrap="none" rtlCol="0">
            <a:spAutoFit/>
          </a:bodyPr>
          <a:lstStyle/>
          <a:p>
            <a:pPr>
              <a:lnSpc>
                <a:spcPct val="90000"/>
              </a:lnSpc>
            </a:pPr>
            <a:r>
              <a:rPr lang="en-GR" sz="2000" dirty="0">
                <a:solidFill>
                  <a:schemeClr val="accent6">
                    <a:lumMod val="75000"/>
                  </a:schemeClr>
                </a:solidFill>
                <a:latin typeface="Trebuchet MS" panose="020B0703020202090204" pitchFamily="34" charset="0"/>
              </a:rPr>
              <a:t>Core 2</a:t>
            </a:r>
          </a:p>
        </p:txBody>
      </p:sp>
      <p:sp>
        <p:nvSpPr>
          <p:cNvPr id="766" name="TextBox 765">
            <a:extLst>
              <a:ext uri="{FF2B5EF4-FFF2-40B4-BE49-F238E27FC236}">
                <a16:creationId xmlns:a16="http://schemas.microsoft.com/office/drawing/2014/main" id="{54E264D0-D832-E054-4D34-27217D644A11}"/>
              </a:ext>
            </a:extLst>
          </p:cNvPr>
          <p:cNvSpPr txBox="1"/>
          <p:nvPr/>
        </p:nvSpPr>
        <p:spPr>
          <a:xfrm>
            <a:off x="7652106" y="3944542"/>
            <a:ext cx="926857" cy="369332"/>
          </a:xfrm>
          <a:prstGeom prst="rect">
            <a:avLst/>
          </a:prstGeom>
          <a:noFill/>
        </p:spPr>
        <p:txBody>
          <a:bodyPr wrap="none" rtlCol="0">
            <a:spAutoFit/>
          </a:bodyPr>
          <a:lstStyle/>
          <a:p>
            <a:pPr>
              <a:lnSpc>
                <a:spcPct val="90000"/>
              </a:lnSpc>
            </a:pPr>
            <a:r>
              <a:rPr lang="en-GR" sz="2000" dirty="0">
                <a:solidFill>
                  <a:schemeClr val="accent5"/>
                </a:solidFill>
                <a:latin typeface="Trebuchet MS" panose="020B0703020202090204" pitchFamily="34" charset="0"/>
              </a:rPr>
              <a:t>Core 3</a:t>
            </a:r>
          </a:p>
        </p:txBody>
      </p:sp>
      <p:sp>
        <p:nvSpPr>
          <p:cNvPr id="767" name="Rounded Rectangle 766">
            <a:extLst>
              <a:ext uri="{FF2B5EF4-FFF2-40B4-BE49-F238E27FC236}">
                <a16:creationId xmlns:a16="http://schemas.microsoft.com/office/drawing/2014/main" id="{E399DBA6-3F55-8752-65D8-2707E16A83AC}"/>
              </a:ext>
            </a:extLst>
          </p:cNvPr>
          <p:cNvSpPr/>
          <p:nvPr/>
        </p:nvSpPr>
        <p:spPr>
          <a:xfrm rot="5400000">
            <a:off x="2050736" y="2509143"/>
            <a:ext cx="567840" cy="2213996"/>
          </a:xfrm>
          <a:prstGeom prst="roundRect">
            <a:avLst/>
          </a:prstGeom>
          <a:noFill/>
          <a:ln w="38100">
            <a:solidFill>
              <a:schemeClr val="accent2"/>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solidFill>
                <a:schemeClr val="accent2"/>
              </a:solidFill>
              <a:latin typeface="Trebuchet MS" panose="020B0703020202090204" pitchFamily="34" charset="0"/>
            </a:endParaRPr>
          </a:p>
        </p:txBody>
      </p:sp>
      <p:sp>
        <p:nvSpPr>
          <p:cNvPr id="768" name="TextBox 767">
            <a:extLst>
              <a:ext uri="{FF2B5EF4-FFF2-40B4-BE49-F238E27FC236}">
                <a16:creationId xmlns:a16="http://schemas.microsoft.com/office/drawing/2014/main" id="{C4F640E9-4E5C-DE1E-223D-EB6FC2E03DA7}"/>
              </a:ext>
            </a:extLst>
          </p:cNvPr>
          <p:cNvSpPr txBox="1"/>
          <p:nvPr/>
        </p:nvSpPr>
        <p:spPr>
          <a:xfrm>
            <a:off x="255082" y="2692828"/>
            <a:ext cx="1314784" cy="590931"/>
          </a:xfrm>
          <a:prstGeom prst="rect">
            <a:avLst/>
          </a:prstGeom>
          <a:noFill/>
          <a:ln>
            <a:noFill/>
          </a:ln>
        </p:spPr>
        <p:txBody>
          <a:bodyPr wrap="none" rtlCol="0">
            <a:spAutoFit/>
          </a:bodyPr>
          <a:lstStyle/>
          <a:p>
            <a:pPr>
              <a:lnSpc>
                <a:spcPct val="90000"/>
              </a:lnSpc>
            </a:pPr>
            <a:r>
              <a:rPr lang="en-GB" dirty="0">
                <a:solidFill>
                  <a:schemeClr val="accent2"/>
                </a:solidFill>
                <a:latin typeface="Trebuchet MS" panose="020B0703020202090204" pitchFamily="34" charset="0"/>
              </a:rPr>
              <a:t>block-row-</a:t>
            </a:r>
          </a:p>
          <a:p>
            <a:pPr>
              <a:lnSpc>
                <a:spcPct val="90000"/>
              </a:lnSpc>
            </a:pPr>
            <a:r>
              <a:rPr lang="en-GB" dirty="0">
                <a:solidFill>
                  <a:schemeClr val="accent2"/>
                </a:solidFill>
                <a:latin typeface="Trebuchet MS" panose="020B0703020202090204" pitchFamily="34" charset="0"/>
              </a:rPr>
              <a:t>granularity</a:t>
            </a:r>
            <a:endParaRPr lang="en-GR" dirty="0">
              <a:solidFill>
                <a:schemeClr val="accent2"/>
              </a:solidFill>
              <a:latin typeface="Trebuchet MS" panose="020B0703020202090204" pitchFamily="34" charset="0"/>
            </a:endParaRPr>
          </a:p>
        </p:txBody>
      </p:sp>
      <p:sp>
        <p:nvSpPr>
          <p:cNvPr id="769" name="Rounded Rectangle 768">
            <a:extLst>
              <a:ext uri="{FF2B5EF4-FFF2-40B4-BE49-F238E27FC236}">
                <a16:creationId xmlns:a16="http://schemas.microsoft.com/office/drawing/2014/main" id="{D040D873-23F4-2AE9-7C98-8335F9A16CAF}"/>
              </a:ext>
            </a:extLst>
          </p:cNvPr>
          <p:cNvSpPr/>
          <p:nvPr/>
        </p:nvSpPr>
        <p:spPr>
          <a:xfrm rot="5400000">
            <a:off x="6240613" y="2509143"/>
            <a:ext cx="567840" cy="2213996"/>
          </a:xfrm>
          <a:prstGeom prst="roundRect">
            <a:avLst/>
          </a:prstGeom>
          <a:noFill/>
          <a:ln w="38100">
            <a:solidFill>
              <a:schemeClr val="accent4"/>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solidFill>
                <a:schemeClr val="accent2"/>
              </a:solidFill>
              <a:latin typeface="Trebuchet MS" panose="020B0703020202090204" pitchFamily="34" charset="0"/>
            </a:endParaRPr>
          </a:p>
        </p:txBody>
      </p:sp>
      <p:sp>
        <p:nvSpPr>
          <p:cNvPr id="770" name="TextBox 769">
            <a:extLst>
              <a:ext uri="{FF2B5EF4-FFF2-40B4-BE49-F238E27FC236}">
                <a16:creationId xmlns:a16="http://schemas.microsoft.com/office/drawing/2014/main" id="{0A7D43F1-F1D7-C01A-9442-D58D12AD6681}"/>
              </a:ext>
            </a:extLst>
          </p:cNvPr>
          <p:cNvSpPr txBox="1"/>
          <p:nvPr/>
        </p:nvSpPr>
        <p:spPr>
          <a:xfrm>
            <a:off x="4453657" y="2710411"/>
            <a:ext cx="1314784" cy="590931"/>
          </a:xfrm>
          <a:prstGeom prst="rect">
            <a:avLst/>
          </a:prstGeom>
          <a:noFill/>
          <a:ln>
            <a:noFill/>
          </a:ln>
        </p:spPr>
        <p:txBody>
          <a:bodyPr wrap="none" rtlCol="0">
            <a:spAutoFit/>
          </a:bodyPr>
          <a:lstStyle/>
          <a:p>
            <a:pPr>
              <a:lnSpc>
                <a:spcPct val="90000"/>
              </a:lnSpc>
            </a:pPr>
            <a:r>
              <a:rPr lang="en-GB" dirty="0">
                <a:solidFill>
                  <a:schemeClr val="accent4"/>
                </a:solidFill>
                <a:latin typeface="Trebuchet MS" panose="020B0703020202090204" pitchFamily="34" charset="0"/>
              </a:rPr>
              <a:t>block-</a:t>
            </a:r>
          </a:p>
          <a:p>
            <a:pPr>
              <a:lnSpc>
                <a:spcPct val="90000"/>
              </a:lnSpc>
            </a:pPr>
            <a:r>
              <a:rPr lang="en-GB" dirty="0">
                <a:solidFill>
                  <a:schemeClr val="accent4"/>
                </a:solidFill>
                <a:latin typeface="Trebuchet MS" panose="020B0703020202090204" pitchFamily="34" charset="0"/>
              </a:rPr>
              <a:t>granularity</a:t>
            </a:r>
            <a:endParaRPr lang="en-GR" dirty="0">
              <a:solidFill>
                <a:schemeClr val="accent4"/>
              </a:solidFill>
              <a:latin typeface="Trebuchet MS" panose="020B0703020202090204" pitchFamily="34" charset="0"/>
            </a:endParaRPr>
          </a:p>
        </p:txBody>
      </p:sp>
    </p:spTree>
    <p:extLst>
      <p:ext uri="{BB962C8B-B14F-4D97-AF65-F5344CB8AC3E}">
        <p14:creationId xmlns:p14="http://schemas.microsoft.com/office/powerpoint/2010/main" val="18007693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18</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accent6">
                    <a:lumMod val="50000"/>
                  </a:schemeClr>
                </a:solidFill>
                <a:latin typeface="Trebuchet MS" panose="020B0703020202090204" pitchFamily="34" charset="0"/>
              </a:rPr>
              <a:t>2D Partitioning Technique</a:t>
            </a:r>
          </a:p>
        </p:txBody>
      </p:sp>
      <p:sp>
        <p:nvSpPr>
          <p:cNvPr id="260" name="TextBox 259">
            <a:extLst>
              <a:ext uri="{FF2B5EF4-FFF2-40B4-BE49-F238E27FC236}">
                <a16:creationId xmlns:a16="http://schemas.microsoft.com/office/drawing/2014/main" id="{7A03311C-58E0-E623-F080-A9036AE71538}"/>
              </a:ext>
            </a:extLst>
          </p:cNvPr>
          <p:cNvSpPr txBox="1"/>
          <p:nvPr/>
        </p:nvSpPr>
        <p:spPr>
          <a:xfrm>
            <a:off x="199295" y="1136263"/>
            <a:ext cx="2723797" cy="356893"/>
          </a:xfrm>
          <a:prstGeom prst="rect">
            <a:avLst/>
          </a:prstGeom>
          <a:noFill/>
        </p:spPr>
        <p:txBody>
          <a:bodyPr wrap="square" rtlCol="0">
            <a:spAutoFit/>
          </a:bodyPr>
          <a:lstStyle/>
          <a:p>
            <a:pPr algn="ctr">
              <a:lnSpc>
                <a:spcPct val="70000"/>
              </a:lnSpc>
            </a:pPr>
            <a:r>
              <a:rPr lang="en-US" sz="2400" dirty="0">
                <a:solidFill>
                  <a:schemeClr val="accent5"/>
                </a:solidFill>
                <a:latin typeface="Trebuchet MS" panose="020B0703020202090204" pitchFamily="34" charset="0"/>
              </a:rPr>
              <a:t>Equally-Sized Tiles</a:t>
            </a:r>
            <a:endParaRPr lang="en-GR" sz="2400" dirty="0">
              <a:solidFill>
                <a:schemeClr val="accent5"/>
              </a:solidFill>
              <a:latin typeface="Trebuchet MS" panose="020B0703020202090204" pitchFamily="34" charset="0"/>
            </a:endParaRPr>
          </a:p>
        </p:txBody>
      </p:sp>
      <p:grpSp>
        <p:nvGrpSpPr>
          <p:cNvPr id="261" name="Group 260">
            <a:extLst>
              <a:ext uri="{FF2B5EF4-FFF2-40B4-BE49-F238E27FC236}">
                <a16:creationId xmlns:a16="http://schemas.microsoft.com/office/drawing/2014/main" id="{44E36F44-F42A-0C66-236A-811E7221C934}"/>
              </a:ext>
            </a:extLst>
          </p:cNvPr>
          <p:cNvGrpSpPr/>
          <p:nvPr/>
        </p:nvGrpSpPr>
        <p:grpSpPr>
          <a:xfrm>
            <a:off x="264713" y="1644904"/>
            <a:ext cx="2951613" cy="3765219"/>
            <a:chOff x="189557" y="907297"/>
            <a:chExt cx="2951613" cy="3765219"/>
          </a:xfrm>
        </p:grpSpPr>
        <p:sp>
          <p:nvSpPr>
            <p:cNvPr id="262" name="TextBox 261">
              <a:extLst>
                <a:ext uri="{FF2B5EF4-FFF2-40B4-BE49-F238E27FC236}">
                  <a16:creationId xmlns:a16="http://schemas.microsoft.com/office/drawing/2014/main" id="{D09B3446-55FE-AA31-12CF-45EF8A3A8713}"/>
                </a:ext>
              </a:extLst>
            </p:cNvPr>
            <p:cNvSpPr txBox="1"/>
            <p:nvPr/>
          </p:nvSpPr>
          <p:spPr>
            <a:xfrm>
              <a:off x="2167979" y="3964630"/>
              <a:ext cx="973191" cy="707886"/>
            </a:xfrm>
            <a:prstGeom prst="rect">
              <a:avLst/>
            </a:prstGeom>
            <a:noFill/>
          </p:spPr>
          <p:txBody>
            <a:bodyPr wrap="square" rtlCol="0">
              <a:spAutoFit/>
            </a:bodyPr>
            <a:lstStyle/>
            <a:p>
              <a:r>
                <a:rPr lang="en-GB" sz="2000" dirty="0">
                  <a:solidFill>
                    <a:schemeClr val="accent5"/>
                  </a:solidFill>
                  <a:latin typeface="Trebuchet MS" panose="020B0703020202090204" pitchFamily="34" charset="0"/>
                </a:rPr>
                <a:t>o</a:t>
              </a:r>
              <a:r>
                <a:rPr lang="en-GR" sz="2000" dirty="0">
                  <a:solidFill>
                    <a:schemeClr val="accent5"/>
                  </a:solidFill>
                  <a:latin typeface="Trebuchet MS" panose="020B0703020202090204" pitchFamily="34" charset="0"/>
                </a:rPr>
                <a:t>utput vector</a:t>
              </a:r>
            </a:p>
          </p:txBody>
        </p:sp>
        <p:grpSp>
          <p:nvGrpSpPr>
            <p:cNvPr id="263" name="Group 262">
              <a:extLst>
                <a:ext uri="{FF2B5EF4-FFF2-40B4-BE49-F238E27FC236}">
                  <a16:creationId xmlns:a16="http://schemas.microsoft.com/office/drawing/2014/main" id="{7F55E91B-A4C6-5EEF-3F20-4880D4FDC3AD}"/>
                </a:ext>
              </a:extLst>
            </p:cNvPr>
            <p:cNvGrpSpPr/>
            <p:nvPr/>
          </p:nvGrpSpPr>
          <p:grpSpPr>
            <a:xfrm>
              <a:off x="189557" y="907297"/>
              <a:ext cx="2726124" cy="3068867"/>
              <a:chOff x="189557" y="907297"/>
              <a:chExt cx="2726124" cy="3068867"/>
            </a:xfrm>
          </p:grpSpPr>
          <p:grpSp>
            <p:nvGrpSpPr>
              <p:cNvPr id="264" name="Group 263">
                <a:extLst>
                  <a:ext uri="{FF2B5EF4-FFF2-40B4-BE49-F238E27FC236}">
                    <a16:creationId xmlns:a16="http://schemas.microsoft.com/office/drawing/2014/main" id="{63800DBB-7A1B-48F8-7C4C-6249DBAB46D1}"/>
                  </a:ext>
                </a:extLst>
              </p:cNvPr>
              <p:cNvGrpSpPr/>
              <p:nvPr/>
            </p:nvGrpSpPr>
            <p:grpSpPr>
              <a:xfrm>
                <a:off x="189557" y="1203422"/>
                <a:ext cx="2726124" cy="2772742"/>
                <a:chOff x="189557" y="1203422"/>
                <a:chExt cx="2726124" cy="2772742"/>
              </a:xfrm>
            </p:grpSpPr>
            <p:grpSp>
              <p:nvGrpSpPr>
                <p:cNvPr id="266" name="Group 265">
                  <a:extLst>
                    <a:ext uri="{FF2B5EF4-FFF2-40B4-BE49-F238E27FC236}">
                      <a16:creationId xmlns:a16="http://schemas.microsoft.com/office/drawing/2014/main" id="{B2A7FAD2-0FEB-3C8A-31C4-EEE280D62D40}"/>
                    </a:ext>
                  </a:extLst>
                </p:cNvPr>
                <p:cNvGrpSpPr/>
                <p:nvPr/>
              </p:nvGrpSpPr>
              <p:grpSpPr>
                <a:xfrm>
                  <a:off x="2225867" y="2009606"/>
                  <a:ext cx="689814" cy="1966558"/>
                  <a:chOff x="2225867" y="2009606"/>
                  <a:chExt cx="689814" cy="1966558"/>
                </a:xfrm>
              </p:grpSpPr>
              <p:grpSp>
                <p:nvGrpSpPr>
                  <p:cNvPr id="400" name="Group 399">
                    <a:extLst>
                      <a:ext uri="{FF2B5EF4-FFF2-40B4-BE49-F238E27FC236}">
                        <a16:creationId xmlns:a16="http://schemas.microsoft.com/office/drawing/2014/main" id="{F27B06A9-52F7-3A8C-65EE-6F29EDA45F3E}"/>
                      </a:ext>
                    </a:extLst>
                  </p:cNvPr>
                  <p:cNvGrpSpPr>
                    <a:grpSpLocks noChangeAspect="1"/>
                  </p:cNvGrpSpPr>
                  <p:nvPr/>
                </p:nvGrpSpPr>
                <p:grpSpPr>
                  <a:xfrm rot="5400000">
                    <a:off x="2337808" y="2335960"/>
                    <a:ext cx="901618" cy="248910"/>
                    <a:chOff x="687454" y="4672530"/>
                    <a:chExt cx="902179" cy="234000"/>
                  </a:xfrm>
                  <a:solidFill>
                    <a:schemeClr val="accent5">
                      <a:lumMod val="20000"/>
                      <a:lumOff val="80000"/>
                    </a:schemeClr>
                  </a:solidFill>
                </p:grpSpPr>
                <p:sp>
                  <p:nvSpPr>
                    <p:cNvPr id="417" name="Rectangle 416">
                      <a:extLst>
                        <a:ext uri="{FF2B5EF4-FFF2-40B4-BE49-F238E27FC236}">
                          <a16:creationId xmlns:a16="http://schemas.microsoft.com/office/drawing/2014/main" id="{82F628AE-7540-E889-F365-82831C6105AB}"/>
                        </a:ext>
                      </a:extLst>
                    </p:cNvPr>
                    <p:cNvSpPr/>
                    <p:nvPr/>
                  </p:nvSpPr>
                  <p:spPr>
                    <a:xfrm>
                      <a:off x="687454" y="4672530"/>
                      <a:ext cx="226800" cy="234000"/>
                    </a:xfrm>
                    <a:prstGeom prst="rect">
                      <a:avLst/>
                    </a:prstGeom>
                    <a:grp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18" name="Rectangle 417">
                      <a:extLst>
                        <a:ext uri="{FF2B5EF4-FFF2-40B4-BE49-F238E27FC236}">
                          <a16:creationId xmlns:a16="http://schemas.microsoft.com/office/drawing/2014/main" id="{1AAC66BD-A00B-95AF-37C8-DD69C6F061D8}"/>
                        </a:ext>
                      </a:extLst>
                    </p:cNvPr>
                    <p:cNvSpPr/>
                    <p:nvPr/>
                  </p:nvSpPr>
                  <p:spPr>
                    <a:xfrm>
                      <a:off x="912580" y="4672530"/>
                      <a:ext cx="226800" cy="234000"/>
                    </a:xfrm>
                    <a:prstGeom prst="rect">
                      <a:avLst/>
                    </a:prstGeom>
                    <a:grp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19" name="Rectangle 418">
                      <a:extLst>
                        <a:ext uri="{FF2B5EF4-FFF2-40B4-BE49-F238E27FC236}">
                          <a16:creationId xmlns:a16="http://schemas.microsoft.com/office/drawing/2014/main" id="{DD28DA69-BF10-A509-B93E-A467577D4B6B}"/>
                        </a:ext>
                      </a:extLst>
                    </p:cNvPr>
                    <p:cNvSpPr/>
                    <p:nvPr/>
                  </p:nvSpPr>
                  <p:spPr>
                    <a:xfrm>
                      <a:off x="1140340" y="4672530"/>
                      <a:ext cx="226800" cy="234000"/>
                    </a:xfrm>
                    <a:prstGeom prst="rect">
                      <a:avLst/>
                    </a:prstGeom>
                    <a:grp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20" name="Rectangle 419">
                      <a:extLst>
                        <a:ext uri="{FF2B5EF4-FFF2-40B4-BE49-F238E27FC236}">
                          <a16:creationId xmlns:a16="http://schemas.microsoft.com/office/drawing/2014/main" id="{87EA6815-77E3-B5A1-47BA-2106176D47EF}"/>
                        </a:ext>
                      </a:extLst>
                    </p:cNvPr>
                    <p:cNvSpPr/>
                    <p:nvPr/>
                  </p:nvSpPr>
                  <p:spPr>
                    <a:xfrm>
                      <a:off x="1362833" y="4672530"/>
                      <a:ext cx="226800" cy="234000"/>
                    </a:xfrm>
                    <a:prstGeom prst="rect">
                      <a:avLst/>
                    </a:prstGeom>
                    <a:grp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401" name="Group 400">
                    <a:extLst>
                      <a:ext uri="{FF2B5EF4-FFF2-40B4-BE49-F238E27FC236}">
                        <a16:creationId xmlns:a16="http://schemas.microsoft.com/office/drawing/2014/main" id="{B6FC361B-A08B-257F-542A-5AC964AEED91}"/>
                      </a:ext>
                    </a:extLst>
                  </p:cNvPr>
                  <p:cNvGrpSpPr>
                    <a:grpSpLocks noChangeAspect="1"/>
                  </p:cNvGrpSpPr>
                  <p:nvPr/>
                </p:nvGrpSpPr>
                <p:grpSpPr>
                  <a:xfrm rot="5400000">
                    <a:off x="1913593" y="2335961"/>
                    <a:ext cx="901618" cy="248910"/>
                    <a:chOff x="687454" y="4672530"/>
                    <a:chExt cx="902179" cy="234000"/>
                  </a:xfrm>
                  <a:solidFill>
                    <a:schemeClr val="accent5">
                      <a:lumMod val="20000"/>
                      <a:lumOff val="80000"/>
                    </a:schemeClr>
                  </a:solidFill>
                </p:grpSpPr>
                <p:sp>
                  <p:nvSpPr>
                    <p:cNvPr id="413" name="Rectangle 412">
                      <a:extLst>
                        <a:ext uri="{FF2B5EF4-FFF2-40B4-BE49-F238E27FC236}">
                          <a16:creationId xmlns:a16="http://schemas.microsoft.com/office/drawing/2014/main" id="{D689C6B5-5C03-622B-C270-565FD1883EA3}"/>
                        </a:ext>
                      </a:extLst>
                    </p:cNvPr>
                    <p:cNvSpPr/>
                    <p:nvPr/>
                  </p:nvSpPr>
                  <p:spPr>
                    <a:xfrm>
                      <a:off x="687454" y="4672530"/>
                      <a:ext cx="226800" cy="234000"/>
                    </a:xfrm>
                    <a:prstGeom prst="rect">
                      <a:avLst/>
                    </a:prstGeom>
                    <a:grp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14" name="Rectangle 413">
                      <a:extLst>
                        <a:ext uri="{FF2B5EF4-FFF2-40B4-BE49-F238E27FC236}">
                          <a16:creationId xmlns:a16="http://schemas.microsoft.com/office/drawing/2014/main" id="{8177CB8A-78F6-4F53-9A35-5D164A2D8173}"/>
                        </a:ext>
                      </a:extLst>
                    </p:cNvPr>
                    <p:cNvSpPr/>
                    <p:nvPr/>
                  </p:nvSpPr>
                  <p:spPr>
                    <a:xfrm>
                      <a:off x="912580" y="4672530"/>
                      <a:ext cx="226800" cy="234000"/>
                    </a:xfrm>
                    <a:prstGeom prst="rect">
                      <a:avLst/>
                    </a:prstGeom>
                    <a:grp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15" name="Rectangle 414">
                      <a:extLst>
                        <a:ext uri="{FF2B5EF4-FFF2-40B4-BE49-F238E27FC236}">
                          <a16:creationId xmlns:a16="http://schemas.microsoft.com/office/drawing/2014/main" id="{1E299670-F4C7-10DA-2556-FD9E08CD5A23}"/>
                        </a:ext>
                      </a:extLst>
                    </p:cNvPr>
                    <p:cNvSpPr/>
                    <p:nvPr/>
                  </p:nvSpPr>
                  <p:spPr>
                    <a:xfrm>
                      <a:off x="1140340" y="4672530"/>
                      <a:ext cx="226800" cy="234000"/>
                    </a:xfrm>
                    <a:prstGeom prst="rect">
                      <a:avLst/>
                    </a:prstGeom>
                    <a:grp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16" name="Rectangle 415">
                      <a:extLst>
                        <a:ext uri="{FF2B5EF4-FFF2-40B4-BE49-F238E27FC236}">
                          <a16:creationId xmlns:a16="http://schemas.microsoft.com/office/drawing/2014/main" id="{863DB2B9-6208-C032-3566-CC5C3C7DE19C}"/>
                        </a:ext>
                      </a:extLst>
                    </p:cNvPr>
                    <p:cNvSpPr/>
                    <p:nvPr/>
                  </p:nvSpPr>
                  <p:spPr>
                    <a:xfrm>
                      <a:off x="1362833" y="4672530"/>
                      <a:ext cx="226800" cy="234000"/>
                    </a:xfrm>
                    <a:prstGeom prst="rect">
                      <a:avLst/>
                    </a:prstGeom>
                    <a:grp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402" name="Group 401">
                    <a:extLst>
                      <a:ext uri="{FF2B5EF4-FFF2-40B4-BE49-F238E27FC236}">
                        <a16:creationId xmlns:a16="http://schemas.microsoft.com/office/drawing/2014/main" id="{41CDD096-3E12-4AA7-D679-B0EBC04FF1CD}"/>
                      </a:ext>
                    </a:extLst>
                  </p:cNvPr>
                  <p:cNvGrpSpPr>
                    <a:grpSpLocks noChangeAspect="1"/>
                  </p:cNvGrpSpPr>
                  <p:nvPr/>
                </p:nvGrpSpPr>
                <p:grpSpPr>
                  <a:xfrm rot="5400000">
                    <a:off x="2340417" y="3400900"/>
                    <a:ext cx="901618" cy="248910"/>
                    <a:chOff x="687454" y="4672530"/>
                    <a:chExt cx="902179" cy="234000"/>
                  </a:xfrm>
                  <a:solidFill>
                    <a:schemeClr val="accent5">
                      <a:lumMod val="20000"/>
                      <a:lumOff val="80000"/>
                    </a:schemeClr>
                  </a:solidFill>
                </p:grpSpPr>
                <p:sp>
                  <p:nvSpPr>
                    <p:cNvPr id="409" name="Rectangle 408">
                      <a:extLst>
                        <a:ext uri="{FF2B5EF4-FFF2-40B4-BE49-F238E27FC236}">
                          <a16:creationId xmlns:a16="http://schemas.microsoft.com/office/drawing/2014/main" id="{D21F4369-F478-074B-529D-5EB4A7D90C73}"/>
                        </a:ext>
                      </a:extLst>
                    </p:cNvPr>
                    <p:cNvSpPr/>
                    <p:nvPr/>
                  </p:nvSpPr>
                  <p:spPr>
                    <a:xfrm>
                      <a:off x="687454" y="4672530"/>
                      <a:ext cx="226800" cy="234000"/>
                    </a:xfrm>
                    <a:prstGeom prst="rect">
                      <a:avLst/>
                    </a:prstGeom>
                    <a:grp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10" name="Rectangle 409">
                      <a:extLst>
                        <a:ext uri="{FF2B5EF4-FFF2-40B4-BE49-F238E27FC236}">
                          <a16:creationId xmlns:a16="http://schemas.microsoft.com/office/drawing/2014/main" id="{DFAB8D76-1C3B-0E60-D4B3-13BA64E3E3FD}"/>
                        </a:ext>
                      </a:extLst>
                    </p:cNvPr>
                    <p:cNvSpPr/>
                    <p:nvPr/>
                  </p:nvSpPr>
                  <p:spPr>
                    <a:xfrm>
                      <a:off x="912580" y="4672530"/>
                      <a:ext cx="226800" cy="234000"/>
                    </a:xfrm>
                    <a:prstGeom prst="rect">
                      <a:avLst/>
                    </a:prstGeom>
                    <a:grp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11" name="Rectangle 410">
                      <a:extLst>
                        <a:ext uri="{FF2B5EF4-FFF2-40B4-BE49-F238E27FC236}">
                          <a16:creationId xmlns:a16="http://schemas.microsoft.com/office/drawing/2014/main" id="{8338261D-D3F8-1B52-40D9-FD67A984AEF6}"/>
                        </a:ext>
                      </a:extLst>
                    </p:cNvPr>
                    <p:cNvSpPr/>
                    <p:nvPr/>
                  </p:nvSpPr>
                  <p:spPr>
                    <a:xfrm>
                      <a:off x="1140340" y="4672530"/>
                      <a:ext cx="226800" cy="234000"/>
                    </a:xfrm>
                    <a:prstGeom prst="rect">
                      <a:avLst/>
                    </a:prstGeom>
                    <a:grp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12" name="Rectangle 411">
                      <a:extLst>
                        <a:ext uri="{FF2B5EF4-FFF2-40B4-BE49-F238E27FC236}">
                          <a16:creationId xmlns:a16="http://schemas.microsoft.com/office/drawing/2014/main" id="{FFBF7B2C-5202-FB67-E9CE-67ECA825BBF0}"/>
                        </a:ext>
                      </a:extLst>
                    </p:cNvPr>
                    <p:cNvSpPr/>
                    <p:nvPr/>
                  </p:nvSpPr>
                  <p:spPr>
                    <a:xfrm>
                      <a:off x="1362833" y="4672530"/>
                      <a:ext cx="226800" cy="234000"/>
                    </a:xfrm>
                    <a:prstGeom prst="rect">
                      <a:avLst/>
                    </a:prstGeom>
                    <a:grp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403" name="Group 402">
                    <a:extLst>
                      <a:ext uri="{FF2B5EF4-FFF2-40B4-BE49-F238E27FC236}">
                        <a16:creationId xmlns:a16="http://schemas.microsoft.com/office/drawing/2014/main" id="{0CD0D9DE-481E-1295-142E-C15BB04E6118}"/>
                      </a:ext>
                    </a:extLst>
                  </p:cNvPr>
                  <p:cNvGrpSpPr>
                    <a:grpSpLocks noChangeAspect="1"/>
                  </p:cNvGrpSpPr>
                  <p:nvPr/>
                </p:nvGrpSpPr>
                <p:grpSpPr>
                  <a:xfrm rot="5400000">
                    <a:off x="1899513" y="3400064"/>
                    <a:ext cx="901618" cy="248910"/>
                    <a:chOff x="687454" y="4672530"/>
                    <a:chExt cx="902179" cy="234000"/>
                  </a:xfrm>
                  <a:solidFill>
                    <a:schemeClr val="accent5">
                      <a:lumMod val="20000"/>
                      <a:lumOff val="80000"/>
                    </a:schemeClr>
                  </a:solidFill>
                </p:grpSpPr>
                <p:sp>
                  <p:nvSpPr>
                    <p:cNvPr id="405" name="Rectangle 404">
                      <a:extLst>
                        <a:ext uri="{FF2B5EF4-FFF2-40B4-BE49-F238E27FC236}">
                          <a16:creationId xmlns:a16="http://schemas.microsoft.com/office/drawing/2014/main" id="{3027EF27-E98B-C695-6073-7581820E5727}"/>
                        </a:ext>
                      </a:extLst>
                    </p:cNvPr>
                    <p:cNvSpPr/>
                    <p:nvPr/>
                  </p:nvSpPr>
                  <p:spPr>
                    <a:xfrm>
                      <a:off x="687454" y="4672530"/>
                      <a:ext cx="226800" cy="234000"/>
                    </a:xfrm>
                    <a:prstGeom prst="rect">
                      <a:avLst/>
                    </a:prstGeom>
                    <a:grp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06" name="Rectangle 405">
                      <a:extLst>
                        <a:ext uri="{FF2B5EF4-FFF2-40B4-BE49-F238E27FC236}">
                          <a16:creationId xmlns:a16="http://schemas.microsoft.com/office/drawing/2014/main" id="{D7B72648-1AF5-33BD-0955-D9D906AF72CE}"/>
                        </a:ext>
                      </a:extLst>
                    </p:cNvPr>
                    <p:cNvSpPr/>
                    <p:nvPr/>
                  </p:nvSpPr>
                  <p:spPr>
                    <a:xfrm>
                      <a:off x="912580" y="4672530"/>
                      <a:ext cx="226800" cy="234000"/>
                    </a:xfrm>
                    <a:prstGeom prst="rect">
                      <a:avLst/>
                    </a:prstGeom>
                    <a:grp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07" name="Rectangle 406">
                      <a:extLst>
                        <a:ext uri="{FF2B5EF4-FFF2-40B4-BE49-F238E27FC236}">
                          <a16:creationId xmlns:a16="http://schemas.microsoft.com/office/drawing/2014/main" id="{EDC0B404-42ED-ED6E-6F0C-8CA1C4D4388A}"/>
                        </a:ext>
                      </a:extLst>
                    </p:cNvPr>
                    <p:cNvSpPr/>
                    <p:nvPr/>
                  </p:nvSpPr>
                  <p:spPr>
                    <a:xfrm>
                      <a:off x="1140340" y="4672530"/>
                      <a:ext cx="226800" cy="234000"/>
                    </a:xfrm>
                    <a:prstGeom prst="rect">
                      <a:avLst/>
                    </a:prstGeom>
                    <a:grp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08" name="Rectangle 407">
                      <a:extLst>
                        <a:ext uri="{FF2B5EF4-FFF2-40B4-BE49-F238E27FC236}">
                          <a16:creationId xmlns:a16="http://schemas.microsoft.com/office/drawing/2014/main" id="{D66C31C5-D5AC-CDA3-A8D5-09077277413A}"/>
                        </a:ext>
                      </a:extLst>
                    </p:cNvPr>
                    <p:cNvSpPr/>
                    <p:nvPr/>
                  </p:nvSpPr>
                  <p:spPr>
                    <a:xfrm>
                      <a:off x="1362833" y="4672530"/>
                      <a:ext cx="226800" cy="234000"/>
                    </a:xfrm>
                    <a:prstGeom prst="rect">
                      <a:avLst/>
                    </a:prstGeom>
                    <a:grp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sp>
                <p:nvSpPr>
                  <p:cNvPr id="404" name="TextBox 403">
                    <a:extLst>
                      <a:ext uri="{FF2B5EF4-FFF2-40B4-BE49-F238E27FC236}">
                        <a16:creationId xmlns:a16="http://schemas.microsoft.com/office/drawing/2014/main" id="{54DF62CB-B0BB-CDF8-5AEE-27F98DB5C4E3}"/>
                      </a:ext>
                    </a:extLst>
                  </p:cNvPr>
                  <p:cNvSpPr txBox="1"/>
                  <p:nvPr/>
                </p:nvSpPr>
                <p:spPr>
                  <a:xfrm>
                    <a:off x="2378721" y="2700311"/>
                    <a:ext cx="240840" cy="523220"/>
                  </a:xfrm>
                  <a:prstGeom prst="rect">
                    <a:avLst/>
                  </a:prstGeom>
                  <a:noFill/>
                </p:spPr>
                <p:txBody>
                  <a:bodyPr wrap="square" rtlCol="0">
                    <a:spAutoFit/>
                  </a:bodyPr>
                  <a:lstStyle/>
                  <a:p>
                    <a:r>
                      <a:rPr lang="en-GR" sz="2800" dirty="0">
                        <a:solidFill>
                          <a:schemeClr val="tx1">
                            <a:lumMod val="85000"/>
                            <a:lumOff val="15000"/>
                          </a:schemeClr>
                        </a:solidFill>
                        <a:latin typeface="Trebuchet MS" panose="020B0703020202090204" pitchFamily="34" charset="0"/>
                      </a:rPr>
                      <a:t>+</a:t>
                    </a:r>
                    <a:endParaRPr lang="en-GR" sz="2000" dirty="0">
                      <a:solidFill>
                        <a:schemeClr val="tx1">
                          <a:lumMod val="85000"/>
                          <a:lumOff val="15000"/>
                        </a:schemeClr>
                      </a:solidFill>
                      <a:latin typeface="Trebuchet MS" panose="020B0703020202090204" pitchFamily="34" charset="0"/>
                    </a:endParaRPr>
                  </a:p>
                </p:txBody>
              </p:sp>
            </p:grpSp>
            <p:grpSp>
              <p:nvGrpSpPr>
                <p:cNvPr id="267" name="Group 266">
                  <a:extLst>
                    <a:ext uri="{FF2B5EF4-FFF2-40B4-BE49-F238E27FC236}">
                      <a16:creationId xmlns:a16="http://schemas.microsoft.com/office/drawing/2014/main" id="{5DAD1486-4851-5A0C-2DAC-7B8C28045DAC}"/>
                    </a:ext>
                  </a:extLst>
                </p:cNvPr>
                <p:cNvGrpSpPr>
                  <a:grpSpLocks/>
                </p:cNvGrpSpPr>
                <p:nvPr/>
              </p:nvGrpSpPr>
              <p:grpSpPr>
                <a:xfrm>
                  <a:off x="195131" y="2013509"/>
                  <a:ext cx="1937172" cy="1928724"/>
                  <a:chOff x="5265790" y="4391455"/>
                  <a:chExt cx="2274276" cy="2048702"/>
                </a:xfrm>
              </p:grpSpPr>
              <p:grpSp>
                <p:nvGrpSpPr>
                  <p:cNvPr id="300" name="Group 299">
                    <a:extLst>
                      <a:ext uri="{FF2B5EF4-FFF2-40B4-BE49-F238E27FC236}">
                        <a16:creationId xmlns:a16="http://schemas.microsoft.com/office/drawing/2014/main" id="{17FBFD05-FB40-63C9-6DC9-872B77668ECE}"/>
                      </a:ext>
                    </a:extLst>
                  </p:cNvPr>
                  <p:cNvGrpSpPr>
                    <a:grpSpLocks noChangeAspect="1"/>
                  </p:cNvGrpSpPr>
                  <p:nvPr/>
                </p:nvGrpSpPr>
                <p:grpSpPr>
                  <a:xfrm>
                    <a:off x="5272066" y="4391455"/>
                    <a:ext cx="2268000" cy="2048702"/>
                    <a:chOff x="1036320" y="2239962"/>
                    <a:chExt cx="1905000" cy="1948528"/>
                  </a:xfrm>
                  <a:solidFill>
                    <a:schemeClr val="tx2">
                      <a:lumMod val="10000"/>
                      <a:lumOff val="90000"/>
                    </a:schemeClr>
                  </a:solidFill>
                </p:grpSpPr>
                <p:grpSp>
                  <p:nvGrpSpPr>
                    <p:cNvPr id="306" name="Group 305">
                      <a:extLst>
                        <a:ext uri="{FF2B5EF4-FFF2-40B4-BE49-F238E27FC236}">
                          <a16:creationId xmlns:a16="http://schemas.microsoft.com/office/drawing/2014/main" id="{12B1A8C8-2450-C48F-ACB0-664E41E18732}"/>
                        </a:ext>
                      </a:extLst>
                    </p:cNvPr>
                    <p:cNvGrpSpPr/>
                    <p:nvPr/>
                  </p:nvGrpSpPr>
                  <p:grpSpPr>
                    <a:xfrm>
                      <a:off x="1036320" y="2239962"/>
                      <a:ext cx="1905000" cy="972266"/>
                      <a:chOff x="1036320" y="2239962"/>
                      <a:chExt cx="1905000" cy="972266"/>
                    </a:xfrm>
                    <a:grpFill/>
                  </p:grpSpPr>
                  <p:grpSp>
                    <p:nvGrpSpPr>
                      <p:cNvPr id="354" name="Group 353">
                        <a:extLst>
                          <a:ext uri="{FF2B5EF4-FFF2-40B4-BE49-F238E27FC236}">
                            <a16:creationId xmlns:a16="http://schemas.microsoft.com/office/drawing/2014/main" id="{862D80C6-662B-9412-787A-C4FD50161433}"/>
                          </a:ext>
                        </a:extLst>
                      </p:cNvPr>
                      <p:cNvGrpSpPr/>
                      <p:nvPr/>
                    </p:nvGrpSpPr>
                    <p:grpSpPr>
                      <a:xfrm>
                        <a:off x="1036320" y="2239962"/>
                        <a:ext cx="1905000" cy="486796"/>
                        <a:chOff x="1036320" y="2239962"/>
                        <a:chExt cx="1905000" cy="486796"/>
                      </a:xfrm>
                      <a:grpFill/>
                    </p:grpSpPr>
                    <p:grpSp>
                      <p:nvGrpSpPr>
                        <p:cNvPr id="378" name="Group 377">
                          <a:extLst>
                            <a:ext uri="{FF2B5EF4-FFF2-40B4-BE49-F238E27FC236}">
                              <a16:creationId xmlns:a16="http://schemas.microsoft.com/office/drawing/2014/main" id="{4EF581B9-563D-3593-CD00-1F0240A02805}"/>
                            </a:ext>
                          </a:extLst>
                        </p:cNvPr>
                        <p:cNvGrpSpPr/>
                        <p:nvPr/>
                      </p:nvGrpSpPr>
                      <p:grpSpPr>
                        <a:xfrm>
                          <a:off x="1036320" y="2239962"/>
                          <a:ext cx="1905000" cy="244158"/>
                          <a:chOff x="1036320" y="2239962"/>
                          <a:chExt cx="2194560" cy="274638"/>
                        </a:xfrm>
                        <a:grpFill/>
                      </p:grpSpPr>
                      <p:grpSp>
                        <p:nvGrpSpPr>
                          <p:cNvPr id="390" name="Group 389">
                            <a:extLst>
                              <a:ext uri="{FF2B5EF4-FFF2-40B4-BE49-F238E27FC236}">
                                <a16:creationId xmlns:a16="http://schemas.microsoft.com/office/drawing/2014/main" id="{A7D4632C-BDD3-6FF1-2B37-F41A9DBC91D2}"/>
                              </a:ext>
                            </a:extLst>
                          </p:cNvPr>
                          <p:cNvGrpSpPr/>
                          <p:nvPr/>
                        </p:nvGrpSpPr>
                        <p:grpSpPr>
                          <a:xfrm>
                            <a:off x="1036320" y="2240280"/>
                            <a:ext cx="1097280" cy="274320"/>
                            <a:chOff x="1036320" y="2240280"/>
                            <a:chExt cx="1097280" cy="274320"/>
                          </a:xfrm>
                          <a:grpFill/>
                        </p:grpSpPr>
                        <p:sp>
                          <p:nvSpPr>
                            <p:cNvPr id="396" name="Rectangle 395">
                              <a:extLst>
                                <a:ext uri="{FF2B5EF4-FFF2-40B4-BE49-F238E27FC236}">
                                  <a16:creationId xmlns:a16="http://schemas.microsoft.com/office/drawing/2014/main" id="{FAB0DDDD-066B-405B-FDA9-52AD8FBAE97B}"/>
                                </a:ext>
                              </a:extLst>
                            </p:cNvPr>
                            <p:cNvSpPr/>
                            <p:nvPr/>
                          </p:nvSpPr>
                          <p:spPr>
                            <a:xfrm>
                              <a:off x="103632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dirty="0">
                                <a:latin typeface="Trebuchet MS" panose="020B0703020202090204" pitchFamily="34" charset="0"/>
                              </a:endParaRPr>
                            </a:p>
                          </p:txBody>
                        </p:sp>
                        <p:sp>
                          <p:nvSpPr>
                            <p:cNvPr id="397" name="Rectangle 396">
                              <a:extLst>
                                <a:ext uri="{FF2B5EF4-FFF2-40B4-BE49-F238E27FC236}">
                                  <a16:creationId xmlns:a16="http://schemas.microsoft.com/office/drawing/2014/main" id="{6B486853-EB48-F161-59EB-06E8BB502AC8}"/>
                                </a:ext>
                              </a:extLst>
                            </p:cNvPr>
                            <p:cNvSpPr/>
                            <p:nvPr/>
                          </p:nvSpPr>
                          <p:spPr>
                            <a:xfrm>
                              <a:off x="131064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98" name="Rectangle 397">
                              <a:extLst>
                                <a:ext uri="{FF2B5EF4-FFF2-40B4-BE49-F238E27FC236}">
                                  <a16:creationId xmlns:a16="http://schemas.microsoft.com/office/drawing/2014/main" id="{5E0EFD2A-E0CB-DEF1-9B77-F0DEE89B55ED}"/>
                                </a:ext>
                              </a:extLst>
                            </p:cNvPr>
                            <p:cNvSpPr/>
                            <p:nvPr/>
                          </p:nvSpPr>
                          <p:spPr>
                            <a:xfrm>
                              <a:off x="1588168"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99" name="Rectangle 398">
                              <a:extLst>
                                <a:ext uri="{FF2B5EF4-FFF2-40B4-BE49-F238E27FC236}">
                                  <a16:creationId xmlns:a16="http://schemas.microsoft.com/office/drawing/2014/main" id="{216302FA-CBA1-FC08-1D7A-A11A141D222D}"/>
                                </a:ext>
                              </a:extLst>
                            </p:cNvPr>
                            <p:cNvSpPr/>
                            <p:nvPr/>
                          </p:nvSpPr>
                          <p:spPr>
                            <a:xfrm>
                              <a:off x="185928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91" name="Group 390">
                            <a:extLst>
                              <a:ext uri="{FF2B5EF4-FFF2-40B4-BE49-F238E27FC236}">
                                <a16:creationId xmlns:a16="http://schemas.microsoft.com/office/drawing/2014/main" id="{9937BACA-5F74-6F81-6B27-44BA8291D271}"/>
                              </a:ext>
                            </a:extLst>
                          </p:cNvPr>
                          <p:cNvGrpSpPr/>
                          <p:nvPr/>
                        </p:nvGrpSpPr>
                        <p:grpSpPr>
                          <a:xfrm>
                            <a:off x="2133600" y="2239962"/>
                            <a:ext cx="1097280" cy="274320"/>
                            <a:chOff x="1036320" y="2240280"/>
                            <a:chExt cx="1097280" cy="274320"/>
                          </a:xfrm>
                          <a:grpFill/>
                        </p:grpSpPr>
                        <p:sp>
                          <p:nvSpPr>
                            <p:cNvPr id="392" name="Rectangle 391">
                              <a:extLst>
                                <a:ext uri="{FF2B5EF4-FFF2-40B4-BE49-F238E27FC236}">
                                  <a16:creationId xmlns:a16="http://schemas.microsoft.com/office/drawing/2014/main" id="{1DB96CC3-51B8-BF90-58AD-966E8DA1E607}"/>
                                </a:ext>
                              </a:extLst>
                            </p:cNvPr>
                            <p:cNvSpPr/>
                            <p:nvPr/>
                          </p:nvSpPr>
                          <p:spPr>
                            <a:xfrm>
                              <a:off x="103632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93" name="Rectangle 392">
                              <a:extLst>
                                <a:ext uri="{FF2B5EF4-FFF2-40B4-BE49-F238E27FC236}">
                                  <a16:creationId xmlns:a16="http://schemas.microsoft.com/office/drawing/2014/main" id="{1D80EC4D-4A89-7B82-D1D0-C9FC00C8BE69}"/>
                                </a:ext>
                              </a:extLst>
                            </p:cNvPr>
                            <p:cNvSpPr/>
                            <p:nvPr/>
                          </p:nvSpPr>
                          <p:spPr>
                            <a:xfrm>
                              <a:off x="131064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94" name="Rectangle 393">
                              <a:extLst>
                                <a:ext uri="{FF2B5EF4-FFF2-40B4-BE49-F238E27FC236}">
                                  <a16:creationId xmlns:a16="http://schemas.microsoft.com/office/drawing/2014/main" id="{E5295C83-7281-1FA6-7880-E3C063A7DE62}"/>
                                </a:ext>
                              </a:extLst>
                            </p:cNvPr>
                            <p:cNvSpPr/>
                            <p:nvPr/>
                          </p:nvSpPr>
                          <p:spPr>
                            <a:xfrm>
                              <a:off x="1588168"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95" name="Rectangle 394">
                              <a:extLst>
                                <a:ext uri="{FF2B5EF4-FFF2-40B4-BE49-F238E27FC236}">
                                  <a16:creationId xmlns:a16="http://schemas.microsoft.com/office/drawing/2014/main" id="{C05B3CA6-FC6E-7A4F-731E-FE6730A49291}"/>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379" name="Group 378">
                          <a:extLst>
                            <a:ext uri="{FF2B5EF4-FFF2-40B4-BE49-F238E27FC236}">
                              <a16:creationId xmlns:a16="http://schemas.microsoft.com/office/drawing/2014/main" id="{E37B273E-D275-FC72-D69D-9C2F18522C29}"/>
                            </a:ext>
                          </a:extLst>
                        </p:cNvPr>
                        <p:cNvGrpSpPr/>
                        <p:nvPr/>
                      </p:nvGrpSpPr>
                      <p:grpSpPr>
                        <a:xfrm>
                          <a:off x="1036320" y="2482600"/>
                          <a:ext cx="1905000" cy="244158"/>
                          <a:chOff x="1036320" y="2239962"/>
                          <a:chExt cx="2194560" cy="274638"/>
                        </a:xfrm>
                        <a:grpFill/>
                      </p:grpSpPr>
                      <p:grpSp>
                        <p:nvGrpSpPr>
                          <p:cNvPr id="380" name="Group 379">
                            <a:extLst>
                              <a:ext uri="{FF2B5EF4-FFF2-40B4-BE49-F238E27FC236}">
                                <a16:creationId xmlns:a16="http://schemas.microsoft.com/office/drawing/2014/main" id="{3E476AAE-0B80-B411-BFBE-F9DA2B1AB177}"/>
                              </a:ext>
                            </a:extLst>
                          </p:cNvPr>
                          <p:cNvGrpSpPr/>
                          <p:nvPr/>
                        </p:nvGrpSpPr>
                        <p:grpSpPr>
                          <a:xfrm>
                            <a:off x="1036320" y="2240280"/>
                            <a:ext cx="1097280" cy="274320"/>
                            <a:chOff x="1036320" y="2240280"/>
                            <a:chExt cx="1097280" cy="274320"/>
                          </a:xfrm>
                          <a:grpFill/>
                        </p:grpSpPr>
                        <p:sp>
                          <p:nvSpPr>
                            <p:cNvPr id="386" name="Rectangle 385">
                              <a:extLst>
                                <a:ext uri="{FF2B5EF4-FFF2-40B4-BE49-F238E27FC236}">
                                  <a16:creationId xmlns:a16="http://schemas.microsoft.com/office/drawing/2014/main" id="{F26DC893-6FBA-308F-5743-D45B2475CC7E}"/>
                                </a:ext>
                              </a:extLst>
                            </p:cNvPr>
                            <p:cNvSpPr/>
                            <p:nvPr/>
                          </p:nvSpPr>
                          <p:spPr>
                            <a:xfrm>
                              <a:off x="103632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87" name="Rectangle 386">
                              <a:extLst>
                                <a:ext uri="{FF2B5EF4-FFF2-40B4-BE49-F238E27FC236}">
                                  <a16:creationId xmlns:a16="http://schemas.microsoft.com/office/drawing/2014/main" id="{C671CA51-83BA-D6E0-C508-AA6C708C5414}"/>
                                </a:ext>
                              </a:extLst>
                            </p:cNvPr>
                            <p:cNvSpPr/>
                            <p:nvPr/>
                          </p:nvSpPr>
                          <p:spPr>
                            <a:xfrm>
                              <a:off x="131064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88" name="Rectangle 387">
                              <a:extLst>
                                <a:ext uri="{FF2B5EF4-FFF2-40B4-BE49-F238E27FC236}">
                                  <a16:creationId xmlns:a16="http://schemas.microsoft.com/office/drawing/2014/main" id="{8A950326-2200-A8AC-BF98-BC186DC7F049}"/>
                                </a:ext>
                              </a:extLst>
                            </p:cNvPr>
                            <p:cNvSpPr/>
                            <p:nvPr/>
                          </p:nvSpPr>
                          <p:spPr>
                            <a:xfrm>
                              <a:off x="1588168"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89" name="Rectangle 388">
                              <a:extLst>
                                <a:ext uri="{FF2B5EF4-FFF2-40B4-BE49-F238E27FC236}">
                                  <a16:creationId xmlns:a16="http://schemas.microsoft.com/office/drawing/2014/main" id="{B38A31C1-8BFB-B2BD-54C8-8807AF4E2EDE}"/>
                                </a:ext>
                              </a:extLst>
                            </p:cNvPr>
                            <p:cNvSpPr/>
                            <p:nvPr/>
                          </p:nvSpPr>
                          <p:spPr>
                            <a:xfrm>
                              <a:off x="185928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81" name="Group 380">
                            <a:extLst>
                              <a:ext uri="{FF2B5EF4-FFF2-40B4-BE49-F238E27FC236}">
                                <a16:creationId xmlns:a16="http://schemas.microsoft.com/office/drawing/2014/main" id="{C764F262-E015-FDD3-F020-ABA2E5E46D6A}"/>
                              </a:ext>
                            </a:extLst>
                          </p:cNvPr>
                          <p:cNvGrpSpPr/>
                          <p:nvPr/>
                        </p:nvGrpSpPr>
                        <p:grpSpPr>
                          <a:xfrm>
                            <a:off x="2133600" y="2239962"/>
                            <a:ext cx="1097280" cy="274320"/>
                            <a:chOff x="1036320" y="2240280"/>
                            <a:chExt cx="1097280" cy="274320"/>
                          </a:xfrm>
                          <a:grpFill/>
                        </p:grpSpPr>
                        <p:sp>
                          <p:nvSpPr>
                            <p:cNvPr id="382" name="Rectangle 381">
                              <a:extLst>
                                <a:ext uri="{FF2B5EF4-FFF2-40B4-BE49-F238E27FC236}">
                                  <a16:creationId xmlns:a16="http://schemas.microsoft.com/office/drawing/2014/main" id="{806364DD-DBC4-23CD-E784-1088CF327413}"/>
                                </a:ext>
                              </a:extLst>
                            </p:cNvPr>
                            <p:cNvSpPr/>
                            <p:nvPr/>
                          </p:nvSpPr>
                          <p:spPr>
                            <a:xfrm>
                              <a:off x="103632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83" name="Rectangle 382">
                              <a:extLst>
                                <a:ext uri="{FF2B5EF4-FFF2-40B4-BE49-F238E27FC236}">
                                  <a16:creationId xmlns:a16="http://schemas.microsoft.com/office/drawing/2014/main" id="{404C3BA7-E271-68D7-0CA5-BF65DC722362}"/>
                                </a:ext>
                              </a:extLst>
                            </p:cNvPr>
                            <p:cNvSpPr/>
                            <p:nvPr/>
                          </p:nvSpPr>
                          <p:spPr>
                            <a:xfrm>
                              <a:off x="131064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84" name="Rectangle 383">
                              <a:extLst>
                                <a:ext uri="{FF2B5EF4-FFF2-40B4-BE49-F238E27FC236}">
                                  <a16:creationId xmlns:a16="http://schemas.microsoft.com/office/drawing/2014/main" id="{B53FC360-CA5E-5FDF-305C-704D015B73CE}"/>
                                </a:ext>
                              </a:extLst>
                            </p:cNvPr>
                            <p:cNvSpPr/>
                            <p:nvPr/>
                          </p:nvSpPr>
                          <p:spPr>
                            <a:xfrm>
                              <a:off x="1588168"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85" name="Rectangle 384">
                              <a:extLst>
                                <a:ext uri="{FF2B5EF4-FFF2-40B4-BE49-F238E27FC236}">
                                  <a16:creationId xmlns:a16="http://schemas.microsoft.com/office/drawing/2014/main" id="{503B0B8A-D4FD-5154-A74B-957E7C763C3B}"/>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355" name="Group 354">
                        <a:extLst>
                          <a:ext uri="{FF2B5EF4-FFF2-40B4-BE49-F238E27FC236}">
                            <a16:creationId xmlns:a16="http://schemas.microsoft.com/office/drawing/2014/main" id="{0BDDA748-6E4E-6C65-E49B-77F58AF139CD}"/>
                          </a:ext>
                        </a:extLst>
                      </p:cNvPr>
                      <p:cNvGrpSpPr/>
                      <p:nvPr/>
                    </p:nvGrpSpPr>
                    <p:grpSpPr>
                      <a:xfrm>
                        <a:off x="1036320" y="2725432"/>
                        <a:ext cx="1905000" cy="486796"/>
                        <a:chOff x="1036320" y="2239962"/>
                        <a:chExt cx="1905000" cy="486796"/>
                      </a:xfrm>
                      <a:grpFill/>
                    </p:grpSpPr>
                    <p:grpSp>
                      <p:nvGrpSpPr>
                        <p:cNvPr id="356" name="Group 355">
                          <a:extLst>
                            <a:ext uri="{FF2B5EF4-FFF2-40B4-BE49-F238E27FC236}">
                              <a16:creationId xmlns:a16="http://schemas.microsoft.com/office/drawing/2014/main" id="{39904A79-2F63-9F0B-1E6E-250C5AB0E151}"/>
                            </a:ext>
                          </a:extLst>
                        </p:cNvPr>
                        <p:cNvGrpSpPr/>
                        <p:nvPr/>
                      </p:nvGrpSpPr>
                      <p:grpSpPr>
                        <a:xfrm>
                          <a:off x="1036320" y="2239962"/>
                          <a:ext cx="1905000" cy="244158"/>
                          <a:chOff x="1036320" y="2239962"/>
                          <a:chExt cx="2194560" cy="274638"/>
                        </a:xfrm>
                        <a:grpFill/>
                      </p:grpSpPr>
                      <p:grpSp>
                        <p:nvGrpSpPr>
                          <p:cNvPr id="368" name="Group 367">
                            <a:extLst>
                              <a:ext uri="{FF2B5EF4-FFF2-40B4-BE49-F238E27FC236}">
                                <a16:creationId xmlns:a16="http://schemas.microsoft.com/office/drawing/2014/main" id="{8B2EF63C-431A-6C94-729D-A3032B075439}"/>
                              </a:ext>
                            </a:extLst>
                          </p:cNvPr>
                          <p:cNvGrpSpPr/>
                          <p:nvPr/>
                        </p:nvGrpSpPr>
                        <p:grpSpPr>
                          <a:xfrm>
                            <a:off x="1036320" y="2240280"/>
                            <a:ext cx="1097280" cy="274320"/>
                            <a:chOff x="1036320" y="2240280"/>
                            <a:chExt cx="1097280" cy="274320"/>
                          </a:xfrm>
                          <a:grpFill/>
                        </p:grpSpPr>
                        <p:sp>
                          <p:nvSpPr>
                            <p:cNvPr id="374" name="Rectangle 373">
                              <a:extLst>
                                <a:ext uri="{FF2B5EF4-FFF2-40B4-BE49-F238E27FC236}">
                                  <a16:creationId xmlns:a16="http://schemas.microsoft.com/office/drawing/2014/main" id="{1C038CD9-2794-AD3B-D0C4-43CA89B53E3D}"/>
                                </a:ext>
                              </a:extLst>
                            </p:cNvPr>
                            <p:cNvSpPr/>
                            <p:nvPr/>
                          </p:nvSpPr>
                          <p:spPr>
                            <a:xfrm>
                              <a:off x="103632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75" name="Rectangle 374">
                              <a:extLst>
                                <a:ext uri="{FF2B5EF4-FFF2-40B4-BE49-F238E27FC236}">
                                  <a16:creationId xmlns:a16="http://schemas.microsoft.com/office/drawing/2014/main" id="{C95766F7-7F03-5979-7347-7517A28496D6}"/>
                                </a:ext>
                              </a:extLst>
                            </p:cNvPr>
                            <p:cNvSpPr/>
                            <p:nvPr/>
                          </p:nvSpPr>
                          <p:spPr>
                            <a:xfrm>
                              <a:off x="131064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76" name="Rectangle 375">
                              <a:extLst>
                                <a:ext uri="{FF2B5EF4-FFF2-40B4-BE49-F238E27FC236}">
                                  <a16:creationId xmlns:a16="http://schemas.microsoft.com/office/drawing/2014/main" id="{0A410C27-1514-0533-4EEA-815D5EBB7ACF}"/>
                                </a:ext>
                              </a:extLst>
                            </p:cNvPr>
                            <p:cNvSpPr/>
                            <p:nvPr/>
                          </p:nvSpPr>
                          <p:spPr>
                            <a:xfrm>
                              <a:off x="1588168"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77" name="Rectangle 376">
                              <a:extLst>
                                <a:ext uri="{FF2B5EF4-FFF2-40B4-BE49-F238E27FC236}">
                                  <a16:creationId xmlns:a16="http://schemas.microsoft.com/office/drawing/2014/main" id="{052D0931-953A-01D4-51F0-01D554A1D7E2}"/>
                                </a:ext>
                              </a:extLst>
                            </p:cNvPr>
                            <p:cNvSpPr/>
                            <p:nvPr/>
                          </p:nvSpPr>
                          <p:spPr>
                            <a:xfrm>
                              <a:off x="185928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69" name="Group 368">
                            <a:extLst>
                              <a:ext uri="{FF2B5EF4-FFF2-40B4-BE49-F238E27FC236}">
                                <a16:creationId xmlns:a16="http://schemas.microsoft.com/office/drawing/2014/main" id="{B19CDDD7-26D7-253C-332C-2DE01B0BCD66}"/>
                              </a:ext>
                            </a:extLst>
                          </p:cNvPr>
                          <p:cNvGrpSpPr/>
                          <p:nvPr/>
                        </p:nvGrpSpPr>
                        <p:grpSpPr>
                          <a:xfrm>
                            <a:off x="2133600" y="2239962"/>
                            <a:ext cx="1097280" cy="274320"/>
                            <a:chOff x="1036320" y="2240280"/>
                            <a:chExt cx="1097280" cy="274320"/>
                          </a:xfrm>
                          <a:grpFill/>
                        </p:grpSpPr>
                        <p:sp>
                          <p:nvSpPr>
                            <p:cNvPr id="370" name="Rectangle 369">
                              <a:extLst>
                                <a:ext uri="{FF2B5EF4-FFF2-40B4-BE49-F238E27FC236}">
                                  <a16:creationId xmlns:a16="http://schemas.microsoft.com/office/drawing/2014/main" id="{602E9D58-9A13-1759-B622-2B5862454509}"/>
                                </a:ext>
                              </a:extLst>
                            </p:cNvPr>
                            <p:cNvSpPr/>
                            <p:nvPr/>
                          </p:nvSpPr>
                          <p:spPr>
                            <a:xfrm>
                              <a:off x="103632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71" name="Rectangle 370">
                              <a:extLst>
                                <a:ext uri="{FF2B5EF4-FFF2-40B4-BE49-F238E27FC236}">
                                  <a16:creationId xmlns:a16="http://schemas.microsoft.com/office/drawing/2014/main" id="{0A5A0E8B-C651-A9C3-6A7C-506172BE0DA5}"/>
                                </a:ext>
                              </a:extLst>
                            </p:cNvPr>
                            <p:cNvSpPr/>
                            <p:nvPr/>
                          </p:nvSpPr>
                          <p:spPr>
                            <a:xfrm>
                              <a:off x="131064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72" name="Rectangle 371">
                              <a:extLst>
                                <a:ext uri="{FF2B5EF4-FFF2-40B4-BE49-F238E27FC236}">
                                  <a16:creationId xmlns:a16="http://schemas.microsoft.com/office/drawing/2014/main" id="{4187B579-2C45-7B23-FF85-73FB219473A9}"/>
                                </a:ext>
                              </a:extLst>
                            </p:cNvPr>
                            <p:cNvSpPr/>
                            <p:nvPr/>
                          </p:nvSpPr>
                          <p:spPr>
                            <a:xfrm>
                              <a:off x="1588168"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73" name="Rectangle 372">
                              <a:extLst>
                                <a:ext uri="{FF2B5EF4-FFF2-40B4-BE49-F238E27FC236}">
                                  <a16:creationId xmlns:a16="http://schemas.microsoft.com/office/drawing/2014/main" id="{F0A37F34-790A-1DF2-B317-70C4E2DDC548}"/>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357" name="Group 356">
                          <a:extLst>
                            <a:ext uri="{FF2B5EF4-FFF2-40B4-BE49-F238E27FC236}">
                              <a16:creationId xmlns:a16="http://schemas.microsoft.com/office/drawing/2014/main" id="{CE32082E-B941-299A-3DAF-6BB0F1EA3544}"/>
                            </a:ext>
                          </a:extLst>
                        </p:cNvPr>
                        <p:cNvGrpSpPr/>
                        <p:nvPr/>
                      </p:nvGrpSpPr>
                      <p:grpSpPr>
                        <a:xfrm>
                          <a:off x="1036320" y="2482600"/>
                          <a:ext cx="1905000" cy="244158"/>
                          <a:chOff x="1036320" y="2239962"/>
                          <a:chExt cx="2194560" cy="274638"/>
                        </a:xfrm>
                        <a:grpFill/>
                      </p:grpSpPr>
                      <p:grpSp>
                        <p:nvGrpSpPr>
                          <p:cNvPr id="358" name="Group 357">
                            <a:extLst>
                              <a:ext uri="{FF2B5EF4-FFF2-40B4-BE49-F238E27FC236}">
                                <a16:creationId xmlns:a16="http://schemas.microsoft.com/office/drawing/2014/main" id="{2938FD27-8A4F-FD62-4536-40A2EC3EA24D}"/>
                              </a:ext>
                            </a:extLst>
                          </p:cNvPr>
                          <p:cNvGrpSpPr/>
                          <p:nvPr/>
                        </p:nvGrpSpPr>
                        <p:grpSpPr>
                          <a:xfrm>
                            <a:off x="1036320" y="2240280"/>
                            <a:ext cx="1097280" cy="274320"/>
                            <a:chOff x="1036320" y="2240280"/>
                            <a:chExt cx="1097280" cy="274320"/>
                          </a:xfrm>
                          <a:grpFill/>
                        </p:grpSpPr>
                        <p:sp>
                          <p:nvSpPr>
                            <p:cNvPr id="364" name="Rectangle 363">
                              <a:extLst>
                                <a:ext uri="{FF2B5EF4-FFF2-40B4-BE49-F238E27FC236}">
                                  <a16:creationId xmlns:a16="http://schemas.microsoft.com/office/drawing/2014/main" id="{082F3519-ABED-948A-A796-D5A568E169DB}"/>
                                </a:ext>
                              </a:extLst>
                            </p:cNvPr>
                            <p:cNvSpPr/>
                            <p:nvPr/>
                          </p:nvSpPr>
                          <p:spPr>
                            <a:xfrm>
                              <a:off x="103632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65" name="Rectangle 364">
                              <a:extLst>
                                <a:ext uri="{FF2B5EF4-FFF2-40B4-BE49-F238E27FC236}">
                                  <a16:creationId xmlns:a16="http://schemas.microsoft.com/office/drawing/2014/main" id="{48E12C90-F627-2307-CD66-1854C2AB0AFF}"/>
                                </a:ext>
                              </a:extLst>
                            </p:cNvPr>
                            <p:cNvSpPr/>
                            <p:nvPr/>
                          </p:nvSpPr>
                          <p:spPr>
                            <a:xfrm>
                              <a:off x="131064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66" name="Rectangle 365">
                              <a:extLst>
                                <a:ext uri="{FF2B5EF4-FFF2-40B4-BE49-F238E27FC236}">
                                  <a16:creationId xmlns:a16="http://schemas.microsoft.com/office/drawing/2014/main" id="{FEC685B7-5C3A-4229-E689-7A72BC540202}"/>
                                </a:ext>
                              </a:extLst>
                            </p:cNvPr>
                            <p:cNvSpPr/>
                            <p:nvPr/>
                          </p:nvSpPr>
                          <p:spPr>
                            <a:xfrm>
                              <a:off x="1588168"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67" name="Rectangle 366">
                              <a:extLst>
                                <a:ext uri="{FF2B5EF4-FFF2-40B4-BE49-F238E27FC236}">
                                  <a16:creationId xmlns:a16="http://schemas.microsoft.com/office/drawing/2014/main" id="{CC771B56-0CC0-D2B3-027D-33BB9BFB636C}"/>
                                </a:ext>
                              </a:extLst>
                            </p:cNvPr>
                            <p:cNvSpPr/>
                            <p:nvPr/>
                          </p:nvSpPr>
                          <p:spPr>
                            <a:xfrm>
                              <a:off x="185928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59" name="Group 358">
                            <a:extLst>
                              <a:ext uri="{FF2B5EF4-FFF2-40B4-BE49-F238E27FC236}">
                                <a16:creationId xmlns:a16="http://schemas.microsoft.com/office/drawing/2014/main" id="{E30971B6-8296-FB12-8BFB-AD42B6923726}"/>
                              </a:ext>
                            </a:extLst>
                          </p:cNvPr>
                          <p:cNvGrpSpPr/>
                          <p:nvPr/>
                        </p:nvGrpSpPr>
                        <p:grpSpPr>
                          <a:xfrm>
                            <a:off x="2133600" y="2239962"/>
                            <a:ext cx="1097280" cy="274320"/>
                            <a:chOff x="1036320" y="2240280"/>
                            <a:chExt cx="1097280" cy="274320"/>
                          </a:xfrm>
                          <a:grpFill/>
                        </p:grpSpPr>
                        <p:sp>
                          <p:nvSpPr>
                            <p:cNvPr id="360" name="Rectangle 359">
                              <a:extLst>
                                <a:ext uri="{FF2B5EF4-FFF2-40B4-BE49-F238E27FC236}">
                                  <a16:creationId xmlns:a16="http://schemas.microsoft.com/office/drawing/2014/main" id="{46E663B9-BC19-545B-613A-CA0C3F7357A4}"/>
                                </a:ext>
                              </a:extLst>
                            </p:cNvPr>
                            <p:cNvSpPr/>
                            <p:nvPr/>
                          </p:nvSpPr>
                          <p:spPr>
                            <a:xfrm>
                              <a:off x="103632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61" name="Rectangle 360">
                              <a:extLst>
                                <a:ext uri="{FF2B5EF4-FFF2-40B4-BE49-F238E27FC236}">
                                  <a16:creationId xmlns:a16="http://schemas.microsoft.com/office/drawing/2014/main" id="{99DF760E-74B4-AA85-9B62-F14907FCC2AF}"/>
                                </a:ext>
                              </a:extLst>
                            </p:cNvPr>
                            <p:cNvSpPr/>
                            <p:nvPr/>
                          </p:nvSpPr>
                          <p:spPr>
                            <a:xfrm>
                              <a:off x="131064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62" name="Rectangle 361">
                              <a:extLst>
                                <a:ext uri="{FF2B5EF4-FFF2-40B4-BE49-F238E27FC236}">
                                  <a16:creationId xmlns:a16="http://schemas.microsoft.com/office/drawing/2014/main" id="{5520CD3F-13C9-28B0-52E9-8693F172DDD1}"/>
                                </a:ext>
                              </a:extLst>
                            </p:cNvPr>
                            <p:cNvSpPr/>
                            <p:nvPr/>
                          </p:nvSpPr>
                          <p:spPr>
                            <a:xfrm>
                              <a:off x="1588168"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63" name="Rectangle 362">
                              <a:extLst>
                                <a:ext uri="{FF2B5EF4-FFF2-40B4-BE49-F238E27FC236}">
                                  <a16:creationId xmlns:a16="http://schemas.microsoft.com/office/drawing/2014/main" id="{68C65FF8-B463-2CD7-41DD-ED3A4AB33BA0}"/>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grpSp>
                  <p:nvGrpSpPr>
                    <p:cNvPr id="307" name="Group 306">
                      <a:extLst>
                        <a:ext uri="{FF2B5EF4-FFF2-40B4-BE49-F238E27FC236}">
                          <a16:creationId xmlns:a16="http://schemas.microsoft.com/office/drawing/2014/main" id="{E09F6C0D-AA5E-BAEF-0766-81264094EA32}"/>
                        </a:ext>
                      </a:extLst>
                    </p:cNvPr>
                    <p:cNvGrpSpPr/>
                    <p:nvPr/>
                  </p:nvGrpSpPr>
                  <p:grpSpPr>
                    <a:xfrm>
                      <a:off x="1036320" y="3216224"/>
                      <a:ext cx="1905000" cy="972266"/>
                      <a:chOff x="1036320" y="2239962"/>
                      <a:chExt cx="1905000" cy="972266"/>
                    </a:xfrm>
                    <a:grpFill/>
                  </p:grpSpPr>
                  <p:grpSp>
                    <p:nvGrpSpPr>
                      <p:cNvPr id="308" name="Group 307">
                        <a:extLst>
                          <a:ext uri="{FF2B5EF4-FFF2-40B4-BE49-F238E27FC236}">
                            <a16:creationId xmlns:a16="http://schemas.microsoft.com/office/drawing/2014/main" id="{56D7C188-1170-14AA-F4A1-F7021C13702D}"/>
                          </a:ext>
                        </a:extLst>
                      </p:cNvPr>
                      <p:cNvGrpSpPr/>
                      <p:nvPr/>
                    </p:nvGrpSpPr>
                    <p:grpSpPr>
                      <a:xfrm>
                        <a:off x="1036320" y="2239962"/>
                        <a:ext cx="1905000" cy="486796"/>
                        <a:chOff x="1036320" y="2239962"/>
                        <a:chExt cx="1905000" cy="486796"/>
                      </a:xfrm>
                      <a:grpFill/>
                    </p:grpSpPr>
                    <p:grpSp>
                      <p:nvGrpSpPr>
                        <p:cNvPr id="332" name="Group 331">
                          <a:extLst>
                            <a:ext uri="{FF2B5EF4-FFF2-40B4-BE49-F238E27FC236}">
                              <a16:creationId xmlns:a16="http://schemas.microsoft.com/office/drawing/2014/main" id="{E7FF86BC-8F19-1605-ED93-AFB2F407F7E7}"/>
                            </a:ext>
                          </a:extLst>
                        </p:cNvPr>
                        <p:cNvGrpSpPr/>
                        <p:nvPr/>
                      </p:nvGrpSpPr>
                      <p:grpSpPr>
                        <a:xfrm>
                          <a:off x="1036320" y="2239962"/>
                          <a:ext cx="1905000" cy="244158"/>
                          <a:chOff x="1036320" y="2239962"/>
                          <a:chExt cx="2194560" cy="274638"/>
                        </a:xfrm>
                        <a:grpFill/>
                      </p:grpSpPr>
                      <p:grpSp>
                        <p:nvGrpSpPr>
                          <p:cNvPr id="344" name="Group 343">
                            <a:extLst>
                              <a:ext uri="{FF2B5EF4-FFF2-40B4-BE49-F238E27FC236}">
                                <a16:creationId xmlns:a16="http://schemas.microsoft.com/office/drawing/2014/main" id="{E7FC39F6-0063-FCD3-F64B-56536D1EAC1F}"/>
                              </a:ext>
                            </a:extLst>
                          </p:cNvPr>
                          <p:cNvGrpSpPr/>
                          <p:nvPr/>
                        </p:nvGrpSpPr>
                        <p:grpSpPr>
                          <a:xfrm>
                            <a:off x="1036320" y="2240280"/>
                            <a:ext cx="1097280" cy="274320"/>
                            <a:chOff x="1036320" y="2240280"/>
                            <a:chExt cx="1097280" cy="274320"/>
                          </a:xfrm>
                          <a:grpFill/>
                        </p:grpSpPr>
                        <p:sp>
                          <p:nvSpPr>
                            <p:cNvPr id="350" name="Rectangle 349">
                              <a:extLst>
                                <a:ext uri="{FF2B5EF4-FFF2-40B4-BE49-F238E27FC236}">
                                  <a16:creationId xmlns:a16="http://schemas.microsoft.com/office/drawing/2014/main" id="{19A6AC59-5F04-33D5-2042-EA64DE66492E}"/>
                                </a:ext>
                              </a:extLst>
                            </p:cNvPr>
                            <p:cNvSpPr/>
                            <p:nvPr/>
                          </p:nvSpPr>
                          <p:spPr>
                            <a:xfrm>
                              <a:off x="103632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51" name="Rectangle 350">
                              <a:extLst>
                                <a:ext uri="{FF2B5EF4-FFF2-40B4-BE49-F238E27FC236}">
                                  <a16:creationId xmlns:a16="http://schemas.microsoft.com/office/drawing/2014/main" id="{5AB65DC9-45AA-2285-D22F-C9FD234F06E6}"/>
                                </a:ext>
                              </a:extLst>
                            </p:cNvPr>
                            <p:cNvSpPr/>
                            <p:nvPr/>
                          </p:nvSpPr>
                          <p:spPr>
                            <a:xfrm>
                              <a:off x="131064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52" name="Rectangle 351">
                              <a:extLst>
                                <a:ext uri="{FF2B5EF4-FFF2-40B4-BE49-F238E27FC236}">
                                  <a16:creationId xmlns:a16="http://schemas.microsoft.com/office/drawing/2014/main" id="{C40560FD-8084-E939-89AE-3AECC56AD6E9}"/>
                                </a:ext>
                              </a:extLst>
                            </p:cNvPr>
                            <p:cNvSpPr/>
                            <p:nvPr/>
                          </p:nvSpPr>
                          <p:spPr>
                            <a:xfrm>
                              <a:off x="1588168"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53" name="Rectangle 352">
                              <a:extLst>
                                <a:ext uri="{FF2B5EF4-FFF2-40B4-BE49-F238E27FC236}">
                                  <a16:creationId xmlns:a16="http://schemas.microsoft.com/office/drawing/2014/main" id="{00D6E4FF-96B6-028D-9349-12EC7369C1F9}"/>
                                </a:ext>
                              </a:extLst>
                            </p:cNvPr>
                            <p:cNvSpPr/>
                            <p:nvPr/>
                          </p:nvSpPr>
                          <p:spPr>
                            <a:xfrm>
                              <a:off x="185928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45" name="Group 344">
                            <a:extLst>
                              <a:ext uri="{FF2B5EF4-FFF2-40B4-BE49-F238E27FC236}">
                                <a16:creationId xmlns:a16="http://schemas.microsoft.com/office/drawing/2014/main" id="{0750275B-B484-EF5B-5C05-8FBF655BCC7A}"/>
                              </a:ext>
                            </a:extLst>
                          </p:cNvPr>
                          <p:cNvGrpSpPr/>
                          <p:nvPr/>
                        </p:nvGrpSpPr>
                        <p:grpSpPr>
                          <a:xfrm>
                            <a:off x="2133600" y="2239962"/>
                            <a:ext cx="1097280" cy="274320"/>
                            <a:chOff x="1036320" y="2240280"/>
                            <a:chExt cx="1097280" cy="274320"/>
                          </a:xfrm>
                          <a:grpFill/>
                        </p:grpSpPr>
                        <p:sp>
                          <p:nvSpPr>
                            <p:cNvPr id="346" name="Rectangle 345">
                              <a:extLst>
                                <a:ext uri="{FF2B5EF4-FFF2-40B4-BE49-F238E27FC236}">
                                  <a16:creationId xmlns:a16="http://schemas.microsoft.com/office/drawing/2014/main" id="{637EF08A-6F81-8779-B7B6-103D9228E497}"/>
                                </a:ext>
                              </a:extLst>
                            </p:cNvPr>
                            <p:cNvSpPr/>
                            <p:nvPr/>
                          </p:nvSpPr>
                          <p:spPr>
                            <a:xfrm>
                              <a:off x="103632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47" name="Rectangle 346">
                              <a:extLst>
                                <a:ext uri="{FF2B5EF4-FFF2-40B4-BE49-F238E27FC236}">
                                  <a16:creationId xmlns:a16="http://schemas.microsoft.com/office/drawing/2014/main" id="{F08A7603-7D48-42FE-599F-9FBA5F00C601}"/>
                                </a:ext>
                              </a:extLst>
                            </p:cNvPr>
                            <p:cNvSpPr/>
                            <p:nvPr/>
                          </p:nvSpPr>
                          <p:spPr>
                            <a:xfrm>
                              <a:off x="131064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48" name="Rectangle 347">
                              <a:extLst>
                                <a:ext uri="{FF2B5EF4-FFF2-40B4-BE49-F238E27FC236}">
                                  <a16:creationId xmlns:a16="http://schemas.microsoft.com/office/drawing/2014/main" id="{53955FB6-F799-802E-E3A6-140AEFA65E5C}"/>
                                </a:ext>
                              </a:extLst>
                            </p:cNvPr>
                            <p:cNvSpPr/>
                            <p:nvPr/>
                          </p:nvSpPr>
                          <p:spPr>
                            <a:xfrm>
                              <a:off x="1588168"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49" name="Rectangle 348">
                              <a:extLst>
                                <a:ext uri="{FF2B5EF4-FFF2-40B4-BE49-F238E27FC236}">
                                  <a16:creationId xmlns:a16="http://schemas.microsoft.com/office/drawing/2014/main" id="{DD4B730A-7F65-1EA2-04B9-7ADF3014E9DE}"/>
                                </a:ext>
                              </a:extLst>
                            </p:cNvPr>
                            <p:cNvSpPr/>
                            <p:nvPr/>
                          </p:nvSpPr>
                          <p:spPr>
                            <a:xfrm>
                              <a:off x="185928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333" name="Group 332">
                          <a:extLst>
                            <a:ext uri="{FF2B5EF4-FFF2-40B4-BE49-F238E27FC236}">
                              <a16:creationId xmlns:a16="http://schemas.microsoft.com/office/drawing/2014/main" id="{EEA64138-7F16-2FF3-B509-B04F675F9BB2}"/>
                            </a:ext>
                          </a:extLst>
                        </p:cNvPr>
                        <p:cNvGrpSpPr/>
                        <p:nvPr/>
                      </p:nvGrpSpPr>
                      <p:grpSpPr>
                        <a:xfrm>
                          <a:off x="1036320" y="2482600"/>
                          <a:ext cx="1905000" cy="244158"/>
                          <a:chOff x="1036320" y="2239962"/>
                          <a:chExt cx="2194560" cy="274638"/>
                        </a:xfrm>
                        <a:grpFill/>
                      </p:grpSpPr>
                      <p:grpSp>
                        <p:nvGrpSpPr>
                          <p:cNvPr id="334" name="Group 333">
                            <a:extLst>
                              <a:ext uri="{FF2B5EF4-FFF2-40B4-BE49-F238E27FC236}">
                                <a16:creationId xmlns:a16="http://schemas.microsoft.com/office/drawing/2014/main" id="{8CD20964-F79A-9EE9-6923-E4AA1ECDF712}"/>
                              </a:ext>
                            </a:extLst>
                          </p:cNvPr>
                          <p:cNvGrpSpPr/>
                          <p:nvPr/>
                        </p:nvGrpSpPr>
                        <p:grpSpPr>
                          <a:xfrm>
                            <a:off x="1036320" y="2240280"/>
                            <a:ext cx="1097280" cy="274320"/>
                            <a:chOff x="1036320" y="2240280"/>
                            <a:chExt cx="1097280" cy="274320"/>
                          </a:xfrm>
                          <a:grpFill/>
                        </p:grpSpPr>
                        <p:sp>
                          <p:nvSpPr>
                            <p:cNvPr id="340" name="Rectangle 339">
                              <a:extLst>
                                <a:ext uri="{FF2B5EF4-FFF2-40B4-BE49-F238E27FC236}">
                                  <a16:creationId xmlns:a16="http://schemas.microsoft.com/office/drawing/2014/main" id="{BB969909-BE42-F286-C344-8757F2951B88}"/>
                                </a:ext>
                              </a:extLst>
                            </p:cNvPr>
                            <p:cNvSpPr/>
                            <p:nvPr/>
                          </p:nvSpPr>
                          <p:spPr>
                            <a:xfrm>
                              <a:off x="103632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41" name="Rectangle 340">
                              <a:extLst>
                                <a:ext uri="{FF2B5EF4-FFF2-40B4-BE49-F238E27FC236}">
                                  <a16:creationId xmlns:a16="http://schemas.microsoft.com/office/drawing/2014/main" id="{DD01148A-3A25-992E-49E3-4C852D3F49FB}"/>
                                </a:ext>
                              </a:extLst>
                            </p:cNvPr>
                            <p:cNvSpPr/>
                            <p:nvPr/>
                          </p:nvSpPr>
                          <p:spPr>
                            <a:xfrm>
                              <a:off x="131064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42" name="Rectangle 341">
                              <a:extLst>
                                <a:ext uri="{FF2B5EF4-FFF2-40B4-BE49-F238E27FC236}">
                                  <a16:creationId xmlns:a16="http://schemas.microsoft.com/office/drawing/2014/main" id="{26E57E0E-E05E-8A43-47C3-DFBA527CB57A}"/>
                                </a:ext>
                              </a:extLst>
                            </p:cNvPr>
                            <p:cNvSpPr/>
                            <p:nvPr/>
                          </p:nvSpPr>
                          <p:spPr>
                            <a:xfrm>
                              <a:off x="1588168"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43" name="Rectangle 342">
                              <a:extLst>
                                <a:ext uri="{FF2B5EF4-FFF2-40B4-BE49-F238E27FC236}">
                                  <a16:creationId xmlns:a16="http://schemas.microsoft.com/office/drawing/2014/main" id="{DF6EA297-0AFE-CB12-72BA-97DA8FDB1096}"/>
                                </a:ext>
                              </a:extLst>
                            </p:cNvPr>
                            <p:cNvSpPr/>
                            <p:nvPr/>
                          </p:nvSpPr>
                          <p:spPr>
                            <a:xfrm>
                              <a:off x="185928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35" name="Group 334">
                            <a:extLst>
                              <a:ext uri="{FF2B5EF4-FFF2-40B4-BE49-F238E27FC236}">
                                <a16:creationId xmlns:a16="http://schemas.microsoft.com/office/drawing/2014/main" id="{022CB26F-3C82-734B-9B7F-7B8A290DE65C}"/>
                              </a:ext>
                            </a:extLst>
                          </p:cNvPr>
                          <p:cNvGrpSpPr/>
                          <p:nvPr/>
                        </p:nvGrpSpPr>
                        <p:grpSpPr>
                          <a:xfrm>
                            <a:off x="2133600" y="2239962"/>
                            <a:ext cx="1097280" cy="274320"/>
                            <a:chOff x="1036320" y="2240280"/>
                            <a:chExt cx="1097280" cy="274320"/>
                          </a:xfrm>
                          <a:grpFill/>
                        </p:grpSpPr>
                        <p:sp>
                          <p:nvSpPr>
                            <p:cNvPr id="336" name="Rectangle 335">
                              <a:extLst>
                                <a:ext uri="{FF2B5EF4-FFF2-40B4-BE49-F238E27FC236}">
                                  <a16:creationId xmlns:a16="http://schemas.microsoft.com/office/drawing/2014/main" id="{BCCF1B5B-9E49-67CC-65A3-60AAA730AB42}"/>
                                </a:ext>
                              </a:extLst>
                            </p:cNvPr>
                            <p:cNvSpPr/>
                            <p:nvPr/>
                          </p:nvSpPr>
                          <p:spPr>
                            <a:xfrm>
                              <a:off x="103632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37" name="Rectangle 336">
                              <a:extLst>
                                <a:ext uri="{FF2B5EF4-FFF2-40B4-BE49-F238E27FC236}">
                                  <a16:creationId xmlns:a16="http://schemas.microsoft.com/office/drawing/2014/main" id="{33C1FD1A-3486-FD4F-E0B4-648ED3788D56}"/>
                                </a:ext>
                              </a:extLst>
                            </p:cNvPr>
                            <p:cNvSpPr/>
                            <p:nvPr/>
                          </p:nvSpPr>
                          <p:spPr>
                            <a:xfrm>
                              <a:off x="131064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38" name="Rectangle 337">
                              <a:extLst>
                                <a:ext uri="{FF2B5EF4-FFF2-40B4-BE49-F238E27FC236}">
                                  <a16:creationId xmlns:a16="http://schemas.microsoft.com/office/drawing/2014/main" id="{CE3DB8FD-7A0C-C944-B5A1-1A46E31A6D10}"/>
                                </a:ext>
                              </a:extLst>
                            </p:cNvPr>
                            <p:cNvSpPr/>
                            <p:nvPr/>
                          </p:nvSpPr>
                          <p:spPr>
                            <a:xfrm>
                              <a:off x="1588168"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39" name="Rectangle 338">
                              <a:extLst>
                                <a:ext uri="{FF2B5EF4-FFF2-40B4-BE49-F238E27FC236}">
                                  <a16:creationId xmlns:a16="http://schemas.microsoft.com/office/drawing/2014/main" id="{B3A844A2-EBE6-11C0-8D07-7753861E4AB3}"/>
                                </a:ext>
                              </a:extLst>
                            </p:cNvPr>
                            <p:cNvSpPr/>
                            <p:nvPr/>
                          </p:nvSpPr>
                          <p:spPr>
                            <a:xfrm>
                              <a:off x="185928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309" name="Group 308">
                        <a:extLst>
                          <a:ext uri="{FF2B5EF4-FFF2-40B4-BE49-F238E27FC236}">
                            <a16:creationId xmlns:a16="http://schemas.microsoft.com/office/drawing/2014/main" id="{EF20E45B-1425-E3E1-F7B5-B4B60E81521D}"/>
                          </a:ext>
                        </a:extLst>
                      </p:cNvPr>
                      <p:cNvGrpSpPr/>
                      <p:nvPr/>
                    </p:nvGrpSpPr>
                    <p:grpSpPr>
                      <a:xfrm>
                        <a:off x="1036320" y="2725432"/>
                        <a:ext cx="1905000" cy="486796"/>
                        <a:chOff x="1036320" y="2239962"/>
                        <a:chExt cx="1905000" cy="486796"/>
                      </a:xfrm>
                      <a:grpFill/>
                    </p:grpSpPr>
                    <p:grpSp>
                      <p:nvGrpSpPr>
                        <p:cNvPr id="310" name="Group 309">
                          <a:extLst>
                            <a:ext uri="{FF2B5EF4-FFF2-40B4-BE49-F238E27FC236}">
                              <a16:creationId xmlns:a16="http://schemas.microsoft.com/office/drawing/2014/main" id="{E4E6BA8C-A6EC-4030-0DFC-3F756BEC2376}"/>
                            </a:ext>
                          </a:extLst>
                        </p:cNvPr>
                        <p:cNvGrpSpPr/>
                        <p:nvPr/>
                      </p:nvGrpSpPr>
                      <p:grpSpPr>
                        <a:xfrm>
                          <a:off x="1036320" y="2239962"/>
                          <a:ext cx="1905000" cy="244158"/>
                          <a:chOff x="1036320" y="2239962"/>
                          <a:chExt cx="2194560" cy="274638"/>
                        </a:xfrm>
                        <a:grpFill/>
                      </p:grpSpPr>
                      <p:grpSp>
                        <p:nvGrpSpPr>
                          <p:cNvPr id="322" name="Group 321">
                            <a:extLst>
                              <a:ext uri="{FF2B5EF4-FFF2-40B4-BE49-F238E27FC236}">
                                <a16:creationId xmlns:a16="http://schemas.microsoft.com/office/drawing/2014/main" id="{6063ABFF-E131-6E10-D434-819D1BB55815}"/>
                              </a:ext>
                            </a:extLst>
                          </p:cNvPr>
                          <p:cNvGrpSpPr/>
                          <p:nvPr/>
                        </p:nvGrpSpPr>
                        <p:grpSpPr>
                          <a:xfrm>
                            <a:off x="1036320" y="2240280"/>
                            <a:ext cx="1097280" cy="274320"/>
                            <a:chOff x="1036320" y="2240280"/>
                            <a:chExt cx="1097280" cy="274320"/>
                          </a:xfrm>
                          <a:grpFill/>
                        </p:grpSpPr>
                        <p:sp>
                          <p:nvSpPr>
                            <p:cNvPr id="328" name="Rectangle 327">
                              <a:extLst>
                                <a:ext uri="{FF2B5EF4-FFF2-40B4-BE49-F238E27FC236}">
                                  <a16:creationId xmlns:a16="http://schemas.microsoft.com/office/drawing/2014/main" id="{4FC81C8A-9713-4F5A-4436-3AA2BD147B02}"/>
                                </a:ext>
                              </a:extLst>
                            </p:cNvPr>
                            <p:cNvSpPr/>
                            <p:nvPr/>
                          </p:nvSpPr>
                          <p:spPr>
                            <a:xfrm>
                              <a:off x="103632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29" name="Rectangle 328">
                              <a:extLst>
                                <a:ext uri="{FF2B5EF4-FFF2-40B4-BE49-F238E27FC236}">
                                  <a16:creationId xmlns:a16="http://schemas.microsoft.com/office/drawing/2014/main" id="{C40E65DA-275C-C7FB-1675-203099B35FE9}"/>
                                </a:ext>
                              </a:extLst>
                            </p:cNvPr>
                            <p:cNvSpPr/>
                            <p:nvPr/>
                          </p:nvSpPr>
                          <p:spPr>
                            <a:xfrm>
                              <a:off x="131064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30" name="Rectangle 329">
                              <a:extLst>
                                <a:ext uri="{FF2B5EF4-FFF2-40B4-BE49-F238E27FC236}">
                                  <a16:creationId xmlns:a16="http://schemas.microsoft.com/office/drawing/2014/main" id="{D290526A-3FD2-9741-7128-81D05CEADF6D}"/>
                                </a:ext>
                              </a:extLst>
                            </p:cNvPr>
                            <p:cNvSpPr/>
                            <p:nvPr/>
                          </p:nvSpPr>
                          <p:spPr>
                            <a:xfrm>
                              <a:off x="1588168"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31" name="Rectangle 330">
                              <a:extLst>
                                <a:ext uri="{FF2B5EF4-FFF2-40B4-BE49-F238E27FC236}">
                                  <a16:creationId xmlns:a16="http://schemas.microsoft.com/office/drawing/2014/main" id="{36EE7C3C-4192-0006-743E-A217B73BBAF7}"/>
                                </a:ext>
                              </a:extLst>
                            </p:cNvPr>
                            <p:cNvSpPr/>
                            <p:nvPr/>
                          </p:nvSpPr>
                          <p:spPr>
                            <a:xfrm>
                              <a:off x="185928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23" name="Group 322">
                            <a:extLst>
                              <a:ext uri="{FF2B5EF4-FFF2-40B4-BE49-F238E27FC236}">
                                <a16:creationId xmlns:a16="http://schemas.microsoft.com/office/drawing/2014/main" id="{689633EE-ACEA-D520-28CF-CB024EABF879}"/>
                              </a:ext>
                            </a:extLst>
                          </p:cNvPr>
                          <p:cNvGrpSpPr/>
                          <p:nvPr/>
                        </p:nvGrpSpPr>
                        <p:grpSpPr>
                          <a:xfrm>
                            <a:off x="2133600" y="2239962"/>
                            <a:ext cx="1097280" cy="274320"/>
                            <a:chOff x="1036320" y="2240280"/>
                            <a:chExt cx="1097280" cy="274320"/>
                          </a:xfrm>
                          <a:grpFill/>
                        </p:grpSpPr>
                        <p:sp>
                          <p:nvSpPr>
                            <p:cNvPr id="324" name="Rectangle 323">
                              <a:extLst>
                                <a:ext uri="{FF2B5EF4-FFF2-40B4-BE49-F238E27FC236}">
                                  <a16:creationId xmlns:a16="http://schemas.microsoft.com/office/drawing/2014/main" id="{3E3DDF94-3C6D-662B-F468-83E7E19E23C4}"/>
                                </a:ext>
                              </a:extLst>
                            </p:cNvPr>
                            <p:cNvSpPr/>
                            <p:nvPr/>
                          </p:nvSpPr>
                          <p:spPr>
                            <a:xfrm>
                              <a:off x="103632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25" name="Rectangle 324">
                              <a:extLst>
                                <a:ext uri="{FF2B5EF4-FFF2-40B4-BE49-F238E27FC236}">
                                  <a16:creationId xmlns:a16="http://schemas.microsoft.com/office/drawing/2014/main" id="{25B2B162-319D-A265-7F74-9C41A0CC05AA}"/>
                                </a:ext>
                              </a:extLst>
                            </p:cNvPr>
                            <p:cNvSpPr/>
                            <p:nvPr/>
                          </p:nvSpPr>
                          <p:spPr>
                            <a:xfrm>
                              <a:off x="131064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26" name="Rectangle 325">
                              <a:extLst>
                                <a:ext uri="{FF2B5EF4-FFF2-40B4-BE49-F238E27FC236}">
                                  <a16:creationId xmlns:a16="http://schemas.microsoft.com/office/drawing/2014/main" id="{2EBF14D7-A407-EB62-373E-57C224EC2CB4}"/>
                                </a:ext>
                              </a:extLst>
                            </p:cNvPr>
                            <p:cNvSpPr/>
                            <p:nvPr/>
                          </p:nvSpPr>
                          <p:spPr>
                            <a:xfrm>
                              <a:off x="1588168"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27" name="Rectangle 326">
                              <a:extLst>
                                <a:ext uri="{FF2B5EF4-FFF2-40B4-BE49-F238E27FC236}">
                                  <a16:creationId xmlns:a16="http://schemas.microsoft.com/office/drawing/2014/main" id="{BE4FDE95-0C81-D893-75B4-6E9D4F3C5F08}"/>
                                </a:ext>
                              </a:extLst>
                            </p:cNvPr>
                            <p:cNvSpPr/>
                            <p:nvPr/>
                          </p:nvSpPr>
                          <p:spPr>
                            <a:xfrm>
                              <a:off x="185928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311" name="Group 310">
                          <a:extLst>
                            <a:ext uri="{FF2B5EF4-FFF2-40B4-BE49-F238E27FC236}">
                              <a16:creationId xmlns:a16="http://schemas.microsoft.com/office/drawing/2014/main" id="{A47D48BA-5EDE-AC16-0581-4F2FEAB9CAD1}"/>
                            </a:ext>
                          </a:extLst>
                        </p:cNvPr>
                        <p:cNvGrpSpPr/>
                        <p:nvPr/>
                      </p:nvGrpSpPr>
                      <p:grpSpPr>
                        <a:xfrm>
                          <a:off x="1036320" y="2482600"/>
                          <a:ext cx="1905000" cy="244158"/>
                          <a:chOff x="1036320" y="2239962"/>
                          <a:chExt cx="2194560" cy="274638"/>
                        </a:xfrm>
                        <a:grpFill/>
                      </p:grpSpPr>
                      <p:grpSp>
                        <p:nvGrpSpPr>
                          <p:cNvPr id="312" name="Group 311">
                            <a:extLst>
                              <a:ext uri="{FF2B5EF4-FFF2-40B4-BE49-F238E27FC236}">
                                <a16:creationId xmlns:a16="http://schemas.microsoft.com/office/drawing/2014/main" id="{1A36D199-9FCA-2C9B-99A9-BA92AA0C44F5}"/>
                              </a:ext>
                            </a:extLst>
                          </p:cNvPr>
                          <p:cNvGrpSpPr/>
                          <p:nvPr/>
                        </p:nvGrpSpPr>
                        <p:grpSpPr>
                          <a:xfrm>
                            <a:off x="1036320" y="2240280"/>
                            <a:ext cx="1097280" cy="274320"/>
                            <a:chOff x="1036320" y="2240280"/>
                            <a:chExt cx="1097280" cy="274320"/>
                          </a:xfrm>
                          <a:grpFill/>
                        </p:grpSpPr>
                        <p:sp>
                          <p:nvSpPr>
                            <p:cNvPr id="318" name="Rectangle 317">
                              <a:extLst>
                                <a:ext uri="{FF2B5EF4-FFF2-40B4-BE49-F238E27FC236}">
                                  <a16:creationId xmlns:a16="http://schemas.microsoft.com/office/drawing/2014/main" id="{6A369299-C163-A2BD-CA95-831E8A485DC8}"/>
                                </a:ext>
                              </a:extLst>
                            </p:cNvPr>
                            <p:cNvSpPr/>
                            <p:nvPr/>
                          </p:nvSpPr>
                          <p:spPr>
                            <a:xfrm>
                              <a:off x="103632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19" name="Rectangle 318">
                              <a:extLst>
                                <a:ext uri="{FF2B5EF4-FFF2-40B4-BE49-F238E27FC236}">
                                  <a16:creationId xmlns:a16="http://schemas.microsoft.com/office/drawing/2014/main" id="{B5FB19F9-55E8-239E-0CB2-E67C011786A7}"/>
                                </a:ext>
                              </a:extLst>
                            </p:cNvPr>
                            <p:cNvSpPr/>
                            <p:nvPr/>
                          </p:nvSpPr>
                          <p:spPr>
                            <a:xfrm>
                              <a:off x="131064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20" name="Rectangle 319">
                              <a:extLst>
                                <a:ext uri="{FF2B5EF4-FFF2-40B4-BE49-F238E27FC236}">
                                  <a16:creationId xmlns:a16="http://schemas.microsoft.com/office/drawing/2014/main" id="{E0D794FE-1551-FE08-1116-B961CADBA9BD}"/>
                                </a:ext>
                              </a:extLst>
                            </p:cNvPr>
                            <p:cNvSpPr/>
                            <p:nvPr/>
                          </p:nvSpPr>
                          <p:spPr>
                            <a:xfrm>
                              <a:off x="1588168"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21" name="Rectangle 320">
                              <a:extLst>
                                <a:ext uri="{FF2B5EF4-FFF2-40B4-BE49-F238E27FC236}">
                                  <a16:creationId xmlns:a16="http://schemas.microsoft.com/office/drawing/2014/main" id="{FE24C383-9DC4-4838-E845-5DD3FBCFF9B0}"/>
                                </a:ext>
                              </a:extLst>
                            </p:cNvPr>
                            <p:cNvSpPr/>
                            <p:nvPr/>
                          </p:nvSpPr>
                          <p:spPr>
                            <a:xfrm>
                              <a:off x="185928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13" name="Group 312">
                            <a:extLst>
                              <a:ext uri="{FF2B5EF4-FFF2-40B4-BE49-F238E27FC236}">
                                <a16:creationId xmlns:a16="http://schemas.microsoft.com/office/drawing/2014/main" id="{BC307ED3-05E8-DAE4-93DF-602B51E214D5}"/>
                              </a:ext>
                            </a:extLst>
                          </p:cNvPr>
                          <p:cNvGrpSpPr/>
                          <p:nvPr/>
                        </p:nvGrpSpPr>
                        <p:grpSpPr>
                          <a:xfrm>
                            <a:off x="2133600" y="2239962"/>
                            <a:ext cx="1097280" cy="274320"/>
                            <a:chOff x="1036320" y="2240280"/>
                            <a:chExt cx="1097280" cy="274320"/>
                          </a:xfrm>
                          <a:grpFill/>
                        </p:grpSpPr>
                        <p:sp>
                          <p:nvSpPr>
                            <p:cNvPr id="314" name="Rectangle 313">
                              <a:extLst>
                                <a:ext uri="{FF2B5EF4-FFF2-40B4-BE49-F238E27FC236}">
                                  <a16:creationId xmlns:a16="http://schemas.microsoft.com/office/drawing/2014/main" id="{E6E4DE96-367D-5D86-1CEE-2A73AE4CADE0}"/>
                                </a:ext>
                              </a:extLst>
                            </p:cNvPr>
                            <p:cNvSpPr/>
                            <p:nvPr/>
                          </p:nvSpPr>
                          <p:spPr>
                            <a:xfrm>
                              <a:off x="103632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15" name="Rectangle 314">
                              <a:extLst>
                                <a:ext uri="{FF2B5EF4-FFF2-40B4-BE49-F238E27FC236}">
                                  <a16:creationId xmlns:a16="http://schemas.microsoft.com/office/drawing/2014/main" id="{4968C99A-7997-E723-4AFF-88F019EEE0F3}"/>
                                </a:ext>
                              </a:extLst>
                            </p:cNvPr>
                            <p:cNvSpPr/>
                            <p:nvPr/>
                          </p:nvSpPr>
                          <p:spPr>
                            <a:xfrm>
                              <a:off x="131064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16" name="Rectangle 315">
                              <a:extLst>
                                <a:ext uri="{FF2B5EF4-FFF2-40B4-BE49-F238E27FC236}">
                                  <a16:creationId xmlns:a16="http://schemas.microsoft.com/office/drawing/2014/main" id="{95F2F5BD-E50F-4229-5E83-47BB66C31497}"/>
                                </a:ext>
                              </a:extLst>
                            </p:cNvPr>
                            <p:cNvSpPr/>
                            <p:nvPr/>
                          </p:nvSpPr>
                          <p:spPr>
                            <a:xfrm>
                              <a:off x="1588168"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17" name="Rectangle 316">
                              <a:extLst>
                                <a:ext uri="{FF2B5EF4-FFF2-40B4-BE49-F238E27FC236}">
                                  <a16:creationId xmlns:a16="http://schemas.microsoft.com/office/drawing/2014/main" id="{65CBDE49-37FC-C879-D3A6-5063CB9EDDFC}"/>
                                </a:ext>
                              </a:extLst>
                            </p:cNvPr>
                            <p:cNvSpPr/>
                            <p:nvPr/>
                          </p:nvSpPr>
                          <p:spPr>
                            <a:xfrm>
                              <a:off x="185928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grpSp>
              <p:grpSp>
                <p:nvGrpSpPr>
                  <p:cNvPr id="301" name="Group 300">
                    <a:extLst>
                      <a:ext uri="{FF2B5EF4-FFF2-40B4-BE49-F238E27FC236}">
                        <a16:creationId xmlns:a16="http://schemas.microsoft.com/office/drawing/2014/main" id="{9340398A-176D-4C67-5429-3F0F71AFF149}"/>
                      </a:ext>
                    </a:extLst>
                  </p:cNvPr>
                  <p:cNvGrpSpPr/>
                  <p:nvPr/>
                </p:nvGrpSpPr>
                <p:grpSpPr>
                  <a:xfrm>
                    <a:off x="5265790" y="4737346"/>
                    <a:ext cx="2235211" cy="1423087"/>
                    <a:chOff x="5265790" y="4737346"/>
                    <a:chExt cx="2235211" cy="1423087"/>
                  </a:xfrm>
                </p:grpSpPr>
                <p:sp>
                  <p:nvSpPr>
                    <p:cNvPr id="302" name="TextBox 301">
                      <a:extLst>
                        <a:ext uri="{FF2B5EF4-FFF2-40B4-BE49-F238E27FC236}">
                          <a16:creationId xmlns:a16="http://schemas.microsoft.com/office/drawing/2014/main" id="{4EA8274C-10A1-DDBB-1AFE-FB9A03D8B2B8}"/>
                        </a:ext>
                      </a:extLst>
                    </p:cNvPr>
                    <p:cNvSpPr txBox="1"/>
                    <p:nvPr/>
                  </p:nvSpPr>
                  <p:spPr>
                    <a:xfrm>
                      <a:off x="5265794" y="4737346"/>
                      <a:ext cx="1088147" cy="392307"/>
                    </a:xfrm>
                    <a:prstGeom prst="rect">
                      <a:avLst/>
                    </a:prstGeom>
                    <a:noFill/>
                  </p:spPr>
                  <p:txBody>
                    <a:bodyPr wrap="none" rtlCol="0">
                      <a:spAutoFit/>
                    </a:bodyPr>
                    <a:lstStyle/>
                    <a:p>
                      <a:pPr>
                        <a:lnSpc>
                          <a:spcPct val="90000"/>
                        </a:lnSpc>
                      </a:pPr>
                      <a:r>
                        <a:rPr lang="en-GR" sz="2000" dirty="0">
                          <a:solidFill>
                            <a:schemeClr val="bg1"/>
                          </a:solidFill>
                          <a:latin typeface="Trebuchet MS" panose="020B0703020202090204" pitchFamily="34" charset="0"/>
                        </a:rPr>
                        <a:t>Core 1</a:t>
                      </a:r>
                    </a:p>
                  </p:txBody>
                </p:sp>
                <p:sp>
                  <p:nvSpPr>
                    <p:cNvPr id="303" name="TextBox 302">
                      <a:extLst>
                        <a:ext uri="{FF2B5EF4-FFF2-40B4-BE49-F238E27FC236}">
                          <a16:creationId xmlns:a16="http://schemas.microsoft.com/office/drawing/2014/main" id="{E680F774-2032-02A0-EBA4-33263868A6C5}"/>
                        </a:ext>
                      </a:extLst>
                    </p:cNvPr>
                    <p:cNvSpPr txBox="1"/>
                    <p:nvPr/>
                  </p:nvSpPr>
                  <p:spPr>
                    <a:xfrm>
                      <a:off x="6412853" y="4737346"/>
                      <a:ext cx="1088147" cy="392307"/>
                    </a:xfrm>
                    <a:prstGeom prst="rect">
                      <a:avLst/>
                    </a:prstGeom>
                    <a:noFill/>
                  </p:spPr>
                  <p:txBody>
                    <a:bodyPr wrap="none" rtlCol="0">
                      <a:spAutoFit/>
                    </a:bodyPr>
                    <a:lstStyle/>
                    <a:p>
                      <a:pPr>
                        <a:lnSpc>
                          <a:spcPct val="90000"/>
                        </a:lnSpc>
                      </a:pPr>
                      <a:r>
                        <a:rPr lang="en-GR" sz="2000" dirty="0">
                          <a:solidFill>
                            <a:schemeClr val="bg1"/>
                          </a:solidFill>
                          <a:latin typeface="Trebuchet MS" panose="020B0703020202090204" pitchFamily="34" charset="0"/>
                        </a:rPr>
                        <a:t>Core 3</a:t>
                      </a:r>
                    </a:p>
                  </p:txBody>
                </p:sp>
                <p:sp>
                  <p:nvSpPr>
                    <p:cNvPr id="304" name="TextBox 303">
                      <a:extLst>
                        <a:ext uri="{FF2B5EF4-FFF2-40B4-BE49-F238E27FC236}">
                          <a16:creationId xmlns:a16="http://schemas.microsoft.com/office/drawing/2014/main" id="{EE76906D-4463-E4A5-7F4C-37C866A7BB3C}"/>
                        </a:ext>
                      </a:extLst>
                    </p:cNvPr>
                    <p:cNvSpPr txBox="1"/>
                    <p:nvPr/>
                  </p:nvSpPr>
                  <p:spPr>
                    <a:xfrm>
                      <a:off x="5265790" y="5768126"/>
                      <a:ext cx="1088147" cy="392307"/>
                    </a:xfrm>
                    <a:prstGeom prst="rect">
                      <a:avLst/>
                    </a:prstGeom>
                    <a:noFill/>
                  </p:spPr>
                  <p:txBody>
                    <a:bodyPr wrap="none" rtlCol="0">
                      <a:spAutoFit/>
                    </a:bodyPr>
                    <a:lstStyle/>
                    <a:p>
                      <a:pPr>
                        <a:lnSpc>
                          <a:spcPct val="90000"/>
                        </a:lnSpc>
                      </a:pPr>
                      <a:r>
                        <a:rPr lang="en-GR" sz="2000" dirty="0">
                          <a:solidFill>
                            <a:schemeClr val="bg1"/>
                          </a:solidFill>
                          <a:latin typeface="Trebuchet MS" panose="020B0703020202090204" pitchFamily="34" charset="0"/>
                        </a:rPr>
                        <a:t>Core 2</a:t>
                      </a:r>
                    </a:p>
                  </p:txBody>
                </p:sp>
                <p:sp>
                  <p:nvSpPr>
                    <p:cNvPr id="305" name="TextBox 304">
                      <a:extLst>
                        <a:ext uri="{FF2B5EF4-FFF2-40B4-BE49-F238E27FC236}">
                          <a16:creationId xmlns:a16="http://schemas.microsoft.com/office/drawing/2014/main" id="{9BF7917A-B46D-0720-C148-CEDAF32E8FE5}"/>
                        </a:ext>
                      </a:extLst>
                    </p:cNvPr>
                    <p:cNvSpPr txBox="1"/>
                    <p:nvPr/>
                  </p:nvSpPr>
                  <p:spPr>
                    <a:xfrm>
                      <a:off x="6412854" y="5768126"/>
                      <a:ext cx="1088147" cy="392307"/>
                    </a:xfrm>
                    <a:prstGeom prst="rect">
                      <a:avLst/>
                    </a:prstGeom>
                    <a:noFill/>
                  </p:spPr>
                  <p:txBody>
                    <a:bodyPr wrap="none" rtlCol="0">
                      <a:spAutoFit/>
                    </a:bodyPr>
                    <a:lstStyle/>
                    <a:p>
                      <a:pPr>
                        <a:lnSpc>
                          <a:spcPct val="90000"/>
                        </a:lnSpc>
                      </a:pPr>
                      <a:r>
                        <a:rPr lang="en-GR" sz="2000" dirty="0">
                          <a:solidFill>
                            <a:schemeClr val="bg1"/>
                          </a:solidFill>
                          <a:latin typeface="Trebuchet MS" panose="020B0703020202090204" pitchFamily="34" charset="0"/>
                        </a:rPr>
                        <a:t>Core 4</a:t>
                      </a:r>
                    </a:p>
                  </p:txBody>
                </p:sp>
              </p:grpSp>
            </p:grpSp>
            <p:grpSp>
              <p:nvGrpSpPr>
                <p:cNvPr id="268" name="Group 267">
                  <a:extLst>
                    <a:ext uri="{FF2B5EF4-FFF2-40B4-BE49-F238E27FC236}">
                      <a16:creationId xmlns:a16="http://schemas.microsoft.com/office/drawing/2014/main" id="{FDEA4FF2-6524-7ECE-38A0-7D4EB4B79A27}"/>
                    </a:ext>
                  </a:extLst>
                </p:cNvPr>
                <p:cNvGrpSpPr/>
                <p:nvPr/>
              </p:nvGrpSpPr>
              <p:grpSpPr>
                <a:xfrm>
                  <a:off x="455675" y="1615769"/>
                  <a:ext cx="550566" cy="400109"/>
                  <a:chOff x="843981" y="1615769"/>
                  <a:chExt cx="550566" cy="400109"/>
                </a:xfrm>
              </p:grpSpPr>
              <p:sp>
                <p:nvSpPr>
                  <p:cNvPr id="298" name="TextBox 297">
                    <a:extLst>
                      <a:ext uri="{FF2B5EF4-FFF2-40B4-BE49-F238E27FC236}">
                        <a16:creationId xmlns:a16="http://schemas.microsoft.com/office/drawing/2014/main" id="{5DFE8E06-B4CF-D4D1-C06A-5B23B2761F82}"/>
                      </a:ext>
                    </a:extLst>
                  </p:cNvPr>
                  <p:cNvSpPr txBox="1"/>
                  <p:nvPr/>
                </p:nvSpPr>
                <p:spPr>
                  <a:xfrm>
                    <a:off x="843981" y="1615769"/>
                    <a:ext cx="550566" cy="400109"/>
                  </a:xfrm>
                  <a:prstGeom prst="rect">
                    <a:avLst/>
                  </a:prstGeom>
                  <a:noFill/>
                </p:spPr>
                <p:txBody>
                  <a:bodyPr wrap="square" rtlCol="0">
                    <a:spAutoFit/>
                  </a:bodyPr>
                  <a:lstStyle/>
                  <a:p>
                    <a:r>
                      <a:rPr lang="en-GB" sz="2000" dirty="0">
                        <a:solidFill>
                          <a:schemeClr val="accent1"/>
                        </a:solidFill>
                        <a:latin typeface="Trebuchet MS" panose="020B0703020202090204" pitchFamily="34" charset="0"/>
                      </a:rPr>
                      <a:t>4x</a:t>
                    </a:r>
                    <a:r>
                      <a:rPr lang="en-GB" sz="2000" dirty="0">
                        <a:latin typeface="Trebuchet MS" panose="020B0703020202090204" pitchFamily="34" charset="0"/>
                      </a:rPr>
                      <a:t> </a:t>
                    </a:r>
                    <a:endParaRPr lang="en-GR" sz="2000" dirty="0">
                      <a:latin typeface="Trebuchet MS" panose="020B0703020202090204" pitchFamily="34" charset="0"/>
                    </a:endParaRPr>
                  </a:p>
                </p:txBody>
              </p:sp>
              <p:cxnSp>
                <p:nvCxnSpPr>
                  <p:cNvPr id="299" name="Straight Connector 298">
                    <a:extLst>
                      <a:ext uri="{FF2B5EF4-FFF2-40B4-BE49-F238E27FC236}">
                        <a16:creationId xmlns:a16="http://schemas.microsoft.com/office/drawing/2014/main" id="{D8208470-5F4B-DFC1-EFC6-CC9034F81418}"/>
                      </a:ext>
                    </a:extLst>
                  </p:cNvPr>
                  <p:cNvCxnSpPr>
                    <a:cxnSpLocks/>
                  </p:cNvCxnSpPr>
                  <p:nvPr/>
                </p:nvCxnSpPr>
                <p:spPr>
                  <a:xfrm>
                    <a:off x="877786" y="1636540"/>
                    <a:ext cx="482957" cy="0"/>
                  </a:xfrm>
                  <a:prstGeom prst="line">
                    <a:avLst/>
                  </a:prstGeom>
                  <a:ln w="254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269" name="Group 268">
                  <a:extLst>
                    <a:ext uri="{FF2B5EF4-FFF2-40B4-BE49-F238E27FC236}">
                      <a16:creationId xmlns:a16="http://schemas.microsoft.com/office/drawing/2014/main" id="{3BF4FA84-8256-0937-4BD5-EBCDEED992E9}"/>
                    </a:ext>
                  </a:extLst>
                </p:cNvPr>
                <p:cNvGrpSpPr/>
                <p:nvPr/>
              </p:nvGrpSpPr>
              <p:grpSpPr>
                <a:xfrm>
                  <a:off x="1402642" y="1615769"/>
                  <a:ext cx="550566" cy="400109"/>
                  <a:chOff x="843981" y="1615769"/>
                  <a:chExt cx="550566" cy="400109"/>
                </a:xfrm>
              </p:grpSpPr>
              <p:sp>
                <p:nvSpPr>
                  <p:cNvPr id="296" name="TextBox 295">
                    <a:extLst>
                      <a:ext uri="{FF2B5EF4-FFF2-40B4-BE49-F238E27FC236}">
                        <a16:creationId xmlns:a16="http://schemas.microsoft.com/office/drawing/2014/main" id="{B7DA7282-21D4-A9B4-8CA5-4859C07F984C}"/>
                      </a:ext>
                    </a:extLst>
                  </p:cNvPr>
                  <p:cNvSpPr txBox="1"/>
                  <p:nvPr/>
                </p:nvSpPr>
                <p:spPr>
                  <a:xfrm>
                    <a:off x="843981" y="1615769"/>
                    <a:ext cx="550566" cy="400109"/>
                  </a:xfrm>
                  <a:prstGeom prst="rect">
                    <a:avLst/>
                  </a:prstGeom>
                  <a:noFill/>
                </p:spPr>
                <p:txBody>
                  <a:bodyPr wrap="square" rtlCol="0">
                    <a:spAutoFit/>
                  </a:bodyPr>
                  <a:lstStyle/>
                  <a:p>
                    <a:r>
                      <a:rPr lang="en-GB" sz="2000" dirty="0">
                        <a:solidFill>
                          <a:schemeClr val="accent1"/>
                        </a:solidFill>
                        <a:latin typeface="Trebuchet MS" panose="020B0703020202090204" pitchFamily="34" charset="0"/>
                      </a:rPr>
                      <a:t>4x</a:t>
                    </a:r>
                    <a:r>
                      <a:rPr lang="en-GB" sz="2000" dirty="0">
                        <a:latin typeface="Trebuchet MS" panose="020B0703020202090204" pitchFamily="34" charset="0"/>
                      </a:rPr>
                      <a:t> </a:t>
                    </a:r>
                    <a:endParaRPr lang="en-GR" sz="2000" dirty="0">
                      <a:latin typeface="Trebuchet MS" panose="020B0703020202090204" pitchFamily="34" charset="0"/>
                    </a:endParaRPr>
                  </a:p>
                </p:txBody>
              </p:sp>
              <p:cxnSp>
                <p:nvCxnSpPr>
                  <p:cNvPr id="297" name="Straight Connector 296">
                    <a:extLst>
                      <a:ext uri="{FF2B5EF4-FFF2-40B4-BE49-F238E27FC236}">
                        <a16:creationId xmlns:a16="http://schemas.microsoft.com/office/drawing/2014/main" id="{FCAF64EE-43D6-5FC1-38C6-FD292F5EAE09}"/>
                      </a:ext>
                    </a:extLst>
                  </p:cNvPr>
                  <p:cNvCxnSpPr>
                    <a:cxnSpLocks/>
                  </p:cNvCxnSpPr>
                  <p:nvPr/>
                </p:nvCxnSpPr>
                <p:spPr>
                  <a:xfrm>
                    <a:off x="877786" y="1636540"/>
                    <a:ext cx="482957" cy="0"/>
                  </a:xfrm>
                  <a:prstGeom prst="line">
                    <a:avLst/>
                  </a:prstGeom>
                  <a:ln w="254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270" name="Group 269">
                  <a:extLst>
                    <a:ext uri="{FF2B5EF4-FFF2-40B4-BE49-F238E27FC236}">
                      <a16:creationId xmlns:a16="http://schemas.microsoft.com/office/drawing/2014/main" id="{DF78AF64-626B-A8FD-D27D-EF9F7A5A1DF3}"/>
                    </a:ext>
                  </a:extLst>
                </p:cNvPr>
                <p:cNvGrpSpPr/>
                <p:nvPr/>
              </p:nvGrpSpPr>
              <p:grpSpPr>
                <a:xfrm>
                  <a:off x="189557" y="1203422"/>
                  <a:ext cx="2494815" cy="550566"/>
                  <a:chOff x="577863" y="1203422"/>
                  <a:chExt cx="2494815" cy="550566"/>
                </a:xfrm>
              </p:grpSpPr>
              <p:grpSp>
                <p:nvGrpSpPr>
                  <p:cNvPr id="271" name="Group 270">
                    <a:extLst>
                      <a:ext uri="{FF2B5EF4-FFF2-40B4-BE49-F238E27FC236}">
                        <a16:creationId xmlns:a16="http://schemas.microsoft.com/office/drawing/2014/main" id="{4B3950C1-FCAC-79C0-EAF0-A577E5733035}"/>
                      </a:ext>
                    </a:extLst>
                  </p:cNvPr>
                  <p:cNvGrpSpPr/>
                  <p:nvPr/>
                </p:nvGrpSpPr>
                <p:grpSpPr>
                  <a:xfrm rot="5400000">
                    <a:off x="1965343" y="940280"/>
                    <a:ext cx="312025" cy="959681"/>
                    <a:chOff x="3947185" y="4308510"/>
                    <a:chExt cx="355400" cy="1093087"/>
                  </a:xfrm>
                </p:grpSpPr>
                <p:grpSp>
                  <p:nvGrpSpPr>
                    <p:cNvPr id="286" name="Group 285">
                      <a:extLst>
                        <a:ext uri="{FF2B5EF4-FFF2-40B4-BE49-F238E27FC236}">
                          <a16:creationId xmlns:a16="http://schemas.microsoft.com/office/drawing/2014/main" id="{976C3C00-D4A9-B722-B3D3-24D6995C768E}"/>
                        </a:ext>
                      </a:extLst>
                    </p:cNvPr>
                    <p:cNvGrpSpPr>
                      <a:grpSpLocks noChangeAspect="1"/>
                    </p:cNvGrpSpPr>
                    <p:nvPr/>
                  </p:nvGrpSpPr>
                  <p:grpSpPr>
                    <a:xfrm rot="5400000">
                      <a:off x="3647354" y="4680230"/>
                      <a:ext cx="1026952" cy="283511"/>
                      <a:chOff x="687454" y="4672530"/>
                      <a:chExt cx="902179" cy="234000"/>
                    </a:xfrm>
                    <a:solidFill>
                      <a:schemeClr val="accent1">
                        <a:lumMod val="20000"/>
                        <a:lumOff val="80000"/>
                      </a:schemeClr>
                    </a:solidFill>
                  </p:grpSpPr>
                  <p:sp>
                    <p:nvSpPr>
                      <p:cNvPr id="292" name="Rectangle 291">
                        <a:extLst>
                          <a:ext uri="{FF2B5EF4-FFF2-40B4-BE49-F238E27FC236}">
                            <a16:creationId xmlns:a16="http://schemas.microsoft.com/office/drawing/2014/main" id="{45798484-EF72-38D5-3178-EFD5365C9982}"/>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93" name="Rectangle 292">
                        <a:extLst>
                          <a:ext uri="{FF2B5EF4-FFF2-40B4-BE49-F238E27FC236}">
                            <a16:creationId xmlns:a16="http://schemas.microsoft.com/office/drawing/2014/main" id="{1EA1BB0D-8576-AE55-C309-E2DF180DE475}"/>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94" name="Rectangle 293">
                        <a:extLst>
                          <a:ext uri="{FF2B5EF4-FFF2-40B4-BE49-F238E27FC236}">
                            <a16:creationId xmlns:a16="http://schemas.microsoft.com/office/drawing/2014/main" id="{B52DF388-255E-6813-EE36-9F85DEAC8767}"/>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95" name="Rectangle 294">
                        <a:extLst>
                          <a:ext uri="{FF2B5EF4-FFF2-40B4-BE49-F238E27FC236}">
                            <a16:creationId xmlns:a16="http://schemas.microsoft.com/office/drawing/2014/main" id="{DD8465BE-295E-1B88-E570-B8F7263B4A32}"/>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287" name="Group 286">
                      <a:extLst>
                        <a:ext uri="{FF2B5EF4-FFF2-40B4-BE49-F238E27FC236}">
                          <a16:creationId xmlns:a16="http://schemas.microsoft.com/office/drawing/2014/main" id="{52CF817A-6C9B-6FCD-46D2-3C801949E88B}"/>
                        </a:ext>
                      </a:extLst>
                    </p:cNvPr>
                    <p:cNvGrpSpPr>
                      <a:grpSpLocks noChangeAspect="1"/>
                    </p:cNvGrpSpPr>
                    <p:nvPr/>
                  </p:nvGrpSpPr>
                  <p:grpSpPr>
                    <a:xfrm rot="5400000">
                      <a:off x="3575465" y="4746365"/>
                      <a:ext cx="1026952" cy="283511"/>
                      <a:chOff x="687454" y="4672530"/>
                      <a:chExt cx="902179" cy="234000"/>
                    </a:xfrm>
                    <a:solidFill>
                      <a:schemeClr val="accent1">
                        <a:lumMod val="20000"/>
                        <a:lumOff val="80000"/>
                      </a:schemeClr>
                    </a:solidFill>
                  </p:grpSpPr>
                  <p:sp>
                    <p:nvSpPr>
                      <p:cNvPr id="288" name="Rectangle 287">
                        <a:extLst>
                          <a:ext uri="{FF2B5EF4-FFF2-40B4-BE49-F238E27FC236}">
                            <a16:creationId xmlns:a16="http://schemas.microsoft.com/office/drawing/2014/main" id="{70D9809F-ABDC-59AE-8FBD-BD2DE67AF67E}"/>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89" name="Rectangle 288">
                        <a:extLst>
                          <a:ext uri="{FF2B5EF4-FFF2-40B4-BE49-F238E27FC236}">
                            <a16:creationId xmlns:a16="http://schemas.microsoft.com/office/drawing/2014/main" id="{46E48B4C-645C-1579-B877-60A980FEB620}"/>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90" name="Rectangle 289">
                        <a:extLst>
                          <a:ext uri="{FF2B5EF4-FFF2-40B4-BE49-F238E27FC236}">
                            <a16:creationId xmlns:a16="http://schemas.microsoft.com/office/drawing/2014/main" id="{D58CC94E-83E8-EB31-266F-1DF4AFDCA016}"/>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91" name="Rectangle 290">
                        <a:extLst>
                          <a:ext uri="{FF2B5EF4-FFF2-40B4-BE49-F238E27FC236}">
                            <a16:creationId xmlns:a16="http://schemas.microsoft.com/office/drawing/2014/main" id="{58BEF44D-3C09-08E0-C2B7-5CDE3BC96E9F}"/>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272" name="Group 271">
                    <a:extLst>
                      <a:ext uri="{FF2B5EF4-FFF2-40B4-BE49-F238E27FC236}">
                        <a16:creationId xmlns:a16="http://schemas.microsoft.com/office/drawing/2014/main" id="{4B8467B9-A9CE-5FCC-7658-A419D07C7FF5}"/>
                      </a:ext>
                    </a:extLst>
                  </p:cNvPr>
                  <p:cNvGrpSpPr/>
                  <p:nvPr/>
                </p:nvGrpSpPr>
                <p:grpSpPr>
                  <a:xfrm rot="5400000">
                    <a:off x="901691" y="940280"/>
                    <a:ext cx="312025" cy="959681"/>
                    <a:chOff x="3947185" y="4308510"/>
                    <a:chExt cx="355400" cy="1093087"/>
                  </a:xfrm>
                </p:grpSpPr>
                <p:grpSp>
                  <p:nvGrpSpPr>
                    <p:cNvPr id="276" name="Group 275">
                      <a:extLst>
                        <a:ext uri="{FF2B5EF4-FFF2-40B4-BE49-F238E27FC236}">
                          <a16:creationId xmlns:a16="http://schemas.microsoft.com/office/drawing/2014/main" id="{9520D7E7-524C-A809-454A-4EAB396CC3B1}"/>
                        </a:ext>
                      </a:extLst>
                    </p:cNvPr>
                    <p:cNvGrpSpPr>
                      <a:grpSpLocks noChangeAspect="1"/>
                    </p:cNvGrpSpPr>
                    <p:nvPr/>
                  </p:nvGrpSpPr>
                  <p:grpSpPr>
                    <a:xfrm rot="5400000">
                      <a:off x="3647354" y="4680230"/>
                      <a:ext cx="1026952" cy="283511"/>
                      <a:chOff x="687454" y="4672530"/>
                      <a:chExt cx="902179" cy="234000"/>
                    </a:xfrm>
                    <a:solidFill>
                      <a:schemeClr val="accent1">
                        <a:lumMod val="20000"/>
                        <a:lumOff val="80000"/>
                      </a:schemeClr>
                    </a:solidFill>
                  </p:grpSpPr>
                  <p:sp>
                    <p:nvSpPr>
                      <p:cNvPr id="282" name="Rectangle 281">
                        <a:extLst>
                          <a:ext uri="{FF2B5EF4-FFF2-40B4-BE49-F238E27FC236}">
                            <a16:creationId xmlns:a16="http://schemas.microsoft.com/office/drawing/2014/main" id="{70ACBDE6-32F2-A4E8-E343-D040D0B23048}"/>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83" name="Rectangle 282">
                        <a:extLst>
                          <a:ext uri="{FF2B5EF4-FFF2-40B4-BE49-F238E27FC236}">
                            <a16:creationId xmlns:a16="http://schemas.microsoft.com/office/drawing/2014/main" id="{9F17C6CB-F97C-C187-8991-49FC13CD87BF}"/>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84" name="Rectangle 283">
                        <a:extLst>
                          <a:ext uri="{FF2B5EF4-FFF2-40B4-BE49-F238E27FC236}">
                            <a16:creationId xmlns:a16="http://schemas.microsoft.com/office/drawing/2014/main" id="{49748DDB-C874-409D-9C28-374B52E43D27}"/>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85" name="Rectangle 284">
                        <a:extLst>
                          <a:ext uri="{FF2B5EF4-FFF2-40B4-BE49-F238E27FC236}">
                            <a16:creationId xmlns:a16="http://schemas.microsoft.com/office/drawing/2014/main" id="{C5767C2A-BE04-01D1-1B44-5B30B9ED9276}"/>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277" name="Group 276">
                      <a:extLst>
                        <a:ext uri="{FF2B5EF4-FFF2-40B4-BE49-F238E27FC236}">
                          <a16:creationId xmlns:a16="http://schemas.microsoft.com/office/drawing/2014/main" id="{FC9C8199-FFD3-0341-1CE7-B3847063DD62}"/>
                        </a:ext>
                      </a:extLst>
                    </p:cNvPr>
                    <p:cNvGrpSpPr>
                      <a:grpSpLocks noChangeAspect="1"/>
                    </p:cNvGrpSpPr>
                    <p:nvPr/>
                  </p:nvGrpSpPr>
                  <p:grpSpPr>
                    <a:xfrm rot="5400000">
                      <a:off x="3575465" y="4746365"/>
                      <a:ext cx="1026952" cy="283511"/>
                      <a:chOff x="687454" y="4672530"/>
                      <a:chExt cx="902179" cy="234000"/>
                    </a:xfrm>
                    <a:solidFill>
                      <a:schemeClr val="accent1">
                        <a:lumMod val="20000"/>
                        <a:lumOff val="80000"/>
                      </a:schemeClr>
                    </a:solidFill>
                  </p:grpSpPr>
                  <p:sp>
                    <p:nvSpPr>
                      <p:cNvPr id="278" name="Rectangle 277">
                        <a:extLst>
                          <a:ext uri="{FF2B5EF4-FFF2-40B4-BE49-F238E27FC236}">
                            <a16:creationId xmlns:a16="http://schemas.microsoft.com/office/drawing/2014/main" id="{747954A5-A875-C441-C8FA-231F8BE8F245}"/>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79" name="Rectangle 278">
                        <a:extLst>
                          <a:ext uri="{FF2B5EF4-FFF2-40B4-BE49-F238E27FC236}">
                            <a16:creationId xmlns:a16="http://schemas.microsoft.com/office/drawing/2014/main" id="{8EF24259-3BA4-772A-7186-8B53FF6AA184}"/>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80" name="Rectangle 279">
                        <a:extLst>
                          <a:ext uri="{FF2B5EF4-FFF2-40B4-BE49-F238E27FC236}">
                            <a16:creationId xmlns:a16="http://schemas.microsoft.com/office/drawing/2014/main" id="{728F6372-AC3F-9501-AB61-3200E0D3C6F1}"/>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81" name="Rectangle 280">
                        <a:extLst>
                          <a:ext uri="{FF2B5EF4-FFF2-40B4-BE49-F238E27FC236}">
                            <a16:creationId xmlns:a16="http://schemas.microsoft.com/office/drawing/2014/main" id="{B2BC2A35-2A71-5749-5A51-DC761EB11076}"/>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273" name="Group 272">
                    <a:extLst>
                      <a:ext uri="{FF2B5EF4-FFF2-40B4-BE49-F238E27FC236}">
                        <a16:creationId xmlns:a16="http://schemas.microsoft.com/office/drawing/2014/main" id="{B0AB5DC9-996C-27F9-0ED4-46A0661FB82A}"/>
                      </a:ext>
                    </a:extLst>
                  </p:cNvPr>
                  <p:cNvGrpSpPr/>
                  <p:nvPr/>
                </p:nvGrpSpPr>
                <p:grpSpPr>
                  <a:xfrm rot="16200000">
                    <a:off x="2597341" y="1278650"/>
                    <a:ext cx="550566" cy="400109"/>
                    <a:chOff x="843981" y="1615769"/>
                    <a:chExt cx="550566" cy="400109"/>
                  </a:xfrm>
                </p:grpSpPr>
                <p:sp>
                  <p:nvSpPr>
                    <p:cNvPr id="274" name="TextBox 273">
                      <a:extLst>
                        <a:ext uri="{FF2B5EF4-FFF2-40B4-BE49-F238E27FC236}">
                          <a16:creationId xmlns:a16="http://schemas.microsoft.com/office/drawing/2014/main" id="{7FD56C3E-44E3-B104-851C-F1F55A956A77}"/>
                        </a:ext>
                      </a:extLst>
                    </p:cNvPr>
                    <p:cNvSpPr txBox="1"/>
                    <p:nvPr/>
                  </p:nvSpPr>
                  <p:spPr>
                    <a:xfrm>
                      <a:off x="843981" y="1615769"/>
                      <a:ext cx="550566" cy="400109"/>
                    </a:xfrm>
                    <a:prstGeom prst="rect">
                      <a:avLst/>
                    </a:prstGeom>
                    <a:noFill/>
                  </p:spPr>
                  <p:txBody>
                    <a:bodyPr wrap="square" rtlCol="0">
                      <a:spAutoFit/>
                    </a:bodyPr>
                    <a:lstStyle/>
                    <a:p>
                      <a:r>
                        <a:rPr lang="en-GB" sz="2000" dirty="0">
                          <a:solidFill>
                            <a:schemeClr val="accent1"/>
                          </a:solidFill>
                          <a:latin typeface="Trebuchet MS" panose="020B0703020202090204" pitchFamily="34" charset="0"/>
                        </a:rPr>
                        <a:t>2x</a:t>
                      </a:r>
                      <a:r>
                        <a:rPr lang="en-GB" sz="2000" dirty="0">
                          <a:latin typeface="Trebuchet MS" panose="020B0703020202090204" pitchFamily="34" charset="0"/>
                        </a:rPr>
                        <a:t> </a:t>
                      </a:r>
                      <a:endParaRPr lang="en-GR" sz="2000" dirty="0">
                        <a:latin typeface="Trebuchet MS" panose="020B0703020202090204" pitchFamily="34" charset="0"/>
                      </a:endParaRPr>
                    </a:p>
                  </p:txBody>
                </p:sp>
                <p:cxnSp>
                  <p:nvCxnSpPr>
                    <p:cNvPr id="275" name="Straight Connector 274">
                      <a:extLst>
                        <a:ext uri="{FF2B5EF4-FFF2-40B4-BE49-F238E27FC236}">
                          <a16:creationId xmlns:a16="http://schemas.microsoft.com/office/drawing/2014/main" id="{EAB9DD8A-945D-1D59-36DD-3204930401B6}"/>
                        </a:ext>
                      </a:extLst>
                    </p:cNvPr>
                    <p:cNvCxnSpPr>
                      <a:cxnSpLocks/>
                    </p:cNvCxnSpPr>
                    <p:nvPr/>
                  </p:nvCxnSpPr>
                  <p:spPr>
                    <a:xfrm>
                      <a:off x="877786" y="1636540"/>
                      <a:ext cx="482957" cy="0"/>
                    </a:xfrm>
                    <a:prstGeom prst="line">
                      <a:avLst/>
                    </a:prstGeom>
                    <a:ln w="254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grpSp>
          <p:sp>
            <p:nvSpPr>
              <p:cNvPr id="265" name="TextBox 264">
                <a:extLst>
                  <a:ext uri="{FF2B5EF4-FFF2-40B4-BE49-F238E27FC236}">
                    <a16:creationId xmlns:a16="http://schemas.microsoft.com/office/drawing/2014/main" id="{7A1FA1A2-0C2E-F56E-DDD1-A538A800B26D}"/>
                  </a:ext>
                </a:extLst>
              </p:cNvPr>
              <p:cNvSpPr txBox="1"/>
              <p:nvPr/>
            </p:nvSpPr>
            <p:spPr>
              <a:xfrm>
                <a:off x="395775" y="907297"/>
                <a:ext cx="1651880" cy="400110"/>
              </a:xfrm>
              <a:prstGeom prst="rect">
                <a:avLst/>
              </a:prstGeom>
              <a:noFill/>
            </p:spPr>
            <p:txBody>
              <a:bodyPr wrap="square" rtlCol="0">
                <a:spAutoFit/>
              </a:bodyPr>
              <a:lstStyle/>
              <a:p>
                <a:r>
                  <a:rPr lang="en-GB" sz="2000" dirty="0">
                    <a:solidFill>
                      <a:schemeClr val="accent1"/>
                    </a:solidFill>
                    <a:latin typeface="Trebuchet MS" panose="020B0703020202090204" pitchFamily="34" charset="0"/>
                  </a:rPr>
                  <a:t>input</a:t>
                </a:r>
                <a:r>
                  <a:rPr lang="en-GR" sz="2000" dirty="0">
                    <a:solidFill>
                      <a:schemeClr val="accent1"/>
                    </a:solidFill>
                    <a:latin typeface="Trebuchet MS" panose="020B0703020202090204" pitchFamily="34" charset="0"/>
                  </a:rPr>
                  <a:t> vector</a:t>
                </a:r>
              </a:p>
            </p:txBody>
          </p:sp>
        </p:grpSp>
      </p:grpSp>
      <p:grpSp>
        <p:nvGrpSpPr>
          <p:cNvPr id="421" name="Group 420">
            <a:extLst>
              <a:ext uri="{FF2B5EF4-FFF2-40B4-BE49-F238E27FC236}">
                <a16:creationId xmlns:a16="http://schemas.microsoft.com/office/drawing/2014/main" id="{A94D3A08-A01E-2B82-5ED3-C24B895D0F1B}"/>
              </a:ext>
            </a:extLst>
          </p:cNvPr>
          <p:cNvGrpSpPr/>
          <p:nvPr/>
        </p:nvGrpSpPr>
        <p:grpSpPr>
          <a:xfrm>
            <a:off x="3235856" y="1627980"/>
            <a:ext cx="2951613" cy="3799066"/>
            <a:chOff x="3235856" y="873450"/>
            <a:chExt cx="2951613" cy="3799066"/>
          </a:xfrm>
        </p:grpSpPr>
        <p:grpSp>
          <p:nvGrpSpPr>
            <p:cNvPr id="422" name="Group 421">
              <a:extLst>
                <a:ext uri="{FF2B5EF4-FFF2-40B4-BE49-F238E27FC236}">
                  <a16:creationId xmlns:a16="http://schemas.microsoft.com/office/drawing/2014/main" id="{B76ACD54-D5CD-F5FC-6C2E-EFE3EC3F15DC}"/>
                </a:ext>
              </a:extLst>
            </p:cNvPr>
            <p:cNvGrpSpPr/>
            <p:nvPr/>
          </p:nvGrpSpPr>
          <p:grpSpPr>
            <a:xfrm>
              <a:off x="3501974" y="1587219"/>
              <a:ext cx="550566" cy="400109"/>
              <a:chOff x="843981" y="1615769"/>
              <a:chExt cx="550566" cy="400109"/>
            </a:xfrm>
          </p:grpSpPr>
          <p:sp>
            <p:nvSpPr>
              <p:cNvPr id="579" name="TextBox 578">
                <a:extLst>
                  <a:ext uri="{FF2B5EF4-FFF2-40B4-BE49-F238E27FC236}">
                    <a16:creationId xmlns:a16="http://schemas.microsoft.com/office/drawing/2014/main" id="{FA9ABF29-6F92-6E37-2F89-923B4E60B324}"/>
                  </a:ext>
                </a:extLst>
              </p:cNvPr>
              <p:cNvSpPr txBox="1"/>
              <p:nvPr/>
            </p:nvSpPr>
            <p:spPr>
              <a:xfrm>
                <a:off x="843981" y="1615769"/>
                <a:ext cx="550566" cy="400109"/>
              </a:xfrm>
              <a:prstGeom prst="rect">
                <a:avLst/>
              </a:prstGeom>
              <a:noFill/>
            </p:spPr>
            <p:txBody>
              <a:bodyPr wrap="square" rtlCol="0">
                <a:spAutoFit/>
              </a:bodyPr>
              <a:lstStyle/>
              <a:p>
                <a:r>
                  <a:rPr lang="en-GB" sz="2000" dirty="0">
                    <a:solidFill>
                      <a:schemeClr val="accent1"/>
                    </a:solidFill>
                    <a:latin typeface="Trebuchet MS" panose="020B0703020202090204" pitchFamily="34" charset="0"/>
                  </a:rPr>
                  <a:t>4x</a:t>
                </a:r>
                <a:r>
                  <a:rPr lang="en-GB" sz="2000" dirty="0">
                    <a:latin typeface="Trebuchet MS" panose="020B0703020202090204" pitchFamily="34" charset="0"/>
                  </a:rPr>
                  <a:t> </a:t>
                </a:r>
                <a:endParaRPr lang="en-GR" sz="2000" dirty="0">
                  <a:latin typeface="Trebuchet MS" panose="020B0703020202090204" pitchFamily="34" charset="0"/>
                </a:endParaRPr>
              </a:p>
            </p:txBody>
          </p:sp>
          <p:cxnSp>
            <p:nvCxnSpPr>
              <p:cNvPr id="580" name="Straight Connector 579">
                <a:extLst>
                  <a:ext uri="{FF2B5EF4-FFF2-40B4-BE49-F238E27FC236}">
                    <a16:creationId xmlns:a16="http://schemas.microsoft.com/office/drawing/2014/main" id="{AC89260B-A1B5-6218-7AB0-4474C1A3C257}"/>
                  </a:ext>
                </a:extLst>
              </p:cNvPr>
              <p:cNvCxnSpPr>
                <a:cxnSpLocks/>
              </p:cNvCxnSpPr>
              <p:nvPr/>
            </p:nvCxnSpPr>
            <p:spPr>
              <a:xfrm>
                <a:off x="877786" y="1636540"/>
                <a:ext cx="482957" cy="0"/>
              </a:xfrm>
              <a:prstGeom prst="line">
                <a:avLst/>
              </a:prstGeom>
              <a:ln w="254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423" name="Group 422">
              <a:extLst>
                <a:ext uri="{FF2B5EF4-FFF2-40B4-BE49-F238E27FC236}">
                  <a16:creationId xmlns:a16="http://schemas.microsoft.com/office/drawing/2014/main" id="{9527BB60-1C0F-CCBB-DD23-1E42B5765004}"/>
                </a:ext>
              </a:extLst>
            </p:cNvPr>
            <p:cNvGrpSpPr/>
            <p:nvPr/>
          </p:nvGrpSpPr>
          <p:grpSpPr>
            <a:xfrm>
              <a:off x="4448941" y="1587219"/>
              <a:ext cx="550566" cy="400109"/>
              <a:chOff x="843981" y="1615769"/>
              <a:chExt cx="550566" cy="400109"/>
            </a:xfrm>
          </p:grpSpPr>
          <p:sp>
            <p:nvSpPr>
              <p:cNvPr id="577" name="TextBox 576">
                <a:extLst>
                  <a:ext uri="{FF2B5EF4-FFF2-40B4-BE49-F238E27FC236}">
                    <a16:creationId xmlns:a16="http://schemas.microsoft.com/office/drawing/2014/main" id="{AC82B706-1615-D530-B02F-C0AE9193BC59}"/>
                  </a:ext>
                </a:extLst>
              </p:cNvPr>
              <p:cNvSpPr txBox="1"/>
              <p:nvPr/>
            </p:nvSpPr>
            <p:spPr>
              <a:xfrm>
                <a:off x="843981" y="1615769"/>
                <a:ext cx="550566" cy="400109"/>
              </a:xfrm>
              <a:prstGeom prst="rect">
                <a:avLst/>
              </a:prstGeom>
              <a:noFill/>
            </p:spPr>
            <p:txBody>
              <a:bodyPr wrap="square" rtlCol="0">
                <a:spAutoFit/>
              </a:bodyPr>
              <a:lstStyle/>
              <a:p>
                <a:r>
                  <a:rPr lang="en-GB" sz="2000" dirty="0">
                    <a:solidFill>
                      <a:schemeClr val="accent1"/>
                    </a:solidFill>
                    <a:latin typeface="Trebuchet MS" panose="020B0703020202090204" pitchFamily="34" charset="0"/>
                  </a:rPr>
                  <a:t>4x</a:t>
                </a:r>
                <a:r>
                  <a:rPr lang="en-GB" sz="2000" dirty="0">
                    <a:latin typeface="Trebuchet MS" panose="020B0703020202090204" pitchFamily="34" charset="0"/>
                  </a:rPr>
                  <a:t> </a:t>
                </a:r>
                <a:endParaRPr lang="en-GR" sz="2000" dirty="0">
                  <a:latin typeface="Trebuchet MS" panose="020B0703020202090204" pitchFamily="34" charset="0"/>
                </a:endParaRPr>
              </a:p>
            </p:txBody>
          </p:sp>
          <p:cxnSp>
            <p:nvCxnSpPr>
              <p:cNvPr id="578" name="Straight Connector 577">
                <a:extLst>
                  <a:ext uri="{FF2B5EF4-FFF2-40B4-BE49-F238E27FC236}">
                    <a16:creationId xmlns:a16="http://schemas.microsoft.com/office/drawing/2014/main" id="{1C94507A-81F8-947C-5B94-0F4EE40B13F4}"/>
                  </a:ext>
                </a:extLst>
              </p:cNvPr>
              <p:cNvCxnSpPr>
                <a:cxnSpLocks/>
              </p:cNvCxnSpPr>
              <p:nvPr/>
            </p:nvCxnSpPr>
            <p:spPr>
              <a:xfrm>
                <a:off x="877786" y="1636540"/>
                <a:ext cx="482957" cy="0"/>
              </a:xfrm>
              <a:prstGeom prst="line">
                <a:avLst/>
              </a:prstGeom>
              <a:ln w="254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424" name="Group 423">
              <a:extLst>
                <a:ext uri="{FF2B5EF4-FFF2-40B4-BE49-F238E27FC236}">
                  <a16:creationId xmlns:a16="http://schemas.microsoft.com/office/drawing/2014/main" id="{13C6DB84-F265-527C-2717-6722CB9A0051}"/>
                </a:ext>
              </a:extLst>
            </p:cNvPr>
            <p:cNvGrpSpPr/>
            <p:nvPr/>
          </p:nvGrpSpPr>
          <p:grpSpPr>
            <a:xfrm>
              <a:off x="3235856" y="873450"/>
              <a:ext cx="2951613" cy="3799066"/>
              <a:chOff x="3235856" y="873450"/>
              <a:chExt cx="2951613" cy="3799066"/>
            </a:xfrm>
          </p:grpSpPr>
          <p:sp>
            <p:nvSpPr>
              <p:cNvPr id="425" name="TextBox 424">
                <a:extLst>
                  <a:ext uri="{FF2B5EF4-FFF2-40B4-BE49-F238E27FC236}">
                    <a16:creationId xmlns:a16="http://schemas.microsoft.com/office/drawing/2014/main" id="{2F0BF32D-6EEC-7865-0911-C8B5E5750D3A}"/>
                  </a:ext>
                </a:extLst>
              </p:cNvPr>
              <p:cNvSpPr txBox="1"/>
              <p:nvPr/>
            </p:nvSpPr>
            <p:spPr>
              <a:xfrm>
                <a:off x="5214278" y="3964630"/>
                <a:ext cx="973191" cy="707886"/>
              </a:xfrm>
              <a:prstGeom prst="rect">
                <a:avLst/>
              </a:prstGeom>
              <a:noFill/>
            </p:spPr>
            <p:txBody>
              <a:bodyPr wrap="square" rtlCol="0">
                <a:spAutoFit/>
              </a:bodyPr>
              <a:lstStyle/>
              <a:p>
                <a:r>
                  <a:rPr lang="en-GB" sz="2000" dirty="0">
                    <a:solidFill>
                      <a:schemeClr val="accent5"/>
                    </a:solidFill>
                    <a:latin typeface="Trebuchet MS" panose="020B0703020202090204" pitchFamily="34" charset="0"/>
                  </a:rPr>
                  <a:t>o</a:t>
                </a:r>
                <a:r>
                  <a:rPr lang="en-GR" sz="2000" dirty="0">
                    <a:solidFill>
                      <a:schemeClr val="accent5"/>
                    </a:solidFill>
                    <a:latin typeface="Trebuchet MS" panose="020B0703020202090204" pitchFamily="34" charset="0"/>
                  </a:rPr>
                  <a:t>utput vector</a:t>
                </a:r>
              </a:p>
            </p:txBody>
          </p:sp>
          <p:grpSp>
            <p:nvGrpSpPr>
              <p:cNvPr id="426" name="Group 425">
                <a:extLst>
                  <a:ext uri="{FF2B5EF4-FFF2-40B4-BE49-F238E27FC236}">
                    <a16:creationId xmlns:a16="http://schemas.microsoft.com/office/drawing/2014/main" id="{1223E86A-A0CB-24A1-4A6A-8877455A0BA1}"/>
                  </a:ext>
                </a:extLst>
              </p:cNvPr>
              <p:cNvGrpSpPr>
                <a:grpSpLocks/>
              </p:cNvGrpSpPr>
              <p:nvPr/>
            </p:nvGrpSpPr>
            <p:grpSpPr>
              <a:xfrm>
                <a:off x="3241430" y="1984959"/>
                <a:ext cx="1937172" cy="1928724"/>
                <a:chOff x="5265790" y="4391455"/>
                <a:chExt cx="2274276" cy="2048702"/>
              </a:xfrm>
            </p:grpSpPr>
            <p:grpSp>
              <p:nvGrpSpPr>
                <p:cNvPr id="477" name="Group 476">
                  <a:extLst>
                    <a:ext uri="{FF2B5EF4-FFF2-40B4-BE49-F238E27FC236}">
                      <a16:creationId xmlns:a16="http://schemas.microsoft.com/office/drawing/2014/main" id="{88B2FF60-F6CD-6A7C-1BC2-D3112965DC38}"/>
                    </a:ext>
                  </a:extLst>
                </p:cNvPr>
                <p:cNvGrpSpPr>
                  <a:grpSpLocks noChangeAspect="1"/>
                </p:cNvGrpSpPr>
                <p:nvPr/>
              </p:nvGrpSpPr>
              <p:grpSpPr>
                <a:xfrm>
                  <a:off x="5272066" y="4391455"/>
                  <a:ext cx="2268000" cy="2048702"/>
                  <a:chOff x="1036320" y="2239962"/>
                  <a:chExt cx="1905000" cy="1948528"/>
                </a:xfrm>
                <a:solidFill>
                  <a:schemeClr val="tx2">
                    <a:lumMod val="10000"/>
                    <a:lumOff val="90000"/>
                  </a:schemeClr>
                </a:solidFill>
              </p:grpSpPr>
              <p:grpSp>
                <p:nvGrpSpPr>
                  <p:cNvPr id="483" name="Group 482">
                    <a:extLst>
                      <a:ext uri="{FF2B5EF4-FFF2-40B4-BE49-F238E27FC236}">
                        <a16:creationId xmlns:a16="http://schemas.microsoft.com/office/drawing/2014/main" id="{539D66F3-8EDC-6243-3415-97C6FF1BFDD2}"/>
                      </a:ext>
                    </a:extLst>
                  </p:cNvPr>
                  <p:cNvGrpSpPr/>
                  <p:nvPr/>
                </p:nvGrpSpPr>
                <p:grpSpPr>
                  <a:xfrm>
                    <a:off x="1036320" y="2239962"/>
                    <a:ext cx="1905000" cy="972266"/>
                    <a:chOff x="1036320" y="2239962"/>
                    <a:chExt cx="1905000" cy="972266"/>
                  </a:xfrm>
                  <a:grpFill/>
                </p:grpSpPr>
                <p:grpSp>
                  <p:nvGrpSpPr>
                    <p:cNvPr id="531" name="Group 530">
                      <a:extLst>
                        <a:ext uri="{FF2B5EF4-FFF2-40B4-BE49-F238E27FC236}">
                          <a16:creationId xmlns:a16="http://schemas.microsoft.com/office/drawing/2014/main" id="{60C5984D-FCD8-C998-16AA-6130E90A965A}"/>
                        </a:ext>
                      </a:extLst>
                    </p:cNvPr>
                    <p:cNvGrpSpPr/>
                    <p:nvPr/>
                  </p:nvGrpSpPr>
                  <p:grpSpPr>
                    <a:xfrm>
                      <a:off x="1036320" y="2239962"/>
                      <a:ext cx="1905000" cy="486796"/>
                      <a:chOff x="1036320" y="2239962"/>
                      <a:chExt cx="1905000" cy="486796"/>
                    </a:xfrm>
                    <a:grpFill/>
                  </p:grpSpPr>
                  <p:grpSp>
                    <p:nvGrpSpPr>
                      <p:cNvPr id="555" name="Group 554">
                        <a:extLst>
                          <a:ext uri="{FF2B5EF4-FFF2-40B4-BE49-F238E27FC236}">
                            <a16:creationId xmlns:a16="http://schemas.microsoft.com/office/drawing/2014/main" id="{441C6539-FE37-0D1A-19DC-9B0B5FE0B38D}"/>
                          </a:ext>
                        </a:extLst>
                      </p:cNvPr>
                      <p:cNvGrpSpPr/>
                      <p:nvPr/>
                    </p:nvGrpSpPr>
                    <p:grpSpPr>
                      <a:xfrm>
                        <a:off x="1036320" y="2239962"/>
                        <a:ext cx="1905000" cy="244158"/>
                        <a:chOff x="1036320" y="2239962"/>
                        <a:chExt cx="2194560" cy="274638"/>
                      </a:xfrm>
                      <a:grpFill/>
                    </p:grpSpPr>
                    <p:grpSp>
                      <p:nvGrpSpPr>
                        <p:cNvPr id="567" name="Group 566">
                          <a:extLst>
                            <a:ext uri="{FF2B5EF4-FFF2-40B4-BE49-F238E27FC236}">
                              <a16:creationId xmlns:a16="http://schemas.microsoft.com/office/drawing/2014/main" id="{094DBFE1-E25C-8FD2-FBFC-91554A723CDF}"/>
                            </a:ext>
                          </a:extLst>
                        </p:cNvPr>
                        <p:cNvGrpSpPr/>
                        <p:nvPr/>
                      </p:nvGrpSpPr>
                      <p:grpSpPr>
                        <a:xfrm>
                          <a:off x="1036320" y="2240280"/>
                          <a:ext cx="1097280" cy="274320"/>
                          <a:chOff x="1036320" y="2240280"/>
                          <a:chExt cx="1097280" cy="274320"/>
                        </a:xfrm>
                        <a:grpFill/>
                      </p:grpSpPr>
                      <p:sp>
                        <p:nvSpPr>
                          <p:cNvPr id="573" name="Rectangle 572">
                            <a:extLst>
                              <a:ext uri="{FF2B5EF4-FFF2-40B4-BE49-F238E27FC236}">
                                <a16:creationId xmlns:a16="http://schemas.microsoft.com/office/drawing/2014/main" id="{F1B239D9-6FDC-8C45-F441-F5647F5CBEE7}"/>
                              </a:ext>
                            </a:extLst>
                          </p:cNvPr>
                          <p:cNvSpPr/>
                          <p:nvPr/>
                        </p:nvSpPr>
                        <p:spPr>
                          <a:xfrm>
                            <a:off x="103632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dirty="0">
                              <a:latin typeface="Trebuchet MS" panose="020B0703020202090204" pitchFamily="34" charset="0"/>
                            </a:endParaRPr>
                          </a:p>
                        </p:txBody>
                      </p:sp>
                      <p:sp>
                        <p:nvSpPr>
                          <p:cNvPr id="574" name="Rectangle 573">
                            <a:extLst>
                              <a:ext uri="{FF2B5EF4-FFF2-40B4-BE49-F238E27FC236}">
                                <a16:creationId xmlns:a16="http://schemas.microsoft.com/office/drawing/2014/main" id="{CC5963C2-BB51-4133-E2A7-14D799F6EFF5}"/>
                              </a:ext>
                            </a:extLst>
                          </p:cNvPr>
                          <p:cNvSpPr/>
                          <p:nvPr/>
                        </p:nvSpPr>
                        <p:spPr>
                          <a:xfrm>
                            <a:off x="131064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75" name="Rectangle 574">
                            <a:extLst>
                              <a:ext uri="{FF2B5EF4-FFF2-40B4-BE49-F238E27FC236}">
                                <a16:creationId xmlns:a16="http://schemas.microsoft.com/office/drawing/2014/main" id="{4616B736-45A5-EF32-54A8-042D27F93457}"/>
                              </a:ext>
                            </a:extLst>
                          </p:cNvPr>
                          <p:cNvSpPr/>
                          <p:nvPr/>
                        </p:nvSpPr>
                        <p:spPr>
                          <a:xfrm>
                            <a:off x="1588168"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76" name="Rectangle 575">
                            <a:extLst>
                              <a:ext uri="{FF2B5EF4-FFF2-40B4-BE49-F238E27FC236}">
                                <a16:creationId xmlns:a16="http://schemas.microsoft.com/office/drawing/2014/main" id="{17158656-7820-D2BA-A41B-34A20B8DBC01}"/>
                              </a:ext>
                            </a:extLst>
                          </p:cNvPr>
                          <p:cNvSpPr/>
                          <p:nvPr/>
                        </p:nvSpPr>
                        <p:spPr>
                          <a:xfrm>
                            <a:off x="185928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568" name="Group 567">
                          <a:extLst>
                            <a:ext uri="{FF2B5EF4-FFF2-40B4-BE49-F238E27FC236}">
                              <a16:creationId xmlns:a16="http://schemas.microsoft.com/office/drawing/2014/main" id="{3A59AE0C-56B3-8867-C6B7-DC0A8181A798}"/>
                            </a:ext>
                          </a:extLst>
                        </p:cNvPr>
                        <p:cNvGrpSpPr/>
                        <p:nvPr/>
                      </p:nvGrpSpPr>
                      <p:grpSpPr>
                        <a:xfrm>
                          <a:off x="2133600" y="2239962"/>
                          <a:ext cx="1097280" cy="274320"/>
                          <a:chOff x="1036320" y="2240280"/>
                          <a:chExt cx="1097280" cy="274320"/>
                        </a:xfrm>
                        <a:grpFill/>
                      </p:grpSpPr>
                      <p:sp>
                        <p:nvSpPr>
                          <p:cNvPr id="569" name="Rectangle 568">
                            <a:extLst>
                              <a:ext uri="{FF2B5EF4-FFF2-40B4-BE49-F238E27FC236}">
                                <a16:creationId xmlns:a16="http://schemas.microsoft.com/office/drawing/2014/main" id="{E87215DD-02CC-35CE-A3C1-7BB24BD887A1}"/>
                              </a:ext>
                            </a:extLst>
                          </p:cNvPr>
                          <p:cNvSpPr/>
                          <p:nvPr/>
                        </p:nvSpPr>
                        <p:spPr>
                          <a:xfrm>
                            <a:off x="103632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70" name="Rectangle 569">
                            <a:extLst>
                              <a:ext uri="{FF2B5EF4-FFF2-40B4-BE49-F238E27FC236}">
                                <a16:creationId xmlns:a16="http://schemas.microsoft.com/office/drawing/2014/main" id="{B40540C7-0099-84F4-F4AF-FEEA1EE5397A}"/>
                              </a:ext>
                            </a:extLst>
                          </p:cNvPr>
                          <p:cNvSpPr/>
                          <p:nvPr/>
                        </p:nvSpPr>
                        <p:spPr>
                          <a:xfrm>
                            <a:off x="131064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71" name="Rectangle 570">
                            <a:extLst>
                              <a:ext uri="{FF2B5EF4-FFF2-40B4-BE49-F238E27FC236}">
                                <a16:creationId xmlns:a16="http://schemas.microsoft.com/office/drawing/2014/main" id="{676045CB-E61A-6609-4EDF-E77F8260D81C}"/>
                              </a:ext>
                            </a:extLst>
                          </p:cNvPr>
                          <p:cNvSpPr/>
                          <p:nvPr/>
                        </p:nvSpPr>
                        <p:spPr>
                          <a:xfrm>
                            <a:off x="1588168"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72" name="Rectangle 571">
                            <a:extLst>
                              <a:ext uri="{FF2B5EF4-FFF2-40B4-BE49-F238E27FC236}">
                                <a16:creationId xmlns:a16="http://schemas.microsoft.com/office/drawing/2014/main" id="{37890B73-D8E5-AA1B-2708-56C7DA4DAD4E}"/>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556" name="Group 555">
                        <a:extLst>
                          <a:ext uri="{FF2B5EF4-FFF2-40B4-BE49-F238E27FC236}">
                            <a16:creationId xmlns:a16="http://schemas.microsoft.com/office/drawing/2014/main" id="{14EF52BE-838C-A377-FEFA-312C51517507}"/>
                          </a:ext>
                        </a:extLst>
                      </p:cNvPr>
                      <p:cNvGrpSpPr/>
                      <p:nvPr/>
                    </p:nvGrpSpPr>
                    <p:grpSpPr>
                      <a:xfrm>
                        <a:off x="1036320" y="2482600"/>
                        <a:ext cx="1905000" cy="244158"/>
                        <a:chOff x="1036320" y="2239962"/>
                        <a:chExt cx="2194560" cy="274638"/>
                      </a:xfrm>
                      <a:grpFill/>
                    </p:grpSpPr>
                    <p:grpSp>
                      <p:nvGrpSpPr>
                        <p:cNvPr id="557" name="Group 556">
                          <a:extLst>
                            <a:ext uri="{FF2B5EF4-FFF2-40B4-BE49-F238E27FC236}">
                              <a16:creationId xmlns:a16="http://schemas.microsoft.com/office/drawing/2014/main" id="{630156EC-5408-C836-3730-8183722D64DC}"/>
                            </a:ext>
                          </a:extLst>
                        </p:cNvPr>
                        <p:cNvGrpSpPr/>
                        <p:nvPr/>
                      </p:nvGrpSpPr>
                      <p:grpSpPr>
                        <a:xfrm>
                          <a:off x="1036320" y="2240280"/>
                          <a:ext cx="1097280" cy="274320"/>
                          <a:chOff x="1036320" y="2240280"/>
                          <a:chExt cx="1097280" cy="274320"/>
                        </a:xfrm>
                        <a:grpFill/>
                      </p:grpSpPr>
                      <p:sp>
                        <p:nvSpPr>
                          <p:cNvPr id="563" name="Rectangle 562">
                            <a:extLst>
                              <a:ext uri="{FF2B5EF4-FFF2-40B4-BE49-F238E27FC236}">
                                <a16:creationId xmlns:a16="http://schemas.microsoft.com/office/drawing/2014/main" id="{861BB7E4-E633-CAF6-987F-505A3B32FFC6}"/>
                              </a:ext>
                            </a:extLst>
                          </p:cNvPr>
                          <p:cNvSpPr/>
                          <p:nvPr/>
                        </p:nvSpPr>
                        <p:spPr>
                          <a:xfrm>
                            <a:off x="103632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64" name="Rectangle 563">
                            <a:extLst>
                              <a:ext uri="{FF2B5EF4-FFF2-40B4-BE49-F238E27FC236}">
                                <a16:creationId xmlns:a16="http://schemas.microsoft.com/office/drawing/2014/main" id="{FC513C65-B3FF-F735-A1F3-E0848A10C0F1}"/>
                              </a:ext>
                            </a:extLst>
                          </p:cNvPr>
                          <p:cNvSpPr/>
                          <p:nvPr/>
                        </p:nvSpPr>
                        <p:spPr>
                          <a:xfrm>
                            <a:off x="131064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65" name="Rectangle 564">
                            <a:extLst>
                              <a:ext uri="{FF2B5EF4-FFF2-40B4-BE49-F238E27FC236}">
                                <a16:creationId xmlns:a16="http://schemas.microsoft.com/office/drawing/2014/main" id="{B7BB6623-A2C1-215E-9D50-02B5C5CD03C3}"/>
                              </a:ext>
                            </a:extLst>
                          </p:cNvPr>
                          <p:cNvSpPr/>
                          <p:nvPr/>
                        </p:nvSpPr>
                        <p:spPr>
                          <a:xfrm>
                            <a:off x="1588168"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66" name="Rectangle 565">
                            <a:extLst>
                              <a:ext uri="{FF2B5EF4-FFF2-40B4-BE49-F238E27FC236}">
                                <a16:creationId xmlns:a16="http://schemas.microsoft.com/office/drawing/2014/main" id="{8DB6E219-836A-81A3-9AAB-FEACF65412C0}"/>
                              </a:ext>
                            </a:extLst>
                          </p:cNvPr>
                          <p:cNvSpPr/>
                          <p:nvPr/>
                        </p:nvSpPr>
                        <p:spPr>
                          <a:xfrm>
                            <a:off x="185928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558" name="Group 557">
                          <a:extLst>
                            <a:ext uri="{FF2B5EF4-FFF2-40B4-BE49-F238E27FC236}">
                              <a16:creationId xmlns:a16="http://schemas.microsoft.com/office/drawing/2014/main" id="{E0EAEFD1-E9D4-2273-F5D8-EC130505D194}"/>
                            </a:ext>
                          </a:extLst>
                        </p:cNvPr>
                        <p:cNvGrpSpPr/>
                        <p:nvPr/>
                      </p:nvGrpSpPr>
                      <p:grpSpPr>
                        <a:xfrm>
                          <a:off x="2133600" y="2239962"/>
                          <a:ext cx="1097280" cy="274320"/>
                          <a:chOff x="1036320" y="2240280"/>
                          <a:chExt cx="1097280" cy="274320"/>
                        </a:xfrm>
                        <a:grpFill/>
                      </p:grpSpPr>
                      <p:sp>
                        <p:nvSpPr>
                          <p:cNvPr id="559" name="Rectangle 558">
                            <a:extLst>
                              <a:ext uri="{FF2B5EF4-FFF2-40B4-BE49-F238E27FC236}">
                                <a16:creationId xmlns:a16="http://schemas.microsoft.com/office/drawing/2014/main" id="{1A92315F-E9A7-7522-7A81-ECCB24F0B932}"/>
                              </a:ext>
                            </a:extLst>
                          </p:cNvPr>
                          <p:cNvSpPr/>
                          <p:nvPr/>
                        </p:nvSpPr>
                        <p:spPr>
                          <a:xfrm>
                            <a:off x="103632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60" name="Rectangle 559">
                            <a:extLst>
                              <a:ext uri="{FF2B5EF4-FFF2-40B4-BE49-F238E27FC236}">
                                <a16:creationId xmlns:a16="http://schemas.microsoft.com/office/drawing/2014/main" id="{6770DD1D-A8B0-B04B-CC40-DF4B191AC2F4}"/>
                              </a:ext>
                            </a:extLst>
                          </p:cNvPr>
                          <p:cNvSpPr/>
                          <p:nvPr/>
                        </p:nvSpPr>
                        <p:spPr>
                          <a:xfrm>
                            <a:off x="131064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61" name="Rectangle 560">
                            <a:extLst>
                              <a:ext uri="{FF2B5EF4-FFF2-40B4-BE49-F238E27FC236}">
                                <a16:creationId xmlns:a16="http://schemas.microsoft.com/office/drawing/2014/main" id="{88E37E0D-A698-8145-9D34-1A9713FC0521}"/>
                              </a:ext>
                            </a:extLst>
                          </p:cNvPr>
                          <p:cNvSpPr/>
                          <p:nvPr/>
                        </p:nvSpPr>
                        <p:spPr>
                          <a:xfrm>
                            <a:off x="1588168"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62" name="Rectangle 561">
                            <a:extLst>
                              <a:ext uri="{FF2B5EF4-FFF2-40B4-BE49-F238E27FC236}">
                                <a16:creationId xmlns:a16="http://schemas.microsoft.com/office/drawing/2014/main" id="{980B8A3F-76BD-6E16-4715-5E52FFC51460}"/>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532" name="Group 531">
                      <a:extLst>
                        <a:ext uri="{FF2B5EF4-FFF2-40B4-BE49-F238E27FC236}">
                          <a16:creationId xmlns:a16="http://schemas.microsoft.com/office/drawing/2014/main" id="{BF24C306-852B-F006-D432-C3CAE2AD563B}"/>
                        </a:ext>
                      </a:extLst>
                    </p:cNvPr>
                    <p:cNvGrpSpPr/>
                    <p:nvPr/>
                  </p:nvGrpSpPr>
                  <p:grpSpPr>
                    <a:xfrm>
                      <a:off x="1036320" y="2725432"/>
                      <a:ext cx="1905000" cy="486796"/>
                      <a:chOff x="1036320" y="2239962"/>
                      <a:chExt cx="1905000" cy="486796"/>
                    </a:xfrm>
                    <a:grpFill/>
                  </p:grpSpPr>
                  <p:grpSp>
                    <p:nvGrpSpPr>
                      <p:cNvPr id="533" name="Group 532">
                        <a:extLst>
                          <a:ext uri="{FF2B5EF4-FFF2-40B4-BE49-F238E27FC236}">
                            <a16:creationId xmlns:a16="http://schemas.microsoft.com/office/drawing/2014/main" id="{B7F8EEDB-1CDD-573A-AAF6-EDFFB3DE734C}"/>
                          </a:ext>
                        </a:extLst>
                      </p:cNvPr>
                      <p:cNvGrpSpPr/>
                      <p:nvPr/>
                    </p:nvGrpSpPr>
                    <p:grpSpPr>
                      <a:xfrm>
                        <a:off x="1036320" y="2239962"/>
                        <a:ext cx="1905000" cy="244158"/>
                        <a:chOff x="1036320" y="2239962"/>
                        <a:chExt cx="2194560" cy="274638"/>
                      </a:xfrm>
                      <a:grpFill/>
                    </p:grpSpPr>
                    <p:grpSp>
                      <p:nvGrpSpPr>
                        <p:cNvPr id="545" name="Group 544">
                          <a:extLst>
                            <a:ext uri="{FF2B5EF4-FFF2-40B4-BE49-F238E27FC236}">
                              <a16:creationId xmlns:a16="http://schemas.microsoft.com/office/drawing/2014/main" id="{40C14A6B-B433-4352-688C-99655F8A5CCE}"/>
                            </a:ext>
                          </a:extLst>
                        </p:cNvPr>
                        <p:cNvGrpSpPr/>
                        <p:nvPr/>
                      </p:nvGrpSpPr>
                      <p:grpSpPr>
                        <a:xfrm>
                          <a:off x="1036320" y="2240280"/>
                          <a:ext cx="1097280" cy="274320"/>
                          <a:chOff x="1036320" y="2240280"/>
                          <a:chExt cx="1097280" cy="274320"/>
                        </a:xfrm>
                        <a:grpFill/>
                      </p:grpSpPr>
                      <p:sp>
                        <p:nvSpPr>
                          <p:cNvPr id="551" name="Rectangle 550">
                            <a:extLst>
                              <a:ext uri="{FF2B5EF4-FFF2-40B4-BE49-F238E27FC236}">
                                <a16:creationId xmlns:a16="http://schemas.microsoft.com/office/drawing/2014/main" id="{2C14F1B0-4477-9F54-179D-2092DB0C09E8}"/>
                              </a:ext>
                            </a:extLst>
                          </p:cNvPr>
                          <p:cNvSpPr/>
                          <p:nvPr/>
                        </p:nvSpPr>
                        <p:spPr>
                          <a:xfrm>
                            <a:off x="103632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52" name="Rectangle 551">
                            <a:extLst>
                              <a:ext uri="{FF2B5EF4-FFF2-40B4-BE49-F238E27FC236}">
                                <a16:creationId xmlns:a16="http://schemas.microsoft.com/office/drawing/2014/main" id="{20C7EF9F-4DB5-57C4-45F6-E182A53589DA}"/>
                              </a:ext>
                            </a:extLst>
                          </p:cNvPr>
                          <p:cNvSpPr/>
                          <p:nvPr/>
                        </p:nvSpPr>
                        <p:spPr>
                          <a:xfrm>
                            <a:off x="131064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53" name="Rectangle 552">
                            <a:extLst>
                              <a:ext uri="{FF2B5EF4-FFF2-40B4-BE49-F238E27FC236}">
                                <a16:creationId xmlns:a16="http://schemas.microsoft.com/office/drawing/2014/main" id="{162E7B5C-A467-61E7-EA24-9375971B3377}"/>
                              </a:ext>
                            </a:extLst>
                          </p:cNvPr>
                          <p:cNvSpPr/>
                          <p:nvPr/>
                        </p:nvSpPr>
                        <p:spPr>
                          <a:xfrm>
                            <a:off x="1588168"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54" name="Rectangle 553">
                            <a:extLst>
                              <a:ext uri="{FF2B5EF4-FFF2-40B4-BE49-F238E27FC236}">
                                <a16:creationId xmlns:a16="http://schemas.microsoft.com/office/drawing/2014/main" id="{4B08AF42-895A-2AA4-9DB0-6C2615A092AD}"/>
                              </a:ext>
                            </a:extLst>
                          </p:cNvPr>
                          <p:cNvSpPr/>
                          <p:nvPr/>
                        </p:nvSpPr>
                        <p:spPr>
                          <a:xfrm>
                            <a:off x="185928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546" name="Group 545">
                          <a:extLst>
                            <a:ext uri="{FF2B5EF4-FFF2-40B4-BE49-F238E27FC236}">
                              <a16:creationId xmlns:a16="http://schemas.microsoft.com/office/drawing/2014/main" id="{5B159CEC-BF76-849B-9167-27567D8E3062}"/>
                            </a:ext>
                          </a:extLst>
                        </p:cNvPr>
                        <p:cNvGrpSpPr/>
                        <p:nvPr/>
                      </p:nvGrpSpPr>
                      <p:grpSpPr>
                        <a:xfrm>
                          <a:off x="2133600" y="2239962"/>
                          <a:ext cx="1097280" cy="274320"/>
                          <a:chOff x="1036320" y="2240280"/>
                          <a:chExt cx="1097280" cy="274320"/>
                        </a:xfrm>
                        <a:grpFill/>
                      </p:grpSpPr>
                      <p:sp>
                        <p:nvSpPr>
                          <p:cNvPr id="547" name="Rectangle 546">
                            <a:extLst>
                              <a:ext uri="{FF2B5EF4-FFF2-40B4-BE49-F238E27FC236}">
                                <a16:creationId xmlns:a16="http://schemas.microsoft.com/office/drawing/2014/main" id="{2BFCB56B-A4F1-BBA2-7143-1836F6896C68}"/>
                              </a:ext>
                            </a:extLst>
                          </p:cNvPr>
                          <p:cNvSpPr/>
                          <p:nvPr/>
                        </p:nvSpPr>
                        <p:spPr>
                          <a:xfrm>
                            <a:off x="103632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48" name="Rectangle 547">
                            <a:extLst>
                              <a:ext uri="{FF2B5EF4-FFF2-40B4-BE49-F238E27FC236}">
                                <a16:creationId xmlns:a16="http://schemas.microsoft.com/office/drawing/2014/main" id="{96258DCF-3D1D-F8BA-60C5-64CCC5307430}"/>
                              </a:ext>
                            </a:extLst>
                          </p:cNvPr>
                          <p:cNvSpPr/>
                          <p:nvPr/>
                        </p:nvSpPr>
                        <p:spPr>
                          <a:xfrm>
                            <a:off x="131064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49" name="Rectangle 548">
                            <a:extLst>
                              <a:ext uri="{FF2B5EF4-FFF2-40B4-BE49-F238E27FC236}">
                                <a16:creationId xmlns:a16="http://schemas.microsoft.com/office/drawing/2014/main" id="{417E4040-874D-4D0E-97B1-49CA64723205}"/>
                              </a:ext>
                            </a:extLst>
                          </p:cNvPr>
                          <p:cNvSpPr/>
                          <p:nvPr/>
                        </p:nvSpPr>
                        <p:spPr>
                          <a:xfrm>
                            <a:off x="1588168"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50" name="Rectangle 549">
                            <a:extLst>
                              <a:ext uri="{FF2B5EF4-FFF2-40B4-BE49-F238E27FC236}">
                                <a16:creationId xmlns:a16="http://schemas.microsoft.com/office/drawing/2014/main" id="{112591E6-7774-BF96-551A-C78536273643}"/>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534" name="Group 533">
                        <a:extLst>
                          <a:ext uri="{FF2B5EF4-FFF2-40B4-BE49-F238E27FC236}">
                            <a16:creationId xmlns:a16="http://schemas.microsoft.com/office/drawing/2014/main" id="{7C65F27F-3DF2-25B3-6EB3-034B9B0AA569}"/>
                          </a:ext>
                        </a:extLst>
                      </p:cNvPr>
                      <p:cNvGrpSpPr/>
                      <p:nvPr/>
                    </p:nvGrpSpPr>
                    <p:grpSpPr>
                      <a:xfrm>
                        <a:off x="1036320" y="2482600"/>
                        <a:ext cx="1905000" cy="244158"/>
                        <a:chOff x="1036320" y="2239962"/>
                        <a:chExt cx="2194560" cy="274638"/>
                      </a:xfrm>
                      <a:grpFill/>
                    </p:grpSpPr>
                    <p:grpSp>
                      <p:nvGrpSpPr>
                        <p:cNvPr id="535" name="Group 534">
                          <a:extLst>
                            <a:ext uri="{FF2B5EF4-FFF2-40B4-BE49-F238E27FC236}">
                              <a16:creationId xmlns:a16="http://schemas.microsoft.com/office/drawing/2014/main" id="{D47F7657-5A36-72B8-6D89-80E4270D581B}"/>
                            </a:ext>
                          </a:extLst>
                        </p:cNvPr>
                        <p:cNvGrpSpPr/>
                        <p:nvPr/>
                      </p:nvGrpSpPr>
                      <p:grpSpPr>
                        <a:xfrm>
                          <a:off x="1036320" y="2240280"/>
                          <a:ext cx="1097280" cy="274320"/>
                          <a:chOff x="1036320" y="2240280"/>
                          <a:chExt cx="1097280" cy="274320"/>
                        </a:xfrm>
                        <a:grpFill/>
                      </p:grpSpPr>
                      <p:sp>
                        <p:nvSpPr>
                          <p:cNvPr id="541" name="Rectangle 540">
                            <a:extLst>
                              <a:ext uri="{FF2B5EF4-FFF2-40B4-BE49-F238E27FC236}">
                                <a16:creationId xmlns:a16="http://schemas.microsoft.com/office/drawing/2014/main" id="{44484FA8-167E-DD50-B535-88C0063CEDF7}"/>
                              </a:ext>
                            </a:extLst>
                          </p:cNvPr>
                          <p:cNvSpPr/>
                          <p:nvPr/>
                        </p:nvSpPr>
                        <p:spPr>
                          <a:xfrm>
                            <a:off x="103632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42" name="Rectangle 541">
                            <a:extLst>
                              <a:ext uri="{FF2B5EF4-FFF2-40B4-BE49-F238E27FC236}">
                                <a16:creationId xmlns:a16="http://schemas.microsoft.com/office/drawing/2014/main" id="{2668BFA8-45DB-63EF-A8E8-53C80602DEB0}"/>
                              </a:ext>
                            </a:extLst>
                          </p:cNvPr>
                          <p:cNvSpPr/>
                          <p:nvPr/>
                        </p:nvSpPr>
                        <p:spPr>
                          <a:xfrm>
                            <a:off x="131064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43" name="Rectangle 542">
                            <a:extLst>
                              <a:ext uri="{FF2B5EF4-FFF2-40B4-BE49-F238E27FC236}">
                                <a16:creationId xmlns:a16="http://schemas.microsoft.com/office/drawing/2014/main" id="{E44292FD-B3A2-F11E-6AC7-45415BFDE84F}"/>
                              </a:ext>
                            </a:extLst>
                          </p:cNvPr>
                          <p:cNvSpPr/>
                          <p:nvPr/>
                        </p:nvSpPr>
                        <p:spPr>
                          <a:xfrm>
                            <a:off x="1588168"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44" name="Rectangle 543">
                            <a:extLst>
                              <a:ext uri="{FF2B5EF4-FFF2-40B4-BE49-F238E27FC236}">
                                <a16:creationId xmlns:a16="http://schemas.microsoft.com/office/drawing/2014/main" id="{0E868E53-4744-7908-833A-B4591F635FAE}"/>
                              </a:ext>
                            </a:extLst>
                          </p:cNvPr>
                          <p:cNvSpPr/>
                          <p:nvPr/>
                        </p:nvSpPr>
                        <p:spPr>
                          <a:xfrm>
                            <a:off x="185928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536" name="Group 535">
                          <a:extLst>
                            <a:ext uri="{FF2B5EF4-FFF2-40B4-BE49-F238E27FC236}">
                              <a16:creationId xmlns:a16="http://schemas.microsoft.com/office/drawing/2014/main" id="{227C717E-FDA6-3828-8B1D-1C423B9EE9FD}"/>
                            </a:ext>
                          </a:extLst>
                        </p:cNvPr>
                        <p:cNvGrpSpPr/>
                        <p:nvPr/>
                      </p:nvGrpSpPr>
                      <p:grpSpPr>
                        <a:xfrm>
                          <a:off x="2133600" y="2239962"/>
                          <a:ext cx="1097280" cy="274320"/>
                          <a:chOff x="1036320" y="2240280"/>
                          <a:chExt cx="1097280" cy="274320"/>
                        </a:xfrm>
                        <a:grpFill/>
                      </p:grpSpPr>
                      <p:sp>
                        <p:nvSpPr>
                          <p:cNvPr id="537" name="Rectangle 536">
                            <a:extLst>
                              <a:ext uri="{FF2B5EF4-FFF2-40B4-BE49-F238E27FC236}">
                                <a16:creationId xmlns:a16="http://schemas.microsoft.com/office/drawing/2014/main" id="{AA5D2514-E8D4-216D-5CF0-3FF7662C3EA7}"/>
                              </a:ext>
                            </a:extLst>
                          </p:cNvPr>
                          <p:cNvSpPr/>
                          <p:nvPr/>
                        </p:nvSpPr>
                        <p:spPr>
                          <a:xfrm>
                            <a:off x="103632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38" name="Rectangle 537">
                            <a:extLst>
                              <a:ext uri="{FF2B5EF4-FFF2-40B4-BE49-F238E27FC236}">
                                <a16:creationId xmlns:a16="http://schemas.microsoft.com/office/drawing/2014/main" id="{450ADB15-42E7-09BF-41C4-D8B312BEB2A3}"/>
                              </a:ext>
                            </a:extLst>
                          </p:cNvPr>
                          <p:cNvSpPr/>
                          <p:nvPr/>
                        </p:nvSpPr>
                        <p:spPr>
                          <a:xfrm>
                            <a:off x="131064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39" name="Rectangle 538">
                            <a:extLst>
                              <a:ext uri="{FF2B5EF4-FFF2-40B4-BE49-F238E27FC236}">
                                <a16:creationId xmlns:a16="http://schemas.microsoft.com/office/drawing/2014/main" id="{2C6569AD-0B2F-847C-CA83-33042B52B409}"/>
                              </a:ext>
                            </a:extLst>
                          </p:cNvPr>
                          <p:cNvSpPr/>
                          <p:nvPr/>
                        </p:nvSpPr>
                        <p:spPr>
                          <a:xfrm>
                            <a:off x="1588168"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40" name="Rectangle 539">
                            <a:extLst>
                              <a:ext uri="{FF2B5EF4-FFF2-40B4-BE49-F238E27FC236}">
                                <a16:creationId xmlns:a16="http://schemas.microsoft.com/office/drawing/2014/main" id="{B0CFB20E-9062-C209-C471-E06114C3388E}"/>
                              </a:ext>
                            </a:extLst>
                          </p:cNvPr>
                          <p:cNvSpPr/>
                          <p:nvPr/>
                        </p:nvSpPr>
                        <p:spPr>
                          <a:xfrm>
                            <a:off x="185928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grpSp>
                <p:nvGrpSpPr>
                  <p:cNvPr id="484" name="Group 483">
                    <a:extLst>
                      <a:ext uri="{FF2B5EF4-FFF2-40B4-BE49-F238E27FC236}">
                        <a16:creationId xmlns:a16="http://schemas.microsoft.com/office/drawing/2014/main" id="{01665C41-0C46-FF31-8F27-9D0D78E8BAD2}"/>
                      </a:ext>
                    </a:extLst>
                  </p:cNvPr>
                  <p:cNvGrpSpPr/>
                  <p:nvPr/>
                </p:nvGrpSpPr>
                <p:grpSpPr>
                  <a:xfrm>
                    <a:off x="1036320" y="3216224"/>
                    <a:ext cx="1905000" cy="972266"/>
                    <a:chOff x="1036320" y="2239962"/>
                    <a:chExt cx="1905000" cy="972266"/>
                  </a:xfrm>
                  <a:grpFill/>
                </p:grpSpPr>
                <p:grpSp>
                  <p:nvGrpSpPr>
                    <p:cNvPr id="485" name="Group 484">
                      <a:extLst>
                        <a:ext uri="{FF2B5EF4-FFF2-40B4-BE49-F238E27FC236}">
                          <a16:creationId xmlns:a16="http://schemas.microsoft.com/office/drawing/2014/main" id="{193DBE37-633F-60E4-2947-B5C1CC7A738C}"/>
                        </a:ext>
                      </a:extLst>
                    </p:cNvPr>
                    <p:cNvGrpSpPr/>
                    <p:nvPr/>
                  </p:nvGrpSpPr>
                  <p:grpSpPr>
                    <a:xfrm>
                      <a:off x="1036320" y="2239962"/>
                      <a:ext cx="1905000" cy="486796"/>
                      <a:chOff x="1036320" y="2239962"/>
                      <a:chExt cx="1905000" cy="486796"/>
                    </a:xfrm>
                    <a:grpFill/>
                  </p:grpSpPr>
                  <p:grpSp>
                    <p:nvGrpSpPr>
                      <p:cNvPr id="509" name="Group 508">
                        <a:extLst>
                          <a:ext uri="{FF2B5EF4-FFF2-40B4-BE49-F238E27FC236}">
                            <a16:creationId xmlns:a16="http://schemas.microsoft.com/office/drawing/2014/main" id="{453F02F1-1CA5-5A19-1F18-00700340A272}"/>
                          </a:ext>
                        </a:extLst>
                      </p:cNvPr>
                      <p:cNvGrpSpPr/>
                      <p:nvPr/>
                    </p:nvGrpSpPr>
                    <p:grpSpPr>
                      <a:xfrm>
                        <a:off x="1036320" y="2239962"/>
                        <a:ext cx="1905000" cy="244158"/>
                        <a:chOff x="1036320" y="2239962"/>
                        <a:chExt cx="2194560" cy="274638"/>
                      </a:xfrm>
                      <a:grpFill/>
                    </p:grpSpPr>
                    <p:grpSp>
                      <p:nvGrpSpPr>
                        <p:cNvPr id="521" name="Group 520">
                          <a:extLst>
                            <a:ext uri="{FF2B5EF4-FFF2-40B4-BE49-F238E27FC236}">
                              <a16:creationId xmlns:a16="http://schemas.microsoft.com/office/drawing/2014/main" id="{D43840E3-5031-11F3-EA99-9BDD6E6E60BF}"/>
                            </a:ext>
                          </a:extLst>
                        </p:cNvPr>
                        <p:cNvGrpSpPr/>
                        <p:nvPr/>
                      </p:nvGrpSpPr>
                      <p:grpSpPr>
                        <a:xfrm>
                          <a:off x="1036320" y="2240280"/>
                          <a:ext cx="1097280" cy="274320"/>
                          <a:chOff x="1036320" y="2240280"/>
                          <a:chExt cx="1097280" cy="274320"/>
                        </a:xfrm>
                        <a:grpFill/>
                      </p:grpSpPr>
                      <p:sp>
                        <p:nvSpPr>
                          <p:cNvPr id="527" name="Rectangle 526">
                            <a:extLst>
                              <a:ext uri="{FF2B5EF4-FFF2-40B4-BE49-F238E27FC236}">
                                <a16:creationId xmlns:a16="http://schemas.microsoft.com/office/drawing/2014/main" id="{629C3CEF-AE61-26F3-9CE3-EE5ED3DFBEE0}"/>
                              </a:ext>
                            </a:extLst>
                          </p:cNvPr>
                          <p:cNvSpPr/>
                          <p:nvPr/>
                        </p:nvSpPr>
                        <p:spPr>
                          <a:xfrm>
                            <a:off x="103632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28" name="Rectangle 527">
                            <a:extLst>
                              <a:ext uri="{FF2B5EF4-FFF2-40B4-BE49-F238E27FC236}">
                                <a16:creationId xmlns:a16="http://schemas.microsoft.com/office/drawing/2014/main" id="{F2FB4AB4-80EC-64EA-79F8-63CC4B39968D}"/>
                              </a:ext>
                            </a:extLst>
                          </p:cNvPr>
                          <p:cNvSpPr/>
                          <p:nvPr/>
                        </p:nvSpPr>
                        <p:spPr>
                          <a:xfrm>
                            <a:off x="131064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29" name="Rectangle 528">
                            <a:extLst>
                              <a:ext uri="{FF2B5EF4-FFF2-40B4-BE49-F238E27FC236}">
                                <a16:creationId xmlns:a16="http://schemas.microsoft.com/office/drawing/2014/main" id="{B46F386C-7322-F16F-9346-394E75FB6D0F}"/>
                              </a:ext>
                            </a:extLst>
                          </p:cNvPr>
                          <p:cNvSpPr/>
                          <p:nvPr/>
                        </p:nvSpPr>
                        <p:spPr>
                          <a:xfrm>
                            <a:off x="1588168"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30" name="Rectangle 529">
                            <a:extLst>
                              <a:ext uri="{FF2B5EF4-FFF2-40B4-BE49-F238E27FC236}">
                                <a16:creationId xmlns:a16="http://schemas.microsoft.com/office/drawing/2014/main" id="{0021E1D1-278C-4E0C-86DC-7A2BC2FAF2AE}"/>
                              </a:ext>
                            </a:extLst>
                          </p:cNvPr>
                          <p:cNvSpPr/>
                          <p:nvPr/>
                        </p:nvSpPr>
                        <p:spPr>
                          <a:xfrm>
                            <a:off x="185928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522" name="Group 521">
                          <a:extLst>
                            <a:ext uri="{FF2B5EF4-FFF2-40B4-BE49-F238E27FC236}">
                              <a16:creationId xmlns:a16="http://schemas.microsoft.com/office/drawing/2014/main" id="{B8222815-6311-C040-3F72-B5C94C4B0CE7}"/>
                            </a:ext>
                          </a:extLst>
                        </p:cNvPr>
                        <p:cNvGrpSpPr/>
                        <p:nvPr/>
                      </p:nvGrpSpPr>
                      <p:grpSpPr>
                        <a:xfrm>
                          <a:off x="2133600" y="2239962"/>
                          <a:ext cx="1097280" cy="274320"/>
                          <a:chOff x="1036320" y="2240280"/>
                          <a:chExt cx="1097280" cy="274320"/>
                        </a:xfrm>
                        <a:grpFill/>
                      </p:grpSpPr>
                      <p:sp>
                        <p:nvSpPr>
                          <p:cNvPr id="523" name="Rectangle 522">
                            <a:extLst>
                              <a:ext uri="{FF2B5EF4-FFF2-40B4-BE49-F238E27FC236}">
                                <a16:creationId xmlns:a16="http://schemas.microsoft.com/office/drawing/2014/main" id="{AB9BDF29-E0E5-73D0-AE4B-4D9508116C67}"/>
                              </a:ext>
                            </a:extLst>
                          </p:cNvPr>
                          <p:cNvSpPr/>
                          <p:nvPr/>
                        </p:nvSpPr>
                        <p:spPr>
                          <a:xfrm>
                            <a:off x="103632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24" name="Rectangle 523">
                            <a:extLst>
                              <a:ext uri="{FF2B5EF4-FFF2-40B4-BE49-F238E27FC236}">
                                <a16:creationId xmlns:a16="http://schemas.microsoft.com/office/drawing/2014/main" id="{02677CAB-2734-CE6B-E6D4-DCB76B4B4052}"/>
                              </a:ext>
                            </a:extLst>
                          </p:cNvPr>
                          <p:cNvSpPr/>
                          <p:nvPr/>
                        </p:nvSpPr>
                        <p:spPr>
                          <a:xfrm>
                            <a:off x="131064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25" name="Rectangle 524">
                            <a:extLst>
                              <a:ext uri="{FF2B5EF4-FFF2-40B4-BE49-F238E27FC236}">
                                <a16:creationId xmlns:a16="http://schemas.microsoft.com/office/drawing/2014/main" id="{D7415973-8FBC-03E6-E1C2-FC3E0DFE1FD8}"/>
                              </a:ext>
                            </a:extLst>
                          </p:cNvPr>
                          <p:cNvSpPr/>
                          <p:nvPr/>
                        </p:nvSpPr>
                        <p:spPr>
                          <a:xfrm>
                            <a:off x="1588168"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26" name="Rectangle 525">
                            <a:extLst>
                              <a:ext uri="{FF2B5EF4-FFF2-40B4-BE49-F238E27FC236}">
                                <a16:creationId xmlns:a16="http://schemas.microsoft.com/office/drawing/2014/main" id="{70417457-C7EF-E5B1-8784-CACADC97E7DE}"/>
                              </a:ext>
                            </a:extLst>
                          </p:cNvPr>
                          <p:cNvSpPr/>
                          <p:nvPr/>
                        </p:nvSpPr>
                        <p:spPr>
                          <a:xfrm>
                            <a:off x="185928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510" name="Group 509">
                        <a:extLst>
                          <a:ext uri="{FF2B5EF4-FFF2-40B4-BE49-F238E27FC236}">
                            <a16:creationId xmlns:a16="http://schemas.microsoft.com/office/drawing/2014/main" id="{115962F4-ED74-00DB-6F01-86F7B70091B5}"/>
                          </a:ext>
                        </a:extLst>
                      </p:cNvPr>
                      <p:cNvGrpSpPr/>
                      <p:nvPr/>
                    </p:nvGrpSpPr>
                    <p:grpSpPr>
                      <a:xfrm>
                        <a:off x="1036320" y="2482600"/>
                        <a:ext cx="1905000" cy="244158"/>
                        <a:chOff x="1036320" y="2239962"/>
                        <a:chExt cx="2194560" cy="274638"/>
                      </a:xfrm>
                      <a:grpFill/>
                    </p:grpSpPr>
                    <p:grpSp>
                      <p:nvGrpSpPr>
                        <p:cNvPr id="511" name="Group 510">
                          <a:extLst>
                            <a:ext uri="{FF2B5EF4-FFF2-40B4-BE49-F238E27FC236}">
                              <a16:creationId xmlns:a16="http://schemas.microsoft.com/office/drawing/2014/main" id="{77042ACF-A859-B3C6-ACB7-2D68437D583E}"/>
                            </a:ext>
                          </a:extLst>
                        </p:cNvPr>
                        <p:cNvGrpSpPr/>
                        <p:nvPr/>
                      </p:nvGrpSpPr>
                      <p:grpSpPr>
                        <a:xfrm>
                          <a:off x="1036320" y="2240280"/>
                          <a:ext cx="1097280" cy="274320"/>
                          <a:chOff x="1036320" y="2240280"/>
                          <a:chExt cx="1097280" cy="274320"/>
                        </a:xfrm>
                        <a:grpFill/>
                      </p:grpSpPr>
                      <p:sp>
                        <p:nvSpPr>
                          <p:cNvPr id="517" name="Rectangle 516">
                            <a:extLst>
                              <a:ext uri="{FF2B5EF4-FFF2-40B4-BE49-F238E27FC236}">
                                <a16:creationId xmlns:a16="http://schemas.microsoft.com/office/drawing/2014/main" id="{01EB11BC-9FA0-5995-07FF-B6BD59DFD25A}"/>
                              </a:ext>
                            </a:extLst>
                          </p:cNvPr>
                          <p:cNvSpPr/>
                          <p:nvPr/>
                        </p:nvSpPr>
                        <p:spPr>
                          <a:xfrm>
                            <a:off x="103632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18" name="Rectangle 517">
                            <a:extLst>
                              <a:ext uri="{FF2B5EF4-FFF2-40B4-BE49-F238E27FC236}">
                                <a16:creationId xmlns:a16="http://schemas.microsoft.com/office/drawing/2014/main" id="{B4840F2A-58F5-D295-AA6B-31F54D05B276}"/>
                              </a:ext>
                            </a:extLst>
                          </p:cNvPr>
                          <p:cNvSpPr/>
                          <p:nvPr/>
                        </p:nvSpPr>
                        <p:spPr>
                          <a:xfrm>
                            <a:off x="131064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19" name="Rectangle 518">
                            <a:extLst>
                              <a:ext uri="{FF2B5EF4-FFF2-40B4-BE49-F238E27FC236}">
                                <a16:creationId xmlns:a16="http://schemas.microsoft.com/office/drawing/2014/main" id="{704426E0-16AD-3D65-FF65-F749228D2EE6}"/>
                              </a:ext>
                            </a:extLst>
                          </p:cNvPr>
                          <p:cNvSpPr/>
                          <p:nvPr/>
                        </p:nvSpPr>
                        <p:spPr>
                          <a:xfrm>
                            <a:off x="1588168"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20" name="Rectangle 519">
                            <a:extLst>
                              <a:ext uri="{FF2B5EF4-FFF2-40B4-BE49-F238E27FC236}">
                                <a16:creationId xmlns:a16="http://schemas.microsoft.com/office/drawing/2014/main" id="{E7B062E3-2B7F-8B40-52AA-FE6307440340}"/>
                              </a:ext>
                            </a:extLst>
                          </p:cNvPr>
                          <p:cNvSpPr/>
                          <p:nvPr/>
                        </p:nvSpPr>
                        <p:spPr>
                          <a:xfrm>
                            <a:off x="185928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512" name="Group 511">
                          <a:extLst>
                            <a:ext uri="{FF2B5EF4-FFF2-40B4-BE49-F238E27FC236}">
                              <a16:creationId xmlns:a16="http://schemas.microsoft.com/office/drawing/2014/main" id="{37B9440A-940B-5159-264C-7B44FC09E26E}"/>
                            </a:ext>
                          </a:extLst>
                        </p:cNvPr>
                        <p:cNvGrpSpPr/>
                        <p:nvPr/>
                      </p:nvGrpSpPr>
                      <p:grpSpPr>
                        <a:xfrm>
                          <a:off x="2133600" y="2239962"/>
                          <a:ext cx="1097280" cy="274320"/>
                          <a:chOff x="1036320" y="2240280"/>
                          <a:chExt cx="1097280" cy="274320"/>
                        </a:xfrm>
                        <a:grpFill/>
                      </p:grpSpPr>
                      <p:sp>
                        <p:nvSpPr>
                          <p:cNvPr id="513" name="Rectangle 512">
                            <a:extLst>
                              <a:ext uri="{FF2B5EF4-FFF2-40B4-BE49-F238E27FC236}">
                                <a16:creationId xmlns:a16="http://schemas.microsoft.com/office/drawing/2014/main" id="{672C0A03-C90B-E248-21B0-09E2A1A1B65F}"/>
                              </a:ext>
                            </a:extLst>
                          </p:cNvPr>
                          <p:cNvSpPr/>
                          <p:nvPr/>
                        </p:nvSpPr>
                        <p:spPr>
                          <a:xfrm>
                            <a:off x="103632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14" name="Rectangle 513">
                            <a:extLst>
                              <a:ext uri="{FF2B5EF4-FFF2-40B4-BE49-F238E27FC236}">
                                <a16:creationId xmlns:a16="http://schemas.microsoft.com/office/drawing/2014/main" id="{B66716FF-259A-1814-6ADB-B41771F6C1BF}"/>
                              </a:ext>
                            </a:extLst>
                          </p:cNvPr>
                          <p:cNvSpPr/>
                          <p:nvPr/>
                        </p:nvSpPr>
                        <p:spPr>
                          <a:xfrm>
                            <a:off x="131064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15" name="Rectangle 514">
                            <a:extLst>
                              <a:ext uri="{FF2B5EF4-FFF2-40B4-BE49-F238E27FC236}">
                                <a16:creationId xmlns:a16="http://schemas.microsoft.com/office/drawing/2014/main" id="{585A4A3D-8FD8-45C4-3799-43306E48415D}"/>
                              </a:ext>
                            </a:extLst>
                          </p:cNvPr>
                          <p:cNvSpPr/>
                          <p:nvPr/>
                        </p:nvSpPr>
                        <p:spPr>
                          <a:xfrm>
                            <a:off x="1588168"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16" name="Rectangle 515">
                            <a:extLst>
                              <a:ext uri="{FF2B5EF4-FFF2-40B4-BE49-F238E27FC236}">
                                <a16:creationId xmlns:a16="http://schemas.microsoft.com/office/drawing/2014/main" id="{B43A0E2D-FC37-AC1F-439E-F4C0E402ACA3}"/>
                              </a:ext>
                            </a:extLst>
                          </p:cNvPr>
                          <p:cNvSpPr/>
                          <p:nvPr/>
                        </p:nvSpPr>
                        <p:spPr>
                          <a:xfrm>
                            <a:off x="185928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486" name="Group 485">
                      <a:extLst>
                        <a:ext uri="{FF2B5EF4-FFF2-40B4-BE49-F238E27FC236}">
                          <a16:creationId xmlns:a16="http://schemas.microsoft.com/office/drawing/2014/main" id="{EEE00FAC-6CB1-DE12-23CE-D9F72A0CA526}"/>
                        </a:ext>
                      </a:extLst>
                    </p:cNvPr>
                    <p:cNvGrpSpPr/>
                    <p:nvPr/>
                  </p:nvGrpSpPr>
                  <p:grpSpPr>
                    <a:xfrm>
                      <a:off x="1036320" y="2725432"/>
                      <a:ext cx="1905000" cy="486796"/>
                      <a:chOff x="1036320" y="2239962"/>
                      <a:chExt cx="1905000" cy="486796"/>
                    </a:xfrm>
                    <a:grpFill/>
                  </p:grpSpPr>
                  <p:grpSp>
                    <p:nvGrpSpPr>
                      <p:cNvPr id="487" name="Group 486">
                        <a:extLst>
                          <a:ext uri="{FF2B5EF4-FFF2-40B4-BE49-F238E27FC236}">
                            <a16:creationId xmlns:a16="http://schemas.microsoft.com/office/drawing/2014/main" id="{4F86B41E-5AFD-68C1-6CB0-F96F8922A773}"/>
                          </a:ext>
                        </a:extLst>
                      </p:cNvPr>
                      <p:cNvGrpSpPr/>
                      <p:nvPr/>
                    </p:nvGrpSpPr>
                    <p:grpSpPr>
                      <a:xfrm>
                        <a:off x="1036320" y="2239962"/>
                        <a:ext cx="1905000" cy="244158"/>
                        <a:chOff x="1036320" y="2239962"/>
                        <a:chExt cx="2194560" cy="274638"/>
                      </a:xfrm>
                      <a:grpFill/>
                    </p:grpSpPr>
                    <p:grpSp>
                      <p:nvGrpSpPr>
                        <p:cNvPr id="499" name="Group 498">
                          <a:extLst>
                            <a:ext uri="{FF2B5EF4-FFF2-40B4-BE49-F238E27FC236}">
                              <a16:creationId xmlns:a16="http://schemas.microsoft.com/office/drawing/2014/main" id="{FE43E98A-892C-6426-4F0E-9E5A4A4CA5D7}"/>
                            </a:ext>
                          </a:extLst>
                        </p:cNvPr>
                        <p:cNvGrpSpPr/>
                        <p:nvPr/>
                      </p:nvGrpSpPr>
                      <p:grpSpPr>
                        <a:xfrm>
                          <a:off x="1036320" y="2240280"/>
                          <a:ext cx="1097280" cy="274320"/>
                          <a:chOff x="1036320" y="2240280"/>
                          <a:chExt cx="1097280" cy="274320"/>
                        </a:xfrm>
                        <a:grpFill/>
                      </p:grpSpPr>
                      <p:sp>
                        <p:nvSpPr>
                          <p:cNvPr id="505" name="Rectangle 504">
                            <a:extLst>
                              <a:ext uri="{FF2B5EF4-FFF2-40B4-BE49-F238E27FC236}">
                                <a16:creationId xmlns:a16="http://schemas.microsoft.com/office/drawing/2014/main" id="{06CDAEDE-F7ED-E5B8-CCBD-751563AB3AAB}"/>
                              </a:ext>
                            </a:extLst>
                          </p:cNvPr>
                          <p:cNvSpPr/>
                          <p:nvPr/>
                        </p:nvSpPr>
                        <p:spPr>
                          <a:xfrm>
                            <a:off x="103632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06" name="Rectangle 505">
                            <a:extLst>
                              <a:ext uri="{FF2B5EF4-FFF2-40B4-BE49-F238E27FC236}">
                                <a16:creationId xmlns:a16="http://schemas.microsoft.com/office/drawing/2014/main" id="{2B9B6A83-8592-F983-128E-33E8D978876E}"/>
                              </a:ext>
                            </a:extLst>
                          </p:cNvPr>
                          <p:cNvSpPr/>
                          <p:nvPr/>
                        </p:nvSpPr>
                        <p:spPr>
                          <a:xfrm>
                            <a:off x="131064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07" name="Rectangle 506">
                            <a:extLst>
                              <a:ext uri="{FF2B5EF4-FFF2-40B4-BE49-F238E27FC236}">
                                <a16:creationId xmlns:a16="http://schemas.microsoft.com/office/drawing/2014/main" id="{BB6A1214-2707-84A1-BDDF-69973811D462}"/>
                              </a:ext>
                            </a:extLst>
                          </p:cNvPr>
                          <p:cNvSpPr/>
                          <p:nvPr/>
                        </p:nvSpPr>
                        <p:spPr>
                          <a:xfrm>
                            <a:off x="1588168"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08" name="Rectangle 507">
                            <a:extLst>
                              <a:ext uri="{FF2B5EF4-FFF2-40B4-BE49-F238E27FC236}">
                                <a16:creationId xmlns:a16="http://schemas.microsoft.com/office/drawing/2014/main" id="{8A2A83F2-1224-2878-FC47-43779B20ADAE}"/>
                              </a:ext>
                            </a:extLst>
                          </p:cNvPr>
                          <p:cNvSpPr/>
                          <p:nvPr/>
                        </p:nvSpPr>
                        <p:spPr>
                          <a:xfrm>
                            <a:off x="185928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500" name="Group 499">
                          <a:extLst>
                            <a:ext uri="{FF2B5EF4-FFF2-40B4-BE49-F238E27FC236}">
                              <a16:creationId xmlns:a16="http://schemas.microsoft.com/office/drawing/2014/main" id="{82D59986-A128-BCCB-4A85-E8831C2F02D4}"/>
                            </a:ext>
                          </a:extLst>
                        </p:cNvPr>
                        <p:cNvGrpSpPr/>
                        <p:nvPr/>
                      </p:nvGrpSpPr>
                      <p:grpSpPr>
                        <a:xfrm>
                          <a:off x="2133600" y="2239962"/>
                          <a:ext cx="1097280" cy="274320"/>
                          <a:chOff x="1036320" y="2240280"/>
                          <a:chExt cx="1097280" cy="274320"/>
                        </a:xfrm>
                        <a:grpFill/>
                      </p:grpSpPr>
                      <p:sp>
                        <p:nvSpPr>
                          <p:cNvPr id="501" name="Rectangle 500">
                            <a:extLst>
                              <a:ext uri="{FF2B5EF4-FFF2-40B4-BE49-F238E27FC236}">
                                <a16:creationId xmlns:a16="http://schemas.microsoft.com/office/drawing/2014/main" id="{0543EDDF-573E-310F-7123-F703E7CB93E2}"/>
                              </a:ext>
                            </a:extLst>
                          </p:cNvPr>
                          <p:cNvSpPr/>
                          <p:nvPr/>
                        </p:nvSpPr>
                        <p:spPr>
                          <a:xfrm>
                            <a:off x="103632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02" name="Rectangle 501">
                            <a:extLst>
                              <a:ext uri="{FF2B5EF4-FFF2-40B4-BE49-F238E27FC236}">
                                <a16:creationId xmlns:a16="http://schemas.microsoft.com/office/drawing/2014/main" id="{0FE113BA-869B-21B4-E4D7-A342C66C3EE4}"/>
                              </a:ext>
                            </a:extLst>
                          </p:cNvPr>
                          <p:cNvSpPr/>
                          <p:nvPr/>
                        </p:nvSpPr>
                        <p:spPr>
                          <a:xfrm>
                            <a:off x="131064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03" name="Rectangle 502">
                            <a:extLst>
                              <a:ext uri="{FF2B5EF4-FFF2-40B4-BE49-F238E27FC236}">
                                <a16:creationId xmlns:a16="http://schemas.microsoft.com/office/drawing/2014/main" id="{8F7AAD48-6088-999F-0E9A-0A676D64BE54}"/>
                              </a:ext>
                            </a:extLst>
                          </p:cNvPr>
                          <p:cNvSpPr/>
                          <p:nvPr/>
                        </p:nvSpPr>
                        <p:spPr>
                          <a:xfrm>
                            <a:off x="1588168"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04" name="Rectangle 503">
                            <a:extLst>
                              <a:ext uri="{FF2B5EF4-FFF2-40B4-BE49-F238E27FC236}">
                                <a16:creationId xmlns:a16="http://schemas.microsoft.com/office/drawing/2014/main" id="{8EE108B8-4EAB-50F9-0048-1B40182C94FE}"/>
                              </a:ext>
                            </a:extLst>
                          </p:cNvPr>
                          <p:cNvSpPr/>
                          <p:nvPr/>
                        </p:nvSpPr>
                        <p:spPr>
                          <a:xfrm>
                            <a:off x="185928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488" name="Group 487">
                        <a:extLst>
                          <a:ext uri="{FF2B5EF4-FFF2-40B4-BE49-F238E27FC236}">
                            <a16:creationId xmlns:a16="http://schemas.microsoft.com/office/drawing/2014/main" id="{1335B5FF-84C0-4D5C-12D8-E9808CCF2E1A}"/>
                          </a:ext>
                        </a:extLst>
                      </p:cNvPr>
                      <p:cNvGrpSpPr/>
                      <p:nvPr/>
                    </p:nvGrpSpPr>
                    <p:grpSpPr>
                      <a:xfrm>
                        <a:off x="1036320" y="2482600"/>
                        <a:ext cx="1905000" cy="244158"/>
                        <a:chOff x="1036320" y="2239962"/>
                        <a:chExt cx="2194560" cy="274638"/>
                      </a:xfrm>
                      <a:grpFill/>
                    </p:grpSpPr>
                    <p:grpSp>
                      <p:nvGrpSpPr>
                        <p:cNvPr id="489" name="Group 488">
                          <a:extLst>
                            <a:ext uri="{FF2B5EF4-FFF2-40B4-BE49-F238E27FC236}">
                              <a16:creationId xmlns:a16="http://schemas.microsoft.com/office/drawing/2014/main" id="{881286BC-D2DF-78D0-13FB-EC893697E868}"/>
                            </a:ext>
                          </a:extLst>
                        </p:cNvPr>
                        <p:cNvGrpSpPr/>
                        <p:nvPr/>
                      </p:nvGrpSpPr>
                      <p:grpSpPr>
                        <a:xfrm>
                          <a:off x="1036320" y="2240280"/>
                          <a:ext cx="1097280" cy="274320"/>
                          <a:chOff x="1036320" y="2240280"/>
                          <a:chExt cx="1097280" cy="274320"/>
                        </a:xfrm>
                        <a:grpFill/>
                      </p:grpSpPr>
                      <p:sp>
                        <p:nvSpPr>
                          <p:cNvPr id="495" name="Rectangle 494">
                            <a:extLst>
                              <a:ext uri="{FF2B5EF4-FFF2-40B4-BE49-F238E27FC236}">
                                <a16:creationId xmlns:a16="http://schemas.microsoft.com/office/drawing/2014/main" id="{29C53A7D-8188-DF83-2313-999EAFF5DF54}"/>
                              </a:ext>
                            </a:extLst>
                          </p:cNvPr>
                          <p:cNvSpPr/>
                          <p:nvPr/>
                        </p:nvSpPr>
                        <p:spPr>
                          <a:xfrm>
                            <a:off x="103632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96" name="Rectangle 495">
                            <a:extLst>
                              <a:ext uri="{FF2B5EF4-FFF2-40B4-BE49-F238E27FC236}">
                                <a16:creationId xmlns:a16="http://schemas.microsoft.com/office/drawing/2014/main" id="{185ADA80-D212-6971-57F4-291DF846E8EC}"/>
                              </a:ext>
                            </a:extLst>
                          </p:cNvPr>
                          <p:cNvSpPr/>
                          <p:nvPr/>
                        </p:nvSpPr>
                        <p:spPr>
                          <a:xfrm>
                            <a:off x="131064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97" name="Rectangle 496">
                            <a:extLst>
                              <a:ext uri="{FF2B5EF4-FFF2-40B4-BE49-F238E27FC236}">
                                <a16:creationId xmlns:a16="http://schemas.microsoft.com/office/drawing/2014/main" id="{ABF3269D-94A1-3422-FC84-91E7EE3A9889}"/>
                              </a:ext>
                            </a:extLst>
                          </p:cNvPr>
                          <p:cNvSpPr/>
                          <p:nvPr/>
                        </p:nvSpPr>
                        <p:spPr>
                          <a:xfrm>
                            <a:off x="1588168"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98" name="Rectangle 497">
                            <a:extLst>
                              <a:ext uri="{FF2B5EF4-FFF2-40B4-BE49-F238E27FC236}">
                                <a16:creationId xmlns:a16="http://schemas.microsoft.com/office/drawing/2014/main" id="{684A2BF2-5E32-6B43-C3CE-62F72B96F410}"/>
                              </a:ext>
                            </a:extLst>
                          </p:cNvPr>
                          <p:cNvSpPr/>
                          <p:nvPr/>
                        </p:nvSpPr>
                        <p:spPr>
                          <a:xfrm>
                            <a:off x="185928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490" name="Group 489">
                          <a:extLst>
                            <a:ext uri="{FF2B5EF4-FFF2-40B4-BE49-F238E27FC236}">
                              <a16:creationId xmlns:a16="http://schemas.microsoft.com/office/drawing/2014/main" id="{85F5A189-4EEC-B72D-C683-A2EEDFC0B462}"/>
                            </a:ext>
                          </a:extLst>
                        </p:cNvPr>
                        <p:cNvGrpSpPr/>
                        <p:nvPr/>
                      </p:nvGrpSpPr>
                      <p:grpSpPr>
                        <a:xfrm>
                          <a:off x="2133600" y="2239962"/>
                          <a:ext cx="1097280" cy="274320"/>
                          <a:chOff x="1036320" y="2240280"/>
                          <a:chExt cx="1097280" cy="274320"/>
                        </a:xfrm>
                        <a:grpFill/>
                      </p:grpSpPr>
                      <p:sp>
                        <p:nvSpPr>
                          <p:cNvPr id="491" name="Rectangle 490">
                            <a:extLst>
                              <a:ext uri="{FF2B5EF4-FFF2-40B4-BE49-F238E27FC236}">
                                <a16:creationId xmlns:a16="http://schemas.microsoft.com/office/drawing/2014/main" id="{CF8EA9B8-1584-DD6D-F183-1EF2B2A662AF}"/>
                              </a:ext>
                            </a:extLst>
                          </p:cNvPr>
                          <p:cNvSpPr/>
                          <p:nvPr/>
                        </p:nvSpPr>
                        <p:spPr>
                          <a:xfrm>
                            <a:off x="103632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92" name="Rectangle 491">
                            <a:extLst>
                              <a:ext uri="{FF2B5EF4-FFF2-40B4-BE49-F238E27FC236}">
                                <a16:creationId xmlns:a16="http://schemas.microsoft.com/office/drawing/2014/main" id="{76973FE1-41CE-53FC-5F48-C345F56DC5B1}"/>
                              </a:ext>
                            </a:extLst>
                          </p:cNvPr>
                          <p:cNvSpPr/>
                          <p:nvPr/>
                        </p:nvSpPr>
                        <p:spPr>
                          <a:xfrm>
                            <a:off x="131064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93" name="Rectangle 492">
                            <a:extLst>
                              <a:ext uri="{FF2B5EF4-FFF2-40B4-BE49-F238E27FC236}">
                                <a16:creationId xmlns:a16="http://schemas.microsoft.com/office/drawing/2014/main" id="{16F2410C-5C77-170A-3A38-17FE41D521BE}"/>
                              </a:ext>
                            </a:extLst>
                          </p:cNvPr>
                          <p:cNvSpPr/>
                          <p:nvPr/>
                        </p:nvSpPr>
                        <p:spPr>
                          <a:xfrm>
                            <a:off x="1588168"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94" name="Rectangle 493">
                            <a:extLst>
                              <a:ext uri="{FF2B5EF4-FFF2-40B4-BE49-F238E27FC236}">
                                <a16:creationId xmlns:a16="http://schemas.microsoft.com/office/drawing/2014/main" id="{2AD0F226-4BB2-170D-339B-1E0ADA301317}"/>
                              </a:ext>
                            </a:extLst>
                          </p:cNvPr>
                          <p:cNvSpPr/>
                          <p:nvPr/>
                        </p:nvSpPr>
                        <p:spPr>
                          <a:xfrm>
                            <a:off x="185928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grpSp>
            <p:grpSp>
              <p:nvGrpSpPr>
                <p:cNvPr id="478" name="Group 477">
                  <a:extLst>
                    <a:ext uri="{FF2B5EF4-FFF2-40B4-BE49-F238E27FC236}">
                      <a16:creationId xmlns:a16="http://schemas.microsoft.com/office/drawing/2014/main" id="{96EFFB99-A78B-EDB2-3993-B21AF4F91655}"/>
                    </a:ext>
                  </a:extLst>
                </p:cNvPr>
                <p:cNvGrpSpPr/>
                <p:nvPr/>
              </p:nvGrpSpPr>
              <p:grpSpPr>
                <a:xfrm>
                  <a:off x="5265790" y="4617601"/>
                  <a:ext cx="2235211" cy="1808932"/>
                  <a:chOff x="5265790" y="4617601"/>
                  <a:chExt cx="2235211" cy="1808932"/>
                </a:xfrm>
              </p:grpSpPr>
              <p:sp>
                <p:nvSpPr>
                  <p:cNvPr id="479" name="TextBox 478">
                    <a:extLst>
                      <a:ext uri="{FF2B5EF4-FFF2-40B4-BE49-F238E27FC236}">
                        <a16:creationId xmlns:a16="http://schemas.microsoft.com/office/drawing/2014/main" id="{C774F694-4E4B-24CE-A02E-0375663D7A0E}"/>
                      </a:ext>
                    </a:extLst>
                  </p:cNvPr>
                  <p:cNvSpPr txBox="1"/>
                  <p:nvPr/>
                </p:nvSpPr>
                <p:spPr>
                  <a:xfrm>
                    <a:off x="5265794" y="5043365"/>
                    <a:ext cx="1088147" cy="392307"/>
                  </a:xfrm>
                  <a:prstGeom prst="rect">
                    <a:avLst/>
                  </a:prstGeom>
                  <a:noFill/>
                </p:spPr>
                <p:txBody>
                  <a:bodyPr wrap="none" rtlCol="0">
                    <a:spAutoFit/>
                  </a:bodyPr>
                  <a:lstStyle/>
                  <a:p>
                    <a:pPr>
                      <a:lnSpc>
                        <a:spcPct val="90000"/>
                      </a:lnSpc>
                    </a:pPr>
                    <a:r>
                      <a:rPr lang="en-GR" sz="2000" dirty="0">
                        <a:solidFill>
                          <a:schemeClr val="bg1"/>
                        </a:solidFill>
                        <a:latin typeface="Trebuchet MS" panose="020B0703020202090204" pitchFamily="34" charset="0"/>
                      </a:rPr>
                      <a:t>Core 1</a:t>
                    </a:r>
                  </a:p>
                </p:txBody>
              </p:sp>
              <p:sp>
                <p:nvSpPr>
                  <p:cNvPr id="480" name="TextBox 479">
                    <a:extLst>
                      <a:ext uri="{FF2B5EF4-FFF2-40B4-BE49-F238E27FC236}">
                        <a16:creationId xmlns:a16="http://schemas.microsoft.com/office/drawing/2014/main" id="{7C404FF6-3DE7-92BB-F516-E54F8A79199B}"/>
                      </a:ext>
                    </a:extLst>
                  </p:cNvPr>
                  <p:cNvSpPr txBox="1"/>
                  <p:nvPr/>
                </p:nvSpPr>
                <p:spPr>
                  <a:xfrm>
                    <a:off x="6412853" y="4617601"/>
                    <a:ext cx="1088147" cy="392307"/>
                  </a:xfrm>
                  <a:prstGeom prst="rect">
                    <a:avLst/>
                  </a:prstGeom>
                  <a:noFill/>
                </p:spPr>
                <p:txBody>
                  <a:bodyPr wrap="none" rtlCol="0">
                    <a:spAutoFit/>
                  </a:bodyPr>
                  <a:lstStyle/>
                  <a:p>
                    <a:pPr>
                      <a:lnSpc>
                        <a:spcPct val="90000"/>
                      </a:lnSpc>
                    </a:pPr>
                    <a:r>
                      <a:rPr lang="en-GR" sz="2000" dirty="0">
                        <a:solidFill>
                          <a:schemeClr val="bg1"/>
                        </a:solidFill>
                        <a:latin typeface="Trebuchet MS" panose="020B0703020202090204" pitchFamily="34" charset="0"/>
                      </a:rPr>
                      <a:t>Core 3</a:t>
                    </a:r>
                  </a:p>
                </p:txBody>
              </p:sp>
              <p:sp>
                <p:nvSpPr>
                  <p:cNvPr id="481" name="TextBox 480">
                    <a:extLst>
                      <a:ext uri="{FF2B5EF4-FFF2-40B4-BE49-F238E27FC236}">
                        <a16:creationId xmlns:a16="http://schemas.microsoft.com/office/drawing/2014/main" id="{5CD276E1-95A1-AFFE-3935-150564382EEF}"/>
                      </a:ext>
                    </a:extLst>
                  </p:cNvPr>
                  <p:cNvSpPr txBox="1"/>
                  <p:nvPr/>
                </p:nvSpPr>
                <p:spPr>
                  <a:xfrm>
                    <a:off x="5265790" y="6034226"/>
                    <a:ext cx="1088147" cy="392307"/>
                  </a:xfrm>
                  <a:prstGeom prst="rect">
                    <a:avLst/>
                  </a:prstGeom>
                  <a:noFill/>
                </p:spPr>
                <p:txBody>
                  <a:bodyPr wrap="none" rtlCol="0">
                    <a:spAutoFit/>
                  </a:bodyPr>
                  <a:lstStyle/>
                  <a:p>
                    <a:pPr>
                      <a:lnSpc>
                        <a:spcPct val="90000"/>
                      </a:lnSpc>
                    </a:pPr>
                    <a:r>
                      <a:rPr lang="en-GR" sz="2000" dirty="0">
                        <a:solidFill>
                          <a:schemeClr val="bg1"/>
                        </a:solidFill>
                        <a:latin typeface="Trebuchet MS" panose="020B0703020202090204" pitchFamily="34" charset="0"/>
                      </a:rPr>
                      <a:t>Core 2</a:t>
                    </a:r>
                  </a:p>
                </p:txBody>
              </p:sp>
              <p:sp>
                <p:nvSpPr>
                  <p:cNvPr id="482" name="TextBox 481">
                    <a:extLst>
                      <a:ext uri="{FF2B5EF4-FFF2-40B4-BE49-F238E27FC236}">
                        <a16:creationId xmlns:a16="http://schemas.microsoft.com/office/drawing/2014/main" id="{7958EFDD-91BB-1D64-9BB6-3E52D17E96EC}"/>
                      </a:ext>
                    </a:extLst>
                  </p:cNvPr>
                  <p:cNvSpPr txBox="1"/>
                  <p:nvPr/>
                </p:nvSpPr>
                <p:spPr>
                  <a:xfrm>
                    <a:off x="6412854" y="5635075"/>
                    <a:ext cx="1088147" cy="392307"/>
                  </a:xfrm>
                  <a:prstGeom prst="rect">
                    <a:avLst/>
                  </a:prstGeom>
                  <a:noFill/>
                </p:spPr>
                <p:txBody>
                  <a:bodyPr wrap="none" rtlCol="0">
                    <a:spAutoFit/>
                  </a:bodyPr>
                  <a:lstStyle/>
                  <a:p>
                    <a:pPr>
                      <a:lnSpc>
                        <a:spcPct val="90000"/>
                      </a:lnSpc>
                    </a:pPr>
                    <a:r>
                      <a:rPr lang="en-GR" sz="2000" dirty="0">
                        <a:solidFill>
                          <a:schemeClr val="bg1"/>
                        </a:solidFill>
                        <a:latin typeface="Trebuchet MS" panose="020B0703020202090204" pitchFamily="34" charset="0"/>
                      </a:rPr>
                      <a:t>Core 4</a:t>
                    </a:r>
                  </a:p>
                </p:txBody>
              </p:sp>
            </p:grpSp>
          </p:grpSp>
          <p:grpSp>
            <p:nvGrpSpPr>
              <p:cNvPr id="427" name="Group 426">
                <a:extLst>
                  <a:ext uri="{FF2B5EF4-FFF2-40B4-BE49-F238E27FC236}">
                    <a16:creationId xmlns:a16="http://schemas.microsoft.com/office/drawing/2014/main" id="{7D3B1892-57FC-AAE4-E6CC-0EA634F67F07}"/>
                  </a:ext>
                </a:extLst>
              </p:cNvPr>
              <p:cNvGrpSpPr/>
              <p:nvPr/>
            </p:nvGrpSpPr>
            <p:grpSpPr>
              <a:xfrm>
                <a:off x="3235856" y="1174872"/>
                <a:ext cx="2494815" cy="550566"/>
                <a:chOff x="577863" y="1203422"/>
                <a:chExt cx="2494815" cy="550566"/>
              </a:xfrm>
            </p:grpSpPr>
            <p:grpSp>
              <p:nvGrpSpPr>
                <p:cNvPr id="452" name="Group 451">
                  <a:extLst>
                    <a:ext uri="{FF2B5EF4-FFF2-40B4-BE49-F238E27FC236}">
                      <a16:creationId xmlns:a16="http://schemas.microsoft.com/office/drawing/2014/main" id="{77B51D0D-8ABD-4424-6A8C-74B7FD452315}"/>
                    </a:ext>
                  </a:extLst>
                </p:cNvPr>
                <p:cNvGrpSpPr/>
                <p:nvPr/>
              </p:nvGrpSpPr>
              <p:grpSpPr>
                <a:xfrm rot="5400000">
                  <a:off x="1965343" y="940280"/>
                  <a:ext cx="312025" cy="959681"/>
                  <a:chOff x="3947185" y="4308510"/>
                  <a:chExt cx="355400" cy="1093087"/>
                </a:xfrm>
              </p:grpSpPr>
              <p:grpSp>
                <p:nvGrpSpPr>
                  <p:cNvPr id="467" name="Group 466">
                    <a:extLst>
                      <a:ext uri="{FF2B5EF4-FFF2-40B4-BE49-F238E27FC236}">
                        <a16:creationId xmlns:a16="http://schemas.microsoft.com/office/drawing/2014/main" id="{3026212B-B816-9DB4-2BBF-CE2079AFFABA}"/>
                      </a:ext>
                    </a:extLst>
                  </p:cNvPr>
                  <p:cNvGrpSpPr>
                    <a:grpSpLocks noChangeAspect="1"/>
                  </p:cNvGrpSpPr>
                  <p:nvPr/>
                </p:nvGrpSpPr>
                <p:grpSpPr>
                  <a:xfrm rot="5400000">
                    <a:off x="3647354" y="4680230"/>
                    <a:ext cx="1026952" cy="283511"/>
                    <a:chOff x="687454" y="4672530"/>
                    <a:chExt cx="902179" cy="234000"/>
                  </a:xfrm>
                  <a:solidFill>
                    <a:schemeClr val="accent1">
                      <a:lumMod val="20000"/>
                      <a:lumOff val="80000"/>
                    </a:schemeClr>
                  </a:solidFill>
                </p:grpSpPr>
                <p:sp>
                  <p:nvSpPr>
                    <p:cNvPr id="473" name="Rectangle 472">
                      <a:extLst>
                        <a:ext uri="{FF2B5EF4-FFF2-40B4-BE49-F238E27FC236}">
                          <a16:creationId xmlns:a16="http://schemas.microsoft.com/office/drawing/2014/main" id="{3B4D521B-DE39-4BA9-264C-182A4C44119C}"/>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74" name="Rectangle 473">
                      <a:extLst>
                        <a:ext uri="{FF2B5EF4-FFF2-40B4-BE49-F238E27FC236}">
                          <a16:creationId xmlns:a16="http://schemas.microsoft.com/office/drawing/2014/main" id="{771448FF-4BC0-2030-237E-49A15F67B22D}"/>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75" name="Rectangle 474">
                      <a:extLst>
                        <a:ext uri="{FF2B5EF4-FFF2-40B4-BE49-F238E27FC236}">
                          <a16:creationId xmlns:a16="http://schemas.microsoft.com/office/drawing/2014/main" id="{BF342FCB-E23E-95E6-5B66-18585149A971}"/>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76" name="Rectangle 475">
                      <a:extLst>
                        <a:ext uri="{FF2B5EF4-FFF2-40B4-BE49-F238E27FC236}">
                          <a16:creationId xmlns:a16="http://schemas.microsoft.com/office/drawing/2014/main" id="{48406434-9AD5-20BF-A8E4-4EDC790F21DC}"/>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468" name="Group 467">
                    <a:extLst>
                      <a:ext uri="{FF2B5EF4-FFF2-40B4-BE49-F238E27FC236}">
                        <a16:creationId xmlns:a16="http://schemas.microsoft.com/office/drawing/2014/main" id="{BE4993A8-7205-0872-84BA-FF08888021CC}"/>
                      </a:ext>
                    </a:extLst>
                  </p:cNvPr>
                  <p:cNvGrpSpPr>
                    <a:grpSpLocks noChangeAspect="1"/>
                  </p:cNvGrpSpPr>
                  <p:nvPr/>
                </p:nvGrpSpPr>
                <p:grpSpPr>
                  <a:xfrm rot="5400000">
                    <a:off x="3575465" y="4746365"/>
                    <a:ext cx="1026952" cy="283511"/>
                    <a:chOff x="687454" y="4672530"/>
                    <a:chExt cx="902179" cy="234000"/>
                  </a:xfrm>
                  <a:solidFill>
                    <a:schemeClr val="accent1">
                      <a:lumMod val="20000"/>
                      <a:lumOff val="80000"/>
                    </a:schemeClr>
                  </a:solidFill>
                </p:grpSpPr>
                <p:sp>
                  <p:nvSpPr>
                    <p:cNvPr id="469" name="Rectangle 468">
                      <a:extLst>
                        <a:ext uri="{FF2B5EF4-FFF2-40B4-BE49-F238E27FC236}">
                          <a16:creationId xmlns:a16="http://schemas.microsoft.com/office/drawing/2014/main" id="{9353AB24-C47E-DA3D-C752-355B75619B64}"/>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70" name="Rectangle 469">
                      <a:extLst>
                        <a:ext uri="{FF2B5EF4-FFF2-40B4-BE49-F238E27FC236}">
                          <a16:creationId xmlns:a16="http://schemas.microsoft.com/office/drawing/2014/main" id="{43414691-9141-6CCC-1532-72D072FCBEAF}"/>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71" name="Rectangle 470">
                      <a:extLst>
                        <a:ext uri="{FF2B5EF4-FFF2-40B4-BE49-F238E27FC236}">
                          <a16:creationId xmlns:a16="http://schemas.microsoft.com/office/drawing/2014/main" id="{4DFF8758-403D-2749-0E19-1F9E6C7CED1E}"/>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72" name="Rectangle 471">
                      <a:extLst>
                        <a:ext uri="{FF2B5EF4-FFF2-40B4-BE49-F238E27FC236}">
                          <a16:creationId xmlns:a16="http://schemas.microsoft.com/office/drawing/2014/main" id="{7B50E3AF-1B1B-0BA3-D628-F1AA7DC19110}"/>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453" name="Group 452">
                  <a:extLst>
                    <a:ext uri="{FF2B5EF4-FFF2-40B4-BE49-F238E27FC236}">
                      <a16:creationId xmlns:a16="http://schemas.microsoft.com/office/drawing/2014/main" id="{BD5B1126-54BD-FB7F-786A-2EE790535E8C}"/>
                    </a:ext>
                  </a:extLst>
                </p:cNvPr>
                <p:cNvGrpSpPr/>
                <p:nvPr/>
              </p:nvGrpSpPr>
              <p:grpSpPr>
                <a:xfrm rot="5400000">
                  <a:off x="901691" y="940280"/>
                  <a:ext cx="312025" cy="959681"/>
                  <a:chOff x="3947185" y="4308510"/>
                  <a:chExt cx="355400" cy="1093087"/>
                </a:xfrm>
              </p:grpSpPr>
              <p:grpSp>
                <p:nvGrpSpPr>
                  <p:cNvPr id="457" name="Group 456">
                    <a:extLst>
                      <a:ext uri="{FF2B5EF4-FFF2-40B4-BE49-F238E27FC236}">
                        <a16:creationId xmlns:a16="http://schemas.microsoft.com/office/drawing/2014/main" id="{AF0336E4-1DA7-D5AA-4B42-D2A19FC120C5}"/>
                      </a:ext>
                    </a:extLst>
                  </p:cNvPr>
                  <p:cNvGrpSpPr>
                    <a:grpSpLocks noChangeAspect="1"/>
                  </p:cNvGrpSpPr>
                  <p:nvPr/>
                </p:nvGrpSpPr>
                <p:grpSpPr>
                  <a:xfrm rot="5400000">
                    <a:off x="3647354" y="4680230"/>
                    <a:ext cx="1026952" cy="283511"/>
                    <a:chOff x="687454" y="4672530"/>
                    <a:chExt cx="902179" cy="234000"/>
                  </a:xfrm>
                  <a:solidFill>
                    <a:schemeClr val="accent1">
                      <a:lumMod val="20000"/>
                      <a:lumOff val="80000"/>
                    </a:schemeClr>
                  </a:solidFill>
                </p:grpSpPr>
                <p:sp>
                  <p:nvSpPr>
                    <p:cNvPr id="463" name="Rectangle 462">
                      <a:extLst>
                        <a:ext uri="{FF2B5EF4-FFF2-40B4-BE49-F238E27FC236}">
                          <a16:creationId xmlns:a16="http://schemas.microsoft.com/office/drawing/2014/main" id="{7259DDF9-FB66-5344-03AB-C055314114FB}"/>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64" name="Rectangle 463">
                      <a:extLst>
                        <a:ext uri="{FF2B5EF4-FFF2-40B4-BE49-F238E27FC236}">
                          <a16:creationId xmlns:a16="http://schemas.microsoft.com/office/drawing/2014/main" id="{29199143-977A-C6A0-9BF0-DF587B185A63}"/>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65" name="Rectangle 464">
                      <a:extLst>
                        <a:ext uri="{FF2B5EF4-FFF2-40B4-BE49-F238E27FC236}">
                          <a16:creationId xmlns:a16="http://schemas.microsoft.com/office/drawing/2014/main" id="{A1F6830A-C464-B362-86B4-4A0CF3EB9AC1}"/>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66" name="Rectangle 465">
                      <a:extLst>
                        <a:ext uri="{FF2B5EF4-FFF2-40B4-BE49-F238E27FC236}">
                          <a16:creationId xmlns:a16="http://schemas.microsoft.com/office/drawing/2014/main" id="{4A4E4205-B9A6-0FEA-6665-22C9F182C8E9}"/>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458" name="Group 457">
                    <a:extLst>
                      <a:ext uri="{FF2B5EF4-FFF2-40B4-BE49-F238E27FC236}">
                        <a16:creationId xmlns:a16="http://schemas.microsoft.com/office/drawing/2014/main" id="{9396AA11-EC8C-DE0B-DA37-2FA553F68DFF}"/>
                      </a:ext>
                    </a:extLst>
                  </p:cNvPr>
                  <p:cNvGrpSpPr>
                    <a:grpSpLocks noChangeAspect="1"/>
                  </p:cNvGrpSpPr>
                  <p:nvPr/>
                </p:nvGrpSpPr>
                <p:grpSpPr>
                  <a:xfrm rot="5400000">
                    <a:off x="3575465" y="4746365"/>
                    <a:ext cx="1026952" cy="283511"/>
                    <a:chOff x="687454" y="4672530"/>
                    <a:chExt cx="902179" cy="234000"/>
                  </a:xfrm>
                  <a:solidFill>
                    <a:schemeClr val="accent1">
                      <a:lumMod val="20000"/>
                      <a:lumOff val="80000"/>
                    </a:schemeClr>
                  </a:solidFill>
                </p:grpSpPr>
                <p:sp>
                  <p:nvSpPr>
                    <p:cNvPr id="459" name="Rectangle 458">
                      <a:extLst>
                        <a:ext uri="{FF2B5EF4-FFF2-40B4-BE49-F238E27FC236}">
                          <a16:creationId xmlns:a16="http://schemas.microsoft.com/office/drawing/2014/main" id="{6B40752C-9397-182A-5F5E-7F18BAF9D4BB}"/>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60" name="Rectangle 459">
                      <a:extLst>
                        <a:ext uri="{FF2B5EF4-FFF2-40B4-BE49-F238E27FC236}">
                          <a16:creationId xmlns:a16="http://schemas.microsoft.com/office/drawing/2014/main" id="{50B10B18-15CC-2BC5-E297-40445CF4290F}"/>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61" name="Rectangle 460">
                      <a:extLst>
                        <a:ext uri="{FF2B5EF4-FFF2-40B4-BE49-F238E27FC236}">
                          <a16:creationId xmlns:a16="http://schemas.microsoft.com/office/drawing/2014/main" id="{FC0AEC5A-FA72-EF35-484E-AD020431FF13}"/>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62" name="Rectangle 461">
                      <a:extLst>
                        <a:ext uri="{FF2B5EF4-FFF2-40B4-BE49-F238E27FC236}">
                          <a16:creationId xmlns:a16="http://schemas.microsoft.com/office/drawing/2014/main" id="{F3C8AAE8-1EE3-9FB1-0C21-1BD2A6218548}"/>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454" name="Group 453">
                  <a:extLst>
                    <a:ext uri="{FF2B5EF4-FFF2-40B4-BE49-F238E27FC236}">
                      <a16:creationId xmlns:a16="http://schemas.microsoft.com/office/drawing/2014/main" id="{E3F1A6C1-C341-C73C-A5F0-DA2860986C0A}"/>
                    </a:ext>
                  </a:extLst>
                </p:cNvPr>
                <p:cNvGrpSpPr/>
                <p:nvPr/>
              </p:nvGrpSpPr>
              <p:grpSpPr>
                <a:xfrm rot="16200000">
                  <a:off x="2597341" y="1278650"/>
                  <a:ext cx="550566" cy="400109"/>
                  <a:chOff x="843981" y="1615769"/>
                  <a:chExt cx="550566" cy="400109"/>
                </a:xfrm>
              </p:grpSpPr>
              <p:sp>
                <p:nvSpPr>
                  <p:cNvPr id="455" name="TextBox 454">
                    <a:extLst>
                      <a:ext uri="{FF2B5EF4-FFF2-40B4-BE49-F238E27FC236}">
                        <a16:creationId xmlns:a16="http://schemas.microsoft.com/office/drawing/2014/main" id="{2AE98597-A5B2-9D24-03C5-68AB5DA42CA4}"/>
                      </a:ext>
                    </a:extLst>
                  </p:cNvPr>
                  <p:cNvSpPr txBox="1"/>
                  <p:nvPr/>
                </p:nvSpPr>
                <p:spPr>
                  <a:xfrm>
                    <a:off x="843981" y="1615769"/>
                    <a:ext cx="550566" cy="400109"/>
                  </a:xfrm>
                  <a:prstGeom prst="rect">
                    <a:avLst/>
                  </a:prstGeom>
                  <a:noFill/>
                </p:spPr>
                <p:txBody>
                  <a:bodyPr wrap="square" rtlCol="0">
                    <a:spAutoFit/>
                  </a:bodyPr>
                  <a:lstStyle/>
                  <a:p>
                    <a:r>
                      <a:rPr lang="en-GB" sz="2000" dirty="0">
                        <a:solidFill>
                          <a:schemeClr val="accent1"/>
                        </a:solidFill>
                        <a:latin typeface="Trebuchet MS" panose="020B0703020202090204" pitchFamily="34" charset="0"/>
                      </a:rPr>
                      <a:t>2x</a:t>
                    </a:r>
                    <a:r>
                      <a:rPr lang="en-GB" sz="2000" dirty="0">
                        <a:latin typeface="Trebuchet MS" panose="020B0703020202090204" pitchFamily="34" charset="0"/>
                      </a:rPr>
                      <a:t> </a:t>
                    </a:r>
                    <a:endParaRPr lang="en-GR" sz="2000" dirty="0">
                      <a:latin typeface="Trebuchet MS" panose="020B0703020202090204" pitchFamily="34" charset="0"/>
                    </a:endParaRPr>
                  </a:p>
                </p:txBody>
              </p:sp>
              <p:cxnSp>
                <p:nvCxnSpPr>
                  <p:cNvPr id="456" name="Straight Connector 455">
                    <a:extLst>
                      <a:ext uri="{FF2B5EF4-FFF2-40B4-BE49-F238E27FC236}">
                        <a16:creationId xmlns:a16="http://schemas.microsoft.com/office/drawing/2014/main" id="{8AF3B2F0-C968-0E2B-2560-1A730485437A}"/>
                      </a:ext>
                    </a:extLst>
                  </p:cNvPr>
                  <p:cNvCxnSpPr>
                    <a:cxnSpLocks/>
                  </p:cNvCxnSpPr>
                  <p:nvPr/>
                </p:nvCxnSpPr>
                <p:spPr>
                  <a:xfrm>
                    <a:off x="877786" y="1636540"/>
                    <a:ext cx="482957" cy="0"/>
                  </a:xfrm>
                  <a:prstGeom prst="line">
                    <a:avLst/>
                  </a:prstGeom>
                  <a:ln w="254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sp>
            <p:nvSpPr>
              <p:cNvPr id="428" name="TextBox 427">
                <a:extLst>
                  <a:ext uri="{FF2B5EF4-FFF2-40B4-BE49-F238E27FC236}">
                    <a16:creationId xmlns:a16="http://schemas.microsoft.com/office/drawing/2014/main" id="{D10403E4-BC51-EC63-3A9B-770C1C9C6E81}"/>
                  </a:ext>
                </a:extLst>
              </p:cNvPr>
              <p:cNvSpPr txBox="1"/>
              <p:nvPr/>
            </p:nvSpPr>
            <p:spPr>
              <a:xfrm>
                <a:off x="3485671" y="873450"/>
                <a:ext cx="1651880" cy="400110"/>
              </a:xfrm>
              <a:prstGeom prst="rect">
                <a:avLst/>
              </a:prstGeom>
              <a:noFill/>
            </p:spPr>
            <p:txBody>
              <a:bodyPr wrap="square" rtlCol="0">
                <a:spAutoFit/>
              </a:bodyPr>
              <a:lstStyle/>
              <a:p>
                <a:r>
                  <a:rPr lang="en-GB" sz="2000" dirty="0">
                    <a:solidFill>
                      <a:schemeClr val="accent1"/>
                    </a:solidFill>
                    <a:latin typeface="Trebuchet MS" panose="020B0703020202090204" pitchFamily="34" charset="0"/>
                  </a:rPr>
                  <a:t>input</a:t>
                </a:r>
                <a:r>
                  <a:rPr lang="en-GR" sz="2000" dirty="0">
                    <a:solidFill>
                      <a:schemeClr val="accent1"/>
                    </a:solidFill>
                    <a:latin typeface="Trebuchet MS" panose="020B0703020202090204" pitchFamily="34" charset="0"/>
                  </a:rPr>
                  <a:t> vector</a:t>
                </a:r>
              </a:p>
            </p:txBody>
          </p:sp>
          <p:grpSp>
            <p:nvGrpSpPr>
              <p:cNvPr id="429" name="Group 428">
                <a:extLst>
                  <a:ext uri="{FF2B5EF4-FFF2-40B4-BE49-F238E27FC236}">
                    <a16:creationId xmlns:a16="http://schemas.microsoft.com/office/drawing/2014/main" id="{0AB204D0-5F6A-94CF-5876-D646C43CEDC0}"/>
                  </a:ext>
                </a:extLst>
              </p:cNvPr>
              <p:cNvGrpSpPr>
                <a:grpSpLocks noChangeAspect="1"/>
              </p:cNvGrpSpPr>
              <p:nvPr/>
            </p:nvGrpSpPr>
            <p:grpSpPr>
              <a:xfrm rot="5400000">
                <a:off x="5495755" y="2202504"/>
                <a:ext cx="679263" cy="248910"/>
                <a:chOff x="687454" y="4672530"/>
                <a:chExt cx="679686" cy="234000"/>
              </a:xfrm>
              <a:solidFill>
                <a:schemeClr val="accent5">
                  <a:lumMod val="20000"/>
                  <a:lumOff val="80000"/>
                </a:schemeClr>
              </a:solidFill>
            </p:grpSpPr>
            <p:sp>
              <p:nvSpPr>
                <p:cNvPr id="449" name="Rectangle 448">
                  <a:extLst>
                    <a:ext uri="{FF2B5EF4-FFF2-40B4-BE49-F238E27FC236}">
                      <a16:creationId xmlns:a16="http://schemas.microsoft.com/office/drawing/2014/main" id="{B8D8172B-0949-D987-3987-19B2D90617D3}"/>
                    </a:ext>
                  </a:extLst>
                </p:cNvPr>
                <p:cNvSpPr/>
                <p:nvPr/>
              </p:nvSpPr>
              <p:spPr>
                <a:xfrm>
                  <a:off x="687454" y="4672530"/>
                  <a:ext cx="226800" cy="234000"/>
                </a:xfrm>
                <a:prstGeom prst="rect">
                  <a:avLst/>
                </a:prstGeom>
                <a:grp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50" name="Rectangle 449">
                  <a:extLst>
                    <a:ext uri="{FF2B5EF4-FFF2-40B4-BE49-F238E27FC236}">
                      <a16:creationId xmlns:a16="http://schemas.microsoft.com/office/drawing/2014/main" id="{8519EE4C-B9D5-39A1-E1AB-9CA9144F3A7E}"/>
                    </a:ext>
                  </a:extLst>
                </p:cNvPr>
                <p:cNvSpPr/>
                <p:nvPr/>
              </p:nvSpPr>
              <p:spPr>
                <a:xfrm>
                  <a:off x="912580" y="4672530"/>
                  <a:ext cx="226800" cy="234000"/>
                </a:xfrm>
                <a:prstGeom prst="rect">
                  <a:avLst/>
                </a:prstGeom>
                <a:grp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51" name="Rectangle 450">
                  <a:extLst>
                    <a:ext uri="{FF2B5EF4-FFF2-40B4-BE49-F238E27FC236}">
                      <a16:creationId xmlns:a16="http://schemas.microsoft.com/office/drawing/2014/main" id="{21C28F80-407E-7BAB-6E4F-C0169249923B}"/>
                    </a:ext>
                  </a:extLst>
                </p:cNvPr>
                <p:cNvSpPr/>
                <p:nvPr/>
              </p:nvSpPr>
              <p:spPr>
                <a:xfrm>
                  <a:off x="1140340" y="4672530"/>
                  <a:ext cx="226800" cy="234000"/>
                </a:xfrm>
                <a:prstGeom prst="rect">
                  <a:avLst/>
                </a:prstGeom>
                <a:grp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430" name="Group 429">
                <a:extLst>
                  <a:ext uri="{FF2B5EF4-FFF2-40B4-BE49-F238E27FC236}">
                    <a16:creationId xmlns:a16="http://schemas.microsoft.com/office/drawing/2014/main" id="{3713713E-7FC1-2FCD-3FEF-74D677087F9B}"/>
                  </a:ext>
                </a:extLst>
              </p:cNvPr>
              <p:cNvGrpSpPr>
                <a:grpSpLocks noChangeAspect="1"/>
              </p:cNvGrpSpPr>
              <p:nvPr/>
            </p:nvGrpSpPr>
            <p:grpSpPr>
              <a:xfrm rot="5400000">
                <a:off x="5160423" y="3568490"/>
                <a:ext cx="449014" cy="248910"/>
                <a:chOff x="1140340" y="4672530"/>
                <a:chExt cx="449293" cy="234000"/>
              </a:xfrm>
              <a:solidFill>
                <a:schemeClr val="accent5">
                  <a:lumMod val="20000"/>
                  <a:lumOff val="80000"/>
                </a:schemeClr>
              </a:solidFill>
            </p:grpSpPr>
            <p:sp>
              <p:nvSpPr>
                <p:cNvPr id="447" name="Rectangle 446">
                  <a:extLst>
                    <a:ext uri="{FF2B5EF4-FFF2-40B4-BE49-F238E27FC236}">
                      <a16:creationId xmlns:a16="http://schemas.microsoft.com/office/drawing/2014/main" id="{2282B7E9-388D-F7C2-28AB-FED636D85146}"/>
                    </a:ext>
                  </a:extLst>
                </p:cNvPr>
                <p:cNvSpPr/>
                <p:nvPr/>
              </p:nvSpPr>
              <p:spPr>
                <a:xfrm>
                  <a:off x="1140340" y="4672530"/>
                  <a:ext cx="226800" cy="234000"/>
                </a:xfrm>
                <a:prstGeom prst="rect">
                  <a:avLst/>
                </a:prstGeom>
                <a:grp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48" name="Rectangle 447">
                  <a:extLst>
                    <a:ext uri="{FF2B5EF4-FFF2-40B4-BE49-F238E27FC236}">
                      <a16:creationId xmlns:a16="http://schemas.microsoft.com/office/drawing/2014/main" id="{270EA3F8-7819-D103-0489-64AB53772D81}"/>
                    </a:ext>
                  </a:extLst>
                </p:cNvPr>
                <p:cNvSpPr/>
                <p:nvPr/>
              </p:nvSpPr>
              <p:spPr>
                <a:xfrm>
                  <a:off x="1362833" y="4672530"/>
                  <a:ext cx="226800" cy="234000"/>
                </a:xfrm>
                <a:prstGeom prst="rect">
                  <a:avLst/>
                </a:prstGeom>
                <a:grp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sp>
            <p:nvSpPr>
              <p:cNvPr id="431" name="TextBox 430">
                <a:extLst>
                  <a:ext uri="{FF2B5EF4-FFF2-40B4-BE49-F238E27FC236}">
                    <a16:creationId xmlns:a16="http://schemas.microsoft.com/office/drawing/2014/main" id="{4E30132F-9207-ACCA-287C-DB86337A5D1B}"/>
                  </a:ext>
                </a:extLst>
              </p:cNvPr>
              <p:cNvSpPr txBox="1"/>
              <p:nvPr/>
            </p:nvSpPr>
            <p:spPr>
              <a:xfrm>
                <a:off x="5425490" y="2678033"/>
                <a:ext cx="240840" cy="523220"/>
              </a:xfrm>
              <a:prstGeom prst="rect">
                <a:avLst/>
              </a:prstGeom>
              <a:noFill/>
            </p:spPr>
            <p:txBody>
              <a:bodyPr wrap="square" rtlCol="0">
                <a:spAutoFit/>
              </a:bodyPr>
              <a:lstStyle/>
              <a:p>
                <a:r>
                  <a:rPr lang="en-GR" sz="2800" dirty="0">
                    <a:solidFill>
                      <a:schemeClr val="tx1">
                        <a:lumMod val="85000"/>
                        <a:lumOff val="15000"/>
                      </a:schemeClr>
                    </a:solidFill>
                    <a:latin typeface="Trebuchet MS" panose="020B0703020202090204" pitchFamily="34" charset="0"/>
                  </a:rPr>
                  <a:t>+</a:t>
                </a:r>
                <a:endParaRPr lang="en-GR" sz="2000" dirty="0">
                  <a:solidFill>
                    <a:schemeClr val="tx1">
                      <a:lumMod val="85000"/>
                      <a:lumOff val="15000"/>
                    </a:schemeClr>
                  </a:solidFill>
                  <a:latin typeface="Trebuchet MS" panose="020B0703020202090204" pitchFamily="34" charset="0"/>
                </a:endParaRPr>
              </a:p>
            </p:txBody>
          </p:sp>
          <p:grpSp>
            <p:nvGrpSpPr>
              <p:cNvPr id="432" name="Group 431">
                <a:extLst>
                  <a:ext uri="{FF2B5EF4-FFF2-40B4-BE49-F238E27FC236}">
                    <a16:creationId xmlns:a16="http://schemas.microsoft.com/office/drawing/2014/main" id="{8A441C28-3566-F94A-D426-355E1C856B6C}"/>
                  </a:ext>
                </a:extLst>
              </p:cNvPr>
              <p:cNvGrpSpPr/>
              <p:nvPr/>
            </p:nvGrpSpPr>
            <p:grpSpPr>
              <a:xfrm>
                <a:off x="5261664" y="1987329"/>
                <a:ext cx="248911" cy="1343347"/>
                <a:chOff x="5286716" y="1987329"/>
                <a:chExt cx="248911" cy="1343347"/>
              </a:xfrm>
            </p:grpSpPr>
            <p:grpSp>
              <p:nvGrpSpPr>
                <p:cNvPr id="440" name="Group 439">
                  <a:extLst>
                    <a:ext uri="{FF2B5EF4-FFF2-40B4-BE49-F238E27FC236}">
                      <a16:creationId xmlns:a16="http://schemas.microsoft.com/office/drawing/2014/main" id="{7964A883-2534-193E-D613-8937522728FD}"/>
                    </a:ext>
                  </a:extLst>
                </p:cNvPr>
                <p:cNvGrpSpPr>
                  <a:grpSpLocks noChangeAspect="1"/>
                </p:cNvGrpSpPr>
                <p:nvPr/>
              </p:nvGrpSpPr>
              <p:grpSpPr>
                <a:xfrm rot="5400000">
                  <a:off x="4960362" y="2313683"/>
                  <a:ext cx="901618" cy="248910"/>
                  <a:chOff x="687454" y="4672530"/>
                  <a:chExt cx="902179" cy="234000"/>
                </a:xfrm>
                <a:solidFill>
                  <a:schemeClr val="accent5">
                    <a:lumMod val="20000"/>
                    <a:lumOff val="80000"/>
                  </a:schemeClr>
                </a:solidFill>
              </p:grpSpPr>
              <p:sp>
                <p:nvSpPr>
                  <p:cNvPr id="443" name="Rectangle 442">
                    <a:extLst>
                      <a:ext uri="{FF2B5EF4-FFF2-40B4-BE49-F238E27FC236}">
                        <a16:creationId xmlns:a16="http://schemas.microsoft.com/office/drawing/2014/main" id="{03EB4217-0A0C-0369-4554-5A14311B43E0}"/>
                      </a:ext>
                    </a:extLst>
                  </p:cNvPr>
                  <p:cNvSpPr/>
                  <p:nvPr/>
                </p:nvSpPr>
                <p:spPr>
                  <a:xfrm>
                    <a:off x="687454" y="4672530"/>
                    <a:ext cx="226800" cy="234000"/>
                  </a:xfrm>
                  <a:prstGeom prst="rect">
                    <a:avLst/>
                  </a:prstGeom>
                  <a:grp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44" name="Rectangle 443">
                    <a:extLst>
                      <a:ext uri="{FF2B5EF4-FFF2-40B4-BE49-F238E27FC236}">
                        <a16:creationId xmlns:a16="http://schemas.microsoft.com/office/drawing/2014/main" id="{EB257783-5424-FAE2-A3C9-2D4684C8900A}"/>
                      </a:ext>
                    </a:extLst>
                  </p:cNvPr>
                  <p:cNvSpPr/>
                  <p:nvPr/>
                </p:nvSpPr>
                <p:spPr>
                  <a:xfrm>
                    <a:off x="912580" y="4672530"/>
                    <a:ext cx="226800" cy="234000"/>
                  </a:xfrm>
                  <a:prstGeom prst="rect">
                    <a:avLst/>
                  </a:prstGeom>
                  <a:grp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45" name="Rectangle 444">
                    <a:extLst>
                      <a:ext uri="{FF2B5EF4-FFF2-40B4-BE49-F238E27FC236}">
                        <a16:creationId xmlns:a16="http://schemas.microsoft.com/office/drawing/2014/main" id="{F4CF6FED-EBA5-199F-38F5-0F2ED35706BF}"/>
                      </a:ext>
                    </a:extLst>
                  </p:cNvPr>
                  <p:cNvSpPr/>
                  <p:nvPr/>
                </p:nvSpPr>
                <p:spPr>
                  <a:xfrm>
                    <a:off x="1140340" y="4672530"/>
                    <a:ext cx="226800" cy="234000"/>
                  </a:xfrm>
                  <a:prstGeom prst="rect">
                    <a:avLst/>
                  </a:prstGeom>
                  <a:grp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46" name="Rectangle 445">
                    <a:extLst>
                      <a:ext uri="{FF2B5EF4-FFF2-40B4-BE49-F238E27FC236}">
                        <a16:creationId xmlns:a16="http://schemas.microsoft.com/office/drawing/2014/main" id="{12E03FAC-D335-E0B4-396A-EE1E38067018}"/>
                      </a:ext>
                    </a:extLst>
                  </p:cNvPr>
                  <p:cNvSpPr/>
                  <p:nvPr/>
                </p:nvSpPr>
                <p:spPr>
                  <a:xfrm>
                    <a:off x="1362833" y="4672530"/>
                    <a:ext cx="226800" cy="234000"/>
                  </a:xfrm>
                  <a:prstGeom prst="rect">
                    <a:avLst/>
                  </a:prstGeom>
                  <a:grp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sp>
              <p:nvSpPr>
                <p:cNvPr id="441" name="Rectangle 440">
                  <a:extLst>
                    <a:ext uri="{FF2B5EF4-FFF2-40B4-BE49-F238E27FC236}">
                      <a16:creationId xmlns:a16="http://schemas.microsoft.com/office/drawing/2014/main" id="{2937ABE5-747E-9C12-92C8-544A785A4DFC}"/>
                    </a:ext>
                  </a:extLst>
                </p:cNvPr>
                <p:cNvSpPr/>
                <p:nvPr/>
              </p:nvSpPr>
              <p:spPr>
                <a:xfrm rot="5400000">
                  <a:off x="5297842" y="2867906"/>
                  <a:ext cx="226659" cy="248910"/>
                </a:xfrm>
                <a:prstGeom prst="rect">
                  <a:avLst/>
                </a:prstGeom>
                <a:solidFill>
                  <a:schemeClr val="accent5">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42" name="Rectangle 441">
                  <a:extLst>
                    <a:ext uri="{FF2B5EF4-FFF2-40B4-BE49-F238E27FC236}">
                      <a16:creationId xmlns:a16="http://schemas.microsoft.com/office/drawing/2014/main" id="{C039ED6D-A78C-03FC-0C06-0C6B7B43A745}"/>
                    </a:ext>
                  </a:extLst>
                </p:cNvPr>
                <p:cNvSpPr/>
                <p:nvPr/>
              </p:nvSpPr>
              <p:spPr>
                <a:xfrm rot="5400000">
                  <a:off x="5297842" y="3092892"/>
                  <a:ext cx="226659" cy="248910"/>
                </a:xfrm>
                <a:prstGeom prst="rect">
                  <a:avLst/>
                </a:prstGeom>
                <a:solidFill>
                  <a:schemeClr val="accent5">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433" name="Group 432">
                <a:extLst>
                  <a:ext uri="{FF2B5EF4-FFF2-40B4-BE49-F238E27FC236}">
                    <a16:creationId xmlns:a16="http://schemas.microsoft.com/office/drawing/2014/main" id="{7284941C-05E9-22CF-3240-48CCB28CC057}"/>
                  </a:ext>
                </a:extLst>
              </p:cNvPr>
              <p:cNvGrpSpPr/>
              <p:nvPr/>
            </p:nvGrpSpPr>
            <p:grpSpPr>
              <a:xfrm>
                <a:off x="5710931" y="2824772"/>
                <a:ext cx="251519" cy="1129114"/>
                <a:chOff x="5710931" y="2824772"/>
                <a:chExt cx="251519" cy="1129114"/>
              </a:xfrm>
            </p:grpSpPr>
            <p:grpSp>
              <p:nvGrpSpPr>
                <p:cNvPr id="434" name="Group 433">
                  <a:extLst>
                    <a:ext uri="{FF2B5EF4-FFF2-40B4-BE49-F238E27FC236}">
                      <a16:creationId xmlns:a16="http://schemas.microsoft.com/office/drawing/2014/main" id="{153A51F8-E531-5F59-4092-78F1224C1D85}"/>
                    </a:ext>
                  </a:extLst>
                </p:cNvPr>
                <p:cNvGrpSpPr>
                  <a:grpSpLocks noChangeAspect="1"/>
                </p:cNvGrpSpPr>
                <p:nvPr/>
              </p:nvGrpSpPr>
              <p:grpSpPr>
                <a:xfrm rot="5400000">
                  <a:off x="5387186" y="3378622"/>
                  <a:ext cx="901618" cy="248910"/>
                  <a:chOff x="687454" y="4672530"/>
                  <a:chExt cx="902179" cy="234000"/>
                </a:xfrm>
                <a:solidFill>
                  <a:schemeClr val="accent5">
                    <a:lumMod val="20000"/>
                    <a:lumOff val="80000"/>
                  </a:schemeClr>
                </a:solidFill>
              </p:grpSpPr>
              <p:sp>
                <p:nvSpPr>
                  <p:cNvPr id="436" name="Rectangle 435">
                    <a:extLst>
                      <a:ext uri="{FF2B5EF4-FFF2-40B4-BE49-F238E27FC236}">
                        <a16:creationId xmlns:a16="http://schemas.microsoft.com/office/drawing/2014/main" id="{DDB5C0B2-CBBF-7B08-C5A0-D2EF76C9FBD3}"/>
                      </a:ext>
                    </a:extLst>
                  </p:cNvPr>
                  <p:cNvSpPr/>
                  <p:nvPr/>
                </p:nvSpPr>
                <p:spPr>
                  <a:xfrm>
                    <a:off x="687454" y="4672530"/>
                    <a:ext cx="226800" cy="234000"/>
                  </a:xfrm>
                  <a:prstGeom prst="rect">
                    <a:avLst/>
                  </a:prstGeom>
                  <a:grp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37" name="Rectangle 436">
                    <a:extLst>
                      <a:ext uri="{FF2B5EF4-FFF2-40B4-BE49-F238E27FC236}">
                        <a16:creationId xmlns:a16="http://schemas.microsoft.com/office/drawing/2014/main" id="{5D1F7802-6C65-0A46-235A-E3FF5D630DD9}"/>
                      </a:ext>
                    </a:extLst>
                  </p:cNvPr>
                  <p:cNvSpPr/>
                  <p:nvPr/>
                </p:nvSpPr>
                <p:spPr>
                  <a:xfrm>
                    <a:off x="912580" y="4672530"/>
                    <a:ext cx="226800" cy="234000"/>
                  </a:xfrm>
                  <a:prstGeom prst="rect">
                    <a:avLst/>
                  </a:prstGeom>
                  <a:grp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38" name="Rectangle 437">
                    <a:extLst>
                      <a:ext uri="{FF2B5EF4-FFF2-40B4-BE49-F238E27FC236}">
                        <a16:creationId xmlns:a16="http://schemas.microsoft.com/office/drawing/2014/main" id="{AA60D2DA-DED6-6193-0E67-5714874C7F22}"/>
                      </a:ext>
                    </a:extLst>
                  </p:cNvPr>
                  <p:cNvSpPr/>
                  <p:nvPr/>
                </p:nvSpPr>
                <p:spPr>
                  <a:xfrm>
                    <a:off x="1140340" y="4672530"/>
                    <a:ext cx="226800" cy="234000"/>
                  </a:xfrm>
                  <a:prstGeom prst="rect">
                    <a:avLst/>
                  </a:prstGeom>
                  <a:grp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39" name="Rectangle 438">
                    <a:extLst>
                      <a:ext uri="{FF2B5EF4-FFF2-40B4-BE49-F238E27FC236}">
                        <a16:creationId xmlns:a16="http://schemas.microsoft.com/office/drawing/2014/main" id="{F5986AD4-736D-AA08-130B-8537BB127937}"/>
                      </a:ext>
                    </a:extLst>
                  </p:cNvPr>
                  <p:cNvSpPr/>
                  <p:nvPr/>
                </p:nvSpPr>
                <p:spPr>
                  <a:xfrm>
                    <a:off x="1362833" y="4672530"/>
                    <a:ext cx="226800" cy="234000"/>
                  </a:xfrm>
                  <a:prstGeom prst="rect">
                    <a:avLst/>
                  </a:prstGeom>
                  <a:grp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sp>
              <p:nvSpPr>
                <p:cNvPr id="435" name="Rectangle 434">
                  <a:extLst>
                    <a:ext uri="{FF2B5EF4-FFF2-40B4-BE49-F238E27FC236}">
                      <a16:creationId xmlns:a16="http://schemas.microsoft.com/office/drawing/2014/main" id="{D37E03F9-E5A3-8597-1671-513F84E0FBCA}"/>
                    </a:ext>
                  </a:extLst>
                </p:cNvPr>
                <p:cNvSpPr/>
                <p:nvPr/>
              </p:nvSpPr>
              <p:spPr>
                <a:xfrm rot="5400000">
                  <a:off x="5722056" y="2813647"/>
                  <a:ext cx="226659" cy="248910"/>
                </a:xfrm>
                <a:prstGeom prst="rect">
                  <a:avLst/>
                </a:prstGeom>
                <a:solidFill>
                  <a:schemeClr val="accent5">
                    <a:lumMod val="20000"/>
                    <a:lumOff val="80000"/>
                  </a:schemeClr>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dirty="0">
                    <a:latin typeface="Trebuchet MS" panose="020B0703020202090204" pitchFamily="34" charset="0"/>
                  </a:endParaRPr>
                </a:p>
              </p:txBody>
            </p:sp>
          </p:grpSp>
        </p:grpSp>
      </p:grpSp>
      <p:grpSp>
        <p:nvGrpSpPr>
          <p:cNvPr id="581" name="Group 580">
            <a:extLst>
              <a:ext uri="{FF2B5EF4-FFF2-40B4-BE49-F238E27FC236}">
                <a16:creationId xmlns:a16="http://schemas.microsoft.com/office/drawing/2014/main" id="{21E336BF-8794-79EB-F665-142D95FFEE3C}"/>
              </a:ext>
            </a:extLst>
          </p:cNvPr>
          <p:cNvGrpSpPr/>
          <p:nvPr/>
        </p:nvGrpSpPr>
        <p:grpSpPr>
          <a:xfrm>
            <a:off x="6133610" y="1627195"/>
            <a:ext cx="3033726" cy="3800637"/>
            <a:chOff x="6087116" y="871879"/>
            <a:chExt cx="3033726" cy="3800637"/>
          </a:xfrm>
        </p:grpSpPr>
        <p:grpSp>
          <p:nvGrpSpPr>
            <p:cNvPr id="582" name="Group 581">
              <a:extLst>
                <a:ext uri="{FF2B5EF4-FFF2-40B4-BE49-F238E27FC236}">
                  <a16:creationId xmlns:a16="http://schemas.microsoft.com/office/drawing/2014/main" id="{0E9910FB-4FDE-B4E5-02FE-701EAA2E9D69}"/>
                </a:ext>
              </a:extLst>
            </p:cNvPr>
            <p:cNvGrpSpPr/>
            <p:nvPr/>
          </p:nvGrpSpPr>
          <p:grpSpPr>
            <a:xfrm>
              <a:off x="6087116" y="871879"/>
              <a:ext cx="3033726" cy="3800637"/>
              <a:chOff x="6087116" y="871879"/>
              <a:chExt cx="3033726" cy="3800637"/>
            </a:xfrm>
          </p:grpSpPr>
          <p:sp>
            <p:nvSpPr>
              <p:cNvPr id="590" name="TextBox 589">
                <a:extLst>
                  <a:ext uri="{FF2B5EF4-FFF2-40B4-BE49-F238E27FC236}">
                    <a16:creationId xmlns:a16="http://schemas.microsoft.com/office/drawing/2014/main" id="{C9C23CD5-04DC-5680-7AD3-351A3B46471C}"/>
                  </a:ext>
                </a:extLst>
              </p:cNvPr>
              <p:cNvSpPr txBox="1"/>
              <p:nvPr/>
            </p:nvSpPr>
            <p:spPr>
              <a:xfrm>
                <a:off x="8147651" y="3964630"/>
                <a:ext cx="973191" cy="707886"/>
              </a:xfrm>
              <a:prstGeom prst="rect">
                <a:avLst/>
              </a:prstGeom>
              <a:noFill/>
            </p:spPr>
            <p:txBody>
              <a:bodyPr wrap="square" rtlCol="0">
                <a:spAutoFit/>
              </a:bodyPr>
              <a:lstStyle/>
              <a:p>
                <a:r>
                  <a:rPr lang="en-GB" sz="2000" dirty="0">
                    <a:solidFill>
                      <a:schemeClr val="accent5"/>
                    </a:solidFill>
                    <a:latin typeface="Trebuchet MS" panose="020B0703020202090204" pitchFamily="34" charset="0"/>
                  </a:rPr>
                  <a:t>o</a:t>
                </a:r>
                <a:r>
                  <a:rPr lang="en-GR" sz="2000" dirty="0">
                    <a:solidFill>
                      <a:schemeClr val="accent5"/>
                    </a:solidFill>
                    <a:latin typeface="Trebuchet MS" panose="020B0703020202090204" pitchFamily="34" charset="0"/>
                  </a:rPr>
                  <a:t>utput vector</a:t>
                </a:r>
              </a:p>
            </p:txBody>
          </p:sp>
          <p:grpSp>
            <p:nvGrpSpPr>
              <p:cNvPr id="591" name="Group 590">
                <a:extLst>
                  <a:ext uri="{FF2B5EF4-FFF2-40B4-BE49-F238E27FC236}">
                    <a16:creationId xmlns:a16="http://schemas.microsoft.com/office/drawing/2014/main" id="{939E71DF-30D9-35EC-A194-7A8BDA611E09}"/>
                  </a:ext>
                </a:extLst>
              </p:cNvPr>
              <p:cNvGrpSpPr>
                <a:grpSpLocks noChangeAspect="1"/>
              </p:cNvGrpSpPr>
              <p:nvPr/>
            </p:nvGrpSpPr>
            <p:grpSpPr>
              <a:xfrm rot="5400000">
                <a:off x="8441184" y="2195276"/>
                <a:ext cx="679263" cy="248910"/>
                <a:chOff x="687454" y="4672530"/>
                <a:chExt cx="679686" cy="234000"/>
              </a:xfrm>
              <a:solidFill>
                <a:schemeClr val="accent5">
                  <a:lumMod val="20000"/>
                  <a:lumOff val="80000"/>
                </a:schemeClr>
              </a:solidFill>
            </p:grpSpPr>
            <p:sp>
              <p:nvSpPr>
                <p:cNvPr id="738" name="Rectangle 737">
                  <a:extLst>
                    <a:ext uri="{FF2B5EF4-FFF2-40B4-BE49-F238E27FC236}">
                      <a16:creationId xmlns:a16="http://schemas.microsoft.com/office/drawing/2014/main" id="{4D8BF894-9176-68B7-EFFF-51F69A95E8AF}"/>
                    </a:ext>
                  </a:extLst>
                </p:cNvPr>
                <p:cNvSpPr/>
                <p:nvPr/>
              </p:nvSpPr>
              <p:spPr>
                <a:xfrm>
                  <a:off x="687454" y="4672530"/>
                  <a:ext cx="226800" cy="234000"/>
                </a:xfrm>
                <a:prstGeom prst="rect">
                  <a:avLst/>
                </a:prstGeom>
                <a:grp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39" name="Rectangle 738">
                  <a:extLst>
                    <a:ext uri="{FF2B5EF4-FFF2-40B4-BE49-F238E27FC236}">
                      <a16:creationId xmlns:a16="http://schemas.microsoft.com/office/drawing/2014/main" id="{34C5E12B-2885-131A-9528-7F4A79DD4011}"/>
                    </a:ext>
                  </a:extLst>
                </p:cNvPr>
                <p:cNvSpPr/>
                <p:nvPr/>
              </p:nvSpPr>
              <p:spPr>
                <a:xfrm>
                  <a:off x="912580" y="4672530"/>
                  <a:ext cx="226800" cy="234000"/>
                </a:xfrm>
                <a:prstGeom prst="rect">
                  <a:avLst/>
                </a:prstGeom>
                <a:grp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40" name="Rectangle 739">
                  <a:extLst>
                    <a:ext uri="{FF2B5EF4-FFF2-40B4-BE49-F238E27FC236}">
                      <a16:creationId xmlns:a16="http://schemas.microsoft.com/office/drawing/2014/main" id="{544CC55F-2043-E186-C2A2-570AAAC95A16}"/>
                    </a:ext>
                  </a:extLst>
                </p:cNvPr>
                <p:cNvSpPr/>
                <p:nvPr/>
              </p:nvSpPr>
              <p:spPr>
                <a:xfrm>
                  <a:off x="1140340" y="4672530"/>
                  <a:ext cx="226800" cy="234000"/>
                </a:xfrm>
                <a:prstGeom prst="rect">
                  <a:avLst/>
                </a:prstGeom>
                <a:grp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592" name="Group 591">
                <a:extLst>
                  <a:ext uri="{FF2B5EF4-FFF2-40B4-BE49-F238E27FC236}">
                    <a16:creationId xmlns:a16="http://schemas.microsoft.com/office/drawing/2014/main" id="{F99FE260-DCF9-63B4-40B0-A1B5F384A8B0}"/>
                  </a:ext>
                </a:extLst>
              </p:cNvPr>
              <p:cNvGrpSpPr>
                <a:grpSpLocks noChangeAspect="1"/>
              </p:cNvGrpSpPr>
              <p:nvPr/>
            </p:nvGrpSpPr>
            <p:grpSpPr>
              <a:xfrm rot="5400000">
                <a:off x="8092961" y="3596861"/>
                <a:ext cx="449014" cy="248910"/>
                <a:chOff x="1140340" y="4672530"/>
                <a:chExt cx="449293" cy="234000"/>
              </a:xfrm>
              <a:solidFill>
                <a:schemeClr val="accent5">
                  <a:lumMod val="20000"/>
                  <a:lumOff val="80000"/>
                </a:schemeClr>
              </a:solidFill>
            </p:grpSpPr>
            <p:sp>
              <p:nvSpPr>
                <p:cNvPr id="736" name="Rectangle 735">
                  <a:extLst>
                    <a:ext uri="{FF2B5EF4-FFF2-40B4-BE49-F238E27FC236}">
                      <a16:creationId xmlns:a16="http://schemas.microsoft.com/office/drawing/2014/main" id="{AD91EFD0-F6CD-42A0-272D-9E7CFAC1BA06}"/>
                    </a:ext>
                  </a:extLst>
                </p:cNvPr>
                <p:cNvSpPr/>
                <p:nvPr/>
              </p:nvSpPr>
              <p:spPr>
                <a:xfrm>
                  <a:off x="1140340" y="4672530"/>
                  <a:ext cx="226800" cy="234000"/>
                </a:xfrm>
                <a:prstGeom prst="rect">
                  <a:avLst/>
                </a:prstGeom>
                <a:grp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37" name="Rectangle 736">
                  <a:extLst>
                    <a:ext uri="{FF2B5EF4-FFF2-40B4-BE49-F238E27FC236}">
                      <a16:creationId xmlns:a16="http://schemas.microsoft.com/office/drawing/2014/main" id="{859156CB-A9E0-AA11-5A9A-9C8AD9BEF9C6}"/>
                    </a:ext>
                  </a:extLst>
                </p:cNvPr>
                <p:cNvSpPr/>
                <p:nvPr/>
              </p:nvSpPr>
              <p:spPr>
                <a:xfrm>
                  <a:off x="1362833" y="4672530"/>
                  <a:ext cx="226800" cy="234000"/>
                </a:xfrm>
                <a:prstGeom prst="rect">
                  <a:avLst/>
                </a:prstGeom>
                <a:grp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sp>
            <p:nvSpPr>
              <p:cNvPr id="593" name="TextBox 592">
                <a:extLst>
                  <a:ext uri="{FF2B5EF4-FFF2-40B4-BE49-F238E27FC236}">
                    <a16:creationId xmlns:a16="http://schemas.microsoft.com/office/drawing/2014/main" id="{772937B0-4630-C184-103C-D2DF602F1312}"/>
                  </a:ext>
                </a:extLst>
              </p:cNvPr>
              <p:cNvSpPr txBox="1"/>
              <p:nvPr/>
            </p:nvSpPr>
            <p:spPr>
              <a:xfrm>
                <a:off x="8373383" y="2670805"/>
                <a:ext cx="240840" cy="523220"/>
              </a:xfrm>
              <a:prstGeom prst="rect">
                <a:avLst/>
              </a:prstGeom>
              <a:noFill/>
            </p:spPr>
            <p:txBody>
              <a:bodyPr wrap="square" rtlCol="0">
                <a:spAutoFit/>
              </a:bodyPr>
              <a:lstStyle/>
              <a:p>
                <a:r>
                  <a:rPr lang="en-GR" sz="2800" dirty="0">
                    <a:solidFill>
                      <a:schemeClr val="tx1">
                        <a:lumMod val="85000"/>
                        <a:lumOff val="15000"/>
                      </a:schemeClr>
                    </a:solidFill>
                    <a:latin typeface="Trebuchet MS" panose="020B0703020202090204" pitchFamily="34" charset="0"/>
                  </a:rPr>
                  <a:t>+</a:t>
                </a:r>
                <a:endParaRPr lang="en-GR" sz="2000" dirty="0">
                  <a:solidFill>
                    <a:schemeClr val="tx1">
                      <a:lumMod val="85000"/>
                      <a:lumOff val="15000"/>
                    </a:schemeClr>
                  </a:solidFill>
                  <a:latin typeface="Trebuchet MS" panose="020B0703020202090204" pitchFamily="34" charset="0"/>
                </a:endParaRPr>
              </a:p>
            </p:txBody>
          </p:sp>
          <p:grpSp>
            <p:nvGrpSpPr>
              <p:cNvPr id="594" name="Group 593">
                <a:extLst>
                  <a:ext uri="{FF2B5EF4-FFF2-40B4-BE49-F238E27FC236}">
                    <a16:creationId xmlns:a16="http://schemas.microsoft.com/office/drawing/2014/main" id="{BFCAC5AD-F23E-9959-5516-37DC940F4533}"/>
                  </a:ext>
                </a:extLst>
              </p:cNvPr>
              <p:cNvGrpSpPr>
                <a:grpSpLocks/>
              </p:cNvGrpSpPr>
              <p:nvPr/>
            </p:nvGrpSpPr>
            <p:grpSpPr>
              <a:xfrm>
                <a:off x="6087116" y="1984003"/>
                <a:ext cx="2024856" cy="1928724"/>
                <a:chOff x="5162846" y="4391455"/>
                <a:chExt cx="2377220" cy="2048702"/>
              </a:xfrm>
            </p:grpSpPr>
            <p:grpSp>
              <p:nvGrpSpPr>
                <p:cNvPr id="636" name="Group 635">
                  <a:extLst>
                    <a:ext uri="{FF2B5EF4-FFF2-40B4-BE49-F238E27FC236}">
                      <a16:creationId xmlns:a16="http://schemas.microsoft.com/office/drawing/2014/main" id="{023B71A4-E215-05C4-2910-001049171A3D}"/>
                    </a:ext>
                  </a:extLst>
                </p:cNvPr>
                <p:cNvGrpSpPr>
                  <a:grpSpLocks noChangeAspect="1"/>
                </p:cNvGrpSpPr>
                <p:nvPr/>
              </p:nvGrpSpPr>
              <p:grpSpPr>
                <a:xfrm>
                  <a:off x="5272066" y="4391455"/>
                  <a:ext cx="2268000" cy="2048702"/>
                  <a:chOff x="1036320" y="2239962"/>
                  <a:chExt cx="1905000" cy="1948528"/>
                </a:xfrm>
                <a:solidFill>
                  <a:schemeClr val="tx2">
                    <a:lumMod val="10000"/>
                    <a:lumOff val="90000"/>
                  </a:schemeClr>
                </a:solidFill>
              </p:grpSpPr>
              <p:grpSp>
                <p:nvGrpSpPr>
                  <p:cNvPr id="642" name="Group 641">
                    <a:extLst>
                      <a:ext uri="{FF2B5EF4-FFF2-40B4-BE49-F238E27FC236}">
                        <a16:creationId xmlns:a16="http://schemas.microsoft.com/office/drawing/2014/main" id="{D56F8770-9834-2094-F99C-5E7E13188729}"/>
                      </a:ext>
                    </a:extLst>
                  </p:cNvPr>
                  <p:cNvGrpSpPr/>
                  <p:nvPr/>
                </p:nvGrpSpPr>
                <p:grpSpPr>
                  <a:xfrm>
                    <a:off x="1036320" y="2239962"/>
                    <a:ext cx="1905000" cy="972266"/>
                    <a:chOff x="1036320" y="2239962"/>
                    <a:chExt cx="1905000" cy="972266"/>
                  </a:xfrm>
                  <a:grpFill/>
                </p:grpSpPr>
                <p:grpSp>
                  <p:nvGrpSpPr>
                    <p:cNvPr id="690" name="Group 689">
                      <a:extLst>
                        <a:ext uri="{FF2B5EF4-FFF2-40B4-BE49-F238E27FC236}">
                          <a16:creationId xmlns:a16="http://schemas.microsoft.com/office/drawing/2014/main" id="{D4F0ABEE-E3B8-10D9-C731-C7CCAAA982B4}"/>
                        </a:ext>
                      </a:extLst>
                    </p:cNvPr>
                    <p:cNvGrpSpPr/>
                    <p:nvPr/>
                  </p:nvGrpSpPr>
                  <p:grpSpPr>
                    <a:xfrm>
                      <a:off x="1036320" y="2239962"/>
                      <a:ext cx="1905000" cy="486796"/>
                      <a:chOff x="1036320" y="2239962"/>
                      <a:chExt cx="1905000" cy="486796"/>
                    </a:xfrm>
                    <a:grpFill/>
                  </p:grpSpPr>
                  <p:grpSp>
                    <p:nvGrpSpPr>
                      <p:cNvPr id="714" name="Group 713">
                        <a:extLst>
                          <a:ext uri="{FF2B5EF4-FFF2-40B4-BE49-F238E27FC236}">
                            <a16:creationId xmlns:a16="http://schemas.microsoft.com/office/drawing/2014/main" id="{0FCEF6C5-1AFF-4858-0FB0-0F9BE3A23801}"/>
                          </a:ext>
                        </a:extLst>
                      </p:cNvPr>
                      <p:cNvGrpSpPr/>
                      <p:nvPr/>
                    </p:nvGrpSpPr>
                    <p:grpSpPr>
                      <a:xfrm>
                        <a:off x="1036320" y="2239962"/>
                        <a:ext cx="1905000" cy="244158"/>
                        <a:chOff x="1036320" y="2239962"/>
                        <a:chExt cx="2194560" cy="274638"/>
                      </a:xfrm>
                      <a:grpFill/>
                    </p:grpSpPr>
                    <p:grpSp>
                      <p:nvGrpSpPr>
                        <p:cNvPr id="726" name="Group 725">
                          <a:extLst>
                            <a:ext uri="{FF2B5EF4-FFF2-40B4-BE49-F238E27FC236}">
                              <a16:creationId xmlns:a16="http://schemas.microsoft.com/office/drawing/2014/main" id="{E2A5C833-0267-6463-B5A0-B4A1BDBB94EA}"/>
                            </a:ext>
                          </a:extLst>
                        </p:cNvPr>
                        <p:cNvGrpSpPr/>
                        <p:nvPr/>
                      </p:nvGrpSpPr>
                      <p:grpSpPr>
                        <a:xfrm>
                          <a:off x="1036320" y="2240280"/>
                          <a:ext cx="1097280" cy="274320"/>
                          <a:chOff x="1036320" y="2240280"/>
                          <a:chExt cx="1097280" cy="274320"/>
                        </a:xfrm>
                        <a:grpFill/>
                      </p:grpSpPr>
                      <p:sp>
                        <p:nvSpPr>
                          <p:cNvPr id="732" name="Rectangle 731">
                            <a:extLst>
                              <a:ext uri="{FF2B5EF4-FFF2-40B4-BE49-F238E27FC236}">
                                <a16:creationId xmlns:a16="http://schemas.microsoft.com/office/drawing/2014/main" id="{57567334-7B52-22B8-5E9B-AB4DC1379C16}"/>
                              </a:ext>
                            </a:extLst>
                          </p:cNvPr>
                          <p:cNvSpPr/>
                          <p:nvPr/>
                        </p:nvSpPr>
                        <p:spPr>
                          <a:xfrm>
                            <a:off x="103632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dirty="0">
                              <a:latin typeface="Trebuchet MS" panose="020B0703020202090204" pitchFamily="34" charset="0"/>
                            </a:endParaRPr>
                          </a:p>
                        </p:txBody>
                      </p:sp>
                      <p:sp>
                        <p:nvSpPr>
                          <p:cNvPr id="733" name="Rectangle 732">
                            <a:extLst>
                              <a:ext uri="{FF2B5EF4-FFF2-40B4-BE49-F238E27FC236}">
                                <a16:creationId xmlns:a16="http://schemas.microsoft.com/office/drawing/2014/main" id="{0F6F8F16-F77E-AA62-EB30-B0F8F55EC57A}"/>
                              </a:ext>
                            </a:extLst>
                          </p:cNvPr>
                          <p:cNvSpPr/>
                          <p:nvPr/>
                        </p:nvSpPr>
                        <p:spPr>
                          <a:xfrm>
                            <a:off x="131064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34" name="Rectangle 733">
                            <a:extLst>
                              <a:ext uri="{FF2B5EF4-FFF2-40B4-BE49-F238E27FC236}">
                                <a16:creationId xmlns:a16="http://schemas.microsoft.com/office/drawing/2014/main" id="{177B637B-4943-40D5-FB93-C57001F2DC19}"/>
                              </a:ext>
                            </a:extLst>
                          </p:cNvPr>
                          <p:cNvSpPr/>
                          <p:nvPr/>
                        </p:nvSpPr>
                        <p:spPr>
                          <a:xfrm>
                            <a:off x="1588168"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35" name="Rectangle 734">
                            <a:extLst>
                              <a:ext uri="{FF2B5EF4-FFF2-40B4-BE49-F238E27FC236}">
                                <a16:creationId xmlns:a16="http://schemas.microsoft.com/office/drawing/2014/main" id="{B4C6EC3A-6234-5D47-1EE1-2EFC6512576E}"/>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727" name="Group 726">
                          <a:extLst>
                            <a:ext uri="{FF2B5EF4-FFF2-40B4-BE49-F238E27FC236}">
                              <a16:creationId xmlns:a16="http://schemas.microsoft.com/office/drawing/2014/main" id="{D5CE2CC8-784B-8AAE-467F-03BE98F45E4A}"/>
                            </a:ext>
                          </a:extLst>
                        </p:cNvPr>
                        <p:cNvGrpSpPr/>
                        <p:nvPr/>
                      </p:nvGrpSpPr>
                      <p:grpSpPr>
                        <a:xfrm>
                          <a:off x="2133600" y="2239962"/>
                          <a:ext cx="1097280" cy="274320"/>
                          <a:chOff x="1036320" y="2240280"/>
                          <a:chExt cx="1097280" cy="274320"/>
                        </a:xfrm>
                        <a:grpFill/>
                      </p:grpSpPr>
                      <p:sp>
                        <p:nvSpPr>
                          <p:cNvPr id="728" name="Rectangle 727">
                            <a:extLst>
                              <a:ext uri="{FF2B5EF4-FFF2-40B4-BE49-F238E27FC236}">
                                <a16:creationId xmlns:a16="http://schemas.microsoft.com/office/drawing/2014/main" id="{445EACEB-72B0-5749-4FD2-14621079336A}"/>
                              </a:ext>
                            </a:extLst>
                          </p:cNvPr>
                          <p:cNvSpPr/>
                          <p:nvPr/>
                        </p:nvSpPr>
                        <p:spPr>
                          <a:xfrm>
                            <a:off x="103632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29" name="Rectangle 728">
                            <a:extLst>
                              <a:ext uri="{FF2B5EF4-FFF2-40B4-BE49-F238E27FC236}">
                                <a16:creationId xmlns:a16="http://schemas.microsoft.com/office/drawing/2014/main" id="{5FB018DF-5467-BFF6-6A57-5C156846EE46}"/>
                              </a:ext>
                            </a:extLst>
                          </p:cNvPr>
                          <p:cNvSpPr/>
                          <p:nvPr/>
                        </p:nvSpPr>
                        <p:spPr>
                          <a:xfrm>
                            <a:off x="131064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30" name="Rectangle 729">
                            <a:extLst>
                              <a:ext uri="{FF2B5EF4-FFF2-40B4-BE49-F238E27FC236}">
                                <a16:creationId xmlns:a16="http://schemas.microsoft.com/office/drawing/2014/main" id="{E95B8955-D0B5-9FEE-2FDB-8EC352726013}"/>
                              </a:ext>
                            </a:extLst>
                          </p:cNvPr>
                          <p:cNvSpPr/>
                          <p:nvPr/>
                        </p:nvSpPr>
                        <p:spPr>
                          <a:xfrm>
                            <a:off x="1588168"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31" name="Rectangle 730">
                            <a:extLst>
                              <a:ext uri="{FF2B5EF4-FFF2-40B4-BE49-F238E27FC236}">
                                <a16:creationId xmlns:a16="http://schemas.microsoft.com/office/drawing/2014/main" id="{140035C4-C2A0-D1C4-F1DD-D7DD7E81F413}"/>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715" name="Group 714">
                        <a:extLst>
                          <a:ext uri="{FF2B5EF4-FFF2-40B4-BE49-F238E27FC236}">
                            <a16:creationId xmlns:a16="http://schemas.microsoft.com/office/drawing/2014/main" id="{B4ECECC8-EA9A-557F-9729-C8CC17204526}"/>
                          </a:ext>
                        </a:extLst>
                      </p:cNvPr>
                      <p:cNvGrpSpPr/>
                      <p:nvPr/>
                    </p:nvGrpSpPr>
                    <p:grpSpPr>
                      <a:xfrm>
                        <a:off x="1036320" y="2482600"/>
                        <a:ext cx="1905000" cy="244158"/>
                        <a:chOff x="1036320" y="2239962"/>
                        <a:chExt cx="2194560" cy="274638"/>
                      </a:xfrm>
                      <a:grpFill/>
                    </p:grpSpPr>
                    <p:grpSp>
                      <p:nvGrpSpPr>
                        <p:cNvPr id="716" name="Group 715">
                          <a:extLst>
                            <a:ext uri="{FF2B5EF4-FFF2-40B4-BE49-F238E27FC236}">
                              <a16:creationId xmlns:a16="http://schemas.microsoft.com/office/drawing/2014/main" id="{2ACCF12B-9E2B-1F4C-2B11-DA62973D45A3}"/>
                            </a:ext>
                          </a:extLst>
                        </p:cNvPr>
                        <p:cNvGrpSpPr/>
                        <p:nvPr/>
                      </p:nvGrpSpPr>
                      <p:grpSpPr>
                        <a:xfrm>
                          <a:off x="1036320" y="2240280"/>
                          <a:ext cx="1097280" cy="274320"/>
                          <a:chOff x="1036320" y="2240280"/>
                          <a:chExt cx="1097280" cy="274320"/>
                        </a:xfrm>
                        <a:grpFill/>
                      </p:grpSpPr>
                      <p:sp>
                        <p:nvSpPr>
                          <p:cNvPr id="722" name="Rectangle 721">
                            <a:extLst>
                              <a:ext uri="{FF2B5EF4-FFF2-40B4-BE49-F238E27FC236}">
                                <a16:creationId xmlns:a16="http://schemas.microsoft.com/office/drawing/2014/main" id="{5EF16037-2DC2-AE10-F859-B7F8030092C1}"/>
                              </a:ext>
                            </a:extLst>
                          </p:cNvPr>
                          <p:cNvSpPr/>
                          <p:nvPr/>
                        </p:nvSpPr>
                        <p:spPr>
                          <a:xfrm>
                            <a:off x="103632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23" name="Rectangle 722">
                            <a:extLst>
                              <a:ext uri="{FF2B5EF4-FFF2-40B4-BE49-F238E27FC236}">
                                <a16:creationId xmlns:a16="http://schemas.microsoft.com/office/drawing/2014/main" id="{E5401D3A-53E1-5F06-96F9-2DB726052B75}"/>
                              </a:ext>
                            </a:extLst>
                          </p:cNvPr>
                          <p:cNvSpPr/>
                          <p:nvPr/>
                        </p:nvSpPr>
                        <p:spPr>
                          <a:xfrm>
                            <a:off x="131064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24" name="Rectangle 723">
                            <a:extLst>
                              <a:ext uri="{FF2B5EF4-FFF2-40B4-BE49-F238E27FC236}">
                                <a16:creationId xmlns:a16="http://schemas.microsoft.com/office/drawing/2014/main" id="{CA4BFC6D-8347-E036-CF3C-6D520711A5EE}"/>
                              </a:ext>
                            </a:extLst>
                          </p:cNvPr>
                          <p:cNvSpPr/>
                          <p:nvPr/>
                        </p:nvSpPr>
                        <p:spPr>
                          <a:xfrm>
                            <a:off x="1588168"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25" name="Rectangle 724">
                            <a:extLst>
                              <a:ext uri="{FF2B5EF4-FFF2-40B4-BE49-F238E27FC236}">
                                <a16:creationId xmlns:a16="http://schemas.microsoft.com/office/drawing/2014/main" id="{122AEC0E-39C9-5C1C-4BC5-86E4D56473A6}"/>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717" name="Group 716">
                          <a:extLst>
                            <a:ext uri="{FF2B5EF4-FFF2-40B4-BE49-F238E27FC236}">
                              <a16:creationId xmlns:a16="http://schemas.microsoft.com/office/drawing/2014/main" id="{BB303392-E777-ADDD-7509-FBBDC03CFD19}"/>
                            </a:ext>
                          </a:extLst>
                        </p:cNvPr>
                        <p:cNvGrpSpPr/>
                        <p:nvPr/>
                      </p:nvGrpSpPr>
                      <p:grpSpPr>
                        <a:xfrm>
                          <a:off x="2133600" y="2239962"/>
                          <a:ext cx="1097280" cy="274320"/>
                          <a:chOff x="1036320" y="2240280"/>
                          <a:chExt cx="1097280" cy="274320"/>
                        </a:xfrm>
                        <a:grpFill/>
                      </p:grpSpPr>
                      <p:sp>
                        <p:nvSpPr>
                          <p:cNvPr id="718" name="Rectangle 717">
                            <a:extLst>
                              <a:ext uri="{FF2B5EF4-FFF2-40B4-BE49-F238E27FC236}">
                                <a16:creationId xmlns:a16="http://schemas.microsoft.com/office/drawing/2014/main" id="{DA993355-91AF-A997-FD84-F2527F7CE29C}"/>
                              </a:ext>
                            </a:extLst>
                          </p:cNvPr>
                          <p:cNvSpPr/>
                          <p:nvPr/>
                        </p:nvSpPr>
                        <p:spPr>
                          <a:xfrm>
                            <a:off x="103632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19" name="Rectangle 718">
                            <a:extLst>
                              <a:ext uri="{FF2B5EF4-FFF2-40B4-BE49-F238E27FC236}">
                                <a16:creationId xmlns:a16="http://schemas.microsoft.com/office/drawing/2014/main" id="{8A48EF5E-228F-B0AF-C5C5-78E1FB802BF7}"/>
                              </a:ext>
                            </a:extLst>
                          </p:cNvPr>
                          <p:cNvSpPr/>
                          <p:nvPr/>
                        </p:nvSpPr>
                        <p:spPr>
                          <a:xfrm>
                            <a:off x="131064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20" name="Rectangle 719">
                            <a:extLst>
                              <a:ext uri="{FF2B5EF4-FFF2-40B4-BE49-F238E27FC236}">
                                <a16:creationId xmlns:a16="http://schemas.microsoft.com/office/drawing/2014/main" id="{DC1757BF-E6AE-307D-CF3C-33C3A136F4E0}"/>
                              </a:ext>
                            </a:extLst>
                          </p:cNvPr>
                          <p:cNvSpPr/>
                          <p:nvPr/>
                        </p:nvSpPr>
                        <p:spPr>
                          <a:xfrm>
                            <a:off x="1588168"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21" name="Rectangle 720">
                            <a:extLst>
                              <a:ext uri="{FF2B5EF4-FFF2-40B4-BE49-F238E27FC236}">
                                <a16:creationId xmlns:a16="http://schemas.microsoft.com/office/drawing/2014/main" id="{58DA8952-2CB6-2957-FEC9-39A179F2AC11}"/>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691" name="Group 690">
                      <a:extLst>
                        <a:ext uri="{FF2B5EF4-FFF2-40B4-BE49-F238E27FC236}">
                          <a16:creationId xmlns:a16="http://schemas.microsoft.com/office/drawing/2014/main" id="{1BDE4A71-6659-CC47-9901-B07A87503F98}"/>
                        </a:ext>
                      </a:extLst>
                    </p:cNvPr>
                    <p:cNvGrpSpPr/>
                    <p:nvPr/>
                  </p:nvGrpSpPr>
                  <p:grpSpPr>
                    <a:xfrm>
                      <a:off x="1036320" y="2725432"/>
                      <a:ext cx="1905000" cy="486796"/>
                      <a:chOff x="1036320" y="2239962"/>
                      <a:chExt cx="1905000" cy="486796"/>
                    </a:xfrm>
                    <a:grpFill/>
                  </p:grpSpPr>
                  <p:grpSp>
                    <p:nvGrpSpPr>
                      <p:cNvPr id="692" name="Group 691">
                        <a:extLst>
                          <a:ext uri="{FF2B5EF4-FFF2-40B4-BE49-F238E27FC236}">
                            <a16:creationId xmlns:a16="http://schemas.microsoft.com/office/drawing/2014/main" id="{4D472F2A-8396-C577-73CF-590EB9555F86}"/>
                          </a:ext>
                        </a:extLst>
                      </p:cNvPr>
                      <p:cNvGrpSpPr/>
                      <p:nvPr/>
                    </p:nvGrpSpPr>
                    <p:grpSpPr>
                      <a:xfrm>
                        <a:off x="1036320" y="2239962"/>
                        <a:ext cx="1905000" cy="244158"/>
                        <a:chOff x="1036320" y="2239962"/>
                        <a:chExt cx="2194560" cy="274638"/>
                      </a:xfrm>
                      <a:grpFill/>
                    </p:grpSpPr>
                    <p:grpSp>
                      <p:nvGrpSpPr>
                        <p:cNvPr id="704" name="Group 703">
                          <a:extLst>
                            <a:ext uri="{FF2B5EF4-FFF2-40B4-BE49-F238E27FC236}">
                              <a16:creationId xmlns:a16="http://schemas.microsoft.com/office/drawing/2014/main" id="{6A7656B1-66DA-E271-E8EC-3C8CBC1C8831}"/>
                            </a:ext>
                          </a:extLst>
                        </p:cNvPr>
                        <p:cNvGrpSpPr/>
                        <p:nvPr/>
                      </p:nvGrpSpPr>
                      <p:grpSpPr>
                        <a:xfrm>
                          <a:off x="1036320" y="2240280"/>
                          <a:ext cx="1097280" cy="274320"/>
                          <a:chOff x="1036320" y="2240280"/>
                          <a:chExt cx="1097280" cy="274320"/>
                        </a:xfrm>
                        <a:grpFill/>
                      </p:grpSpPr>
                      <p:sp>
                        <p:nvSpPr>
                          <p:cNvPr id="710" name="Rectangle 709">
                            <a:extLst>
                              <a:ext uri="{FF2B5EF4-FFF2-40B4-BE49-F238E27FC236}">
                                <a16:creationId xmlns:a16="http://schemas.microsoft.com/office/drawing/2014/main" id="{98D50B81-30E5-132A-9AF6-400146B9EEB2}"/>
                              </a:ext>
                            </a:extLst>
                          </p:cNvPr>
                          <p:cNvSpPr/>
                          <p:nvPr/>
                        </p:nvSpPr>
                        <p:spPr>
                          <a:xfrm>
                            <a:off x="103632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11" name="Rectangle 710">
                            <a:extLst>
                              <a:ext uri="{FF2B5EF4-FFF2-40B4-BE49-F238E27FC236}">
                                <a16:creationId xmlns:a16="http://schemas.microsoft.com/office/drawing/2014/main" id="{D29E99AC-3A65-8996-2B9D-9DECC7D2E5CC}"/>
                              </a:ext>
                            </a:extLst>
                          </p:cNvPr>
                          <p:cNvSpPr/>
                          <p:nvPr/>
                        </p:nvSpPr>
                        <p:spPr>
                          <a:xfrm>
                            <a:off x="131064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12" name="Rectangle 711">
                            <a:extLst>
                              <a:ext uri="{FF2B5EF4-FFF2-40B4-BE49-F238E27FC236}">
                                <a16:creationId xmlns:a16="http://schemas.microsoft.com/office/drawing/2014/main" id="{E8895A9A-7883-A687-CCAF-0CD2D70B19A5}"/>
                              </a:ext>
                            </a:extLst>
                          </p:cNvPr>
                          <p:cNvSpPr/>
                          <p:nvPr/>
                        </p:nvSpPr>
                        <p:spPr>
                          <a:xfrm>
                            <a:off x="1588168"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13" name="Rectangle 712">
                            <a:extLst>
                              <a:ext uri="{FF2B5EF4-FFF2-40B4-BE49-F238E27FC236}">
                                <a16:creationId xmlns:a16="http://schemas.microsoft.com/office/drawing/2014/main" id="{A8D51330-E8A4-DECC-59F4-ADF0AAAD391D}"/>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705" name="Group 704">
                          <a:extLst>
                            <a:ext uri="{FF2B5EF4-FFF2-40B4-BE49-F238E27FC236}">
                              <a16:creationId xmlns:a16="http://schemas.microsoft.com/office/drawing/2014/main" id="{5B29F10C-4494-774F-AF71-04F141A9A908}"/>
                            </a:ext>
                          </a:extLst>
                        </p:cNvPr>
                        <p:cNvGrpSpPr/>
                        <p:nvPr/>
                      </p:nvGrpSpPr>
                      <p:grpSpPr>
                        <a:xfrm>
                          <a:off x="2133600" y="2239962"/>
                          <a:ext cx="1097280" cy="274320"/>
                          <a:chOff x="1036320" y="2240280"/>
                          <a:chExt cx="1097280" cy="274320"/>
                        </a:xfrm>
                        <a:grpFill/>
                      </p:grpSpPr>
                      <p:sp>
                        <p:nvSpPr>
                          <p:cNvPr id="706" name="Rectangle 705">
                            <a:extLst>
                              <a:ext uri="{FF2B5EF4-FFF2-40B4-BE49-F238E27FC236}">
                                <a16:creationId xmlns:a16="http://schemas.microsoft.com/office/drawing/2014/main" id="{17AE3E16-2C04-4D6F-B04C-A3E5799F658F}"/>
                              </a:ext>
                            </a:extLst>
                          </p:cNvPr>
                          <p:cNvSpPr/>
                          <p:nvPr/>
                        </p:nvSpPr>
                        <p:spPr>
                          <a:xfrm>
                            <a:off x="103632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07" name="Rectangle 706">
                            <a:extLst>
                              <a:ext uri="{FF2B5EF4-FFF2-40B4-BE49-F238E27FC236}">
                                <a16:creationId xmlns:a16="http://schemas.microsoft.com/office/drawing/2014/main" id="{CC8FEF24-E184-7D57-FFCA-35A01A2BE5E7}"/>
                              </a:ext>
                            </a:extLst>
                          </p:cNvPr>
                          <p:cNvSpPr/>
                          <p:nvPr/>
                        </p:nvSpPr>
                        <p:spPr>
                          <a:xfrm>
                            <a:off x="131064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08" name="Rectangle 707">
                            <a:extLst>
                              <a:ext uri="{FF2B5EF4-FFF2-40B4-BE49-F238E27FC236}">
                                <a16:creationId xmlns:a16="http://schemas.microsoft.com/office/drawing/2014/main" id="{07704E74-2352-83DC-9770-F24FF0FF3916}"/>
                              </a:ext>
                            </a:extLst>
                          </p:cNvPr>
                          <p:cNvSpPr/>
                          <p:nvPr/>
                        </p:nvSpPr>
                        <p:spPr>
                          <a:xfrm>
                            <a:off x="1588168"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09" name="Rectangle 708">
                            <a:extLst>
                              <a:ext uri="{FF2B5EF4-FFF2-40B4-BE49-F238E27FC236}">
                                <a16:creationId xmlns:a16="http://schemas.microsoft.com/office/drawing/2014/main" id="{5F4814E7-BA73-3BB5-61B0-C1D66D652814}"/>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693" name="Group 692">
                        <a:extLst>
                          <a:ext uri="{FF2B5EF4-FFF2-40B4-BE49-F238E27FC236}">
                            <a16:creationId xmlns:a16="http://schemas.microsoft.com/office/drawing/2014/main" id="{74753682-71C6-B129-4C4E-FEB1B322EF89}"/>
                          </a:ext>
                        </a:extLst>
                      </p:cNvPr>
                      <p:cNvGrpSpPr/>
                      <p:nvPr/>
                    </p:nvGrpSpPr>
                    <p:grpSpPr>
                      <a:xfrm>
                        <a:off x="1036320" y="2482600"/>
                        <a:ext cx="1905000" cy="244158"/>
                        <a:chOff x="1036320" y="2239962"/>
                        <a:chExt cx="2194560" cy="274638"/>
                      </a:xfrm>
                      <a:grpFill/>
                    </p:grpSpPr>
                    <p:grpSp>
                      <p:nvGrpSpPr>
                        <p:cNvPr id="694" name="Group 693">
                          <a:extLst>
                            <a:ext uri="{FF2B5EF4-FFF2-40B4-BE49-F238E27FC236}">
                              <a16:creationId xmlns:a16="http://schemas.microsoft.com/office/drawing/2014/main" id="{EA44686F-29F0-9AE8-FD9A-057AF1D6B64A}"/>
                            </a:ext>
                          </a:extLst>
                        </p:cNvPr>
                        <p:cNvGrpSpPr/>
                        <p:nvPr/>
                      </p:nvGrpSpPr>
                      <p:grpSpPr>
                        <a:xfrm>
                          <a:off x="1036320" y="2240280"/>
                          <a:ext cx="1097280" cy="274320"/>
                          <a:chOff x="1036320" y="2240280"/>
                          <a:chExt cx="1097280" cy="274320"/>
                        </a:xfrm>
                        <a:grpFill/>
                      </p:grpSpPr>
                      <p:sp>
                        <p:nvSpPr>
                          <p:cNvPr id="700" name="Rectangle 699">
                            <a:extLst>
                              <a:ext uri="{FF2B5EF4-FFF2-40B4-BE49-F238E27FC236}">
                                <a16:creationId xmlns:a16="http://schemas.microsoft.com/office/drawing/2014/main" id="{73DDD43A-0B03-5F56-6A5C-436DF68033F5}"/>
                              </a:ext>
                            </a:extLst>
                          </p:cNvPr>
                          <p:cNvSpPr/>
                          <p:nvPr/>
                        </p:nvSpPr>
                        <p:spPr>
                          <a:xfrm>
                            <a:off x="103632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01" name="Rectangle 700">
                            <a:extLst>
                              <a:ext uri="{FF2B5EF4-FFF2-40B4-BE49-F238E27FC236}">
                                <a16:creationId xmlns:a16="http://schemas.microsoft.com/office/drawing/2014/main" id="{D83F4393-08AA-CE23-A6C6-6EBF15218AF2}"/>
                              </a:ext>
                            </a:extLst>
                          </p:cNvPr>
                          <p:cNvSpPr/>
                          <p:nvPr/>
                        </p:nvSpPr>
                        <p:spPr>
                          <a:xfrm>
                            <a:off x="131064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02" name="Rectangle 701">
                            <a:extLst>
                              <a:ext uri="{FF2B5EF4-FFF2-40B4-BE49-F238E27FC236}">
                                <a16:creationId xmlns:a16="http://schemas.microsoft.com/office/drawing/2014/main" id="{8E2E7779-8598-453C-3416-E67D5935AB6D}"/>
                              </a:ext>
                            </a:extLst>
                          </p:cNvPr>
                          <p:cNvSpPr/>
                          <p:nvPr/>
                        </p:nvSpPr>
                        <p:spPr>
                          <a:xfrm>
                            <a:off x="1588168"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03" name="Rectangle 702">
                            <a:extLst>
                              <a:ext uri="{FF2B5EF4-FFF2-40B4-BE49-F238E27FC236}">
                                <a16:creationId xmlns:a16="http://schemas.microsoft.com/office/drawing/2014/main" id="{607E3E2E-5D37-0672-45CF-EAB370A865AB}"/>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695" name="Group 694">
                          <a:extLst>
                            <a:ext uri="{FF2B5EF4-FFF2-40B4-BE49-F238E27FC236}">
                              <a16:creationId xmlns:a16="http://schemas.microsoft.com/office/drawing/2014/main" id="{E837F282-2A97-0A19-9A21-C428E6FD049A}"/>
                            </a:ext>
                          </a:extLst>
                        </p:cNvPr>
                        <p:cNvGrpSpPr/>
                        <p:nvPr/>
                      </p:nvGrpSpPr>
                      <p:grpSpPr>
                        <a:xfrm>
                          <a:off x="2133600" y="2239962"/>
                          <a:ext cx="1097280" cy="274320"/>
                          <a:chOff x="1036320" y="2240280"/>
                          <a:chExt cx="1097280" cy="274320"/>
                        </a:xfrm>
                        <a:grpFill/>
                      </p:grpSpPr>
                      <p:sp>
                        <p:nvSpPr>
                          <p:cNvPr id="696" name="Rectangle 695">
                            <a:extLst>
                              <a:ext uri="{FF2B5EF4-FFF2-40B4-BE49-F238E27FC236}">
                                <a16:creationId xmlns:a16="http://schemas.microsoft.com/office/drawing/2014/main" id="{E9D9C84A-3661-CB0C-D6BE-223C8582859F}"/>
                              </a:ext>
                            </a:extLst>
                          </p:cNvPr>
                          <p:cNvSpPr/>
                          <p:nvPr/>
                        </p:nvSpPr>
                        <p:spPr>
                          <a:xfrm>
                            <a:off x="103632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97" name="Rectangle 696">
                            <a:extLst>
                              <a:ext uri="{FF2B5EF4-FFF2-40B4-BE49-F238E27FC236}">
                                <a16:creationId xmlns:a16="http://schemas.microsoft.com/office/drawing/2014/main" id="{D325C6B3-00E5-B04D-84DF-6A25E692E161}"/>
                              </a:ext>
                            </a:extLst>
                          </p:cNvPr>
                          <p:cNvSpPr/>
                          <p:nvPr/>
                        </p:nvSpPr>
                        <p:spPr>
                          <a:xfrm>
                            <a:off x="131064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98" name="Rectangle 697">
                            <a:extLst>
                              <a:ext uri="{FF2B5EF4-FFF2-40B4-BE49-F238E27FC236}">
                                <a16:creationId xmlns:a16="http://schemas.microsoft.com/office/drawing/2014/main" id="{D43C89E6-BDA1-8F46-8BA1-AF2DABD981FF}"/>
                              </a:ext>
                            </a:extLst>
                          </p:cNvPr>
                          <p:cNvSpPr/>
                          <p:nvPr/>
                        </p:nvSpPr>
                        <p:spPr>
                          <a:xfrm>
                            <a:off x="1588168"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99" name="Rectangle 698">
                            <a:extLst>
                              <a:ext uri="{FF2B5EF4-FFF2-40B4-BE49-F238E27FC236}">
                                <a16:creationId xmlns:a16="http://schemas.microsoft.com/office/drawing/2014/main" id="{38F06584-6522-7A66-2A67-1FA89692BDB0}"/>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grpSp>
                <p:nvGrpSpPr>
                  <p:cNvPr id="643" name="Group 642">
                    <a:extLst>
                      <a:ext uri="{FF2B5EF4-FFF2-40B4-BE49-F238E27FC236}">
                        <a16:creationId xmlns:a16="http://schemas.microsoft.com/office/drawing/2014/main" id="{015FCEB7-F7BC-0174-9436-E7A3C4A7EECE}"/>
                      </a:ext>
                    </a:extLst>
                  </p:cNvPr>
                  <p:cNvGrpSpPr/>
                  <p:nvPr/>
                </p:nvGrpSpPr>
                <p:grpSpPr>
                  <a:xfrm>
                    <a:off x="1036320" y="3216224"/>
                    <a:ext cx="1905000" cy="972266"/>
                    <a:chOff x="1036320" y="2239962"/>
                    <a:chExt cx="1905000" cy="972266"/>
                  </a:xfrm>
                  <a:grpFill/>
                </p:grpSpPr>
                <p:grpSp>
                  <p:nvGrpSpPr>
                    <p:cNvPr id="644" name="Group 643">
                      <a:extLst>
                        <a:ext uri="{FF2B5EF4-FFF2-40B4-BE49-F238E27FC236}">
                          <a16:creationId xmlns:a16="http://schemas.microsoft.com/office/drawing/2014/main" id="{6BF2D1DA-F4E4-0E80-6BE5-E4AE3036C724}"/>
                        </a:ext>
                      </a:extLst>
                    </p:cNvPr>
                    <p:cNvGrpSpPr/>
                    <p:nvPr/>
                  </p:nvGrpSpPr>
                  <p:grpSpPr>
                    <a:xfrm>
                      <a:off x="1036320" y="2239962"/>
                      <a:ext cx="1905000" cy="486796"/>
                      <a:chOff x="1036320" y="2239962"/>
                      <a:chExt cx="1905000" cy="486796"/>
                    </a:xfrm>
                    <a:grpFill/>
                  </p:grpSpPr>
                  <p:grpSp>
                    <p:nvGrpSpPr>
                      <p:cNvPr id="668" name="Group 667">
                        <a:extLst>
                          <a:ext uri="{FF2B5EF4-FFF2-40B4-BE49-F238E27FC236}">
                            <a16:creationId xmlns:a16="http://schemas.microsoft.com/office/drawing/2014/main" id="{D4B2CD14-7E78-2655-4022-1BF6978362E0}"/>
                          </a:ext>
                        </a:extLst>
                      </p:cNvPr>
                      <p:cNvGrpSpPr/>
                      <p:nvPr/>
                    </p:nvGrpSpPr>
                    <p:grpSpPr>
                      <a:xfrm>
                        <a:off x="1036320" y="2239962"/>
                        <a:ext cx="1905000" cy="244158"/>
                        <a:chOff x="1036320" y="2239962"/>
                        <a:chExt cx="2194560" cy="274638"/>
                      </a:xfrm>
                      <a:grpFill/>
                    </p:grpSpPr>
                    <p:grpSp>
                      <p:nvGrpSpPr>
                        <p:cNvPr id="680" name="Group 679">
                          <a:extLst>
                            <a:ext uri="{FF2B5EF4-FFF2-40B4-BE49-F238E27FC236}">
                              <a16:creationId xmlns:a16="http://schemas.microsoft.com/office/drawing/2014/main" id="{AC64D4E8-5FB8-4DB3-923B-CBA932D60F99}"/>
                            </a:ext>
                          </a:extLst>
                        </p:cNvPr>
                        <p:cNvGrpSpPr/>
                        <p:nvPr/>
                      </p:nvGrpSpPr>
                      <p:grpSpPr>
                        <a:xfrm>
                          <a:off x="1036320" y="2240280"/>
                          <a:ext cx="1097280" cy="274320"/>
                          <a:chOff x="1036320" y="2240280"/>
                          <a:chExt cx="1097280" cy="274320"/>
                        </a:xfrm>
                        <a:grpFill/>
                      </p:grpSpPr>
                      <p:sp>
                        <p:nvSpPr>
                          <p:cNvPr id="686" name="Rectangle 685">
                            <a:extLst>
                              <a:ext uri="{FF2B5EF4-FFF2-40B4-BE49-F238E27FC236}">
                                <a16:creationId xmlns:a16="http://schemas.microsoft.com/office/drawing/2014/main" id="{3B47C0AF-20CE-438E-E0E3-AF36F85F6749}"/>
                              </a:ext>
                            </a:extLst>
                          </p:cNvPr>
                          <p:cNvSpPr/>
                          <p:nvPr/>
                        </p:nvSpPr>
                        <p:spPr>
                          <a:xfrm>
                            <a:off x="103632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87" name="Rectangle 686">
                            <a:extLst>
                              <a:ext uri="{FF2B5EF4-FFF2-40B4-BE49-F238E27FC236}">
                                <a16:creationId xmlns:a16="http://schemas.microsoft.com/office/drawing/2014/main" id="{50BD3DD1-F985-3C80-E084-4112FF12F6AD}"/>
                              </a:ext>
                            </a:extLst>
                          </p:cNvPr>
                          <p:cNvSpPr/>
                          <p:nvPr/>
                        </p:nvSpPr>
                        <p:spPr>
                          <a:xfrm>
                            <a:off x="131064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88" name="Rectangle 687">
                            <a:extLst>
                              <a:ext uri="{FF2B5EF4-FFF2-40B4-BE49-F238E27FC236}">
                                <a16:creationId xmlns:a16="http://schemas.microsoft.com/office/drawing/2014/main" id="{5107601D-EF56-F197-EB29-1F662BAC5CF8}"/>
                              </a:ext>
                            </a:extLst>
                          </p:cNvPr>
                          <p:cNvSpPr/>
                          <p:nvPr/>
                        </p:nvSpPr>
                        <p:spPr>
                          <a:xfrm>
                            <a:off x="1588168"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89" name="Rectangle 688">
                            <a:extLst>
                              <a:ext uri="{FF2B5EF4-FFF2-40B4-BE49-F238E27FC236}">
                                <a16:creationId xmlns:a16="http://schemas.microsoft.com/office/drawing/2014/main" id="{1EE3C0DF-DDBA-EF3E-FDF5-E886A76E2622}"/>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681" name="Group 680">
                          <a:extLst>
                            <a:ext uri="{FF2B5EF4-FFF2-40B4-BE49-F238E27FC236}">
                              <a16:creationId xmlns:a16="http://schemas.microsoft.com/office/drawing/2014/main" id="{2DAE5D75-276D-1D33-9862-618A588D869C}"/>
                            </a:ext>
                          </a:extLst>
                        </p:cNvPr>
                        <p:cNvGrpSpPr/>
                        <p:nvPr/>
                      </p:nvGrpSpPr>
                      <p:grpSpPr>
                        <a:xfrm>
                          <a:off x="2133600" y="2239962"/>
                          <a:ext cx="1097280" cy="274320"/>
                          <a:chOff x="1036320" y="2240280"/>
                          <a:chExt cx="1097280" cy="274320"/>
                        </a:xfrm>
                        <a:grpFill/>
                      </p:grpSpPr>
                      <p:sp>
                        <p:nvSpPr>
                          <p:cNvPr id="682" name="Rectangle 681">
                            <a:extLst>
                              <a:ext uri="{FF2B5EF4-FFF2-40B4-BE49-F238E27FC236}">
                                <a16:creationId xmlns:a16="http://schemas.microsoft.com/office/drawing/2014/main" id="{695AE3F3-F9B0-70A6-8BCB-DAF73B250DFC}"/>
                              </a:ext>
                            </a:extLst>
                          </p:cNvPr>
                          <p:cNvSpPr/>
                          <p:nvPr/>
                        </p:nvSpPr>
                        <p:spPr>
                          <a:xfrm>
                            <a:off x="103632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83" name="Rectangle 682">
                            <a:extLst>
                              <a:ext uri="{FF2B5EF4-FFF2-40B4-BE49-F238E27FC236}">
                                <a16:creationId xmlns:a16="http://schemas.microsoft.com/office/drawing/2014/main" id="{E6AB2BC2-C03F-6055-6E2C-5B80D4DE5A66}"/>
                              </a:ext>
                            </a:extLst>
                          </p:cNvPr>
                          <p:cNvSpPr/>
                          <p:nvPr/>
                        </p:nvSpPr>
                        <p:spPr>
                          <a:xfrm>
                            <a:off x="131064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84" name="Rectangle 683">
                            <a:extLst>
                              <a:ext uri="{FF2B5EF4-FFF2-40B4-BE49-F238E27FC236}">
                                <a16:creationId xmlns:a16="http://schemas.microsoft.com/office/drawing/2014/main" id="{A8F13678-EE5B-CE2C-07E6-88ACE3AC60E6}"/>
                              </a:ext>
                            </a:extLst>
                          </p:cNvPr>
                          <p:cNvSpPr/>
                          <p:nvPr/>
                        </p:nvSpPr>
                        <p:spPr>
                          <a:xfrm>
                            <a:off x="1588168"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85" name="Rectangle 684">
                            <a:extLst>
                              <a:ext uri="{FF2B5EF4-FFF2-40B4-BE49-F238E27FC236}">
                                <a16:creationId xmlns:a16="http://schemas.microsoft.com/office/drawing/2014/main" id="{8C197C8E-1616-F850-EFD3-FC258337761E}"/>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669" name="Group 668">
                        <a:extLst>
                          <a:ext uri="{FF2B5EF4-FFF2-40B4-BE49-F238E27FC236}">
                            <a16:creationId xmlns:a16="http://schemas.microsoft.com/office/drawing/2014/main" id="{96672E57-A506-009E-E91D-E721BF7B8586}"/>
                          </a:ext>
                        </a:extLst>
                      </p:cNvPr>
                      <p:cNvGrpSpPr/>
                      <p:nvPr/>
                    </p:nvGrpSpPr>
                    <p:grpSpPr>
                      <a:xfrm>
                        <a:off x="1036320" y="2482600"/>
                        <a:ext cx="1905000" cy="244158"/>
                        <a:chOff x="1036320" y="2239962"/>
                        <a:chExt cx="2194560" cy="274638"/>
                      </a:xfrm>
                      <a:grpFill/>
                    </p:grpSpPr>
                    <p:grpSp>
                      <p:nvGrpSpPr>
                        <p:cNvPr id="670" name="Group 669">
                          <a:extLst>
                            <a:ext uri="{FF2B5EF4-FFF2-40B4-BE49-F238E27FC236}">
                              <a16:creationId xmlns:a16="http://schemas.microsoft.com/office/drawing/2014/main" id="{6907C582-499F-6795-9B03-9B323FC46748}"/>
                            </a:ext>
                          </a:extLst>
                        </p:cNvPr>
                        <p:cNvGrpSpPr/>
                        <p:nvPr/>
                      </p:nvGrpSpPr>
                      <p:grpSpPr>
                        <a:xfrm>
                          <a:off x="1036320" y="2240280"/>
                          <a:ext cx="1097280" cy="274320"/>
                          <a:chOff x="1036320" y="2240280"/>
                          <a:chExt cx="1097280" cy="274320"/>
                        </a:xfrm>
                        <a:grpFill/>
                      </p:grpSpPr>
                      <p:sp>
                        <p:nvSpPr>
                          <p:cNvPr id="676" name="Rectangle 675">
                            <a:extLst>
                              <a:ext uri="{FF2B5EF4-FFF2-40B4-BE49-F238E27FC236}">
                                <a16:creationId xmlns:a16="http://schemas.microsoft.com/office/drawing/2014/main" id="{EB54B8AC-AA06-6817-B7B3-7FC682B4E622}"/>
                              </a:ext>
                            </a:extLst>
                          </p:cNvPr>
                          <p:cNvSpPr/>
                          <p:nvPr/>
                        </p:nvSpPr>
                        <p:spPr>
                          <a:xfrm>
                            <a:off x="103632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77" name="Rectangle 676">
                            <a:extLst>
                              <a:ext uri="{FF2B5EF4-FFF2-40B4-BE49-F238E27FC236}">
                                <a16:creationId xmlns:a16="http://schemas.microsoft.com/office/drawing/2014/main" id="{11440388-A78B-D4F3-7375-57766796A072}"/>
                              </a:ext>
                            </a:extLst>
                          </p:cNvPr>
                          <p:cNvSpPr/>
                          <p:nvPr/>
                        </p:nvSpPr>
                        <p:spPr>
                          <a:xfrm>
                            <a:off x="131064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78" name="Rectangle 677">
                            <a:extLst>
                              <a:ext uri="{FF2B5EF4-FFF2-40B4-BE49-F238E27FC236}">
                                <a16:creationId xmlns:a16="http://schemas.microsoft.com/office/drawing/2014/main" id="{A82FFA77-5ABC-F4C1-2AF9-5622E9C1DF3C}"/>
                              </a:ext>
                            </a:extLst>
                          </p:cNvPr>
                          <p:cNvSpPr/>
                          <p:nvPr/>
                        </p:nvSpPr>
                        <p:spPr>
                          <a:xfrm>
                            <a:off x="1588168"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79" name="Rectangle 678">
                            <a:extLst>
                              <a:ext uri="{FF2B5EF4-FFF2-40B4-BE49-F238E27FC236}">
                                <a16:creationId xmlns:a16="http://schemas.microsoft.com/office/drawing/2014/main" id="{7495AD3E-A26D-6B1D-97DD-9292170EC79C}"/>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671" name="Group 670">
                          <a:extLst>
                            <a:ext uri="{FF2B5EF4-FFF2-40B4-BE49-F238E27FC236}">
                              <a16:creationId xmlns:a16="http://schemas.microsoft.com/office/drawing/2014/main" id="{B4DED457-72C7-8CB4-CFC0-BA9CAFE29445}"/>
                            </a:ext>
                          </a:extLst>
                        </p:cNvPr>
                        <p:cNvGrpSpPr/>
                        <p:nvPr/>
                      </p:nvGrpSpPr>
                      <p:grpSpPr>
                        <a:xfrm>
                          <a:off x="2133600" y="2239962"/>
                          <a:ext cx="1097280" cy="274320"/>
                          <a:chOff x="1036320" y="2240280"/>
                          <a:chExt cx="1097280" cy="274320"/>
                        </a:xfrm>
                        <a:grpFill/>
                      </p:grpSpPr>
                      <p:sp>
                        <p:nvSpPr>
                          <p:cNvPr id="672" name="Rectangle 671">
                            <a:extLst>
                              <a:ext uri="{FF2B5EF4-FFF2-40B4-BE49-F238E27FC236}">
                                <a16:creationId xmlns:a16="http://schemas.microsoft.com/office/drawing/2014/main" id="{31672C6A-54A9-2369-B94A-0A869DCF3682}"/>
                              </a:ext>
                            </a:extLst>
                          </p:cNvPr>
                          <p:cNvSpPr/>
                          <p:nvPr/>
                        </p:nvSpPr>
                        <p:spPr>
                          <a:xfrm>
                            <a:off x="103632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73" name="Rectangle 672">
                            <a:extLst>
                              <a:ext uri="{FF2B5EF4-FFF2-40B4-BE49-F238E27FC236}">
                                <a16:creationId xmlns:a16="http://schemas.microsoft.com/office/drawing/2014/main" id="{F46D3D3A-1B5D-90E2-CFDE-66B1C65F399A}"/>
                              </a:ext>
                            </a:extLst>
                          </p:cNvPr>
                          <p:cNvSpPr/>
                          <p:nvPr/>
                        </p:nvSpPr>
                        <p:spPr>
                          <a:xfrm>
                            <a:off x="131064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74" name="Rectangle 673">
                            <a:extLst>
                              <a:ext uri="{FF2B5EF4-FFF2-40B4-BE49-F238E27FC236}">
                                <a16:creationId xmlns:a16="http://schemas.microsoft.com/office/drawing/2014/main" id="{9C96654D-80FE-9BD7-593C-72AB6C9D9511}"/>
                              </a:ext>
                            </a:extLst>
                          </p:cNvPr>
                          <p:cNvSpPr/>
                          <p:nvPr/>
                        </p:nvSpPr>
                        <p:spPr>
                          <a:xfrm>
                            <a:off x="1588168"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75" name="Rectangle 674">
                            <a:extLst>
                              <a:ext uri="{FF2B5EF4-FFF2-40B4-BE49-F238E27FC236}">
                                <a16:creationId xmlns:a16="http://schemas.microsoft.com/office/drawing/2014/main" id="{B86A6A67-2723-C5CE-53DC-6961AB65F9B2}"/>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645" name="Group 644">
                      <a:extLst>
                        <a:ext uri="{FF2B5EF4-FFF2-40B4-BE49-F238E27FC236}">
                          <a16:creationId xmlns:a16="http://schemas.microsoft.com/office/drawing/2014/main" id="{EFC44B32-5578-12CF-0AC6-51B7D5DED522}"/>
                        </a:ext>
                      </a:extLst>
                    </p:cNvPr>
                    <p:cNvGrpSpPr/>
                    <p:nvPr/>
                  </p:nvGrpSpPr>
                  <p:grpSpPr>
                    <a:xfrm>
                      <a:off x="1036320" y="2725432"/>
                      <a:ext cx="1905000" cy="486796"/>
                      <a:chOff x="1036320" y="2239962"/>
                      <a:chExt cx="1905000" cy="486796"/>
                    </a:xfrm>
                    <a:grpFill/>
                  </p:grpSpPr>
                  <p:grpSp>
                    <p:nvGrpSpPr>
                      <p:cNvPr id="646" name="Group 645">
                        <a:extLst>
                          <a:ext uri="{FF2B5EF4-FFF2-40B4-BE49-F238E27FC236}">
                            <a16:creationId xmlns:a16="http://schemas.microsoft.com/office/drawing/2014/main" id="{6BF86D20-3042-1DC5-EAC8-5540CB1B77E6}"/>
                          </a:ext>
                        </a:extLst>
                      </p:cNvPr>
                      <p:cNvGrpSpPr/>
                      <p:nvPr/>
                    </p:nvGrpSpPr>
                    <p:grpSpPr>
                      <a:xfrm>
                        <a:off x="1036320" y="2239962"/>
                        <a:ext cx="1905000" cy="244158"/>
                        <a:chOff x="1036320" y="2239962"/>
                        <a:chExt cx="2194560" cy="274638"/>
                      </a:xfrm>
                      <a:grpFill/>
                    </p:grpSpPr>
                    <p:grpSp>
                      <p:nvGrpSpPr>
                        <p:cNvPr id="658" name="Group 657">
                          <a:extLst>
                            <a:ext uri="{FF2B5EF4-FFF2-40B4-BE49-F238E27FC236}">
                              <a16:creationId xmlns:a16="http://schemas.microsoft.com/office/drawing/2014/main" id="{AD51D612-02CF-4BBC-6B74-3AE1F0F22A13}"/>
                            </a:ext>
                          </a:extLst>
                        </p:cNvPr>
                        <p:cNvGrpSpPr/>
                        <p:nvPr/>
                      </p:nvGrpSpPr>
                      <p:grpSpPr>
                        <a:xfrm>
                          <a:off x="1036320" y="2240280"/>
                          <a:ext cx="1097280" cy="274320"/>
                          <a:chOff x="1036320" y="2240280"/>
                          <a:chExt cx="1097280" cy="274320"/>
                        </a:xfrm>
                        <a:grpFill/>
                      </p:grpSpPr>
                      <p:sp>
                        <p:nvSpPr>
                          <p:cNvPr id="664" name="Rectangle 663">
                            <a:extLst>
                              <a:ext uri="{FF2B5EF4-FFF2-40B4-BE49-F238E27FC236}">
                                <a16:creationId xmlns:a16="http://schemas.microsoft.com/office/drawing/2014/main" id="{71585C47-90D6-B32B-F526-B2C64831C40B}"/>
                              </a:ext>
                            </a:extLst>
                          </p:cNvPr>
                          <p:cNvSpPr/>
                          <p:nvPr/>
                        </p:nvSpPr>
                        <p:spPr>
                          <a:xfrm>
                            <a:off x="103632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65" name="Rectangle 664">
                            <a:extLst>
                              <a:ext uri="{FF2B5EF4-FFF2-40B4-BE49-F238E27FC236}">
                                <a16:creationId xmlns:a16="http://schemas.microsoft.com/office/drawing/2014/main" id="{223CF94B-690D-3200-3466-8FBFC866896E}"/>
                              </a:ext>
                            </a:extLst>
                          </p:cNvPr>
                          <p:cNvSpPr/>
                          <p:nvPr/>
                        </p:nvSpPr>
                        <p:spPr>
                          <a:xfrm>
                            <a:off x="131064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66" name="Rectangle 665">
                            <a:extLst>
                              <a:ext uri="{FF2B5EF4-FFF2-40B4-BE49-F238E27FC236}">
                                <a16:creationId xmlns:a16="http://schemas.microsoft.com/office/drawing/2014/main" id="{421DFFE5-7EFF-DF4B-876B-CD9084C2E070}"/>
                              </a:ext>
                            </a:extLst>
                          </p:cNvPr>
                          <p:cNvSpPr/>
                          <p:nvPr/>
                        </p:nvSpPr>
                        <p:spPr>
                          <a:xfrm>
                            <a:off x="1588168"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67" name="Rectangle 666">
                            <a:extLst>
                              <a:ext uri="{FF2B5EF4-FFF2-40B4-BE49-F238E27FC236}">
                                <a16:creationId xmlns:a16="http://schemas.microsoft.com/office/drawing/2014/main" id="{C4DEEDE3-0456-CDEC-8E94-A84AE7345787}"/>
                              </a:ext>
                            </a:extLst>
                          </p:cNvPr>
                          <p:cNvSpPr/>
                          <p:nvPr/>
                        </p:nvSpPr>
                        <p:spPr>
                          <a:xfrm>
                            <a:off x="185928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659" name="Group 658">
                          <a:extLst>
                            <a:ext uri="{FF2B5EF4-FFF2-40B4-BE49-F238E27FC236}">
                              <a16:creationId xmlns:a16="http://schemas.microsoft.com/office/drawing/2014/main" id="{18E7B2D9-55BC-1AC3-CEFF-B1CC93163D7B}"/>
                            </a:ext>
                          </a:extLst>
                        </p:cNvPr>
                        <p:cNvGrpSpPr/>
                        <p:nvPr/>
                      </p:nvGrpSpPr>
                      <p:grpSpPr>
                        <a:xfrm>
                          <a:off x="2133600" y="2239962"/>
                          <a:ext cx="1097280" cy="274320"/>
                          <a:chOff x="1036320" y="2240280"/>
                          <a:chExt cx="1097280" cy="274320"/>
                        </a:xfrm>
                        <a:grpFill/>
                      </p:grpSpPr>
                      <p:sp>
                        <p:nvSpPr>
                          <p:cNvPr id="660" name="Rectangle 659">
                            <a:extLst>
                              <a:ext uri="{FF2B5EF4-FFF2-40B4-BE49-F238E27FC236}">
                                <a16:creationId xmlns:a16="http://schemas.microsoft.com/office/drawing/2014/main" id="{E77613E1-2C7C-5484-49A3-6ACAD6EB234D}"/>
                              </a:ext>
                            </a:extLst>
                          </p:cNvPr>
                          <p:cNvSpPr/>
                          <p:nvPr/>
                        </p:nvSpPr>
                        <p:spPr>
                          <a:xfrm>
                            <a:off x="103632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61" name="Rectangle 660">
                            <a:extLst>
                              <a:ext uri="{FF2B5EF4-FFF2-40B4-BE49-F238E27FC236}">
                                <a16:creationId xmlns:a16="http://schemas.microsoft.com/office/drawing/2014/main" id="{26CBCDA1-B13D-19C7-E737-BCFDF74220CA}"/>
                              </a:ext>
                            </a:extLst>
                          </p:cNvPr>
                          <p:cNvSpPr/>
                          <p:nvPr/>
                        </p:nvSpPr>
                        <p:spPr>
                          <a:xfrm>
                            <a:off x="131064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62" name="Rectangle 661">
                            <a:extLst>
                              <a:ext uri="{FF2B5EF4-FFF2-40B4-BE49-F238E27FC236}">
                                <a16:creationId xmlns:a16="http://schemas.microsoft.com/office/drawing/2014/main" id="{68F8A3AD-BA97-79C0-D296-E6B96526EE02}"/>
                              </a:ext>
                            </a:extLst>
                          </p:cNvPr>
                          <p:cNvSpPr/>
                          <p:nvPr/>
                        </p:nvSpPr>
                        <p:spPr>
                          <a:xfrm>
                            <a:off x="1588168"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63" name="Rectangle 662">
                            <a:extLst>
                              <a:ext uri="{FF2B5EF4-FFF2-40B4-BE49-F238E27FC236}">
                                <a16:creationId xmlns:a16="http://schemas.microsoft.com/office/drawing/2014/main" id="{EDF41612-C83F-BF68-285A-0A757D24B781}"/>
                              </a:ext>
                            </a:extLst>
                          </p:cNvPr>
                          <p:cNvSpPr/>
                          <p:nvPr/>
                        </p:nvSpPr>
                        <p:spPr>
                          <a:xfrm>
                            <a:off x="185928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647" name="Group 646">
                        <a:extLst>
                          <a:ext uri="{FF2B5EF4-FFF2-40B4-BE49-F238E27FC236}">
                            <a16:creationId xmlns:a16="http://schemas.microsoft.com/office/drawing/2014/main" id="{96C643D9-E67E-3186-8B74-B1E20599ADD5}"/>
                          </a:ext>
                        </a:extLst>
                      </p:cNvPr>
                      <p:cNvGrpSpPr/>
                      <p:nvPr/>
                    </p:nvGrpSpPr>
                    <p:grpSpPr>
                      <a:xfrm>
                        <a:off x="1036320" y="2482600"/>
                        <a:ext cx="1905000" cy="244158"/>
                        <a:chOff x="1036320" y="2239962"/>
                        <a:chExt cx="2194560" cy="274638"/>
                      </a:xfrm>
                      <a:grpFill/>
                    </p:grpSpPr>
                    <p:grpSp>
                      <p:nvGrpSpPr>
                        <p:cNvPr id="648" name="Group 647">
                          <a:extLst>
                            <a:ext uri="{FF2B5EF4-FFF2-40B4-BE49-F238E27FC236}">
                              <a16:creationId xmlns:a16="http://schemas.microsoft.com/office/drawing/2014/main" id="{EA58B24E-D8E9-8E56-7417-434DC96C069F}"/>
                            </a:ext>
                          </a:extLst>
                        </p:cNvPr>
                        <p:cNvGrpSpPr/>
                        <p:nvPr/>
                      </p:nvGrpSpPr>
                      <p:grpSpPr>
                        <a:xfrm>
                          <a:off x="1036320" y="2240280"/>
                          <a:ext cx="1097280" cy="274320"/>
                          <a:chOff x="1036320" y="2240280"/>
                          <a:chExt cx="1097280" cy="274320"/>
                        </a:xfrm>
                        <a:grpFill/>
                      </p:grpSpPr>
                      <p:sp>
                        <p:nvSpPr>
                          <p:cNvPr id="654" name="Rectangle 653">
                            <a:extLst>
                              <a:ext uri="{FF2B5EF4-FFF2-40B4-BE49-F238E27FC236}">
                                <a16:creationId xmlns:a16="http://schemas.microsoft.com/office/drawing/2014/main" id="{9073D994-A1E8-AAD1-5F3E-8AA5A8FE89A9}"/>
                              </a:ext>
                            </a:extLst>
                          </p:cNvPr>
                          <p:cNvSpPr/>
                          <p:nvPr/>
                        </p:nvSpPr>
                        <p:spPr>
                          <a:xfrm>
                            <a:off x="103632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55" name="Rectangle 654">
                            <a:extLst>
                              <a:ext uri="{FF2B5EF4-FFF2-40B4-BE49-F238E27FC236}">
                                <a16:creationId xmlns:a16="http://schemas.microsoft.com/office/drawing/2014/main" id="{24527218-F7F6-62D3-7C80-A4608DB8765D}"/>
                              </a:ext>
                            </a:extLst>
                          </p:cNvPr>
                          <p:cNvSpPr/>
                          <p:nvPr/>
                        </p:nvSpPr>
                        <p:spPr>
                          <a:xfrm>
                            <a:off x="131064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56" name="Rectangle 655">
                            <a:extLst>
                              <a:ext uri="{FF2B5EF4-FFF2-40B4-BE49-F238E27FC236}">
                                <a16:creationId xmlns:a16="http://schemas.microsoft.com/office/drawing/2014/main" id="{FA69E0A5-7FF1-208F-AF69-171811F76962}"/>
                              </a:ext>
                            </a:extLst>
                          </p:cNvPr>
                          <p:cNvSpPr/>
                          <p:nvPr/>
                        </p:nvSpPr>
                        <p:spPr>
                          <a:xfrm>
                            <a:off x="1588168"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57" name="Rectangle 656">
                            <a:extLst>
                              <a:ext uri="{FF2B5EF4-FFF2-40B4-BE49-F238E27FC236}">
                                <a16:creationId xmlns:a16="http://schemas.microsoft.com/office/drawing/2014/main" id="{0CFE82BC-E6A9-8773-23E9-7CB17BC4DDED}"/>
                              </a:ext>
                            </a:extLst>
                          </p:cNvPr>
                          <p:cNvSpPr/>
                          <p:nvPr/>
                        </p:nvSpPr>
                        <p:spPr>
                          <a:xfrm>
                            <a:off x="185928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649" name="Group 648">
                          <a:extLst>
                            <a:ext uri="{FF2B5EF4-FFF2-40B4-BE49-F238E27FC236}">
                              <a16:creationId xmlns:a16="http://schemas.microsoft.com/office/drawing/2014/main" id="{F9280F3C-D24C-8A33-5945-93992BBD2993}"/>
                            </a:ext>
                          </a:extLst>
                        </p:cNvPr>
                        <p:cNvGrpSpPr/>
                        <p:nvPr/>
                      </p:nvGrpSpPr>
                      <p:grpSpPr>
                        <a:xfrm>
                          <a:off x="2133600" y="2239962"/>
                          <a:ext cx="1097280" cy="274320"/>
                          <a:chOff x="1036320" y="2240280"/>
                          <a:chExt cx="1097280" cy="274320"/>
                        </a:xfrm>
                        <a:grpFill/>
                      </p:grpSpPr>
                      <p:sp>
                        <p:nvSpPr>
                          <p:cNvPr id="650" name="Rectangle 649">
                            <a:extLst>
                              <a:ext uri="{FF2B5EF4-FFF2-40B4-BE49-F238E27FC236}">
                                <a16:creationId xmlns:a16="http://schemas.microsoft.com/office/drawing/2014/main" id="{541EDDF5-6F10-0333-0B97-52DF539B5D44}"/>
                              </a:ext>
                            </a:extLst>
                          </p:cNvPr>
                          <p:cNvSpPr/>
                          <p:nvPr/>
                        </p:nvSpPr>
                        <p:spPr>
                          <a:xfrm>
                            <a:off x="103632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51" name="Rectangle 650">
                            <a:extLst>
                              <a:ext uri="{FF2B5EF4-FFF2-40B4-BE49-F238E27FC236}">
                                <a16:creationId xmlns:a16="http://schemas.microsoft.com/office/drawing/2014/main" id="{351986DC-CE95-77BF-6887-E9BC2911F847}"/>
                              </a:ext>
                            </a:extLst>
                          </p:cNvPr>
                          <p:cNvSpPr/>
                          <p:nvPr/>
                        </p:nvSpPr>
                        <p:spPr>
                          <a:xfrm>
                            <a:off x="131064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52" name="Rectangle 651">
                            <a:extLst>
                              <a:ext uri="{FF2B5EF4-FFF2-40B4-BE49-F238E27FC236}">
                                <a16:creationId xmlns:a16="http://schemas.microsoft.com/office/drawing/2014/main" id="{8D92D852-8F10-9D1B-48C4-16953E6F1D17}"/>
                              </a:ext>
                            </a:extLst>
                          </p:cNvPr>
                          <p:cNvSpPr/>
                          <p:nvPr/>
                        </p:nvSpPr>
                        <p:spPr>
                          <a:xfrm>
                            <a:off x="1588168"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53" name="Rectangle 652">
                            <a:extLst>
                              <a:ext uri="{FF2B5EF4-FFF2-40B4-BE49-F238E27FC236}">
                                <a16:creationId xmlns:a16="http://schemas.microsoft.com/office/drawing/2014/main" id="{8E004E63-4130-9800-93F8-08BCE6302477}"/>
                              </a:ext>
                            </a:extLst>
                          </p:cNvPr>
                          <p:cNvSpPr/>
                          <p:nvPr/>
                        </p:nvSpPr>
                        <p:spPr>
                          <a:xfrm>
                            <a:off x="185928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grpSp>
            <p:grpSp>
              <p:nvGrpSpPr>
                <p:cNvPr id="637" name="Group 636">
                  <a:extLst>
                    <a:ext uri="{FF2B5EF4-FFF2-40B4-BE49-F238E27FC236}">
                      <a16:creationId xmlns:a16="http://schemas.microsoft.com/office/drawing/2014/main" id="{40F9A670-ECED-917A-F696-6485691F8899}"/>
                    </a:ext>
                  </a:extLst>
                </p:cNvPr>
                <p:cNvGrpSpPr/>
                <p:nvPr/>
              </p:nvGrpSpPr>
              <p:grpSpPr>
                <a:xfrm>
                  <a:off x="5162846" y="4604296"/>
                  <a:ext cx="2176393" cy="1808932"/>
                  <a:chOff x="5162846" y="4604296"/>
                  <a:chExt cx="2176393" cy="1808932"/>
                </a:xfrm>
              </p:grpSpPr>
              <p:sp>
                <p:nvSpPr>
                  <p:cNvPr id="638" name="TextBox 637">
                    <a:extLst>
                      <a:ext uri="{FF2B5EF4-FFF2-40B4-BE49-F238E27FC236}">
                        <a16:creationId xmlns:a16="http://schemas.microsoft.com/office/drawing/2014/main" id="{6C5D6EFF-B8CA-34FD-14EE-AF0F8180DBE7}"/>
                      </a:ext>
                    </a:extLst>
                  </p:cNvPr>
                  <p:cNvSpPr txBox="1"/>
                  <p:nvPr/>
                </p:nvSpPr>
                <p:spPr>
                  <a:xfrm>
                    <a:off x="5162850" y="4604296"/>
                    <a:ext cx="1078737" cy="392307"/>
                  </a:xfrm>
                  <a:prstGeom prst="rect">
                    <a:avLst/>
                  </a:prstGeom>
                  <a:noFill/>
                </p:spPr>
                <p:txBody>
                  <a:bodyPr wrap="none" rtlCol="0">
                    <a:spAutoFit/>
                  </a:bodyPr>
                  <a:lstStyle/>
                  <a:p>
                    <a:pPr>
                      <a:lnSpc>
                        <a:spcPct val="90000"/>
                      </a:lnSpc>
                    </a:pPr>
                    <a:r>
                      <a:rPr lang="en-GR" sz="2000" dirty="0">
                        <a:solidFill>
                          <a:schemeClr val="bg1"/>
                        </a:solidFill>
                        <a:latin typeface="Trebuchet MS" panose="020B0703020202090204" pitchFamily="34" charset="0"/>
                      </a:rPr>
                      <a:t>Core</a:t>
                    </a:r>
                    <a:r>
                      <a:rPr lang="en-GR" dirty="0">
                        <a:solidFill>
                          <a:schemeClr val="bg1"/>
                        </a:solidFill>
                        <a:latin typeface="Trebuchet MS" panose="020B0703020202090204" pitchFamily="34" charset="0"/>
                      </a:rPr>
                      <a:t> </a:t>
                    </a:r>
                    <a:r>
                      <a:rPr lang="en-GR" sz="2000" dirty="0">
                        <a:solidFill>
                          <a:schemeClr val="bg1"/>
                        </a:solidFill>
                        <a:latin typeface="Trebuchet MS" panose="020B0703020202090204" pitchFamily="34" charset="0"/>
                      </a:rPr>
                      <a:t>1</a:t>
                    </a:r>
                  </a:p>
                </p:txBody>
              </p:sp>
              <p:sp>
                <p:nvSpPr>
                  <p:cNvPr id="639" name="TextBox 638">
                    <a:extLst>
                      <a:ext uri="{FF2B5EF4-FFF2-40B4-BE49-F238E27FC236}">
                        <a16:creationId xmlns:a16="http://schemas.microsoft.com/office/drawing/2014/main" id="{9292451B-BBCE-FABD-E7E1-ABBA6107E7D6}"/>
                      </a:ext>
                    </a:extLst>
                  </p:cNvPr>
                  <p:cNvSpPr txBox="1"/>
                  <p:nvPr/>
                </p:nvSpPr>
                <p:spPr>
                  <a:xfrm>
                    <a:off x="6251091" y="4976839"/>
                    <a:ext cx="1088148" cy="392307"/>
                  </a:xfrm>
                  <a:prstGeom prst="rect">
                    <a:avLst/>
                  </a:prstGeom>
                  <a:noFill/>
                </p:spPr>
                <p:txBody>
                  <a:bodyPr wrap="none" rtlCol="0">
                    <a:spAutoFit/>
                  </a:bodyPr>
                  <a:lstStyle/>
                  <a:p>
                    <a:pPr>
                      <a:lnSpc>
                        <a:spcPct val="90000"/>
                      </a:lnSpc>
                    </a:pPr>
                    <a:r>
                      <a:rPr lang="en-GR" sz="2000">
                        <a:solidFill>
                          <a:schemeClr val="bg1"/>
                        </a:solidFill>
                        <a:latin typeface="Trebuchet MS" panose="020B0703020202090204" pitchFamily="34" charset="0"/>
                      </a:rPr>
                      <a:t>Core 3</a:t>
                    </a:r>
                    <a:endParaRPr lang="en-GR" sz="2000" dirty="0">
                      <a:solidFill>
                        <a:schemeClr val="bg1"/>
                      </a:solidFill>
                      <a:latin typeface="Trebuchet MS" panose="020B0703020202090204" pitchFamily="34" charset="0"/>
                    </a:endParaRPr>
                  </a:p>
                </p:txBody>
              </p:sp>
              <p:sp>
                <p:nvSpPr>
                  <p:cNvPr id="640" name="TextBox 639">
                    <a:extLst>
                      <a:ext uri="{FF2B5EF4-FFF2-40B4-BE49-F238E27FC236}">
                        <a16:creationId xmlns:a16="http://schemas.microsoft.com/office/drawing/2014/main" id="{D94579FB-34E7-6C2A-0882-9EC373CE7515}"/>
                      </a:ext>
                    </a:extLst>
                  </p:cNvPr>
                  <p:cNvSpPr txBox="1"/>
                  <p:nvPr/>
                </p:nvSpPr>
                <p:spPr>
                  <a:xfrm>
                    <a:off x="5162846" y="5621769"/>
                    <a:ext cx="1078737" cy="392307"/>
                  </a:xfrm>
                  <a:prstGeom prst="rect">
                    <a:avLst/>
                  </a:prstGeom>
                  <a:noFill/>
                </p:spPr>
                <p:txBody>
                  <a:bodyPr wrap="none" rtlCol="0">
                    <a:spAutoFit/>
                  </a:bodyPr>
                  <a:lstStyle/>
                  <a:p>
                    <a:pPr>
                      <a:lnSpc>
                        <a:spcPct val="90000"/>
                      </a:lnSpc>
                    </a:pPr>
                    <a:r>
                      <a:rPr lang="en-GR" sz="2000" dirty="0">
                        <a:solidFill>
                          <a:schemeClr val="bg1"/>
                        </a:solidFill>
                        <a:latin typeface="Trebuchet MS" panose="020B0703020202090204" pitchFamily="34" charset="0"/>
                      </a:rPr>
                      <a:t>Core</a:t>
                    </a:r>
                    <a:r>
                      <a:rPr lang="en-GR" dirty="0">
                        <a:solidFill>
                          <a:schemeClr val="bg1"/>
                        </a:solidFill>
                        <a:latin typeface="Trebuchet MS" panose="020B0703020202090204" pitchFamily="34" charset="0"/>
                      </a:rPr>
                      <a:t> </a:t>
                    </a:r>
                    <a:r>
                      <a:rPr lang="en-GR" sz="2000" dirty="0">
                        <a:solidFill>
                          <a:schemeClr val="bg1"/>
                        </a:solidFill>
                        <a:latin typeface="Trebuchet MS" panose="020B0703020202090204" pitchFamily="34" charset="0"/>
                      </a:rPr>
                      <a:t>2</a:t>
                    </a:r>
                  </a:p>
                </p:txBody>
              </p:sp>
              <p:sp>
                <p:nvSpPr>
                  <p:cNvPr id="641" name="TextBox 640">
                    <a:extLst>
                      <a:ext uri="{FF2B5EF4-FFF2-40B4-BE49-F238E27FC236}">
                        <a16:creationId xmlns:a16="http://schemas.microsoft.com/office/drawing/2014/main" id="{193FC3EE-DD9F-F8BC-7E75-511279CBF3DE}"/>
                      </a:ext>
                    </a:extLst>
                  </p:cNvPr>
                  <p:cNvSpPr txBox="1"/>
                  <p:nvPr/>
                </p:nvSpPr>
                <p:spPr>
                  <a:xfrm>
                    <a:off x="6251090" y="6020921"/>
                    <a:ext cx="1088148" cy="392307"/>
                  </a:xfrm>
                  <a:prstGeom prst="rect">
                    <a:avLst/>
                  </a:prstGeom>
                  <a:noFill/>
                </p:spPr>
                <p:txBody>
                  <a:bodyPr wrap="none" rtlCol="0">
                    <a:spAutoFit/>
                  </a:bodyPr>
                  <a:lstStyle/>
                  <a:p>
                    <a:pPr>
                      <a:lnSpc>
                        <a:spcPct val="90000"/>
                      </a:lnSpc>
                    </a:pPr>
                    <a:r>
                      <a:rPr lang="en-GR" sz="2000" dirty="0">
                        <a:solidFill>
                          <a:schemeClr val="bg1"/>
                        </a:solidFill>
                        <a:latin typeface="Trebuchet MS" panose="020B0703020202090204" pitchFamily="34" charset="0"/>
                      </a:rPr>
                      <a:t>Core 4</a:t>
                    </a:r>
                  </a:p>
                </p:txBody>
              </p:sp>
            </p:grpSp>
          </p:grpSp>
          <p:grpSp>
            <p:nvGrpSpPr>
              <p:cNvPr id="595" name="Group 594">
                <a:extLst>
                  <a:ext uri="{FF2B5EF4-FFF2-40B4-BE49-F238E27FC236}">
                    <a16:creationId xmlns:a16="http://schemas.microsoft.com/office/drawing/2014/main" id="{686B86D9-0CE6-A5C7-DF6F-7525430247EB}"/>
                  </a:ext>
                </a:extLst>
              </p:cNvPr>
              <p:cNvGrpSpPr/>
              <p:nvPr/>
            </p:nvGrpSpPr>
            <p:grpSpPr>
              <a:xfrm>
                <a:off x="6259983" y="1586263"/>
                <a:ext cx="550566" cy="400109"/>
                <a:chOff x="843981" y="1615769"/>
                <a:chExt cx="550566" cy="400109"/>
              </a:xfrm>
            </p:grpSpPr>
            <p:sp>
              <p:nvSpPr>
                <p:cNvPr id="634" name="TextBox 633">
                  <a:extLst>
                    <a:ext uri="{FF2B5EF4-FFF2-40B4-BE49-F238E27FC236}">
                      <a16:creationId xmlns:a16="http://schemas.microsoft.com/office/drawing/2014/main" id="{6851AC72-9D8C-752B-10A3-D3FADAC1494E}"/>
                    </a:ext>
                  </a:extLst>
                </p:cNvPr>
                <p:cNvSpPr txBox="1"/>
                <p:nvPr/>
              </p:nvSpPr>
              <p:spPr>
                <a:xfrm>
                  <a:off x="843981" y="1615769"/>
                  <a:ext cx="550566" cy="400109"/>
                </a:xfrm>
                <a:prstGeom prst="rect">
                  <a:avLst/>
                </a:prstGeom>
                <a:noFill/>
              </p:spPr>
              <p:txBody>
                <a:bodyPr wrap="square" rtlCol="0">
                  <a:spAutoFit/>
                </a:bodyPr>
                <a:lstStyle/>
                <a:p>
                  <a:r>
                    <a:rPr lang="en-GB" sz="2000" dirty="0">
                      <a:solidFill>
                        <a:schemeClr val="accent1"/>
                      </a:solidFill>
                      <a:latin typeface="Trebuchet MS" panose="020B0703020202090204" pitchFamily="34" charset="0"/>
                    </a:rPr>
                    <a:t>3x</a:t>
                  </a:r>
                  <a:r>
                    <a:rPr lang="en-GB" sz="2000" dirty="0">
                      <a:latin typeface="Trebuchet MS" panose="020B0703020202090204" pitchFamily="34" charset="0"/>
                    </a:rPr>
                    <a:t> </a:t>
                  </a:r>
                  <a:endParaRPr lang="en-GR" sz="2000" dirty="0">
                    <a:latin typeface="Trebuchet MS" panose="020B0703020202090204" pitchFamily="34" charset="0"/>
                  </a:endParaRPr>
                </a:p>
              </p:txBody>
            </p:sp>
            <p:cxnSp>
              <p:nvCxnSpPr>
                <p:cNvPr id="635" name="Straight Connector 634">
                  <a:extLst>
                    <a:ext uri="{FF2B5EF4-FFF2-40B4-BE49-F238E27FC236}">
                      <a16:creationId xmlns:a16="http://schemas.microsoft.com/office/drawing/2014/main" id="{178CE480-3F06-9BC0-043A-0658E1B6E7F1}"/>
                    </a:ext>
                  </a:extLst>
                </p:cNvPr>
                <p:cNvCxnSpPr>
                  <a:cxnSpLocks/>
                </p:cNvCxnSpPr>
                <p:nvPr/>
              </p:nvCxnSpPr>
              <p:spPr>
                <a:xfrm>
                  <a:off x="877786" y="1636540"/>
                  <a:ext cx="482957" cy="0"/>
                </a:xfrm>
                <a:prstGeom prst="line">
                  <a:avLst/>
                </a:prstGeom>
                <a:ln w="254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596" name="Group 595">
                <a:extLst>
                  <a:ext uri="{FF2B5EF4-FFF2-40B4-BE49-F238E27FC236}">
                    <a16:creationId xmlns:a16="http://schemas.microsoft.com/office/drawing/2014/main" id="{500FAC21-87E4-6C37-3620-E92F5F00BA72}"/>
                  </a:ext>
                </a:extLst>
              </p:cNvPr>
              <p:cNvGrpSpPr/>
              <p:nvPr/>
            </p:nvGrpSpPr>
            <p:grpSpPr>
              <a:xfrm>
                <a:off x="7269580" y="1586263"/>
                <a:ext cx="550566" cy="400109"/>
                <a:chOff x="843981" y="1615769"/>
                <a:chExt cx="550566" cy="400109"/>
              </a:xfrm>
            </p:grpSpPr>
            <p:sp>
              <p:nvSpPr>
                <p:cNvPr id="632" name="TextBox 631">
                  <a:extLst>
                    <a:ext uri="{FF2B5EF4-FFF2-40B4-BE49-F238E27FC236}">
                      <a16:creationId xmlns:a16="http://schemas.microsoft.com/office/drawing/2014/main" id="{0BC159FC-96C6-C7F3-D356-1A50AAAB1C05}"/>
                    </a:ext>
                  </a:extLst>
                </p:cNvPr>
                <p:cNvSpPr txBox="1"/>
                <p:nvPr/>
              </p:nvSpPr>
              <p:spPr>
                <a:xfrm>
                  <a:off x="843981" y="1615769"/>
                  <a:ext cx="550566" cy="400109"/>
                </a:xfrm>
                <a:prstGeom prst="rect">
                  <a:avLst/>
                </a:prstGeom>
                <a:noFill/>
              </p:spPr>
              <p:txBody>
                <a:bodyPr wrap="square" rtlCol="0">
                  <a:spAutoFit/>
                </a:bodyPr>
                <a:lstStyle/>
                <a:p>
                  <a:r>
                    <a:rPr lang="en-GB" sz="2000" dirty="0">
                      <a:solidFill>
                        <a:schemeClr val="accent1"/>
                      </a:solidFill>
                      <a:latin typeface="Trebuchet MS" panose="020B0703020202090204" pitchFamily="34" charset="0"/>
                    </a:rPr>
                    <a:t>5x</a:t>
                  </a:r>
                  <a:r>
                    <a:rPr lang="en-GB" sz="2000" dirty="0">
                      <a:latin typeface="Trebuchet MS" panose="020B0703020202090204" pitchFamily="34" charset="0"/>
                    </a:rPr>
                    <a:t> </a:t>
                  </a:r>
                  <a:endParaRPr lang="en-GR" sz="2000" dirty="0">
                    <a:latin typeface="Trebuchet MS" panose="020B0703020202090204" pitchFamily="34" charset="0"/>
                  </a:endParaRPr>
                </a:p>
              </p:txBody>
            </p:sp>
            <p:cxnSp>
              <p:nvCxnSpPr>
                <p:cNvPr id="633" name="Straight Connector 632">
                  <a:extLst>
                    <a:ext uri="{FF2B5EF4-FFF2-40B4-BE49-F238E27FC236}">
                      <a16:creationId xmlns:a16="http://schemas.microsoft.com/office/drawing/2014/main" id="{4693099B-9E34-8FF3-09EA-F3FF1CD82584}"/>
                    </a:ext>
                  </a:extLst>
                </p:cNvPr>
                <p:cNvCxnSpPr>
                  <a:cxnSpLocks/>
                </p:cNvCxnSpPr>
                <p:nvPr/>
              </p:nvCxnSpPr>
              <p:spPr>
                <a:xfrm>
                  <a:off x="877786" y="1636540"/>
                  <a:ext cx="482957" cy="0"/>
                </a:xfrm>
                <a:prstGeom prst="line">
                  <a:avLst/>
                </a:prstGeom>
                <a:ln w="254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597" name="Group 596">
                <a:extLst>
                  <a:ext uri="{FF2B5EF4-FFF2-40B4-BE49-F238E27FC236}">
                    <a16:creationId xmlns:a16="http://schemas.microsoft.com/office/drawing/2014/main" id="{F5B5EFBD-3AFC-4FC6-E356-0E2B442AF082}"/>
                  </a:ext>
                </a:extLst>
              </p:cNvPr>
              <p:cNvGrpSpPr/>
              <p:nvPr/>
            </p:nvGrpSpPr>
            <p:grpSpPr>
              <a:xfrm rot="5400000">
                <a:off x="6380567" y="1023268"/>
                <a:ext cx="312025" cy="734695"/>
                <a:chOff x="3947186" y="4564771"/>
                <a:chExt cx="355400" cy="836826"/>
              </a:xfrm>
            </p:grpSpPr>
            <p:grpSp>
              <p:nvGrpSpPr>
                <p:cNvPr id="624" name="Group 623">
                  <a:extLst>
                    <a:ext uri="{FF2B5EF4-FFF2-40B4-BE49-F238E27FC236}">
                      <a16:creationId xmlns:a16="http://schemas.microsoft.com/office/drawing/2014/main" id="{2F1EEAAA-707E-D575-C619-2DABEB47C884}"/>
                    </a:ext>
                  </a:extLst>
                </p:cNvPr>
                <p:cNvGrpSpPr>
                  <a:grpSpLocks noChangeAspect="1"/>
                </p:cNvGrpSpPr>
                <p:nvPr/>
              </p:nvGrpSpPr>
              <p:grpSpPr>
                <a:xfrm rot="5400000">
                  <a:off x="3775485" y="4808361"/>
                  <a:ext cx="770691" cy="283511"/>
                  <a:chOff x="912580" y="4672530"/>
                  <a:chExt cx="677053" cy="234000"/>
                </a:xfrm>
                <a:solidFill>
                  <a:schemeClr val="accent1">
                    <a:lumMod val="20000"/>
                    <a:lumOff val="80000"/>
                  </a:schemeClr>
                </a:solidFill>
              </p:grpSpPr>
              <p:sp>
                <p:nvSpPr>
                  <p:cNvPr id="629" name="Rectangle 628">
                    <a:extLst>
                      <a:ext uri="{FF2B5EF4-FFF2-40B4-BE49-F238E27FC236}">
                        <a16:creationId xmlns:a16="http://schemas.microsoft.com/office/drawing/2014/main" id="{BDD63000-625F-3AC3-3577-B771A8742982}"/>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30" name="Rectangle 629">
                    <a:extLst>
                      <a:ext uri="{FF2B5EF4-FFF2-40B4-BE49-F238E27FC236}">
                        <a16:creationId xmlns:a16="http://schemas.microsoft.com/office/drawing/2014/main" id="{0B93418C-1BE6-CE15-B9E9-B9F4BD231D0E}"/>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31" name="Rectangle 630">
                    <a:extLst>
                      <a:ext uri="{FF2B5EF4-FFF2-40B4-BE49-F238E27FC236}">
                        <a16:creationId xmlns:a16="http://schemas.microsoft.com/office/drawing/2014/main" id="{FC6B32F4-7821-B057-C507-4FD324246FEB}"/>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625" name="Group 624">
                  <a:extLst>
                    <a:ext uri="{FF2B5EF4-FFF2-40B4-BE49-F238E27FC236}">
                      <a16:creationId xmlns:a16="http://schemas.microsoft.com/office/drawing/2014/main" id="{38C4A47A-D583-34A3-F47C-32BB7F6F65A3}"/>
                    </a:ext>
                  </a:extLst>
                </p:cNvPr>
                <p:cNvGrpSpPr>
                  <a:grpSpLocks noChangeAspect="1"/>
                </p:cNvGrpSpPr>
                <p:nvPr/>
              </p:nvGrpSpPr>
              <p:grpSpPr>
                <a:xfrm rot="5400000">
                  <a:off x="3703596" y="4874496"/>
                  <a:ext cx="770691" cy="283511"/>
                  <a:chOff x="912580" y="4672530"/>
                  <a:chExt cx="677053" cy="234000"/>
                </a:xfrm>
                <a:solidFill>
                  <a:schemeClr val="accent1">
                    <a:lumMod val="20000"/>
                    <a:lumOff val="80000"/>
                  </a:schemeClr>
                </a:solidFill>
              </p:grpSpPr>
              <p:sp>
                <p:nvSpPr>
                  <p:cNvPr id="626" name="Rectangle 625">
                    <a:extLst>
                      <a:ext uri="{FF2B5EF4-FFF2-40B4-BE49-F238E27FC236}">
                        <a16:creationId xmlns:a16="http://schemas.microsoft.com/office/drawing/2014/main" id="{25A8F3F1-45EC-00CF-1FE7-2484F3C0F27E}"/>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27" name="Rectangle 626">
                    <a:extLst>
                      <a:ext uri="{FF2B5EF4-FFF2-40B4-BE49-F238E27FC236}">
                        <a16:creationId xmlns:a16="http://schemas.microsoft.com/office/drawing/2014/main" id="{2FD64C53-54D1-E16C-9449-B6CBB5E35861}"/>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28" name="Rectangle 627">
                    <a:extLst>
                      <a:ext uri="{FF2B5EF4-FFF2-40B4-BE49-F238E27FC236}">
                        <a16:creationId xmlns:a16="http://schemas.microsoft.com/office/drawing/2014/main" id="{F816E516-0287-21B5-5E89-31A8C356765A}"/>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598" name="Group 597">
                <a:extLst>
                  <a:ext uri="{FF2B5EF4-FFF2-40B4-BE49-F238E27FC236}">
                    <a16:creationId xmlns:a16="http://schemas.microsoft.com/office/drawing/2014/main" id="{366776D5-F793-234E-29F9-C95E3BF2845C}"/>
                  </a:ext>
                </a:extLst>
              </p:cNvPr>
              <p:cNvGrpSpPr/>
              <p:nvPr/>
            </p:nvGrpSpPr>
            <p:grpSpPr>
              <a:xfrm rot="16200000">
                <a:off x="8188707" y="1249144"/>
                <a:ext cx="550566" cy="400109"/>
                <a:chOff x="843981" y="1615769"/>
                <a:chExt cx="550566" cy="400109"/>
              </a:xfrm>
            </p:grpSpPr>
            <p:sp>
              <p:nvSpPr>
                <p:cNvPr id="622" name="TextBox 621">
                  <a:extLst>
                    <a:ext uri="{FF2B5EF4-FFF2-40B4-BE49-F238E27FC236}">
                      <a16:creationId xmlns:a16="http://schemas.microsoft.com/office/drawing/2014/main" id="{B2454B68-672C-37FF-9EEA-BC1E7D2455A1}"/>
                    </a:ext>
                  </a:extLst>
                </p:cNvPr>
                <p:cNvSpPr txBox="1"/>
                <p:nvPr/>
              </p:nvSpPr>
              <p:spPr>
                <a:xfrm>
                  <a:off x="843981" y="1615769"/>
                  <a:ext cx="550566" cy="400109"/>
                </a:xfrm>
                <a:prstGeom prst="rect">
                  <a:avLst/>
                </a:prstGeom>
                <a:noFill/>
              </p:spPr>
              <p:txBody>
                <a:bodyPr wrap="square" rtlCol="0">
                  <a:spAutoFit/>
                </a:bodyPr>
                <a:lstStyle/>
                <a:p>
                  <a:r>
                    <a:rPr lang="en-GB" sz="2000" dirty="0">
                      <a:solidFill>
                        <a:schemeClr val="accent1"/>
                      </a:solidFill>
                      <a:latin typeface="Trebuchet MS" panose="020B0703020202090204" pitchFamily="34" charset="0"/>
                    </a:rPr>
                    <a:t>2x</a:t>
                  </a:r>
                  <a:r>
                    <a:rPr lang="en-GB" sz="2000" dirty="0">
                      <a:latin typeface="Trebuchet MS" panose="020B0703020202090204" pitchFamily="34" charset="0"/>
                    </a:rPr>
                    <a:t> </a:t>
                  </a:r>
                  <a:endParaRPr lang="en-GR" sz="2000" dirty="0">
                    <a:latin typeface="Trebuchet MS" panose="020B0703020202090204" pitchFamily="34" charset="0"/>
                  </a:endParaRPr>
                </a:p>
              </p:txBody>
            </p:sp>
            <p:cxnSp>
              <p:nvCxnSpPr>
                <p:cNvPr id="623" name="Straight Connector 622">
                  <a:extLst>
                    <a:ext uri="{FF2B5EF4-FFF2-40B4-BE49-F238E27FC236}">
                      <a16:creationId xmlns:a16="http://schemas.microsoft.com/office/drawing/2014/main" id="{212C7D64-959B-5A55-B419-DF77679A6A5D}"/>
                    </a:ext>
                  </a:extLst>
                </p:cNvPr>
                <p:cNvCxnSpPr>
                  <a:cxnSpLocks/>
                </p:cNvCxnSpPr>
                <p:nvPr/>
              </p:nvCxnSpPr>
              <p:spPr>
                <a:xfrm>
                  <a:off x="877786" y="1636540"/>
                  <a:ext cx="482957" cy="0"/>
                </a:xfrm>
                <a:prstGeom prst="line">
                  <a:avLst/>
                </a:prstGeom>
                <a:ln w="254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599" name="TextBox 598">
                <a:extLst>
                  <a:ext uri="{FF2B5EF4-FFF2-40B4-BE49-F238E27FC236}">
                    <a16:creationId xmlns:a16="http://schemas.microsoft.com/office/drawing/2014/main" id="{EB60E7A2-4A9B-9F7E-FEF4-0F779F4519DD}"/>
                  </a:ext>
                </a:extLst>
              </p:cNvPr>
              <p:cNvSpPr txBox="1"/>
              <p:nvPr/>
            </p:nvSpPr>
            <p:spPr>
              <a:xfrm>
                <a:off x="6469240" y="871879"/>
                <a:ext cx="1651880" cy="400110"/>
              </a:xfrm>
              <a:prstGeom prst="rect">
                <a:avLst/>
              </a:prstGeom>
              <a:noFill/>
            </p:spPr>
            <p:txBody>
              <a:bodyPr wrap="square" rtlCol="0">
                <a:spAutoFit/>
              </a:bodyPr>
              <a:lstStyle/>
              <a:p>
                <a:r>
                  <a:rPr lang="en-GB" sz="2000" dirty="0">
                    <a:solidFill>
                      <a:schemeClr val="accent1"/>
                    </a:solidFill>
                    <a:latin typeface="Trebuchet MS" panose="020B0703020202090204" pitchFamily="34" charset="0"/>
                  </a:rPr>
                  <a:t>input</a:t>
                </a:r>
                <a:r>
                  <a:rPr lang="en-GR" sz="2000" dirty="0">
                    <a:solidFill>
                      <a:schemeClr val="accent1"/>
                    </a:solidFill>
                    <a:latin typeface="Trebuchet MS" panose="020B0703020202090204" pitchFamily="34" charset="0"/>
                  </a:rPr>
                  <a:t> vector</a:t>
                </a:r>
              </a:p>
            </p:txBody>
          </p:sp>
          <p:grpSp>
            <p:nvGrpSpPr>
              <p:cNvPr id="600" name="Group 599">
                <a:extLst>
                  <a:ext uri="{FF2B5EF4-FFF2-40B4-BE49-F238E27FC236}">
                    <a16:creationId xmlns:a16="http://schemas.microsoft.com/office/drawing/2014/main" id="{4E82A12D-21AA-3C43-E89F-706D938D8EBE}"/>
                  </a:ext>
                </a:extLst>
              </p:cNvPr>
              <p:cNvGrpSpPr/>
              <p:nvPr/>
            </p:nvGrpSpPr>
            <p:grpSpPr>
              <a:xfrm>
                <a:off x="8207094" y="1980100"/>
                <a:ext cx="248912" cy="1354979"/>
                <a:chOff x="8269724" y="1980100"/>
                <a:chExt cx="248912" cy="1354979"/>
              </a:xfrm>
            </p:grpSpPr>
            <p:grpSp>
              <p:nvGrpSpPr>
                <p:cNvPr id="615" name="Group 614">
                  <a:extLst>
                    <a:ext uri="{FF2B5EF4-FFF2-40B4-BE49-F238E27FC236}">
                      <a16:creationId xmlns:a16="http://schemas.microsoft.com/office/drawing/2014/main" id="{80C83C0C-089A-5F87-0C42-5140A4268320}"/>
                    </a:ext>
                  </a:extLst>
                </p:cNvPr>
                <p:cNvGrpSpPr>
                  <a:grpSpLocks noChangeAspect="1"/>
                </p:cNvGrpSpPr>
                <p:nvPr/>
              </p:nvGrpSpPr>
              <p:grpSpPr>
                <a:xfrm rot="5400000">
                  <a:off x="7943370" y="2306454"/>
                  <a:ext cx="901620" cy="248911"/>
                  <a:chOff x="687452" y="4672529"/>
                  <a:chExt cx="902181" cy="234001"/>
                </a:xfrm>
                <a:solidFill>
                  <a:schemeClr val="accent5">
                    <a:lumMod val="20000"/>
                    <a:lumOff val="80000"/>
                  </a:schemeClr>
                </a:solidFill>
              </p:grpSpPr>
              <p:sp>
                <p:nvSpPr>
                  <p:cNvPr id="618" name="Rectangle 617">
                    <a:extLst>
                      <a:ext uri="{FF2B5EF4-FFF2-40B4-BE49-F238E27FC236}">
                        <a16:creationId xmlns:a16="http://schemas.microsoft.com/office/drawing/2014/main" id="{13325B6F-8F7D-A31F-3CD0-8540CD422C57}"/>
                      </a:ext>
                    </a:extLst>
                  </p:cNvPr>
                  <p:cNvSpPr/>
                  <p:nvPr/>
                </p:nvSpPr>
                <p:spPr>
                  <a:xfrm>
                    <a:off x="687452" y="4672529"/>
                    <a:ext cx="226800" cy="234000"/>
                  </a:xfrm>
                  <a:prstGeom prst="rect">
                    <a:avLst/>
                  </a:prstGeom>
                  <a:grp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19" name="Rectangle 618">
                    <a:extLst>
                      <a:ext uri="{FF2B5EF4-FFF2-40B4-BE49-F238E27FC236}">
                        <a16:creationId xmlns:a16="http://schemas.microsoft.com/office/drawing/2014/main" id="{74770D6D-5DAB-4450-DFC3-A32424106550}"/>
                      </a:ext>
                    </a:extLst>
                  </p:cNvPr>
                  <p:cNvSpPr/>
                  <p:nvPr/>
                </p:nvSpPr>
                <p:spPr>
                  <a:xfrm>
                    <a:off x="912578" y="4672529"/>
                    <a:ext cx="226800" cy="234000"/>
                  </a:xfrm>
                  <a:prstGeom prst="rect">
                    <a:avLst/>
                  </a:prstGeom>
                  <a:grp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20" name="Rectangle 619">
                    <a:extLst>
                      <a:ext uri="{FF2B5EF4-FFF2-40B4-BE49-F238E27FC236}">
                        <a16:creationId xmlns:a16="http://schemas.microsoft.com/office/drawing/2014/main" id="{060E01D8-1C5E-22BA-4880-8348BEFD020E}"/>
                      </a:ext>
                    </a:extLst>
                  </p:cNvPr>
                  <p:cNvSpPr/>
                  <p:nvPr/>
                </p:nvSpPr>
                <p:spPr>
                  <a:xfrm>
                    <a:off x="1140340" y="4672529"/>
                    <a:ext cx="226800" cy="234000"/>
                  </a:xfrm>
                  <a:prstGeom prst="rect">
                    <a:avLst/>
                  </a:prstGeom>
                  <a:grp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21" name="Rectangle 620">
                    <a:extLst>
                      <a:ext uri="{FF2B5EF4-FFF2-40B4-BE49-F238E27FC236}">
                        <a16:creationId xmlns:a16="http://schemas.microsoft.com/office/drawing/2014/main" id="{8C7D799B-FB5B-9223-B089-E41DFC4ABC2A}"/>
                      </a:ext>
                    </a:extLst>
                  </p:cNvPr>
                  <p:cNvSpPr/>
                  <p:nvPr/>
                </p:nvSpPr>
                <p:spPr>
                  <a:xfrm>
                    <a:off x="1362833" y="4672530"/>
                    <a:ext cx="226800" cy="234000"/>
                  </a:xfrm>
                  <a:prstGeom prst="rect">
                    <a:avLst/>
                  </a:prstGeom>
                  <a:grp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sp>
              <p:nvSpPr>
                <p:cNvPr id="616" name="Rectangle 615">
                  <a:extLst>
                    <a:ext uri="{FF2B5EF4-FFF2-40B4-BE49-F238E27FC236}">
                      <a16:creationId xmlns:a16="http://schemas.microsoft.com/office/drawing/2014/main" id="{3DC069D8-9713-A606-910F-3672DAC4E429}"/>
                    </a:ext>
                  </a:extLst>
                </p:cNvPr>
                <p:cNvSpPr/>
                <p:nvPr/>
              </p:nvSpPr>
              <p:spPr>
                <a:xfrm rot="5400000">
                  <a:off x="8280851" y="2872309"/>
                  <a:ext cx="226659" cy="248910"/>
                </a:xfrm>
                <a:prstGeom prst="rect">
                  <a:avLst/>
                </a:prstGeom>
                <a:solidFill>
                  <a:schemeClr val="accent5">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17" name="Rectangle 616">
                  <a:extLst>
                    <a:ext uri="{FF2B5EF4-FFF2-40B4-BE49-F238E27FC236}">
                      <a16:creationId xmlns:a16="http://schemas.microsoft.com/office/drawing/2014/main" id="{B554F7EA-864E-D554-295F-B1A92566E2F3}"/>
                    </a:ext>
                  </a:extLst>
                </p:cNvPr>
                <p:cNvSpPr/>
                <p:nvPr/>
              </p:nvSpPr>
              <p:spPr>
                <a:xfrm rot="5400000">
                  <a:off x="8280851" y="3097295"/>
                  <a:ext cx="226659" cy="248910"/>
                </a:xfrm>
                <a:prstGeom prst="rect">
                  <a:avLst/>
                </a:prstGeom>
                <a:solidFill>
                  <a:schemeClr val="accent5">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601" name="Group 600">
                <a:extLst>
                  <a:ext uri="{FF2B5EF4-FFF2-40B4-BE49-F238E27FC236}">
                    <a16:creationId xmlns:a16="http://schemas.microsoft.com/office/drawing/2014/main" id="{095AE436-E677-8432-3419-64C9520AE565}"/>
                  </a:ext>
                </a:extLst>
              </p:cNvPr>
              <p:cNvGrpSpPr/>
              <p:nvPr/>
            </p:nvGrpSpPr>
            <p:grpSpPr>
              <a:xfrm>
                <a:off x="8656361" y="2818925"/>
                <a:ext cx="248910" cy="1129237"/>
                <a:chOff x="8759177" y="2817421"/>
                <a:chExt cx="248910" cy="1129237"/>
              </a:xfrm>
            </p:grpSpPr>
            <p:grpSp>
              <p:nvGrpSpPr>
                <p:cNvPr id="609" name="Group 608">
                  <a:extLst>
                    <a:ext uri="{FF2B5EF4-FFF2-40B4-BE49-F238E27FC236}">
                      <a16:creationId xmlns:a16="http://schemas.microsoft.com/office/drawing/2014/main" id="{8191D476-DB5A-E55F-AC37-FE2187D381EF}"/>
                    </a:ext>
                  </a:extLst>
                </p:cNvPr>
                <p:cNvGrpSpPr>
                  <a:grpSpLocks noChangeAspect="1"/>
                </p:cNvGrpSpPr>
                <p:nvPr/>
              </p:nvGrpSpPr>
              <p:grpSpPr>
                <a:xfrm rot="5400000">
                  <a:off x="8432823" y="3371394"/>
                  <a:ext cx="901618" cy="248910"/>
                  <a:chOff x="687454" y="4672530"/>
                  <a:chExt cx="902179" cy="234000"/>
                </a:xfrm>
                <a:solidFill>
                  <a:schemeClr val="accent5">
                    <a:lumMod val="20000"/>
                    <a:lumOff val="80000"/>
                  </a:schemeClr>
                </a:solidFill>
              </p:grpSpPr>
              <p:sp>
                <p:nvSpPr>
                  <p:cNvPr id="611" name="Rectangle 610">
                    <a:extLst>
                      <a:ext uri="{FF2B5EF4-FFF2-40B4-BE49-F238E27FC236}">
                        <a16:creationId xmlns:a16="http://schemas.microsoft.com/office/drawing/2014/main" id="{1F7D5D11-7907-5DF1-5900-D90E4A6C8384}"/>
                      </a:ext>
                    </a:extLst>
                  </p:cNvPr>
                  <p:cNvSpPr/>
                  <p:nvPr/>
                </p:nvSpPr>
                <p:spPr>
                  <a:xfrm>
                    <a:off x="687454" y="4672530"/>
                    <a:ext cx="226800" cy="234000"/>
                  </a:xfrm>
                  <a:prstGeom prst="rect">
                    <a:avLst/>
                  </a:prstGeom>
                  <a:grp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12" name="Rectangle 611">
                    <a:extLst>
                      <a:ext uri="{FF2B5EF4-FFF2-40B4-BE49-F238E27FC236}">
                        <a16:creationId xmlns:a16="http://schemas.microsoft.com/office/drawing/2014/main" id="{FFBDDFA9-7F71-EDDF-596A-7F79E3AE9A41}"/>
                      </a:ext>
                    </a:extLst>
                  </p:cNvPr>
                  <p:cNvSpPr/>
                  <p:nvPr/>
                </p:nvSpPr>
                <p:spPr>
                  <a:xfrm>
                    <a:off x="912580" y="4672530"/>
                    <a:ext cx="226800" cy="234000"/>
                  </a:xfrm>
                  <a:prstGeom prst="rect">
                    <a:avLst/>
                  </a:prstGeom>
                  <a:grp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13" name="Rectangle 612">
                    <a:extLst>
                      <a:ext uri="{FF2B5EF4-FFF2-40B4-BE49-F238E27FC236}">
                        <a16:creationId xmlns:a16="http://schemas.microsoft.com/office/drawing/2014/main" id="{443C87B5-3DEC-EE1D-F95A-B971B41286A7}"/>
                      </a:ext>
                    </a:extLst>
                  </p:cNvPr>
                  <p:cNvSpPr/>
                  <p:nvPr/>
                </p:nvSpPr>
                <p:spPr>
                  <a:xfrm>
                    <a:off x="1140340" y="4672530"/>
                    <a:ext cx="226800" cy="234000"/>
                  </a:xfrm>
                  <a:prstGeom prst="rect">
                    <a:avLst/>
                  </a:prstGeom>
                  <a:grp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14" name="Rectangle 613">
                    <a:extLst>
                      <a:ext uri="{FF2B5EF4-FFF2-40B4-BE49-F238E27FC236}">
                        <a16:creationId xmlns:a16="http://schemas.microsoft.com/office/drawing/2014/main" id="{13BF2F61-04CE-12BF-4A94-51D6469CE812}"/>
                      </a:ext>
                    </a:extLst>
                  </p:cNvPr>
                  <p:cNvSpPr/>
                  <p:nvPr/>
                </p:nvSpPr>
                <p:spPr>
                  <a:xfrm>
                    <a:off x="1362833" y="4672530"/>
                    <a:ext cx="226800" cy="234000"/>
                  </a:xfrm>
                  <a:prstGeom prst="rect">
                    <a:avLst/>
                  </a:prstGeom>
                  <a:grp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sp>
              <p:nvSpPr>
                <p:cNvPr id="610" name="Rectangle 609">
                  <a:extLst>
                    <a:ext uri="{FF2B5EF4-FFF2-40B4-BE49-F238E27FC236}">
                      <a16:creationId xmlns:a16="http://schemas.microsoft.com/office/drawing/2014/main" id="{120B4C26-7D01-12DF-E418-41A93BC74154}"/>
                    </a:ext>
                  </a:extLst>
                </p:cNvPr>
                <p:cNvSpPr/>
                <p:nvPr/>
              </p:nvSpPr>
              <p:spPr>
                <a:xfrm rot="5400000">
                  <a:off x="8770302" y="2806296"/>
                  <a:ext cx="226659" cy="248910"/>
                </a:xfrm>
                <a:prstGeom prst="rect">
                  <a:avLst/>
                </a:prstGeom>
                <a:solidFill>
                  <a:schemeClr val="accent5">
                    <a:lumMod val="20000"/>
                    <a:lumOff val="80000"/>
                  </a:schemeClr>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dirty="0">
                    <a:latin typeface="Trebuchet MS" panose="020B0703020202090204" pitchFamily="34" charset="0"/>
                  </a:endParaRPr>
                </a:p>
              </p:txBody>
            </p:sp>
          </p:grpSp>
          <p:grpSp>
            <p:nvGrpSpPr>
              <p:cNvPr id="602" name="Group 601">
                <a:extLst>
                  <a:ext uri="{FF2B5EF4-FFF2-40B4-BE49-F238E27FC236}">
                    <a16:creationId xmlns:a16="http://schemas.microsoft.com/office/drawing/2014/main" id="{4143A698-A63E-D68D-1C6C-2D896F64089C}"/>
                  </a:ext>
                </a:extLst>
              </p:cNvPr>
              <p:cNvGrpSpPr/>
              <p:nvPr/>
            </p:nvGrpSpPr>
            <p:grpSpPr>
              <a:xfrm>
                <a:off x="7060818" y="1297718"/>
                <a:ext cx="1131744" cy="251587"/>
                <a:chOff x="7060818" y="1297718"/>
                <a:chExt cx="1131744" cy="251587"/>
              </a:xfrm>
            </p:grpSpPr>
            <p:grpSp>
              <p:nvGrpSpPr>
                <p:cNvPr id="603" name="Group 602">
                  <a:extLst>
                    <a:ext uri="{FF2B5EF4-FFF2-40B4-BE49-F238E27FC236}">
                      <a16:creationId xmlns:a16="http://schemas.microsoft.com/office/drawing/2014/main" id="{FADACF44-4907-7AC5-B6CE-ACEE531AE38C}"/>
                    </a:ext>
                  </a:extLst>
                </p:cNvPr>
                <p:cNvGrpSpPr>
                  <a:grpSpLocks noChangeAspect="1"/>
                </p:cNvGrpSpPr>
                <p:nvPr/>
              </p:nvGrpSpPr>
              <p:grpSpPr>
                <a:xfrm rot="10800000">
                  <a:off x="7290945" y="1297718"/>
                  <a:ext cx="901617" cy="248910"/>
                  <a:chOff x="687454" y="4672530"/>
                  <a:chExt cx="902179" cy="234000"/>
                </a:xfrm>
                <a:solidFill>
                  <a:schemeClr val="accent1">
                    <a:lumMod val="20000"/>
                    <a:lumOff val="80000"/>
                  </a:schemeClr>
                </a:solidFill>
              </p:grpSpPr>
              <p:sp>
                <p:nvSpPr>
                  <p:cNvPr id="605" name="Rectangle 604">
                    <a:extLst>
                      <a:ext uri="{FF2B5EF4-FFF2-40B4-BE49-F238E27FC236}">
                        <a16:creationId xmlns:a16="http://schemas.microsoft.com/office/drawing/2014/main" id="{D3391D3F-F006-2D2D-FB58-6E2A59721A03}"/>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06" name="Rectangle 605">
                    <a:extLst>
                      <a:ext uri="{FF2B5EF4-FFF2-40B4-BE49-F238E27FC236}">
                        <a16:creationId xmlns:a16="http://schemas.microsoft.com/office/drawing/2014/main" id="{975D785A-4144-AE79-FAC5-0F9044DCCCEB}"/>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07" name="Rectangle 606">
                    <a:extLst>
                      <a:ext uri="{FF2B5EF4-FFF2-40B4-BE49-F238E27FC236}">
                        <a16:creationId xmlns:a16="http://schemas.microsoft.com/office/drawing/2014/main" id="{A0D435B0-8DF0-B707-C8EB-E37CC2E8EAEE}"/>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08" name="Rectangle 607">
                    <a:extLst>
                      <a:ext uri="{FF2B5EF4-FFF2-40B4-BE49-F238E27FC236}">
                        <a16:creationId xmlns:a16="http://schemas.microsoft.com/office/drawing/2014/main" id="{111CF40B-0B72-ABF4-B951-945FEEA39B7E}"/>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sp>
              <p:nvSpPr>
                <p:cNvPr id="604" name="Rectangle 603">
                  <a:extLst>
                    <a:ext uri="{FF2B5EF4-FFF2-40B4-BE49-F238E27FC236}">
                      <a16:creationId xmlns:a16="http://schemas.microsoft.com/office/drawing/2014/main" id="{C32EB1D9-A2FA-C619-7A30-F8424A627C6E}"/>
                    </a:ext>
                  </a:extLst>
                </p:cNvPr>
                <p:cNvSpPr/>
                <p:nvPr/>
              </p:nvSpPr>
              <p:spPr>
                <a:xfrm rot="10800000">
                  <a:off x="7060818" y="1300395"/>
                  <a:ext cx="226659" cy="248910"/>
                </a:xfrm>
                <a:prstGeom prst="rect">
                  <a:avLst/>
                </a:prstGeom>
                <a:solidFill>
                  <a:schemeClr val="accent1">
                    <a:lumMod val="20000"/>
                    <a:lumOff val="80000"/>
                  </a:schemeClr>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583" name="Group 582">
              <a:extLst>
                <a:ext uri="{FF2B5EF4-FFF2-40B4-BE49-F238E27FC236}">
                  <a16:creationId xmlns:a16="http://schemas.microsoft.com/office/drawing/2014/main" id="{906F267A-6D54-EFB3-CCFF-F03B01BC0844}"/>
                </a:ext>
              </a:extLst>
            </p:cNvPr>
            <p:cNvGrpSpPr/>
            <p:nvPr/>
          </p:nvGrpSpPr>
          <p:grpSpPr>
            <a:xfrm>
              <a:off x="7011853" y="1234602"/>
              <a:ext cx="1122645" cy="248910"/>
              <a:chOff x="7011853" y="1234602"/>
              <a:chExt cx="1122645" cy="248910"/>
            </a:xfrm>
          </p:grpSpPr>
          <p:grpSp>
            <p:nvGrpSpPr>
              <p:cNvPr id="584" name="Group 583">
                <a:extLst>
                  <a:ext uri="{FF2B5EF4-FFF2-40B4-BE49-F238E27FC236}">
                    <a16:creationId xmlns:a16="http://schemas.microsoft.com/office/drawing/2014/main" id="{D57763E9-FB79-2A24-F784-FB7ED9D612EF}"/>
                  </a:ext>
                </a:extLst>
              </p:cNvPr>
              <p:cNvGrpSpPr>
                <a:grpSpLocks noChangeAspect="1"/>
              </p:cNvGrpSpPr>
              <p:nvPr/>
            </p:nvGrpSpPr>
            <p:grpSpPr>
              <a:xfrm rot="10800000">
                <a:off x="7232881" y="1234602"/>
                <a:ext cx="901617" cy="248910"/>
                <a:chOff x="687454" y="4672530"/>
                <a:chExt cx="902179" cy="234000"/>
              </a:xfrm>
              <a:solidFill>
                <a:schemeClr val="accent1">
                  <a:lumMod val="20000"/>
                  <a:lumOff val="80000"/>
                </a:schemeClr>
              </a:solidFill>
            </p:grpSpPr>
            <p:sp>
              <p:nvSpPr>
                <p:cNvPr id="586" name="Rectangle 585">
                  <a:extLst>
                    <a:ext uri="{FF2B5EF4-FFF2-40B4-BE49-F238E27FC236}">
                      <a16:creationId xmlns:a16="http://schemas.microsoft.com/office/drawing/2014/main" id="{8DF05DF5-29BA-1EE4-935F-2F25CB053833}"/>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87" name="Rectangle 586">
                  <a:extLst>
                    <a:ext uri="{FF2B5EF4-FFF2-40B4-BE49-F238E27FC236}">
                      <a16:creationId xmlns:a16="http://schemas.microsoft.com/office/drawing/2014/main" id="{315E570C-5EA9-7894-2C08-980152F25693}"/>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88" name="Rectangle 587">
                  <a:extLst>
                    <a:ext uri="{FF2B5EF4-FFF2-40B4-BE49-F238E27FC236}">
                      <a16:creationId xmlns:a16="http://schemas.microsoft.com/office/drawing/2014/main" id="{E124966A-155C-84BD-C34A-D40A8D48DEB8}"/>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89" name="Rectangle 588">
                  <a:extLst>
                    <a:ext uri="{FF2B5EF4-FFF2-40B4-BE49-F238E27FC236}">
                      <a16:creationId xmlns:a16="http://schemas.microsoft.com/office/drawing/2014/main" id="{8F0204ED-1C83-C7BC-C430-A5829EED79A2}"/>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sp>
            <p:nvSpPr>
              <p:cNvPr id="585" name="Rectangle 584">
                <a:extLst>
                  <a:ext uri="{FF2B5EF4-FFF2-40B4-BE49-F238E27FC236}">
                    <a16:creationId xmlns:a16="http://schemas.microsoft.com/office/drawing/2014/main" id="{50A36555-1B83-DFCC-AE97-BB97F6D2DDB1}"/>
                  </a:ext>
                </a:extLst>
              </p:cNvPr>
              <p:cNvSpPr/>
              <p:nvPr/>
            </p:nvSpPr>
            <p:spPr>
              <a:xfrm rot="10800000">
                <a:off x="7011853" y="1234602"/>
                <a:ext cx="226659" cy="248910"/>
              </a:xfrm>
              <a:prstGeom prst="rect">
                <a:avLst/>
              </a:prstGeom>
              <a:solidFill>
                <a:schemeClr val="accent1">
                  <a:lumMod val="20000"/>
                  <a:lumOff val="80000"/>
                </a:schemeClr>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sp>
        <p:nvSpPr>
          <p:cNvPr id="741" name="TextBox 740">
            <a:extLst>
              <a:ext uri="{FF2B5EF4-FFF2-40B4-BE49-F238E27FC236}">
                <a16:creationId xmlns:a16="http://schemas.microsoft.com/office/drawing/2014/main" id="{6D67A098-4B47-D70E-CC63-802ABE4F7F34}"/>
              </a:ext>
            </a:extLst>
          </p:cNvPr>
          <p:cNvSpPr txBox="1"/>
          <p:nvPr/>
        </p:nvSpPr>
        <p:spPr>
          <a:xfrm>
            <a:off x="3213584" y="1137662"/>
            <a:ext cx="2721961" cy="356893"/>
          </a:xfrm>
          <a:prstGeom prst="rect">
            <a:avLst/>
          </a:prstGeom>
          <a:noFill/>
        </p:spPr>
        <p:txBody>
          <a:bodyPr wrap="square" rtlCol="0">
            <a:spAutoFit/>
          </a:bodyPr>
          <a:lstStyle/>
          <a:p>
            <a:pPr algn="ctr">
              <a:lnSpc>
                <a:spcPct val="70000"/>
              </a:lnSpc>
            </a:pPr>
            <a:r>
              <a:rPr lang="en-US" sz="2400" dirty="0">
                <a:solidFill>
                  <a:schemeClr val="accent6"/>
                </a:solidFill>
                <a:latin typeface="Trebuchet MS" panose="020B0703020202090204" pitchFamily="34" charset="0"/>
              </a:rPr>
              <a:t>Equally-Wide Tiles</a:t>
            </a:r>
            <a:endParaRPr lang="en-GR" sz="2400" dirty="0">
              <a:solidFill>
                <a:schemeClr val="accent6"/>
              </a:solidFill>
              <a:latin typeface="Trebuchet MS" panose="020B0703020202090204" pitchFamily="34" charset="0"/>
            </a:endParaRPr>
          </a:p>
        </p:txBody>
      </p:sp>
      <p:sp>
        <p:nvSpPr>
          <p:cNvPr id="742" name="TextBox 741">
            <a:extLst>
              <a:ext uri="{FF2B5EF4-FFF2-40B4-BE49-F238E27FC236}">
                <a16:creationId xmlns:a16="http://schemas.microsoft.com/office/drawing/2014/main" id="{51A331D7-21F3-18A9-2789-BD7D7A266099}"/>
              </a:ext>
            </a:extLst>
          </p:cNvPr>
          <p:cNvSpPr txBox="1"/>
          <p:nvPr/>
        </p:nvSpPr>
        <p:spPr>
          <a:xfrm>
            <a:off x="6174471" y="1137662"/>
            <a:ext cx="2864601" cy="356893"/>
          </a:xfrm>
          <a:prstGeom prst="rect">
            <a:avLst/>
          </a:prstGeom>
          <a:noFill/>
        </p:spPr>
        <p:txBody>
          <a:bodyPr wrap="square" rtlCol="0">
            <a:spAutoFit/>
          </a:bodyPr>
          <a:lstStyle/>
          <a:p>
            <a:pPr algn="ctr">
              <a:lnSpc>
                <a:spcPct val="70000"/>
              </a:lnSpc>
            </a:pPr>
            <a:r>
              <a:rPr lang="en-US" sz="2400" dirty="0">
                <a:solidFill>
                  <a:schemeClr val="tx2"/>
                </a:solidFill>
                <a:latin typeface="Trebuchet MS" panose="020B0703020202090204" pitchFamily="34" charset="0"/>
              </a:rPr>
              <a:t>Variable-Sized Tiles</a:t>
            </a:r>
            <a:endParaRPr lang="en-GR" sz="2400" dirty="0">
              <a:solidFill>
                <a:schemeClr val="tx2"/>
              </a:solidFill>
              <a:latin typeface="Trebuchet MS" panose="020B0703020202090204" pitchFamily="34" charset="0"/>
            </a:endParaRPr>
          </a:p>
        </p:txBody>
      </p:sp>
      <p:cxnSp>
        <p:nvCxnSpPr>
          <p:cNvPr id="743" name="Straight Connector 742">
            <a:extLst>
              <a:ext uri="{FF2B5EF4-FFF2-40B4-BE49-F238E27FC236}">
                <a16:creationId xmlns:a16="http://schemas.microsoft.com/office/drawing/2014/main" id="{C72ED73B-4786-8D33-889C-05C6954E6DA4}"/>
              </a:ext>
            </a:extLst>
          </p:cNvPr>
          <p:cNvCxnSpPr>
            <a:cxnSpLocks/>
          </p:cNvCxnSpPr>
          <p:nvPr/>
        </p:nvCxnSpPr>
        <p:spPr>
          <a:xfrm rot="5400000">
            <a:off x="757706" y="3354832"/>
            <a:ext cx="47520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744" name="Straight Connector 743">
            <a:extLst>
              <a:ext uri="{FF2B5EF4-FFF2-40B4-BE49-F238E27FC236}">
                <a16:creationId xmlns:a16="http://schemas.microsoft.com/office/drawing/2014/main" id="{8B9F8301-9FFA-C076-5FA8-E2CA53E470E6}"/>
              </a:ext>
            </a:extLst>
          </p:cNvPr>
          <p:cNvCxnSpPr>
            <a:cxnSpLocks/>
          </p:cNvCxnSpPr>
          <p:nvPr/>
        </p:nvCxnSpPr>
        <p:spPr>
          <a:xfrm rot="5400000">
            <a:off x="3723642" y="3354832"/>
            <a:ext cx="47520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745" name="Group 744">
            <a:extLst>
              <a:ext uri="{FF2B5EF4-FFF2-40B4-BE49-F238E27FC236}">
                <a16:creationId xmlns:a16="http://schemas.microsoft.com/office/drawing/2014/main" id="{61622652-E4B5-279E-881D-3203C8AB4199}"/>
              </a:ext>
            </a:extLst>
          </p:cNvPr>
          <p:cNvGrpSpPr/>
          <p:nvPr/>
        </p:nvGrpSpPr>
        <p:grpSpPr>
          <a:xfrm>
            <a:off x="95972" y="5231581"/>
            <a:ext cx="2511954" cy="1153276"/>
            <a:chOff x="1170295" y="4951135"/>
            <a:chExt cx="3072013" cy="1410409"/>
          </a:xfrm>
        </p:grpSpPr>
        <p:sp>
          <p:nvSpPr>
            <p:cNvPr id="746" name="TextBox 745">
              <a:extLst>
                <a:ext uri="{FF2B5EF4-FFF2-40B4-BE49-F238E27FC236}">
                  <a16:creationId xmlns:a16="http://schemas.microsoft.com/office/drawing/2014/main" id="{949E2F2D-872F-0FC3-A6CE-3DA04E1213B8}"/>
                </a:ext>
              </a:extLst>
            </p:cNvPr>
            <p:cNvSpPr txBox="1"/>
            <p:nvPr/>
          </p:nvSpPr>
          <p:spPr>
            <a:xfrm>
              <a:off x="1170295" y="5495829"/>
              <a:ext cx="3072013" cy="865715"/>
            </a:xfrm>
            <a:prstGeom prst="rect">
              <a:avLst/>
            </a:prstGeom>
            <a:noFill/>
          </p:spPr>
          <p:txBody>
            <a:bodyPr wrap="square" rtlCol="0">
              <a:spAutoFit/>
            </a:bodyPr>
            <a:lstStyle/>
            <a:p>
              <a:pPr algn="ctr"/>
              <a:r>
                <a:rPr lang="en-GB" sz="2000" dirty="0">
                  <a:solidFill>
                    <a:schemeClr val="tx1">
                      <a:lumMod val="85000"/>
                      <a:lumOff val="15000"/>
                    </a:schemeClr>
                  </a:solidFill>
                  <a:latin typeface="Trebuchet MS" panose="020B0703020202090204" pitchFamily="34" charset="0"/>
                </a:rPr>
                <a:t>High NNZ </a:t>
              </a:r>
              <a:r>
                <a:rPr lang="en-GB" sz="2000" dirty="0">
                  <a:solidFill>
                    <a:schemeClr val="accent2"/>
                  </a:solidFill>
                  <a:latin typeface="Trebuchet MS" panose="020B0703020202090204" pitchFamily="34" charset="0"/>
                </a:rPr>
                <a:t>imbalance</a:t>
              </a:r>
              <a:r>
                <a:rPr lang="en-GB" sz="2000" dirty="0">
                  <a:solidFill>
                    <a:schemeClr val="tx1">
                      <a:lumMod val="85000"/>
                      <a:lumOff val="15000"/>
                    </a:schemeClr>
                  </a:solidFill>
                  <a:latin typeface="Trebuchet MS" panose="020B0703020202090204" pitchFamily="34" charset="0"/>
                </a:rPr>
                <a:t> </a:t>
              </a:r>
            </a:p>
            <a:p>
              <a:pPr algn="ctr"/>
              <a:r>
                <a:rPr lang="en-GB" sz="2000" dirty="0">
                  <a:solidFill>
                    <a:schemeClr val="tx1">
                      <a:lumMod val="85000"/>
                      <a:lumOff val="15000"/>
                    </a:schemeClr>
                  </a:solidFill>
                  <a:latin typeface="Trebuchet MS" panose="020B0703020202090204" pitchFamily="34" charset="0"/>
                </a:rPr>
                <a:t>across PIM cores</a:t>
              </a:r>
              <a:endParaRPr lang="en-GR" sz="2000" dirty="0">
                <a:solidFill>
                  <a:schemeClr val="tx1">
                    <a:lumMod val="85000"/>
                    <a:lumOff val="15000"/>
                  </a:schemeClr>
                </a:solidFill>
                <a:latin typeface="Trebuchet MS" panose="020B0703020202090204" pitchFamily="34" charset="0"/>
              </a:endParaRPr>
            </a:p>
          </p:txBody>
        </p:sp>
        <p:sp>
          <p:nvSpPr>
            <p:cNvPr id="747" name="Right Arrow 746">
              <a:extLst>
                <a:ext uri="{FF2B5EF4-FFF2-40B4-BE49-F238E27FC236}">
                  <a16:creationId xmlns:a16="http://schemas.microsoft.com/office/drawing/2014/main" id="{A0DCEBFB-7B2C-7E9E-4EB0-1E080C409C61}"/>
                </a:ext>
              </a:extLst>
            </p:cNvPr>
            <p:cNvSpPr/>
            <p:nvPr/>
          </p:nvSpPr>
          <p:spPr>
            <a:xfrm rot="5400000">
              <a:off x="2577327" y="5069205"/>
              <a:ext cx="518242" cy="282102"/>
            </a:xfrm>
            <a:prstGeom prst="rightArrow">
              <a:avLst/>
            </a:prstGeom>
            <a:solidFill>
              <a:schemeClr val="tx1">
                <a:lumMod val="65000"/>
                <a:lumOff val="3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748" name="Group 747">
            <a:extLst>
              <a:ext uri="{FF2B5EF4-FFF2-40B4-BE49-F238E27FC236}">
                <a16:creationId xmlns:a16="http://schemas.microsoft.com/office/drawing/2014/main" id="{B5619C99-38B4-4556-CFAD-E3FC1AFE31E7}"/>
              </a:ext>
            </a:extLst>
          </p:cNvPr>
          <p:cNvGrpSpPr/>
          <p:nvPr/>
        </p:nvGrpSpPr>
        <p:grpSpPr>
          <a:xfrm>
            <a:off x="3222893" y="5231578"/>
            <a:ext cx="2807160" cy="1461053"/>
            <a:chOff x="1170295" y="4951135"/>
            <a:chExt cx="3433037" cy="1786809"/>
          </a:xfrm>
        </p:grpSpPr>
        <p:sp>
          <p:nvSpPr>
            <p:cNvPr id="749" name="TextBox 748">
              <a:extLst>
                <a:ext uri="{FF2B5EF4-FFF2-40B4-BE49-F238E27FC236}">
                  <a16:creationId xmlns:a16="http://schemas.microsoft.com/office/drawing/2014/main" id="{F47FEB8F-2D84-5989-232F-B070831563D8}"/>
                </a:ext>
              </a:extLst>
            </p:cNvPr>
            <p:cNvSpPr txBox="1"/>
            <p:nvPr/>
          </p:nvSpPr>
          <p:spPr>
            <a:xfrm>
              <a:off x="1170295" y="5495829"/>
              <a:ext cx="3433037" cy="1242115"/>
            </a:xfrm>
            <a:prstGeom prst="rect">
              <a:avLst/>
            </a:prstGeom>
            <a:noFill/>
          </p:spPr>
          <p:txBody>
            <a:bodyPr wrap="square" rtlCol="0">
              <a:spAutoFit/>
            </a:bodyPr>
            <a:lstStyle/>
            <a:p>
              <a:pPr algn="ctr"/>
              <a:r>
                <a:rPr lang="en-GB" sz="2000" dirty="0">
                  <a:solidFill>
                    <a:schemeClr val="tx1">
                      <a:lumMod val="85000"/>
                      <a:lumOff val="15000"/>
                    </a:schemeClr>
                  </a:solidFill>
                  <a:latin typeface="Trebuchet MS" panose="020B0703020202090204" pitchFamily="34" charset="0"/>
                </a:rPr>
                <a:t>High NNZ </a:t>
              </a:r>
              <a:r>
                <a:rPr lang="en-GB" sz="2000" dirty="0">
                  <a:solidFill>
                    <a:schemeClr val="accent2"/>
                  </a:solidFill>
                  <a:latin typeface="Trebuchet MS" panose="020B0703020202090204" pitchFamily="34" charset="0"/>
                </a:rPr>
                <a:t>balance</a:t>
              </a:r>
              <a:r>
                <a:rPr lang="en-GB" sz="2000" dirty="0">
                  <a:solidFill>
                    <a:schemeClr val="tx1">
                      <a:lumMod val="85000"/>
                      <a:lumOff val="15000"/>
                    </a:schemeClr>
                  </a:solidFill>
                  <a:latin typeface="Trebuchet MS" panose="020B0703020202090204" pitchFamily="34" charset="0"/>
                </a:rPr>
                <a:t> across PIM cores of the same </a:t>
              </a:r>
              <a:r>
                <a:rPr lang="en-GB" sz="2000" dirty="0">
                  <a:solidFill>
                    <a:schemeClr val="accent2"/>
                  </a:solidFill>
                  <a:latin typeface="Trebuchet MS" panose="020B0703020202090204" pitchFamily="34" charset="0"/>
                </a:rPr>
                <a:t>vertical</a:t>
              </a:r>
              <a:r>
                <a:rPr lang="en-GB" sz="2000" dirty="0">
                  <a:solidFill>
                    <a:schemeClr val="tx1">
                      <a:lumMod val="85000"/>
                      <a:lumOff val="15000"/>
                    </a:schemeClr>
                  </a:solidFill>
                  <a:latin typeface="Trebuchet MS" panose="020B0703020202090204" pitchFamily="34" charset="0"/>
                </a:rPr>
                <a:t> partition</a:t>
              </a:r>
              <a:endParaRPr lang="en-GR" sz="2000" dirty="0">
                <a:solidFill>
                  <a:schemeClr val="tx1">
                    <a:lumMod val="85000"/>
                    <a:lumOff val="15000"/>
                  </a:schemeClr>
                </a:solidFill>
                <a:latin typeface="Trebuchet MS" panose="020B0703020202090204" pitchFamily="34" charset="0"/>
              </a:endParaRPr>
            </a:p>
          </p:txBody>
        </p:sp>
        <p:sp>
          <p:nvSpPr>
            <p:cNvPr id="750" name="Right Arrow 749">
              <a:extLst>
                <a:ext uri="{FF2B5EF4-FFF2-40B4-BE49-F238E27FC236}">
                  <a16:creationId xmlns:a16="http://schemas.microsoft.com/office/drawing/2014/main" id="{9A35CBF2-07BA-625E-442B-06036C24169D}"/>
                </a:ext>
              </a:extLst>
            </p:cNvPr>
            <p:cNvSpPr/>
            <p:nvPr/>
          </p:nvSpPr>
          <p:spPr>
            <a:xfrm rot="5400000">
              <a:off x="2577327" y="5069205"/>
              <a:ext cx="518242" cy="282102"/>
            </a:xfrm>
            <a:prstGeom prst="rightArrow">
              <a:avLst/>
            </a:prstGeom>
            <a:solidFill>
              <a:schemeClr val="tx1">
                <a:lumMod val="65000"/>
                <a:lumOff val="3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751" name="Group 750">
            <a:extLst>
              <a:ext uri="{FF2B5EF4-FFF2-40B4-BE49-F238E27FC236}">
                <a16:creationId xmlns:a16="http://schemas.microsoft.com/office/drawing/2014/main" id="{86F3CE9A-C8F5-D060-8D61-FC951748416C}"/>
              </a:ext>
            </a:extLst>
          </p:cNvPr>
          <p:cNvGrpSpPr/>
          <p:nvPr/>
        </p:nvGrpSpPr>
        <p:grpSpPr>
          <a:xfrm>
            <a:off x="6285345" y="5231581"/>
            <a:ext cx="2511954" cy="1153276"/>
            <a:chOff x="1225291" y="4951135"/>
            <a:chExt cx="3072013" cy="1410409"/>
          </a:xfrm>
        </p:grpSpPr>
        <p:sp>
          <p:nvSpPr>
            <p:cNvPr id="752" name="TextBox 751">
              <a:extLst>
                <a:ext uri="{FF2B5EF4-FFF2-40B4-BE49-F238E27FC236}">
                  <a16:creationId xmlns:a16="http://schemas.microsoft.com/office/drawing/2014/main" id="{2B42C4CF-AC1B-EEFE-E201-7F2CF7278A81}"/>
                </a:ext>
              </a:extLst>
            </p:cNvPr>
            <p:cNvSpPr txBox="1"/>
            <p:nvPr/>
          </p:nvSpPr>
          <p:spPr>
            <a:xfrm>
              <a:off x="1225291" y="5495829"/>
              <a:ext cx="3072013" cy="865715"/>
            </a:xfrm>
            <a:prstGeom prst="rect">
              <a:avLst/>
            </a:prstGeom>
            <a:noFill/>
          </p:spPr>
          <p:txBody>
            <a:bodyPr wrap="square" rtlCol="0">
              <a:spAutoFit/>
            </a:bodyPr>
            <a:lstStyle/>
            <a:p>
              <a:pPr algn="ctr"/>
              <a:r>
                <a:rPr lang="en-GB" sz="2000" dirty="0">
                  <a:solidFill>
                    <a:schemeClr val="tx1">
                      <a:lumMod val="85000"/>
                      <a:lumOff val="15000"/>
                    </a:schemeClr>
                  </a:solidFill>
                  <a:latin typeface="Trebuchet MS" panose="020B0703020202090204" pitchFamily="34" charset="0"/>
                </a:rPr>
                <a:t>High NNZ </a:t>
              </a:r>
              <a:r>
                <a:rPr lang="en-GB" sz="2000" dirty="0">
                  <a:solidFill>
                    <a:schemeClr val="accent2"/>
                  </a:solidFill>
                  <a:latin typeface="Trebuchet MS" panose="020B0703020202090204" pitchFamily="34" charset="0"/>
                </a:rPr>
                <a:t>balance</a:t>
              </a:r>
              <a:r>
                <a:rPr lang="en-GB" sz="2000" dirty="0">
                  <a:solidFill>
                    <a:schemeClr val="tx1">
                      <a:lumMod val="85000"/>
                      <a:lumOff val="15000"/>
                    </a:schemeClr>
                  </a:solidFill>
                  <a:latin typeface="Trebuchet MS" panose="020B0703020202090204" pitchFamily="34" charset="0"/>
                </a:rPr>
                <a:t> </a:t>
              </a:r>
            </a:p>
            <a:p>
              <a:pPr algn="ctr"/>
              <a:r>
                <a:rPr lang="en-GB" sz="2000" dirty="0">
                  <a:solidFill>
                    <a:schemeClr val="tx1">
                      <a:lumMod val="85000"/>
                      <a:lumOff val="15000"/>
                    </a:schemeClr>
                  </a:solidFill>
                  <a:latin typeface="Trebuchet MS" panose="020B0703020202090204" pitchFamily="34" charset="0"/>
                </a:rPr>
                <a:t>across </a:t>
              </a:r>
              <a:r>
                <a:rPr lang="en-GB" sz="2000" dirty="0">
                  <a:solidFill>
                    <a:schemeClr val="accent2"/>
                  </a:solidFill>
                  <a:latin typeface="Trebuchet MS" panose="020B0703020202090204" pitchFamily="34" charset="0"/>
                </a:rPr>
                <a:t>all</a:t>
              </a:r>
              <a:r>
                <a:rPr lang="en-GB" sz="2000" dirty="0">
                  <a:solidFill>
                    <a:schemeClr val="tx1">
                      <a:lumMod val="85000"/>
                      <a:lumOff val="15000"/>
                    </a:schemeClr>
                  </a:solidFill>
                  <a:latin typeface="Trebuchet MS" panose="020B0703020202090204" pitchFamily="34" charset="0"/>
                </a:rPr>
                <a:t> PIM cores</a:t>
              </a:r>
              <a:endParaRPr lang="en-GR" sz="2000" dirty="0">
                <a:solidFill>
                  <a:schemeClr val="tx1">
                    <a:lumMod val="85000"/>
                    <a:lumOff val="15000"/>
                  </a:schemeClr>
                </a:solidFill>
                <a:latin typeface="Trebuchet MS" panose="020B0703020202090204" pitchFamily="34" charset="0"/>
              </a:endParaRPr>
            </a:p>
          </p:txBody>
        </p:sp>
        <p:sp>
          <p:nvSpPr>
            <p:cNvPr id="753" name="Right Arrow 752">
              <a:extLst>
                <a:ext uri="{FF2B5EF4-FFF2-40B4-BE49-F238E27FC236}">
                  <a16:creationId xmlns:a16="http://schemas.microsoft.com/office/drawing/2014/main" id="{165C0D72-35A9-3FDF-077E-8D26BCC04C79}"/>
                </a:ext>
              </a:extLst>
            </p:cNvPr>
            <p:cNvSpPr/>
            <p:nvPr/>
          </p:nvSpPr>
          <p:spPr>
            <a:xfrm rot="5400000">
              <a:off x="2577327" y="5069205"/>
              <a:ext cx="518242" cy="282102"/>
            </a:xfrm>
            <a:prstGeom prst="rightArrow">
              <a:avLst/>
            </a:prstGeom>
            <a:solidFill>
              <a:schemeClr val="tx1">
                <a:lumMod val="65000"/>
                <a:lumOff val="3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spTree>
    <p:extLst>
      <p:ext uri="{BB962C8B-B14F-4D97-AF65-F5344CB8AC3E}">
        <p14:creationId xmlns:p14="http://schemas.microsoft.com/office/powerpoint/2010/main" val="199387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4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4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4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8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4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1" grpId="0"/>
      <p:bldP spid="74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19</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accent6">
                    <a:lumMod val="50000"/>
                  </a:schemeClr>
                </a:solidFill>
                <a:latin typeface="Trebuchet MS" panose="020B0703020202090204" pitchFamily="34" charset="0"/>
              </a:rPr>
              <a:t>Parallelization across Threads</a:t>
            </a:r>
          </a:p>
        </p:txBody>
      </p:sp>
      <p:sp>
        <p:nvSpPr>
          <p:cNvPr id="420" name="Content Placeholder 2">
            <a:extLst>
              <a:ext uri="{FF2B5EF4-FFF2-40B4-BE49-F238E27FC236}">
                <a16:creationId xmlns:a16="http://schemas.microsoft.com/office/drawing/2014/main" id="{FC1CE231-9B79-4733-5475-F71C6950ABD7}"/>
              </a:ext>
            </a:extLst>
          </p:cNvPr>
          <p:cNvSpPr>
            <a:spLocks noGrp="1"/>
          </p:cNvSpPr>
          <p:nvPr>
            <p:ph idx="1"/>
          </p:nvPr>
        </p:nvSpPr>
        <p:spPr>
          <a:xfrm>
            <a:off x="391579" y="841931"/>
            <a:ext cx="8325193" cy="5293782"/>
          </a:xfrm>
        </p:spPr>
        <p:txBody>
          <a:bodyPr>
            <a:normAutofit/>
          </a:bodyPr>
          <a:lstStyle/>
          <a:p>
            <a:pPr marL="0" indent="0">
              <a:lnSpc>
                <a:spcPct val="100000"/>
              </a:lnSpc>
              <a:spcBef>
                <a:spcPts val="8"/>
              </a:spcBef>
              <a:buSzPct val="120000"/>
              <a:buNone/>
            </a:pPr>
            <a:r>
              <a:rPr lang="en-GR" sz="2400" dirty="0">
                <a:solidFill>
                  <a:schemeClr val="accent2"/>
                </a:solidFill>
                <a:latin typeface="Trebuchet MS" panose="020B0703020202090204" pitchFamily="34" charset="0"/>
              </a:rPr>
              <a:t>Multithreaded</a:t>
            </a:r>
            <a:r>
              <a:rPr lang="en-GR" sz="2400" dirty="0">
                <a:solidFill>
                  <a:schemeClr val="tx1">
                    <a:lumMod val="85000"/>
                    <a:lumOff val="15000"/>
                  </a:schemeClr>
                </a:solidFill>
                <a:latin typeface="Trebuchet MS" panose="020B0703020202090204" pitchFamily="34" charset="0"/>
              </a:rPr>
              <a:t> PIM Cores:</a:t>
            </a:r>
          </a:p>
          <a:p>
            <a:pPr marL="0" indent="0">
              <a:lnSpc>
                <a:spcPct val="100000"/>
              </a:lnSpc>
              <a:spcBef>
                <a:spcPts val="8"/>
              </a:spcBef>
              <a:buSzPct val="120000"/>
              <a:buNone/>
            </a:pPr>
            <a:endParaRPr lang="en-GR" sz="2400" dirty="0">
              <a:solidFill>
                <a:schemeClr val="tx1">
                  <a:lumMod val="85000"/>
                  <a:lumOff val="15000"/>
                </a:schemeClr>
              </a:solidFill>
              <a:latin typeface="Trebuchet MS" panose="020B0703020202090204" pitchFamily="34" charset="0"/>
            </a:endParaRPr>
          </a:p>
          <a:p>
            <a:pPr>
              <a:lnSpc>
                <a:spcPct val="100000"/>
              </a:lnSpc>
              <a:spcBef>
                <a:spcPts val="8"/>
              </a:spcBef>
              <a:buSzPct val="120000"/>
            </a:pPr>
            <a:endParaRPr lang="en-GR" sz="2400" dirty="0">
              <a:solidFill>
                <a:schemeClr val="tx1">
                  <a:lumMod val="85000"/>
                  <a:lumOff val="15000"/>
                </a:schemeClr>
              </a:solidFill>
              <a:latin typeface="Trebuchet MS" panose="020B0703020202090204" pitchFamily="34" charset="0"/>
            </a:endParaRPr>
          </a:p>
          <a:p>
            <a:pPr>
              <a:lnSpc>
                <a:spcPct val="100000"/>
              </a:lnSpc>
              <a:spcBef>
                <a:spcPts val="8"/>
              </a:spcBef>
              <a:buSzPct val="120000"/>
            </a:pPr>
            <a:endParaRPr lang="en-GR" sz="2400" dirty="0">
              <a:solidFill>
                <a:schemeClr val="tx1">
                  <a:lumMod val="85000"/>
                  <a:lumOff val="15000"/>
                </a:schemeClr>
              </a:solidFill>
              <a:latin typeface="Trebuchet MS" panose="020B0703020202090204" pitchFamily="34" charset="0"/>
            </a:endParaRPr>
          </a:p>
          <a:p>
            <a:pPr>
              <a:lnSpc>
                <a:spcPct val="100000"/>
              </a:lnSpc>
              <a:spcBef>
                <a:spcPts val="8"/>
              </a:spcBef>
              <a:buSzPct val="120000"/>
            </a:pPr>
            <a:endParaRPr lang="en-GR" sz="2400" dirty="0">
              <a:solidFill>
                <a:schemeClr val="tx1">
                  <a:lumMod val="85000"/>
                  <a:lumOff val="15000"/>
                </a:schemeClr>
              </a:solidFill>
              <a:latin typeface="Trebuchet MS" panose="020B0703020202090204" pitchFamily="34" charset="0"/>
            </a:endParaRPr>
          </a:p>
          <a:p>
            <a:pPr>
              <a:lnSpc>
                <a:spcPct val="100000"/>
              </a:lnSpc>
              <a:spcBef>
                <a:spcPts val="8"/>
              </a:spcBef>
              <a:buSzPct val="120000"/>
            </a:pPr>
            <a:endParaRPr lang="en-GR" sz="2400" dirty="0">
              <a:solidFill>
                <a:schemeClr val="tx1">
                  <a:lumMod val="85000"/>
                  <a:lumOff val="15000"/>
                </a:schemeClr>
              </a:solidFill>
              <a:latin typeface="Trebuchet MS" panose="020B0703020202090204" pitchFamily="34" charset="0"/>
            </a:endParaRPr>
          </a:p>
          <a:p>
            <a:pPr>
              <a:lnSpc>
                <a:spcPct val="100000"/>
              </a:lnSpc>
              <a:spcBef>
                <a:spcPts val="8"/>
              </a:spcBef>
              <a:buSzPct val="120000"/>
            </a:pPr>
            <a:endParaRPr lang="en-GR" sz="2400" dirty="0">
              <a:solidFill>
                <a:schemeClr val="tx1">
                  <a:lumMod val="85000"/>
                  <a:lumOff val="15000"/>
                </a:schemeClr>
              </a:solidFill>
              <a:latin typeface="Trebuchet MS" panose="020B0703020202090204" pitchFamily="34" charset="0"/>
            </a:endParaRPr>
          </a:p>
          <a:p>
            <a:pPr>
              <a:lnSpc>
                <a:spcPct val="100000"/>
              </a:lnSpc>
              <a:spcBef>
                <a:spcPts val="8"/>
              </a:spcBef>
              <a:buSzPct val="120000"/>
            </a:pPr>
            <a:endParaRPr lang="en-GR" sz="2400" dirty="0">
              <a:solidFill>
                <a:schemeClr val="tx1">
                  <a:lumMod val="85000"/>
                  <a:lumOff val="15000"/>
                </a:schemeClr>
              </a:solidFill>
              <a:latin typeface="Trebuchet MS" panose="020B0703020202090204" pitchFamily="34" charset="0"/>
            </a:endParaRPr>
          </a:p>
        </p:txBody>
      </p:sp>
      <p:grpSp>
        <p:nvGrpSpPr>
          <p:cNvPr id="15" name="Group 14">
            <a:extLst>
              <a:ext uri="{FF2B5EF4-FFF2-40B4-BE49-F238E27FC236}">
                <a16:creationId xmlns:a16="http://schemas.microsoft.com/office/drawing/2014/main" id="{0EB50E7D-B507-4A9D-0357-D4C324597867}"/>
              </a:ext>
            </a:extLst>
          </p:cNvPr>
          <p:cNvGrpSpPr>
            <a:grpSpLocks noChangeAspect="1"/>
          </p:cNvGrpSpPr>
          <p:nvPr/>
        </p:nvGrpSpPr>
        <p:grpSpPr>
          <a:xfrm>
            <a:off x="3457660" y="2002456"/>
            <a:ext cx="1404000" cy="1186704"/>
            <a:chOff x="7156456" y="106075"/>
            <a:chExt cx="1556911" cy="1315948"/>
          </a:xfrm>
        </p:grpSpPr>
        <p:sp>
          <p:nvSpPr>
            <p:cNvPr id="427" name="Rounded Rectangle 426">
              <a:extLst>
                <a:ext uri="{FF2B5EF4-FFF2-40B4-BE49-F238E27FC236}">
                  <a16:creationId xmlns:a16="http://schemas.microsoft.com/office/drawing/2014/main" id="{483FED58-345E-80BB-7DEB-B92DDB3B8835}"/>
                </a:ext>
              </a:extLst>
            </p:cNvPr>
            <p:cNvSpPr/>
            <p:nvPr/>
          </p:nvSpPr>
          <p:spPr>
            <a:xfrm>
              <a:off x="7156456" y="871283"/>
              <a:ext cx="1556909" cy="550740"/>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algn="ctr">
                <a:lnSpc>
                  <a:spcPct val="90000"/>
                </a:lnSpc>
              </a:pPr>
              <a:r>
                <a:rPr lang="en-GR" sz="1600" dirty="0">
                  <a:latin typeface="Trebuchet MS" panose="020B0703020202090204" pitchFamily="34" charset="0"/>
                </a:rPr>
                <a:t>DRAM </a:t>
              </a:r>
            </a:p>
            <a:p>
              <a:pPr algn="ctr">
                <a:lnSpc>
                  <a:spcPct val="90000"/>
                </a:lnSpc>
              </a:pPr>
              <a:r>
                <a:rPr lang="en-GR" sz="1600" dirty="0">
                  <a:latin typeface="Trebuchet MS" panose="020B0703020202090204" pitchFamily="34" charset="0"/>
                </a:rPr>
                <a:t>Bank</a:t>
              </a:r>
            </a:p>
          </p:txBody>
        </p:sp>
        <p:sp>
          <p:nvSpPr>
            <p:cNvPr id="428" name="Rounded Rectangle 427">
              <a:extLst>
                <a:ext uri="{FF2B5EF4-FFF2-40B4-BE49-F238E27FC236}">
                  <a16:creationId xmlns:a16="http://schemas.microsoft.com/office/drawing/2014/main" id="{33675ABF-75B3-17F9-0BA8-417E4E7F4D79}"/>
                </a:ext>
              </a:extLst>
            </p:cNvPr>
            <p:cNvSpPr/>
            <p:nvPr/>
          </p:nvSpPr>
          <p:spPr>
            <a:xfrm>
              <a:off x="7156458" y="106075"/>
              <a:ext cx="1556909" cy="504015"/>
            </a:xfrm>
            <a:prstGeom prst="roundRect">
              <a:avLst/>
            </a:prstGeom>
            <a:solidFill>
              <a:schemeClr val="bg1">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72000" rIns="0" rtlCol="0" anchor="ctr"/>
            <a:lstStyle/>
            <a:p>
              <a:pPr algn="ctr"/>
              <a:r>
                <a:rPr lang="en-GR" sz="1600" dirty="0">
                  <a:solidFill>
                    <a:schemeClr val="accent2"/>
                  </a:solidFill>
                  <a:latin typeface="Trebuchet MS" panose="020B0703020202090204" pitchFamily="34" charset="0"/>
                </a:rPr>
                <a:t>Multithreaded </a:t>
              </a:r>
            </a:p>
            <a:p>
              <a:pPr algn="ctr"/>
              <a:r>
                <a:rPr lang="en-GR" sz="1600" dirty="0">
                  <a:solidFill>
                    <a:schemeClr val="tx1"/>
                  </a:solidFill>
                  <a:latin typeface="Trebuchet MS" panose="020B0703020202090204" pitchFamily="34" charset="0"/>
                </a:rPr>
                <a:t>PIM Core</a:t>
              </a:r>
            </a:p>
          </p:txBody>
        </p:sp>
        <p:cxnSp>
          <p:nvCxnSpPr>
            <p:cNvPr id="432" name="Straight Arrow Connector 431">
              <a:extLst>
                <a:ext uri="{FF2B5EF4-FFF2-40B4-BE49-F238E27FC236}">
                  <a16:creationId xmlns:a16="http://schemas.microsoft.com/office/drawing/2014/main" id="{62C14FED-85A2-032E-AE48-94A729FB8BAA}"/>
                </a:ext>
              </a:extLst>
            </p:cNvPr>
            <p:cNvCxnSpPr>
              <a:cxnSpLocks/>
              <a:stCxn id="428" idx="2"/>
              <a:endCxn id="427" idx="0"/>
            </p:cNvCxnSpPr>
            <p:nvPr/>
          </p:nvCxnSpPr>
          <p:spPr>
            <a:xfrm flipH="1">
              <a:off x="7934910" y="610090"/>
              <a:ext cx="2" cy="261193"/>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E02CBEC9-3BB6-5707-59BA-51032C91C143}"/>
              </a:ext>
            </a:extLst>
          </p:cNvPr>
          <p:cNvGrpSpPr/>
          <p:nvPr/>
        </p:nvGrpSpPr>
        <p:grpSpPr>
          <a:xfrm>
            <a:off x="357646" y="1712937"/>
            <a:ext cx="2898748" cy="1540625"/>
            <a:chOff x="1327429" y="2603274"/>
            <a:chExt cx="2898748" cy="1540625"/>
          </a:xfrm>
        </p:grpSpPr>
        <p:grpSp>
          <p:nvGrpSpPr>
            <p:cNvPr id="11" name="Group 10">
              <a:extLst>
                <a:ext uri="{FF2B5EF4-FFF2-40B4-BE49-F238E27FC236}">
                  <a16:creationId xmlns:a16="http://schemas.microsoft.com/office/drawing/2014/main" id="{FEB78ADB-BFFF-DC82-73AE-A20498246E5C}"/>
                </a:ext>
              </a:extLst>
            </p:cNvPr>
            <p:cNvGrpSpPr/>
            <p:nvPr/>
          </p:nvGrpSpPr>
          <p:grpSpPr>
            <a:xfrm>
              <a:off x="1327429" y="2603274"/>
              <a:ext cx="2898748" cy="1540625"/>
              <a:chOff x="1327429" y="2603274"/>
              <a:chExt cx="2898748" cy="1540625"/>
            </a:xfrm>
          </p:grpSpPr>
          <p:grpSp>
            <p:nvGrpSpPr>
              <p:cNvPr id="10" name="Group 9">
                <a:extLst>
                  <a:ext uri="{FF2B5EF4-FFF2-40B4-BE49-F238E27FC236}">
                    <a16:creationId xmlns:a16="http://schemas.microsoft.com/office/drawing/2014/main" id="{B86F69C3-F1CF-4999-9CA0-16B70C5F3861}"/>
                  </a:ext>
                </a:extLst>
              </p:cNvPr>
              <p:cNvGrpSpPr/>
              <p:nvPr/>
            </p:nvGrpSpPr>
            <p:grpSpPr>
              <a:xfrm>
                <a:off x="1327429" y="2603274"/>
                <a:ext cx="2898748" cy="1540625"/>
                <a:chOff x="1327429" y="2603274"/>
                <a:chExt cx="2898748" cy="1540625"/>
              </a:xfrm>
            </p:grpSpPr>
            <p:sp>
              <p:nvSpPr>
                <p:cNvPr id="579" name="TextBox 578">
                  <a:extLst>
                    <a:ext uri="{FF2B5EF4-FFF2-40B4-BE49-F238E27FC236}">
                      <a16:creationId xmlns:a16="http://schemas.microsoft.com/office/drawing/2014/main" id="{5591E3D0-AC38-7D1F-38C0-9383AA0064BC}"/>
                    </a:ext>
                  </a:extLst>
                </p:cNvPr>
                <p:cNvSpPr txBox="1"/>
                <p:nvPr/>
              </p:nvSpPr>
              <p:spPr>
                <a:xfrm>
                  <a:off x="3299320" y="2603274"/>
                  <a:ext cx="926857" cy="369332"/>
                </a:xfrm>
                <a:prstGeom prst="rect">
                  <a:avLst/>
                </a:prstGeom>
                <a:noFill/>
              </p:spPr>
              <p:txBody>
                <a:bodyPr wrap="none" rtlCol="0">
                  <a:spAutoFit/>
                </a:bodyPr>
                <a:lstStyle/>
                <a:p>
                  <a:pPr>
                    <a:lnSpc>
                      <a:spcPct val="90000"/>
                    </a:lnSpc>
                  </a:pPr>
                  <a:r>
                    <a:rPr lang="en-GR" sz="2000" dirty="0">
                      <a:solidFill>
                        <a:schemeClr val="accent4"/>
                      </a:solidFill>
                      <a:latin typeface="Trebuchet MS" panose="020B0703020202090204" pitchFamily="34" charset="0"/>
                    </a:rPr>
                    <a:t>Core 1</a:t>
                  </a:r>
                </a:p>
              </p:txBody>
            </p:sp>
            <p:sp>
              <p:nvSpPr>
                <p:cNvPr id="580" name="TextBox 579">
                  <a:extLst>
                    <a:ext uri="{FF2B5EF4-FFF2-40B4-BE49-F238E27FC236}">
                      <a16:creationId xmlns:a16="http://schemas.microsoft.com/office/drawing/2014/main" id="{9F6C756B-5E64-E913-7E20-DBDEFE736B5B}"/>
                    </a:ext>
                  </a:extLst>
                </p:cNvPr>
                <p:cNvSpPr txBox="1"/>
                <p:nvPr/>
              </p:nvSpPr>
              <p:spPr>
                <a:xfrm>
                  <a:off x="3299319" y="3028058"/>
                  <a:ext cx="926857" cy="369332"/>
                </a:xfrm>
                <a:prstGeom prst="rect">
                  <a:avLst/>
                </a:prstGeom>
                <a:noFill/>
              </p:spPr>
              <p:txBody>
                <a:bodyPr wrap="none" rtlCol="0">
                  <a:spAutoFit/>
                </a:bodyPr>
                <a:lstStyle/>
                <a:p>
                  <a:pPr>
                    <a:lnSpc>
                      <a:spcPct val="90000"/>
                    </a:lnSpc>
                  </a:pPr>
                  <a:r>
                    <a:rPr lang="en-GR" sz="2000" dirty="0">
                      <a:solidFill>
                        <a:schemeClr val="accent6"/>
                      </a:solidFill>
                      <a:latin typeface="Trebuchet MS" panose="020B0703020202090204" pitchFamily="34" charset="0"/>
                    </a:rPr>
                    <a:t>Core 2</a:t>
                  </a:r>
                </a:p>
              </p:txBody>
            </p:sp>
            <p:sp>
              <p:nvSpPr>
                <p:cNvPr id="581" name="TextBox 580">
                  <a:extLst>
                    <a:ext uri="{FF2B5EF4-FFF2-40B4-BE49-F238E27FC236}">
                      <a16:creationId xmlns:a16="http://schemas.microsoft.com/office/drawing/2014/main" id="{A3AB1971-6D8A-AF0D-5C5F-3C6E7C607FED}"/>
                    </a:ext>
                  </a:extLst>
                </p:cNvPr>
                <p:cNvSpPr txBox="1"/>
                <p:nvPr/>
              </p:nvSpPr>
              <p:spPr>
                <a:xfrm>
                  <a:off x="3299318" y="3673752"/>
                  <a:ext cx="926857" cy="369332"/>
                </a:xfrm>
                <a:prstGeom prst="rect">
                  <a:avLst/>
                </a:prstGeom>
                <a:noFill/>
              </p:spPr>
              <p:txBody>
                <a:bodyPr wrap="none" rtlCol="0">
                  <a:spAutoFit/>
                </a:bodyPr>
                <a:lstStyle/>
                <a:p>
                  <a:pPr>
                    <a:lnSpc>
                      <a:spcPct val="90000"/>
                    </a:lnSpc>
                  </a:pPr>
                  <a:r>
                    <a:rPr lang="en-GR" sz="2000" dirty="0">
                      <a:solidFill>
                        <a:schemeClr val="accent5"/>
                      </a:solidFill>
                      <a:latin typeface="Trebuchet MS" panose="020B0703020202090204" pitchFamily="34" charset="0"/>
                    </a:rPr>
                    <a:t>Core 4</a:t>
                  </a:r>
                </a:p>
              </p:txBody>
            </p:sp>
            <p:grpSp>
              <p:nvGrpSpPr>
                <p:cNvPr id="582" name="Group 581">
                  <a:extLst>
                    <a:ext uri="{FF2B5EF4-FFF2-40B4-BE49-F238E27FC236}">
                      <a16:creationId xmlns:a16="http://schemas.microsoft.com/office/drawing/2014/main" id="{423B8DF0-35D2-AEA3-A691-39B2D5322CE0}"/>
                    </a:ext>
                  </a:extLst>
                </p:cNvPr>
                <p:cNvGrpSpPr/>
                <p:nvPr/>
              </p:nvGrpSpPr>
              <p:grpSpPr>
                <a:xfrm>
                  <a:off x="1327429" y="2648023"/>
                  <a:ext cx="2016000" cy="1495876"/>
                  <a:chOff x="1745877" y="2496557"/>
                  <a:chExt cx="2016000" cy="1495876"/>
                </a:xfrm>
              </p:grpSpPr>
              <p:grpSp>
                <p:nvGrpSpPr>
                  <p:cNvPr id="583" name="Group 582">
                    <a:extLst>
                      <a:ext uri="{FF2B5EF4-FFF2-40B4-BE49-F238E27FC236}">
                        <a16:creationId xmlns:a16="http://schemas.microsoft.com/office/drawing/2014/main" id="{515BED28-D9EC-ACCA-A005-A41ED578051C}"/>
                      </a:ext>
                    </a:extLst>
                  </p:cNvPr>
                  <p:cNvGrpSpPr>
                    <a:grpSpLocks noChangeAspect="1"/>
                  </p:cNvGrpSpPr>
                  <p:nvPr/>
                </p:nvGrpSpPr>
                <p:grpSpPr>
                  <a:xfrm>
                    <a:off x="1925878" y="2496557"/>
                    <a:ext cx="1656000" cy="1495876"/>
                    <a:chOff x="1036320" y="2239962"/>
                    <a:chExt cx="1905000" cy="1948528"/>
                  </a:xfrm>
                  <a:solidFill>
                    <a:schemeClr val="bg1">
                      <a:lumMod val="85000"/>
                    </a:schemeClr>
                  </a:solidFill>
                </p:grpSpPr>
                <p:grpSp>
                  <p:nvGrpSpPr>
                    <p:cNvPr id="586" name="Group 585">
                      <a:extLst>
                        <a:ext uri="{FF2B5EF4-FFF2-40B4-BE49-F238E27FC236}">
                          <a16:creationId xmlns:a16="http://schemas.microsoft.com/office/drawing/2014/main" id="{D61ABB2C-C6E8-884E-3193-2DBAF52CB964}"/>
                        </a:ext>
                      </a:extLst>
                    </p:cNvPr>
                    <p:cNvGrpSpPr/>
                    <p:nvPr/>
                  </p:nvGrpSpPr>
                  <p:grpSpPr>
                    <a:xfrm>
                      <a:off x="1036320" y="2239962"/>
                      <a:ext cx="1905000" cy="972266"/>
                      <a:chOff x="1036320" y="2239962"/>
                      <a:chExt cx="1905000" cy="972266"/>
                    </a:xfrm>
                    <a:grpFill/>
                  </p:grpSpPr>
                  <p:grpSp>
                    <p:nvGrpSpPr>
                      <p:cNvPr id="634" name="Group 633">
                        <a:extLst>
                          <a:ext uri="{FF2B5EF4-FFF2-40B4-BE49-F238E27FC236}">
                            <a16:creationId xmlns:a16="http://schemas.microsoft.com/office/drawing/2014/main" id="{C9ADF5F1-3EC5-5FCE-6885-18DFBD3C215A}"/>
                          </a:ext>
                        </a:extLst>
                      </p:cNvPr>
                      <p:cNvGrpSpPr/>
                      <p:nvPr/>
                    </p:nvGrpSpPr>
                    <p:grpSpPr>
                      <a:xfrm>
                        <a:off x="1036320" y="2239962"/>
                        <a:ext cx="1905000" cy="486796"/>
                        <a:chOff x="1036320" y="2239962"/>
                        <a:chExt cx="1905000" cy="486796"/>
                      </a:xfrm>
                      <a:grpFill/>
                    </p:grpSpPr>
                    <p:grpSp>
                      <p:nvGrpSpPr>
                        <p:cNvPr id="658" name="Group 657">
                          <a:extLst>
                            <a:ext uri="{FF2B5EF4-FFF2-40B4-BE49-F238E27FC236}">
                              <a16:creationId xmlns:a16="http://schemas.microsoft.com/office/drawing/2014/main" id="{6909394B-4744-FB44-06C7-11D766F02877}"/>
                            </a:ext>
                          </a:extLst>
                        </p:cNvPr>
                        <p:cNvGrpSpPr/>
                        <p:nvPr/>
                      </p:nvGrpSpPr>
                      <p:grpSpPr>
                        <a:xfrm>
                          <a:off x="1036320" y="2239962"/>
                          <a:ext cx="1905000" cy="244158"/>
                          <a:chOff x="1036320" y="2239962"/>
                          <a:chExt cx="2194560" cy="274638"/>
                        </a:xfrm>
                        <a:grpFill/>
                      </p:grpSpPr>
                      <p:grpSp>
                        <p:nvGrpSpPr>
                          <p:cNvPr id="670" name="Group 669">
                            <a:extLst>
                              <a:ext uri="{FF2B5EF4-FFF2-40B4-BE49-F238E27FC236}">
                                <a16:creationId xmlns:a16="http://schemas.microsoft.com/office/drawing/2014/main" id="{F213887A-FE30-79F8-BDEB-F950766EB144}"/>
                              </a:ext>
                            </a:extLst>
                          </p:cNvPr>
                          <p:cNvGrpSpPr/>
                          <p:nvPr/>
                        </p:nvGrpSpPr>
                        <p:grpSpPr>
                          <a:xfrm>
                            <a:off x="1036320" y="2240280"/>
                            <a:ext cx="1097280" cy="274320"/>
                            <a:chOff x="1036320" y="2240280"/>
                            <a:chExt cx="1097280" cy="274320"/>
                          </a:xfrm>
                          <a:grpFill/>
                        </p:grpSpPr>
                        <p:sp>
                          <p:nvSpPr>
                            <p:cNvPr id="676" name="Rectangle 675">
                              <a:extLst>
                                <a:ext uri="{FF2B5EF4-FFF2-40B4-BE49-F238E27FC236}">
                                  <a16:creationId xmlns:a16="http://schemas.microsoft.com/office/drawing/2014/main" id="{B1E6C87D-A988-690C-EFA9-D2C0B3160793}"/>
                                </a:ext>
                              </a:extLst>
                            </p:cNvPr>
                            <p:cNvSpPr/>
                            <p:nvPr/>
                          </p:nvSpPr>
                          <p:spPr>
                            <a:xfrm>
                              <a:off x="1036320" y="2240280"/>
                              <a:ext cx="274320" cy="27432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77" name="Rectangle 676">
                              <a:extLst>
                                <a:ext uri="{FF2B5EF4-FFF2-40B4-BE49-F238E27FC236}">
                                  <a16:creationId xmlns:a16="http://schemas.microsoft.com/office/drawing/2014/main" id="{CCA714A4-8C57-C658-3722-F410BDA6BAD6}"/>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78" name="Rectangle 677">
                              <a:extLst>
                                <a:ext uri="{FF2B5EF4-FFF2-40B4-BE49-F238E27FC236}">
                                  <a16:creationId xmlns:a16="http://schemas.microsoft.com/office/drawing/2014/main" id="{91A18996-708D-29D8-F0C2-5773CC34A4ED}"/>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79" name="Rectangle 678">
                              <a:extLst>
                                <a:ext uri="{FF2B5EF4-FFF2-40B4-BE49-F238E27FC236}">
                                  <a16:creationId xmlns:a16="http://schemas.microsoft.com/office/drawing/2014/main" id="{CF00B3CD-8068-889F-47EF-B423C8F153EB}"/>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671" name="Group 670">
                            <a:extLst>
                              <a:ext uri="{FF2B5EF4-FFF2-40B4-BE49-F238E27FC236}">
                                <a16:creationId xmlns:a16="http://schemas.microsoft.com/office/drawing/2014/main" id="{A4717E3C-C49A-4979-6150-618427B626BE}"/>
                              </a:ext>
                            </a:extLst>
                          </p:cNvPr>
                          <p:cNvGrpSpPr/>
                          <p:nvPr/>
                        </p:nvGrpSpPr>
                        <p:grpSpPr>
                          <a:xfrm>
                            <a:off x="2133600" y="2239962"/>
                            <a:ext cx="1097280" cy="274320"/>
                            <a:chOff x="1036320" y="2240280"/>
                            <a:chExt cx="1097280" cy="274320"/>
                          </a:xfrm>
                          <a:grpFill/>
                        </p:grpSpPr>
                        <p:sp>
                          <p:nvSpPr>
                            <p:cNvPr id="672" name="Rectangle 671">
                              <a:extLst>
                                <a:ext uri="{FF2B5EF4-FFF2-40B4-BE49-F238E27FC236}">
                                  <a16:creationId xmlns:a16="http://schemas.microsoft.com/office/drawing/2014/main" id="{72FF4A77-6154-6E38-B62B-9E15232620C4}"/>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73" name="Rectangle 672">
                              <a:extLst>
                                <a:ext uri="{FF2B5EF4-FFF2-40B4-BE49-F238E27FC236}">
                                  <a16:creationId xmlns:a16="http://schemas.microsoft.com/office/drawing/2014/main" id="{69697AF9-5339-0D88-1B44-369C572CF37D}"/>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74" name="Rectangle 673">
                              <a:extLst>
                                <a:ext uri="{FF2B5EF4-FFF2-40B4-BE49-F238E27FC236}">
                                  <a16:creationId xmlns:a16="http://schemas.microsoft.com/office/drawing/2014/main" id="{9A795AF8-80FA-FB6C-B5DA-53FCA8943D08}"/>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75" name="Rectangle 674">
                              <a:extLst>
                                <a:ext uri="{FF2B5EF4-FFF2-40B4-BE49-F238E27FC236}">
                                  <a16:creationId xmlns:a16="http://schemas.microsoft.com/office/drawing/2014/main" id="{28680B09-1DD4-2C25-1940-1528C28CE9B5}"/>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659" name="Group 658">
                          <a:extLst>
                            <a:ext uri="{FF2B5EF4-FFF2-40B4-BE49-F238E27FC236}">
                              <a16:creationId xmlns:a16="http://schemas.microsoft.com/office/drawing/2014/main" id="{D7AA6BE1-5DEB-47D2-FE72-99D39EB55509}"/>
                            </a:ext>
                          </a:extLst>
                        </p:cNvPr>
                        <p:cNvGrpSpPr/>
                        <p:nvPr/>
                      </p:nvGrpSpPr>
                      <p:grpSpPr>
                        <a:xfrm>
                          <a:off x="1036320" y="2482600"/>
                          <a:ext cx="1905000" cy="244158"/>
                          <a:chOff x="1036320" y="2239962"/>
                          <a:chExt cx="2194560" cy="274638"/>
                        </a:xfrm>
                        <a:grpFill/>
                      </p:grpSpPr>
                      <p:grpSp>
                        <p:nvGrpSpPr>
                          <p:cNvPr id="660" name="Group 659">
                            <a:extLst>
                              <a:ext uri="{FF2B5EF4-FFF2-40B4-BE49-F238E27FC236}">
                                <a16:creationId xmlns:a16="http://schemas.microsoft.com/office/drawing/2014/main" id="{28D67853-E964-9359-2B57-402B5CA0DB17}"/>
                              </a:ext>
                            </a:extLst>
                          </p:cNvPr>
                          <p:cNvGrpSpPr/>
                          <p:nvPr/>
                        </p:nvGrpSpPr>
                        <p:grpSpPr>
                          <a:xfrm>
                            <a:off x="1036320" y="2240280"/>
                            <a:ext cx="1097280" cy="274320"/>
                            <a:chOff x="1036320" y="2240280"/>
                            <a:chExt cx="1097280" cy="274320"/>
                          </a:xfrm>
                          <a:grpFill/>
                        </p:grpSpPr>
                        <p:sp>
                          <p:nvSpPr>
                            <p:cNvPr id="666" name="Rectangle 665">
                              <a:extLst>
                                <a:ext uri="{FF2B5EF4-FFF2-40B4-BE49-F238E27FC236}">
                                  <a16:creationId xmlns:a16="http://schemas.microsoft.com/office/drawing/2014/main" id="{05B7F8F0-B7D9-E65E-9FEE-54C59E16437A}"/>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67" name="Rectangle 666">
                              <a:extLst>
                                <a:ext uri="{FF2B5EF4-FFF2-40B4-BE49-F238E27FC236}">
                                  <a16:creationId xmlns:a16="http://schemas.microsoft.com/office/drawing/2014/main" id="{62F0661D-413E-92AB-53B5-7FCE227D6936}"/>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68" name="Rectangle 667">
                              <a:extLst>
                                <a:ext uri="{FF2B5EF4-FFF2-40B4-BE49-F238E27FC236}">
                                  <a16:creationId xmlns:a16="http://schemas.microsoft.com/office/drawing/2014/main" id="{F4550939-24BF-EF47-2FFA-8D265C8A1A94}"/>
                                </a:ext>
                              </a:extLst>
                            </p:cNvPr>
                            <p:cNvSpPr/>
                            <p:nvPr/>
                          </p:nvSpPr>
                          <p:spPr>
                            <a:xfrm>
                              <a:off x="1588168" y="2240280"/>
                              <a:ext cx="274320" cy="27432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69" name="Rectangle 668">
                              <a:extLst>
                                <a:ext uri="{FF2B5EF4-FFF2-40B4-BE49-F238E27FC236}">
                                  <a16:creationId xmlns:a16="http://schemas.microsoft.com/office/drawing/2014/main" id="{257A2E49-C594-0DAB-A762-D30665A2FA99}"/>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661" name="Group 660">
                            <a:extLst>
                              <a:ext uri="{FF2B5EF4-FFF2-40B4-BE49-F238E27FC236}">
                                <a16:creationId xmlns:a16="http://schemas.microsoft.com/office/drawing/2014/main" id="{11461324-4F49-2A27-9D30-D29C0A7AEACD}"/>
                              </a:ext>
                            </a:extLst>
                          </p:cNvPr>
                          <p:cNvGrpSpPr/>
                          <p:nvPr/>
                        </p:nvGrpSpPr>
                        <p:grpSpPr>
                          <a:xfrm>
                            <a:off x="2133600" y="2239962"/>
                            <a:ext cx="1097280" cy="274320"/>
                            <a:chOff x="1036320" y="2240280"/>
                            <a:chExt cx="1097280" cy="274320"/>
                          </a:xfrm>
                          <a:grpFill/>
                        </p:grpSpPr>
                        <p:sp>
                          <p:nvSpPr>
                            <p:cNvPr id="662" name="Rectangle 661">
                              <a:extLst>
                                <a:ext uri="{FF2B5EF4-FFF2-40B4-BE49-F238E27FC236}">
                                  <a16:creationId xmlns:a16="http://schemas.microsoft.com/office/drawing/2014/main" id="{A6B18DB1-C341-A5CA-8D4B-F2831015740A}"/>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63" name="Rectangle 662">
                              <a:extLst>
                                <a:ext uri="{FF2B5EF4-FFF2-40B4-BE49-F238E27FC236}">
                                  <a16:creationId xmlns:a16="http://schemas.microsoft.com/office/drawing/2014/main" id="{1C71EC6A-058D-7983-F148-4D63F3330D11}"/>
                                </a:ext>
                              </a:extLst>
                            </p:cNvPr>
                            <p:cNvSpPr/>
                            <p:nvPr/>
                          </p:nvSpPr>
                          <p:spPr>
                            <a:xfrm>
                              <a:off x="1310640" y="2240280"/>
                              <a:ext cx="274320" cy="27432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64" name="Rectangle 663">
                              <a:extLst>
                                <a:ext uri="{FF2B5EF4-FFF2-40B4-BE49-F238E27FC236}">
                                  <a16:creationId xmlns:a16="http://schemas.microsoft.com/office/drawing/2014/main" id="{DB4F16E6-B721-98A4-6650-44BD5BB0DE74}"/>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65" name="Rectangle 664">
                              <a:extLst>
                                <a:ext uri="{FF2B5EF4-FFF2-40B4-BE49-F238E27FC236}">
                                  <a16:creationId xmlns:a16="http://schemas.microsoft.com/office/drawing/2014/main" id="{0C96E6A8-CCA2-77C1-DA8C-A980027C81F7}"/>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635" name="Group 634">
                        <a:extLst>
                          <a:ext uri="{FF2B5EF4-FFF2-40B4-BE49-F238E27FC236}">
                            <a16:creationId xmlns:a16="http://schemas.microsoft.com/office/drawing/2014/main" id="{10E5EEF4-DB82-7C27-5423-D102B7A65E27}"/>
                          </a:ext>
                        </a:extLst>
                      </p:cNvPr>
                      <p:cNvGrpSpPr/>
                      <p:nvPr/>
                    </p:nvGrpSpPr>
                    <p:grpSpPr>
                      <a:xfrm>
                        <a:off x="1036320" y="2725432"/>
                        <a:ext cx="1905000" cy="486796"/>
                        <a:chOff x="1036320" y="2239962"/>
                        <a:chExt cx="1905000" cy="486796"/>
                      </a:xfrm>
                      <a:grpFill/>
                    </p:grpSpPr>
                    <p:grpSp>
                      <p:nvGrpSpPr>
                        <p:cNvPr id="636" name="Group 635">
                          <a:extLst>
                            <a:ext uri="{FF2B5EF4-FFF2-40B4-BE49-F238E27FC236}">
                              <a16:creationId xmlns:a16="http://schemas.microsoft.com/office/drawing/2014/main" id="{EDF06D0E-CC4C-4D5D-5773-506F2A07E71C}"/>
                            </a:ext>
                          </a:extLst>
                        </p:cNvPr>
                        <p:cNvGrpSpPr/>
                        <p:nvPr/>
                      </p:nvGrpSpPr>
                      <p:grpSpPr>
                        <a:xfrm>
                          <a:off x="1036320" y="2239962"/>
                          <a:ext cx="1905000" cy="244158"/>
                          <a:chOff x="1036320" y="2239962"/>
                          <a:chExt cx="2194560" cy="274638"/>
                        </a:xfrm>
                        <a:grpFill/>
                      </p:grpSpPr>
                      <p:grpSp>
                        <p:nvGrpSpPr>
                          <p:cNvPr id="648" name="Group 647">
                            <a:extLst>
                              <a:ext uri="{FF2B5EF4-FFF2-40B4-BE49-F238E27FC236}">
                                <a16:creationId xmlns:a16="http://schemas.microsoft.com/office/drawing/2014/main" id="{4D059D53-D9DA-8C01-231D-9CD56CD3AEAC}"/>
                              </a:ext>
                            </a:extLst>
                          </p:cNvPr>
                          <p:cNvGrpSpPr/>
                          <p:nvPr/>
                        </p:nvGrpSpPr>
                        <p:grpSpPr>
                          <a:xfrm>
                            <a:off x="1036320" y="2240280"/>
                            <a:ext cx="1097280" cy="274320"/>
                            <a:chOff x="1036320" y="2240280"/>
                            <a:chExt cx="1097280" cy="274320"/>
                          </a:xfrm>
                          <a:grpFill/>
                        </p:grpSpPr>
                        <p:sp>
                          <p:nvSpPr>
                            <p:cNvPr id="654" name="Rectangle 653">
                              <a:extLst>
                                <a:ext uri="{FF2B5EF4-FFF2-40B4-BE49-F238E27FC236}">
                                  <a16:creationId xmlns:a16="http://schemas.microsoft.com/office/drawing/2014/main" id="{9E012D76-9EE1-4D82-FED6-9770136BC1CE}"/>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55" name="Rectangle 654">
                              <a:extLst>
                                <a:ext uri="{FF2B5EF4-FFF2-40B4-BE49-F238E27FC236}">
                                  <a16:creationId xmlns:a16="http://schemas.microsoft.com/office/drawing/2014/main" id="{8627E738-21DE-8587-A0A8-7114B8BB03CA}"/>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56" name="Rectangle 655">
                              <a:extLst>
                                <a:ext uri="{FF2B5EF4-FFF2-40B4-BE49-F238E27FC236}">
                                  <a16:creationId xmlns:a16="http://schemas.microsoft.com/office/drawing/2014/main" id="{27C5FAF3-112B-FC43-7186-1ADF77895007}"/>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57" name="Rectangle 656">
                              <a:extLst>
                                <a:ext uri="{FF2B5EF4-FFF2-40B4-BE49-F238E27FC236}">
                                  <a16:creationId xmlns:a16="http://schemas.microsoft.com/office/drawing/2014/main" id="{5B27F96C-D138-14FE-B591-907C4ABE9A43}"/>
                                </a:ext>
                              </a:extLst>
                            </p:cNvPr>
                            <p:cNvSpPr/>
                            <p:nvPr/>
                          </p:nvSpPr>
                          <p:spPr>
                            <a:xfrm>
                              <a:off x="185928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649" name="Group 648">
                            <a:extLst>
                              <a:ext uri="{FF2B5EF4-FFF2-40B4-BE49-F238E27FC236}">
                                <a16:creationId xmlns:a16="http://schemas.microsoft.com/office/drawing/2014/main" id="{E661269C-F3F1-8B52-F716-A3CF5C6A2CC3}"/>
                              </a:ext>
                            </a:extLst>
                          </p:cNvPr>
                          <p:cNvGrpSpPr/>
                          <p:nvPr/>
                        </p:nvGrpSpPr>
                        <p:grpSpPr>
                          <a:xfrm>
                            <a:off x="2133600" y="2239962"/>
                            <a:ext cx="1097280" cy="274320"/>
                            <a:chOff x="1036320" y="2240280"/>
                            <a:chExt cx="1097280" cy="274320"/>
                          </a:xfrm>
                          <a:grpFill/>
                        </p:grpSpPr>
                        <p:sp>
                          <p:nvSpPr>
                            <p:cNvPr id="650" name="Rectangle 649">
                              <a:extLst>
                                <a:ext uri="{FF2B5EF4-FFF2-40B4-BE49-F238E27FC236}">
                                  <a16:creationId xmlns:a16="http://schemas.microsoft.com/office/drawing/2014/main" id="{3523F6D8-0AE6-E41E-E9B0-EDD9F60E2B20}"/>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51" name="Rectangle 650">
                              <a:extLst>
                                <a:ext uri="{FF2B5EF4-FFF2-40B4-BE49-F238E27FC236}">
                                  <a16:creationId xmlns:a16="http://schemas.microsoft.com/office/drawing/2014/main" id="{EC505196-3723-9F82-A084-B6A7AF1FA6CA}"/>
                                </a:ext>
                              </a:extLst>
                            </p:cNvPr>
                            <p:cNvSpPr/>
                            <p:nvPr/>
                          </p:nvSpPr>
                          <p:spPr>
                            <a:xfrm>
                              <a:off x="131064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52" name="Rectangle 651">
                              <a:extLst>
                                <a:ext uri="{FF2B5EF4-FFF2-40B4-BE49-F238E27FC236}">
                                  <a16:creationId xmlns:a16="http://schemas.microsoft.com/office/drawing/2014/main" id="{742D0858-7344-2713-BDA0-1CC6AC2C30FD}"/>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53" name="Rectangle 652">
                              <a:extLst>
                                <a:ext uri="{FF2B5EF4-FFF2-40B4-BE49-F238E27FC236}">
                                  <a16:creationId xmlns:a16="http://schemas.microsoft.com/office/drawing/2014/main" id="{AB878832-B2BC-2FE2-D553-0CF6510FFB7D}"/>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637" name="Group 636">
                          <a:extLst>
                            <a:ext uri="{FF2B5EF4-FFF2-40B4-BE49-F238E27FC236}">
                              <a16:creationId xmlns:a16="http://schemas.microsoft.com/office/drawing/2014/main" id="{0E363607-D75A-31DE-6234-A1D7E54AF940}"/>
                            </a:ext>
                          </a:extLst>
                        </p:cNvPr>
                        <p:cNvGrpSpPr/>
                        <p:nvPr/>
                      </p:nvGrpSpPr>
                      <p:grpSpPr>
                        <a:xfrm>
                          <a:off x="1036320" y="2482600"/>
                          <a:ext cx="1905000" cy="244158"/>
                          <a:chOff x="1036320" y="2239962"/>
                          <a:chExt cx="2194560" cy="274638"/>
                        </a:xfrm>
                        <a:grpFill/>
                      </p:grpSpPr>
                      <p:grpSp>
                        <p:nvGrpSpPr>
                          <p:cNvPr id="638" name="Group 637">
                            <a:extLst>
                              <a:ext uri="{FF2B5EF4-FFF2-40B4-BE49-F238E27FC236}">
                                <a16:creationId xmlns:a16="http://schemas.microsoft.com/office/drawing/2014/main" id="{87AD2012-4E42-B23D-A74A-9297C7BBA731}"/>
                              </a:ext>
                            </a:extLst>
                          </p:cNvPr>
                          <p:cNvGrpSpPr/>
                          <p:nvPr/>
                        </p:nvGrpSpPr>
                        <p:grpSpPr>
                          <a:xfrm>
                            <a:off x="1036320" y="2240280"/>
                            <a:ext cx="1097280" cy="274320"/>
                            <a:chOff x="1036320" y="2240280"/>
                            <a:chExt cx="1097280" cy="274320"/>
                          </a:xfrm>
                          <a:grpFill/>
                        </p:grpSpPr>
                        <p:sp>
                          <p:nvSpPr>
                            <p:cNvPr id="644" name="Rectangle 643">
                              <a:extLst>
                                <a:ext uri="{FF2B5EF4-FFF2-40B4-BE49-F238E27FC236}">
                                  <a16:creationId xmlns:a16="http://schemas.microsoft.com/office/drawing/2014/main" id="{BB2E84F2-FB7C-4BDE-4214-78D9DBD98298}"/>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45" name="Rectangle 644">
                              <a:extLst>
                                <a:ext uri="{FF2B5EF4-FFF2-40B4-BE49-F238E27FC236}">
                                  <a16:creationId xmlns:a16="http://schemas.microsoft.com/office/drawing/2014/main" id="{20DB386B-AD3F-45A2-7F8A-0011417530DB}"/>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46" name="Rectangle 645">
                              <a:extLst>
                                <a:ext uri="{FF2B5EF4-FFF2-40B4-BE49-F238E27FC236}">
                                  <a16:creationId xmlns:a16="http://schemas.microsoft.com/office/drawing/2014/main" id="{94033375-212E-CFD0-5004-B99E25C8F22A}"/>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47" name="Rectangle 646">
                              <a:extLst>
                                <a:ext uri="{FF2B5EF4-FFF2-40B4-BE49-F238E27FC236}">
                                  <a16:creationId xmlns:a16="http://schemas.microsoft.com/office/drawing/2014/main" id="{D48E3BAB-78F7-2B5B-7CA0-8B7620F3629C}"/>
                                </a:ext>
                              </a:extLst>
                            </p:cNvPr>
                            <p:cNvSpPr/>
                            <p:nvPr/>
                          </p:nvSpPr>
                          <p:spPr>
                            <a:xfrm>
                              <a:off x="185928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639" name="Group 638">
                            <a:extLst>
                              <a:ext uri="{FF2B5EF4-FFF2-40B4-BE49-F238E27FC236}">
                                <a16:creationId xmlns:a16="http://schemas.microsoft.com/office/drawing/2014/main" id="{548BB1F7-518F-BB26-9152-0474EF5F7CAA}"/>
                              </a:ext>
                            </a:extLst>
                          </p:cNvPr>
                          <p:cNvGrpSpPr/>
                          <p:nvPr/>
                        </p:nvGrpSpPr>
                        <p:grpSpPr>
                          <a:xfrm>
                            <a:off x="2133600" y="2239962"/>
                            <a:ext cx="1097280" cy="274320"/>
                            <a:chOff x="1036320" y="2240280"/>
                            <a:chExt cx="1097280" cy="274320"/>
                          </a:xfrm>
                          <a:grpFill/>
                        </p:grpSpPr>
                        <p:sp>
                          <p:nvSpPr>
                            <p:cNvPr id="640" name="Rectangle 639">
                              <a:extLst>
                                <a:ext uri="{FF2B5EF4-FFF2-40B4-BE49-F238E27FC236}">
                                  <a16:creationId xmlns:a16="http://schemas.microsoft.com/office/drawing/2014/main" id="{62070C68-430C-B258-F9AC-17F573A92B0F}"/>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41" name="Rectangle 640">
                              <a:extLst>
                                <a:ext uri="{FF2B5EF4-FFF2-40B4-BE49-F238E27FC236}">
                                  <a16:creationId xmlns:a16="http://schemas.microsoft.com/office/drawing/2014/main" id="{FB71AB24-FE8C-927C-790C-CC13B818BAAF}"/>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42" name="Rectangle 641">
                              <a:extLst>
                                <a:ext uri="{FF2B5EF4-FFF2-40B4-BE49-F238E27FC236}">
                                  <a16:creationId xmlns:a16="http://schemas.microsoft.com/office/drawing/2014/main" id="{375FFC96-22DB-804A-48DF-07C57BF4215B}"/>
                                </a:ext>
                              </a:extLst>
                            </p:cNvPr>
                            <p:cNvSpPr/>
                            <p:nvPr/>
                          </p:nvSpPr>
                          <p:spPr>
                            <a:xfrm>
                              <a:off x="1588168"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43" name="Rectangle 642">
                              <a:extLst>
                                <a:ext uri="{FF2B5EF4-FFF2-40B4-BE49-F238E27FC236}">
                                  <a16:creationId xmlns:a16="http://schemas.microsoft.com/office/drawing/2014/main" id="{72B14475-0B15-A099-3FD2-6CDD5E48C8BF}"/>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grpSp>
                  <p:nvGrpSpPr>
                    <p:cNvPr id="587" name="Group 586">
                      <a:extLst>
                        <a:ext uri="{FF2B5EF4-FFF2-40B4-BE49-F238E27FC236}">
                          <a16:creationId xmlns:a16="http://schemas.microsoft.com/office/drawing/2014/main" id="{D5CC5358-B538-DC6B-141B-8585BF57698E}"/>
                        </a:ext>
                      </a:extLst>
                    </p:cNvPr>
                    <p:cNvGrpSpPr/>
                    <p:nvPr/>
                  </p:nvGrpSpPr>
                  <p:grpSpPr>
                    <a:xfrm>
                      <a:off x="1036320" y="3216224"/>
                      <a:ext cx="1905000" cy="972266"/>
                      <a:chOff x="1036320" y="2239962"/>
                      <a:chExt cx="1905000" cy="972266"/>
                    </a:xfrm>
                    <a:grpFill/>
                  </p:grpSpPr>
                  <p:grpSp>
                    <p:nvGrpSpPr>
                      <p:cNvPr id="588" name="Group 587">
                        <a:extLst>
                          <a:ext uri="{FF2B5EF4-FFF2-40B4-BE49-F238E27FC236}">
                            <a16:creationId xmlns:a16="http://schemas.microsoft.com/office/drawing/2014/main" id="{A761F840-BFBB-488E-693C-5664098E988E}"/>
                          </a:ext>
                        </a:extLst>
                      </p:cNvPr>
                      <p:cNvGrpSpPr/>
                      <p:nvPr/>
                    </p:nvGrpSpPr>
                    <p:grpSpPr>
                      <a:xfrm>
                        <a:off x="1036320" y="2239962"/>
                        <a:ext cx="1905000" cy="486796"/>
                        <a:chOff x="1036320" y="2239962"/>
                        <a:chExt cx="1905000" cy="486796"/>
                      </a:xfrm>
                      <a:grpFill/>
                    </p:grpSpPr>
                    <p:grpSp>
                      <p:nvGrpSpPr>
                        <p:cNvPr id="612" name="Group 611">
                          <a:extLst>
                            <a:ext uri="{FF2B5EF4-FFF2-40B4-BE49-F238E27FC236}">
                              <a16:creationId xmlns:a16="http://schemas.microsoft.com/office/drawing/2014/main" id="{4603B059-DD06-8C05-56BC-C0A24BAA20CE}"/>
                            </a:ext>
                          </a:extLst>
                        </p:cNvPr>
                        <p:cNvGrpSpPr/>
                        <p:nvPr/>
                      </p:nvGrpSpPr>
                      <p:grpSpPr>
                        <a:xfrm>
                          <a:off x="1036320" y="2239962"/>
                          <a:ext cx="1905000" cy="244158"/>
                          <a:chOff x="1036320" y="2239962"/>
                          <a:chExt cx="2194560" cy="274638"/>
                        </a:xfrm>
                        <a:grpFill/>
                      </p:grpSpPr>
                      <p:grpSp>
                        <p:nvGrpSpPr>
                          <p:cNvPr id="624" name="Group 623">
                            <a:extLst>
                              <a:ext uri="{FF2B5EF4-FFF2-40B4-BE49-F238E27FC236}">
                                <a16:creationId xmlns:a16="http://schemas.microsoft.com/office/drawing/2014/main" id="{DDC0182C-3437-F2DE-B02D-2175BEEAB0FD}"/>
                              </a:ext>
                            </a:extLst>
                          </p:cNvPr>
                          <p:cNvGrpSpPr/>
                          <p:nvPr/>
                        </p:nvGrpSpPr>
                        <p:grpSpPr>
                          <a:xfrm>
                            <a:off x="1036320" y="2240280"/>
                            <a:ext cx="1097280" cy="274320"/>
                            <a:chOff x="1036320" y="2240280"/>
                            <a:chExt cx="1097280" cy="274320"/>
                          </a:xfrm>
                          <a:grpFill/>
                        </p:grpSpPr>
                        <p:sp>
                          <p:nvSpPr>
                            <p:cNvPr id="630" name="Rectangle 629">
                              <a:extLst>
                                <a:ext uri="{FF2B5EF4-FFF2-40B4-BE49-F238E27FC236}">
                                  <a16:creationId xmlns:a16="http://schemas.microsoft.com/office/drawing/2014/main" id="{80BB9A26-4A69-00C2-FBA6-C58CE4251E6F}"/>
                                </a:ext>
                              </a:extLst>
                            </p:cNvPr>
                            <p:cNvSpPr/>
                            <p:nvPr/>
                          </p:nvSpPr>
                          <p:spPr>
                            <a:xfrm>
                              <a:off x="1036320" y="2240280"/>
                              <a:ext cx="274320" cy="274320"/>
                            </a:xfrm>
                            <a:prstGeom prst="rect">
                              <a:avLst/>
                            </a:prstGeom>
                            <a:solidFill>
                              <a:schemeClr val="accent3"/>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31" name="Rectangle 630">
                              <a:extLst>
                                <a:ext uri="{FF2B5EF4-FFF2-40B4-BE49-F238E27FC236}">
                                  <a16:creationId xmlns:a16="http://schemas.microsoft.com/office/drawing/2014/main" id="{7736218A-1DAA-FDA1-0A76-A8864A122009}"/>
                                </a:ext>
                              </a:extLst>
                            </p:cNvPr>
                            <p:cNvSpPr/>
                            <p:nvPr/>
                          </p:nvSpPr>
                          <p:spPr>
                            <a:xfrm>
                              <a:off x="1310640" y="2240280"/>
                              <a:ext cx="274320" cy="274320"/>
                            </a:xfrm>
                            <a:prstGeom prst="rect">
                              <a:avLst/>
                            </a:prstGeom>
                            <a:solidFill>
                              <a:schemeClr val="accent3"/>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32" name="Rectangle 631">
                              <a:extLst>
                                <a:ext uri="{FF2B5EF4-FFF2-40B4-BE49-F238E27FC236}">
                                  <a16:creationId xmlns:a16="http://schemas.microsoft.com/office/drawing/2014/main" id="{B6D42554-76CB-E52D-84E6-C91B288C6CAC}"/>
                                </a:ext>
                              </a:extLst>
                            </p:cNvPr>
                            <p:cNvSpPr/>
                            <p:nvPr/>
                          </p:nvSpPr>
                          <p:spPr>
                            <a:xfrm>
                              <a:off x="1588168" y="2240280"/>
                              <a:ext cx="274320" cy="274320"/>
                            </a:xfrm>
                            <a:prstGeom prst="rect">
                              <a:avLst/>
                            </a:prstGeom>
                            <a:solidFill>
                              <a:schemeClr val="accent3"/>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33" name="Rectangle 632">
                              <a:extLst>
                                <a:ext uri="{FF2B5EF4-FFF2-40B4-BE49-F238E27FC236}">
                                  <a16:creationId xmlns:a16="http://schemas.microsoft.com/office/drawing/2014/main" id="{A098E3F5-F01A-4141-0830-FEBA839FEAFB}"/>
                                </a:ext>
                              </a:extLst>
                            </p:cNvPr>
                            <p:cNvSpPr/>
                            <p:nvPr/>
                          </p:nvSpPr>
                          <p:spPr>
                            <a:xfrm>
                              <a:off x="1859280" y="2240280"/>
                              <a:ext cx="274320" cy="274320"/>
                            </a:xfrm>
                            <a:prstGeom prst="rect">
                              <a:avLst/>
                            </a:prstGeom>
                            <a:solidFill>
                              <a:schemeClr val="accent3"/>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625" name="Group 624">
                            <a:extLst>
                              <a:ext uri="{FF2B5EF4-FFF2-40B4-BE49-F238E27FC236}">
                                <a16:creationId xmlns:a16="http://schemas.microsoft.com/office/drawing/2014/main" id="{7E986075-0632-9BDC-ADC2-F8A78DCFE7D5}"/>
                              </a:ext>
                            </a:extLst>
                          </p:cNvPr>
                          <p:cNvGrpSpPr/>
                          <p:nvPr/>
                        </p:nvGrpSpPr>
                        <p:grpSpPr>
                          <a:xfrm>
                            <a:off x="2133600" y="2239962"/>
                            <a:ext cx="1097280" cy="274320"/>
                            <a:chOff x="1036320" y="2240280"/>
                            <a:chExt cx="1097280" cy="274320"/>
                          </a:xfrm>
                          <a:grpFill/>
                        </p:grpSpPr>
                        <p:sp>
                          <p:nvSpPr>
                            <p:cNvPr id="626" name="Rectangle 625">
                              <a:extLst>
                                <a:ext uri="{FF2B5EF4-FFF2-40B4-BE49-F238E27FC236}">
                                  <a16:creationId xmlns:a16="http://schemas.microsoft.com/office/drawing/2014/main" id="{E53FDF81-713F-FE99-2BEB-83C7DB2A8CF8}"/>
                                </a:ext>
                              </a:extLst>
                            </p:cNvPr>
                            <p:cNvSpPr/>
                            <p:nvPr/>
                          </p:nvSpPr>
                          <p:spPr>
                            <a:xfrm>
                              <a:off x="1036320" y="2240280"/>
                              <a:ext cx="274320" cy="274320"/>
                            </a:xfrm>
                            <a:prstGeom prst="rect">
                              <a:avLst/>
                            </a:prstGeom>
                            <a:solidFill>
                              <a:schemeClr val="bg1">
                                <a:lumMod val="8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27" name="Rectangle 626">
                              <a:extLst>
                                <a:ext uri="{FF2B5EF4-FFF2-40B4-BE49-F238E27FC236}">
                                  <a16:creationId xmlns:a16="http://schemas.microsoft.com/office/drawing/2014/main" id="{68FD6BFD-8224-A296-F3CF-BB21F2FA4963}"/>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28" name="Rectangle 627">
                              <a:extLst>
                                <a:ext uri="{FF2B5EF4-FFF2-40B4-BE49-F238E27FC236}">
                                  <a16:creationId xmlns:a16="http://schemas.microsoft.com/office/drawing/2014/main" id="{2D2AD715-B7C5-4004-D9A0-CA6EF9877C93}"/>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29" name="Rectangle 628">
                              <a:extLst>
                                <a:ext uri="{FF2B5EF4-FFF2-40B4-BE49-F238E27FC236}">
                                  <a16:creationId xmlns:a16="http://schemas.microsoft.com/office/drawing/2014/main" id="{B6FA79BE-7B0E-FB35-7AA8-C6187298D933}"/>
                                </a:ext>
                              </a:extLst>
                            </p:cNvPr>
                            <p:cNvSpPr/>
                            <p:nvPr/>
                          </p:nvSpPr>
                          <p:spPr>
                            <a:xfrm>
                              <a:off x="1859280" y="2240280"/>
                              <a:ext cx="274320" cy="274320"/>
                            </a:xfrm>
                            <a:prstGeom prst="rect">
                              <a:avLst/>
                            </a:prstGeom>
                            <a:solidFill>
                              <a:schemeClr val="bg1">
                                <a:lumMod val="8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613" name="Group 612">
                          <a:extLst>
                            <a:ext uri="{FF2B5EF4-FFF2-40B4-BE49-F238E27FC236}">
                              <a16:creationId xmlns:a16="http://schemas.microsoft.com/office/drawing/2014/main" id="{C3A8C1DD-A413-7881-E377-F77752E70B52}"/>
                            </a:ext>
                          </a:extLst>
                        </p:cNvPr>
                        <p:cNvGrpSpPr/>
                        <p:nvPr/>
                      </p:nvGrpSpPr>
                      <p:grpSpPr>
                        <a:xfrm>
                          <a:off x="1036320" y="2482600"/>
                          <a:ext cx="1905000" cy="244158"/>
                          <a:chOff x="1036320" y="2239962"/>
                          <a:chExt cx="2194560" cy="274638"/>
                        </a:xfrm>
                        <a:grpFill/>
                      </p:grpSpPr>
                      <p:grpSp>
                        <p:nvGrpSpPr>
                          <p:cNvPr id="614" name="Group 613">
                            <a:extLst>
                              <a:ext uri="{FF2B5EF4-FFF2-40B4-BE49-F238E27FC236}">
                                <a16:creationId xmlns:a16="http://schemas.microsoft.com/office/drawing/2014/main" id="{C4ADD552-1BEA-2167-F024-04C15B22CB7D}"/>
                              </a:ext>
                            </a:extLst>
                          </p:cNvPr>
                          <p:cNvGrpSpPr/>
                          <p:nvPr/>
                        </p:nvGrpSpPr>
                        <p:grpSpPr>
                          <a:xfrm>
                            <a:off x="1036320" y="2240280"/>
                            <a:ext cx="1097280" cy="274320"/>
                            <a:chOff x="1036320" y="2240280"/>
                            <a:chExt cx="1097280" cy="274320"/>
                          </a:xfrm>
                          <a:grpFill/>
                        </p:grpSpPr>
                        <p:sp>
                          <p:nvSpPr>
                            <p:cNvPr id="620" name="Rectangle 619">
                              <a:extLst>
                                <a:ext uri="{FF2B5EF4-FFF2-40B4-BE49-F238E27FC236}">
                                  <a16:creationId xmlns:a16="http://schemas.microsoft.com/office/drawing/2014/main" id="{C0830190-06A3-37A1-4FFE-EF97C9B77E5C}"/>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21" name="Rectangle 620">
                              <a:extLst>
                                <a:ext uri="{FF2B5EF4-FFF2-40B4-BE49-F238E27FC236}">
                                  <a16:creationId xmlns:a16="http://schemas.microsoft.com/office/drawing/2014/main" id="{8975A38A-A850-30C8-373B-FEA49D00B75E}"/>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22" name="Rectangle 621">
                              <a:extLst>
                                <a:ext uri="{FF2B5EF4-FFF2-40B4-BE49-F238E27FC236}">
                                  <a16:creationId xmlns:a16="http://schemas.microsoft.com/office/drawing/2014/main" id="{18C13A92-B2E4-B6D4-37B1-82A0BA0DDD17}"/>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23" name="Rectangle 622">
                              <a:extLst>
                                <a:ext uri="{FF2B5EF4-FFF2-40B4-BE49-F238E27FC236}">
                                  <a16:creationId xmlns:a16="http://schemas.microsoft.com/office/drawing/2014/main" id="{D13F22AF-BE6A-BCA4-815F-F7410E7360E2}"/>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615" name="Group 614">
                            <a:extLst>
                              <a:ext uri="{FF2B5EF4-FFF2-40B4-BE49-F238E27FC236}">
                                <a16:creationId xmlns:a16="http://schemas.microsoft.com/office/drawing/2014/main" id="{58A7EFE9-1789-0872-F175-4AA13ABA6CF1}"/>
                              </a:ext>
                            </a:extLst>
                          </p:cNvPr>
                          <p:cNvGrpSpPr/>
                          <p:nvPr/>
                        </p:nvGrpSpPr>
                        <p:grpSpPr>
                          <a:xfrm>
                            <a:off x="2133600" y="2239962"/>
                            <a:ext cx="1097280" cy="274320"/>
                            <a:chOff x="1036320" y="2240280"/>
                            <a:chExt cx="1097280" cy="274320"/>
                          </a:xfrm>
                          <a:grpFill/>
                        </p:grpSpPr>
                        <p:sp>
                          <p:nvSpPr>
                            <p:cNvPr id="616" name="Rectangle 615">
                              <a:extLst>
                                <a:ext uri="{FF2B5EF4-FFF2-40B4-BE49-F238E27FC236}">
                                  <a16:creationId xmlns:a16="http://schemas.microsoft.com/office/drawing/2014/main" id="{605CE4F0-D678-76E9-F440-5585AA9A9974}"/>
                                </a:ext>
                              </a:extLst>
                            </p:cNvPr>
                            <p:cNvSpPr/>
                            <p:nvPr/>
                          </p:nvSpPr>
                          <p:spPr>
                            <a:xfrm>
                              <a:off x="1036320" y="2240280"/>
                              <a:ext cx="274320" cy="27432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17" name="Rectangle 616">
                              <a:extLst>
                                <a:ext uri="{FF2B5EF4-FFF2-40B4-BE49-F238E27FC236}">
                                  <a16:creationId xmlns:a16="http://schemas.microsoft.com/office/drawing/2014/main" id="{6E55D612-0D7A-3FE4-B2C5-37CD51DBACE9}"/>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18" name="Rectangle 617">
                              <a:extLst>
                                <a:ext uri="{FF2B5EF4-FFF2-40B4-BE49-F238E27FC236}">
                                  <a16:creationId xmlns:a16="http://schemas.microsoft.com/office/drawing/2014/main" id="{23543C25-492E-09CA-C263-B489E7B3024C}"/>
                                </a:ext>
                              </a:extLst>
                            </p:cNvPr>
                            <p:cNvSpPr/>
                            <p:nvPr/>
                          </p:nvSpPr>
                          <p:spPr>
                            <a:xfrm>
                              <a:off x="1588168" y="2240280"/>
                              <a:ext cx="274320" cy="27432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19" name="Rectangle 618">
                              <a:extLst>
                                <a:ext uri="{FF2B5EF4-FFF2-40B4-BE49-F238E27FC236}">
                                  <a16:creationId xmlns:a16="http://schemas.microsoft.com/office/drawing/2014/main" id="{895CBBDB-8FA6-1BED-FD00-76F1E6A7E121}"/>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589" name="Group 588">
                        <a:extLst>
                          <a:ext uri="{FF2B5EF4-FFF2-40B4-BE49-F238E27FC236}">
                            <a16:creationId xmlns:a16="http://schemas.microsoft.com/office/drawing/2014/main" id="{BB180E79-57FD-9FBE-FFB2-AA2A62B3C7AD}"/>
                          </a:ext>
                        </a:extLst>
                      </p:cNvPr>
                      <p:cNvGrpSpPr/>
                      <p:nvPr/>
                    </p:nvGrpSpPr>
                    <p:grpSpPr>
                      <a:xfrm>
                        <a:off x="1036320" y="2725432"/>
                        <a:ext cx="1905000" cy="486796"/>
                        <a:chOff x="1036320" y="2239962"/>
                        <a:chExt cx="1905000" cy="486796"/>
                      </a:xfrm>
                      <a:grpFill/>
                    </p:grpSpPr>
                    <p:grpSp>
                      <p:nvGrpSpPr>
                        <p:cNvPr id="590" name="Group 589">
                          <a:extLst>
                            <a:ext uri="{FF2B5EF4-FFF2-40B4-BE49-F238E27FC236}">
                              <a16:creationId xmlns:a16="http://schemas.microsoft.com/office/drawing/2014/main" id="{7ACAFDA1-8446-3A28-66DD-644F4801FB85}"/>
                            </a:ext>
                          </a:extLst>
                        </p:cNvPr>
                        <p:cNvGrpSpPr/>
                        <p:nvPr/>
                      </p:nvGrpSpPr>
                      <p:grpSpPr>
                        <a:xfrm>
                          <a:off x="1036320" y="2239962"/>
                          <a:ext cx="1905000" cy="244158"/>
                          <a:chOff x="1036320" y="2239962"/>
                          <a:chExt cx="2194560" cy="274638"/>
                        </a:xfrm>
                        <a:grpFill/>
                      </p:grpSpPr>
                      <p:grpSp>
                        <p:nvGrpSpPr>
                          <p:cNvPr id="602" name="Group 601">
                            <a:extLst>
                              <a:ext uri="{FF2B5EF4-FFF2-40B4-BE49-F238E27FC236}">
                                <a16:creationId xmlns:a16="http://schemas.microsoft.com/office/drawing/2014/main" id="{B5F6DE84-C591-C1DD-C759-24A866BE5502}"/>
                              </a:ext>
                            </a:extLst>
                          </p:cNvPr>
                          <p:cNvGrpSpPr/>
                          <p:nvPr/>
                        </p:nvGrpSpPr>
                        <p:grpSpPr>
                          <a:xfrm>
                            <a:off x="1036320" y="2240280"/>
                            <a:ext cx="1097280" cy="274320"/>
                            <a:chOff x="1036320" y="2240280"/>
                            <a:chExt cx="1097280" cy="274320"/>
                          </a:xfrm>
                          <a:grpFill/>
                        </p:grpSpPr>
                        <p:sp>
                          <p:nvSpPr>
                            <p:cNvPr id="608" name="Rectangle 607">
                              <a:extLst>
                                <a:ext uri="{FF2B5EF4-FFF2-40B4-BE49-F238E27FC236}">
                                  <a16:creationId xmlns:a16="http://schemas.microsoft.com/office/drawing/2014/main" id="{D2827D7B-0DB5-8115-A682-D00C656159A3}"/>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09" name="Rectangle 608">
                              <a:extLst>
                                <a:ext uri="{FF2B5EF4-FFF2-40B4-BE49-F238E27FC236}">
                                  <a16:creationId xmlns:a16="http://schemas.microsoft.com/office/drawing/2014/main" id="{809A0F2C-7EC9-51B0-3346-1C74280A9D8A}"/>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10" name="Rectangle 609">
                              <a:extLst>
                                <a:ext uri="{FF2B5EF4-FFF2-40B4-BE49-F238E27FC236}">
                                  <a16:creationId xmlns:a16="http://schemas.microsoft.com/office/drawing/2014/main" id="{4A0224BB-A6DB-C12C-1569-B29EBCEC6810}"/>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11" name="Rectangle 610">
                              <a:extLst>
                                <a:ext uri="{FF2B5EF4-FFF2-40B4-BE49-F238E27FC236}">
                                  <a16:creationId xmlns:a16="http://schemas.microsoft.com/office/drawing/2014/main" id="{303B9A2A-31FA-0BBF-7B23-8F95FDF56AC2}"/>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603" name="Group 602">
                            <a:extLst>
                              <a:ext uri="{FF2B5EF4-FFF2-40B4-BE49-F238E27FC236}">
                                <a16:creationId xmlns:a16="http://schemas.microsoft.com/office/drawing/2014/main" id="{F9F3B7A0-36E5-F90C-0D24-086ACD4AE21A}"/>
                              </a:ext>
                            </a:extLst>
                          </p:cNvPr>
                          <p:cNvGrpSpPr/>
                          <p:nvPr/>
                        </p:nvGrpSpPr>
                        <p:grpSpPr>
                          <a:xfrm>
                            <a:off x="2133600" y="2239962"/>
                            <a:ext cx="1097280" cy="274320"/>
                            <a:chOff x="1036320" y="2240280"/>
                            <a:chExt cx="1097280" cy="274320"/>
                          </a:xfrm>
                          <a:grpFill/>
                        </p:grpSpPr>
                        <p:sp>
                          <p:nvSpPr>
                            <p:cNvPr id="604" name="Rectangle 603">
                              <a:extLst>
                                <a:ext uri="{FF2B5EF4-FFF2-40B4-BE49-F238E27FC236}">
                                  <a16:creationId xmlns:a16="http://schemas.microsoft.com/office/drawing/2014/main" id="{71EA900E-3FFF-B46A-F82B-6C2F42D9546A}"/>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05" name="Rectangle 604">
                              <a:extLst>
                                <a:ext uri="{FF2B5EF4-FFF2-40B4-BE49-F238E27FC236}">
                                  <a16:creationId xmlns:a16="http://schemas.microsoft.com/office/drawing/2014/main" id="{047E362D-3891-A72B-125D-99369451F763}"/>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06" name="Rectangle 605">
                              <a:extLst>
                                <a:ext uri="{FF2B5EF4-FFF2-40B4-BE49-F238E27FC236}">
                                  <a16:creationId xmlns:a16="http://schemas.microsoft.com/office/drawing/2014/main" id="{BA7D2A3F-1D81-2200-18A6-1800C6AB2FC1}"/>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07" name="Rectangle 606">
                              <a:extLst>
                                <a:ext uri="{FF2B5EF4-FFF2-40B4-BE49-F238E27FC236}">
                                  <a16:creationId xmlns:a16="http://schemas.microsoft.com/office/drawing/2014/main" id="{C6FE5A1D-07CD-09B6-F670-FDD0E27C0095}"/>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591" name="Group 590">
                          <a:extLst>
                            <a:ext uri="{FF2B5EF4-FFF2-40B4-BE49-F238E27FC236}">
                              <a16:creationId xmlns:a16="http://schemas.microsoft.com/office/drawing/2014/main" id="{84EE031D-73C5-DB3B-B8D0-11EC09367562}"/>
                            </a:ext>
                          </a:extLst>
                        </p:cNvPr>
                        <p:cNvGrpSpPr/>
                        <p:nvPr/>
                      </p:nvGrpSpPr>
                      <p:grpSpPr>
                        <a:xfrm>
                          <a:off x="1036320" y="2482600"/>
                          <a:ext cx="1905000" cy="244158"/>
                          <a:chOff x="1036320" y="2239962"/>
                          <a:chExt cx="2194560" cy="274638"/>
                        </a:xfrm>
                        <a:grpFill/>
                      </p:grpSpPr>
                      <p:grpSp>
                        <p:nvGrpSpPr>
                          <p:cNvPr id="592" name="Group 591">
                            <a:extLst>
                              <a:ext uri="{FF2B5EF4-FFF2-40B4-BE49-F238E27FC236}">
                                <a16:creationId xmlns:a16="http://schemas.microsoft.com/office/drawing/2014/main" id="{8C52F9DC-D53D-891D-3F6E-A95C9FC35DB1}"/>
                              </a:ext>
                            </a:extLst>
                          </p:cNvPr>
                          <p:cNvGrpSpPr/>
                          <p:nvPr/>
                        </p:nvGrpSpPr>
                        <p:grpSpPr>
                          <a:xfrm>
                            <a:off x="1036320" y="2240280"/>
                            <a:ext cx="1097280" cy="274320"/>
                            <a:chOff x="1036320" y="2240280"/>
                            <a:chExt cx="1097280" cy="274320"/>
                          </a:xfrm>
                          <a:grpFill/>
                        </p:grpSpPr>
                        <p:sp>
                          <p:nvSpPr>
                            <p:cNvPr id="598" name="Rectangle 597">
                              <a:extLst>
                                <a:ext uri="{FF2B5EF4-FFF2-40B4-BE49-F238E27FC236}">
                                  <a16:creationId xmlns:a16="http://schemas.microsoft.com/office/drawing/2014/main" id="{1297D60B-32AF-D2BE-1832-06C112AE04E4}"/>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99" name="Rectangle 598">
                              <a:extLst>
                                <a:ext uri="{FF2B5EF4-FFF2-40B4-BE49-F238E27FC236}">
                                  <a16:creationId xmlns:a16="http://schemas.microsoft.com/office/drawing/2014/main" id="{0C9D2729-ED60-8895-78CE-6A3E853E2797}"/>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00" name="Rectangle 599">
                              <a:extLst>
                                <a:ext uri="{FF2B5EF4-FFF2-40B4-BE49-F238E27FC236}">
                                  <a16:creationId xmlns:a16="http://schemas.microsoft.com/office/drawing/2014/main" id="{E223CC34-AE64-5832-4DA1-5EC0F3F36F07}"/>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01" name="Rectangle 600">
                              <a:extLst>
                                <a:ext uri="{FF2B5EF4-FFF2-40B4-BE49-F238E27FC236}">
                                  <a16:creationId xmlns:a16="http://schemas.microsoft.com/office/drawing/2014/main" id="{74E6E2F8-16BB-6833-CF75-5917B1917BB3}"/>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593" name="Group 592">
                            <a:extLst>
                              <a:ext uri="{FF2B5EF4-FFF2-40B4-BE49-F238E27FC236}">
                                <a16:creationId xmlns:a16="http://schemas.microsoft.com/office/drawing/2014/main" id="{71C440F0-5A55-57A8-B074-6201CD66AAF9}"/>
                              </a:ext>
                            </a:extLst>
                          </p:cNvPr>
                          <p:cNvGrpSpPr/>
                          <p:nvPr/>
                        </p:nvGrpSpPr>
                        <p:grpSpPr>
                          <a:xfrm>
                            <a:off x="2133600" y="2239962"/>
                            <a:ext cx="1097280" cy="274320"/>
                            <a:chOff x="1036320" y="2240280"/>
                            <a:chExt cx="1097280" cy="274320"/>
                          </a:xfrm>
                          <a:grpFill/>
                        </p:grpSpPr>
                        <p:sp>
                          <p:nvSpPr>
                            <p:cNvPr id="594" name="Rectangle 593">
                              <a:extLst>
                                <a:ext uri="{FF2B5EF4-FFF2-40B4-BE49-F238E27FC236}">
                                  <a16:creationId xmlns:a16="http://schemas.microsoft.com/office/drawing/2014/main" id="{C8A17039-47C6-ECA5-7674-A659153E7A7F}"/>
                                </a:ext>
                              </a:extLst>
                            </p:cNvPr>
                            <p:cNvSpPr/>
                            <p:nvPr/>
                          </p:nvSpPr>
                          <p:spPr>
                            <a:xfrm>
                              <a:off x="1036320" y="2240280"/>
                              <a:ext cx="274320" cy="27432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95" name="Rectangle 594">
                              <a:extLst>
                                <a:ext uri="{FF2B5EF4-FFF2-40B4-BE49-F238E27FC236}">
                                  <a16:creationId xmlns:a16="http://schemas.microsoft.com/office/drawing/2014/main" id="{A1A0EBC7-3C5B-AE17-3ABC-E82BB3F1940D}"/>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96" name="Rectangle 595">
                              <a:extLst>
                                <a:ext uri="{FF2B5EF4-FFF2-40B4-BE49-F238E27FC236}">
                                  <a16:creationId xmlns:a16="http://schemas.microsoft.com/office/drawing/2014/main" id="{1ADA1EF7-699C-783A-335D-200318A784CB}"/>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97" name="Rectangle 596">
                              <a:extLst>
                                <a:ext uri="{FF2B5EF4-FFF2-40B4-BE49-F238E27FC236}">
                                  <a16:creationId xmlns:a16="http://schemas.microsoft.com/office/drawing/2014/main" id="{99B28538-F86E-9D9A-C513-DD53FC43CFC0}"/>
                                </a:ext>
                              </a:extLst>
                            </p:cNvPr>
                            <p:cNvSpPr/>
                            <p:nvPr/>
                          </p:nvSpPr>
                          <p:spPr>
                            <a:xfrm>
                              <a:off x="1859280" y="2240280"/>
                              <a:ext cx="274320" cy="27432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grpSp>
              <p:cxnSp>
                <p:nvCxnSpPr>
                  <p:cNvPr id="584" name="Straight Connector 583">
                    <a:extLst>
                      <a:ext uri="{FF2B5EF4-FFF2-40B4-BE49-F238E27FC236}">
                        <a16:creationId xmlns:a16="http://schemas.microsoft.com/office/drawing/2014/main" id="{C2AE39D7-8810-14E7-7809-6DCB5BD9D591}"/>
                      </a:ext>
                    </a:extLst>
                  </p:cNvPr>
                  <p:cNvCxnSpPr>
                    <a:cxnSpLocks/>
                  </p:cNvCxnSpPr>
                  <p:nvPr/>
                </p:nvCxnSpPr>
                <p:spPr>
                  <a:xfrm>
                    <a:off x="1745877" y="2857954"/>
                    <a:ext cx="2016000" cy="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5" name="Straight Connector 584">
                    <a:extLst>
                      <a:ext uri="{FF2B5EF4-FFF2-40B4-BE49-F238E27FC236}">
                        <a16:creationId xmlns:a16="http://schemas.microsoft.com/office/drawing/2014/main" id="{A4CC57CE-1030-046C-C9CB-2F4A80DB3AE1}"/>
                      </a:ext>
                    </a:extLst>
                  </p:cNvPr>
                  <p:cNvCxnSpPr>
                    <a:cxnSpLocks/>
                  </p:cNvCxnSpPr>
                  <p:nvPr/>
                </p:nvCxnSpPr>
                <p:spPr>
                  <a:xfrm>
                    <a:off x="1745877" y="3242901"/>
                    <a:ext cx="2016000" cy="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grpSp>
          </p:grpSp>
          <p:cxnSp>
            <p:nvCxnSpPr>
              <p:cNvPr id="947" name="Straight Connector 946">
                <a:extLst>
                  <a:ext uri="{FF2B5EF4-FFF2-40B4-BE49-F238E27FC236}">
                    <a16:creationId xmlns:a16="http://schemas.microsoft.com/office/drawing/2014/main" id="{1B177319-4370-7B09-AC5B-DAE0F4D3F70F}"/>
                  </a:ext>
                </a:extLst>
              </p:cNvPr>
              <p:cNvCxnSpPr>
                <a:cxnSpLocks/>
              </p:cNvCxnSpPr>
              <p:nvPr/>
            </p:nvCxnSpPr>
            <p:spPr>
              <a:xfrm>
                <a:off x="1341717" y="3588024"/>
                <a:ext cx="2016000" cy="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948" name="TextBox 947">
              <a:extLst>
                <a:ext uri="{FF2B5EF4-FFF2-40B4-BE49-F238E27FC236}">
                  <a16:creationId xmlns:a16="http://schemas.microsoft.com/office/drawing/2014/main" id="{7154FCCE-DA33-BC4B-F900-6B294770BF54}"/>
                </a:ext>
              </a:extLst>
            </p:cNvPr>
            <p:cNvSpPr txBox="1"/>
            <p:nvPr/>
          </p:nvSpPr>
          <p:spPr>
            <a:xfrm>
              <a:off x="3291776" y="3340128"/>
              <a:ext cx="926857" cy="369332"/>
            </a:xfrm>
            <a:prstGeom prst="rect">
              <a:avLst/>
            </a:prstGeom>
            <a:noFill/>
          </p:spPr>
          <p:txBody>
            <a:bodyPr wrap="none" rtlCol="0">
              <a:spAutoFit/>
            </a:bodyPr>
            <a:lstStyle/>
            <a:p>
              <a:pPr>
                <a:lnSpc>
                  <a:spcPct val="90000"/>
                </a:lnSpc>
              </a:pPr>
              <a:r>
                <a:rPr lang="en-GR" sz="2000" dirty="0">
                  <a:solidFill>
                    <a:schemeClr val="accent3"/>
                  </a:solidFill>
                  <a:latin typeface="Trebuchet MS" panose="020B0703020202090204" pitchFamily="34" charset="0"/>
                </a:rPr>
                <a:t>Core 3</a:t>
              </a:r>
            </a:p>
          </p:txBody>
        </p:sp>
      </p:grpSp>
      <p:grpSp>
        <p:nvGrpSpPr>
          <p:cNvPr id="1055" name="Group 1054">
            <a:extLst>
              <a:ext uri="{FF2B5EF4-FFF2-40B4-BE49-F238E27FC236}">
                <a16:creationId xmlns:a16="http://schemas.microsoft.com/office/drawing/2014/main" id="{025B9749-DC25-3454-EB2D-BF97D0E2B22F}"/>
              </a:ext>
            </a:extLst>
          </p:cNvPr>
          <p:cNvGrpSpPr/>
          <p:nvPr/>
        </p:nvGrpSpPr>
        <p:grpSpPr>
          <a:xfrm>
            <a:off x="4962126" y="1585107"/>
            <a:ext cx="3622280" cy="1829494"/>
            <a:chOff x="606106" y="2494376"/>
            <a:chExt cx="3622280" cy="1829494"/>
          </a:xfrm>
        </p:grpSpPr>
        <p:grpSp>
          <p:nvGrpSpPr>
            <p:cNvPr id="1058" name="Group 1057">
              <a:extLst>
                <a:ext uri="{FF2B5EF4-FFF2-40B4-BE49-F238E27FC236}">
                  <a16:creationId xmlns:a16="http://schemas.microsoft.com/office/drawing/2014/main" id="{994B0633-EF63-3465-FAE3-A1E9D6F628CA}"/>
                </a:ext>
              </a:extLst>
            </p:cNvPr>
            <p:cNvGrpSpPr/>
            <p:nvPr/>
          </p:nvGrpSpPr>
          <p:grpSpPr>
            <a:xfrm>
              <a:off x="621144" y="2494376"/>
              <a:ext cx="3607242" cy="1829494"/>
              <a:chOff x="621144" y="2494376"/>
              <a:chExt cx="3607242" cy="1829494"/>
            </a:xfrm>
          </p:grpSpPr>
          <p:sp>
            <p:nvSpPr>
              <p:cNvPr id="1060" name="TextBox 1059">
                <a:extLst>
                  <a:ext uri="{FF2B5EF4-FFF2-40B4-BE49-F238E27FC236}">
                    <a16:creationId xmlns:a16="http://schemas.microsoft.com/office/drawing/2014/main" id="{8B622B03-FD90-8BFE-149E-E51F23C1920C}"/>
                  </a:ext>
                </a:extLst>
              </p:cNvPr>
              <p:cNvSpPr txBox="1"/>
              <p:nvPr/>
            </p:nvSpPr>
            <p:spPr>
              <a:xfrm>
                <a:off x="621144" y="2870380"/>
                <a:ext cx="926857" cy="369332"/>
              </a:xfrm>
              <a:prstGeom prst="rect">
                <a:avLst/>
              </a:prstGeom>
              <a:noFill/>
            </p:spPr>
            <p:txBody>
              <a:bodyPr wrap="none" rtlCol="0">
                <a:spAutoFit/>
              </a:bodyPr>
              <a:lstStyle/>
              <a:p>
                <a:pPr>
                  <a:lnSpc>
                    <a:spcPct val="90000"/>
                  </a:lnSpc>
                </a:pPr>
                <a:r>
                  <a:rPr lang="en-GR" sz="2000" dirty="0">
                    <a:solidFill>
                      <a:schemeClr val="accent4"/>
                    </a:solidFill>
                    <a:latin typeface="Trebuchet MS" panose="020B0703020202090204" pitchFamily="34" charset="0"/>
                  </a:rPr>
                  <a:t>Core 1</a:t>
                </a:r>
              </a:p>
            </p:txBody>
          </p:sp>
          <p:sp>
            <p:nvSpPr>
              <p:cNvPr id="1061" name="TextBox 1060">
                <a:extLst>
                  <a:ext uri="{FF2B5EF4-FFF2-40B4-BE49-F238E27FC236}">
                    <a16:creationId xmlns:a16="http://schemas.microsoft.com/office/drawing/2014/main" id="{C052CA7F-8BB7-1ECA-078A-9901AAC96BFE}"/>
                  </a:ext>
                </a:extLst>
              </p:cNvPr>
              <p:cNvSpPr txBox="1"/>
              <p:nvPr/>
            </p:nvSpPr>
            <p:spPr>
              <a:xfrm>
                <a:off x="3301528" y="2821949"/>
                <a:ext cx="926857" cy="369332"/>
              </a:xfrm>
              <a:prstGeom prst="rect">
                <a:avLst/>
              </a:prstGeom>
              <a:noFill/>
            </p:spPr>
            <p:txBody>
              <a:bodyPr wrap="none" rtlCol="0">
                <a:spAutoFit/>
              </a:bodyPr>
              <a:lstStyle/>
              <a:p>
                <a:pPr>
                  <a:lnSpc>
                    <a:spcPct val="90000"/>
                  </a:lnSpc>
                </a:pPr>
                <a:r>
                  <a:rPr lang="en-GR" sz="2000" dirty="0">
                    <a:solidFill>
                      <a:schemeClr val="accent6"/>
                    </a:solidFill>
                    <a:latin typeface="Trebuchet MS" panose="020B0703020202090204" pitchFamily="34" charset="0"/>
                  </a:rPr>
                  <a:t>Core 2</a:t>
                </a:r>
              </a:p>
            </p:txBody>
          </p:sp>
          <p:sp>
            <p:nvSpPr>
              <p:cNvPr id="1062" name="TextBox 1061">
                <a:extLst>
                  <a:ext uri="{FF2B5EF4-FFF2-40B4-BE49-F238E27FC236}">
                    <a16:creationId xmlns:a16="http://schemas.microsoft.com/office/drawing/2014/main" id="{550F1AB2-574A-B684-CC64-1595EB826DC4}"/>
                  </a:ext>
                </a:extLst>
              </p:cNvPr>
              <p:cNvSpPr txBox="1"/>
              <p:nvPr/>
            </p:nvSpPr>
            <p:spPr>
              <a:xfrm>
                <a:off x="3301529" y="3528849"/>
                <a:ext cx="926857" cy="369332"/>
              </a:xfrm>
              <a:prstGeom prst="rect">
                <a:avLst/>
              </a:prstGeom>
              <a:noFill/>
            </p:spPr>
            <p:txBody>
              <a:bodyPr wrap="none" rtlCol="0">
                <a:spAutoFit/>
              </a:bodyPr>
              <a:lstStyle/>
              <a:p>
                <a:pPr>
                  <a:lnSpc>
                    <a:spcPct val="90000"/>
                  </a:lnSpc>
                </a:pPr>
                <a:r>
                  <a:rPr lang="en-GR" sz="2000" dirty="0">
                    <a:solidFill>
                      <a:schemeClr val="accent5"/>
                    </a:solidFill>
                    <a:latin typeface="Trebuchet MS" panose="020B0703020202090204" pitchFamily="34" charset="0"/>
                  </a:rPr>
                  <a:t>Core 4</a:t>
                </a:r>
              </a:p>
            </p:txBody>
          </p:sp>
          <p:grpSp>
            <p:nvGrpSpPr>
              <p:cNvPr id="1063" name="Group 1062">
                <a:extLst>
                  <a:ext uri="{FF2B5EF4-FFF2-40B4-BE49-F238E27FC236}">
                    <a16:creationId xmlns:a16="http://schemas.microsoft.com/office/drawing/2014/main" id="{F00825D3-DD96-CE7C-E920-62010DA7E819}"/>
                  </a:ext>
                </a:extLst>
              </p:cNvPr>
              <p:cNvGrpSpPr/>
              <p:nvPr/>
            </p:nvGrpSpPr>
            <p:grpSpPr>
              <a:xfrm>
                <a:off x="1327429" y="2494376"/>
                <a:ext cx="2016000" cy="1829494"/>
                <a:chOff x="1745877" y="2342910"/>
                <a:chExt cx="2016000" cy="1829494"/>
              </a:xfrm>
            </p:grpSpPr>
            <p:grpSp>
              <p:nvGrpSpPr>
                <p:cNvPr id="1064" name="Group 1063">
                  <a:extLst>
                    <a:ext uri="{FF2B5EF4-FFF2-40B4-BE49-F238E27FC236}">
                      <a16:creationId xmlns:a16="http://schemas.microsoft.com/office/drawing/2014/main" id="{06EE56ED-8586-1570-7528-21BCE49C0072}"/>
                    </a:ext>
                  </a:extLst>
                </p:cNvPr>
                <p:cNvGrpSpPr>
                  <a:grpSpLocks noChangeAspect="1"/>
                </p:cNvGrpSpPr>
                <p:nvPr/>
              </p:nvGrpSpPr>
              <p:grpSpPr>
                <a:xfrm>
                  <a:off x="1925878" y="2496557"/>
                  <a:ext cx="1656000" cy="1495876"/>
                  <a:chOff x="1036320" y="2239962"/>
                  <a:chExt cx="1905000" cy="1948528"/>
                </a:xfrm>
                <a:solidFill>
                  <a:schemeClr val="bg1">
                    <a:lumMod val="85000"/>
                  </a:schemeClr>
                </a:solidFill>
              </p:grpSpPr>
              <p:grpSp>
                <p:nvGrpSpPr>
                  <p:cNvPr id="1067" name="Group 1066">
                    <a:extLst>
                      <a:ext uri="{FF2B5EF4-FFF2-40B4-BE49-F238E27FC236}">
                        <a16:creationId xmlns:a16="http://schemas.microsoft.com/office/drawing/2014/main" id="{16802F64-C06D-6F06-6461-807BB08D2C7E}"/>
                      </a:ext>
                    </a:extLst>
                  </p:cNvPr>
                  <p:cNvGrpSpPr/>
                  <p:nvPr/>
                </p:nvGrpSpPr>
                <p:grpSpPr>
                  <a:xfrm>
                    <a:off x="1036320" y="2239962"/>
                    <a:ext cx="1905000" cy="972266"/>
                    <a:chOff x="1036320" y="2239962"/>
                    <a:chExt cx="1905000" cy="972266"/>
                  </a:xfrm>
                  <a:grpFill/>
                </p:grpSpPr>
                <p:grpSp>
                  <p:nvGrpSpPr>
                    <p:cNvPr id="1115" name="Group 1114">
                      <a:extLst>
                        <a:ext uri="{FF2B5EF4-FFF2-40B4-BE49-F238E27FC236}">
                          <a16:creationId xmlns:a16="http://schemas.microsoft.com/office/drawing/2014/main" id="{6E697839-D51C-8E44-1451-F21D38BAE2EB}"/>
                        </a:ext>
                      </a:extLst>
                    </p:cNvPr>
                    <p:cNvGrpSpPr/>
                    <p:nvPr/>
                  </p:nvGrpSpPr>
                  <p:grpSpPr>
                    <a:xfrm>
                      <a:off x="1036320" y="2239962"/>
                      <a:ext cx="1905000" cy="486796"/>
                      <a:chOff x="1036320" y="2239962"/>
                      <a:chExt cx="1905000" cy="486796"/>
                    </a:xfrm>
                    <a:grpFill/>
                  </p:grpSpPr>
                  <p:grpSp>
                    <p:nvGrpSpPr>
                      <p:cNvPr id="1139" name="Group 1138">
                        <a:extLst>
                          <a:ext uri="{FF2B5EF4-FFF2-40B4-BE49-F238E27FC236}">
                            <a16:creationId xmlns:a16="http://schemas.microsoft.com/office/drawing/2014/main" id="{398EB05D-BF6A-277C-CB99-0E57873B9979}"/>
                          </a:ext>
                        </a:extLst>
                      </p:cNvPr>
                      <p:cNvGrpSpPr/>
                      <p:nvPr/>
                    </p:nvGrpSpPr>
                    <p:grpSpPr>
                      <a:xfrm>
                        <a:off x="1036320" y="2239962"/>
                        <a:ext cx="1905000" cy="244158"/>
                        <a:chOff x="1036320" y="2239962"/>
                        <a:chExt cx="2194560" cy="274638"/>
                      </a:xfrm>
                      <a:grpFill/>
                    </p:grpSpPr>
                    <p:grpSp>
                      <p:nvGrpSpPr>
                        <p:cNvPr id="1151" name="Group 1150">
                          <a:extLst>
                            <a:ext uri="{FF2B5EF4-FFF2-40B4-BE49-F238E27FC236}">
                              <a16:creationId xmlns:a16="http://schemas.microsoft.com/office/drawing/2014/main" id="{DD1DD583-684C-6DD8-D433-2CD0605833E6}"/>
                            </a:ext>
                          </a:extLst>
                        </p:cNvPr>
                        <p:cNvGrpSpPr/>
                        <p:nvPr/>
                      </p:nvGrpSpPr>
                      <p:grpSpPr>
                        <a:xfrm>
                          <a:off x="1036320" y="2240280"/>
                          <a:ext cx="1097280" cy="274320"/>
                          <a:chOff x="1036320" y="2240280"/>
                          <a:chExt cx="1097280" cy="274320"/>
                        </a:xfrm>
                        <a:grpFill/>
                      </p:grpSpPr>
                      <p:sp>
                        <p:nvSpPr>
                          <p:cNvPr id="1157" name="Rectangle 1156">
                            <a:extLst>
                              <a:ext uri="{FF2B5EF4-FFF2-40B4-BE49-F238E27FC236}">
                                <a16:creationId xmlns:a16="http://schemas.microsoft.com/office/drawing/2014/main" id="{39EBB622-4D8D-B250-C232-2C302DC7DEDF}"/>
                              </a:ext>
                            </a:extLst>
                          </p:cNvPr>
                          <p:cNvSpPr/>
                          <p:nvPr/>
                        </p:nvSpPr>
                        <p:spPr>
                          <a:xfrm>
                            <a:off x="1036320" y="2240280"/>
                            <a:ext cx="274320" cy="27432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58" name="Rectangle 1157">
                            <a:extLst>
                              <a:ext uri="{FF2B5EF4-FFF2-40B4-BE49-F238E27FC236}">
                                <a16:creationId xmlns:a16="http://schemas.microsoft.com/office/drawing/2014/main" id="{40304400-04AC-221D-BB3D-CC07B6D7B148}"/>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59" name="Rectangle 1158">
                            <a:extLst>
                              <a:ext uri="{FF2B5EF4-FFF2-40B4-BE49-F238E27FC236}">
                                <a16:creationId xmlns:a16="http://schemas.microsoft.com/office/drawing/2014/main" id="{0B3F64B8-E9A5-F5D6-058C-380766D1DFE2}"/>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60" name="Rectangle 1159">
                            <a:extLst>
                              <a:ext uri="{FF2B5EF4-FFF2-40B4-BE49-F238E27FC236}">
                                <a16:creationId xmlns:a16="http://schemas.microsoft.com/office/drawing/2014/main" id="{153FD391-9BB0-F475-A5AD-A11450CFB8DF}"/>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152" name="Group 1151">
                          <a:extLst>
                            <a:ext uri="{FF2B5EF4-FFF2-40B4-BE49-F238E27FC236}">
                              <a16:creationId xmlns:a16="http://schemas.microsoft.com/office/drawing/2014/main" id="{7298C5DD-6DF0-BEEF-1D19-3322AF58D93D}"/>
                            </a:ext>
                          </a:extLst>
                        </p:cNvPr>
                        <p:cNvGrpSpPr/>
                        <p:nvPr/>
                      </p:nvGrpSpPr>
                      <p:grpSpPr>
                        <a:xfrm>
                          <a:off x="2133600" y="2239962"/>
                          <a:ext cx="1097280" cy="274320"/>
                          <a:chOff x="1036320" y="2240280"/>
                          <a:chExt cx="1097280" cy="274320"/>
                        </a:xfrm>
                        <a:grpFill/>
                      </p:grpSpPr>
                      <p:sp>
                        <p:nvSpPr>
                          <p:cNvPr id="1153" name="Rectangle 1152">
                            <a:extLst>
                              <a:ext uri="{FF2B5EF4-FFF2-40B4-BE49-F238E27FC236}">
                                <a16:creationId xmlns:a16="http://schemas.microsoft.com/office/drawing/2014/main" id="{333F637A-F709-47F4-1C95-CAFB8791E41B}"/>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54" name="Rectangle 1153">
                            <a:extLst>
                              <a:ext uri="{FF2B5EF4-FFF2-40B4-BE49-F238E27FC236}">
                                <a16:creationId xmlns:a16="http://schemas.microsoft.com/office/drawing/2014/main" id="{BD608DB2-0CFC-EA86-0FCB-6FB8EC866E30}"/>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55" name="Rectangle 1154">
                            <a:extLst>
                              <a:ext uri="{FF2B5EF4-FFF2-40B4-BE49-F238E27FC236}">
                                <a16:creationId xmlns:a16="http://schemas.microsoft.com/office/drawing/2014/main" id="{4878080B-C2A5-743C-D36C-08062834DB3C}"/>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56" name="Rectangle 1155">
                            <a:extLst>
                              <a:ext uri="{FF2B5EF4-FFF2-40B4-BE49-F238E27FC236}">
                                <a16:creationId xmlns:a16="http://schemas.microsoft.com/office/drawing/2014/main" id="{23A98BBD-6D70-2F8A-2CBC-AF5D549F258F}"/>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1140" name="Group 1139">
                        <a:extLst>
                          <a:ext uri="{FF2B5EF4-FFF2-40B4-BE49-F238E27FC236}">
                            <a16:creationId xmlns:a16="http://schemas.microsoft.com/office/drawing/2014/main" id="{AA716F14-A7D6-AEF4-88DA-0EE89D4AFC0E}"/>
                          </a:ext>
                        </a:extLst>
                      </p:cNvPr>
                      <p:cNvGrpSpPr/>
                      <p:nvPr/>
                    </p:nvGrpSpPr>
                    <p:grpSpPr>
                      <a:xfrm>
                        <a:off x="1036320" y="2482600"/>
                        <a:ext cx="1905000" cy="244158"/>
                        <a:chOff x="1036320" y="2239962"/>
                        <a:chExt cx="2194560" cy="274638"/>
                      </a:xfrm>
                      <a:grpFill/>
                    </p:grpSpPr>
                    <p:grpSp>
                      <p:nvGrpSpPr>
                        <p:cNvPr id="1141" name="Group 1140">
                          <a:extLst>
                            <a:ext uri="{FF2B5EF4-FFF2-40B4-BE49-F238E27FC236}">
                              <a16:creationId xmlns:a16="http://schemas.microsoft.com/office/drawing/2014/main" id="{CE2DF8EC-9BA0-3693-77E0-EBE8F72579D0}"/>
                            </a:ext>
                          </a:extLst>
                        </p:cNvPr>
                        <p:cNvGrpSpPr/>
                        <p:nvPr/>
                      </p:nvGrpSpPr>
                      <p:grpSpPr>
                        <a:xfrm>
                          <a:off x="1036320" y="2240280"/>
                          <a:ext cx="1097280" cy="274320"/>
                          <a:chOff x="1036320" y="2240280"/>
                          <a:chExt cx="1097280" cy="274320"/>
                        </a:xfrm>
                        <a:grpFill/>
                      </p:grpSpPr>
                      <p:sp>
                        <p:nvSpPr>
                          <p:cNvPr id="1147" name="Rectangle 1146">
                            <a:extLst>
                              <a:ext uri="{FF2B5EF4-FFF2-40B4-BE49-F238E27FC236}">
                                <a16:creationId xmlns:a16="http://schemas.microsoft.com/office/drawing/2014/main" id="{0D5FB505-DFD8-FDDD-0784-F557421B0E72}"/>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48" name="Rectangle 1147">
                            <a:extLst>
                              <a:ext uri="{FF2B5EF4-FFF2-40B4-BE49-F238E27FC236}">
                                <a16:creationId xmlns:a16="http://schemas.microsoft.com/office/drawing/2014/main" id="{66613530-80A4-EC7E-00A1-56D3A7AC9427}"/>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49" name="Rectangle 1148">
                            <a:extLst>
                              <a:ext uri="{FF2B5EF4-FFF2-40B4-BE49-F238E27FC236}">
                                <a16:creationId xmlns:a16="http://schemas.microsoft.com/office/drawing/2014/main" id="{571B4A51-B78C-DC46-0573-6D5FE5498075}"/>
                              </a:ext>
                            </a:extLst>
                          </p:cNvPr>
                          <p:cNvSpPr/>
                          <p:nvPr/>
                        </p:nvSpPr>
                        <p:spPr>
                          <a:xfrm>
                            <a:off x="1588168" y="2240280"/>
                            <a:ext cx="274320" cy="27432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50" name="Rectangle 1149">
                            <a:extLst>
                              <a:ext uri="{FF2B5EF4-FFF2-40B4-BE49-F238E27FC236}">
                                <a16:creationId xmlns:a16="http://schemas.microsoft.com/office/drawing/2014/main" id="{E5C1C997-0FDA-0CE3-C9C7-2E28A8720F78}"/>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142" name="Group 1141">
                          <a:extLst>
                            <a:ext uri="{FF2B5EF4-FFF2-40B4-BE49-F238E27FC236}">
                              <a16:creationId xmlns:a16="http://schemas.microsoft.com/office/drawing/2014/main" id="{7BF3E2C3-0353-105F-BAD8-51FFFEA7F6CD}"/>
                            </a:ext>
                          </a:extLst>
                        </p:cNvPr>
                        <p:cNvGrpSpPr/>
                        <p:nvPr/>
                      </p:nvGrpSpPr>
                      <p:grpSpPr>
                        <a:xfrm>
                          <a:off x="2133600" y="2239962"/>
                          <a:ext cx="1097280" cy="274320"/>
                          <a:chOff x="1036320" y="2240280"/>
                          <a:chExt cx="1097280" cy="274320"/>
                        </a:xfrm>
                        <a:grpFill/>
                      </p:grpSpPr>
                      <p:sp>
                        <p:nvSpPr>
                          <p:cNvPr id="1143" name="Rectangle 1142">
                            <a:extLst>
                              <a:ext uri="{FF2B5EF4-FFF2-40B4-BE49-F238E27FC236}">
                                <a16:creationId xmlns:a16="http://schemas.microsoft.com/office/drawing/2014/main" id="{39AF1324-53CE-306B-19D6-836C604A6410}"/>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44" name="Rectangle 1143">
                            <a:extLst>
                              <a:ext uri="{FF2B5EF4-FFF2-40B4-BE49-F238E27FC236}">
                                <a16:creationId xmlns:a16="http://schemas.microsoft.com/office/drawing/2014/main" id="{55F1A13E-0A53-8769-2379-01A05FE3B693}"/>
                              </a:ext>
                            </a:extLst>
                          </p:cNvPr>
                          <p:cNvSpPr/>
                          <p:nvPr/>
                        </p:nvSpPr>
                        <p:spPr>
                          <a:xfrm>
                            <a:off x="131064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45" name="Rectangle 1144">
                            <a:extLst>
                              <a:ext uri="{FF2B5EF4-FFF2-40B4-BE49-F238E27FC236}">
                                <a16:creationId xmlns:a16="http://schemas.microsoft.com/office/drawing/2014/main" id="{8297997D-BC01-7226-412C-E5AD40C10968}"/>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46" name="Rectangle 1145">
                            <a:extLst>
                              <a:ext uri="{FF2B5EF4-FFF2-40B4-BE49-F238E27FC236}">
                                <a16:creationId xmlns:a16="http://schemas.microsoft.com/office/drawing/2014/main" id="{4403FE4C-64A7-9232-3F77-A647ABC95819}"/>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1116" name="Group 1115">
                      <a:extLst>
                        <a:ext uri="{FF2B5EF4-FFF2-40B4-BE49-F238E27FC236}">
                          <a16:creationId xmlns:a16="http://schemas.microsoft.com/office/drawing/2014/main" id="{B4E9B5BF-9B9C-8C9C-4A5F-9251F9490CB6}"/>
                        </a:ext>
                      </a:extLst>
                    </p:cNvPr>
                    <p:cNvGrpSpPr/>
                    <p:nvPr/>
                  </p:nvGrpSpPr>
                  <p:grpSpPr>
                    <a:xfrm>
                      <a:off x="1036320" y="2725432"/>
                      <a:ext cx="1905000" cy="486796"/>
                      <a:chOff x="1036320" y="2239962"/>
                      <a:chExt cx="1905000" cy="486796"/>
                    </a:xfrm>
                    <a:grpFill/>
                  </p:grpSpPr>
                  <p:grpSp>
                    <p:nvGrpSpPr>
                      <p:cNvPr id="1117" name="Group 1116">
                        <a:extLst>
                          <a:ext uri="{FF2B5EF4-FFF2-40B4-BE49-F238E27FC236}">
                            <a16:creationId xmlns:a16="http://schemas.microsoft.com/office/drawing/2014/main" id="{456E548B-76EF-963C-E76B-464A4BFE9880}"/>
                          </a:ext>
                        </a:extLst>
                      </p:cNvPr>
                      <p:cNvGrpSpPr/>
                      <p:nvPr/>
                    </p:nvGrpSpPr>
                    <p:grpSpPr>
                      <a:xfrm>
                        <a:off x="1036320" y="2239962"/>
                        <a:ext cx="1905000" cy="244158"/>
                        <a:chOff x="1036320" y="2239962"/>
                        <a:chExt cx="2194560" cy="274638"/>
                      </a:xfrm>
                      <a:grpFill/>
                    </p:grpSpPr>
                    <p:grpSp>
                      <p:nvGrpSpPr>
                        <p:cNvPr id="1129" name="Group 1128">
                          <a:extLst>
                            <a:ext uri="{FF2B5EF4-FFF2-40B4-BE49-F238E27FC236}">
                              <a16:creationId xmlns:a16="http://schemas.microsoft.com/office/drawing/2014/main" id="{3E093531-07D5-E668-9CD9-7EA8048B828D}"/>
                            </a:ext>
                          </a:extLst>
                        </p:cNvPr>
                        <p:cNvGrpSpPr/>
                        <p:nvPr/>
                      </p:nvGrpSpPr>
                      <p:grpSpPr>
                        <a:xfrm>
                          <a:off x="1036320" y="2240280"/>
                          <a:ext cx="1097280" cy="274320"/>
                          <a:chOff x="1036320" y="2240280"/>
                          <a:chExt cx="1097280" cy="274320"/>
                        </a:xfrm>
                        <a:grpFill/>
                      </p:grpSpPr>
                      <p:sp>
                        <p:nvSpPr>
                          <p:cNvPr id="1135" name="Rectangle 1134">
                            <a:extLst>
                              <a:ext uri="{FF2B5EF4-FFF2-40B4-BE49-F238E27FC236}">
                                <a16:creationId xmlns:a16="http://schemas.microsoft.com/office/drawing/2014/main" id="{0A3EED4F-37EA-0CA8-AD30-9DA5DFCF2547}"/>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36" name="Rectangle 1135">
                            <a:extLst>
                              <a:ext uri="{FF2B5EF4-FFF2-40B4-BE49-F238E27FC236}">
                                <a16:creationId xmlns:a16="http://schemas.microsoft.com/office/drawing/2014/main" id="{6628B8A2-4252-E247-7591-026CD8FDE593}"/>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37" name="Rectangle 1136">
                            <a:extLst>
                              <a:ext uri="{FF2B5EF4-FFF2-40B4-BE49-F238E27FC236}">
                                <a16:creationId xmlns:a16="http://schemas.microsoft.com/office/drawing/2014/main" id="{FB569B8C-B70F-00F5-8764-144EC12C44B5}"/>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38" name="Rectangle 1137">
                            <a:extLst>
                              <a:ext uri="{FF2B5EF4-FFF2-40B4-BE49-F238E27FC236}">
                                <a16:creationId xmlns:a16="http://schemas.microsoft.com/office/drawing/2014/main" id="{03509B8F-1953-BDD1-621B-ECE6B1CDE130}"/>
                              </a:ext>
                            </a:extLst>
                          </p:cNvPr>
                          <p:cNvSpPr/>
                          <p:nvPr/>
                        </p:nvSpPr>
                        <p:spPr>
                          <a:xfrm>
                            <a:off x="1859280" y="2240280"/>
                            <a:ext cx="274320" cy="27432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130" name="Group 1129">
                          <a:extLst>
                            <a:ext uri="{FF2B5EF4-FFF2-40B4-BE49-F238E27FC236}">
                              <a16:creationId xmlns:a16="http://schemas.microsoft.com/office/drawing/2014/main" id="{CE524E4B-91A4-823E-C583-3C42C3CC702A}"/>
                            </a:ext>
                          </a:extLst>
                        </p:cNvPr>
                        <p:cNvGrpSpPr/>
                        <p:nvPr/>
                      </p:nvGrpSpPr>
                      <p:grpSpPr>
                        <a:xfrm>
                          <a:off x="2133600" y="2239962"/>
                          <a:ext cx="1097280" cy="274320"/>
                          <a:chOff x="1036320" y="2240280"/>
                          <a:chExt cx="1097280" cy="274320"/>
                        </a:xfrm>
                        <a:grpFill/>
                      </p:grpSpPr>
                      <p:sp>
                        <p:nvSpPr>
                          <p:cNvPr id="1131" name="Rectangle 1130">
                            <a:extLst>
                              <a:ext uri="{FF2B5EF4-FFF2-40B4-BE49-F238E27FC236}">
                                <a16:creationId xmlns:a16="http://schemas.microsoft.com/office/drawing/2014/main" id="{04E8ED9E-6615-E415-A43A-0B894B64CAF3}"/>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32" name="Rectangle 1131">
                            <a:extLst>
                              <a:ext uri="{FF2B5EF4-FFF2-40B4-BE49-F238E27FC236}">
                                <a16:creationId xmlns:a16="http://schemas.microsoft.com/office/drawing/2014/main" id="{BA7EFEFC-A52F-ADE1-1513-EC944736982F}"/>
                              </a:ext>
                            </a:extLst>
                          </p:cNvPr>
                          <p:cNvSpPr/>
                          <p:nvPr/>
                        </p:nvSpPr>
                        <p:spPr>
                          <a:xfrm>
                            <a:off x="131064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33" name="Rectangle 1132">
                            <a:extLst>
                              <a:ext uri="{FF2B5EF4-FFF2-40B4-BE49-F238E27FC236}">
                                <a16:creationId xmlns:a16="http://schemas.microsoft.com/office/drawing/2014/main" id="{4D57684E-DDBC-69C3-FCC8-2F7736928220}"/>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34" name="Rectangle 1133">
                            <a:extLst>
                              <a:ext uri="{FF2B5EF4-FFF2-40B4-BE49-F238E27FC236}">
                                <a16:creationId xmlns:a16="http://schemas.microsoft.com/office/drawing/2014/main" id="{02CDFA5A-8DE1-116A-7290-062460683B22}"/>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1118" name="Group 1117">
                        <a:extLst>
                          <a:ext uri="{FF2B5EF4-FFF2-40B4-BE49-F238E27FC236}">
                            <a16:creationId xmlns:a16="http://schemas.microsoft.com/office/drawing/2014/main" id="{4B598ADE-75EF-4730-7D45-0D39EFF57028}"/>
                          </a:ext>
                        </a:extLst>
                      </p:cNvPr>
                      <p:cNvGrpSpPr/>
                      <p:nvPr/>
                    </p:nvGrpSpPr>
                    <p:grpSpPr>
                      <a:xfrm>
                        <a:off x="1036320" y="2482600"/>
                        <a:ext cx="1905000" cy="244158"/>
                        <a:chOff x="1036320" y="2239962"/>
                        <a:chExt cx="2194560" cy="274638"/>
                      </a:xfrm>
                      <a:grpFill/>
                    </p:grpSpPr>
                    <p:grpSp>
                      <p:nvGrpSpPr>
                        <p:cNvPr id="1119" name="Group 1118">
                          <a:extLst>
                            <a:ext uri="{FF2B5EF4-FFF2-40B4-BE49-F238E27FC236}">
                              <a16:creationId xmlns:a16="http://schemas.microsoft.com/office/drawing/2014/main" id="{9E3CBB75-1186-DB30-8591-DBFC7D074016}"/>
                            </a:ext>
                          </a:extLst>
                        </p:cNvPr>
                        <p:cNvGrpSpPr/>
                        <p:nvPr/>
                      </p:nvGrpSpPr>
                      <p:grpSpPr>
                        <a:xfrm>
                          <a:off x="1036320" y="2240280"/>
                          <a:ext cx="1097280" cy="274320"/>
                          <a:chOff x="1036320" y="2240280"/>
                          <a:chExt cx="1097280" cy="274320"/>
                        </a:xfrm>
                        <a:grpFill/>
                      </p:grpSpPr>
                      <p:sp>
                        <p:nvSpPr>
                          <p:cNvPr id="1125" name="Rectangle 1124">
                            <a:extLst>
                              <a:ext uri="{FF2B5EF4-FFF2-40B4-BE49-F238E27FC236}">
                                <a16:creationId xmlns:a16="http://schemas.microsoft.com/office/drawing/2014/main" id="{56C795D9-4429-2870-4A7F-E12EAEF91A78}"/>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26" name="Rectangle 1125">
                            <a:extLst>
                              <a:ext uri="{FF2B5EF4-FFF2-40B4-BE49-F238E27FC236}">
                                <a16:creationId xmlns:a16="http://schemas.microsoft.com/office/drawing/2014/main" id="{A3A39F0F-DADE-A6DB-E8C4-3EE6B94312AE}"/>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27" name="Rectangle 1126">
                            <a:extLst>
                              <a:ext uri="{FF2B5EF4-FFF2-40B4-BE49-F238E27FC236}">
                                <a16:creationId xmlns:a16="http://schemas.microsoft.com/office/drawing/2014/main" id="{6F16A24D-9042-226C-A61B-92212BB8CDFA}"/>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28" name="Rectangle 1127">
                            <a:extLst>
                              <a:ext uri="{FF2B5EF4-FFF2-40B4-BE49-F238E27FC236}">
                                <a16:creationId xmlns:a16="http://schemas.microsoft.com/office/drawing/2014/main" id="{310327D7-EC17-05B2-6AF4-C526DE42DADD}"/>
                              </a:ext>
                            </a:extLst>
                          </p:cNvPr>
                          <p:cNvSpPr/>
                          <p:nvPr/>
                        </p:nvSpPr>
                        <p:spPr>
                          <a:xfrm>
                            <a:off x="1859280" y="2240280"/>
                            <a:ext cx="274320" cy="274320"/>
                          </a:xfrm>
                          <a:prstGeom prst="rect">
                            <a:avLst/>
                          </a:prstGeom>
                          <a:solidFill>
                            <a:schemeClr val="accent4"/>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120" name="Group 1119">
                          <a:extLst>
                            <a:ext uri="{FF2B5EF4-FFF2-40B4-BE49-F238E27FC236}">
                              <a16:creationId xmlns:a16="http://schemas.microsoft.com/office/drawing/2014/main" id="{214DE498-A994-DB55-C872-043C26F1E33A}"/>
                            </a:ext>
                          </a:extLst>
                        </p:cNvPr>
                        <p:cNvGrpSpPr/>
                        <p:nvPr/>
                      </p:nvGrpSpPr>
                      <p:grpSpPr>
                        <a:xfrm>
                          <a:off x="2133600" y="2239962"/>
                          <a:ext cx="1097280" cy="274320"/>
                          <a:chOff x="1036320" y="2240280"/>
                          <a:chExt cx="1097280" cy="274320"/>
                        </a:xfrm>
                        <a:grpFill/>
                      </p:grpSpPr>
                      <p:sp>
                        <p:nvSpPr>
                          <p:cNvPr id="1121" name="Rectangle 1120">
                            <a:extLst>
                              <a:ext uri="{FF2B5EF4-FFF2-40B4-BE49-F238E27FC236}">
                                <a16:creationId xmlns:a16="http://schemas.microsoft.com/office/drawing/2014/main" id="{7AC5D845-8643-A8E4-BFFA-A0F037430801}"/>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22" name="Rectangle 1121">
                            <a:extLst>
                              <a:ext uri="{FF2B5EF4-FFF2-40B4-BE49-F238E27FC236}">
                                <a16:creationId xmlns:a16="http://schemas.microsoft.com/office/drawing/2014/main" id="{39EAB9EF-14C3-9AF5-030E-615D59751542}"/>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23" name="Rectangle 1122">
                            <a:extLst>
                              <a:ext uri="{FF2B5EF4-FFF2-40B4-BE49-F238E27FC236}">
                                <a16:creationId xmlns:a16="http://schemas.microsoft.com/office/drawing/2014/main" id="{63AE05FB-C7E0-1438-D6D5-560BCB81E38C}"/>
                              </a:ext>
                            </a:extLst>
                          </p:cNvPr>
                          <p:cNvSpPr/>
                          <p:nvPr/>
                        </p:nvSpPr>
                        <p:spPr>
                          <a:xfrm>
                            <a:off x="1588168"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24" name="Rectangle 1123">
                            <a:extLst>
                              <a:ext uri="{FF2B5EF4-FFF2-40B4-BE49-F238E27FC236}">
                                <a16:creationId xmlns:a16="http://schemas.microsoft.com/office/drawing/2014/main" id="{A3A33024-2035-16B3-31C9-E874316E913D}"/>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grpSp>
                <p:nvGrpSpPr>
                  <p:cNvPr id="1068" name="Group 1067">
                    <a:extLst>
                      <a:ext uri="{FF2B5EF4-FFF2-40B4-BE49-F238E27FC236}">
                        <a16:creationId xmlns:a16="http://schemas.microsoft.com/office/drawing/2014/main" id="{4C09FB27-440D-7C0D-7299-26E33965CDFF}"/>
                      </a:ext>
                    </a:extLst>
                  </p:cNvPr>
                  <p:cNvGrpSpPr/>
                  <p:nvPr/>
                </p:nvGrpSpPr>
                <p:grpSpPr>
                  <a:xfrm>
                    <a:off x="1036320" y="3216224"/>
                    <a:ext cx="1905000" cy="972266"/>
                    <a:chOff x="1036320" y="2239962"/>
                    <a:chExt cx="1905000" cy="972266"/>
                  </a:xfrm>
                  <a:grpFill/>
                </p:grpSpPr>
                <p:grpSp>
                  <p:nvGrpSpPr>
                    <p:cNvPr id="1069" name="Group 1068">
                      <a:extLst>
                        <a:ext uri="{FF2B5EF4-FFF2-40B4-BE49-F238E27FC236}">
                          <a16:creationId xmlns:a16="http://schemas.microsoft.com/office/drawing/2014/main" id="{3AF334F5-AC7D-C00F-C3FD-504C27B5E6B8}"/>
                        </a:ext>
                      </a:extLst>
                    </p:cNvPr>
                    <p:cNvGrpSpPr/>
                    <p:nvPr/>
                  </p:nvGrpSpPr>
                  <p:grpSpPr>
                    <a:xfrm>
                      <a:off x="1036320" y="2239962"/>
                      <a:ext cx="1905000" cy="486796"/>
                      <a:chOff x="1036320" y="2239962"/>
                      <a:chExt cx="1905000" cy="486796"/>
                    </a:xfrm>
                    <a:grpFill/>
                  </p:grpSpPr>
                  <p:grpSp>
                    <p:nvGrpSpPr>
                      <p:cNvPr id="1093" name="Group 1092">
                        <a:extLst>
                          <a:ext uri="{FF2B5EF4-FFF2-40B4-BE49-F238E27FC236}">
                            <a16:creationId xmlns:a16="http://schemas.microsoft.com/office/drawing/2014/main" id="{9AA39FF9-E611-8D2D-5087-455D5B493951}"/>
                          </a:ext>
                        </a:extLst>
                      </p:cNvPr>
                      <p:cNvGrpSpPr/>
                      <p:nvPr/>
                    </p:nvGrpSpPr>
                    <p:grpSpPr>
                      <a:xfrm>
                        <a:off x="1036320" y="2239962"/>
                        <a:ext cx="1905000" cy="244158"/>
                        <a:chOff x="1036320" y="2239962"/>
                        <a:chExt cx="2194560" cy="274638"/>
                      </a:xfrm>
                      <a:grpFill/>
                    </p:grpSpPr>
                    <p:grpSp>
                      <p:nvGrpSpPr>
                        <p:cNvPr id="1105" name="Group 1104">
                          <a:extLst>
                            <a:ext uri="{FF2B5EF4-FFF2-40B4-BE49-F238E27FC236}">
                              <a16:creationId xmlns:a16="http://schemas.microsoft.com/office/drawing/2014/main" id="{737DD0AC-B55C-64ED-146C-4218A259A2A8}"/>
                            </a:ext>
                          </a:extLst>
                        </p:cNvPr>
                        <p:cNvGrpSpPr/>
                        <p:nvPr/>
                      </p:nvGrpSpPr>
                      <p:grpSpPr>
                        <a:xfrm>
                          <a:off x="1036320" y="2240280"/>
                          <a:ext cx="1097280" cy="274320"/>
                          <a:chOff x="1036320" y="2240280"/>
                          <a:chExt cx="1097280" cy="274320"/>
                        </a:xfrm>
                        <a:grpFill/>
                      </p:grpSpPr>
                      <p:sp>
                        <p:nvSpPr>
                          <p:cNvPr id="1111" name="Rectangle 1110">
                            <a:extLst>
                              <a:ext uri="{FF2B5EF4-FFF2-40B4-BE49-F238E27FC236}">
                                <a16:creationId xmlns:a16="http://schemas.microsoft.com/office/drawing/2014/main" id="{4A28A189-7B0D-5A36-1FCC-D0161F66F533}"/>
                              </a:ext>
                            </a:extLst>
                          </p:cNvPr>
                          <p:cNvSpPr/>
                          <p:nvPr/>
                        </p:nvSpPr>
                        <p:spPr>
                          <a:xfrm>
                            <a:off x="1036320" y="2240280"/>
                            <a:ext cx="274320" cy="274320"/>
                          </a:xfrm>
                          <a:prstGeom prst="rect">
                            <a:avLst/>
                          </a:prstGeom>
                          <a:solidFill>
                            <a:schemeClr val="accent3"/>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12" name="Rectangle 1111">
                            <a:extLst>
                              <a:ext uri="{FF2B5EF4-FFF2-40B4-BE49-F238E27FC236}">
                                <a16:creationId xmlns:a16="http://schemas.microsoft.com/office/drawing/2014/main" id="{7F5CA9C9-C1D0-95B3-854E-57B0C9224B60}"/>
                              </a:ext>
                            </a:extLst>
                          </p:cNvPr>
                          <p:cNvSpPr/>
                          <p:nvPr/>
                        </p:nvSpPr>
                        <p:spPr>
                          <a:xfrm>
                            <a:off x="1310640" y="2240280"/>
                            <a:ext cx="274320" cy="274320"/>
                          </a:xfrm>
                          <a:prstGeom prst="rect">
                            <a:avLst/>
                          </a:prstGeom>
                          <a:solidFill>
                            <a:schemeClr val="accent3"/>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13" name="Rectangle 1112">
                            <a:extLst>
                              <a:ext uri="{FF2B5EF4-FFF2-40B4-BE49-F238E27FC236}">
                                <a16:creationId xmlns:a16="http://schemas.microsoft.com/office/drawing/2014/main" id="{F80E46A3-6EDC-9779-6669-636667A34E0B}"/>
                              </a:ext>
                            </a:extLst>
                          </p:cNvPr>
                          <p:cNvSpPr/>
                          <p:nvPr/>
                        </p:nvSpPr>
                        <p:spPr>
                          <a:xfrm>
                            <a:off x="1588168" y="2240280"/>
                            <a:ext cx="274320" cy="274320"/>
                          </a:xfrm>
                          <a:prstGeom prst="rect">
                            <a:avLst/>
                          </a:prstGeom>
                          <a:solidFill>
                            <a:schemeClr val="accent3"/>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14" name="Rectangle 1113">
                            <a:extLst>
                              <a:ext uri="{FF2B5EF4-FFF2-40B4-BE49-F238E27FC236}">
                                <a16:creationId xmlns:a16="http://schemas.microsoft.com/office/drawing/2014/main" id="{483FE9AC-09D4-1C8A-01BF-17822F147DDB}"/>
                              </a:ext>
                            </a:extLst>
                          </p:cNvPr>
                          <p:cNvSpPr/>
                          <p:nvPr/>
                        </p:nvSpPr>
                        <p:spPr>
                          <a:xfrm>
                            <a:off x="1859280" y="2240280"/>
                            <a:ext cx="274320" cy="274320"/>
                          </a:xfrm>
                          <a:prstGeom prst="rect">
                            <a:avLst/>
                          </a:prstGeom>
                          <a:solidFill>
                            <a:schemeClr val="accent3"/>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106" name="Group 1105">
                          <a:extLst>
                            <a:ext uri="{FF2B5EF4-FFF2-40B4-BE49-F238E27FC236}">
                              <a16:creationId xmlns:a16="http://schemas.microsoft.com/office/drawing/2014/main" id="{00F59227-BAEA-905A-BD6F-83EF6B6B9A3B}"/>
                            </a:ext>
                          </a:extLst>
                        </p:cNvPr>
                        <p:cNvGrpSpPr/>
                        <p:nvPr/>
                      </p:nvGrpSpPr>
                      <p:grpSpPr>
                        <a:xfrm>
                          <a:off x="2133600" y="2239962"/>
                          <a:ext cx="1097280" cy="274320"/>
                          <a:chOff x="1036320" y="2240280"/>
                          <a:chExt cx="1097280" cy="274320"/>
                        </a:xfrm>
                        <a:grpFill/>
                      </p:grpSpPr>
                      <p:sp>
                        <p:nvSpPr>
                          <p:cNvPr id="1107" name="Rectangle 1106">
                            <a:extLst>
                              <a:ext uri="{FF2B5EF4-FFF2-40B4-BE49-F238E27FC236}">
                                <a16:creationId xmlns:a16="http://schemas.microsoft.com/office/drawing/2014/main" id="{62A6BA89-50D3-CD18-79C6-C0F506074289}"/>
                              </a:ext>
                            </a:extLst>
                          </p:cNvPr>
                          <p:cNvSpPr/>
                          <p:nvPr/>
                        </p:nvSpPr>
                        <p:spPr>
                          <a:xfrm>
                            <a:off x="1036320" y="2240280"/>
                            <a:ext cx="274320" cy="274320"/>
                          </a:xfrm>
                          <a:prstGeom prst="rect">
                            <a:avLst/>
                          </a:prstGeom>
                          <a:solidFill>
                            <a:schemeClr val="bg1">
                              <a:lumMod val="8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08" name="Rectangle 1107">
                            <a:extLst>
                              <a:ext uri="{FF2B5EF4-FFF2-40B4-BE49-F238E27FC236}">
                                <a16:creationId xmlns:a16="http://schemas.microsoft.com/office/drawing/2014/main" id="{817D6745-F903-69E1-3CF8-040DE272D27D}"/>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09" name="Rectangle 1108">
                            <a:extLst>
                              <a:ext uri="{FF2B5EF4-FFF2-40B4-BE49-F238E27FC236}">
                                <a16:creationId xmlns:a16="http://schemas.microsoft.com/office/drawing/2014/main" id="{B7E954CC-8450-A654-DA8A-7259ED164933}"/>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10" name="Rectangle 1109">
                            <a:extLst>
                              <a:ext uri="{FF2B5EF4-FFF2-40B4-BE49-F238E27FC236}">
                                <a16:creationId xmlns:a16="http://schemas.microsoft.com/office/drawing/2014/main" id="{B58A165E-904E-D18B-207E-C48A90BE7398}"/>
                              </a:ext>
                            </a:extLst>
                          </p:cNvPr>
                          <p:cNvSpPr/>
                          <p:nvPr/>
                        </p:nvSpPr>
                        <p:spPr>
                          <a:xfrm>
                            <a:off x="1859280" y="2240280"/>
                            <a:ext cx="274320" cy="274320"/>
                          </a:xfrm>
                          <a:prstGeom prst="rect">
                            <a:avLst/>
                          </a:prstGeom>
                          <a:solidFill>
                            <a:schemeClr val="bg1">
                              <a:lumMod val="8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1094" name="Group 1093">
                        <a:extLst>
                          <a:ext uri="{FF2B5EF4-FFF2-40B4-BE49-F238E27FC236}">
                            <a16:creationId xmlns:a16="http://schemas.microsoft.com/office/drawing/2014/main" id="{320BEF9F-FC7E-68A2-5B70-5453EC993D09}"/>
                          </a:ext>
                        </a:extLst>
                      </p:cNvPr>
                      <p:cNvGrpSpPr/>
                      <p:nvPr/>
                    </p:nvGrpSpPr>
                    <p:grpSpPr>
                      <a:xfrm>
                        <a:off x="1036320" y="2482600"/>
                        <a:ext cx="1905000" cy="244158"/>
                        <a:chOff x="1036320" y="2239962"/>
                        <a:chExt cx="2194560" cy="274638"/>
                      </a:xfrm>
                      <a:grpFill/>
                    </p:grpSpPr>
                    <p:grpSp>
                      <p:nvGrpSpPr>
                        <p:cNvPr id="1095" name="Group 1094">
                          <a:extLst>
                            <a:ext uri="{FF2B5EF4-FFF2-40B4-BE49-F238E27FC236}">
                              <a16:creationId xmlns:a16="http://schemas.microsoft.com/office/drawing/2014/main" id="{04889B8B-0DAA-CB9B-AD3F-58A1CBF1E7D5}"/>
                            </a:ext>
                          </a:extLst>
                        </p:cNvPr>
                        <p:cNvGrpSpPr/>
                        <p:nvPr/>
                      </p:nvGrpSpPr>
                      <p:grpSpPr>
                        <a:xfrm>
                          <a:off x="1036320" y="2240280"/>
                          <a:ext cx="1097280" cy="274320"/>
                          <a:chOff x="1036320" y="2240280"/>
                          <a:chExt cx="1097280" cy="274320"/>
                        </a:xfrm>
                        <a:grpFill/>
                      </p:grpSpPr>
                      <p:sp>
                        <p:nvSpPr>
                          <p:cNvPr id="1101" name="Rectangle 1100">
                            <a:extLst>
                              <a:ext uri="{FF2B5EF4-FFF2-40B4-BE49-F238E27FC236}">
                                <a16:creationId xmlns:a16="http://schemas.microsoft.com/office/drawing/2014/main" id="{3568131A-1501-AA3D-F459-8FC00E386DFB}"/>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02" name="Rectangle 1101">
                            <a:extLst>
                              <a:ext uri="{FF2B5EF4-FFF2-40B4-BE49-F238E27FC236}">
                                <a16:creationId xmlns:a16="http://schemas.microsoft.com/office/drawing/2014/main" id="{3C23AD4D-6955-E139-77BC-BC8FB0D0A2DF}"/>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03" name="Rectangle 1102">
                            <a:extLst>
                              <a:ext uri="{FF2B5EF4-FFF2-40B4-BE49-F238E27FC236}">
                                <a16:creationId xmlns:a16="http://schemas.microsoft.com/office/drawing/2014/main" id="{81C806F4-8A49-0B48-1F4C-57663C7B47EE}"/>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04" name="Rectangle 1103">
                            <a:extLst>
                              <a:ext uri="{FF2B5EF4-FFF2-40B4-BE49-F238E27FC236}">
                                <a16:creationId xmlns:a16="http://schemas.microsoft.com/office/drawing/2014/main" id="{3623A9B9-4473-FB63-D4A3-384BA1CAA013}"/>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096" name="Group 1095">
                          <a:extLst>
                            <a:ext uri="{FF2B5EF4-FFF2-40B4-BE49-F238E27FC236}">
                              <a16:creationId xmlns:a16="http://schemas.microsoft.com/office/drawing/2014/main" id="{E48C2889-3015-496D-FE8B-D49D5F493EAC}"/>
                            </a:ext>
                          </a:extLst>
                        </p:cNvPr>
                        <p:cNvGrpSpPr/>
                        <p:nvPr/>
                      </p:nvGrpSpPr>
                      <p:grpSpPr>
                        <a:xfrm>
                          <a:off x="2133600" y="2239962"/>
                          <a:ext cx="1097280" cy="274320"/>
                          <a:chOff x="1036320" y="2240280"/>
                          <a:chExt cx="1097280" cy="274320"/>
                        </a:xfrm>
                        <a:grpFill/>
                      </p:grpSpPr>
                      <p:sp>
                        <p:nvSpPr>
                          <p:cNvPr id="1097" name="Rectangle 1096">
                            <a:extLst>
                              <a:ext uri="{FF2B5EF4-FFF2-40B4-BE49-F238E27FC236}">
                                <a16:creationId xmlns:a16="http://schemas.microsoft.com/office/drawing/2014/main" id="{69C81BE1-5F10-BDF0-4A28-3512E886B05C}"/>
                              </a:ext>
                            </a:extLst>
                          </p:cNvPr>
                          <p:cNvSpPr/>
                          <p:nvPr/>
                        </p:nvSpPr>
                        <p:spPr>
                          <a:xfrm>
                            <a:off x="1036320" y="2240280"/>
                            <a:ext cx="274320" cy="27432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98" name="Rectangle 1097">
                            <a:extLst>
                              <a:ext uri="{FF2B5EF4-FFF2-40B4-BE49-F238E27FC236}">
                                <a16:creationId xmlns:a16="http://schemas.microsoft.com/office/drawing/2014/main" id="{0C89984B-83C7-3D53-39A0-1C531106404C}"/>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99" name="Rectangle 1098">
                            <a:extLst>
                              <a:ext uri="{FF2B5EF4-FFF2-40B4-BE49-F238E27FC236}">
                                <a16:creationId xmlns:a16="http://schemas.microsoft.com/office/drawing/2014/main" id="{7A2CF756-E899-B582-3BBE-1A4C34614C0D}"/>
                              </a:ext>
                            </a:extLst>
                          </p:cNvPr>
                          <p:cNvSpPr/>
                          <p:nvPr/>
                        </p:nvSpPr>
                        <p:spPr>
                          <a:xfrm>
                            <a:off x="1588168" y="2240280"/>
                            <a:ext cx="274320" cy="27432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00" name="Rectangle 1099">
                            <a:extLst>
                              <a:ext uri="{FF2B5EF4-FFF2-40B4-BE49-F238E27FC236}">
                                <a16:creationId xmlns:a16="http://schemas.microsoft.com/office/drawing/2014/main" id="{1E63DECF-BBF3-4E1E-9C3E-AFC7616932F2}"/>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1070" name="Group 1069">
                      <a:extLst>
                        <a:ext uri="{FF2B5EF4-FFF2-40B4-BE49-F238E27FC236}">
                          <a16:creationId xmlns:a16="http://schemas.microsoft.com/office/drawing/2014/main" id="{F5B9D569-3C6F-C94A-785D-10F764AD99FA}"/>
                        </a:ext>
                      </a:extLst>
                    </p:cNvPr>
                    <p:cNvGrpSpPr/>
                    <p:nvPr/>
                  </p:nvGrpSpPr>
                  <p:grpSpPr>
                    <a:xfrm>
                      <a:off x="1036320" y="2725432"/>
                      <a:ext cx="1905000" cy="486796"/>
                      <a:chOff x="1036320" y="2239962"/>
                      <a:chExt cx="1905000" cy="486796"/>
                    </a:xfrm>
                    <a:grpFill/>
                  </p:grpSpPr>
                  <p:grpSp>
                    <p:nvGrpSpPr>
                      <p:cNvPr id="1071" name="Group 1070">
                        <a:extLst>
                          <a:ext uri="{FF2B5EF4-FFF2-40B4-BE49-F238E27FC236}">
                            <a16:creationId xmlns:a16="http://schemas.microsoft.com/office/drawing/2014/main" id="{7A3E7C94-2E1A-9752-34DA-3D926C65EC0E}"/>
                          </a:ext>
                        </a:extLst>
                      </p:cNvPr>
                      <p:cNvGrpSpPr/>
                      <p:nvPr/>
                    </p:nvGrpSpPr>
                    <p:grpSpPr>
                      <a:xfrm>
                        <a:off x="1036320" y="2239962"/>
                        <a:ext cx="1905000" cy="244158"/>
                        <a:chOff x="1036320" y="2239962"/>
                        <a:chExt cx="2194560" cy="274638"/>
                      </a:xfrm>
                      <a:grpFill/>
                    </p:grpSpPr>
                    <p:grpSp>
                      <p:nvGrpSpPr>
                        <p:cNvPr id="1083" name="Group 1082">
                          <a:extLst>
                            <a:ext uri="{FF2B5EF4-FFF2-40B4-BE49-F238E27FC236}">
                              <a16:creationId xmlns:a16="http://schemas.microsoft.com/office/drawing/2014/main" id="{B7579EDF-4E96-C174-9AEF-9C81B720065A}"/>
                            </a:ext>
                          </a:extLst>
                        </p:cNvPr>
                        <p:cNvGrpSpPr/>
                        <p:nvPr/>
                      </p:nvGrpSpPr>
                      <p:grpSpPr>
                        <a:xfrm>
                          <a:off x="1036320" y="2240280"/>
                          <a:ext cx="1097280" cy="274320"/>
                          <a:chOff x="1036320" y="2240280"/>
                          <a:chExt cx="1097280" cy="274320"/>
                        </a:xfrm>
                        <a:grpFill/>
                      </p:grpSpPr>
                      <p:sp>
                        <p:nvSpPr>
                          <p:cNvPr id="1089" name="Rectangle 1088">
                            <a:extLst>
                              <a:ext uri="{FF2B5EF4-FFF2-40B4-BE49-F238E27FC236}">
                                <a16:creationId xmlns:a16="http://schemas.microsoft.com/office/drawing/2014/main" id="{05FBAE38-E425-E187-77A8-78D7FC10134D}"/>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90" name="Rectangle 1089">
                            <a:extLst>
                              <a:ext uri="{FF2B5EF4-FFF2-40B4-BE49-F238E27FC236}">
                                <a16:creationId xmlns:a16="http://schemas.microsoft.com/office/drawing/2014/main" id="{84DADDD8-3F15-DB37-3915-D8D47DB0F411}"/>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91" name="Rectangle 1090">
                            <a:extLst>
                              <a:ext uri="{FF2B5EF4-FFF2-40B4-BE49-F238E27FC236}">
                                <a16:creationId xmlns:a16="http://schemas.microsoft.com/office/drawing/2014/main" id="{36B57DD4-C23A-13C5-9D5F-9AD64C3B6F91}"/>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92" name="Rectangle 1091">
                            <a:extLst>
                              <a:ext uri="{FF2B5EF4-FFF2-40B4-BE49-F238E27FC236}">
                                <a16:creationId xmlns:a16="http://schemas.microsoft.com/office/drawing/2014/main" id="{3B7B6E79-7F2E-B677-CB56-095B70127419}"/>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084" name="Group 1083">
                          <a:extLst>
                            <a:ext uri="{FF2B5EF4-FFF2-40B4-BE49-F238E27FC236}">
                              <a16:creationId xmlns:a16="http://schemas.microsoft.com/office/drawing/2014/main" id="{1BDFAA58-79DF-4076-15D9-BC39C0715A19}"/>
                            </a:ext>
                          </a:extLst>
                        </p:cNvPr>
                        <p:cNvGrpSpPr/>
                        <p:nvPr/>
                      </p:nvGrpSpPr>
                      <p:grpSpPr>
                        <a:xfrm>
                          <a:off x="2133600" y="2239962"/>
                          <a:ext cx="1097280" cy="274320"/>
                          <a:chOff x="1036320" y="2240280"/>
                          <a:chExt cx="1097280" cy="274320"/>
                        </a:xfrm>
                        <a:grpFill/>
                      </p:grpSpPr>
                      <p:sp>
                        <p:nvSpPr>
                          <p:cNvPr id="1085" name="Rectangle 1084">
                            <a:extLst>
                              <a:ext uri="{FF2B5EF4-FFF2-40B4-BE49-F238E27FC236}">
                                <a16:creationId xmlns:a16="http://schemas.microsoft.com/office/drawing/2014/main" id="{23201C1E-E0B2-1DF9-C274-F71E57EF69AF}"/>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86" name="Rectangle 1085">
                            <a:extLst>
                              <a:ext uri="{FF2B5EF4-FFF2-40B4-BE49-F238E27FC236}">
                                <a16:creationId xmlns:a16="http://schemas.microsoft.com/office/drawing/2014/main" id="{6E2C9C1D-149E-CC57-E459-34342D52EC47}"/>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87" name="Rectangle 1086">
                            <a:extLst>
                              <a:ext uri="{FF2B5EF4-FFF2-40B4-BE49-F238E27FC236}">
                                <a16:creationId xmlns:a16="http://schemas.microsoft.com/office/drawing/2014/main" id="{78404CC7-C7A7-E312-3E75-0846DED9CBE8}"/>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88" name="Rectangle 1087">
                            <a:extLst>
                              <a:ext uri="{FF2B5EF4-FFF2-40B4-BE49-F238E27FC236}">
                                <a16:creationId xmlns:a16="http://schemas.microsoft.com/office/drawing/2014/main" id="{3DB11E89-F6FB-E023-0E2A-140AF4087322}"/>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1072" name="Group 1071">
                        <a:extLst>
                          <a:ext uri="{FF2B5EF4-FFF2-40B4-BE49-F238E27FC236}">
                            <a16:creationId xmlns:a16="http://schemas.microsoft.com/office/drawing/2014/main" id="{BF31AC60-A013-8B10-F7AE-B65C81C5C603}"/>
                          </a:ext>
                        </a:extLst>
                      </p:cNvPr>
                      <p:cNvGrpSpPr/>
                      <p:nvPr/>
                    </p:nvGrpSpPr>
                    <p:grpSpPr>
                      <a:xfrm>
                        <a:off x="1036320" y="2482600"/>
                        <a:ext cx="1905000" cy="244158"/>
                        <a:chOff x="1036320" y="2239962"/>
                        <a:chExt cx="2194560" cy="274638"/>
                      </a:xfrm>
                      <a:grpFill/>
                    </p:grpSpPr>
                    <p:grpSp>
                      <p:nvGrpSpPr>
                        <p:cNvPr id="1073" name="Group 1072">
                          <a:extLst>
                            <a:ext uri="{FF2B5EF4-FFF2-40B4-BE49-F238E27FC236}">
                              <a16:creationId xmlns:a16="http://schemas.microsoft.com/office/drawing/2014/main" id="{2025E528-268B-A835-5E7E-0ECA7BBD922C}"/>
                            </a:ext>
                          </a:extLst>
                        </p:cNvPr>
                        <p:cNvGrpSpPr/>
                        <p:nvPr/>
                      </p:nvGrpSpPr>
                      <p:grpSpPr>
                        <a:xfrm>
                          <a:off x="1036320" y="2240280"/>
                          <a:ext cx="1097280" cy="274320"/>
                          <a:chOff x="1036320" y="2240280"/>
                          <a:chExt cx="1097280" cy="274320"/>
                        </a:xfrm>
                        <a:grpFill/>
                      </p:grpSpPr>
                      <p:sp>
                        <p:nvSpPr>
                          <p:cNvPr id="1079" name="Rectangle 1078">
                            <a:extLst>
                              <a:ext uri="{FF2B5EF4-FFF2-40B4-BE49-F238E27FC236}">
                                <a16:creationId xmlns:a16="http://schemas.microsoft.com/office/drawing/2014/main" id="{ADF2D4AB-3F75-E156-7DF4-E03D123F2C49}"/>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80" name="Rectangle 1079">
                            <a:extLst>
                              <a:ext uri="{FF2B5EF4-FFF2-40B4-BE49-F238E27FC236}">
                                <a16:creationId xmlns:a16="http://schemas.microsoft.com/office/drawing/2014/main" id="{8544CA2E-FE17-5431-4289-AC8AC0037387}"/>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81" name="Rectangle 1080">
                            <a:extLst>
                              <a:ext uri="{FF2B5EF4-FFF2-40B4-BE49-F238E27FC236}">
                                <a16:creationId xmlns:a16="http://schemas.microsoft.com/office/drawing/2014/main" id="{2B22DC8B-81AF-1F2D-EAD9-6C7C264E58FB}"/>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82" name="Rectangle 1081">
                            <a:extLst>
                              <a:ext uri="{FF2B5EF4-FFF2-40B4-BE49-F238E27FC236}">
                                <a16:creationId xmlns:a16="http://schemas.microsoft.com/office/drawing/2014/main" id="{FAFF0C00-B3C2-FF22-DC71-792AC4786F28}"/>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074" name="Group 1073">
                          <a:extLst>
                            <a:ext uri="{FF2B5EF4-FFF2-40B4-BE49-F238E27FC236}">
                              <a16:creationId xmlns:a16="http://schemas.microsoft.com/office/drawing/2014/main" id="{FD22B8AB-EE1A-C46F-475B-471E6E4F8965}"/>
                            </a:ext>
                          </a:extLst>
                        </p:cNvPr>
                        <p:cNvGrpSpPr/>
                        <p:nvPr/>
                      </p:nvGrpSpPr>
                      <p:grpSpPr>
                        <a:xfrm>
                          <a:off x="2133600" y="2239962"/>
                          <a:ext cx="1097280" cy="274320"/>
                          <a:chOff x="1036320" y="2240280"/>
                          <a:chExt cx="1097280" cy="274320"/>
                        </a:xfrm>
                        <a:grpFill/>
                      </p:grpSpPr>
                      <p:sp>
                        <p:nvSpPr>
                          <p:cNvPr id="1075" name="Rectangle 1074">
                            <a:extLst>
                              <a:ext uri="{FF2B5EF4-FFF2-40B4-BE49-F238E27FC236}">
                                <a16:creationId xmlns:a16="http://schemas.microsoft.com/office/drawing/2014/main" id="{41EBE1FF-FFAE-754E-17EE-41F01D13199E}"/>
                              </a:ext>
                            </a:extLst>
                          </p:cNvPr>
                          <p:cNvSpPr/>
                          <p:nvPr/>
                        </p:nvSpPr>
                        <p:spPr>
                          <a:xfrm>
                            <a:off x="1036320" y="2240280"/>
                            <a:ext cx="274320" cy="27432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76" name="Rectangle 1075">
                            <a:extLst>
                              <a:ext uri="{FF2B5EF4-FFF2-40B4-BE49-F238E27FC236}">
                                <a16:creationId xmlns:a16="http://schemas.microsoft.com/office/drawing/2014/main" id="{4EC0CD18-966F-358A-AF80-32FC9D608423}"/>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77" name="Rectangle 1076">
                            <a:extLst>
                              <a:ext uri="{FF2B5EF4-FFF2-40B4-BE49-F238E27FC236}">
                                <a16:creationId xmlns:a16="http://schemas.microsoft.com/office/drawing/2014/main" id="{89A4381A-A4AB-1B48-E7B9-8FB7BD51CFEF}"/>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78" name="Rectangle 1077">
                            <a:extLst>
                              <a:ext uri="{FF2B5EF4-FFF2-40B4-BE49-F238E27FC236}">
                                <a16:creationId xmlns:a16="http://schemas.microsoft.com/office/drawing/2014/main" id="{A2A43600-C068-6894-7A55-CCFF8B42B58F}"/>
                              </a:ext>
                            </a:extLst>
                          </p:cNvPr>
                          <p:cNvSpPr/>
                          <p:nvPr/>
                        </p:nvSpPr>
                        <p:spPr>
                          <a:xfrm>
                            <a:off x="1859280" y="2240280"/>
                            <a:ext cx="274320" cy="27432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grpSp>
            <p:cxnSp>
              <p:nvCxnSpPr>
                <p:cNvPr id="1065" name="Straight Connector 1064">
                  <a:extLst>
                    <a:ext uri="{FF2B5EF4-FFF2-40B4-BE49-F238E27FC236}">
                      <a16:creationId xmlns:a16="http://schemas.microsoft.com/office/drawing/2014/main" id="{32B87A28-0A86-D28A-1894-AC47E55A3CAD}"/>
                    </a:ext>
                  </a:extLst>
                </p:cNvPr>
                <p:cNvCxnSpPr>
                  <a:cxnSpLocks/>
                </p:cNvCxnSpPr>
                <p:nvPr/>
              </p:nvCxnSpPr>
              <p:spPr>
                <a:xfrm flipV="1">
                  <a:off x="2753877" y="2342910"/>
                  <a:ext cx="0" cy="1829494"/>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66" name="Straight Connector 1065">
                  <a:extLst>
                    <a:ext uri="{FF2B5EF4-FFF2-40B4-BE49-F238E27FC236}">
                      <a16:creationId xmlns:a16="http://schemas.microsoft.com/office/drawing/2014/main" id="{4F14DD13-BDED-AA5C-76AD-1A8C9F886D8D}"/>
                    </a:ext>
                  </a:extLst>
                </p:cNvPr>
                <p:cNvCxnSpPr>
                  <a:cxnSpLocks/>
                </p:cNvCxnSpPr>
                <p:nvPr/>
              </p:nvCxnSpPr>
              <p:spPr>
                <a:xfrm>
                  <a:off x="1745877" y="3242901"/>
                  <a:ext cx="2016000" cy="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grpSp>
        </p:grpSp>
        <p:sp>
          <p:nvSpPr>
            <p:cNvPr id="1057" name="TextBox 1056">
              <a:extLst>
                <a:ext uri="{FF2B5EF4-FFF2-40B4-BE49-F238E27FC236}">
                  <a16:creationId xmlns:a16="http://schemas.microsoft.com/office/drawing/2014/main" id="{7622617B-AD71-50F2-CF2E-F3FE3A6CA282}"/>
                </a:ext>
              </a:extLst>
            </p:cNvPr>
            <p:cNvSpPr txBox="1"/>
            <p:nvPr/>
          </p:nvSpPr>
          <p:spPr>
            <a:xfrm>
              <a:off x="606106" y="3528849"/>
              <a:ext cx="926857" cy="369332"/>
            </a:xfrm>
            <a:prstGeom prst="rect">
              <a:avLst/>
            </a:prstGeom>
            <a:noFill/>
          </p:spPr>
          <p:txBody>
            <a:bodyPr wrap="none" rtlCol="0">
              <a:spAutoFit/>
            </a:bodyPr>
            <a:lstStyle/>
            <a:p>
              <a:pPr>
                <a:lnSpc>
                  <a:spcPct val="90000"/>
                </a:lnSpc>
              </a:pPr>
              <a:r>
                <a:rPr lang="en-GR" sz="2000" dirty="0">
                  <a:solidFill>
                    <a:schemeClr val="accent3"/>
                  </a:solidFill>
                  <a:latin typeface="Trebuchet MS" panose="020B0703020202090204" pitchFamily="34" charset="0"/>
                </a:rPr>
                <a:t>Core 3</a:t>
              </a:r>
            </a:p>
          </p:txBody>
        </p:sp>
      </p:grpSp>
      <p:sp>
        <p:nvSpPr>
          <p:cNvPr id="1161" name="TextBox 1160">
            <a:extLst>
              <a:ext uri="{FF2B5EF4-FFF2-40B4-BE49-F238E27FC236}">
                <a16:creationId xmlns:a16="http://schemas.microsoft.com/office/drawing/2014/main" id="{087E4EDA-9314-3F95-712F-05CF0AEA277D}"/>
              </a:ext>
            </a:extLst>
          </p:cNvPr>
          <p:cNvSpPr txBox="1"/>
          <p:nvPr/>
        </p:nvSpPr>
        <p:spPr>
          <a:xfrm>
            <a:off x="400106" y="1252380"/>
            <a:ext cx="2054986" cy="397032"/>
          </a:xfrm>
          <a:prstGeom prst="rect">
            <a:avLst/>
          </a:prstGeom>
          <a:noFill/>
        </p:spPr>
        <p:txBody>
          <a:bodyPr wrap="none" rtlCol="0">
            <a:spAutoFit/>
          </a:bodyPr>
          <a:lstStyle/>
          <a:p>
            <a:pPr>
              <a:lnSpc>
                <a:spcPct val="90000"/>
              </a:lnSpc>
            </a:pPr>
            <a:r>
              <a:rPr lang="en-GR" sz="2200" dirty="0">
                <a:latin typeface="Trebuchet MS" panose="020B0703020202090204" pitchFamily="34" charset="0"/>
              </a:rPr>
              <a:t>1D Partitioning</a:t>
            </a:r>
          </a:p>
        </p:txBody>
      </p:sp>
      <p:sp>
        <p:nvSpPr>
          <p:cNvPr id="1163" name="TextBox 1162">
            <a:extLst>
              <a:ext uri="{FF2B5EF4-FFF2-40B4-BE49-F238E27FC236}">
                <a16:creationId xmlns:a16="http://schemas.microsoft.com/office/drawing/2014/main" id="{D7E9391D-4DB5-7F5E-0625-67AE528F2809}"/>
              </a:ext>
            </a:extLst>
          </p:cNvPr>
          <p:cNvSpPr txBox="1"/>
          <p:nvPr/>
        </p:nvSpPr>
        <p:spPr>
          <a:xfrm>
            <a:off x="5758087" y="1256881"/>
            <a:ext cx="2054986" cy="397032"/>
          </a:xfrm>
          <a:prstGeom prst="rect">
            <a:avLst/>
          </a:prstGeom>
          <a:noFill/>
        </p:spPr>
        <p:txBody>
          <a:bodyPr wrap="none" rtlCol="0">
            <a:spAutoFit/>
          </a:bodyPr>
          <a:lstStyle/>
          <a:p>
            <a:pPr>
              <a:lnSpc>
                <a:spcPct val="90000"/>
              </a:lnSpc>
            </a:pPr>
            <a:r>
              <a:rPr lang="en-GR" sz="2200" dirty="0">
                <a:latin typeface="Trebuchet MS" panose="020B0703020202090204" pitchFamily="34" charset="0"/>
              </a:rPr>
              <a:t>2D Partitioning</a:t>
            </a:r>
          </a:p>
        </p:txBody>
      </p:sp>
      <p:grpSp>
        <p:nvGrpSpPr>
          <p:cNvPr id="1164" name="Group 1163">
            <a:extLst>
              <a:ext uri="{FF2B5EF4-FFF2-40B4-BE49-F238E27FC236}">
                <a16:creationId xmlns:a16="http://schemas.microsoft.com/office/drawing/2014/main" id="{6A087F7E-9606-1308-9A71-21AB0773BA10}"/>
              </a:ext>
            </a:extLst>
          </p:cNvPr>
          <p:cNvGrpSpPr>
            <a:grpSpLocks noChangeAspect="1"/>
          </p:cNvGrpSpPr>
          <p:nvPr/>
        </p:nvGrpSpPr>
        <p:grpSpPr>
          <a:xfrm>
            <a:off x="249977" y="4289745"/>
            <a:ext cx="3816000" cy="811083"/>
            <a:chOff x="1327429" y="3568732"/>
            <a:chExt cx="3172859" cy="674380"/>
          </a:xfrm>
        </p:grpSpPr>
        <p:grpSp>
          <p:nvGrpSpPr>
            <p:cNvPr id="1165" name="Group 1164">
              <a:extLst>
                <a:ext uri="{FF2B5EF4-FFF2-40B4-BE49-F238E27FC236}">
                  <a16:creationId xmlns:a16="http://schemas.microsoft.com/office/drawing/2014/main" id="{048B61DD-BC64-000E-9432-06F5AB584CEF}"/>
                </a:ext>
              </a:extLst>
            </p:cNvPr>
            <p:cNvGrpSpPr/>
            <p:nvPr/>
          </p:nvGrpSpPr>
          <p:grpSpPr>
            <a:xfrm>
              <a:off x="1327429" y="3582515"/>
              <a:ext cx="3172859" cy="660597"/>
              <a:chOff x="1327429" y="3582515"/>
              <a:chExt cx="3172859" cy="660597"/>
            </a:xfrm>
          </p:grpSpPr>
          <p:grpSp>
            <p:nvGrpSpPr>
              <p:cNvPr id="1167" name="Group 1166">
                <a:extLst>
                  <a:ext uri="{FF2B5EF4-FFF2-40B4-BE49-F238E27FC236}">
                    <a16:creationId xmlns:a16="http://schemas.microsoft.com/office/drawing/2014/main" id="{167BD022-E55F-D6A9-A021-9E466E4F2BA2}"/>
                  </a:ext>
                </a:extLst>
              </p:cNvPr>
              <p:cNvGrpSpPr/>
              <p:nvPr/>
            </p:nvGrpSpPr>
            <p:grpSpPr>
              <a:xfrm>
                <a:off x="1327429" y="3582515"/>
                <a:ext cx="3172859" cy="660597"/>
                <a:chOff x="1327429" y="3582515"/>
                <a:chExt cx="3172859" cy="660597"/>
              </a:xfrm>
            </p:grpSpPr>
            <p:sp>
              <p:nvSpPr>
                <p:cNvPr id="1171" name="TextBox 1170">
                  <a:extLst>
                    <a:ext uri="{FF2B5EF4-FFF2-40B4-BE49-F238E27FC236}">
                      <a16:creationId xmlns:a16="http://schemas.microsoft.com/office/drawing/2014/main" id="{4C020E07-AF5A-29A9-CF1B-63144CB565E2}"/>
                    </a:ext>
                  </a:extLst>
                </p:cNvPr>
                <p:cNvSpPr txBox="1"/>
                <p:nvPr/>
              </p:nvSpPr>
              <p:spPr>
                <a:xfrm>
                  <a:off x="3299318" y="3873780"/>
                  <a:ext cx="1200970" cy="369332"/>
                </a:xfrm>
                <a:prstGeom prst="rect">
                  <a:avLst/>
                </a:prstGeom>
                <a:noFill/>
              </p:spPr>
              <p:txBody>
                <a:bodyPr wrap="none" rtlCol="0">
                  <a:spAutoFit/>
                </a:bodyPr>
                <a:lstStyle/>
                <a:p>
                  <a:pPr>
                    <a:lnSpc>
                      <a:spcPct val="90000"/>
                    </a:lnSpc>
                  </a:pPr>
                  <a:r>
                    <a:rPr lang="en-GR" sz="2000" dirty="0">
                      <a:solidFill>
                        <a:schemeClr val="bg2">
                          <a:lumMod val="25000"/>
                        </a:schemeClr>
                      </a:solidFill>
                      <a:latin typeface="Trebuchet MS" panose="020B0703020202090204" pitchFamily="34" charset="0"/>
                    </a:rPr>
                    <a:t>Thread 2</a:t>
                  </a:r>
                </a:p>
              </p:txBody>
            </p:sp>
            <p:grpSp>
              <p:nvGrpSpPr>
                <p:cNvPr id="1172" name="Group 1171">
                  <a:extLst>
                    <a:ext uri="{FF2B5EF4-FFF2-40B4-BE49-F238E27FC236}">
                      <a16:creationId xmlns:a16="http://schemas.microsoft.com/office/drawing/2014/main" id="{E75AB504-AB71-2CA3-FEE6-C0F49C376560}"/>
                    </a:ext>
                  </a:extLst>
                </p:cNvPr>
                <p:cNvGrpSpPr/>
                <p:nvPr/>
              </p:nvGrpSpPr>
              <p:grpSpPr>
                <a:xfrm>
                  <a:off x="1327429" y="3582515"/>
                  <a:ext cx="2016000" cy="561385"/>
                  <a:chOff x="1745877" y="3431049"/>
                  <a:chExt cx="2016000" cy="561385"/>
                </a:xfrm>
              </p:grpSpPr>
              <p:grpSp>
                <p:nvGrpSpPr>
                  <p:cNvPr id="1177" name="Group 1176">
                    <a:extLst>
                      <a:ext uri="{FF2B5EF4-FFF2-40B4-BE49-F238E27FC236}">
                        <a16:creationId xmlns:a16="http://schemas.microsoft.com/office/drawing/2014/main" id="{FF075A55-F68C-F391-F1B6-86DB7323C8A7}"/>
                      </a:ext>
                    </a:extLst>
                  </p:cNvPr>
                  <p:cNvGrpSpPr/>
                  <p:nvPr/>
                </p:nvGrpSpPr>
                <p:grpSpPr>
                  <a:xfrm>
                    <a:off x="1925878" y="3432302"/>
                    <a:ext cx="1656000" cy="560132"/>
                    <a:chOff x="1036320" y="2482600"/>
                    <a:chExt cx="1905000" cy="729628"/>
                  </a:xfrm>
                  <a:solidFill>
                    <a:schemeClr val="bg1">
                      <a:lumMod val="85000"/>
                    </a:schemeClr>
                  </a:solidFill>
                </p:grpSpPr>
                <p:grpSp>
                  <p:nvGrpSpPr>
                    <p:cNvPr id="1203" name="Group 1202">
                      <a:extLst>
                        <a:ext uri="{FF2B5EF4-FFF2-40B4-BE49-F238E27FC236}">
                          <a16:creationId xmlns:a16="http://schemas.microsoft.com/office/drawing/2014/main" id="{7BB71DE9-9F83-FA0D-3FBA-1723F03B963F}"/>
                        </a:ext>
                      </a:extLst>
                    </p:cNvPr>
                    <p:cNvGrpSpPr/>
                    <p:nvPr/>
                  </p:nvGrpSpPr>
                  <p:grpSpPr>
                    <a:xfrm>
                      <a:off x="1036320" y="2482600"/>
                      <a:ext cx="1905000" cy="244158"/>
                      <a:chOff x="1036320" y="2239962"/>
                      <a:chExt cx="2194560" cy="274638"/>
                    </a:xfrm>
                    <a:grpFill/>
                  </p:grpSpPr>
                  <p:grpSp>
                    <p:nvGrpSpPr>
                      <p:cNvPr id="1204" name="Group 1203">
                        <a:extLst>
                          <a:ext uri="{FF2B5EF4-FFF2-40B4-BE49-F238E27FC236}">
                            <a16:creationId xmlns:a16="http://schemas.microsoft.com/office/drawing/2014/main" id="{4497C414-C19B-AF02-92BE-D33B45FFEF70}"/>
                          </a:ext>
                        </a:extLst>
                      </p:cNvPr>
                      <p:cNvGrpSpPr/>
                      <p:nvPr/>
                    </p:nvGrpSpPr>
                    <p:grpSpPr>
                      <a:xfrm>
                        <a:off x="1036320" y="2240280"/>
                        <a:ext cx="1097280" cy="274320"/>
                        <a:chOff x="1036320" y="2240280"/>
                        <a:chExt cx="1097280" cy="274320"/>
                      </a:xfrm>
                      <a:grpFill/>
                    </p:grpSpPr>
                    <p:sp>
                      <p:nvSpPr>
                        <p:cNvPr id="1210" name="Rectangle 1209">
                          <a:extLst>
                            <a:ext uri="{FF2B5EF4-FFF2-40B4-BE49-F238E27FC236}">
                              <a16:creationId xmlns:a16="http://schemas.microsoft.com/office/drawing/2014/main" id="{A8509320-761D-BE35-9C47-F2E2F18D4EC7}"/>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211" name="Rectangle 1210">
                          <a:extLst>
                            <a:ext uri="{FF2B5EF4-FFF2-40B4-BE49-F238E27FC236}">
                              <a16:creationId xmlns:a16="http://schemas.microsoft.com/office/drawing/2014/main" id="{C1FBB575-A736-193E-8AF9-E87183F11CC9}"/>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212" name="Rectangle 1211">
                          <a:extLst>
                            <a:ext uri="{FF2B5EF4-FFF2-40B4-BE49-F238E27FC236}">
                              <a16:creationId xmlns:a16="http://schemas.microsoft.com/office/drawing/2014/main" id="{D5E4260B-B520-765E-7876-DC3C6BB36314}"/>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213" name="Rectangle 1212">
                          <a:extLst>
                            <a:ext uri="{FF2B5EF4-FFF2-40B4-BE49-F238E27FC236}">
                              <a16:creationId xmlns:a16="http://schemas.microsoft.com/office/drawing/2014/main" id="{6D913025-E9FF-39E8-7ECD-400407DD3BB3}"/>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205" name="Group 1204">
                        <a:extLst>
                          <a:ext uri="{FF2B5EF4-FFF2-40B4-BE49-F238E27FC236}">
                            <a16:creationId xmlns:a16="http://schemas.microsoft.com/office/drawing/2014/main" id="{E9D90312-1E4F-8555-DE5D-A30DF165C695}"/>
                          </a:ext>
                        </a:extLst>
                      </p:cNvPr>
                      <p:cNvGrpSpPr/>
                      <p:nvPr/>
                    </p:nvGrpSpPr>
                    <p:grpSpPr>
                      <a:xfrm>
                        <a:off x="2133600" y="2239962"/>
                        <a:ext cx="1097280" cy="274320"/>
                        <a:chOff x="1036320" y="2240280"/>
                        <a:chExt cx="1097280" cy="274320"/>
                      </a:xfrm>
                      <a:grpFill/>
                    </p:grpSpPr>
                    <p:sp>
                      <p:nvSpPr>
                        <p:cNvPr id="1206" name="Rectangle 1205">
                          <a:extLst>
                            <a:ext uri="{FF2B5EF4-FFF2-40B4-BE49-F238E27FC236}">
                              <a16:creationId xmlns:a16="http://schemas.microsoft.com/office/drawing/2014/main" id="{A524BAB1-9C9E-4BA0-D85B-01DC4D1463B9}"/>
                            </a:ext>
                          </a:extLst>
                        </p:cNvPr>
                        <p:cNvSpPr/>
                        <p:nvPr/>
                      </p:nvSpPr>
                      <p:spPr>
                        <a:xfrm>
                          <a:off x="1036320" y="2240280"/>
                          <a:ext cx="274320" cy="274320"/>
                        </a:xfrm>
                        <a:prstGeom prst="rect">
                          <a:avLst/>
                        </a:prstGeom>
                        <a:solidFill>
                          <a:schemeClr val="accent1"/>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207" name="Rectangle 1206">
                          <a:extLst>
                            <a:ext uri="{FF2B5EF4-FFF2-40B4-BE49-F238E27FC236}">
                              <a16:creationId xmlns:a16="http://schemas.microsoft.com/office/drawing/2014/main" id="{91E46151-DB04-B7C4-4272-71D40DF58123}"/>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208" name="Rectangle 1207">
                          <a:extLst>
                            <a:ext uri="{FF2B5EF4-FFF2-40B4-BE49-F238E27FC236}">
                              <a16:creationId xmlns:a16="http://schemas.microsoft.com/office/drawing/2014/main" id="{86B53639-5FC5-6C02-C740-F9F601F0BED3}"/>
                            </a:ext>
                          </a:extLst>
                        </p:cNvPr>
                        <p:cNvSpPr/>
                        <p:nvPr/>
                      </p:nvSpPr>
                      <p:spPr>
                        <a:xfrm>
                          <a:off x="1588168" y="2240280"/>
                          <a:ext cx="274320" cy="274320"/>
                        </a:xfrm>
                        <a:prstGeom prst="rect">
                          <a:avLst/>
                        </a:prstGeom>
                        <a:solidFill>
                          <a:schemeClr val="accent1"/>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209" name="Rectangle 1208">
                          <a:extLst>
                            <a:ext uri="{FF2B5EF4-FFF2-40B4-BE49-F238E27FC236}">
                              <a16:creationId xmlns:a16="http://schemas.microsoft.com/office/drawing/2014/main" id="{CBDB7839-2B6F-0B74-D4E3-E7B130A98104}"/>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1179" name="Group 1178">
                      <a:extLst>
                        <a:ext uri="{FF2B5EF4-FFF2-40B4-BE49-F238E27FC236}">
                          <a16:creationId xmlns:a16="http://schemas.microsoft.com/office/drawing/2014/main" id="{9BCAA41A-CF48-483C-56BE-3550DD1D0DDE}"/>
                        </a:ext>
                      </a:extLst>
                    </p:cNvPr>
                    <p:cNvGrpSpPr/>
                    <p:nvPr/>
                  </p:nvGrpSpPr>
                  <p:grpSpPr>
                    <a:xfrm>
                      <a:off x="1036320" y="2725432"/>
                      <a:ext cx="1905000" cy="486796"/>
                      <a:chOff x="1036320" y="2239962"/>
                      <a:chExt cx="1905000" cy="486796"/>
                    </a:xfrm>
                    <a:grpFill/>
                  </p:grpSpPr>
                  <p:grpSp>
                    <p:nvGrpSpPr>
                      <p:cNvPr id="1180" name="Group 1179">
                        <a:extLst>
                          <a:ext uri="{FF2B5EF4-FFF2-40B4-BE49-F238E27FC236}">
                            <a16:creationId xmlns:a16="http://schemas.microsoft.com/office/drawing/2014/main" id="{52302645-DBBA-668E-2D35-4948E626538B}"/>
                          </a:ext>
                        </a:extLst>
                      </p:cNvPr>
                      <p:cNvGrpSpPr/>
                      <p:nvPr/>
                    </p:nvGrpSpPr>
                    <p:grpSpPr>
                      <a:xfrm>
                        <a:off x="1036320" y="2239962"/>
                        <a:ext cx="1905000" cy="244158"/>
                        <a:chOff x="1036320" y="2239962"/>
                        <a:chExt cx="2194560" cy="274638"/>
                      </a:xfrm>
                      <a:grpFill/>
                    </p:grpSpPr>
                    <p:grpSp>
                      <p:nvGrpSpPr>
                        <p:cNvPr id="1192" name="Group 1191">
                          <a:extLst>
                            <a:ext uri="{FF2B5EF4-FFF2-40B4-BE49-F238E27FC236}">
                              <a16:creationId xmlns:a16="http://schemas.microsoft.com/office/drawing/2014/main" id="{308DD37E-3827-736C-79CC-4A684DB1D45E}"/>
                            </a:ext>
                          </a:extLst>
                        </p:cNvPr>
                        <p:cNvGrpSpPr/>
                        <p:nvPr/>
                      </p:nvGrpSpPr>
                      <p:grpSpPr>
                        <a:xfrm>
                          <a:off x="1036320" y="2240280"/>
                          <a:ext cx="1097280" cy="274320"/>
                          <a:chOff x="1036320" y="2240280"/>
                          <a:chExt cx="1097280" cy="274320"/>
                        </a:xfrm>
                        <a:grpFill/>
                      </p:grpSpPr>
                      <p:sp>
                        <p:nvSpPr>
                          <p:cNvPr id="1198" name="Rectangle 1197">
                            <a:extLst>
                              <a:ext uri="{FF2B5EF4-FFF2-40B4-BE49-F238E27FC236}">
                                <a16:creationId xmlns:a16="http://schemas.microsoft.com/office/drawing/2014/main" id="{942CDA76-A6C7-744F-CA1D-C283EA53848A}"/>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99" name="Rectangle 1198">
                            <a:extLst>
                              <a:ext uri="{FF2B5EF4-FFF2-40B4-BE49-F238E27FC236}">
                                <a16:creationId xmlns:a16="http://schemas.microsoft.com/office/drawing/2014/main" id="{22D0D383-3C58-C808-6A0A-A9ADAC8C43FC}"/>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200" name="Rectangle 1199">
                            <a:extLst>
                              <a:ext uri="{FF2B5EF4-FFF2-40B4-BE49-F238E27FC236}">
                                <a16:creationId xmlns:a16="http://schemas.microsoft.com/office/drawing/2014/main" id="{FDAFB574-7353-AF41-475B-8DD6175EC209}"/>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201" name="Rectangle 1200">
                            <a:extLst>
                              <a:ext uri="{FF2B5EF4-FFF2-40B4-BE49-F238E27FC236}">
                                <a16:creationId xmlns:a16="http://schemas.microsoft.com/office/drawing/2014/main" id="{A7575105-04D8-9A12-AE31-844FF05E4A4E}"/>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193" name="Group 1192">
                          <a:extLst>
                            <a:ext uri="{FF2B5EF4-FFF2-40B4-BE49-F238E27FC236}">
                              <a16:creationId xmlns:a16="http://schemas.microsoft.com/office/drawing/2014/main" id="{2BF5D24F-0701-9BF6-2A83-72827539CC20}"/>
                            </a:ext>
                          </a:extLst>
                        </p:cNvPr>
                        <p:cNvGrpSpPr/>
                        <p:nvPr/>
                      </p:nvGrpSpPr>
                      <p:grpSpPr>
                        <a:xfrm>
                          <a:off x="2133600" y="2239962"/>
                          <a:ext cx="1097280" cy="274320"/>
                          <a:chOff x="1036320" y="2240280"/>
                          <a:chExt cx="1097280" cy="274320"/>
                        </a:xfrm>
                        <a:grpFill/>
                      </p:grpSpPr>
                      <p:sp>
                        <p:nvSpPr>
                          <p:cNvPr id="1194" name="Rectangle 1193">
                            <a:extLst>
                              <a:ext uri="{FF2B5EF4-FFF2-40B4-BE49-F238E27FC236}">
                                <a16:creationId xmlns:a16="http://schemas.microsoft.com/office/drawing/2014/main" id="{1C4FFEAD-260E-EC0C-1E76-080CE4B219AF}"/>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95" name="Rectangle 1194">
                            <a:extLst>
                              <a:ext uri="{FF2B5EF4-FFF2-40B4-BE49-F238E27FC236}">
                                <a16:creationId xmlns:a16="http://schemas.microsoft.com/office/drawing/2014/main" id="{5E5CF147-9405-E20F-EEEB-9A749C2B35A2}"/>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96" name="Rectangle 1195">
                            <a:extLst>
                              <a:ext uri="{FF2B5EF4-FFF2-40B4-BE49-F238E27FC236}">
                                <a16:creationId xmlns:a16="http://schemas.microsoft.com/office/drawing/2014/main" id="{3CFE1F76-51C3-A68C-01A7-0122B7F045A0}"/>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97" name="Rectangle 1196">
                            <a:extLst>
                              <a:ext uri="{FF2B5EF4-FFF2-40B4-BE49-F238E27FC236}">
                                <a16:creationId xmlns:a16="http://schemas.microsoft.com/office/drawing/2014/main" id="{504C35EC-ACB1-998A-977D-4BBADD903DC9}"/>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1181" name="Group 1180">
                        <a:extLst>
                          <a:ext uri="{FF2B5EF4-FFF2-40B4-BE49-F238E27FC236}">
                            <a16:creationId xmlns:a16="http://schemas.microsoft.com/office/drawing/2014/main" id="{5386B1D2-6306-8419-EDF2-9B4C3733754E}"/>
                          </a:ext>
                        </a:extLst>
                      </p:cNvPr>
                      <p:cNvGrpSpPr/>
                      <p:nvPr/>
                    </p:nvGrpSpPr>
                    <p:grpSpPr>
                      <a:xfrm>
                        <a:off x="1036320" y="2482600"/>
                        <a:ext cx="1905000" cy="244158"/>
                        <a:chOff x="1036320" y="2239962"/>
                        <a:chExt cx="2194560" cy="274638"/>
                      </a:xfrm>
                      <a:grpFill/>
                    </p:grpSpPr>
                    <p:grpSp>
                      <p:nvGrpSpPr>
                        <p:cNvPr id="1182" name="Group 1181">
                          <a:extLst>
                            <a:ext uri="{FF2B5EF4-FFF2-40B4-BE49-F238E27FC236}">
                              <a16:creationId xmlns:a16="http://schemas.microsoft.com/office/drawing/2014/main" id="{56ADB251-F92C-AD1A-AE89-C2E971F86FE3}"/>
                            </a:ext>
                          </a:extLst>
                        </p:cNvPr>
                        <p:cNvGrpSpPr/>
                        <p:nvPr/>
                      </p:nvGrpSpPr>
                      <p:grpSpPr>
                        <a:xfrm>
                          <a:off x="1036320" y="2240280"/>
                          <a:ext cx="1097280" cy="274320"/>
                          <a:chOff x="1036320" y="2240280"/>
                          <a:chExt cx="1097280" cy="274320"/>
                        </a:xfrm>
                        <a:grpFill/>
                      </p:grpSpPr>
                      <p:sp>
                        <p:nvSpPr>
                          <p:cNvPr id="1188" name="Rectangle 1187">
                            <a:extLst>
                              <a:ext uri="{FF2B5EF4-FFF2-40B4-BE49-F238E27FC236}">
                                <a16:creationId xmlns:a16="http://schemas.microsoft.com/office/drawing/2014/main" id="{B1BD59F1-92CB-84B1-7739-A7BF996AA41C}"/>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89" name="Rectangle 1188">
                            <a:extLst>
                              <a:ext uri="{FF2B5EF4-FFF2-40B4-BE49-F238E27FC236}">
                                <a16:creationId xmlns:a16="http://schemas.microsoft.com/office/drawing/2014/main" id="{6A645A6A-A034-7D67-27A4-4387CFCF3138}"/>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90" name="Rectangle 1189">
                            <a:extLst>
                              <a:ext uri="{FF2B5EF4-FFF2-40B4-BE49-F238E27FC236}">
                                <a16:creationId xmlns:a16="http://schemas.microsoft.com/office/drawing/2014/main" id="{60FD8270-D212-BA92-6597-55C0987F0473}"/>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91" name="Rectangle 1190">
                            <a:extLst>
                              <a:ext uri="{FF2B5EF4-FFF2-40B4-BE49-F238E27FC236}">
                                <a16:creationId xmlns:a16="http://schemas.microsoft.com/office/drawing/2014/main" id="{1903DEC7-B205-E6C3-3008-5414A27F0C4E}"/>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183" name="Group 1182">
                          <a:extLst>
                            <a:ext uri="{FF2B5EF4-FFF2-40B4-BE49-F238E27FC236}">
                              <a16:creationId xmlns:a16="http://schemas.microsoft.com/office/drawing/2014/main" id="{5A80DE1A-5301-28C4-29EA-1033AD69805E}"/>
                            </a:ext>
                          </a:extLst>
                        </p:cNvPr>
                        <p:cNvGrpSpPr/>
                        <p:nvPr/>
                      </p:nvGrpSpPr>
                      <p:grpSpPr>
                        <a:xfrm>
                          <a:off x="2133600" y="2239962"/>
                          <a:ext cx="1097280" cy="274320"/>
                          <a:chOff x="1036320" y="2240280"/>
                          <a:chExt cx="1097280" cy="274320"/>
                        </a:xfrm>
                        <a:grpFill/>
                      </p:grpSpPr>
                      <p:sp>
                        <p:nvSpPr>
                          <p:cNvPr id="1184" name="Rectangle 1183">
                            <a:extLst>
                              <a:ext uri="{FF2B5EF4-FFF2-40B4-BE49-F238E27FC236}">
                                <a16:creationId xmlns:a16="http://schemas.microsoft.com/office/drawing/2014/main" id="{84787B5E-182E-055B-D6F9-C935AC53D4DF}"/>
                              </a:ext>
                            </a:extLst>
                          </p:cNvPr>
                          <p:cNvSpPr/>
                          <p:nvPr/>
                        </p:nvSpPr>
                        <p:spPr>
                          <a:xfrm>
                            <a:off x="1036320" y="2240280"/>
                            <a:ext cx="274320" cy="274320"/>
                          </a:xfrm>
                          <a:prstGeom prst="rect">
                            <a:avLst/>
                          </a:prstGeom>
                          <a:solidFill>
                            <a:schemeClr val="bg2">
                              <a:lumMod val="50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85" name="Rectangle 1184">
                            <a:extLst>
                              <a:ext uri="{FF2B5EF4-FFF2-40B4-BE49-F238E27FC236}">
                                <a16:creationId xmlns:a16="http://schemas.microsoft.com/office/drawing/2014/main" id="{63175418-3C04-33D8-886F-A1FB14D86184}"/>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86" name="Rectangle 1185">
                            <a:extLst>
                              <a:ext uri="{FF2B5EF4-FFF2-40B4-BE49-F238E27FC236}">
                                <a16:creationId xmlns:a16="http://schemas.microsoft.com/office/drawing/2014/main" id="{63CF0531-C905-E97A-3497-D73F50E9EFAA}"/>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87" name="Rectangle 1186">
                            <a:extLst>
                              <a:ext uri="{FF2B5EF4-FFF2-40B4-BE49-F238E27FC236}">
                                <a16:creationId xmlns:a16="http://schemas.microsoft.com/office/drawing/2014/main" id="{355AE47F-6C6A-2B5C-AE0B-168BCB15488E}"/>
                              </a:ext>
                            </a:extLst>
                          </p:cNvPr>
                          <p:cNvSpPr/>
                          <p:nvPr/>
                        </p:nvSpPr>
                        <p:spPr>
                          <a:xfrm>
                            <a:off x="1859280" y="2240280"/>
                            <a:ext cx="274320" cy="274320"/>
                          </a:xfrm>
                          <a:prstGeom prst="rect">
                            <a:avLst/>
                          </a:prstGeom>
                          <a:solidFill>
                            <a:schemeClr val="bg2">
                              <a:lumMod val="50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cxnSp>
                <p:nvCxnSpPr>
                  <p:cNvPr id="1175" name="Straight Connector 1174">
                    <a:extLst>
                      <a:ext uri="{FF2B5EF4-FFF2-40B4-BE49-F238E27FC236}">
                        <a16:creationId xmlns:a16="http://schemas.microsoft.com/office/drawing/2014/main" id="{88EC11AF-128A-C032-8EC8-5C0AFBFCE695}"/>
                      </a:ext>
                    </a:extLst>
                  </p:cNvPr>
                  <p:cNvCxnSpPr>
                    <a:cxnSpLocks/>
                  </p:cNvCxnSpPr>
                  <p:nvPr/>
                </p:nvCxnSpPr>
                <p:spPr>
                  <a:xfrm>
                    <a:off x="1745877" y="3431049"/>
                    <a:ext cx="2016000" cy="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grpSp>
          </p:grpSp>
          <p:cxnSp>
            <p:nvCxnSpPr>
              <p:cNvPr id="1168" name="Straight Connector 1167">
                <a:extLst>
                  <a:ext uri="{FF2B5EF4-FFF2-40B4-BE49-F238E27FC236}">
                    <a16:creationId xmlns:a16="http://schemas.microsoft.com/office/drawing/2014/main" id="{FD8F3D52-D213-FCEF-1A47-E0FAA1FB2F5B}"/>
                  </a:ext>
                </a:extLst>
              </p:cNvPr>
              <p:cNvCxnSpPr>
                <a:cxnSpLocks/>
              </p:cNvCxnSpPr>
              <p:nvPr/>
            </p:nvCxnSpPr>
            <p:spPr>
              <a:xfrm>
                <a:off x="1412393" y="3770990"/>
                <a:ext cx="1850287" cy="2773"/>
              </a:xfrm>
              <a:prstGeom prst="line">
                <a:avLst/>
              </a:prstGeom>
              <a:ln w="31750">
                <a:solidFill>
                  <a:schemeClr val="accent5"/>
                </a:solidFill>
              </a:ln>
            </p:spPr>
            <p:style>
              <a:lnRef idx="1">
                <a:schemeClr val="accent1"/>
              </a:lnRef>
              <a:fillRef idx="0">
                <a:schemeClr val="accent1"/>
              </a:fillRef>
              <a:effectRef idx="0">
                <a:schemeClr val="accent1"/>
              </a:effectRef>
              <a:fontRef idx="minor">
                <a:schemeClr val="tx1"/>
              </a:fontRef>
            </p:style>
          </p:cxnSp>
        </p:grpSp>
        <p:sp>
          <p:nvSpPr>
            <p:cNvPr id="1166" name="TextBox 1165">
              <a:extLst>
                <a:ext uri="{FF2B5EF4-FFF2-40B4-BE49-F238E27FC236}">
                  <a16:creationId xmlns:a16="http://schemas.microsoft.com/office/drawing/2014/main" id="{BDC28C6E-A58D-8AFB-0B27-637716EFB234}"/>
                </a:ext>
              </a:extLst>
            </p:cNvPr>
            <p:cNvSpPr txBox="1"/>
            <p:nvPr/>
          </p:nvSpPr>
          <p:spPr>
            <a:xfrm>
              <a:off x="3291776" y="3568732"/>
              <a:ext cx="1200970" cy="369332"/>
            </a:xfrm>
            <a:prstGeom prst="rect">
              <a:avLst/>
            </a:prstGeom>
            <a:noFill/>
          </p:spPr>
          <p:txBody>
            <a:bodyPr wrap="none" rtlCol="0">
              <a:spAutoFit/>
            </a:bodyPr>
            <a:lstStyle/>
            <a:p>
              <a:pPr>
                <a:lnSpc>
                  <a:spcPct val="90000"/>
                </a:lnSpc>
              </a:pPr>
              <a:r>
                <a:rPr lang="en-GR" sz="2000" dirty="0">
                  <a:solidFill>
                    <a:schemeClr val="accent1"/>
                  </a:solidFill>
                  <a:latin typeface="Trebuchet MS" panose="020B0703020202090204" pitchFamily="34" charset="0"/>
                </a:rPr>
                <a:t>Thread 1</a:t>
              </a:r>
            </a:p>
          </p:txBody>
        </p:sp>
      </p:grpSp>
      <p:cxnSp>
        <p:nvCxnSpPr>
          <p:cNvPr id="1374" name="Straight Connector 1373">
            <a:extLst>
              <a:ext uri="{FF2B5EF4-FFF2-40B4-BE49-F238E27FC236}">
                <a16:creationId xmlns:a16="http://schemas.microsoft.com/office/drawing/2014/main" id="{DCE947D4-998F-5F5E-92A0-191F5DFEC31E}"/>
              </a:ext>
            </a:extLst>
          </p:cNvPr>
          <p:cNvCxnSpPr>
            <a:cxnSpLocks/>
          </p:cNvCxnSpPr>
          <p:nvPr/>
        </p:nvCxnSpPr>
        <p:spPr>
          <a:xfrm flipH="1">
            <a:off x="446585" y="2937722"/>
            <a:ext cx="87364" cy="1347245"/>
          </a:xfrm>
          <a:prstGeom prst="line">
            <a:avLst/>
          </a:prstGeom>
          <a:ln w="3810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375" name="Straight Connector 1374">
            <a:extLst>
              <a:ext uri="{FF2B5EF4-FFF2-40B4-BE49-F238E27FC236}">
                <a16:creationId xmlns:a16="http://schemas.microsoft.com/office/drawing/2014/main" id="{9A2C2BDB-7A5B-F855-3F36-E03A30867CBC}"/>
              </a:ext>
            </a:extLst>
          </p:cNvPr>
          <p:cNvCxnSpPr>
            <a:cxnSpLocks/>
          </p:cNvCxnSpPr>
          <p:nvPr/>
        </p:nvCxnSpPr>
        <p:spPr>
          <a:xfrm>
            <a:off x="2204427" y="2937722"/>
            <a:ext cx="253188" cy="1335882"/>
          </a:xfrm>
          <a:prstGeom prst="line">
            <a:avLst/>
          </a:prstGeom>
          <a:ln w="3810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376" name="Straight Connector 1375">
            <a:extLst>
              <a:ext uri="{FF2B5EF4-FFF2-40B4-BE49-F238E27FC236}">
                <a16:creationId xmlns:a16="http://schemas.microsoft.com/office/drawing/2014/main" id="{00ADBCDE-387C-38A8-04B7-99C3E649C55D}"/>
              </a:ext>
            </a:extLst>
          </p:cNvPr>
          <p:cNvCxnSpPr>
            <a:cxnSpLocks/>
            <a:stCxn id="1092" idx="3"/>
          </p:cNvCxnSpPr>
          <p:nvPr/>
        </p:nvCxnSpPr>
        <p:spPr>
          <a:xfrm flipH="1">
            <a:off x="6388186" y="2954747"/>
            <a:ext cx="303264" cy="1113347"/>
          </a:xfrm>
          <a:prstGeom prst="line">
            <a:avLst/>
          </a:prstGeom>
          <a:ln w="3810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377" name="Straight Connector 1376">
            <a:extLst>
              <a:ext uri="{FF2B5EF4-FFF2-40B4-BE49-F238E27FC236}">
                <a16:creationId xmlns:a16="http://schemas.microsoft.com/office/drawing/2014/main" id="{E8529B68-87AD-48EC-CAF7-6D6069966A0D}"/>
              </a:ext>
            </a:extLst>
          </p:cNvPr>
          <p:cNvCxnSpPr>
            <a:cxnSpLocks/>
          </p:cNvCxnSpPr>
          <p:nvPr/>
        </p:nvCxnSpPr>
        <p:spPr>
          <a:xfrm>
            <a:off x="7501693" y="2983828"/>
            <a:ext cx="217079" cy="1064574"/>
          </a:xfrm>
          <a:prstGeom prst="line">
            <a:avLst/>
          </a:prstGeom>
          <a:ln w="3810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384F10DC-8FA1-28E9-E45D-E2EFE4CAA2CF}"/>
              </a:ext>
            </a:extLst>
          </p:cNvPr>
          <p:cNvGrpSpPr/>
          <p:nvPr/>
        </p:nvGrpSpPr>
        <p:grpSpPr>
          <a:xfrm>
            <a:off x="6317849" y="3867743"/>
            <a:ext cx="2690356" cy="1383876"/>
            <a:chOff x="5995213" y="4872077"/>
            <a:chExt cx="2690356" cy="1383876"/>
          </a:xfrm>
        </p:grpSpPr>
        <p:grpSp>
          <p:nvGrpSpPr>
            <p:cNvPr id="1270" name="Group 1269">
              <a:extLst>
                <a:ext uri="{FF2B5EF4-FFF2-40B4-BE49-F238E27FC236}">
                  <a16:creationId xmlns:a16="http://schemas.microsoft.com/office/drawing/2014/main" id="{F430632F-A633-A793-871D-BF3D2CC14708}"/>
                </a:ext>
              </a:extLst>
            </p:cNvPr>
            <p:cNvGrpSpPr>
              <a:grpSpLocks noChangeAspect="1"/>
            </p:cNvGrpSpPr>
            <p:nvPr/>
          </p:nvGrpSpPr>
          <p:grpSpPr>
            <a:xfrm>
              <a:off x="5995213" y="4872077"/>
              <a:ext cx="2690356" cy="1383876"/>
              <a:chOff x="2200235" y="3268904"/>
              <a:chExt cx="1989325" cy="1023271"/>
            </a:xfrm>
          </p:grpSpPr>
          <p:grpSp>
            <p:nvGrpSpPr>
              <p:cNvPr id="1271" name="Group 1270">
                <a:extLst>
                  <a:ext uri="{FF2B5EF4-FFF2-40B4-BE49-F238E27FC236}">
                    <a16:creationId xmlns:a16="http://schemas.microsoft.com/office/drawing/2014/main" id="{18CCC1C3-81BB-AAD7-5BB8-07B6E3A6A5E6}"/>
                  </a:ext>
                </a:extLst>
              </p:cNvPr>
              <p:cNvGrpSpPr/>
              <p:nvPr/>
            </p:nvGrpSpPr>
            <p:grpSpPr>
              <a:xfrm>
                <a:off x="2200235" y="3268904"/>
                <a:ext cx="1989325" cy="1023271"/>
                <a:chOff x="2200235" y="3268904"/>
                <a:chExt cx="1989325" cy="1023271"/>
              </a:xfrm>
            </p:grpSpPr>
            <p:sp>
              <p:nvSpPr>
                <p:cNvPr id="1275" name="TextBox 1274">
                  <a:extLst>
                    <a:ext uri="{FF2B5EF4-FFF2-40B4-BE49-F238E27FC236}">
                      <a16:creationId xmlns:a16="http://schemas.microsoft.com/office/drawing/2014/main" id="{18D370ED-2DFA-46F9-3948-3F97B965EF7D}"/>
                    </a:ext>
                  </a:extLst>
                </p:cNvPr>
                <p:cNvSpPr txBox="1"/>
                <p:nvPr/>
              </p:nvSpPr>
              <p:spPr>
                <a:xfrm>
                  <a:off x="3301529" y="3857468"/>
                  <a:ext cx="888031" cy="273093"/>
                </a:xfrm>
                <a:prstGeom prst="rect">
                  <a:avLst/>
                </a:prstGeom>
                <a:noFill/>
              </p:spPr>
              <p:txBody>
                <a:bodyPr wrap="none" rtlCol="0">
                  <a:spAutoFit/>
                </a:bodyPr>
                <a:lstStyle/>
                <a:p>
                  <a:pPr>
                    <a:lnSpc>
                      <a:spcPct val="90000"/>
                    </a:lnSpc>
                  </a:pPr>
                  <a:r>
                    <a:rPr lang="en-GR" sz="2000" dirty="0">
                      <a:solidFill>
                        <a:schemeClr val="bg2">
                          <a:lumMod val="25000"/>
                        </a:schemeClr>
                      </a:solidFill>
                      <a:latin typeface="Trebuchet MS" panose="020B0703020202090204" pitchFamily="34" charset="0"/>
                    </a:rPr>
                    <a:t>Thread 2</a:t>
                  </a:r>
                </a:p>
              </p:txBody>
            </p:sp>
            <p:grpSp>
              <p:nvGrpSpPr>
                <p:cNvPr id="1276" name="Group 1275">
                  <a:extLst>
                    <a:ext uri="{FF2B5EF4-FFF2-40B4-BE49-F238E27FC236}">
                      <a16:creationId xmlns:a16="http://schemas.microsoft.com/office/drawing/2014/main" id="{512E26DB-6DC2-21AA-0010-DDEDCA2B17E3}"/>
                    </a:ext>
                  </a:extLst>
                </p:cNvPr>
                <p:cNvGrpSpPr/>
                <p:nvPr/>
              </p:nvGrpSpPr>
              <p:grpSpPr>
                <a:xfrm>
                  <a:off x="2200235" y="3268904"/>
                  <a:ext cx="1111499" cy="1023271"/>
                  <a:chOff x="2618683" y="3117438"/>
                  <a:chExt cx="1111499" cy="1023271"/>
                </a:xfrm>
              </p:grpSpPr>
              <p:grpSp>
                <p:nvGrpSpPr>
                  <p:cNvPr id="1281" name="Group 1280">
                    <a:extLst>
                      <a:ext uri="{FF2B5EF4-FFF2-40B4-BE49-F238E27FC236}">
                        <a16:creationId xmlns:a16="http://schemas.microsoft.com/office/drawing/2014/main" id="{F0427353-FE47-7957-3504-E9F4CFFB49C8}"/>
                      </a:ext>
                    </a:extLst>
                  </p:cNvPr>
                  <p:cNvGrpSpPr/>
                  <p:nvPr/>
                </p:nvGrpSpPr>
                <p:grpSpPr>
                  <a:xfrm>
                    <a:off x="2753877" y="3246030"/>
                    <a:ext cx="828001" cy="746187"/>
                    <a:chOff x="1988819" y="2239962"/>
                    <a:chExt cx="952501" cy="971983"/>
                  </a:xfrm>
                  <a:solidFill>
                    <a:schemeClr val="bg1">
                      <a:lumMod val="85000"/>
                    </a:schemeClr>
                  </a:solidFill>
                </p:grpSpPr>
                <p:grpSp>
                  <p:nvGrpSpPr>
                    <p:cNvPr id="1282" name="Group 1281">
                      <a:extLst>
                        <a:ext uri="{FF2B5EF4-FFF2-40B4-BE49-F238E27FC236}">
                          <a16:creationId xmlns:a16="http://schemas.microsoft.com/office/drawing/2014/main" id="{BC7BE220-E02B-86EE-D856-F415502898A6}"/>
                        </a:ext>
                      </a:extLst>
                    </p:cNvPr>
                    <p:cNvGrpSpPr/>
                    <p:nvPr/>
                  </p:nvGrpSpPr>
                  <p:grpSpPr>
                    <a:xfrm>
                      <a:off x="1988820" y="2239962"/>
                      <a:ext cx="952500" cy="486513"/>
                      <a:chOff x="1988820" y="2239962"/>
                      <a:chExt cx="952500" cy="486513"/>
                    </a:xfrm>
                    <a:grpFill/>
                  </p:grpSpPr>
                  <p:grpSp>
                    <p:nvGrpSpPr>
                      <p:cNvPr id="1319" name="Group 1318">
                        <a:extLst>
                          <a:ext uri="{FF2B5EF4-FFF2-40B4-BE49-F238E27FC236}">
                            <a16:creationId xmlns:a16="http://schemas.microsoft.com/office/drawing/2014/main" id="{02313534-E025-75FD-2D9E-B0F8775F83C6}"/>
                          </a:ext>
                        </a:extLst>
                      </p:cNvPr>
                      <p:cNvGrpSpPr/>
                      <p:nvPr/>
                    </p:nvGrpSpPr>
                    <p:grpSpPr>
                      <a:xfrm>
                        <a:off x="1988820" y="2239962"/>
                        <a:ext cx="952500" cy="243875"/>
                        <a:chOff x="1036320" y="2240280"/>
                        <a:chExt cx="1097280" cy="274320"/>
                      </a:xfrm>
                      <a:grpFill/>
                    </p:grpSpPr>
                    <p:sp>
                      <p:nvSpPr>
                        <p:cNvPr id="1320" name="Rectangle 1319">
                          <a:extLst>
                            <a:ext uri="{FF2B5EF4-FFF2-40B4-BE49-F238E27FC236}">
                              <a16:creationId xmlns:a16="http://schemas.microsoft.com/office/drawing/2014/main" id="{63550D8B-F6AE-926C-D66B-1A538B639FB1}"/>
                            </a:ext>
                          </a:extLst>
                        </p:cNvPr>
                        <p:cNvSpPr/>
                        <p:nvPr/>
                      </p:nvSpPr>
                      <p:spPr>
                        <a:xfrm>
                          <a:off x="1036320" y="2240280"/>
                          <a:ext cx="274320" cy="274320"/>
                        </a:xfrm>
                        <a:prstGeom prst="rect">
                          <a:avLst/>
                        </a:prstGeom>
                        <a:solidFill>
                          <a:schemeClr val="bg1">
                            <a:lumMod val="8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321" name="Rectangle 1320">
                          <a:extLst>
                            <a:ext uri="{FF2B5EF4-FFF2-40B4-BE49-F238E27FC236}">
                              <a16:creationId xmlns:a16="http://schemas.microsoft.com/office/drawing/2014/main" id="{01F9D4EC-0D15-2C2C-6972-00757AB2EE5B}"/>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322" name="Rectangle 1321">
                          <a:extLst>
                            <a:ext uri="{FF2B5EF4-FFF2-40B4-BE49-F238E27FC236}">
                              <a16:creationId xmlns:a16="http://schemas.microsoft.com/office/drawing/2014/main" id="{BE317268-4C80-AD42-5BF5-A5E201B9BE89}"/>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323" name="Rectangle 1322">
                          <a:extLst>
                            <a:ext uri="{FF2B5EF4-FFF2-40B4-BE49-F238E27FC236}">
                              <a16:creationId xmlns:a16="http://schemas.microsoft.com/office/drawing/2014/main" id="{FF1F1567-6C65-104B-2862-336568D60511}"/>
                            </a:ext>
                          </a:extLst>
                        </p:cNvPr>
                        <p:cNvSpPr/>
                        <p:nvPr/>
                      </p:nvSpPr>
                      <p:spPr>
                        <a:xfrm>
                          <a:off x="1859280" y="2240280"/>
                          <a:ext cx="274320" cy="274320"/>
                        </a:xfrm>
                        <a:prstGeom prst="rect">
                          <a:avLst/>
                        </a:prstGeom>
                        <a:solidFill>
                          <a:schemeClr val="bg1">
                            <a:lumMod val="8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309" name="Group 1308">
                        <a:extLst>
                          <a:ext uri="{FF2B5EF4-FFF2-40B4-BE49-F238E27FC236}">
                            <a16:creationId xmlns:a16="http://schemas.microsoft.com/office/drawing/2014/main" id="{3A783A84-F1BD-F503-FB66-56D1E1E72D3E}"/>
                          </a:ext>
                        </a:extLst>
                      </p:cNvPr>
                      <p:cNvGrpSpPr/>
                      <p:nvPr/>
                    </p:nvGrpSpPr>
                    <p:grpSpPr>
                      <a:xfrm>
                        <a:off x="1988820" y="2482600"/>
                        <a:ext cx="952500" cy="243875"/>
                        <a:chOff x="1036320" y="2240280"/>
                        <a:chExt cx="1097280" cy="274320"/>
                      </a:xfrm>
                      <a:grpFill/>
                    </p:grpSpPr>
                    <p:sp>
                      <p:nvSpPr>
                        <p:cNvPr id="1310" name="Rectangle 1309">
                          <a:extLst>
                            <a:ext uri="{FF2B5EF4-FFF2-40B4-BE49-F238E27FC236}">
                              <a16:creationId xmlns:a16="http://schemas.microsoft.com/office/drawing/2014/main" id="{C8419C8A-88E4-FFEE-0C41-4EA89C7C7BF0}"/>
                            </a:ext>
                          </a:extLst>
                        </p:cNvPr>
                        <p:cNvSpPr/>
                        <p:nvPr/>
                      </p:nvSpPr>
                      <p:spPr>
                        <a:xfrm>
                          <a:off x="1036320" y="2240280"/>
                          <a:ext cx="274320" cy="274320"/>
                        </a:xfrm>
                        <a:prstGeom prst="rect">
                          <a:avLst/>
                        </a:prstGeom>
                        <a:solidFill>
                          <a:schemeClr val="accent1"/>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311" name="Rectangle 1310">
                          <a:extLst>
                            <a:ext uri="{FF2B5EF4-FFF2-40B4-BE49-F238E27FC236}">
                              <a16:creationId xmlns:a16="http://schemas.microsoft.com/office/drawing/2014/main" id="{313FA5C5-F77A-B5C2-86A2-B4A7D9FCCC2B}"/>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312" name="Rectangle 1311">
                          <a:extLst>
                            <a:ext uri="{FF2B5EF4-FFF2-40B4-BE49-F238E27FC236}">
                              <a16:creationId xmlns:a16="http://schemas.microsoft.com/office/drawing/2014/main" id="{37A51D0F-2854-CB0B-C5CB-7E8F5265796D}"/>
                            </a:ext>
                          </a:extLst>
                        </p:cNvPr>
                        <p:cNvSpPr/>
                        <p:nvPr/>
                      </p:nvSpPr>
                      <p:spPr>
                        <a:xfrm>
                          <a:off x="1588168" y="2240280"/>
                          <a:ext cx="274320" cy="274320"/>
                        </a:xfrm>
                        <a:prstGeom prst="rect">
                          <a:avLst/>
                        </a:prstGeom>
                        <a:solidFill>
                          <a:schemeClr val="accent1"/>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313" name="Rectangle 1312">
                          <a:extLst>
                            <a:ext uri="{FF2B5EF4-FFF2-40B4-BE49-F238E27FC236}">
                              <a16:creationId xmlns:a16="http://schemas.microsoft.com/office/drawing/2014/main" id="{1080E2EE-DAB8-F14A-B858-4B33115645A1}"/>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1283" name="Group 1282">
                      <a:extLst>
                        <a:ext uri="{FF2B5EF4-FFF2-40B4-BE49-F238E27FC236}">
                          <a16:creationId xmlns:a16="http://schemas.microsoft.com/office/drawing/2014/main" id="{92181DFE-9358-A8DF-C194-0A98384A7469}"/>
                        </a:ext>
                      </a:extLst>
                    </p:cNvPr>
                    <p:cNvGrpSpPr/>
                    <p:nvPr/>
                  </p:nvGrpSpPr>
                  <p:grpSpPr>
                    <a:xfrm>
                      <a:off x="1988819" y="2725432"/>
                      <a:ext cx="952500" cy="486513"/>
                      <a:chOff x="1988819" y="2239962"/>
                      <a:chExt cx="952500" cy="486513"/>
                    </a:xfrm>
                    <a:grpFill/>
                  </p:grpSpPr>
                  <p:grpSp>
                    <p:nvGrpSpPr>
                      <p:cNvPr id="1297" name="Group 1296">
                        <a:extLst>
                          <a:ext uri="{FF2B5EF4-FFF2-40B4-BE49-F238E27FC236}">
                            <a16:creationId xmlns:a16="http://schemas.microsoft.com/office/drawing/2014/main" id="{A033861E-6015-B510-D901-739EC34FD303}"/>
                          </a:ext>
                        </a:extLst>
                      </p:cNvPr>
                      <p:cNvGrpSpPr/>
                      <p:nvPr/>
                    </p:nvGrpSpPr>
                    <p:grpSpPr>
                      <a:xfrm>
                        <a:off x="1988819" y="2239962"/>
                        <a:ext cx="952500" cy="243875"/>
                        <a:chOff x="1036320" y="2240280"/>
                        <a:chExt cx="1097280" cy="274320"/>
                      </a:xfrm>
                      <a:grpFill/>
                    </p:grpSpPr>
                    <p:sp>
                      <p:nvSpPr>
                        <p:cNvPr id="1298" name="Rectangle 1297">
                          <a:extLst>
                            <a:ext uri="{FF2B5EF4-FFF2-40B4-BE49-F238E27FC236}">
                              <a16:creationId xmlns:a16="http://schemas.microsoft.com/office/drawing/2014/main" id="{4640097A-C7D4-E97E-79A4-015A176945A8}"/>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299" name="Rectangle 1298">
                          <a:extLst>
                            <a:ext uri="{FF2B5EF4-FFF2-40B4-BE49-F238E27FC236}">
                              <a16:creationId xmlns:a16="http://schemas.microsoft.com/office/drawing/2014/main" id="{B7F2B7E1-C84E-11FC-9A42-6D7551EF9EF8}"/>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300" name="Rectangle 1299">
                          <a:extLst>
                            <a:ext uri="{FF2B5EF4-FFF2-40B4-BE49-F238E27FC236}">
                              <a16:creationId xmlns:a16="http://schemas.microsoft.com/office/drawing/2014/main" id="{B171A3EE-4E9E-B3E0-FC00-A39A3423E392}"/>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301" name="Rectangle 1300">
                          <a:extLst>
                            <a:ext uri="{FF2B5EF4-FFF2-40B4-BE49-F238E27FC236}">
                              <a16:creationId xmlns:a16="http://schemas.microsoft.com/office/drawing/2014/main" id="{E6ED3DA3-9354-D592-0474-51BE98E5AB21}"/>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287" name="Group 1286">
                        <a:extLst>
                          <a:ext uri="{FF2B5EF4-FFF2-40B4-BE49-F238E27FC236}">
                            <a16:creationId xmlns:a16="http://schemas.microsoft.com/office/drawing/2014/main" id="{ED47BB5F-3AA7-73C9-E45A-6F285C00B6AC}"/>
                          </a:ext>
                        </a:extLst>
                      </p:cNvPr>
                      <p:cNvGrpSpPr/>
                      <p:nvPr/>
                    </p:nvGrpSpPr>
                    <p:grpSpPr>
                      <a:xfrm>
                        <a:off x="1988819" y="2482600"/>
                        <a:ext cx="952500" cy="243875"/>
                        <a:chOff x="1036320" y="2240280"/>
                        <a:chExt cx="1097280" cy="274320"/>
                      </a:xfrm>
                      <a:grpFill/>
                    </p:grpSpPr>
                    <p:sp>
                      <p:nvSpPr>
                        <p:cNvPr id="1288" name="Rectangle 1287">
                          <a:extLst>
                            <a:ext uri="{FF2B5EF4-FFF2-40B4-BE49-F238E27FC236}">
                              <a16:creationId xmlns:a16="http://schemas.microsoft.com/office/drawing/2014/main" id="{CEC74E92-F4E0-0AA5-BC02-C8C6F8613DF6}"/>
                            </a:ext>
                          </a:extLst>
                        </p:cNvPr>
                        <p:cNvSpPr/>
                        <p:nvPr/>
                      </p:nvSpPr>
                      <p:spPr>
                        <a:xfrm>
                          <a:off x="1036320" y="2240280"/>
                          <a:ext cx="274320" cy="274320"/>
                        </a:xfrm>
                        <a:prstGeom prst="rect">
                          <a:avLst/>
                        </a:prstGeom>
                        <a:solidFill>
                          <a:schemeClr val="bg2">
                            <a:lumMod val="50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289" name="Rectangle 1288">
                          <a:extLst>
                            <a:ext uri="{FF2B5EF4-FFF2-40B4-BE49-F238E27FC236}">
                              <a16:creationId xmlns:a16="http://schemas.microsoft.com/office/drawing/2014/main" id="{95BB5523-3824-CD8F-C305-8F6BC87C2798}"/>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290" name="Rectangle 1289">
                          <a:extLst>
                            <a:ext uri="{FF2B5EF4-FFF2-40B4-BE49-F238E27FC236}">
                              <a16:creationId xmlns:a16="http://schemas.microsoft.com/office/drawing/2014/main" id="{7747DA9C-62E1-C8C9-D8B1-2D52515720FB}"/>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291" name="Rectangle 1290">
                          <a:extLst>
                            <a:ext uri="{FF2B5EF4-FFF2-40B4-BE49-F238E27FC236}">
                              <a16:creationId xmlns:a16="http://schemas.microsoft.com/office/drawing/2014/main" id="{88DE91CF-3C25-094C-B0D7-C75BD0295FBE}"/>
                            </a:ext>
                          </a:extLst>
                        </p:cNvPr>
                        <p:cNvSpPr/>
                        <p:nvPr/>
                      </p:nvSpPr>
                      <p:spPr>
                        <a:xfrm>
                          <a:off x="1859280" y="2240280"/>
                          <a:ext cx="274320" cy="274320"/>
                        </a:xfrm>
                        <a:prstGeom prst="rect">
                          <a:avLst/>
                        </a:prstGeom>
                        <a:solidFill>
                          <a:schemeClr val="bg2">
                            <a:lumMod val="50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cxnSp>
                <p:nvCxnSpPr>
                  <p:cNvPr id="1278" name="Straight Connector 1277">
                    <a:extLst>
                      <a:ext uri="{FF2B5EF4-FFF2-40B4-BE49-F238E27FC236}">
                        <a16:creationId xmlns:a16="http://schemas.microsoft.com/office/drawing/2014/main" id="{DD5539E3-FD4E-DF69-3601-8903E0AD60C9}"/>
                      </a:ext>
                    </a:extLst>
                  </p:cNvPr>
                  <p:cNvCxnSpPr>
                    <a:cxnSpLocks/>
                  </p:cNvCxnSpPr>
                  <p:nvPr/>
                </p:nvCxnSpPr>
                <p:spPr>
                  <a:xfrm flipV="1">
                    <a:off x="2753877" y="3117438"/>
                    <a:ext cx="1" cy="1023271"/>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79" name="Straight Connector 1278">
                    <a:extLst>
                      <a:ext uri="{FF2B5EF4-FFF2-40B4-BE49-F238E27FC236}">
                        <a16:creationId xmlns:a16="http://schemas.microsoft.com/office/drawing/2014/main" id="{FF469FE2-86FD-BA45-3C2A-560850E348D4}"/>
                      </a:ext>
                    </a:extLst>
                  </p:cNvPr>
                  <p:cNvCxnSpPr>
                    <a:cxnSpLocks/>
                  </p:cNvCxnSpPr>
                  <p:nvPr/>
                </p:nvCxnSpPr>
                <p:spPr>
                  <a:xfrm flipV="1">
                    <a:off x="2618683" y="3242901"/>
                    <a:ext cx="1111499" cy="6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grpSp>
          </p:grpSp>
          <p:sp>
            <p:nvSpPr>
              <p:cNvPr id="1272" name="TextBox 1271">
                <a:extLst>
                  <a:ext uri="{FF2B5EF4-FFF2-40B4-BE49-F238E27FC236}">
                    <a16:creationId xmlns:a16="http://schemas.microsoft.com/office/drawing/2014/main" id="{FD5A22EF-FFAE-462F-A9C3-84D96FC5EAF2}"/>
                  </a:ext>
                </a:extLst>
              </p:cNvPr>
              <p:cNvSpPr txBox="1"/>
              <p:nvPr/>
            </p:nvSpPr>
            <p:spPr>
              <a:xfrm>
                <a:off x="3292170" y="3528849"/>
                <a:ext cx="888031" cy="273093"/>
              </a:xfrm>
              <a:prstGeom prst="rect">
                <a:avLst/>
              </a:prstGeom>
              <a:noFill/>
            </p:spPr>
            <p:txBody>
              <a:bodyPr wrap="none" rtlCol="0">
                <a:spAutoFit/>
              </a:bodyPr>
              <a:lstStyle/>
              <a:p>
                <a:pPr>
                  <a:lnSpc>
                    <a:spcPct val="90000"/>
                  </a:lnSpc>
                </a:pPr>
                <a:r>
                  <a:rPr lang="en-GR" sz="2000" dirty="0">
                    <a:solidFill>
                      <a:schemeClr val="accent1"/>
                    </a:solidFill>
                    <a:latin typeface="Trebuchet MS" panose="020B0703020202090204" pitchFamily="34" charset="0"/>
                  </a:rPr>
                  <a:t>Thread 1</a:t>
                </a:r>
              </a:p>
            </p:txBody>
          </p:sp>
        </p:grpSp>
        <p:cxnSp>
          <p:nvCxnSpPr>
            <p:cNvPr id="1386" name="Straight Connector 1385">
              <a:extLst>
                <a:ext uri="{FF2B5EF4-FFF2-40B4-BE49-F238E27FC236}">
                  <a16:creationId xmlns:a16="http://schemas.microsoft.com/office/drawing/2014/main" id="{20A887D4-116B-2E64-266A-C436662A91E9}"/>
                </a:ext>
              </a:extLst>
            </p:cNvPr>
            <p:cNvCxnSpPr>
              <a:cxnSpLocks/>
            </p:cNvCxnSpPr>
            <p:nvPr/>
          </p:nvCxnSpPr>
          <p:spPr>
            <a:xfrm>
              <a:off x="6135212" y="5542456"/>
              <a:ext cx="1226611" cy="0"/>
            </a:xfrm>
            <a:prstGeom prst="line">
              <a:avLst/>
            </a:prstGeom>
            <a:ln w="31750">
              <a:solidFill>
                <a:schemeClr val="accent5"/>
              </a:solidFill>
            </a:ln>
          </p:spPr>
          <p:style>
            <a:lnRef idx="1">
              <a:schemeClr val="accent1"/>
            </a:lnRef>
            <a:fillRef idx="0">
              <a:schemeClr val="accent1"/>
            </a:fillRef>
            <a:effectRef idx="0">
              <a:schemeClr val="accent1"/>
            </a:effectRef>
            <a:fontRef idx="minor">
              <a:schemeClr val="tx1"/>
            </a:fontRef>
          </p:style>
        </p:cxnSp>
      </p:grpSp>
      <p:sp>
        <p:nvSpPr>
          <p:cNvPr id="300" name="TextBox 299">
            <a:extLst>
              <a:ext uri="{FF2B5EF4-FFF2-40B4-BE49-F238E27FC236}">
                <a16:creationId xmlns:a16="http://schemas.microsoft.com/office/drawing/2014/main" id="{FAEC2C57-8823-0434-5731-812C97449861}"/>
              </a:ext>
            </a:extLst>
          </p:cNvPr>
          <p:cNvSpPr txBox="1"/>
          <p:nvPr/>
        </p:nvSpPr>
        <p:spPr>
          <a:xfrm>
            <a:off x="490267" y="5515871"/>
            <a:ext cx="7519956" cy="757130"/>
          </a:xfrm>
          <a:prstGeom prst="rect">
            <a:avLst/>
          </a:prstGeom>
          <a:noFill/>
          <a:ln w="38100">
            <a:solidFill>
              <a:schemeClr val="accent1"/>
            </a:solidFill>
          </a:ln>
        </p:spPr>
        <p:txBody>
          <a:bodyPr wrap="square" rtlCol="0">
            <a:spAutoFit/>
          </a:bodyPr>
          <a:lstStyle/>
          <a:p>
            <a:pPr marL="285750" indent="-285750">
              <a:lnSpc>
                <a:spcPct val="90000"/>
              </a:lnSpc>
              <a:buFont typeface="Arial" panose="020B0604020202020204" pitchFamily="34" charset="0"/>
              <a:buChar char="•"/>
            </a:pPr>
            <a:r>
              <a:rPr lang="en-GB" sz="2400" dirty="0">
                <a:latin typeface="Trebuchet MS" panose="020B0703020202090204" pitchFamily="34" charset="0"/>
              </a:rPr>
              <a:t>Various</a:t>
            </a:r>
            <a:r>
              <a:rPr lang="en-GB" sz="2400" dirty="0">
                <a:solidFill>
                  <a:schemeClr val="accent3"/>
                </a:solidFill>
                <a:latin typeface="Trebuchet MS" panose="020B0703020202090204" pitchFamily="34" charset="0"/>
              </a:rPr>
              <a:t> </a:t>
            </a:r>
            <a:r>
              <a:rPr lang="en-GB" sz="2400" dirty="0">
                <a:solidFill>
                  <a:schemeClr val="accent1"/>
                </a:solidFill>
                <a:latin typeface="Trebuchet MS" panose="020B0703020202090204" pitchFamily="34" charset="0"/>
              </a:rPr>
              <a:t>load-balance</a:t>
            </a:r>
            <a:r>
              <a:rPr lang="en-GB" sz="2400" dirty="0">
                <a:solidFill>
                  <a:schemeClr val="tx1">
                    <a:lumMod val="85000"/>
                    <a:lumOff val="15000"/>
                  </a:schemeClr>
                </a:solidFill>
                <a:latin typeface="Trebuchet MS" panose="020B0703020202090204" pitchFamily="34" charset="0"/>
              </a:rPr>
              <a:t> schemes across threads</a:t>
            </a:r>
            <a:endParaRPr lang="en-GR" sz="2400" dirty="0">
              <a:solidFill>
                <a:schemeClr val="accent2"/>
              </a:solidFill>
              <a:latin typeface="Trebuchet MS" panose="020B0703020202090204" pitchFamily="34" charset="0"/>
            </a:endParaRPr>
          </a:p>
          <a:p>
            <a:pPr marL="285750" indent="-285750">
              <a:lnSpc>
                <a:spcPct val="90000"/>
              </a:lnSpc>
              <a:buFont typeface="Arial" panose="020B0604020202020204" pitchFamily="34" charset="0"/>
              <a:buChar char="•"/>
            </a:pPr>
            <a:r>
              <a:rPr lang="en-GB" sz="2400" dirty="0">
                <a:latin typeface="Trebuchet MS" panose="020B0703020202090204" pitchFamily="34" charset="0"/>
              </a:rPr>
              <a:t>Various </a:t>
            </a:r>
            <a:r>
              <a:rPr lang="en-GB" sz="2400" dirty="0">
                <a:solidFill>
                  <a:schemeClr val="accent1"/>
                </a:solidFill>
                <a:latin typeface="Trebuchet MS" panose="020B0703020202090204" pitchFamily="34" charset="0"/>
              </a:rPr>
              <a:t>synchronization</a:t>
            </a:r>
            <a:r>
              <a:rPr lang="en-GB" sz="2400" dirty="0">
                <a:solidFill>
                  <a:schemeClr val="tx1">
                    <a:lumMod val="85000"/>
                    <a:lumOff val="15000"/>
                  </a:schemeClr>
                </a:solidFill>
                <a:latin typeface="Trebuchet MS" panose="020B0703020202090204" pitchFamily="34" charset="0"/>
              </a:rPr>
              <a:t> approaches among threads</a:t>
            </a:r>
            <a:endParaRPr lang="en-GR" sz="2400" dirty="0">
              <a:solidFill>
                <a:schemeClr val="accent2"/>
              </a:solidFill>
              <a:latin typeface="Trebuchet MS" panose="020B0703020202090204" pitchFamily="34" charset="0"/>
            </a:endParaRPr>
          </a:p>
        </p:txBody>
      </p:sp>
      <p:pic>
        <p:nvPicPr>
          <p:cNvPr id="301" name="Graphic 300" descr="Lock">
            <a:extLst>
              <a:ext uri="{FF2B5EF4-FFF2-40B4-BE49-F238E27FC236}">
                <a16:creationId xmlns:a16="http://schemas.microsoft.com/office/drawing/2014/main" id="{C865A3AD-07D5-B500-C856-CF9DBF8D788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91811" y="4362374"/>
            <a:ext cx="465436" cy="468001"/>
          </a:xfrm>
          <a:prstGeom prst="rect">
            <a:avLst/>
          </a:prstGeom>
        </p:spPr>
      </p:pic>
      <p:pic>
        <p:nvPicPr>
          <p:cNvPr id="302" name="Graphic 301" descr="Lock">
            <a:extLst>
              <a:ext uri="{FF2B5EF4-FFF2-40B4-BE49-F238E27FC236}">
                <a16:creationId xmlns:a16="http://schemas.microsoft.com/office/drawing/2014/main" id="{9F76C3C2-F8F3-3763-6AC4-8D46335551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80999" y="4304467"/>
            <a:ext cx="465436" cy="468001"/>
          </a:xfrm>
          <a:prstGeom prst="rect">
            <a:avLst/>
          </a:prstGeom>
        </p:spPr>
      </p:pic>
      <p:sp>
        <p:nvSpPr>
          <p:cNvPr id="303" name="TextBox 302">
            <a:extLst>
              <a:ext uri="{FF2B5EF4-FFF2-40B4-BE49-F238E27FC236}">
                <a16:creationId xmlns:a16="http://schemas.microsoft.com/office/drawing/2014/main" id="{63485C9C-3ECA-56FD-38F0-108771D4F5CA}"/>
              </a:ext>
            </a:extLst>
          </p:cNvPr>
          <p:cNvSpPr txBox="1"/>
          <p:nvPr/>
        </p:nvSpPr>
        <p:spPr>
          <a:xfrm>
            <a:off x="538869" y="3856300"/>
            <a:ext cx="1729961" cy="369332"/>
          </a:xfrm>
          <a:prstGeom prst="rect">
            <a:avLst/>
          </a:prstGeom>
          <a:noFill/>
        </p:spPr>
        <p:txBody>
          <a:bodyPr wrap="none" rtlCol="0">
            <a:spAutoFit/>
          </a:bodyPr>
          <a:lstStyle/>
          <a:p>
            <a:pPr>
              <a:lnSpc>
                <a:spcPct val="90000"/>
              </a:lnSpc>
            </a:pPr>
            <a:r>
              <a:rPr lang="en-GR" sz="2000" dirty="0">
                <a:solidFill>
                  <a:schemeClr val="accent3"/>
                </a:solidFill>
                <a:latin typeface="Trebuchet MS" panose="020B0703020202090204" pitchFamily="34" charset="0"/>
              </a:rPr>
              <a:t>Balance NNZs</a:t>
            </a:r>
          </a:p>
        </p:txBody>
      </p:sp>
      <p:sp>
        <p:nvSpPr>
          <p:cNvPr id="304" name="TextBox 303">
            <a:extLst>
              <a:ext uri="{FF2B5EF4-FFF2-40B4-BE49-F238E27FC236}">
                <a16:creationId xmlns:a16="http://schemas.microsoft.com/office/drawing/2014/main" id="{05C17A90-405B-B592-2774-07136A75C243}"/>
              </a:ext>
            </a:extLst>
          </p:cNvPr>
          <p:cNvSpPr txBox="1"/>
          <p:nvPr/>
        </p:nvSpPr>
        <p:spPr>
          <a:xfrm>
            <a:off x="6388186" y="3533034"/>
            <a:ext cx="1729961" cy="369332"/>
          </a:xfrm>
          <a:prstGeom prst="rect">
            <a:avLst/>
          </a:prstGeom>
          <a:noFill/>
        </p:spPr>
        <p:txBody>
          <a:bodyPr wrap="none" rtlCol="0">
            <a:spAutoFit/>
          </a:bodyPr>
          <a:lstStyle/>
          <a:p>
            <a:pPr>
              <a:lnSpc>
                <a:spcPct val="90000"/>
              </a:lnSpc>
            </a:pPr>
            <a:r>
              <a:rPr lang="en-GR" sz="2000" dirty="0">
                <a:solidFill>
                  <a:schemeClr val="accent3"/>
                </a:solidFill>
                <a:latin typeface="Trebuchet MS" panose="020B0703020202090204" pitchFamily="34" charset="0"/>
              </a:rPr>
              <a:t>Balance NNZs</a:t>
            </a:r>
          </a:p>
        </p:txBody>
      </p:sp>
    </p:spTree>
    <p:extLst>
      <p:ext uri="{BB962C8B-B14F-4D97-AF65-F5344CB8AC3E}">
        <p14:creationId xmlns:p14="http://schemas.microsoft.com/office/powerpoint/2010/main" val="1543133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7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7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7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7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6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0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0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0" grpId="0" animBg="1"/>
      <p:bldP spid="303" grpId="0"/>
      <p:bldP spid="30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Freeform 28">
            <a:extLst>
              <a:ext uri="{FF2B5EF4-FFF2-40B4-BE49-F238E27FC236}">
                <a16:creationId xmlns:a16="http://schemas.microsoft.com/office/drawing/2014/main" id="{15C3B366-96A8-B61D-6CB5-033270958ED2}"/>
              </a:ext>
            </a:extLst>
          </p:cNvPr>
          <p:cNvSpPr/>
          <p:nvPr/>
        </p:nvSpPr>
        <p:spPr>
          <a:xfrm rot="10578197">
            <a:off x="1189260" y="2890530"/>
            <a:ext cx="2213880" cy="2933611"/>
          </a:xfrm>
          <a:custGeom>
            <a:avLst/>
            <a:gdLst>
              <a:gd name="connsiteX0" fmla="*/ 2700670 w 2700670"/>
              <a:gd name="connsiteY0" fmla="*/ 786809 h 786809"/>
              <a:gd name="connsiteX1" fmla="*/ 2466753 w 2700670"/>
              <a:gd name="connsiteY1" fmla="*/ 701749 h 786809"/>
              <a:gd name="connsiteX2" fmla="*/ 2296633 w 2700670"/>
              <a:gd name="connsiteY2" fmla="*/ 659218 h 786809"/>
              <a:gd name="connsiteX3" fmla="*/ 2169042 w 2700670"/>
              <a:gd name="connsiteY3" fmla="*/ 574158 h 786809"/>
              <a:gd name="connsiteX4" fmla="*/ 2105246 w 2700670"/>
              <a:gd name="connsiteY4" fmla="*/ 510362 h 786809"/>
              <a:gd name="connsiteX5" fmla="*/ 1913860 w 2700670"/>
              <a:gd name="connsiteY5" fmla="*/ 446567 h 786809"/>
              <a:gd name="connsiteX6" fmla="*/ 1850065 w 2700670"/>
              <a:gd name="connsiteY6" fmla="*/ 425302 h 786809"/>
              <a:gd name="connsiteX7" fmla="*/ 1786270 w 2700670"/>
              <a:gd name="connsiteY7" fmla="*/ 404037 h 786809"/>
              <a:gd name="connsiteX8" fmla="*/ 1679944 w 2700670"/>
              <a:gd name="connsiteY8" fmla="*/ 318976 h 786809"/>
              <a:gd name="connsiteX9" fmla="*/ 1275907 w 2700670"/>
              <a:gd name="connsiteY9" fmla="*/ 255181 h 786809"/>
              <a:gd name="connsiteX10" fmla="*/ 1084521 w 2700670"/>
              <a:gd name="connsiteY10" fmla="*/ 212651 h 786809"/>
              <a:gd name="connsiteX11" fmla="*/ 956930 w 2700670"/>
              <a:gd name="connsiteY11" fmla="*/ 170121 h 786809"/>
              <a:gd name="connsiteX12" fmla="*/ 808074 w 2700670"/>
              <a:gd name="connsiteY12" fmla="*/ 127590 h 786809"/>
              <a:gd name="connsiteX13" fmla="*/ 680484 w 2700670"/>
              <a:gd name="connsiteY13" fmla="*/ 42530 h 786809"/>
              <a:gd name="connsiteX14" fmla="*/ 616688 w 2700670"/>
              <a:gd name="connsiteY14" fmla="*/ 0 h 786809"/>
              <a:gd name="connsiteX15" fmla="*/ 0 w 2700670"/>
              <a:gd name="connsiteY15" fmla="*/ 0 h 786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0670" h="786809">
                <a:moveTo>
                  <a:pt x="2700670" y="786809"/>
                </a:moveTo>
                <a:cubicBezTo>
                  <a:pt x="2559115" y="726143"/>
                  <a:pt x="2585689" y="728180"/>
                  <a:pt x="2466753" y="701749"/>
                </a:cubicBezTo>
                <a:cubicBezTo>
                  <a:pt x="2435334" y="694767"/>
                  <a:pt x="2334631" y="680328"/>
                  <a:pt x="2296633" y="659218"/>
                </a:cubicBezTo>
                <a:cubicBezTo>
                  <a:pt x="2251950" y="634394"/>
                  <a:pt x="2205186" y="610302"/>
                  <a:pt x="2169042" y="574158"/>
                </a:cubicBezTo>
                <a:cubicBezTo>
                  <a:pt x="2147777" y="552893"/>
                  <a:pt x="2131535" y="524967"/>
                  <a:pt x="2105246" y="510362"/>
                </a:cubicBezTo>
                <a:cubicBezTo>
                  <a:pt x="2105242" y="510360"/>
                  <a:pt x="1945759" y="457200"/>
                  <a:pt x="1913860" y="446567"/>
                </a:cubicBezTo>
                <a:lnTo>
                  <a:pt x="1850065" y="425302"/>
                </a:lnTo>
                <a:lnTo>
                  <a:pt x="1786270" y="404037"/>
                </a:lnTo>
                <a:cubicBezTo>
                  <a:pt x="1750922" y="368690"/>
                  <a:pt x="1728227" y="340435"/>
                  <a:pt x="1679944" y="318976"/>
                </a:cubicBezTo>
                <a:cubicBezTo>
                  <a:pt x="1529759" y="252227"/>
                  <a:pt x="1462878" y="269563"/>
                  <a:pt x="1275907" y="255181"/>
                </a:cubicBezTo>
                <a:cubicBezTo>
                  <a:pt x="1215200" y="243040"/>
                  <a:pt x="1144585" y="230670"/>
                  <a:pt x="1084521" y="212651"/>
                </a:cubicBezTo>
                <a:cubicBezTo>
                  <a:pt x="1041581" y="199769"/>
                  <a:pt x="1000422" y="180994"/>
                  <a:pt x="956930" y="170121"/>
                </a:cubicBezTo>
                <a:cubicBezTo>
                  <a:pt x="936904" y="165114"/>
                  <a:pt x="833038" y="141459"/>
                  <a:pt x="808074" y="127590"/>
                </a:cubicBezTo>
                <a:cubicBezTo>
                  <a:pt x="763392" y="102766"/>
                  <a:pt x="723014" y="70883"/>
                  <a:pt x="680484" y="42530"/>
                </a:cubicBezTo>
                <a:cubicBezTo>
                  <a:pt x="659219" y="28353"/>
                  <a:pt x="642246" y="0"/>
                  <a:pt x="616688" y="0"/>
                </a:cubicBezTo>
                <a:lnTo>
                  <a:pt x="0" y="0"/>
                </a:lnTo>
              </a:path>
            </a:pathLst>
          </a:custGeom>
          <a:noFill/>
          <a:ln w="203200">
            <a:solidFill>
              <a:schemeClr val="accent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dirty="0"/>
          </a:p>
        </p:txBody>
      </p:sp>
      <p:sp>
        <p:nvSpPr>
          <p:cNvPr id="31" name="Freeform 30">
            <a:extLst>
              <a:ext uri="{FF2B5EF4-FFF2-40B4-BE49-F238E27FC236}">
                <a16:creationId xmlns:a16="http://schemas.microsoft.com/office/drawing/2014/main" id="{CD352514-D743-0F1D-4538-9B3352539023}"/>
              </a:ext>
            </a:extLst>
          </p:cNvPr>
          <p:cNvSpPr/>
          <p:nvPr/>
        </p:nvSpPr>
        <p:spPr>
          <a:xfrm rot="9830905">
            <a:off x="5176288" y="3250131"/>
            <a:ext cx="2607318" cy="1809825"/>
          </a:xfrm>
          <a:custGeom>
            <a:avLst/>
            <a:gdLst>
              <a:gd name="connsiteX0" fmla="*/ 2700670 w 2700670"/>
              <a:gd name="connsiteY0" fmla="*/ 786809 h 786809"/>
              <a:gd name="connsiteX1" fmla="*/ 2466753 w 2700670"/>
              <a:gd name="connsiteY1" fmla="*/ 701749 h 786809"/>
              <a:gd name="connsiteX2" fmla="*/ 2296633 w 2700670"/>
              <a:gd name="connsiteY2" fmla="*/ 659218 h 786809"/>
              <a:gd name="connsiteX3" fmla="*/ 2169042 w 2700670"/>
              <a:gd name="connsiteY3" fmla="*/ 574158 h 786809"/>
              <a:gd name="connsiteX4" fmla="*/ 2105246 w 2700670"/>
              <a:gd name="connsiteY4" fmla="*/ 510362 h 786809"/>
              <a:gd name="connsiteX5" fmla="*/ 1913860 w 2700670"/>
              <a:gd name="connsiteY5" fmla="*/ 446567 h 786809"/>
              <a:gd name="connsiteX6" fmla="*/ 1850065 w 2700670"/>
              <a:gd name="connsiteY6" fmla="*/ 425302 h 786809"/>
              <a:gd name="connsiteX7" fmla="*/ 1786270 w 2700670"/>
              <a:gd name="connsiteY7" fmla="*/ 404037 h 786809"/>
              <a:gd name="connsiteX8" fmla="*/ 1679944 w 2700670"/>
              <a:gd name="connsiteY8" fmla="*/ 318976 h 786809"/>
              <a:gd name="connsiteX9" fmla="*/ 1275907 w 2700670"/>
              <a:gd name="connsiteY9" fmla="*/ 255181 h 786809"/>
              <a:gd name="connsiteX10" fmla="*/ 1084521 w 2700670"/>
              <a:gd name="connsiteY10" fmla="*/ 212651 h 786809"/>
              <a:gd name="connsiteX11" fmla="*/ 956930 w 2700670"/>
              <a:gd name="connsiteY11" fmla="*/ 170121 h 786809"/>
              <a:gd name="connsiteX12" fmla="*/ 808074 w 2700670"/>
              <a:gd name="connsiteY12" fmla="*/ 127590 h 786809"/>
              <a:gd name="connsiteX13" fmla="*/ 680484 w 2700670"/>
              <a:gd name="connsiteY13" fmla="*/ 42530 h 786809"/>
              <a:gd name="connsiteX14" fmla="*/ 616688 w 2700670"/>
              <a:gd name="connsiteY14" fmla="*/ 0 h 786809"/>
              <a:gd name="connsiteX15" fmla="*/ 0 w 2700670"/>
              <a:gd name="connsiteY15" fmla="*/ 0 h 786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0670" h="786809">
                <a:moveTo>
                  <a:pt x="2700670" y="786809"/>
                </a:moveTo>
                <a:cubicBezTo>
                  <a:pt x="2559115" y="726143"/>
                  <a:pt x="2585689" y="728180"/>
                  <a:pt x="2466753" y="701749"/>
                </a:cubicBezTo>
                <a:cubicBezTo>
                  <a:pt x="2435334" y="694767"/>
                  <a:pt x="2334631" y="680328"/>
                  <a:pt x="2296633" y="659218"/>
                </a:cubicBezTo>
                <a:cubicBezTo>
                  <a:pt x="2251950" y="634394"/>
                  <a:pt x="2205186" y="610302"/>
                  <a:pt x="2169042" y="574158"/>
                </a:cubicBezTo>
                <a:cubicBezTo>
                  <a:pt x="2147777" y="552893"/>
                  <a:pt x="2131535" y="524967"/>
                  <a:pt x="2105246" y="510362"/>
                </a:cubicBezTo>
                <a:cubicBezTo>
                  <a:pt x="2105242" y="510360"/>
                  <a:pt x="1945759" y="457200"/>
                  <a:pt x="1913860" y="446567"/>
                </a:cubicBezTo>
                <a:lnTo>
                  <a:pt x="1850065" y="425302"/>
                </a:lnTo>
                <a:lnTo>
                  <a:pt x="1786270" y="404037"/>
                </a:lnTo>
                <a:cubicBezTo>
                  <a:pt x="1750922" y="368690"/>
                  <a:pt x="1728227" y="340435"/>
                  <a:pt x="1679944" y="318976"/>
                </a:cubicBezTo>
                <a:cubicBezTo>
                  <a:pt x="1529759" y="252227"/>
                  <a:pt x="1462878" y="269563"/>
                  <a:pt x="1275907" y="255181"/>
                </a:cubicBezTo>
                <a:cubicBezTo>
                  <a:pt x="1215200" y="243040"/>
                  <a:pt x="1144585" y="230670"/>
                  <a:pt x="1084521" y="212651"/>
                </a:cubicBezTo>
                <a:cubicBezTo>
                  <a:pt x="1041581" y="199769"/>
                  <a:pt x="1000422" y="180994"/>
                  <a:pt x="956930" y="170121"/>
                </a:cubicBezTo>
                <a:cubicBezTo>
                  <a:pt x="936904" y="165114"/>
                  <a:pt x="833038" y="141459"/>
                  <a:pt x="808074" y="127590"/>
                </a:cubicBezTo>
                <a:cubicBezTo>
                  <a:pt x="763392" y="102766"/>
                  <a:pt x="723014" y="70883"/>
                  <a:pt x="680484" y="42530"/>
                </a:cubicBezTo>
                <a:cubicBezTo>
                  <a:pt x="659219" y="28353"/>
                  <a:pt x="642246" y="0"/>
                  <a:pt x="616688" y="0"/>
                </a:cubicBezTo>
                <a:lnTo>
                  <a:pt x="0" y="0"/>
                </a:lnTo>
              </a:path>
            </a:pathLst>
          </a:custGeom>
          <a:noFill/>
          <a:ln w="203200">
            <a:solidFill>
              <a:schemeClr val="accent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dirty="0"/>
          </a:p>
        </p:txBody>
      </p:sp>
      <p:sp>
        <p:nvSpPr>
          <p:cNvPr id="2" name="Freeform 1">
            <a:extLst>
              <a:ext uri="{FF2B5EF4-FFF2-40B4-BE49-F238E27FC236}">
                <a16:creationId xmlns:a16="http://schemas.microsoft.com/office/drawing/2014/main" id="{A8AD99F3-0A0C-075B-89B6-17E6270F26F3}"/>
              </a:ext>
            </a:extLst>
          </p:cNvPr>
          <p:cNvSpPr/>
          <p:nvPr/>
        </p:nvSpPr>
        <p:spPr>
          <a:xfrm rot="8312057">
            <a:off x="3400959" y="4216925"/>
            <a:ext cx="4474309" cy="1779452"/>
          </a:xfrm>
          <a:custGeom>
            <a:avLst/>
            <a:gdLst>
              <a:gd name="connsiteX0" fmla="*/ 2700670 w 2700670"/>
              <a:gd name="connsiteY0" fmla="*/ 786809 h 786809"/>
              <a:gd name="connsiteX1" fmla="*/ 2466753 w 2700670"/>
              <a:gd name="connsiteY1" fmla="*/ 701749 h 786809"/>
              <a:gd name="connsiteX2" fmla="*/ 2296633 w 2700670"/>
              <a:gd name="connsiteY2" fmla="*/ 659218 h 786809"/>
              <a:gd name="connsiteX3" fmla="*/ 2169042 w 2700670"/>
              <a:gd name="connsiteY3" fmla="*/ 574158 h 786809"/>
              <a:gd name="connsiteX4" fmla="*/ 2105246 w 2700670"/>
              <a:gd name="connsiteY4" fmla="*/ 510362 h 786809"/>
              <a:gd name="connsiteX5" fmla="*/ 1913860 w 2700670"/>
              <a:gd name="connsiteY5" fmla="*/ 446567 h 786809"/>
              <a:gd name="connsiteX6" fmla="*/ 1850065 w 2700670"/>
              <a:gd name="connsiteY6" fmla="*/ 425302 h 786809"/>
              <a:gd name="connsiteX7" fmla="*/ 1786270 w 2700670"/>
              <a:gd name="connsiteY7" fmla="*/ 404037 h 786809"/>
              <a:gd name="connsiteX8" fmla="*/ 1679944 w 2700670"/>
              <a:gd name="connsiteY8" fmla="*/ 318976 h 786809"/>
              <a:gd name="connsiteX9" fmla="*/ 1275907 w 2700670"/>
              <a:gd name="connsiteY9" fmla="*/ 255181 h 786809"/>
              <a:gd name="connsiteX10" fmla="*/ 1084521 w 2700670"/>
              <a:gd name="connsiteY10" fmla="*/ 212651 h 786809"/>
              <a:gd name="connsiteX11" fmla="*/ 956930 w 2700670"/>
              <a:gd name="connsiteY11" fmla="*/ 170121 h 786809"/>
              <a:gd name="connsiteX12" fmla="*/ 808074 w 2700670"/>
              <a:gd name="connsiteY12" fmla="*/ 127590 h 786809"/>
              <a:gd name="connsiteX13" fmla="*/ 680484 w 2700670"/>
              <a:gd name="connsiteY13" fmla="*/ 42530 h 786809"/>
              <a:gd name="connsiteX14" fmla="*/ 616688 w 2700670"/>
              <a:gd name="connsiteY14" fmla="*/ 0 h 786809"/>
              <a:gd name="connsiteX15" fmla="*/ 0 w 2700670"/>
              <a:gd name="connsiteY15" fmla="*/ 0 h 786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0670" h="786809">
                <a:moveTo>
                  <a:pt x="2700670" y="786809"/>
                </a:moveTo>
                <a:cubicBezTo>
                  <a:pt x="2559115" y="726143"/>
                  <a:pt x="2585689" y="728180"/>
                  <a:pt x="2466753" y="701749"/>
                </a:cubicBezTo>
                <a:cubicBezTo>
                  <a:pt x="2435334" y="694767"/>
                  <a:pt x="2334631" y="680328"/>
                  <a:pt x="2296633" y="659218"/>
                </a:cubicBezTo>
                <a:cubicBezTo>
                  <a:pt x="2251950" y="634394"/>
                  <a:pt x="2205186" y="610302"/>
                  <a:pt x="2169042" y="574158"/>
                </a:cubicBezTo>
                <a:cubicBezTo>
                  <a:pt x="2147777" y="552893"/>
                  <a:pt x="2131535" y="524967"/>
                  <a:pt x="2105246" y="510362"/>
                </a:cubicBezTo>
                <a:cubicBezTo>
                  <a:pt x="2105242" y="510360"/>
                  <a:pt x="1945759" y="457200"/>
                  <a:pt x="1913860" y="446567"/>
                </a:cubicBezTo>
                <a:lnTo>
                  <a:pt x="1850065" y="425302"/>
                </a:lnTo>
                <a:lnTo>
                  <a:pt x="1786270" y="404037"/>
                </a:lnTo>
                <a:cubicBezTo>
                  <a:pt x="1750922" y="368690"/>
                  <a:pt x="1728227" y="340435"/>
                  <a:pt x="1679944" y="318976"/>
                </a:cubicBezTo>
                <a:cubicBezTo>
                  <a:pt x="1529759" y="252227"/>
                  <a:pt x="1462878" y="269563"/>
                  <a:pt x="1275907" y="255181"/>
                </a:cubicBezTo>
                <a:cubicBezTo>
                  <a:pt x="1215200" y="243040"/>
                  <a:pt x="1144585" y="230670"/>
                  <a:pt x="1084521" y="212651"/>
                </a:cubicBezTo>
                <a:cubicBezTo>
                  <a:pt x="1041581" y="199769"/>
                  <a:pt x="1000422" y="180994"/>
                  <a:pt x="956930" y="170121"/>
                </a:cubicBezTo>
                <a:cubicBezTo>
                  <a:pt x="936904" y="165114"/>
                  <a:pt x="833038" y="141459"/>
                  <a:pt x="808074" y="127590"/>
                </a:cubicBezTo>
                <a:cubicBezTo>
                  <a:pt x="763392" y="102766"/>
                  <a:pt x="723014" y="70883"/>
                  <a:pt x="680484" y="42530"/>
                </a:cubicBezTo>
                <a:cubicBezTo>
                  <a:pt x="659219" y="28353"/>
                  <a:pt x="642246" y="0"/>
                  <a:pt x="616688" y="0"/>
                </a:cubicBezTo>
                <a:lnTo>
                  <a:pt x="0" y="0"/>
                </a:lnTo>
              </a:path>
            </a:pathLst>
          </a:custGeom>
          <a:noFill/>
          <a:ln w="3048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dirty="0"/>
          </a:p>
        </p:txBody>
      </p:sp>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3"/>
                </a:solidFill>
                <a:latin typeface="Trebuchet MS" panose="020B0703020202090204" pitchFamily="34" charset="0"/>
              </a:rPr>
              <a:t>2</a:t>
            </a:fld>
            <a:endParaRPr lang="en-GR" sz="2800" dirty="0">
              <a:solidFill>
                <a:schemeClr val="accent3"/>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R" sz="3600" dirty="0">
                <a:solidFill>
                  <a:schemeClr val="accent3"/>
                </a:solidFill>
                <a:latin typeface="Trebuchet MS" panose="020B0703020202090204" pitchFamily="34" charset="0"/>
              </a:rPr>
              <a:t>Sparse Data is Everywhere</a:t>
            </a:r>
            <a:endParaRPr lang="en-GB" sz="3600" dirty="0">
              <a:solidFill>
                <a:schemeClr val="accent6">
                  <a:lumMod val="50000"/>
                </a:schemeClr>
              </a:solidFill>
              <a:latin typeface="Trebuchet MS" panose="020B0703020202090204" pitchFamily="34" charset="0"/>
            </a:endParaRPr>
          </a:p>
        </p:txBody>
      </p:sp>
      <p:sp>
        <p:nvSpPr>
          <p:cNvPr id="4" name="Freeform 3">
            <a:extLst>
              <a:ext uri="{FF2B5EF4-FFF2-40B4-BE49-F238E27FC236}">
                <a16:creationId xmlns:a16="http://schemas.microsoft.com/office/drawing/2014/main" id="{A2B0EAD8-2CF5-CE96-3F8A-FDF636D3581C}"/>
              </a:ext>
            </a:extLst>
          </p:cNvPr>
          <p:cNvSpPr/>
          <p:nvPr/>
        </p:nvSpPr>
        <p:spPr>
          <a:xfrm rot="21051519">
            <a:off x="4836361" y="1504634"/>
            <a:ext cx="2987141" cy="3275306"/>
          </a:xfrm>
          <a:custGeom>
            <a:avLst/>
            <a:gdLst>
              <a:gd name="connsiteX0" fmla="*/ 2700670 w 2700670"/>
              <a:gd name="connsiteY0" fmla="*/ 786809 h 786809"/>
              <a:gd name="connsiteX1" fmla="*/ 2466753 w 2700670"/>
              <a:gd name="connsiteY1" fmla="*/ 701749 h 786809"/>
              <a:gd name="connsiteX2" fmla="*/ 2296633 w 2700670"/>
              <a:gd name="connsiteY2" fmla="*/ 659218 h 786809"/>
              <a:gd name="connsiteX3" fmla="*/ 2169042 w 2700670"/>
              <a:gd name="connsiteY3" fmla="*/ 574158 h 786809"/>
              <a:gd name="connsiteX4" fmla="*/ 2105246 w 2700670"/>
              <a:gd name="connsiteY4" fmla="*/ 510362 h 786809"/>
              <a:gd name="connsiteX5" fmla="*/ 1913860 w 2700670"/>
              <a:gd name="connsiteY5" fmla="*/ 446567 h 786809"/>
              <a:gd name="connsiteX6" fmla="*/ 1850065 w 2700670"/>
              <a:gd name="connsiteY6" fmla="*/ 425302 h 786809"/>
              <a:gd name="connsiteX7" fmla="*/ 1786270 w 2700670"/>
              <a:gd name="connsiteY7" fmla="*/ 404037 h 786809"/>
              <a:gd name="connsiteX8" fmla="*/ 1679944 w 2700670"/>
              <a:gd name="connsiteY8" fmla="*/ 318976 h 786809"/>
              <a:gd name="connsiteX9" fmla="*/ 1275907 w 2700670"/>
              <a:gd name="connsiteY9" fmla="*/ 255181 h 786809"/>
              <a:gd name="connsiteX10" fmla="*/ 1084521 w 2700670"/>
              <a:gd name="connsiteY10" fmla="*/ 212651 h 786809"/>
              <a:gd name="connsiteX11" fmla="*/ 956930 w 2700670"/>
              <a:gd name="connsiteY11" fmla="*/ 170121 h 786809"/>
              <a:gd name="connsiteX12" fmla="*/ 808074 w 2700670"/>
              <a:gd name="connsiteY12" fmla="*/ 127590 h 786809"/>
              <a:gd name="connsiteX13" fmla="*/ 680484 w 2700670"/>
              <a:gd name="connsiteY13" fmla="*/ 42530 h 786809"/>
              <a:gd name="connsiteX14" fmla="*/ 616688 w 2700670"/>
              <a:gd name="connsiteY14" fmla="*/ 0 h 786809"/>
              <a:gd name="connsiteX15" fmla="*/ 0 w 2700670"/>
              <a:gd name="connsiteY15" fmla="*/ 0 h 786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0670" h="786809">
                <a:moveTo>
                  <a:pt x="2700670" y="786809"/>
                </a:moveTo>
                <a:cubicBezTo>
                  <a:pt x="2559115" y="726143"/>
                  <a:pt x="2585689" y="728180"/>
                  <a:pt x="2466753" y="701749"/>
                </a:cubicBezTo>
                <a:cubicBezTo>
                  <a:pt x="2435334" y="694767"/>
                  <a:pt x="2334631" y="680328"/>
                  <a:pt x="2296633" y="659218"/>
                </a:cubicBezTo>
                <a:cubicBezTo>
                  <a:pt x="2251950" y="634394"/>
                  <a:pt x="2205186" y="610302"/>
                  <a:pt x="2169042" y="574158"/>
                </a:cubicBezTo>
                <a:cubicBezTo>
                  <a:pt x="2147777" y="552893"/>
                  <a:pt x="2131535" y="524967"/>
                  <a:pt x="2105246" y="510362"/>
                </a:cubicBezTo>
                <a:cubicBezTo>
                  <a:pt x="2105242" y="510360"/>
                  <a:pt x="1945759" y="457200"/>
                  <a:pt x="1913860" y="446567"/>
                </a:cubicBezTo>
                <a:lnTo>
                  <a:pt x="1850065" y="425302"/>
                </a:lnTo>
                <a:lnTo>
                  <a:pt x="1786270" y="404037"/>
                </a:lnTo>
                <a:cubicBezTo>
                  <a:pt x="1750922" y="368690"/>
                  <a:pt x="1728227" y="340435"/>
                  <a:pt x="1679944" y="318976"/>
                </a:cubicBezTo>
                <a:cubicBezTo>
                  <a:pt x="1529759" y="252227"/>
                  <a:pt x="1462878" y="269563"/>
                  <a:pt x="1275907" y="255181"/>
                </a:cubicBezTo>
                <a:cubicBezTo>
                  <a:pt x="1215200" y="243040"/>
                  <a:pt x="1144585" y="230670"/>
                  <a:pt x="1084521" y="212651"/>
                </a:cubicBezTo>
                <a:cubicBezTo>
                  <a:pt x="1041581" y="199769"/>
                  <a:pt x="1000422" y="180994"/>
                  <a:pt x="956930" y="170121"/>
                </a:cubicBezTo>
                <a:cubicBezTo>
                  <a:pt x="936904" y="165114"/>
                  <a:pt x="833038" y="141459"/>
                  <a:pt x="808074" y="127590"/>
                </a:cubicBezTo>
                <a:cubicBezTo>
                  <a:pt x="763392" y="102766"/>
                  <a:pt x="723014" y="70883"/>
                  <a:pt x="680484" y="42530"/>
                </a:cubicBezTo>
                <a:cubicBezTo>
                  <a:pt x="659219" y="28353"/>
                  <a:pt x="642246" y="0"/>
                  <a:pt x="616688" y="0"/>
                </a:cubicBezTo>
                <a:lnTo>
                  <a:pt x="0" y="0"/>
                </a:lnTo>
              </a:path>
            </a:pathLst>
          </a:custGeom>
          <a:noFill/>
          <a:ln w="3048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3" name="Freeform 2">
            <a:extLst>
              <a:ext uri="{FF2B5EF4-FFF2-40B4-BE49-F238E27FC236}">
                <a16:creationId xmlns:a16="http://schemas.microsoft.com/office/drawing/2014/main" id="{A03D3257-923B-F624-6970-F7EBAF0E3A15}"/>
              </a:ext>
            </a:extLst>
          </p:cNvPr>
          <p:cNvSpPr/>
          <p:nvPr/>
        </p:nvSpPr>
        <p:spPr>
          <a:xfrm rot="16200000">
            <a:off x="2725654" y="4164667"/>
            <a:ext cx="2215816" cy="1779452"/>
          </a:xfrm>
          <a:custGeom>
            <a:avLst/>
            <a:gdLst>
              <a:gd name="connsiteX0" fmla="*/ 2700670 w 2700670"/>
              <a:gd name="connsiteY0" fmla="*/ 786809 h 786809"/>
              <a:gd name="connsiteX1" fmla="*/ 2466753 w 2700670"/>
              <a:gd name="connsiteY1" fmla="*/ 701749 h 786809"/>
              <a:gd name="connsiteX2" fmla="*/ 2296633 w 2700670"/>
              <a:gd name="connsiteY2" fmla="*/ 659218 h 786809"/>
              <a:gd name="connsiteX3" fmla="*/ 2169042 w 2700670"/>
              <a:gd name="connsiteY3" fmla="*/ 574158 h 786809"/>
              <a:gd name="connsiteX4" fmla="*/ 2105246 w 2700670"/>
              <a:gd name="connsiteY4" fmla="*/ 510362 h 786809"/>
              <a:gd name="connsiteX5" fmla="*/ 1913860 w 2700670"/>
              <a:gd name="connsiteY5" fmla="*/ 446567 h 786809"/>
              <a:gd name="connsiteX6" fmla="*/ 1850065 w 2700670"/>
              <a:gd name="connsiteY6" fmla="*/ 425302 h 786809"/>
              <a:gd name="connsiteX7" fmla="*/ 1786270 w 2700670"/>
              <a:gd name="connsiteY7" fmla="*/ 404037 h 786809"/>
              <a:gd name="connsiteX8" fmla="*/ 1679944 w 2700670"/>
              <a:gd name="connsiteY8" fmla="*/ 318976 h 786809"/>
              <a:gd name="connsiteX9" fmla="*/ 1275907 w 2700670"/>
              <a:gd name="connsiteY9" fmla="*/ 255181 h 786809"/>
              <a:gd name="connsiteX10" fmla="*/ 1084521 w 2700670"/>
              <a:gd name="connsiteY10" fmla="*/ 212651 h 786809"/>
              <a:gd name="connsiteX11" fmla="*/ 956930 w 2700670"/>
              <a:gd name="connsiteY11" fmla="*/ 170121 h 786809"/>
              <a:gd name="connsiteX12" fmla="*/ 808074 w 2700670"/>
              <a:gd name="connsiteY12" fmla="*/ 127590 h 786809"/>
              <a:gd name="connsiteX13" fmla="*/ 680484 w 2700670"/>
              <a:gd name="connsiteY13" fmla="*/ 42530 h 786809"/>
              <a:gd name="connsiteX14" fmla="*/ 616688 w 2700670"/>
              <a:gd name="connsiteY14" fmla="*/ 0 h 786809"/>
              <a:gd name="connsiteX15" fmla="*/ 0 w 2700670"/>
              <a:gd name="connsiteY15" fmla="*/ 0 h 786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0670" h="786809">
                <a:moveTo>
                  <a:pt x="2700670" y="786809"/>
                </a:moveTo>
                <a:cubicBezTo>
                  <a:pt x="2559115" y="726143"/>
                  <a:pt x="2585689" y="728180"/>
                  <a:pt x="2466753" y="701749"/>
                </a:cubicBezTo>
                <a:cubicBezTo>
                  <a:pt x="2435334" y="694767"/>
                  <a:pt x="2334631" y="680328"/>
                  <a:pt x="2296633" y="659218"/>
                </a:cubicBezTo>
                <a:cubicBezTo>
                  <a:pt x="2251950" y="634394"/>
                  <a:pt x="2205186" y="610302"/>
                  <a:pt x="2169042" y="574158"/>
                </a:cubicBezTo>
                <a:cubicBezTo>
                  <a:pt x="2147777" y="552893"/>
                  <a:pt x="2131535" y="524967"/>
                  <a:pt x="2105246" y="510362"/>
                </a:cubicBezTo>
                <a:cubicBezTo>
                  <a:pt x="2105242" y="510360"/>
                  <a:pt x="1945759" y="457200"/>
                  <a:pt x="1913860" y="446567"/>
                </a:cubicBezTo>
                <a:lnTo>
                  <a:pt x="1850065" y="425302"/>
                </a:lnTo>
                <a:lnTo>
                  <a:pt x="1786270" y="404037"/>
                </a:lnTo>
                <a:cubicBezTo>
                  <a:pt x="1750922" y="368690"/>
                  <a:pt x="1728227" y="340435"/>
                  <a:pt x="1679944" y="318976"/>
                </a:cubicBezTo>
                <a:cubicBezTo>
                  <a:pt x="1529759" y="252227"/>
                  <a:pt x="1462878" y="269563"/>
                  <a:pt x="1275907" y="255181"/>
                </a:cubicBezTo>
                <a:cubicBezTo>
                  <a:pt x="1215200" y="243040"/>
                  <a:pt x="1144585" y="230670"/>
                  <a:pt x="1084521" y="212651"/>
                </a:cubicBezTo>
                <a:cubicBezTo>
                  <a:pt x="1041581" y="199769"/>
                  <a:pt x="1000422" y="180994"/>
                  <a:pt x="956930" y="170121"/>
                </a:cubicBezTo>
                <a:cubicBezTo>
                  <a:pt x="936904" y="165114"/>
                  <a:pt x="833038" y="141459"/>
                  <a:pt x="808074" y="127590"/>
                </a:cubicBezTo>
                <a:cubicBezTo>
                  <a:pt x="763392" y="102766"/>
                  <a:pt x="723014" y="70883"/>
                  <a:pt x="680484" y="42530"/>
                </a:cubicBezTo>
                <a:cubicBezTo>
                  <a:pt x="659219" y="28353"/>
                  <a:pt x="642246" y="0"/>
                  <a:pt x="616688" y="0"/>
                </a:cubicBezTo>
                <a:lnTo>
                  <a:pt x="0" y="0"/>
                </a:lnTo>
              </a:path>
            </a:pathLst>
          </a:custGeom>
          <a:noFill/>
          <a:ln w="3048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dirty="0"/>
          </a:p>
        </p:txBody>
      </p:sp>
      <p:sp>
        <p:nvSpPr>
          <p:cNvPr id="27" name="Freeform 26">
            <a:extLst>
              <a:ext uri="{FF2B5EF4-FFF2-40B4-BE49-F238E27FC236}">
                <a16:creationId xmlns:a16="http://schemas.microsoft.com/office/drawing/2014/main" id="{87EDC59E-0761-3DE1-34F0-8D9B7C316AD4}"/>
              </a:ext>
            </a:extLst>
          </p:cNvPr>
          <p:cNvSpPr/>
          <p:nvPr/>
        </p:nvSpPr>
        <p:spPr>
          <a:xfrm rot="10578197">
            <a:off x="1358460" y="2619505"/>
            <a:ext cx="3025029" cy="1168180"/>
          </a:xfrm>
          <a:custGeom>
            <a:avLst/>
            <a:gdLst>
              <a:gd name="connsiteX0" fmla="*/ 2700670 w 2700670"/>
              <a:gd name="connsiteY0" fmla="*/ 786809 h 786809"/>
              <a:gd name="connsiteX1" fmla="*/ 2466753 w 2700670"/>
              <a:gd name="connsiteY1" fmla="*/ 701749 h 786809"/>
              <a:gd name="connsiteX2" fmla="*/ 2296633 w 2700670"/>
              <a:gd name="connsiteY2" fmla="*/ 659218 h 786809"/>
              <a:gd name="connsiteX3" fmla="*/ 2169042 w 2700670"/>
              <a:gd name="connsiteY3" fmla="*/ 574158 h 786809"/>
              <a:gd name="connsiteX4" fmla="*/ 2105246 w 2700670"/>
              <a:gd name="connsiteY4" fmla="*/ 510362 h 786809"/>
              <a:gd name="connsiteX5" fmla="*/ 1913860 w 2700670"/>
              <a:gd name="connsiteY5" fmla="*/ 446567 h 786809"/>
              <a:gd name="connsiteX6" fmla="*/ 1850065 w 2700670"/>
              <a:gd name="connsiteY6" fmla="*/ 425302 h 786809"/>
              <a:gd name="connsiteX7" fmla="*/ 1786270 w 2700670"/>
              <a:gd name="connsiteY7" fmla="*/ 404037 h 786809"/>
              <a:gd name="connsiteX8" fmla="*/ 1679944 w 2700670"/>
              <a:gd name="connsiteY8" fmla="*/ 318976 h 786809"/>
              <a:gd name="connsiteX9" fmla="*/ 1275907 w 2700670"/>
              <a:gd name="connsiteY9" fmla="*/ 255181 h 786809"/>
              <a:gd name="connsiteX10" fmla="*/ 1084521 w 2700670"/>
              <a:gd name="connsiteY10" fmla="*/ 212651 h 786809"/>
              <a:gd name="connsiteX11" fmla="*/ 956930 w 2700670"/>
              <a:gd name="connsiteY11" fmla="*/ 170121 h 786809"/>
              <a:gd name="connsiteX12" fmla="*/ 808074 w 2700670"/>
              <a:gd name="connsiteY12" fmla="*/ 127590 h 786809"/>
              <a:gd name="connsiteX13" fmla="*/ 680484 w 2700670"/>
              <a:gd name="connsiteY13" fmla="*/ 42530 h 786809"/>
              <a:gd name="connsiteX14" fmla="*/ 616688 w 2700670"/>
              <a:gd name="connsiteY14" fmla="*/ 0 h 786809"/>
              <a:gd name="connsiteX15" fmla="*/ 0 w 2700670"/>
              <a:gd name="connsiteY15" fmla="*/ 0 h 786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0670" h="786809">
                <a:moveTo>
                  <a:pt x="2700670" y="786809"/>
                </a:moveTo>
                <a:cubicBezTo>
                  <a:pt x="2559115" y="726143"/>
                  <a:pt x="2585689" y="728180"/>
                  <a:pt x="2466753" y="701749"/>
                </a:cubicBezTo>
                <a:cubicBezTo>
                  <a:pt x="2435334" y="694767"/>
                  <a:pt x="2334631" y="680328"/>
                  <a:pt x="2296633" y="659218"/>
                </a:cubicBezTo>
                <a:cubicBezTo>
                  <a:pt x="2251950" y="634394"/>
                  <a:pt x="2205186" y="610302"/>
                  <a:pt x="2169042" y="574158"/>
                </a:cubicBezTo>
                <a:cubicBezTo>
                  <a:pt x="2147777" y="552893"/>
                  <a:pt x="2131535" y="524967"/>
                  <a:pt x="2105246" y="510362"/>
                </a:cubicBezTo>
                <a:cubicBezTo>
                  <a:pt x="2105242" y="510360"/>
                  <a:pt x="1945759" y="457200"/>
                  <a:pt x="1913860" y="446567"/>
                </a:cubicBezTo>
                <a:lnTo>
                  <a:pt x="1850065" y="425302"/>
                </a:lnTo>
                <a:lnTo>
                  <a:pt x="1786270" y="404037"/>
                </a:lnTo>
                <a:cubicBezTo>
                  <a:pt x="1750922" y="368690"/>
                  <a:pt x="1728227" y="340435"/>
                  <a:pt x="1679944" y="318976"/>
                </a:cubicBezTo>
                <a:cubicBezTo>
                  <a:pt x="1529759" y="252227"/>
                  <a:pt x="1462878" y="269563"/>
                  <a:pt x="1275907" y="255181"/>
                </a:cubicBezTo>
                <a:cubicBezTo>
                  <a:pt x="1215200" y="243040"/>
                  <a:pt x="1144585" y="230670"/>
                  <a:pt x="1084521" y="212651"/>
                </a:cubicBezTo>
                <a:cubicBezTo>
                  <a:pt x="1041581" y="199769"/>
                  <a:pt x="1000422" y="180994"/>
                  <a:pt x="956930" y="170121"/>
                </a:cubicBezTo>
                <a:cubicBezTo>
                  <a:pt x="936904" y="165114"/>
                  <a:pt x="833038" y="141459"/>
                  <a:pt x="808074" y="127590"/>
                </a:cubicBezTo>
                <a:cubicBezTo>
                  <a:pt x="763392" y="102766"/>
                  <a:pt x="723014" y="70883"/>
                  <a:pt x="680484" y="42530"/>
                </a:cubicBezTo>
                <a:cubicBezTo>
                  <a:pt x="659219" y="28353"/>
                  <a:pt x="642246" y="0"/>
                  <a:pt x="616688" y="0"/>
                </a:cubicBezTo>
                <a:lnTo>
                  <a:pt x="0" y="0"/>
                </a:lnTo>
              </a:path>
            </a:pathLst>
          </a:custGeom>
          <a:noFill/>
          <a:ln w="3048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dirty="0"/>
          </a:p>
        </p:txBody>
      </p:sp>
      <p:sp>
        <p:nvSpPr>
          <p:cNvPr id="30" name="Freeform 29">
            <a:extLst>
              <a:ext uri="{FF2B5EF4-FFF2-40B4-BE49-F238E27FC236}">
                <a16:creationId xmlns:a16="http://schemas.microsoft.com/office/drawing/2014/main" id="{C60AF1EC-4A17-3287-7E5E-72F3FA456B3C}"/>
              </a:ext>
            </a:extLst>
          </p:cNvPr>
          <p:cNvSpPr/>
          <p:nvPr/>
        </p:nvSpPr>
        <p:spPr>
          <a:xfrm rot="9830905">
            <a:off x="1402332" y="1974684"/>
            <a:ext cx="6058388" cy="4044348"/>
          </a:xfrm>
          <a:custGeom>
            <a:avLst/>
            <a:gdLst>
              <a:gd name="connsiteX0" fmla="*/ 2700670 w 2700670"/>
              <a:gd name="connsiteY0" fmla="*/ 786809 h 786809"/>
              <a:gd name="connsiteX1" fmla="*/ 2466753 w 2700670"/>
              <a:gd name="connsiteY1" fmla="*/ 701749 h 786809"/>
              <a:gd name="connsiteX2" fmla="*/ 2296633 w 2700670"/>
              <a:gd name="connsiteY2" fmla="*/ 659218 h 786809"/>
              <a:gd name="connsiteX3" fmla="*/ 2169042 w 2700670"/>
              <a:gd name="connsiteY3" fmla="*/ 574158 h 786809"/>
              <a:gd name="connsiteX4" fmla="*/ 2105246 w 2700670"/>
              <a:gd name="connsiteY4" fmla="*/ 510362 h 786809"/>
              <a:gd name="connsiteX5" fmla="*/ 1913860 w 2700670"/>
              <a:gd name="connsiteY5" fmla="*/ 446567 h 786809"/>
              <a:gd name="connsiteX6" fmla="*/ 1850065 w 2700670"/>
              <a:gd name="connsiteY6" fmla="*/ 425302 h 786809"/>
              <a:gd name="connsiteX7" fmla="*/ 1786270 w 2700670"/>
              <a:gd name="connsiteY7" fmla="*/ 404037 h 786809"/>
              <a:gd name="connsiteX8" fmla="*/ 1679944 w 2700670"/>
              <a:gd name="connsiteY8" fmla="*/ 318976 h 786809"/>
              <a:gd name="connsiteX9" fmla="*/ 1275907 w 2700670"/>
              <a:gd name="connsiteY9" fmla="*/ 255181 h 786809"/>
              <a:gd name="connsiteX10" fmla="*/ 1084521 w 2700670"/>
              <a:gd name="connsiteY10" fmla="*/ 212651 h 786809"/>
              <a:gd name="connsiteX11" fmla="*/ 956930 w 2700670"/>
              <a:gd name="connsiteY11" fmla="*/ 170121 h 786809"/>
              <a:gd name="connsiteX12" fmla="*/ 808074 w 2700670"/>
              <a:gd name="connsiteY12" fmla="*/ 127590 h 786809"/>
              <a:gd name="connsiteX13" fmla="*/ 680484 w 2700670"/>
              <a:gd name="connsiteY13" fmla="*/ 42530 h 786809"/>
              <a:gd name="connsiteX14" fmla="*/ 616688 w 2700670"/>
              <a:gd name="connsiteY14" fmla="*/ 0 h 786809"/>
              <a:gd name="connsiteX15" fmla="*/ 0 w 2700670"/>
              <a:gd name="connsiteY15" fmla="*/ 0 h 786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0670" h="786809">
                <a:moveTo>
                  <a:pt x="2700670" y="786809"/>
                </a:moveTo>
                <a:cubicBezTo>
                  <a:pt x="2559115" y="726143"/>
                  <a:pt x="2585689" y="728180"/>
                  <a:pt x="2466753" y="701749"/>
                </a:cubicBezTo>
                <a:cubicBezTo>
                  <a:pt x="2435334" y="694767"/>
                  <a:pt x="2334631" y="680328"/>
                  <a:pt x="2296633" y="659218"/>
                </a:cubicBezTo>
                <a:cubicBezTo>
                  <a:pt x="2251950" y="634394"/>
                  <a:pt x="2205186" y="610302"/>
                  <a:pt x="2169042" y="574158"/>
                </a:cubicBezTo>
                <a:cubicBezTo>
                  <a:pt x="2147777" y="552893"/>
                  <a:pt x="2131535" y="524967"/>
                  <a:pt x="2105246" y="510362"/>
                </a:cubicBezTo>
                <a:cubicBezTo>
                  <a:pt x="2105242" y="510360"/>
                  <a:pt x="1945759" y="457200"/>
                  <a:pt x="1913860" y="446567"/>
                </a:cubicBezTo>
                <a:lnTo>
                  <a:pt x="1850065" y="425302"/>
                </a:lnTo>
                <a:lnTo>
                  <a:pt x="1786270" y="404037"/>
                </a:lnTo>
                <a:cubicBezTo>
                  <a:pt x="1750922" y="368690"/>
                  <a:pt x="1728227" y="340435"/>
                  <a:pt x="1679944" y="318976"/>
                </a:cubicBezTo>
                <a:cubicBezTo>
                  <a:pt x="1529759" y="252227"/>
                  <a:pt x="1462878" y="269563"/>
                  <a:pt x="1275907" y="255181"/>
                </a:cubicBezTo>
                <a:cubicBezTo>
                  <a:pt x="1215200" y="243040"/>
                  <a:pt x="1144585" y="230670"/>
                  <a:pt x="1084521" y="212651"/>
                </a:cubicBezTo>
                <a:cubicBezTo>
                  <a:pt x="1041581" y="199769"/>
                  <a:pt x="1000422" y="180994"/>
                  <a:pt x="956930" y="170121"/>
                </a:cubicBezTo>
                <a:cubicBezTo>
                  <a:pt x="936904" y="165114"/>
                  <a:pt x="833038" y="141459"/>
                  <a:pt x="808074" y="127590"/>
                </a:cubicBezTo>
                <a:cubicBezTo>
                  <a:pt x="763392" y="102766"/>
                  <a:pt x="723014" y="70883"/>
                  <a:pt x="680484" y="42530"/>
                </a:cubicBezTo>
                <a:cubicBezTo>
                  <a:pt x="659219" y="28353"/>
                  <a:pt x="642246" y="0"/>
                  <a:pt x="616688" y="0"/>
                </a:cubicBezTo>
                <a:lnTo>
                  <a:pt x="0" y="0"/>
                </a:lnTo>
              </a:path>
            </a:pathLst>
          </a:custGeom>
          <a:noFill/>
          <a:ln w="203200">
            <a:solidFill>
              <a:schemeClr val="accent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dirty="0"/>
          </a:p>
        </p:txBody>
      </p:sp>
      <p:sp>
        <p:nvSpPr>
          <p:cNvPr id="26" name="Freeform 25">
            <a:extLst>
              <a:ext uri="{FF2B5EF4-FFF2-40B4-BE49-F238E27FC236}">
                <a16:creationId xmlns:a16="http://schemas.microsoft.com/office/drawing/2014/main" id="{BB3DD0C8-A3D8-BE83-9725-DC1C36B3B9E9}"/>
              </a:ext>
            </a:extLst>
          </p:cNvPr>
          <p:cNvSpPr/>
          <p:nvPr/>
        </p:nvSpPr>
        <p:spPr>
          <a:xfrm rot="13591710">
            <a:off x="3430363" y="2337111"/>
            <a:ext cx="1764316" cy="1168180"/>
          </a:xfrm>
          <a:custGeom>
            <a:avLst/>
            <a:gdLst>
              <a:gd name="connsiteX0" fmla="*/ 2700670 w 2700670"/>
              <a:gd name="connsiteY0" fmla="*/ 786809 h 786809"/>
              <a:gd name="connsiteX1" fmla="*/ 2466753 w 2700670"/>
              <a:gd name="connsiteY1" fmla="*/ 701749 h 786809"/>
              <a:gd name="connsiteX2" fmla="*/ 2296633 w 2700670"/>
              <a:gd name="connsiteY2" fmla="*/ 659218 h 786809"/>
              <a:gd name="connsiteX3" fmla="*/ 2169042 w 2700670"/>
              <a:gd name="connsiteY3" fmla="*/ 574158 h 786809"/>
              <a:gd name="connsiteX4" fmla="*/ 2105246 w 2700670"/>
              <a:gd name="connsiteY4" fmla="*/ 510362 h 786809"/>
              <a:gd name="connsiteX5" fmla="*/ 1913860 w 2700670"/>
              <a:gd name="connsiteY5" fmla="*/ 446567 h 786809"/>
              <a:gd name="connsiteX6" fmla="*/ 1850065 w 2700670"/>
              <a:gd name="connsiteY6" fmla="*/ 425302 h 786809"/>
              <a:gd name="connsiteX7" fmla="*/ 1786270 w 2700670"/>
              <a:gd name="connsiteY7" fmla="*/ 404037 h 786809"/>
              <a:gd name="connsiteX8" fmla="*/ 1679944 w 2700670"/>
              <a:gd name="connsiteY8" fmla="*/ 318976 h 786809"/>
              <a:gd name="connsiteX9" fmla="*/ 1275907 w 2700670"/>
              <a:gd name="connsiteY9" fmla="*/ 255181 h 786809"/>
              <a:gd name="connsiteX10" fmla="*/ 1084521 w 2700670"/>
              <a:gd name="connsiteY10" fmla="*/ 212651 h 786809"/>
              <a:gd name="connsiteX11" fmla="*/ 956930 w 2700670"/>
              <a:gd name="connsiteY11" fmla="*/ 170121 h 786809"/>
              <a:gd name="connsiteX12" fmla="*/ 808074 w 2700670"/>
              <a:gd name="connsiteY12" fmla="*/ 127590 h 786809"/>
              <a:gd name="connsiteX13" fmla="*/ 680484 w 2700670"/>
              <a:gd name="connsiteY13" fmla="*/ 42530 h 786809"/>
              <a:gd name="connsiteX14" fmla="*/ 616688 w 2700670"/>
              <a:gd name="connsiteY14" fmla="*/ 0 h 786809"/>
              <a:gd name="connsiteX15" fmla="*/ 0 w 2700670"/>
              <a:gd name="connsiteY15" fmla="*/ 0 h 786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0670" h="786809">
                <a:moveTo>
                  <a:pt x="2700670" y="786809"/>
                </a:moveTo>
                <a:cubicBezTo>
                  <a:pt x="2559115" y="726143"/>
                  <a:pt x="2585689" y="728180"/>
                  <a:pt x="2466753" y="701749"/>
                </a:cubicBezTo>
                <a:cubicBezTo>
                  <a:pt x="2435334" y="694767"/>
                  <a:pt x="2334631" y="680328"/>
                  <a:pt x="2296633" y="659218"/>
                </a:cubicBezTo>
                <a:cubicBezTo>
                  <a:pt x="2251950" y="634394"/>
                  <a:pt x="2205186" y="610302"/>
                  <a:pt x="2169042" y="574158"/>
                </a:cubicBezTo>
                <a:cubicBezTo>
                  <a:pt x="2147777" y="552893"/>
                  <a:pt x="2131535" y="524967"/>
                  <a:pt x="2105246" y="510362"/>
                </a:cubicBezTo>
                <a:cubicBezTo>
                  <a:pt x="2105242" y="510360"/>
                  <a:pt x="1945759" y="457200"/>
                  <a:pt x="1913860" y="446567"/>
                </a:cubicBezTo>
                <a:lnTo>
                  <a:pt x="1850065" y="425302"/>
                </a:lnTo>
                <a:lnTo>
                  <a:pt x="1786270" y="404037"/>
                </a:lnTo>
                <a:cubicBezTo>
                  <a:pt x="1750922" y="368690"/>
                  <a:pt x="1728227" y="340435"/>
                  <a:pt x="1679944" y="318976"/>
                </a:cubicBezTo>
                <a:cubicBezTo>
                  <a:pt x="1529759" y="252227"/>
                  <a:pt x="1462878" y="269563"/>
                  <a:pt x="1275907" y="255181"/>
                </a:cubicBezTo>
                <a:cubicBezTo>
                  <a:pt x="1215200" y="243040"/>
                  <a:pt x="1144585" y="230670"/>
                  <a:pt x="1084521" y="212651"/>
                </a:cubicBezTo>
                <a:cubicBezTo>
                  <a:pt x="1041581" y="199769"/>
                  <a:pt x="1000422" y="180994"/>
                  <a:pt x="956930" y="170121"/>
                </a:cubicBezTo>
                <a:cubicBezTo>
                  <a:pt x="936904" y="165114"/>
                  <a:pt x="833038" y="141459"/>
                  <a:pt x="808074" y="127590"/>
                </a:cubicBezTo>
                <a:cubicBezTo>
                  <a:pt x="763392" y="102766"/>
                  <a:pt x="723014" y="70883"/>
                  <a:pt x="680484" y="42530"/>
                </a:cubicBezTo>
                <a:cubicBezTo>
                  <a:pt x="659219" y="28353"/>
                  <a:pt x="642246" y="0"/>
                  <a:pt x="616688" y="0"/>
                </a:cubicBezTo>
                <a:lnTo>
                  <a:pt x="0" y="0"/>
                </a:lnTo>
              </a:path>
            </a:pathLst>
          </a:custGeom>
          <a:noFill/>
          <a:ln w="3048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dirty="0"/>
          </a:p>
        </p:txBody>
      </p:sp>
      <p:sp>
        <p:nvSpPr>
          <p:cNvPr id="28" name="Freeform 27">
            <a:extLst>
              <a:ext uri="{FF2B5EF4-FFF2-40B4-BE49-F238E27FC236}">
                <a16:creationId xmlns:a16="http://schemas.microsoft.com/office/drawing/2014/main" id="{8B017098-9855-2996-D67D-F74A15C8612F}"/>
              </a:ext>
            </a:extLst>
          </p:cNvPr>
          <p:cNvSpPr/>
          <p:nvPr/>
        </p:nvSpPr>
        <p:spPr>
          <a:xfrm rot="19091288">
            <a:off x="1297704" y="1680691"/>
            <a:ext cx="3025029" cy="1168180"/>
          </a:xfrm>
          <a:custGeom>
            <a:avLst/>
            <a:gdLst>
              <a:gd name="connsiteX0" fmla="*/ 2700670 w 2700670"/>
              <a:gd name="connsiteY0" fmla="*/ 786809 h 786809"/>
              <a:gd name="connsiteX1" fmla="*/ 2466753 w 2700670"/>
              <a:gd name="connsiteY1" fmla="*/ 701749 h 786809"/>
              <a:gd name="connsiteX2" fmla="*/ 2296633 w 2700670"/>
              <a:gd name="connsiteY2" fmla="*/ 659218 h 786809"/>
              <a:gd name="connsiteX3" fmla="*/ 2169042 w 2700670"/>
              <a:gd name="connsiteY3" fmla="*/ 574158 h 786809"/>
              <a:gd name="connsiteX4" fmla="*/ 2105246 w 2700670"/>
              <a:gd name="connsiteY4" fmla="*/ 510362 h 786809"/>
              <a:gd name="connsiteX5" fmla="*/ 1913860 w 2700670"/>
              <a:gd name="connsiteY5" fmla="*/ 446567 h 786809"/>
              <a:gd name="connsiteX6" fmla="*/ 1850065 w 2700670"/>
              <a:gd name="connsiteY6" fmla="*/ 425302 h 786809"/>
              <a:gd name="connsiteX7" fmla="*/ 1786270 w 2700670"/>
              <a:gd name="connsiteY7" fmla="*/ 404037 h 786809"/>
              <a:gd name="connsiteX8" fmla="*/ 1679944 w 2700670"/>
              <a:gd name="connsiteY8" fmla="*/ 318976 h 786809"/>
              <a:gd name="connsiteX9" fmla="*/ 1275907 w 2700670"/>
              <a:gd name="connsiteY9" fmla="*/ 255181 h 786809"/>
              <a:gd name="connsiteX10" fmla="*/ 1084521 w 2700670"/>
              <a:gd name="connsiteY10" fmla="*/ 212651 h 786809"/>
              <a:gd name="connsiteX11" fmla="*/ 956930 w 2700670"/>
              <a:gd name="connsiteY11" fmla="*/ 170121 h 786809"/>
              <a:gd name="connsiteX12" fmla="*/ 808074 w 2700670"/>
              <a:gd name="connsiteY12" fmla="*/ 127590 h 786809"/>
              <a:gd name="connsiteX13" fmla="*/ 680484 w 2700670"/>
              <a:gd name="connsiteY13" fmla="*/ 42530 h 786809"/>
              <a:gd name="connsiteX14" fmla="*/ 616688 w 2700670"/>
              <a:gd name="connsiteY14" fmla="*/ 0 h 786809"/>
              <a:gd name="connsiteX15" fmla="*/ 0 w 2700670"/>
              <a:gd name="connsiteY15" fmla="*/ 0 h 786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0670" h="786809">
                <a:moveTo>
                  <a:pt x="2700670" y="786809"/>
                </a:moveTo>
                <a:cubicBezTo>
                  <a:pt x="2559115" y="726143"/>
                  <a:pt x="2585689" y="728180"/>
                  <a:pt x="2466753" y="701749"/>
                </a:cubicBezTo>
                <a:cubicBezTo>
                  <a:pt x="2435334" y="694767"/>
                  <a:pt x="2334631" y="680328"/>
                  <a:pt x="2296633" y="659218"/>
                </a:cubicBezTo>
                <a:cubicBezTo>
                  <a:pt x="2251950" y="634394"/>
                  <a:pt x="2205186" y="610302"/>
                  <a:pt x="2169042" y="574158"/>
                </a:cubicBezTo>
                <a:cubicBezTo>
                  <a:pt x="2147777" y="552893"/>
                  <a:pt x="2131535" y="524967"/>
                  <a:pt x="2105246" y="510362"/>
                </a:cubicBezTo>
                <a:cubicBezTo>
                  <a:pt x="2105242" y="510360"/>
                  <a:pt x="1945759" y="457200"/>
                  <a:pt x="1913860" y="446567"/>
                </a:cubicBezTo>
                <a:lnTo>
                  <a:pt x="1850065" y="425302"/>
                </a:lnTo>
                <a:lnTo>
                  <a:pt x="1786270" y="404037"/>
                </a:lnTo>
                <a:cubicBezTo>
                  <a:pt x="1750922" y="368690"/>
                  <a:pt x="1728227" y="340435"/>
                  <a:pt x="1679944" y="318976"/>
                </a:cubicBezTo>
                <a:cubicBezTo>
                  <a:pt x="1529759" y="252227"/>
                  <a:pt x="1462878" y="269563"/>
                  <a:pt x="1275907" y="255181"/>
                </a:cubicBezTo>
                <a:cubicBezTo>
                  <a:pt x="1215200" y="243040"/>
                  <a:pt x="1144585" y="230670"/>
                  <a:pt x="1084521" y="212651"/>
                </a:cubicBezTo>
                <a:cubicBezTo>
                  <a:pt x="1041581" y="199769"/>
                  <a:pt x="1000422" y="180994"/>
                  <a:pt x="956930" y="170121"/>
                </a:cubicBezTo>
                <a:cubicBezTo>
                  <a:pt x="936904" y="165114"/>
                  <a:pt x="833038" y="141459"/>
                  <a:pt x="808074" y="127590"/>
                </a:cubicBezTo>
                <a:cubicBezTo>
                  <a:pt x="763392" y="102766"/>
                  <a:pt x="723014" y="70883"/>
                  <a:pt x="680484" y="42530"/>
                </a:cubicBezTo>
                <a:cubicBezTo>
                  <a:pt x="659219" y="28353"/>
                  <a:pt x="642246" y="0"/>
                  <a:pt x="616688" y="0"/>
                </a:cubicBezTo>
                <a:lnTo>
                  <a:pt x="0" y="0"/>
                </a:lnTo>
              </a:path>
            </a:pathLst>
          </a:custGeom>
          <a:noFill/>
          <a:ln w="3048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dirty="0"/>
          </a:p>
        </p:txBody>
      </p:sp>
      <p:sp>
        <p:nvSpPr>
          <p:cNvPr id="9" name="TextBox 8">
            <a:extLst>
              <a:ext uri="{FF2B5EF4-FFF2-40B4-BE49-F238E27FC236}">
                <a16:creationId xmlns:a16="http://schemas.microsoft.com/office/drawing/2014/main" id="{94AFAE65-BB2F-D861-460C-BE3CBB2CC130}"/>
              </a:ext>
            </a:extLst>
          </p:cNvPr>
          <p:cNvSpPr txBox="1"/>
          <p:nvPr/>
        </p:nvSpPr>
        <p:spPr>
          <a:xfrm>
            <a:off x="5985642" y="1316803"/>
            <a:ext cx="2540929" cy="523220"/>
          </a:xfrm>
          <a:prstGeom prst="rect">
            <a:avLst/>
          </a:prstGeom>
          <a:noFill/>
        </p:spPr>
        <p:txBody>
          <a:bodyPr wrap="square" rtlCol="0">
            <a:spAutoFit/>
          </a:bodyPr>
          <a:lstStyle/>
          <a:p>
            <a:r>
              <a:rPr lang="en-GB" sz="2800" dirty="0">
                <a:solidFill>
                  <a:schemeClr val="accent3"/>
                </a:solidFill>
                <a:effectLst/>
                <a:latin typeface="Trebuchet MS" panose="020B0703020202090204" pitchFamily="34" charset="0"/>
              </a:rPr>
              <a:t>Road Networks</a:t>
            </a:r>
            <a:endParaRPr lang="en-GR" sz="2800" dirty="0">
              <a:solidFill>
                <a:schemeClr val="accent3"/>
              </a:solidFill>
              <a:latin typeface="Trebuchet MS" panose="020B0703020202090204" pitchFamily="34" charset="0"/>
            </a:endParaRPr>
          </a:p>
        </p:txBody>
      </p:sp>
      <p:grpSp>
        <p:nvGrpSpPr>
          <p:cNvPr id="10" name="Group 9">
            <a:extLst>
              <a:ext uri="{FF2B5EF4-FFF2-40B4-BE49-F238E27FC236}">
                <a16:creationId xmlns:a16="http://schemas.microsoft.com/office/drawing/2014/main" id="{A7A0ED94-6C40-6F16-9DEB-01ADC5BBD2A1}"/>
              </a:ext>
            </a:extLst>
          </p:cNvPr>
          <p:cNvGrpSpPr/>
          <p:nvPr/>
        </p:nvGrpSpPr>
        <p:grpSpPr>
          <a:xfrm>
            <a:off x="3575606" y="3080428"/>
            <a:ext cx="1755077" cy="1685627"/>
            <a:chOff x="2036703" y="2627097"/>
            <a:chExt cx="1755077" cy="1685627"/>
          </a:xfrm>
        </p:grpSpPr>
        <p:pic>
          <p:nvPicPr>
            <p:cNvPr id="11" name="Picture 10">
              <a:extLst>
                <a:ext uri="{FF2B5EF4-FFF2-40B4-BE49-F238E27FC236}">
                  <a16:creationId xmlns:a16="http://schemas.microsoft.com/office/drawing/2014/main" id="{35C6E68B-8F88-E601-A5D2-B6D34F3EF31E}"/>
                </a:ext>
              </a:extLst>
            </p:cNvPr>
            <p:cNvPicPr>
              <a:picLocks noChangeAspect="1"/>
            </p:cNvPicPr>
            <p:nvPr/>
          </p:nvPicPr>
          <p:blipFill>
            <a:blip r:embed="rId3"/>
            <a:stretch>
              <a:fillRect/>
            </a:stretch>
          </p:blipFill>
          <p:spPr>
            <a:xfrm>
              <a:off x="2036703" y="2627097"/>
              <a:ext cx="1674075" cy="1222688"/>
            </a:xfrm>
            <a:prstGeom prst="rect">
              <a:avLst/>
            </a:prstGeom>
          </p:spPr>
        </p:pic>
        <p:sp>
          <p:nvSpPr>
            <p:cNvPr id="12" name="TextBox 11">
              <a:extLst>
                <a:ext uri="{FF2B5EF4-FFF2-40B4-BE49-F238E27FC236}">
                  <a16:creationId xmlns:a16="http://schemas.microsoft.com/office/drawing/2014/main" id="{46464FF4-6593-BCBC-C2B6-7B682B9EB93C}"/>
                </a:ext>
              </a:extLst>
            </p:cNvPr>
            <p:cNvSpPr txBox="1"/>
            <p:nvPr/>
          </p:nvSpPr>
          <p:spPr>
            <a:xfrm>
              <a:off x="2117705" y="3851059"/>
              <a:ext cx="1674075" cy="461665"/>
            </a:xfrm>
            <a:prstGeom prst="rect">
              <a:avLst/>
            </a:prstGeom>
            <a:noFill/>
          </p:spPr>
          <p:txBody>
            <a:bodyPr wrap="square" rtlCol="0">
              <a:spAutoFit/>
            </a:bodyPr>
            <a:lstStyle/>
            <a:p>
              <a:pPr algn="ctr"/>
              <a:r>
                <a:rPr lang="en-GB" sz="2400" dirty="0">
                  <a:effectLst/>
                  <a:latin typeface="Avenir Medium" panose="02000503020000020003" pitchFamily="2" charset="0"/>
                </a:rPr>
                <a:t>Austin</a:t>
              </a:r>
              <a:endParaRPr lang="en-GR" sz="2400" dirty="0">
                <a:latin typeface="Avenir Medium" panose="02000503020000020003" pitchFamily="2" charset="0"/>
              </a:endParaRPr>
            </a:p>
          </p:txBody>
        </p:sp>
      </p:grpSp>
      <p:grpSp>
        <p:nvGrpSpPr>
          <p:cNvPr id="13" name="Group 12">
            <a:extLst>
              <a:ext uri="{FF2B5EF4-FFF2-40B4-BE49-F238E27FC236}">
                <a16:creationId xmlns:a16="http://schemas.microsoft.com/office/drawing/2014/main" id="{86B2A375-56B2-B013-5620-154DA19DE512}"/>
              </a:ext>
            </a:extLst>
          </p:cNvPr>
          <p:cNvGrpSpPr/>
          <p:nvPr/>
        </p:nvGrpSpPr>
        <p:grpSpPr>
          <a:xfrm>
            <a:off x="2233535" y="5232423"/>
            <a:ext cx="1930935" cy="1661400"/>
            <a:chOff x="9864389" y="4275089"/>
            <a:chExt cx="1930935" cy="1661400"/>
          </a:xfrm>
        </p:grpSpPr>
        <p:pic>
          <p:nvPicPr>
            <p:cNvPr id="14" name="Picture 13">
              <a:extLst>
                <a:ext uri="{FF2B5EF4-FFF2-40B4-BE49-F238E27FC236}">
                  <a16:creationId xmlns:a16="http://schemas.microsoft.com/office/drawing/2014/main" id="{86989565-F09A-C46D-B552-AA96256A13BB}"/>
                </a:ext>
              </a:extLst>
            </p:cNvPr>
            <p:cNvPicPr>
              <a:picLocks noChangeAspect="1"/>
            </p:cNvPicPr>
            <p:nvPr/>
          </p:nvPicPr>
          <p:blipFill>
            <a:blip r:embed="rId4"/>
            <a:stretch>
              <a:fillRect/>
            </a:stretch>
          </p:blipFill>
          <p:spPr>
            <a:xfrm>
              <a:off x="9949449" y="4275089"/>
              <a:ext cx="1561510" cy="1140474"/>
            </a:xfrm>
            <a:prstGeom prst="rect">
              <a:avLst/>
            </a:prstGeom>
          </p:spPr>
        </p:pic>
        <p:sp>
          <p:nvSpPr>
            <p:cNvPr id="15" name="TextBox 14">
              <a:extLst>
                <a:ext uri="{FF2B5EF4-FFF2-40B4-BE49-F238E27FC236}">
                  <a16:creationId xmlns:a16="http://schemas.microsoft.com/office/drawing/2014/main" id="{442DC79F-C359-2DE7-FFCB-ACFD44474092}"/>
                </a:ext>
              </a:extLst>
            </p:cNvPr>
            <p:cNvSpPr txBox="1"/>
            <p:nvPr/>
          </p:nvSpPr>
          <p:spPr>
            <a:xfrm>
              <a:off x="9864389" y="5474824"/>
              <a:ext cx="1930935" cy="461665"/>
            </a:xfrm>
            <a:prstGeom prst="rect">
              <a:avLst/>
            </a:prstGeom>
            <a:noFill/>
          </p:spPr>
          <p:txBody>
            <a:bodyPr wrap="square" rtlCol="0">
              <a:spAutoFit/>
            </a:bodyPr>
            <a:lstStyle/>
            <a:p>
              <a:r>
                <a:rPr lang="en-GB" sz="2400" dirty="0">
                  <a:latin typeface="Avenir Medium" panose="02000503020000020003" pitchFamily="2" charset="0"/>
                </a:rPr>
                <a:t>San Marcos</a:t>
              </a:r>
              <a:endParaRPr lang="en-GR" sz="2400" dirty="0">
                <a:latin typeface="Avenir Medium" panose="02000503020000020003" pitchFamily="2" charset="0"/>
              </a:endParaRPr>
            </a:p>
          </p:txBody>
        </p:sp>
      </p:grpSp>
      <p:grpSp>
        <p:nvGrpSpPr>
          <p:cNvPr id="16" name="Group 15">
            <a:extLst>
              <a:ext uri="{FF2B5EF4-FFF2-40B4-BE49-F238E27FC236}">
                <a16:creationId xmlns:a16="http://schemas.microsoft.com/office/drawing/2014/main" id="{EC4AB2CA-B9A0-0A69-A68E-3042DC459FAC}"/>
              </a:ext>
            </a:extLst>
          </p:cNvPr>
          <p:cNvGrpSpPr/>
          <p:nvPr/>
        </p:nvGrpSpPr>
        <p:grpSpPr>
          <a:xfrm>
            <a:off x="364673" y="2034224"/>
            <a:ext cx="1868862" cy="1568138"/>
            <a:chOff x="144102" y="2339442"/>
            <a:chExt cx="1868862" cy="1568138"/>
          </a:xfrm>
        </p:grpSpPr>
        <p:pic>
          <p:nvPicPr>
            <p:cNvPr id="18" name="Picture 17">
              <a:extLst>
                <a:ext uri="{FF2B5EF4-FFF2-40B4-BE49-F238E27FC236}">
                  <a16:creationId xmlns:a16="http://schemas.microsoft.com/office/drawing/2014/main" id="{5721221F-29C0-9C48-52FF-D9C2056DE24D}"/>
                </a:ext>
              </a:extLst>
            </p:cNvPr>
            <p:cNvPicPr>
              <a:picLocks noChangeAspect="1"/>
            </p:cNvPicPr>
            <p:nvPr/>
          </p:nvPicPr>
          <p:blipFill>
            <a:blip r:embed="rId5"/>
            <a:stretch>
              <a:fillRect/>
            </a:stretch>
          </p:blipFill>
          <p:spPr>
            <a:xfrm>
              <a:off x="295930" y="2339442"/>
              <a:ext cx="1490340" cy="1088495"/>
            </a:xfrm>
            <a:prstGeom prst="rect">
              <a:avLst/>
            </a:prstGeom>
          </p:spPr>
        </p:pic>
        <p:sp>
          <p:nvSpPr>
            <p:cNvPr id="19" name="TextBox 18">
              <a:extLst>
                <a:ext uri="{FF2B5EF4-FFF2-40B4-BE49-F238E27FC236}">
                  <a16:creationId xmlns:a16="http://schemas.microsoft.com/office/drawing/2014/main" id="{C6573307-B5B9-2F0D-4BD6-13356CF7BEBC}"/>
                </a:ext>
              </a:extLst>
            </p:cNvPr>
            <p:cNvSpPr txBox="1"/>
            <p:nvPr/>
          </p:nvSpPr>
          <p:spPr>
            <a:xfrm>
              <a:off x="144102" y="3445915"/>
              <a:ext cx="1868862" cy="461665"/>
            </a:xfrm>
            <a:prstGeom prst="rect">
              <a:avLst/>
            </a:prstGeom>
            <a:noFill/>
          </p:spPr>
          <p:txBody>
            <a:bodyPr wrap="square" rtlCol="0">
              <a:spAutoFit/>
            </a:bodyPr>
            <a:lstStyle/>
            <a:p>
              <a:r>
                <a:rPr lang="en-GB" sz="2400" dirty="0">
                  <a:latin typeface="Avenir Medium" panose="02000503020000020003" pitchFamily="2" charset="0"/>
                </a:rPr>
                <a:t>Round Rock</a:t>
              </a:r>
              <a:endParaRPr lang="en-GR" sz="2400" dirty="0">
                <a:latin typeface="Avenir Medium" panose="02000503020000020003" pitchFamily="2" charset="0"/>
              </a:endParaRPr>
            </a:p>
          </p:txBody>
        </p:sp>
      </p:grpSp>
      <p:grpSp>
        <p:nvGrpSpPr>
          <p:cNvPr id="20" name="Group 19">
            <a:extLst>
              <a:ext uri="{FF2B5EF4-FFF2-40B4-BE49-F238E27FC236}">
                <a16:creationId xmlns:a16="http://schemas.microsoft.com/office/drawing/2014/main" id="{9C367142-7079-2764-4581-3479E5FD82E4}"/>
              </a:ext>
            </a:extLst>
          </p:cNvPr>
          <p:cNvGrpSpPr/>
          <p:nvPr/>
        </p:nvGrpSpPr>
        <p:grpSpPr>
          <a:xfrm>
            <a:off x="7187691" y="4019759"/>
            <a:ext cx="1708866" cy="1636768"/>
            <a:chOff x="6725392" y="3586818"/>
            <a:chExt cx="1708866" cy="1636768"/>
          </a:xfrm>
        </p:grpSpPr>
        <p:pic>
          <p:nvPicPr>
            <p:cNvPr id="21" name="Picture 20">
              <a:extLst>
                <a:ext uri="{FF2B5EF4-FFF2-40B4-BE49-F238E27FC236}">
                  <a16:creationId xmlns:a16="http://schemas.microsoft.com/office/drawing/2014/main" id="{E387DF72-983B-1581-BEB7-2A54D7958190}"/>
                </a:ext>
              </a:extLst>
            </p:cNvPr>
            <p:cNvPicPr>
              <a:picLocks noChangeAspect="1"/>
            </p:cNvPicPr>
            <p:nvPr/>
          </p:nvPicPr>
          <p:blipFill>
            <a:blip r:embed="rId6"/>
            <a:stretch>
              <a:fillRect/>
            </a:stretch>
          </p:blipFill>
          <p:spPr>
            <a:xfrm>
              <a:off x="6725392" y="3586818"/>
              <a:ext cx="1623142" cy="1185489"/>
            </a:xfrm>
            <a:prstGeom prst="rect">
              <a:avLst/>
            </a:prstGeom>
          </p:spPr>
        </p:pic>
        <p:sp>
          <p:nvSpPr>
            <p:cNvPr id="22" name="TextBox 21">
              <a:extLst>
                <a:ext uri="{FF2B5EF4-FFF2-40B4-BE49-F238E27FC236}">
                  <a16:creationId xmlns:a16="http://schemas.microsoft.com/office/drawing/2014/main" id="{D3B1557C-8F39-2961-7B46-0FAF59A152A7}"/>
                </a:ext>
              </a:extLst>
            </p:cNvPr>
            <p:cNvSpPr txBox="1"/>
            <p:nvPr/>
          </p:nvSpPr>
          <p:spPr>
            <a:xfrm>
              <a:off x="6760183" y="4761921"/>
              <a:ext cx="1674075" cy="461665"/>
            </a:xfrm>
            <a:prstGeom prst="rect">
              <a:avLst/>
            </a:prstGeom>
            <a:noFill/>
          </p:spPr>
          <p:txBody>
            <a:bodyPr wrap="square" rtlCol="0">
              <a:spAutoFit/>
            </a:bodyPr>
            <a:lstStyle/>
            <a:p>
              <a:pPr algn="ctr"/>
              <a:r>
                <a:rPr lang="en-GB" sz="2400" dirty="0">
                  <a:latin typeface="Avenir Medium" panose="02000503020000020003" pitchFamily="2" charset="0"/>
                </a:rPr>
                <a:t>Bastrop</a:t>
              </a:r>
              <a:endParaRPr lang="en-GR" sz="2400" dirty="0">
                <a:latin typeface="Avenir Medium" panose="02000503020000020003" pitchFamily="2" charset="0"/>
              </a:endParaRPr>
            </a:p>
          </p:txBody>
        </p:sp>
      </p:grpSp>
      <p:grpSp>
        <p:nvGrpSpPr>
          <p:cNvPr id="23" name="Group 22">
            <a:extLst>
              <a:ext uri="{FF2B5EF4-FFF2-40B4-BE49-F238E27FC236}">
                <a16:creationId xmlns:a16="http://schemas.microsoft.com/office/drawing/2014/main" id="{0CCA5672-A21A-83D2-C0FC-B279DC1C0F51}"/>
              </a:ext>
            </a:extLst>
          </p:cNvPr>
          <p:cNvGrpSpPr/>
          <p:nvPr/>
        </p:nvGrpSpPr>
        <p:grpSpPr>
          <a:xfrm>
            <a:off x="3009754" y="1066088"/>
            <a:ext cx="1981974" cy="1608613"/>
            <a:chOff x="5641225" y="2385879"/>
            <a:chExt cx="1981974" cy="1608613"/>
          </a:xfrm>
        </p:grpSpPr>
        <p:pic>
          <p:nvPicPr>
            <p:cNvPr id="24" name="Picture 23">
              <a:extLst>
                <a:ext uri="{FF2B5EF4-FFF2-40B4-BE49-F238E27FC236}">
                  <a16:creationId xmlns:a16="http://schemas.microsoft.com/office/drawing/2014/main" id="{B2AF7629-FF49-FF2E-635F-52418581EE2E}"/>
                </a:ext>
              </a:extLst>
            </p:cNvPr>
            <p:cNvPicPr>
              <a:picLocks noChangeAspect="1"/>
            </p:cNvPicPr>
            <p:nvPr/>
          </p:nvPicPr>
          <p:blipFill>
            <a:blip r:embed="rId7"/>
            <a:stretch>
              <a:fillRect/>
            </a:stretch>
          </p:blipFill>
          <p:spPr>
            <a:xfrm>
              <a:off x="5832993" y="2385879"/>
              <a:ext cx="1561510" cy="1140474"/>
            </a:xfrm>
            <a:prstGeom prst="rect">
              <a:avLst/>
            </a:prstGeom>
          </p:spPr>
        </p:pic>
        <p:sp>
          <p:nvSpPr>
            <p:cNvPr id="25" name="TextBox 24">
              <a:extLst>
                <a:ext uri="{FF2B5EF4-FFF2-40B4-BE49-F238E27FC236}">
                  <a16:creationId xmlns:a16="http://schemas.microsoft.com/office/drawing/2014/main" id="{D02C90CC-F6F2-0B09-DD1E-BC4CAA6C7248}"/>
                </a:ext>
              </a:extLst>
            </p:cNvPr>
            <p:cNvSpPr txBox="1"/>
            <p:nvPr/>
          </p:nvSpPr>
          <p:spPr>
            <a:xfrm>
              <a:off x="5641225" y="3532827"/>
              <a:ext cx="1981974" cy="461665"/>
            </a:xfrm>
            <a:prstGeom prst="rect">
              <a:avLst/>
            </a:prstGeom>
            <a:noFill/>
          </p:spPr>
          <p:txBody>
            <a:bodyPr wrap="square" rtlCol="0">
              <a:spAutoFit/>
            </a:bodyPr>
            <a:lstStyle/>
            <a:p>
              <a:r>
                <a:rPr lang="en-GB" sz="2400" dirty="0">
                  <a:latin typeface="Avenir Medium" panose="02000503020000020003" pitchFamily="2" charset="0"/>
                </a:rPr>
                <a:t>Georgetown</a:t>
              </a:r>
              <a:endParaRPr lang="en-GR" sz="2400" dirty="0">
                <a:latin typeface="Avenir Medium" panose="02000503020000020003" pitchFamily="2" charset="0"/>
              </a:endParaRPr>
            </a:p>
          </p:txBody>
        </p:sp>
      </p:grpSp>
    </p:spTree>
    <p:extLst>
      <p:ext uri="{BB962C8B-B14F-4D97-AF65-F5344CB8AC3E}">
        <p14:creationId xmlns:p14="http://schemas.microsoft.com/office/powerpoint/2010/main" val="400870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1" grpId="0" animBg="1"/>
      <p:bldP spid="3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20</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err="1">
                <a:solidFill>
                  <a:schemeClr val="accent3"/>
                </a:solidFill>
                <a:latin typeface="Trebuchet MS" panose="020B0703020202090204" pitchFamily="34" charset="0"/>
              </a:rPr>
              <a:t>SparseP</a:t>
            </a:r>
            <a:r>
              <a:rPr lang="en-GB" sz="4000" dirty="0">
                <a:solidFill>
                  <a:schemeClr val="accent6">
                    <a:lumMod val="50000"/>
                  </a:schemeClr>
                </a:solidFill>
                <a:latin typeface="Trebuchet MS" panose="020B0703020202090204" pitchFamily="34" charset="0"/>
              </a:rPr>
              <a:t> Software Package</a:t>
            </a:r>
          </a:p>
        </p:txBody>
      </p:sp>
      <p:sp>
        <p:nvSpPr>
          <p:cNvPr id="420" name="Content Placeholder 2">
            <a:extLst>
              <a:ext uri="{FF2B5EF4-FFF2-40B4-BE49-F238E27FC236}">
                <a16:creationId xmlns:a16="http://schemas.microsoft.com/office/drawing/2014/main" id="{FC1CE231-9B79-4733-5475-F71C6950ABD7}"/>
              </a:ext>
            </a:extLst>
          </p:cNvPr>
          <p:cNvSpPr>
            <a:spLocks noGrp="1"/>
          </p:cNvSpPr>
          <p:nvPr>
            <p:ph idx="1"/>
          </p:nvPr>
        </p:nvSpPr>
        <p:spPr>
          <a:xfrm>
            <a:off x="391578" y="887969"/>
            <a:ext cx="8325193" cy="5942665"/>
          </a:xfrm>
        </p:spPr>
        <p:txBody>
          <a:bodyPr>
            <a:normAutofit/>
          </a:bodyPr>
          <a:lstStyle/>
          <a:p>
            <a:pPr marL="0" indent="0">
              <a:spcBef>
                <a:spcPts val="8"/>
              </a:spcBef>
              <a:buSzPct val="120000"/>
              <a:buNone/>
            </a:pPr>
            <a:r>
              <a:rPr lang="en-GR" sz="2200" dirty="0">
                <a:solidFill>
                  <a:schemeClr val="accent4"/>
                </a:solidFill>
                <a:latin typeface="Trebuchet MS" panose="020B0703020202090204" pitchFamily="34" charset="0"/>
              </a:rPr>
              <a:t>25</a:t>
            </a:r>
            <a:r>
              <a:rPr lang="en-GR" sz="2200" dirty="0">
                <a:solidFill>
                  <a:schemeClr val="accent1"/>
                </a:solidFill>
                <a:latin typeface="Trebuchet MS" panose="020B0703020202090204" pitchFamily="34" charset="0"/>
              </a:rPr>
              <a:t> </a:t>
            </a:r>
            <a:r>
              <a:rPr lang="en-GR" sz="2200" dirty="0">
                <a:solidFill>
                  <a:schemeClr val="tx1">
                    <a:lumMod val="85000"/>
                    <a:lumOff val="15000"/>
                  </a:schemeClr>
                </a:solidFill>
                <a:latin typeface="Trebuchet MS" panose="020B0703020202090204" pitchFamily="34" charset="0"/>
              </a:rPr>
              <a:t>SpMV kernels for PIM Systems </a:t>
            </a:r>
            <a:r>
              <a:rPr lang="en-GR" sz="2200" dirty="0">
                <a:solidFill>
                  <a:schemeClr val="tx1">
                    <a:lumMod val="85000"/>
                    <a:lumOff val="15000"/>
                  </a:schemeClr>
                </a:solidFill>
                <a:latin typeface="Trebuchet MS" panose="020B0703020202090204" pitchFamily="34" charset="0"/>
                <a:sym typeface="Wingdings" pitchFamily="2" charset="2"/>
              </a:rPr>
              <a:t> </a:t>
            </a:r>
          </a:p>
          <a:p>
            <a:pPr marL="0" indent="0">
              <a:spcBef>
                <a:spcPts val="8"/>
              </a:spcBef>
              <a:buSzPct val="120000"/>
              <a:buNone/>
            </a:pPr>
            <a:r>
              <a:rPr lang="en-GR" sz="2200" dirty="0">
                <a:solidFill>
                  <a:schemeClr val="tx1">
                    <a:lumMod val="85000"/>
                    <a:lumOff val="15000"/>
                  </a:schemeClr>
                </a:solidFill>
                <a:latin typeface="Trebuchet MS" panose="020B0703020202090204" pitchFamily="34" charset="0"/>
                <a:sym typeface="Wingdings" pitchFamily="2" charset="2"/>
              </a:rPr>
              <a:t>		</a:t>
            </a:r>
            <a:r>
              <a:rPr lang="en-GB" sz="2200" dirty="0">
                <a:solidFill>
                  <a:schemeClr val="tx1">
                    <a:lumMod val="85000"/>
                    <a:lumOff val="15000"/>
                  </a:schemeClr>
                </a:solidFill>
                <a:latin typeface="Trebuchet MS" panose="020B0703020202090204" pitchFamily="34" charset="0"/>
                <a:sym typeface="Wingdings" pitchFamily="2" charset="2"/>
              </a:rPr>
              <a:t> </a:t>
            </a:r>
            <a:r>
              <a:rPr lang="en-GB" sz="2200" dirty="0">
                <a:solidFill>
                  <a:schemeClr val="tx1">
                    <a:lumMod val="85000"/>
                    <a:lumOff val="15000"/>
                  </a:schemeClr>
                </a:solidFill>
                <a:latin typeface="Trebuchet MS" panose="020B0703020202090204" pitchFamily="34" charset="0"/>
                <a:sym typeface="Wingdings" pitchFamily="2" charset="2"/>
                <a:hlinkClick r:id="rId3"/>
              </a:rPr>
              <a:t>https://</a:t>
            </a:r>
            <a:r>
              <a:rPr lang="en-GB" sz="2200" dirty="0" err="1">
                <a:solidFill>
                  <a:schemeClr val="tx1">
                    <a:lumMod val="85000"/>
                    <a:lumOff val="15000"/>
                  </a:schemeClr>
                </a:solidFill>
                <a:latin typeface="Trebuchet MS" panose="020B0703020202090204" pitchFamily="34" charset="0"/>
                <a:sym typeface="Wingdings" pitchFamily="2" charset="2"/>
                <a:hlinkClick r:id="rId3"/>
              </a:rPr>
              <a:t>github.com</a:t>
            </a:r>
            <a:r>
              <a:rPr lang="en-GB" sz="2200" dirty="0">
                <a:solidFill>
                  <a:schemeClr val="tx1">
                    <a:lumMod val="85000"/>
                    <a:lumOff val="15000"/>
                  </a:schemeClr>
                </a:solidFill>
                <a:latin typeface="Trebuchet MS" panose="020B0703020202090204" pitchFamily="34" charset="0"/>
                <a:sym typeface="Wingdings" pitchFamily="2" charset="2"/>
                <a:hlinkClick r:id="rId3"/>
              </a:rPr>
              <a:t>/CMU-SAFARI/</a:t>
            </a:r>
            <a:r>
              <a:rPr lang="en-GB" sz="2200" dirty="0" err="1">
                <a:solidFill>
                  <a:schemeClr val="tx1">
                    <a:lumMod val="85000"/>
                    <a:lumOff val="15000"/>
                  </a:schemeClr>
                </a:solidFill>
                <a:latin typeface="Trebuchet MS" panose="020B0703020202090204" pitchFamily="34" charset="0"/>
                <a:sym typeface="Wingdings" pitchFamily="2" charset="2"/>
                <a:hlinkClick r:id="rId3"/>
              </a:rPr>
              <a:t>SparseP</a:t>
            </a:r>
            <a:endParaRPr lang="en-GR" sz="2200" dirty="0">
              <a:solidFill>
                <a:schemeClr val="tx1">
                  <a:lumMod val="85000"/>
                  <a:lumOff val="15000"/>
                </a:schemeClr>
              </a:solidFill>
              <a:latin typeface="Trebuchet MS" panose="020B0703020202090204" pitchFamily="34" charset="0"/>
            </a:endParaRPr>
          </a:p>
        </p:txBody>
      </p:sp>
      <p:sp>
        <p:nvSpPr>
          <p:cNvPr id="9" name="TextBox 8">
            <a:extLst>
              <a:ext uri="{FF2B5EF4-FFF2-40B4-BE49-F238E27FC236}">
                <a16:creationId xmlns:a16="http://schemas.microsoft.com/office/drawing/2014/main" id="{DEED41D5-3B0E-C25A-895A-0E86A9BF6942}"/>
              </a:ext>
            </a:extLst>
          </p:cNvPr>
          <p:cNvSpPr txBox="1"/>
          <p:nvPr/>
        </p:nvSpPr>
        <p:spPr>
          <a:xfrm>
            <a:off x="5492087" y="1663209"/>
            <a:ext cx="3438994" cy="2142125"/>
          </a:xfrm>
          <a:prstGeom prst="rect">
            <a:avLst/>
          </a:prstGeom>
          <a:noFill/>
        </p:spPr>
        <p:txBody>
          <a:bodyPr wrap="square" rtlCol="0">
            <a:spAutoFit/>
          </a:bodyPr>
          <a:lstStyle/>
          <a:p>
            <a:pPr>
              <a:lnSpc>
                <a:spcPct val="90000"/>
              </a:lnSpc>
            </a:pPr>
            <a:r>
              <a:rPr lang="en-GB" dirty="0">
                <a:solidFill>
                  <a:schemeClr val="tx1">
                    <a:lumMod val="85000"/>
                    <a:lumOff val="15000"/>
                  </a:schemeClr>
                </a:solidFill>
                <a:latin typeface="Trebuchet MS" panose="020B0703020202090204" pitchFamily="34" charset="0"/>
              </a:rPr>
              <a:t>Load-balance </a:t>
            </a:r>
          </a:p>
          <a:p>
            <a:pPr>
              <a:lnSpc>
                <a:spcPct val="90000"/>
              </a:lnSpc>
            </a:pPr>
            <a:r>
              <a:rPr lang="en-GB" dirty="0">
                <a:solidFill>
                  <a:schemeClr val="tx1">
                    <a:lumMod val="85000"/>
                    <a:lumOff val="15000"/>
                  </a:schemeClr>
                </a:solidFill>
                <a:latin typeface="Trebuchet MS" panose="020B0703020202090204" pitchFamily="34" charset="0"/>
              </a:rPr>
              <a:t>across PIM cores/threads:</a:t>
            </a:r>
            <a:endParaRPr lang="en-GB" sz="2000" dirty="0">
              <a:solidFill>
                <a:schemeClr val="tx1">
                  <a:lumMod val="85000"/>
                  <a:lumOff val="15000"/>
                </a:schemeClr>
              </a:solidFill>
              <a:latin typeface="Trebuchet MS" panose="020B0703020202090204" pitchFamily="34" charset="0"/>
            </a:endParaRPr>
          </a:p>
          <a:p>
            <a:pPr>
              <a:lnSpc>
                <a:spcPct val="90000"/>
              </a:lnSpc>
            </a:pPr>
            <a:r>
              <a:rPr lang="en-GB" sz="2000" b="1" dirty="0">
                <a:solidFill>
                  <a:schemeClr val="accent2"/>
                </a:solidFill>
                <a:latin typeface="Trebuchet MS" panose="020B0703020202090204" pitchFamily="34" charset="0"/>
              </a:rPr>
              <a:t>*</a:t>
            </a:r>
            <a:r>
              <a:rPr lang="en-GB" dirty="0">
                <a:solidFill>
                  <a:schemeClr val="accent2"/>
                </a:solidFill>
                <a:latin typeface="Trebuchet MS" panose="020B0703020202090204" pitchFamily="34" charset="0"/>
              </a:rPr>
              <a:t>   r</a:t>
            </a:r>
            <a:r>
              <a:rPr lang="en-GR" dirty="0">
                <a:solidFill>
                  <a:schemeClr val="accent2"/>
                </a:solidFill>
                <a:latin typeface="Trebuchet MS" panose="020B0703020202090204" pitchFamily="34" charset="0"/>
              </a:rPr>
              <a:t>ow-granularity (CSR)</a:t>
            </a:r>
          </a:p>
          <a:p>
            <a:pPr>
              <a:lnSpc>
                <a:spcPct val="90000"/>
              </a:lnSpc>
            </a:pPr>
            <a:r>
              <a:rPr lang="en-GR" sz="2000" b="1" dirty="0">
                <a:solidFill>
                  <a:schemeClr val="accent2"/>
                </a:solidFill>
                <a:latin typeface="Trebuchet MS" panose="020B0703020202090204" pitchFamily="34" charset="0"/>
              </a:rPr>
              <a:t>^</a:t>
            </a:r>
            <a:r>
              <a:rPr lang="en-GR" dirty="0">
                <a:solidFill>
                  <a:schemeClr val="accent2"/>
                </a:solidFill>
                <a:latin typeface="Trebuchet MS" panose="020B0703020202090204" pitchFamily="34" charset="0"/>
              </a:rPr>
              <a:t>  block-row-granularity (BCSR)</a:t>
            </a:r>
          </a:p>
          <a:p>
            <a:pPr>
              <a:lnSpc>
                <a:spcPct val="90000"/>
              </a:lnSpc>
            </a:pPr>
            <a:endParaRPr lang="en-GR" dirty="0">
              <a:solidFill>
                <a:schemeClr val="accent2"/>
              </a:solidFill>
              <a:latin typeface="Trebuchet MS" panose="020B0703020202090204" pitchFamily="34" charset="0"/>
            </a:endParaRPr>
          </a:p>
          <a:p>
            <a:pPr>
              <a:lnSpc>
                <a:spcPct val="90000"/>
              </a:lnSpc>
            </a:pPr>
            <a:r>
              <a:rPr lang="en-GB" dirty="0">
                <a:solidFill>
                  <a:schemeClr val="tx1">
                    <a:lumMod val="85000"/>
                    <a:lumOff val="15000"/>
                  </a:schemeClr>
                </a:solidFill>
                <a:latin typeface="Trebuchet MS" panose="020B0703020202090204" pitchFamily="34" charset="0"/>
              </a:rPr>
              <a:t>Synchronization </a:t>
            </a:r>
          </a:p>
          <a:p>
            <a:pPr>
              <a:lnSpc>
                <a:spcPct val="90000"/>
              </a:lnSpc>
            </a:pPr>
            <a:r>
              <a:rPr lang="en-GB" dirty="0">
                <a:solidFill>
                  <a:schemeClr val="tx1">
                    <a:lumMod val="85000"/>
                    <a:lumOff val="15000"/>
                  </a:schemeClr>
                </a:solidFill>
                <a:latin typeface="Trebuchet MS" panose="020B0703020202090204" pitchFamily="34" charset="0"/>
              </a:rPr>
              <a:t>among threads of a PIM core:</a:t>
            </a:r>
            <a:endParaRPr lang="en-GR" dirty="0">
              <a:solidFill>
                <a:schemeClr val="accent2"/>
              </a:solidFill>
              <a:latin typeface="Trebuchet MS" panose="020B0703020202090204" pitchFamily="34" charset="0"/>
            </a:endParaRPr>
          </a:p>
          <a:p>
            <a:pPr>
              <a:lnSpc>
                <a:spcPct val="90000"/>
              </a:lnSpc>
            </a:pPr>
            <a:r>
              <a:rPr lang="en-GR" b="1" dirty="0">
                <a:solidFill>
                  <a:schemeClr val="accent2"/>
                </a:solidFill>
                <a:latin typeface="Trebuchet MS" panose="020B0703020202090204" pitchFamily="34" charset="0"/>
              </a:rPr>
              <a:t>▵  </a:t>
            </a:r>
            <a:r>
              <a:rPr lang="en-GR" dirty="0">
                <a:solidFill>
                  <a:schemeClr val="accent2"/>
                </a:solidFill>
                <a:latin typeface="Trebuchet MS" panose="020B0703020202090204" pitchFamily="34" charset="0"/>
              </a:rPr>
              <a:t>lb-cg</a:t>
            </a:r>
            <a:r>
              <a:rPr lang="en-GR">
                <a:solidFill>
                  <a:schemeClr val="accent2"/>
                </a:solidFill>
                <a:latin typeface="Trebuchet MS" panose="020B0703020202090204" pitchFamily="34" charset="0"/>
              </a:rPr>
              <a:t>, lb-fg, </a:t>
            </a:r>
            <a:r>
              <a:rPr lang="en-GR" dirty="0">
                <a:solidFill>
                  <a:schemeClr val="accent2"/>
                </a:solidFill>
                <a:latin typeface="Trebuchet MS" panose="020B0703020202090204" pitchFamily="34" charset="0"/>
              </a:rPr>
              <a:t>lf (COO, BCOO)</a:t>
            </a:r>
          </a:p>
        </p:txBody>
      </p:sp>
      <p:sp>
        <p:nvSpPr>
          <p:cNvPr id="10" name="Rounded Rectangle 9">
            <a:extLst>
              <a:ext uri="{FF2B5EF4-FFF2-40B4-BE49-F238E27FC236}">
                <a16:creationId xmlns:a16="http://schemas.microsoft.com/office/drawing/2014/main" id="{BD4BBD58-E896-6669-C2AF-42311A2A773E}"/>
              </a:ext>
            </a:extLst>
          </p:cNvPr>
          <p:cNvSpPr>
            <a:spLocks noChangeAspect="1"/>
          </p:cNvSpPr>
          <p:nvPr/>
        </p:nvSpPr>
        <p:spPr>
          <a:xfrm>
            <a:off x="5992248" y="4042910"/>
            <a:ext cx="2438671" cy="2237413"/>
          </a:xfrm>
          <a:prstGeom prst="roundRect">
            <a:avLst>
              <a:gd name="adj" fmla="val 10586"/>
            </a:avLst>
          </a:prstGeom>
          <a:solidFill>
            <a:schemeClr val="accent3">
              <a:lumMod val="20000"/>
              <a:lumOff val="80000"/>
            </a:schemeClr>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R" dirty="0">
                <a:solidFill>
                  <a:schemeClr val="tx1">
                    <a:lumMod val="85000"/>
                    <a:lumOff val="15000"/>
                  </a:schemeClr>
                </a:solidFill>
                <a:latin typeface="Trebuchet MS" panose="020B0703020202090204" pitchFamily="34" charset="0"/>
              </a:rPr>
              <a:t>Data Types:</a:t>
            </a:r>
          </a:p>
          <a:p>
            <a:pPr marL="537750" indent="-285750">
              <a:buFont typeface="Arial" panose="020B0604020202020204" pitchFamily="34" charset="0"/>
              <a:buChar char="•"/>
            </a:pPr>
            <a:r>
              <a:rPr lang="en-GR" dirty="0">
                <a:solidFill>
                  <a:schemeClr val="tx1">
                    <a:lumMod val="85000"/>
                    <a:lumOff val="15000"/>
                  </a:schemeClr>
                </a:solidFill>
                <a:latin typeface="Trebuchet MS" panose="020B0703020202090204" pitchFamily="34" charset="0"/>
              </a:rPr>
              <a:t>8-bit integer</a:t>
            </a:r>
          </a:p>
          <a:p>
            <a:pPr marL="537750" indent="-285750">
              <a:buFont typeface="Arial" panose="020B0604020202020204" pitchFamily="34" charset="0"/>
              <a:buChar char="•"/>
            </a:pPr>
            <a:r>
              <a:rPr lang="en-GR" dirty="0">
                <a:solidFill>
                  <a:schemeClr val="tx1">
                    <a:lumMod val="85000"/>
                    <a:lumOff val="15000"/>
                  </a:schemeClr>
                </a:solidFill>
                <a:latin typeface="Trebuchet MS" panose="020B0703020202090204" pitchFamily="34" charset="0"/>
              </a:rPr>
              <a:t>16-bit integer</a:t>
            </a:r>
          </a:p>
          <a:p>
            <a:pPr marL="537750" indent="-285750">
              <a:buFont typeface="Arial" panose="020B0604020202020204" pitchFamily="34" charset="0"/>
              <a:buChar char="•"/>
            </a:pPr>
            <a:r>
              <a:rPr lang="en-GR" dirty="0">
                <a:solidFill>
                  <a:schemeClr val="tx1">
                    <a:lumMod val="85000"/>
                    <a:lumOff val="15000"/>
                  </a:schemeClr>
                </a:solidFill>
                <a:latin typeface="Trebuchet MS" panose="020B0703020202090204" pitchFamily="34" charset="0"/>
              </a:rPr>
              <a:t>32-bit integer</a:t>
            </a:r>
          </a:p>
          <a:p>
            <a:pPr marL="537750" indent="-285750">
              <a:buFont typeface="Arial" panose="020B0604020202020204" pitchFamily="34" charset="0"/>
              <a:buChar char="•"/>
            </a:pPr>
            <a:r>
              <a:rPr lang="en-GR" dirty="0">
                <a:solidFill>
                  <a:schemeClr val="tx1">
                    <a:lumMod val="85000"/>
                    <a:lumOff val="15000"/>
                  </a:schemeClr>
                </a:solidFill>
                <a:latin typeface="Trebuchet MS" panose="020B0703020202090204" pitchFamily="34" charset="0"/>
              </a:rPr>
              <a:t>64-bit integer</a:t>
            </a:r>
          </a:p>
          <a:p>
            <a:pPr marL="537750" indent="-285750">
              <a:buFont typeface="Arial" panose="020B0604020202020204" pitchFamily="34" charset="0"/>
              <a:buChar char="•"/>
            </a:pPr>
            <a:r>
              <a:rPr lang="en-GR" dirty="0">
                <a:solidFill>
                  <a:schemeClr val="tx1">
                    <a:lumMod val="85000"/>
                    <a:lumOff val="15000"/>
                  </a:schemeClr>
                </a:solidFill>
                <a:latin typeface="Trebuchet MS" panose="020B0703020202090204" pitchFamily="34" charset="0"/>
              </a:rPr>
              <a:t>32-bit float</a:t>
            </a:r>
          </a:p>
          <a:p>
            <a:pPr marL="537750" indent="-285750">
              <a:buFont typeface="Arial" panose="020B0604020202020204" pitchFamily="34" charset="0"/>
              <a:buChar char="•"/>
            </a:pPr>
            <a:r>
              <a:rPr lang="en-GR" dirty="0">
                <a:solidFill>
                  <a:schemeClr val="tx1">
                    <a:lumMod val="85000"/>
                    <a:lumOff val="15000"/>
                  </a:schemeClr>
                </a:solidFill>
                <a:latin typeface="Trebuchet MS" panose="020B0703020202090204" pitchFamily="34" charset="0"/>
              </a:rPr>
              <a:t>64-bit float</a:t>
            </a:r>
          </a:p>
        </p:txBody>
      </p:sp>
      <p:graphicFrame>
        <p:nvGraphicFramePr>
          <p:cNvPr id="11" name="Table 3">
            <a:extLst>
              <a:ext uri="{FF2B5EF4-FFF2-40B4-BE49-F238E27FC236}">
                <a16:creationId xmlns:a16="http://schemas.microsoft.com/office/drawing/2014/main" id="{46A28815-D022-5B7E-A63B-6EA606BC8CFE}"/>
              </a:ext>
            </a:extLst>
          </p:cNvPr>
          <p:cNvGraphicFramePr>
            <a:graphicFrameLocks noGrp="1"/>
          </p:cNvGraphicFramePr>
          <p:nvPr>
            <p:extLst>
              <p:ext uri="{D42A27DB-BD31-4B8C-83A1-F6EECF244321}">
                <p14:modId xmlns:p14="http://schemas.microsoft.com/office/powerpoint/2010/main" val="2761676911"/>
              </p:ext>
            </p:extLst>
          </p:nvPr>
        </p:nvGraphicFramePr>
        <p:xfrm>
          <a:off x="357148" y="1631255"/>
          <a:ext cx="4921979" cy="5092528"/>
        </p:xfrm>
        <a:graphic>
          <a:graphicData uri="http://schemas.openxmlformats.org/drawingml/2006/table">
            <a:tbl>
              <a:tblPr firstRow="1" bandRow="1">
                <a:tableStyleId>{69CF1AB2-1976-4502-BF36-3FF5EA218861}</a:tableStyleId>
              </a:tblPr>
              <a:tblGrid>
                <a:gridCol w="1936345">
                  <a:extLst>
                    <a:ext uri="{9D8B030D-6E8A-4147-A177-3AD203B41FA5}">
                      <a16:colId xmlns:a16="http://schemas.microsoft.com/office/drawing/2014/main" val="3467166294"/>
                    </a:ext>
                  </a:extLst>
                </a:gridCol>
                <a:gridCol w="1227782">
                  <a:extLst>
                    <a:ext uri="{9D8B030D-6E8A-4147-A177-3AD203B41FA5}">
                      <a16:colId xmlns:a16="http://schemas.microsoft.com/office/drawing/2014/main" val="109234874"/>
                    </a:ext>
                  </a:extLst>
                </a:gridCol>
                <a:gridCol w="1757852">
                  <a:extLst>
                    <a:ext uri="{9D8B030D-6E8A-4147-A177-3AD203B41FA5}">
                      <a16:colId xmlns:a16="http://schemas.microsoft.com/office/drawing/2014/main" val="177909092"/>
                    </a:ext>
                  </a:extLst>
                </a:gridCol>
              </a:tblGrid>
              <a:tr h="298543">
                <a:tc>
                  <a:txBody>
                    <a:bodyPr/>
                    <a:lstStyle/>
                    <a:p>
                      <a:pPr algn="ctr"/>
                      <a:r>
                        <a:rPr lang="en-GR" sz="1600" b="0" dirty="0">
                          <a:solidFill>
                            <a:schemeClr val="bg2">
                              <a:lumMod val="10000"/>
                            </a:schemeClr>
                          </a:solidFill>
                          <a:latin typeface="Trebuchet MS" panose="020B0703020202090204" pitchFamily="34" charset="0"/>
                        </a:rPr>
                        <a:t>Partitioning</a:t>
                      </a: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2">
                        <a:lumMod val="20000"/>
                        <a:lumOff val="80000"/>
                      </a:schemeClr>
                    </a:solidFill>
                  </a:tcPr>
                </a:tc>
                <a:tc>
                  <a:txBody>
                    <a:bodyPr/>
                    <a:lstStyle/>
                    <a:p>
                      <a:pPr algn="ctr"/>
                      <a:r>
                        <a:rPr lang="en-GR" sz="1400" b="0" dirty="0">
                          <a:solidFill>
                            <a:schemeClr val="bg2">
                              <a:lumMod val="10000"/>
                            </a:schemeClr>
                          </a:solidFill>
                          <a:latin typeface="Trebuchet MS" panose="020B0703020202090204" pitchFamily="34" charset="0"/>
                        </a:rPr>
                        <a:t>Matrix Format</a:t>
                      </a: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2">
                        <a:lumMod val="20000"/>
                        <a:lumOff val="80000"/>
                      </a:schemeClr>
                    </a:solidFill>
                  </a:tcPr>
                </a:tc>
                <a:tc>
                  <a:txBody>
                    <a:bodyPr/>
                    <a:lstStyle/>
                    <a:p>
                      <a:pPr algn="l"/>
                      <a:r>
                        <a:rPr lang="en-GR" sz="1400" b="0" dirty="0">
                          <a:solidFill>
                            <a:schemeClr val="bg2">
                              <a:lumMod val="10000"/>
                            </a:schemeClr>
                          </a:solidFill>
                          <a:latin typeface="Trebuchet MS" panose="020B0703020202090204" pitchFamily="34" charset="0"/>
                        </a:rPr>
                        <a:t>  Load-Balancing</a:t>
                      </a: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227936892"/>
                  </a:ext>
                </a:extLst>
              </a:tr>
              <a:tr h="298543">
                <a:tc rowSpan="4">
                  <a:txBody>
                    <a:bodyPr/>
                    <a:lstStyle/>
                    <a:p>
                      <a:pPr algn="ctr"/>
                      <a:r>
                        <a:rPr lang="en-GR" sz="1600" b="1" dirty="0">
                          <a:solidFill>
                            <a:schemeClr val="bg2">
                              <a:lumMod val="10000"/>
                            </a:schemeClr>
                          </a:solidFill>
                          <a:latin typeface="Trebuchet MS" panose="020B0703020202090204" pitchFamily="34" charset="0"/>
                        </a:rPr>
                        <a:t>9x </a:t>
                      </a:r>
                    </a:p>
                    <a:p>
                      <a:pPr algn="ctr"/>
                      <a:r>
                        <a:rPr lang="en-GR" sz="1600" dirty="0">
                          <a:solidFill>
                            <a:schemeClr val="bg2">
                              <a:lumMod val="10000"/>
                            </a:schemeClr>
                          </a:solidFill>
                          <a:latin typeface="Trebuchet MS" panose="020B0703020202090204" pitchFamily="34" charset="0"/>
                        </a:rPr>
                        <a:t>1D</a:t>
                      </a:r>
                    </a:p>
                    <a:p>
                      <a:pPr algn="ctr"/>
                      <a:r>
                        <a:rPr lang="en-GR" sz="1600" dirty="0">
                          <a:solidFill>
                            <a:schemeClr val="bg2">
                              <a:lumMod val="10000"/>
                            </a:schemeClr>
                          </a:solidFill>
                          <a:latin typeface="Trebuchet MS" panose="020B0703020202090204" pitchFamily="34" charset="0"/>
                        </a:rPr>
                        <a:t>Kernels</a:t>
                      </a:r>
                    </a:p>
                  </a:txBody>
                  <a:tcPr marL="36000" marR="36000" marT="36000" marB="36000" anchor="ctr">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1">
                        <a:lumMod val="20000"/>
                        <a:lumOff val="80000"/>
                      </a:schemeClr>
                    </a:solidFill>
                  </a:tcPr>
                </a:tc>
                <a:tc>
                  <a:txBody>
                    <a:bodyPr/>
                    <a:lstStyle/>
                    <a:p>
                      <a:r>
                        <a:rPr lang="en-GR" sz="1400" dirty="0">
                          <a:solidFill>
                            <a:schemeClr val="bg2">
                              <a:lumMod val="10000"/>
                            </a:schemeClr>
                          </a:solidFill>
                          <a:latin typeface="Trebuchet MS" panose="020B0703020202090204" pitchFamily="34" charset="0"/>
                        </a:rPr>
                        <a:t>    CSR</a:t>
                      </a: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1">
                        <a:lumMod val="40000"/>
                        <a:lumOff val="60000"/>
                      </a:schemeClr>
                    </a:solidFill>
                  </a:tcPr>
                </a:tc>
                <a:tc>
                  <a:txBody>
                    <a:bodyPr/>
                    <a:lstStyle/>
                    <a:p>
                      <a:r>
                        <a:rPr lang="en-GR" sz="1400" dirty="0">
                          <a:solidFill>
                            <a:schemeClr val="bg2">
                              <a:lumMod val="10000"/>
                            </a:schemeClr>
                          </a:solidFill>
                          <a:latin typeface="Trebuchet MS" panose="020B0703020202090204" pitchFamily="34" charset="0"/>
                        </a:rPr>
                        <a:t>  rows, nnzs </a:t>
                      </a:r>
                      <a:r>
                        <a:rPr lang="en-GR" sz="1400" b="1" dirty="0">
                          <a:solidFill>
                            <a:schemeClr val="accent2"/>
                          </a:solidFill>
                          <a:latin typeface="Trebuchet MS" panose="020B0703020202090204" pitchFamily="34" charset="0"/>
                        </a:rPr>
                        <a:t>*</a:t>
                      </a:r>
                      <a:endParaRPr lang="en-GR" sz="1400" dirty="0">
                        <a:solidFill>
                          <a:schemeClr val="accent2"/>
                        </a:solidFill>
                        <a:latin typeface="Trebuchet MS" panose="020B0703020202090204" pitchFamily="34" charset="0"/>
                      </a:endParaRP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673651087"/>
                  </a:ext>
                </a:extLst>
              </a:tr>
              <a:tr h="298543">
                <a:tc vMerge="1">
                  <a:txBody>
                    <a:bodyPr/>
                    <a:lstStyle/>
                    <a:p>
                      <a:endParaRPr lang="en-GR" sz="1400" dirty="0">
                        <a:latin typeface="Trebuchet MS" panose="020B0703020202090204" pitchFamily="34" charset="0"/>
                      </a:endParaRPr>
                    </a:p>
                  </a:txBody>
                  <a:tcPr marL="36000" marR="36000" marT="36000" marB="36000"/>
                </a:tc>
                <a:tc>
                  <a:txBody>
                    <a:bodyPr/>
                    <a:lstStyle/>
                    <a:p>
                      <a:r>
                        <a:rPr lang="en-GR" sz="1400" dirty="0">
                          <a:solidFill>
                            <a:schemeClr val="bg2">
                              <a:lumMod val="10000"/>
                            </a:schemeClr>
                          </a:solidFill>
                          <a:latin typeface="Trebuchet MS" panose="020B0703020202090204" pitchFamily="34" charset="0"/>
                        </a:rPr>
                        <a:t>    COO</a:t>
                      </a:r>
                      <a:r>
                        <a:rPr lang="en-GR" sz="1400" b="1" dirty="0">
                          <a:solidFill>
                            <a:schemeClr val="accent2"/>
                          </a:solidFill>
                          <a:latin typeface="Trebuchet MS" panose="020B0703020202090204" pitchFamily="34" charset="0"/>
                        </a:rPr>
                        <a:t>▵</a:t>
                      </a:r>
                      <a:endParaRPr lang="en-GR" sz="1400" dirty="0">
                        <a:solidFill>
                          <a:schemeClr val="accent2"/>
                        </a:solidFill>
                        <a:latin typeface="Trebuchet MS" panose="020B0703020202090204" pitchFamily="34" charset="0"/>
                      </a:endParaRP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1">
                        <a:lumMod val="20000"/>
                        <a:lumOff val="80000"/>
                      </a:schemeClr>
                    </a:solidFill>
                  </a:tcPr>
                </a:tc>
                <a:tc>
                  <a:txBody>
                    <a:bodyPr/>
                    <a:lstStyle/>
                    <a:p>
                      <a:r>
                        <a:rPr lang="en-GR" sz="1400" dirty="0">
                          <a:solidFill>
                            <a:schemeClr val="bg2">
                              <a:lumMod val="10000"/>
                            </a:schemeClr>
                          </a:solidFill>
                          <a:latin typeface="Trebuchet MS" panose="020B0703020202090204" pitchFamily="34" charset="0"/>
                        </a:rPr>
                        <a:t>  rows, nnzs </a:t>
                      </a:r>
                      <a:r>
                        <a:rPr lang="en-GR" sz="1400" b="1" dirty="0">
                          <a:solidFill>
                            <a:schemeClr val="accent2"/>
                          </a:solidFill>
                          <a:latin typeface="Trebuchet MS" panose="020B0703020202090204" pitchFamily="34" charset="0"/>
                        </a:rPr>
                        <a:t>*</a:t>
                      </a:r>
                      <a:r>
                        <a:rPr lang="en-GR" sz="1400" dirty="0">
                          <a:solidFill>
                            <a:schemeClr val="bg2">
                              <a:lumMod val="10000"/>
                            </a:schemeClr>
                          </a:solidFill>
                          <a:latin typeface="Trebuchet MS" panose="020B0703020202090204" pitchFamily="34" charset="0"/>
                        </a:rPr>
                        <a:t>, nnzs</a:t>
                      </a: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246251833"/>
                  </a:ext>
                </a:extLst>
              </a:tr>
              <a:tr h="298543">
                <a:tc vMerge="1">
                  <a:txBody>
                    <a:bodyPr/>
                    <a:lstStyle/>
                    <a:p>
                      <a:endParaRPr lang="en-GR" sz="1400" dirty="0">
                        <a:latin typeface="Trebuchet MS" panose="020B0703020202090204" pitchFamily="34" charset="0"/>
                      </a:endParaRPr>
                    </a:p>
                  </a:txBody>
                  <a:tcPr marL="36000" marR="36000" marT="36000" marB="36000"/>
                </a:tc>
                <a:tc>
                  <a:txBody>
                    <a:bodyPr/>
                    <a:lstStyle/>
                    <a:p>
                      <a:r>
                        <a:rPr lang="en-GR" sz="1400" dirty="0">
                          <a:solidFill>
                            <a:schemeClr val="bg2">
                              <a:lumMod val="10000"/>
                            </a:schemeClr>
                          </a:solidFill>
                          <a:latin typeface="Trebuchet MS" panose="020B0703020202090204" pitchFamily="34" charset="0"/>
                        </a:rPr>
                        <a:t>    BCSR</a:t>
                      </a: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1">
                        <a:lumMod val="40000"/>
                        <a:lumOff val="60000"/>
                      </a:schemeClr>
                    </a:solidFill>
                  </a:tcPr>
                </a:tc>
                <a:tc>
                  <a:txBody>
                    <a:bodyPr/>
                    <a:lstStyle/>
                    <a:p>
                      <a:r>
                        <a:rPr lang="en-GR" sz="1400" dirty="0">
                          <a:solidFill>
                            <a:schemeClr val="bg2">
                              <a:lumMod val="10000"/>
                            </a:schemeClr>
                          </a:solidFill>
                          <a:latin typeface="Trebuchet MS" panose="020B0703020202090204" pitchFamily="34" charset="0"/>
                        </a:rPr>
                        <a:t>  blocks </a:t>
                      </a:r>
                      <a:r>
                        <a:rPr lang="en-GR" sz="1400" b="1" dirty="0">
                          <a:solidFill>
                            <a:schemeClr val="accent2"/>
                          </a:solidFill>
                          <a:latin typeface="Trebuchet MS" panose="020B0703020202090204" pitchFamily="34" charset="0"/>
                        </a:rPr>
                        <a:t>^</a:t>
                      </a:r>
                      <a:r>
                        <a:rPr lang="en-GR" sz="1400" dirty="0">
                          <a:solidFill>
                            <a:schemeClr val="bg2">
                              <a:lumMod val="10000"/>
                            </a:schemeClr>
                          </a:solidFill>
                          <a:latin typeface="Trebuchet MS" panose="020B0703020202090204" pitchFamily="34" charset="0"/>
                        </a:rPr>
                        <a:t>, nnzs </a:t>
                      </a:r>
                      <a:r>
                        <a:rPr lang="en-GR" sz="1400" b="1" dirty="0">
                          <a:solidFill>
                            <a:schemeClr val="accent2"/>
                          </a:solidFill>
                          <a:latin typeface="Trebuchet MS" panose="020B0703020202090204" pitchFamily="34" charset="0"/>
                        </a:rPr>
                        <a:t>^</a:t>
                      </a:r>
                      <a:endParaRPr lang="en-GR" sz="1400" dirty="0">
                        <a:solidFill>
                          <a:schemeClr val="accent2"/>
                        </a:solidFill>
                        <a:latin typeface="Trebuchet MS" panose="020B0703020202090204" pitchFamily="34" charset="0"/>
                      </a:endParaRP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543452857"/>
                  </a:ext>
                </a:extLst>
              </a:tr>
              <a:tr h="298543">
                <a:tc vMerge="1">
                  <a:txBody>
                    <a:bodyPr/>
                    <a:lstStyle/>
                    <a:p>
                      <a:endParaRPr lang="en-GR" sz="1400" dirty="0">
                        <a:latin typeface="Trebuchet MS" panose="020B0703020202090204" pitchFamily="34" charset="0"/>
                      </a:endParaRPr>
                    </a:p>
                  </a:txBody>
                  <a:tcPr marL="36000" marR="36000" marT="36000" marB="36000"/>
                </a:tc>
                <a:tc>
                  <a:txBody>
                    <a:bodyPr/>
                    <a:lstStyle/>
                    <a:p>
                      <a:r>
                        <a:rPr lang="en-GR" sz="1400" dirty="0">
                          <a:solidFill>
                            <a:schemeClr val="bg2">
                              <a:lumMod val="10000"/>
                            </a:schemeClr>
                          </a:solidFill>
                          <a:latin typeface="Trebuchet MS" panose="020B0703020202090204" pitchFamily="34" charset="0"/>
                        </a:rPr>
                        <a:t>    BCOO</a:t>
                      </a:r>
                      <a:r>
                        <a:rPr lang="en-GR" sz="1400" b="1" dirty="0">
                          <a:solidFill>
                            <a:schemeClr val="accent2"/>
                          </a:solidFill>
                          <a:latin typeface="Trebuchet MS" panose="020B0703020202090204" pitchFamily="34" charset="0"/>
                        </a:rPr>
                        <a:t>▵</a:t>
                      </a:r>
                      <a:endParaRPr lang="en-GR" sz="1400" dirty="0">
                        <a:solidFill>
                          <a:schemeClr val="accent2"/>
                        </a:solidFill>
                        <a:latin typeface="Trebuchet MS" panose="020B0703020202090204" pitchFamily="34" charset="0"/>
                      </a:endParaRP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1">
                        <a:lumMod val="20000"/>
                        <a:lumOff val="80000"/>
                      </a:schemeClr>
                    </a:solidFill>
                  </a:tcPr>
                </a:tc>
                <a:tc>
                  <a:txBody>
                    <a:bodyPr/>
                    <a:lstStyle/>
                    <a:p>
                      <a:r>
                        <a:rPr lang="en-GR" sz="1400" dirty="0">
                          <a:solidFill>
                            <a:schemeClr val="bg2">
                              <a:lumMod val="10000"/>
                            </a:schemeClr>
                          </a:solidFill>
                          <a:latin typeface="Trebuchet MS" panose="020B0703020202090204" pitchFamily="34" charset="0"/>
                        </a:rPr>
                        <a:t>  blocks, nnzs</a:t>
                      </a: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363852382"/>
                  </a:ext>
                </a:extLst>
              </a:tr>
              <a:tr h="298543">
                <a:tc rowSpan="4">
                  <a:txBody>
                    <a:bodyPr/>
                    <a:lstStyle/>
                    <a:p>
                      <a:pPr algn="ctr"/>
                      <a:r>
                        <a:rPr lang="en-GR" sz="1600" b="1" dirty="0">
                          <a:solidFill>
                            <a:schemeClr val="bg2">
                              <a:lumMod val="10000"/>
                            </a:schemeClr>
                          </a:solidFill>
                          <a:latin typeface="Trebuchet MS" panose="020B0703020202090204" pitchFamily="34" charset="0"/>
                        </a:rPr>
                        <a:t>4x</a:t>
                      </a:r>
                      <a:r>
                        <a:rPr lang="en-GR" sz="1600" dirty="0">
                          <a:solidFill>
                            <a:schemeClr val="bg2">
                              <a:lumMod val="10000"/>
                            </a:schemeClr>
                          </a:solidFill>
                          <a:latin typeface="Trebuchet MS" panose="020B0703020202090204" pitchFamily="34" charset="0"/>
                        </a:rPr>
                        <a:t> </a:t>
                      </a:r>
                    </a:p>
                    <a:p>
                      <a:pPr algn="ctr"/>
                      <a:r>
                        <a:rPr lang="en-GR" sz="1600" dirty="0">
                          <a:solidFill>
                            <a:schemeClr val="bg2">
                              <a:lumMod val="10000"/>
                            </a:schemeClr>
                          </a:solidFill>
                          <a:latin typeface="Trebuchet MS" panose="020B0703020202090204" pitchFamily="34" charset="0"/>
                        </a:rPr>
                        <a:t>2D </a:t>
                      </a:r>
                    </a:p>
                    <a:p>
                      <a:pPr algn="ctr"/>
                      <a:r>
                        <a:rPr lang="en-GR" sz="1600" dirty="0">
                          <a:solidFill>
                            <a:schemeClr val="bg2">
                              <a:lumMod val="10000"/>
                            </a:schemeClr>
                          </a:solidFill>
                          <a:latin typeface="Trebuchet MS" panose="020B0703020202090204" pitchFamily="34" charset="0"/>
                        </a:rPr>
                        <a:t>Equally-Sized Tiles</a:t>
                      </a:r>
                    </a:p>
                  </a:txBody>
                  <a:tcPr marL="36000" marR="36000" marT="36000" marB="36000" anchor="ctr">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3">
                        <a:lumMod val="20000"/>
                        <a:lumOff val="80000"/>
                      </a:schemeClr>
                    </a:solidFill>
                  </a:tcPr>
                </a:tc>
                <a:tc>
                  <a:txBody>
                    <a:bodyPr/>
                    <a:lstStyle/>
                    <a:p>
                      <a:r>
                        <a:rPr lang="en-GR" sz="1400" dirty="0">
                          <a:solidFill>
                            <a:schemeClr val="bg2">
                              <a:lumMod val="10000"/>
                            </a:schemeClr>
                          </a:solidFill>
                          <a:latin typeface="Trebuchet MS" panose="020B0703020202090204" pitchFamily="34" charset="0"/>
                        </a:rPr>
                        <a:t>    CSR</a:t>
                      </a: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3">
                        <a:lumMod val="40000"/>
                        <a:lumOff val="60000"/>
                      </a:schemeClr>
                    </a:solidFill>
                  </a:tcPr>
                </a:tc>
                <a:tc>
                  <a:txBody>
                    <a:bodyPr/>
                    <a:lstStyle/>
                    <a:p>
                      <a:r>
                        <a:rPr lang="en-GR" sz="1400" dirty="0">
                          <a:solidFill>
                            <a:schemeClr val="bg2">
                              <a:lumMod val="10000"/>
                            </a:schemeClr>
                          </a:solidFill>
                          <a:latin typeface="Trebuchet MS" panose="020B0703020202090204" pitchFamily="34" charset="0"/>
                        </a:rPr>
                        <a:t>  --</a:t>
                      </a: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2364722045"/>
                  </a:ext>
                </a:extLst>
              </a:tr>
              <a:tr h="298543">
                <a:tc vMerge="1">
                  <a:txBody>
                    <a:bodyPr/>
                    <a:lstStyle/>
                    <a:p>
                      <a:endParaRPr lang="en-GR" sz="1400" dirty="0">
                        <a:latin typeface="Trebuchet MS" panose="020B0703020202090204" pitchFamily="34" charset="0"/>
                      </a:endParaRPr>
                    </a:p>
                  </a:txBody>
                  <a:tcPr marL="36000" marR="36000" marT="36000" marB="36000"/>
                </a:tc>
                <a:tc>
                  <a:txBody>
                    <a:bodyPr/>
                    <a:lstStyle/>
                    <a:p>
                      <a:r>
                        <a:rPr lang="en-GR" sz="1400" dirty="0">
                          <a:solidFill>
                            <a:schemeClr val="bg2">
                              <a:lumMod val="10000"/>
                            </a:schemeClr>
                          </a:solidFill>
                          <a:latin typeface="Trebuchet MS" panose="020B0703020202090204" pitchFamily="34" charset="0"/>
                        </a:rPr>
                        <a:t>    COO</a:t>
                      </a:r>
                      <a:r>
                        <a:rPr lang="en-GR" sz="1400" b="1" dirty="0">
                          <a:solidFill>
                            <a:schemeClr val="accent2"/>
                          </a:solidFill>
                          <a:latin typeface="Trebuchet MS" panose="020B0703020202090204" pitchFamily="34" charset="0"/>
                        </a:rPr>
                        <a:t>▵</a:t>
                      </a:r>
                      <a:endParaRPr lang="en-GR" sz="1400" dirty="0">
                        <a:solidFill>
                          <a:schemeClr val="accent2"/>
                        </a:solidFill>
                        <a:latin typeface="Trebuchet MS" panose="020B0703020202090204" pitchFamily="34" charset="0"/>
                      </a:endParaRP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3">
                        <a:lumMod val="20000"/>
                        <a:lumOff val="80000"/>
                      </a:schemeClr>
                    </a:solidFill>
                  </a:tcPr>
                </a:tc>
                <a:tc>
                  <a:txBody>
                    <a:bodyPr/>
                    <a:lstStyle/>
                    <a:p>
                      <a:r>
                        <a:rPr lang="en-GR" sz="1400" dirty="0">
                          <a:solidFill>
                            <a:schemeClr val="bg2">
                              <a:lumMod val="10000"/>
                            </a:schemeClr>
                          </a:solidFill>
                          <a:latin typeface="Trebuchet MS" panose="020B0703020202090204" pitchFamily="34" charset="0"/>
                        </a:rPr>
                        <a:t>  --</a:t>
                      </a: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838765745"/>
                  </a:ext>
                </a:extLst>
              </a:tr>
              <a:tr h="298543">
                <a:tc vMerge="1">
                  <a:txBody>
                    <a:bodyPr/>
                    <a:lstStyle/>
                    <a:p>
                      <a:endParaRPr lang="en-GR" sz="1400" dirty="0">
                        <a:latin typeface="Trebuchet MS" panose="020B0703020202090204" pitchFamily="34" charset="0"/>
                      </a:endParaRPr>
                    </a:p>
                  </a:txBody>
                  <a:tcPr marL="36000" marR="36000" marT="36000" marB="36000"/>
                </a:tc>
                <a:tc>
                  <a:txBody>
                    <a:bodyPr/>
                    <a:lstStyle/>
                    <a:p>
                      <a:r>
                        <a:rPr lang="en-GR" sz="1400" dirty="0">
                          <a:solidFill>
                            <a:schemeClr val="bg2">
                              <a:lumMod val="10000"/>
                            </a:schemeClr>
                          </a:solidFill>
                          <a:latin typeface="Trebuchet MS" panose="020B0703020202090204" pitchFamily="34" charset="0"/>
                        </a:rPr>
                        <a:t>    BCSR</a:t>
                      </a: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3">
                        <a:lumMod val="40000"/>
                        <a:lumOff val="60000"/>
                      </a:schemeClr>
                    </a:solidFill>
                  </a:tcPr>
                </a:tc>
                <a:tc>
                  <a:txBody>
                    <a:bodyPr/>
                    <a:lstStyle/>
                    <a:p>
                      <a:r>
                        <a:rPr lang="en-GR" sz="1400" dirty="0">
                          <a:solidFill>
                            <a:schemeClr val="bg2">
                              <a:lumMod val="10000"/>
                            </a:schemeClr>
                          </a:solidFill>
                          <a:latin typeface="Trebuchet MS" panose="020B0703020202090204" pitchFamily="34" charset="0"/>
                        </a:rPr>
                        <a:t>  --</a:t>
                      </a: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883229095"/>
                  </a:ext>
                </a:extLst>
              </a:tr>
              <a:tr h="298543">
                <a:tc vMerge="1">
                  <a:txBody>
                    <a:bodyPr/>
                    <a:lstStyle/>
                    <a:p>
                      <a:endParaRPr lang="en-GR" sz="1400" dirty="0">
                        <a:latin typeface="Trebuchet MS" panose="020B0703020202090204" pitchFamily="34" charset="0"/>
                      </a:endParaRPr>
                    </a:p>
                  </a:txBody>
                  <a:tcPr marL="36000" marR="36000" marT="36000" marB="36000"/>
                </a:tc>
                <a:tc>
                  <a:txBody>
                    <a:bodyPr/>
                    <a:lstStyle/>
                    <a:p>
                      <a:r>
                        <a:rPr lang="en-GR" sz="1400" dirty="0">
                          <a:solidFill>
                            <a:schemeClr val="bg2">
                              <a:lumMod val="10000"/>
                            </a:schemeClr>
                          </a:solidFill>
                          <a:latin typeface="Trebuchet MS" panose="020B0703020202090204" pitchFamily="34" charset="0"/>
                        </a:rPr>
                        <a:t>    BCOO</a:t>
                      </a:r>
                      <a:r>
                        <a:rPr lang="en-GR" sz="1400" b="1" dirty="0">
                          <a:solidFill>
                            <a:schemeClr val="accent2"/>
                          </a:solidFill>
                          <a:latin typeface="Trebuchet MS" panose="020B0703020202090204" pitchFamily="34" charset="0"/>
                        </a:rPr>
                        <a:t>▵</a:t>
                      </a:r>
                      <a:endParaRPr lang="en-GR" sz="1400" dirty="0">
                        <a:solidFill>
                          <a:schemeClr val="accent2"/>
                        </a:solidFill>
                        <a:latin typeface="Trebuchet MS" panose="020B0703020202090204" pitchFamily="34" charset="0"/>
                      </a:endParaRP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3">
                        <a:lumMod val="20000"/>
                        <a:lumOff val="80000"/>
                      </a:schemeClr>
                    </a:solidFill>
                  </a:tcPr>
                </a:tc>
                <a:tc>
                  <a:txBody>
                    <a:bodyPr/>
                    <a:lstStyle/>
                    <a:p>
                      <a:r>
                        <a:rPr lang="en-GR" sz="1400" dirty="0">
                          <a:solidFill>
                            <a:schemeClr val="bg2">
                              <a:lumMod val="10000"/>
                            </a:schemeClr>
                          </a:solidFill>
                          <a:latin typeface="Trebuchet MS" panose="020B0703020202090204" pitchFamily="34" charset="0"/>
                        </a:rPr>
                        <a:t>  --</a:t>
                      </a: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4202459448"/>
                  </a:ext>
                </a:extLst>
              </a:tr>
              <a:tr h="298543">
                <a:tc rowSpan="4">
                  <a:txBody>
                    <a:bodyPr/>
                    <a:lstStyle/>
                    <a:p>
                      <a:pPr algn="ctr"/>
                      <a:r>
                        <a:rPr lang="en-GR" sz="1600" b="1" dirty="0">
                          <a:solidFill>
                            <a:schemeClr val="bg2">
                              <a:lumMod val="10000"/>
                            </a:schemeClr>
                          </a:solidFill>
                          <a:latin typeface="Trebuchet MS" panose="020B0703020202090204" pitchFamily="34" charset="0"/>
                        </a:rPr>
                        <a:t>6x </a:t>
                      </a:r>
                    </a:p>
                    <a:p>
                      <a:pPr algn="ctr"/>
                      <a:r>
                        <a:rPr lang="en-GR" sz="1600" dirty="0">
                          <a:solidFill>
                            <a:schemeClr val="bg2">
                              <a:lumMod val="10000"/>
                            </a:schemeClr>
                          </a:solidFill>
                          <a:latin typeface="Trebuchet MS" panose="020B0703020202090204" pitchFamily="34" charset="0"/>
                        </a:rPr>
                        <a:t>2D </a:t>
                      </a:r>
                    </a:p>
                    <a:p>
                      <a:pPr algn="ctr"/>
                      <a:r>
                        <a:rPr lang="en-GR" sz="1600" dirty="0">
                          <a:solidFill>
                            <a:schemeClr val="bg2">
                              <a:lumMod val="10000"/>
                            </a:schemeClr>
                          </a:solidFill>
                          <a:latin typeface="Trebuchet MS" panose="020B0703020202090204" pitchFamily="34" charset="0"/>
                        </a:rPr>
                        <a:t>Equally-Wide Tiles</a:t>
                      </a:r>
                    </a:p>
                  </a:txBody>
                  <a:tcPr marL="36000" marR="36000" marT="36000" marB="36000" anchor="ctr">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4">
                        <a:lumMod val="20000"/>
                        <a:lumOff val="80000"/>
                      </a:schemeClr>
                    </a:solidFill>
                  </a:tcPr>
                </a:tc>
                <a:tc>
                  <a:txBody>
                    <a:bodyPr/>
                    <a:lstStyle/>
                    <a:p>
                      <a:r>
                        <a:rPr lang="en-GR" sz="1400" dirty="0">
                          <a:solidFill>
                            <a:schemeClr val="bg2">
                              <a:lumMod val="10000"/>
                            </a:schemeClr>
                          </a:solidFill>
                          <a:latin typeface="Trebuchet MS" panose="020B0703020202090204" pitchFamily="34" charset="0"/>
                        </a:rPr>
                        <a:t>    CSR</a:t>
                      </a: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4">
                        <a:lumMod val="40000"/>
                        <a:lumOff val="60000"/>
                      </a:schemeClr>
                    </a:solidFill>
                  </a:tcPr>
                </a:tc>
                <a:tc>
                  <a:txBody>
                    <a:bodyPr/>
                    <a:lstStyle/>
                    <a:p>
                      <a:r>
                        <a:rPr lang="en-GR" sz="1400" dirty="0">
                          <a:solidFill>
                            <a:schemeClr val="bg2">
                              <a:lumMod val="10000"/>
                            </a:schemeClr>
                          </a:solidFill>
                          <a:latin typeface="Trebuchet MS" panose="020B0703020202090204" pitchFamily="34" charset="0"/>
                        </a:rPr>
                        <a:t>  nnzs </a:t>
                      </a:r>
                      <a:r>
                        <a:rPr lang="en-GR" sz="1400" b="1" dirty="0">
                          <a:solidFill>
                            <a:schemeClr val="accent2"/>
                          </a:solidFill>
                          <a:latin typeface="Trebuchet MS" panose="020B0703020202090204" pitchFamily="34" charset="0"/>
                        </a:rPr>
                        <a:t>*</a:t>
                      </a:r>
                      <a:endParaRPr lang="en-GR" sz="1400" dirty="0">
                        <a:solidFill>
                          <a:schemeClr val="accent2"/>
                        </a:solidFill>
                        <a:latin typeface="Trebuchet MS" panose="020B0703020202090204" pitchFamily="34" charset="0"/>
                      </a:endParaRP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001216157"/>
                  </a:ext>
                </a:extLst>
              </a:tr>
              <a:tr h="298543">
                <a:tc vMerge="1">
                  <a:txBody>
                    <a:bodyPr/>
                    <a:lstStyle/>
                    <a:p>
                      <a:endParaRPr lang="en-GR" sz="1400" dirty="0">
                        <a:latin typeface="Trebuchet MS" panose="020B0703020202090204" pitchFamily="34" charset="0"/>
                      </a:endParaRPr>
                    </a:p>
                  </a:txBody>
                  <a:tcPr marL="36000" marR="36000" marT="36000" marB="36000"/>
                </a:tc>
                <a:tc>
                  <a:txBody>
                    <a:bodyPr/>
                    <a:lstStyle/>
                    <a:p>
                      <a:r>
                        <a:rPr lang="en-GR" sz="1400" dirty="0">
                          <a:solidFill>
                            <a:schemeClr val="bg2">
                              <a:lumMod val="10000"/>
                            </a:schemeClr>
                          </a:solidFill>
                          <a:latin typeface="Trebuchet MS" panose="020B0703020202090204" pitchFamily="34" charset="0"/>
                        </a:rPr>
                        <a:t>    COO</a:t>
                      </a:r>
                      <a:r>
                        <a:rPr lang="en-GR" sz="1400" b="1" dirty="0">
                          <a:solidFill>
                            <a:schemeClr val="accent2"/>
                          </a:solidFill>
                          <a:latin typeface="Trebuchet MS" panose="020B0703020202090204" pitchFamily="34" charset="0"/>
                        </a:rPr>
                        <a:t>▵</a:t>
                      </a:r>
                      <a:endParaRPr lang="en-GR" sz="1400" dirty="0">
                        <a:solidFill>
                          <a:schemeClr val="accent2"/>
                        </a:solidFill>
                        <a:latin typeface="Trebuchet MS" panose="020B0703020202090204" pitchFamily="34" charset="0"/>
                      </a:endParaRP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4">
                        <a:lumMod val="20000"/>
                        <a:lumOff val="80000"/>
                      </a:schemeClr>
                    </a:solidFill>
                  </a:tcPr>
                </a:tc>
                <a:tc>
                  <a:txBody>
                    <a:bodyPr/>
                    <a:lstStyle/>
                    <a:p>
                      <a:r>
                        <a:rPr lang="en-GR" sz="1400" dirty="0">
                          <a:solidFill>
                            <a:schemeClr val="bg2">
                              <a:lumMod val="10000"/>
                            </a:schemeClr>
                          </a:solidFill>
                          <a:latin typeface="Trebuchet MS" panose="020B0703020202090204" pitchFamily="34" charset="0"/>
                        </a:rPr>
                        <a:t>  nnzs</a:t>
                      </a: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718475662"/>
                  </a:ext>
                </a:extLst>
              </a:tr>
              <a:tr h="298543">
                <a:tc vMerge="1">
                  <a:txBody>
                    <a:bodyPr/>
                    <a:lstStyle/>
                    <a:p>
                      <a:endParaRPr lang="en-GR" sz="1400" dirty="0">
                        <a:latin typeface="Trebuchet MS" panose="020B0703020202090204" pitchFamily="34" charset="0"/>
                      </a:endParaRPr>
                    </a:p>
                  </a:txBody>
                  <a:tcPr marL="36000" marR="36000" marT="36000" marB="36000"/>
                </a:tc>
                <a:tc>
                  <a:txBody>
                    <a:bodyPr/>
                    <a:lstStyle/>
                    <a:p>
                      <a:r>
                        <a:rPr lang="en-GR" sz="1400" dirty="0">
                          <a:solidFill>
                            <a:schemeClr val="bg2">
                              <a:lumMod val="10000"/>
                            </a:schemeClr>
                          </a:solidFill>
                          <a:latin typeface="Trebuchet MS" panose="020B0703020202090204" pitchFamily="34" charset="0"/>
                        </a:rPr>
                        <a:t>    BCSR</a:t>
                      </a: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4">
                        <a:lumMod val="40000"/>
                        <a:lumOff val="60000"/>
                      </a:schemeClr>
                    </a:solidFill>
                  </a:tcPr>
                </a:tc>
                <a:tc>
                  <a:txBody>
                    <a:bodyPr/>
                    <a:lstStyle/>
                    <a:p>
                      <a:r>
                        <a:rPr lang="en-GR" sz="1400" dirty="0">
                          <a:solidFill>
                            <a:schemeClr val="bg2">
                              <a:lumMod val="10000"/>
                            </a:schemeClr>
                          </a:solidFill>
                          <a:latin typeface="Trebuchet MS" panose="020B0703020202090204" pitchFamily="34" charset="0"/>
                        </a:rPr>
                        <a:t>  blocks </a:t>
                      </a:r>
                      <a:r>
                        <a:rPr lang="en-GR" sz="1400" b="1" dirty="0">
                          <a:solidFill>
                            <a:schemeClr val="accent2"/>
                          </a:solidFill>
                          <a:latin typeface="Trebuchet MS" panose="020B0703020202090204" pitchFamily="34" charset="0"/>
                        </a:rPr>
                        <a:t>^</a:t>
                      </a:r>
                      <a:r>
                        <a:rPr lang="en-GR" sz="1400" dirty="0">
                          <a:solidFill>
                            <a:schemeClr val="bg2">
                              <a:lumMod val="10000"/>
                            </a:schemeClr>
                          </a:solidFill>
                          <a:latin typeface="Trebuchet MS" panose="020B0703020202090204" pitchFamily="34" charset="0"/>
                        </a:rPr>
                        <a:t>, nnzs </a:t>
                      </a:r>
                      <a:r>
                        <a:rPr lang="en-GR" sz="1400" b="1" dirty="0">
                          <a:solidFill>
                            <a:schemeClr val="accent2"/>
                          </a:solidFill>
                          <a:latin typeface="Trebuchet MS" panose="020B0703020202090204" pitchFamily="34" charset="0"/>
                        </a:rPr>
                        <a:t>^</a:t>
                      </a:r>
                      <a:endParaRPr lang="en-GR" sz="1400" dirty="0">
                        <a:solidFill>
                          <a:schemeClr val="accent2"/>
                        </a:solidFill>
                        <a:latin typeface="Trebuchet MS" panose="020B0703020202090204" pitchFamily="34" charset="0"/>
                      </a:endParaRP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62386764"/>
                  </a:ext>
                </a:extLst>
              </a:tr>
              <a:tr h="298543">
                <a:tc vMerge="1">
                  <a:txBody>
                    <a:bodyPr/>
                    <a:lstStyle/>
                    <a:p>
                      <a:endParaRPr lang="en-GR" sz="1400" dirty="0">
                        <a:latin typeface="Trebuchet MS" panose="020B0703020202090204" pitchFamily="34" charset="0"/>
                      </a:endParaRPr>
                    </a:p>
                  </a:txBody>
                  <a:tcPr marL="36000" marR="36000" marT="36000" marB="36000"/>
                </a:tc>
                <a:tc>
                  <a:txBody>
                    <a:bodyPr/>
                    <a:lstStyle/>
                    <a:p>
                      <a:r>
                        <a:rPr lang="en-GR" sz="1400" dirty="0">
                          <a:solidFill>
                            <a:schemeClr val="bg2">
                              <a:lumMod val="10000"/>
                            </a:schemeClr>
                          </a:solidFill>
                          <a:latin typeface="Trebuchet MS" panose="020B0703020202090204" pitchFamily="34" charset="0"/>
                        </a:rPr>
                        <a:t>    BCOO</a:t>
                      </a:r>
                      <a:r>
                        <a:rPr lang="en-GR" sz="1400" b="1" dirty="0">
                          <a:solidFill>
                            <a:schemeClr val="accent2"/>
                          </a:solidFill>
                          <a:latin typeface="Trebuchet MS" panose="020B0703020202090204" pitchFamily="34" charset="0"/>
                        </a:rPr>
                        <a:t>▵</a:t>
                      </a:r>
                      <a:endParaRPr lang="en-GR" sz="1400" dirty="0">
                        <a:solidFill>
                          <a:schemeClr val="accent2"/>
                        </a:solidFill>
                        <a:latin typeface="Trebuchet MS" panose="020B0703020202090204" pitchFamily="34" charset="0"/>
                      </a:endParaRP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4">
                        <a:lumMod val="20000"/>
                        <a:lumOff val="80000"/>
                      </a:schemeClr>
                    </a:solidFill>
                  </a:tcPr>
                </a:tc>
                <a:tc>
                  <a:txBody>
                    <a:bodyPr/>
                    <a:lstStyle/>
                    <a:p>
                      <a:r>
                        <a:rPr lang="en-GR" sz="1400" dirty="0">
                          <a:solidFill>
                            <a:schemeClr val="bg2">
                              <a:lumMod val="10000"/>
                            </a:schemeClr>
                          </a:solidFill>
                          <a:latin typeface="Trebuchet MS" panose="020B0703020202090204" pitchFamily="34" charset="0"/>
                        </a:rPr>
                        <a:t>  blocks, nnzs</a:t>
                      </a: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870670489"/>
                  </a:ext>
                </a:extLst>
              </a:tr>
              <a:tr h="298543">
                <a:tc rowSpan="4">
                  <a:txBody>
                    <a:bodyPr/>
                    <a:lstStyle/>
                    <a:p>
                      <a:pPr algn="ctr"/>
                      <a:r>
                        <a:rPr lang="en-GR" sz="1600" b="1" dirty="0">
                          <a:solidFill>
                            <a:schemeClr val="bg2">
                              <a:lumMod val="10000"/>
                            </a:schemeClr>
                          </a:solidFill>
                          <a:latin typeface="Trebuchet MS" panose="020B0703020202090204" pitchFamily="34" charset="0"/>
                        </a:rPr>
                        <a:t>6x </a:t>
                      </a:r>
                    </a:p>
                    <a:p>
                      <a:pPr algn="ctr"/>
                      <a:r>
                        <a:rPr lang="en-GR" sz="1600" dirty="0">
                          <a:solidFill>
                            <a:schemeClr val="bg2">
                              <a:lumMod val="10000"/>
                            </a:schemeClr>
                          </a:solidFill>
                          <a:latin typeface="Trebuchet MS" panose="020B0703020202090204" pitchFamily="34" charset="0"/>
                        </a:rPr>
                        <a:t>2D </a:t>
                      </a:r>
                    </a:p>
                    <a:p>
                      <a:pPr algn="ctr"/>
                      <a:r>
                        <a:rPr lang="en-GR" sz="1600" dirty="0">
                          <a:solidFill>
                            <a:schemeClr val="bg2">
                              <a:lumMod val="10000"/>
                            </a:schemeClr>
                          </a:solidFill>
                          <a:latin typeface="Trebuchet MS" panose="020B0703020202090204" pitchFamily="34" charset="0"/>
                        </a:rPr>
                        <a:t>Variable-Sized Tiles</a:t>
                      </a:r>
                    </a:p>
                  </a:txBody>
                  <a:tcPr marL="36000" marR="36000" marT="36000" marB="36000" anchor="ctr">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5">
                        <a:lumMod val="20000"/>
                        <a:lumOff val="80000"/>
                      </a:schemeClr>
                    </a:solidFill>
                  </a:tcPr>
                </a:tc>
                <a:tc>
                  <a:txBody>
                    <a:bodyPr/>
                    <a:lstStyle/>
                    <a:p>
                      <a:r>
                        <a:rPr lang="en-GR" sz="1400" dirty="0">
                          <a:solidFill>
                            <a:schemeClr val="bg2">
                              <a:lumMod val="10000"/>
                            </a:schemeClr>
                          </a:solidFill>
                          <a:latin typeface="Trebuchet MS" panose="020B0703020202090204" pitchFamily="34" charset="0"/>
                        </a:rPr>
                        <a:t>    CSR</a:t>
                      </a: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5">
                        <a:lumMod val="40000"/>
                        <a:lumOff val="60000"/>
                      </a:schemeClr>
                    </a:solidFill>
                  </a:tcPr>
                </a:tc>
                <a:tc>
                  <a:txBody>
                    <a:bodyPr/>
                    <a:lstStyle/>
                    <a:p>
                      <a:r>
                        <a:rPr lang="en-GR" sz="1400" dirty="0">
                          <a:solidFill>
                            <a:schemeClr val="bg2">
                              <a:lumMod val="10000"/>
                            </a:schemeClr>
                          </a:solidFill>
                          <a:latin typeface="Trebuchet MS" panose="020B0703020202090204" pitchFamily="34" charset="0"/>
                        </a:rPr>
                        <a:t>  nnzs </a:t>
                      </a:r>
                      <a:r>
                        <a:rPr lang="en-GR" sz="1400" b="1" dirty="0">
                          <a:solidFill>
                            <a:schemeClr val="accent2"/>
                          </a:solidFill>
                          <a:latin typeface="Trebuchet MS" panose="020B0703020202090204" pitchFamily="34" charset="0"/>
                        </a:rPr>
                        <a:t>*</a:t>
                      </a:r>
                      <a:endParaRPr lang="en-GR" sz="1400" dirty="0">
                        <a:solidFill>
                          <a:schemeClr val="accent2"/>
                        </a:solidFill>
                        <a:latin typeface="Trebuchet MS" panose="020B0703020202090204" pitchFamily="34" charset="0"/>
                      </a:endParaRP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3594814964"/>
                  </a:ext>
                </a:extLst>
              </a:tr>
              <a:tr h="298543">
                <a:tc vMerge="1">
                  <a:txBody>
                    <a:bodyPr/>
                    <a:lstStyle/>
                    <a:p>
                      <a:endParaRPr lang="en-GR" sz="1400" dirty="0">
                        <a:latin typeface="Trebuchet MS" panose="020B0703020202090204" pitchFamily="34" charset="0"/>
                      </a:endParaRPr>
                    </a:p>
                  </a:txBody>
                  <a:tcPr marL="36000" marR="36000" marT="36000" marB="36000"/>
                </a:tc>
                <a:tc>
                  <a:txBody>
                    <a:bodyPr/>
                    <a:lstStyle/>
                    <a:p>
                      <a:r>
                        <a:rPr lang="en-GR" sz="1400" dirty="0">
                          <a:solidFill>
                            <a:schemeClr val="bg2">
                              <a:lumMod val="10000"/>
                            </a:schemeClr>
                          </a:solidFill>
                          <a:latin typeface="Trebuchet MS" panose="020B0703020202090204" pitchFamily="34" charset="0"/>
                        </a:rPr>
                        <a:t>    COO</a:t>
                      </a:r>
                      <a:r>
                        <a:rPr lang="en-GR" sz="1400" b="1" dirty="0">
                          <a:solidFill>
                            <a:schemeClr val="accent2"/>
                          </a:solidFill>
                          <a:latin typeface="Trebuchet MS" panose="020B0703020202090204" pitchFamily="34" charset="0"/>
                        </a:rPr>
                        <a:t>▵</a:t>
                      </a:r>
                      <a:endParaRPr lang="en-GR" sz="1400" dirty="0">
                        <a:solidFill>
                          <a:schemeClr val="accent2"/>
                        </a:solidFill>
                        <a:latin typeface="Trebuchet MS" panose="020B0703020202090204" pitchFamily="34" charset="0"/>
                      </a:endParaRP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5">
                        <a:lumMod val="20000"/>
                        <a:lumOff val="80000"/>
                      </a:schemeClr>
                    </a:solidFill>
                  </a:tcPr>
                </a:tc>
                <a:tc>
                  <a:txBody>
                    <a:bodyPr/>
                    <a:lstStyle/>
                    <a:p>
                      <a:r>
                        <a:rPr lang="en-GR" sz="1400" dirty="0">
                          <a:solidFill>
                            <a:schemeClr val="bg2">
                              <a:lumMod val="10000"/>
                            </a:schemeClr>
                          </a:solidFill>
                          <a:latin typeface="Trebuchet MS" panose="020B0703020202090204" pitchFamily="34" charset="0"/>
                        </a:rPr>
                        <a:t>  nnzs</a:t>
                      </a: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917307147"/>
                  </a:ext>
                </a:extLst>
              </a:tr>
              <a:tr h="298543">
                <a:tc vMerge="1">
                  <a:txBody>
                    <a:bodyPr/>
                    <a:lstStyle/>
                    <a:p>
                      <a:endParaRPr lang="en-GR" sz="1400" dirty="0">
                        <a:latin typeface="Trebuchet MS" panose="020B0703020202090204" pitchFamily="34" charset="0"/>
                      </a:endParaRPr>
                    </a:p>
                  </a:txBody>
                  <a:tcPr marL="36000" marR="36000" marT="36000" marB="36000"/>
                </a:tc>
                <a:tc>
                  <a:txBody>
                    <a:bodyPr/>
                    <a:lstStyle/>
                    <a:p>
                      <a:r>
                        <a:rPr lang="en-GR" sz="1400" dirty="0">
                          <a:solidFill>
                            <a:schemeClr val="bg2">
                              <a:lumMod val="10000"/>
                            </a:schemeClr>
                          </a:solidFill>
                          <a:latin typeface="Trebuchet MS" panose="020B0703020202090204" pitchFamily="34" charset="0"/>
                        </a:rPr>
                        <a:t>    BCSR</a:t>
                      </a: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5">
                        <a:lumMod val="40000"/>
                        <a:lumOff val="60000"/>
                      </a:schemeClr>
                    </a:solidFill>
                  </a:tcPr>
                </a:tc>
                <a:tc>
                  <a:txBody>
                    <a:bodyPr/>
                    <a:lstStyle/>
                    <a:p>
                      <a:r>
                        <a:rPr lang="en-GR" sz="1400" dirty="0">
                          <a:solidFill>
                            <a:schemeClr val="bg2">
                              <a:lumMod val="10000"/>
                            </a:schemeClr>
                          </a:solidFill>
                          <a:latin typeface="Trebuchet MS" panose="020B0703020202090204" pitchFamily="34" charset="0"/>
                        </a:rPr>
                        <a:t>  blocks </a:t>
                      </a:r>
                      <a:r>
                        <a:rPr lang="en-GR" sz="1400" b="1" dirty="0">
                          <a:solidFill>
                            <a:schemeClr val="accent2"/>
                          </a:solidFill>
                          <a:latin typeface="Trebuchet MS" panose="020B0703020202090204" pitchFamily="34" charset="0"/>
                        </a:rPr>
                        <a:t>^</a:t>
                      </a:r>
                      <a:r>
                        <a:rPr lang="en-GR" sz="1400" dirty="0">
                          <a:solidFill>
                            <a:schemeClr val="bg2">
                              <a:lumMod val="10000"/>
                            </a:schemeClr>
                          </a:solidFill>
                          <a:latin typeface="Trebuchet MS" panose="020B0703020202090204" pitchFamily="34" charset="0"/>
                        </a:rPr>
                        <a:t>, nnzs </a:t>
                      </a:r>
                      <a:r>
                        <a:rPr lang="en-GR" sz="1400" b="1" dirty="0">
                          <a:solidFill>
                            <a:schemeClr val="accent2"/>
                          </a:solidFill>
                          <a:latin typeface="Trebuchet MS" panose="020B0703020202090204" pitchFamily="34" charset="0"/>
                        </a:rPr>
                        <a:t>^</a:t>
                      </a:r>
                      <a:endParaRPr lang="en-GR" sz="1400" dirty="0">
                        <a:solidFill>
                          <a:schemeClr val="accent2"/>
                        </a:solidFill>
                        <a:latin typeface="Trebuchet MS" panose="020B0703020202090204" pitchFamily="34" charset="0"/>
                      </a:endParaRP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3777671013"/>
                  </a:ext>
                </a:extLst>
              </a:tr>
              <a:tr h="298543">
                <a:tc vMerge="1">
                  <a:txBody>
                    <a:bodyPr/>
                    <a:lstStyle/>
                    <a:p>
                      <a:endParaRPr lang="en-GR" sz="1400" dirty="0">
                        <a:latin typeface="Trebuchet MS" panose="020B0703020202090204" pitchFamily="34" charset="0"/>
                      </a:endParaRPr>
                    </a:p>
                  </a:txBody>
                  <a:tcPr marL="36000" marR="36000" marT="36000" marB="36000"/>
                </a:tc>
                <a:tc>
                  <a:txBody>
                    <a:bodyPr/>
                    <a:lstStyle/>
                    <a:p>
                      <a:r>
                        <a:rPr lang="en-GR" sz="1400" dirty="0">
                          <a:solidFill>
                            <a:schemeClr val="bg2">
                              <a:lumMod val="10000"/>
                            </a:schemeClr>
                          </a:solidFill>
                          <a:latin typeface="Trebuchet MS" panose="020B0703020202090204" pitchFamily="34" charset="0"/>
                        </a:rPr>
                        <a:t>    BCOO</a:t>
                      </a:r>
                      <a:r>
                        <a:rPr lang="en-GR" sz="1400" b="1" dirty="0">
                          <a:solidFill>
                            <a:schemeClr val="accent2"/>
                          </a:solidFill>
                          <a:latin typeface="Trebuchet MS" panose="020B0703020202090204" pitchFamily="34" charset="0"/>
                        </a:rPr>
                        <a:t>▵</a:t>
                      </a:r>
                      <a:endParaRPr lang="en-GR" sz="1400" dirty="0">
                        <a:solidFill>
                          <a:schemeClr val="accent2"/>
                        </a:solidFill>
                        <a:latin typeface="Trebuchet MS" panose="020B0703020202090204" pitchFamily="34" charset="0"/>
                      </a:endParaRP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5">
                        <a:lumMod val="20000"/>
                        <a:lumOff val="80000"/>
                      </a:schemeClr>
                    </a:solidFill>
                  </a:tcPr>
                </a:tc>
                <a:tc>
                  <a:txBody>
                    <a:bodyPr/>
                    <a:lstStyle/>
                    <a:p>
                      <a:r>
                        <a:rPr lang="en-GR" sz="1400" dirty="0">
                          <a:solidFill>
                            <a:schemeClr val="bg2">
                              <a:lumMod val="10000"/>
                            </a:schemeClr>
                          </a:solidFill>
                          <a:latin typeface="Trebuchet MS" panose="020B0703020202090204" pitchFamily="34" charset="0"/>
                        </a:rPr>
                        <a:t>  blocks, nnz</a:t>
                      </a:r>
                    </a:p>
                  </a:txBody>
                  <a:tcPr marL="36000" marR="36000" marT="36000" marB="36000">
                    <a:lnL w="12700" cap="flat" cmpd="sng" algn="ctr">
                      <a:solidFill>
                        <a:schemeClr val="bg2">
                          <a:lumMod val="2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12700" cap="flat" cmpd="sng" algn="ctr">
                      <a:solidFill>
                        <a:schemeClr val="bg2">
                          <a:lumMod val="2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76848668"/>
                  </a:ext>
                </a:extLst>
              </a:tr>
            </a:tbl>
          </a:graphicData>
        </a:graphic>
      </p:graphicFrame>
    </p:spTree>
    <p:extLst>
      <p:ext uri="{BB962C8B-B14F-4D97-AF65-F5344CB8AC3E}">
        <p14:creationId xmlns:p14="http://schemas.microsoft.com/office/powerpoint/2010/main" val="706215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21</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accent6">
                    <a:lumMod val="50000"/>
                  </a:schemeClr>
                </a:solidFill>
                <a:latin typeface="Trebuchet MS" panose="020B0703020202090204" pitchFamily="34" charset="0"/>
              </a:rPr>
              <a:t>UPMEM-based PIM System</a:t>
            </a:r>
          </a:p>
        </p:txBody>
      </p:sp>
      <p:sp>
        <p:nvSpPr>
          <p:cNvPr id="38" name="Content Placeholder 2">
            <a:extLst>
              <a:ext uri="{FF2B5EF4-FFF2-40B4-BE49-F238E27FC236}">
                <a16:creationId xmlns:a16="http://schemas.microsoft.com/office/drawing/2014/main" id="{0441BABB-655B-4E41-B839-2B5B6A765097}"/>
              </a:ext>
            </a:extLst>
          </p:cNvPr>
          <p:cNvSpPr>
            <a:spLocks noGrp="1"/>
          </p:cNvSpPr>
          <p:nvPr>
            <p:ph idx="1"/>
          </p:nvPr>
        </p:nvSpPr>
        <p:spPr>
          <a:xfrm>
            <a:off x="391581" y="967410"/>
            <a:ext cx="8360840" cy="5667072"/>
          </a:xfrm>
        </p:spPr>
        <p:txBody>
          <a:bodyPr>
            <a:normAutofit/>
          </a:bodyPr>
          <a:lstStyle/>
          <a:p>
            <a:pPr>
              <a:lnSpc>
                <a:spcPct val="100000"/>
              </a:lnSpc>
              <a:spcBef>
                <a:spcPts val="8"/>
              </a:spcBef>
              <a:buSzPct val="120000"/>
            </a:pPr>
            <a:r>
              <a:rPr lang="en-GR" sz="2400" dirty="0">
                <a:solidFill>
                  <a:schemeClr val="accent3"/>
                </a:solidFill>
                <a:latin typeface="Trebuchet MS" panose="020B0703020202090204" pitchFamily="34" charset="0"/>
              </a:rPr>
              <a:t>20</a:t>
            </a:r>
            <a:r>
              <a:rPr lang="en-GR" sz="2400" dirty="0">
                <a:solidFill>
                  <a:schemeClr val="tx1">
                    <a:lumMod val="85000"/>
                    <a:lumOff val="15000"/>
                  </a:schemeClr>
                </a:solidFill>
                <a:latin typeface="Trebuchet MS" panose="020B0703020202090204" pitchFamily="34" charset="0"/>
              </a:rPr>
              <a:t> UPMEM PIM DIMMs with </a:t>
            </a:r>
            <a:r>
              <a:rPr lang="en-GR" sz="2400" dirty="0">
                <a:solidFill>
                  <a:schemeClr val="accent4"/>
                </a:solidFill>
                <a:latin typeface="Trebuchet MS" panose="020B0703020202090204" pitchFamily="34" charset="0"/>
              </a:rPr>
              <a:t>2560 PIM cores </a:t>
            </a:r>
            <a:r>
              <a:rPr lang="en-GB" sz="2400" dirty="0">
                <a:solidFill>
                  <a:schemeClr val="tx1">
                    <a:lumMod val="85000"/>
                    <a:lumOff val="15000"/>
                  </a:schemeClr>
                </a:solidFill>
                <a:latin typeface="Trebuchet MS" panose="020B0703020202090204" pitchFamily="34" charset="0"/>
              </a:rPr>
              <a:t>in total</a:t>
            </a:r>
            <a:endParaRPr lang="en-GR" sz="2400" dirty="0">
              <a:solidFill>
                <a:schemeClr val="tx1">
                  <a:lumMod val="85000"/>
                  <a:lumOff val="15000"/>
                </a:schemeClr>
              </a:solidFill>
              <a:latin typeface="Trebuchet MS" panose="020B0703020202090204" pitchFamily="34" charset="0"/>
            </a:endParaRPr>
          </a:p>
          <a:p>
            <a:pPr>
              <a:lnSpc>
                <a:spcPct val="100000"/>
              </a:lnSpc>
              <a:spcBef>
                <a:spcPts val="8"/>
              </a:spcBef>
              <a:buSzPct val="120000"/>
            </a:pPr>
            <a:r>
              <a:rPr lang="en-GR" sz="2400" dirty="0">
                <a:solidFill>
                  <a:schemeClr val="accent3"/>
                </a:solidFill>
                <a:latin typeface="Trebuchet MS" panose="020B0703020202090204" pitchFamily="34" charset="0"/>
              </a:rPr>
              <a:t>Each</a:t>
            </a:r>
            <a:r>
              <a:rPr lang="en-GR" sz="2400" dirty="0">
                <a:solidFill>
                  <a:schemeClr val="tx1">
                    <a:lumMod val="85000"/>
                    <a:lumOff val="15000"/>
                  </a:schemeClr>
                </a:solidFill>
                <a:latin typeface="Trebuchet MS" panose="020B0703020202090204" pitchFamily="34" charset="0"/>
              </a:rPr>
              <a:t> multithreaded PIM </a:t>
            </a:r>
            <a:r>
              <a:rPr lang="en-GR" sz="2400" dirty="0">
                <a:solidFill>
                  <a:schemeClr val="accent3"/>
                </a:solidFill>
                <a:latin typeface="Trebuchet MS" panose="020B0703020202090204" pitchFamily="34" charset="0"/>
              </a:rPr>
              <a:t>core</a:t>
            </a:r>
            <a:r>
              <a:rPr lang="en-GR" sz="2400" dirty="0">
                <a:solidFill>
                  <a:schemeClr val="tx1">
                    <a:lumMod val="85000"/>
                    <a:lumOff val="15000"/>
                  </a:schemeClr>
                </a:solidFill>
                <a:latin typeface="Trebuchet MS" panose="020B0703020202090204" pitchFamily="34" charset="0"/>
              </a:rPr>
              <a:t> supports </a:t>
            </a:r>
            <a:r>
              <a:rPr lang="en-GR" sz="2400" dirty="0">
                <a:solidFill>
                  <a:schemeClr val="accent3"/>
                </a:solidFill>
                <a:latin typeface="Trebuchet MS" panose="020B0703020202090204" pitchFamily="34" charset="0"/>
              </a:rPr>
              <a:t>24 threads</a:t>
            </a:r>
          </a:p>
        </p:txBody>
      </p:sp>
      <p:sp>
        <p:nvSpPr>
          <p:cNvPr id="37" name="Rounded Rectangle 36">
            <a:extLst>
              <a:ext uri="{FF2B5EF4-FFF2-40B4-BE49-F238E27FC236}">
                <a16:creationId xmlns:a16="http://schemas.microsoft.com/office/drawing/2014/main" id="{F83BE548-7A2E-3A8E-AA0D-FBB4752878C3}"/>
              </a:ext>
            </a:extLst>
          </p:cNvPr>
          <p:cNvSpPr/>
          <p:nvPr/>
        </p:nvSpPr>
        <p:spPr>
          <a:xfrm>
            <a:off x="391579" y="1899449"/>
            <a:ext cx="1665236" cy="3077128"/>
          </a:xfrm>
          <a:prstGeom prst="roundRect">
            <a:avLst>
              <a:gd name="adj" fmla="val 7426"/>
            </a:avLst>
          </a:prstGeom>
          <a:solidFill>
            <a:schemeClr val="bg2">
              <a:lumMod val="9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ctr" anchorCtr="1"/>
          <a:lstStyle/>
          <a:p>
            <a:pPr algn="ctr"/>
            <a:r>
              <a:rPr lang="en-GR" sz="2400" dirty="0">
                <a:solidFill>
                  <a:schemeClr val="tx1"/>
                </a:solidFill>
                <a:latin typeface="Trebuchet MS" panose="020B0703020202090204" pitchFamily="34" charset="0"/>
              </a:rPr>
              <a:t>Host CPU</a:t>
            </a:r>
          </a:p>
          <a:p>
            <a:pPr algn="ctr"/>
            <a:r>
              <a:rPr lang="en-GR" sz="2400" dirty="0">
                <a:solidFill>
                  <a:schemeClr val="tx1"/>
                </a:solidFill>
                <a:latin typeface="Trebuchet MS" panose="020B0703020202090204" pitchFamily="34" charset="0"/>
              </a:rPr>
              <a:t>(2-socket,</a:t>
            </a:r>
          </a:p>
          <a:p>
            <a:pPr algn="ctr"/>
            <a:r>
              <a:rPr lang="en-GR" sz="2400" dirty="0">
                <a:solidFill>
                  <a:schemeClr val="tx1"/>
                </a:solidFill>
                <a:latin typeface="Trebuchet MS" panose="020B0703020202090204" pitchFamily="34" charset="0"/>
              </a:rPr>
              <a:t>Intel Xeon)</a:t>
            </a:r>
          </a:p>
        </p:txBody>
      </p:sp>
      <p:grpSp>
        <p:nvGrpSpPr>
          <p:cNvPr id="39" name="Group 38">
            <a:extLst>
              <a:ext uri="{FF2B5EF4-FFF2-40B4-BE49-F238E27FC236}">
                <a16:creationId xmlns:a16="http://schemas.microsoft.com/office/drawing/2014/main" id="{21A15407-2CBF-B6F1-B814-CFE84036AF18}"/>
              </a:ext>
            </a:extLst>
          </p:cNvPr>
          <p:cNvGrpSpPr/>
          <p:nvPr/>
        </p:nvGrpSpPr>
        <p:grpSpPr>
          <a:xfrm>
            <a:off x="3014084" y="3318010"/>
            <a:ext cx="5328000" cy="1764000"/>
            <a:chOff x="3418027" y="4092375"/>
            <a:chExt cx="5981074" cy="2549891"/>
          </a:xfrm>
        </p:grpSpPr>
        <p:grpSp>
          <p:nvGrpSpPr>
            <p:cNvPr id="40" name="Group 39">
              <a:extLst>
                <a:ext uri="{FF2B5EF4-FFF2-40B4-BE49-F238E27FC236}">
                  <a16:creationId xmlns:a16="http://schemas.microsoft.com/office/drawing/2014/main" id="{46BBEE42-4D2C-FE52-E826-94642E1D3C95}"/>
                </a:ext>
              </a:extLst>
            </p:cNvPr>
            <p:cNvGrpSpPr/>
            <p:nvPr/>
          </p:nvGrpSpPr>
          <p:grpSpPr>
            <a:xfrm>
              <a:off x="3418027" y="4092375"/>
              <a:ext cx="5981074" cy="2549891"/>
              <a:chOff x="3212433" y="3980672"/>
              <a:chExt cx="5981074" cy="2549891"/>
            </a:xfrm>
          </p:grpSpPr>
          <p:sp>
            <p:nvSpPr>
              <p:cNvPr id="57" name="Rounded Rectangle 56">
                <a:extLst>
                  <a:ext uri="{FF2B5EF4-FFF2-40B4-BE49-F238E27FC236}">
                    <a16:creationId xmlns:a16="http://schemas.microsoft.com/office/drawing/2014/main" id="{6D88294A-477D-7D8F-6376-03FFA579FE69}"/>
                  </a:ext>
                </a:extLst>
              </p:cNvPr>
              <p:cNvSpPr/>
              <p:nvPr/>
            </p:nvSpPr>
            <p:spPr>
              <a:xfrm>
                <a:off x="3212433" y="4469950"/>
                <a:ext cx="5459706" cy="2060613"/>
              </a:xfrm>
              <a:prstGeom prst="roundRect">
                <a:avLst>
                  <a:gd name="adj" fmla="val 7426"/>
                </a:avLst>
              </a:prstGeom>
              <a:solidFill>
                <a:schemeClr val="accent3">
                  <a:lumMod val="20000"/>
                  <a:lumOff val="8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en-GR" dirty="0">
                    <a:solidFill>
                      <a:schemeClr val="tx1"/>
                    </a:solidFill>
                    <a:latin typeface="Trebuchet MS" panose="020B0703020202090204" pitchFamily="34" charset="0"/>
                  </a:rPr>
                  <a:t>PIM-Enabled Memory</a:t>
                </a:r>
              </a:p>
            </p:txBody>
          </p:sp>
          <p:sp>
            <p:nvSpPr>
              <p:cNvPr id="58" name="Rounded Rectangle 57">
                <a:extLst>
                  <a:ext uri="{FF2B5EF4-FFF2-40B4-BE49-F238E27FC236}">
                    <a16:creationId xmlns:a16="http://schemas.microsoft.com/office/drawing/2014/main" id="{71768684-876B-4FD5-24C8-12DEBA367E44}"/>
                  </a:ext>
                </a:extLst>
              </p:cNvPr>
              <p:cNvSpPr/>
              <p:nvPr/>
            </p:nvSpPr>
            <p:spPr>
              <a:xfrm>
                <a:off x="3380875" y="4317552"/>
                <a:ext cx="5459706" cy="2060613"/>
              </a:xfrm>
              <a:prstGeom prst="roundRect">
                <a:avLst>
                  <a:gd name="adj" fmla="val 7426"/>
                </a:avLst>
              </a:prstGeom>
              <a:solidFill>
                <a:schemeClr val="accent3">
                  <a:lumMod val="20000"/>
                  <a:lumOff val="8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en-GR" dirty="0">
                    <a:solidFill>
                      <a:schemeClr val="tx1"/>
                    </a:solidFill>
                    <a:latin typeface="Trebuchet MS" panose="020B0703020202090204" pitchFamily="34" charset="0"/>
                  </a:rPr>
                  <a:t>PIM-Enabled Memory</a:t>
                </a:r>
              </a:p>
            </p:txBody>
          </p:sp>
          <p:sp>
            <p:nvSpPr>
              <p:cNvPr id="59" name="Rounded Rectangle 58">
                <a:extLst>
                  <a:ext uri="{FF2B5EF4-FFF2-40B4-BE49-F238E27FC236}">
                    <a16:creationId xmlns:a16="http://schemas.microsoft.com/office/drawing/2014/main" id="{A1C91F16-AE42-8116-139A-586C0ABF0D92}"/>
                  </a:ext>
                </a:extLst>
              </p:cNvPr>
              <p:cNvSpPr/>
              <p:nvPr/>
            </p:nvSpPr>
            <p:spPr>
              <a:xfrm>
                <a:off x="3549317" y="4165154"/>
                <a:ext cx="5459706" cy="2060613"/>
              </a:xfrm>
              <a:prstGeom prst="roundRect">
                <a:avLst>
                  <a:gd name="adj" fmla="val 7426"/>
                </a:avLst>
              </a:prstGeom>
              <a:solidFill>
                <a:schemeClr val="accent3">
                  <a:lumMod val="20000"/>
                  <a:lumOff val="8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en-GR" dirty="0">
                    <a:solidFill>
                      <a:schemeClr val="tx1"/>
                    </a:solidFill>
                    <a:latin typeface="Trebuchet MS" panose="020B0703020202090204" pitchFamily="34" charset="0"/>
                  </a:rPr>
                  <a:t>PIM-Enabled Memory</a:t>
                </a:r>
              </a:p>
            </p:txBody>
          </p:sp>
          <p:sp>
            <p:nvSpPr>
              <p:cNvPr id="60" name="Rounded Rectangle 59">
                <a:extLst>
                  <a:ext uri="{FF2B5EF4-FFF2-40B4-BE49-F238E27FC236}">
                    <a16:creationId xmlns:a16="http://schemas.microsoft.com/office/drawing/2014/main" id="{C9199CA6-870A-7A6B-5768-B3160EB43876}"/>
                  </a:ext>
                </a:extLst>
              </p:cNvPr>
              <p:cNvSpPr/>
              <p:nvPr/>
            </p:nvSpPr>
            <p:spPr>
              <a:xfrm>
                <a:off x="3733801" y="3980672"/>
                <a:ext cx="5459706" cy="2060613"/>
              </a:xfrm>
              <a:prstGeom prst="roundRect">
                <a:avLst>
                  <a:gd name="adj" fmla="val 7426"/>
                </a:avLst>
              </a:prstGeom>
              <a:solidFill>
                <a:schemeClr val="accent3">
                  <a:lumMod val="20000"/>
                  <a:lumOff val="8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en-GR" sz="2000" dirty="0">
                    <a:solidFill>
                      <a:schemeClr val="tx1"/>
                    </a:solidFill>
                    <a:latin typeface="Trebuchet MS" panose="020B0703020202090204" pitchFamily="34" charset="0"/>
                  </a:rPr>
                  <a:t>160 GB PIM-Enabled Memory</a:t>
                </a:r>
              </a:p>
            </p:txBody>
          </p:sp>
        </p:grpSp>
        <p:grpSp>
          <p:nvGrpSpPr>
            <p:cNvPr id="41" name="Group 40">
              <a:extLst>
                <a:ext uri="{FF2B5EF4-FFF2-40B4-BE49-F238E27FC236}">
                  <a16:creationId xmlns:a16="http://schemas.microsoft.com/office/drawing/2014/main" id="{B0428B8F-804F-B733-0803-3D87EFBC8101}"/>
                </a:ext>
              </a:extLst>
            </p:cNvPr>
            <p:cNvGrpSpPr/>
            <p:nvPr/>
          </p:nvGrpSpPr>
          <p:grpSpPr>
            <a:xfrm>
              <a:off x="4078314" y="4570192"/>
              <a:ext cx="1231603" cy="1467547"/>
              <a:chOff x="5554208" y="4240495"/>
              <a:chExt cx="1231603" cy="1467547"/>
            </a:xfrm>
          </p:grpSpPr>
          <p:sp>
            <p:nvSpPr>
              <p:cNvPr id="54" name="Rounded Rectangle 53">
                <a:extLst>
                  <a:ext uri="{FF2B5EF4-FFF2-40B4-BE49-F238E27FC236}">
                    <a16:creationId xmlns:a16="http://schemas.microsoft.com/office/drawing/2014/main" id="{34E710AF-4244-1225-A973-3980E6FC23FB}"/>
                  </a:ext>
                </a:extLst>
              </p:cNvPr>
              <p:cNvSpPr/>
              <p:nvPr/>
            </p:nvSpPr>
            <p:spPr>
              <a:xfrm>
                <a:off x="5554208" y="5008163"/>
                <a:ext cx="1231603" cy="69987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GR" dirty="0">
                    <a:latin typeface="Trebuchet MS" panose="020B0703020202090204" pitchFamily="34" charset="0"/>
                  </a:rPr>
                  <a:t>DRAM Bank</a:t>
                </a:r>
              </a:p>
            </p:txBody>
          </p:sp>
          <p:sp>
            <p:nvSpPr>
              <p:cNvPr id="55" name="Rounded Rectangle 54">
                <a:extLst>
                  <a:ext uri="{FF2B5EF4-FFF2-40B4-BE49-F238E27FC236}">
                    <a16:creationId xmlns:a16="http://schemas.microsoft.com/office/drawing/2014/main" id="{573BB4AB-BE99-0002-BAA7-B46D65E51F8B}"/>
                  </a:ext>
                </a:extLst>
              </p:cNvPr>
              <p:cNvSpPr/>
              <p:nvPr/>
            </p:nvSpPr>
            <p:spPr>
              <a:xfrm>
                <a:off x="5554208" y="4240495"/>
                <a:ext cx="1231603" cy="4692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en-GR" dirty="0">
                    <a:latin typeface="Trebuchet MS" panose="020B0703020202090204" pitchFamily="34" charset="0"/>
                  </a:rPr>
                  <a:t>PIM Core</a:t>
                </a:r>
              </a:p>
            </p:txBody>
          </p:sp>
          <p:cxnSp>
            <p:nvCxnSpPr>
              <p:cNvPr id="56" name="Straight Arrow Connector 55">
                <a:extLst>
                  <a:ext uri="{FF2B5EF4-FFF2-40B4-BE49-F238E27FC236}">
                    <a16:creationId xmlns:a16="http://schemas.microsoft.com/office/drawing/2014/main" id="{33220D71-2C39-249D-30F1-B4F2C5755B8B}"/>
                  </a:ext>
                </a:extLst>
              </p:cNvPr>
              <p:cNvCxnSpPr>
                <a:cxnSpLocks/>
                <a:stCxn id="55" idx="2"/>
                <a:endCxn id="54" idx="0"/>
              </p:cNvCxnSpPr>
              <p:nvPr/>
            </p:nvCxnSpPr>
            <p:spPr>
              <a:xfrm>
                <a:off x="6170009" y="4709725"/>
                <a:ext cx="0" cy="298438"/>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5DEC4F8E-D8E4-0895-9A87-DB3DB996417C}"/>
                </a:ext>
              </a:extLst>
            </p:cNvPr>
            <p:cNvGrpSpPr/>
            <p:nvPr/>
          </p:nvGrpSpPr>
          <p:grpSpPr>
            <a:xfrm>
              <a:off x="5400710" y="4576225"/>
              <a:ext cx="1231603" cy="1467547"/>
              <a:chOff x="5554208" y="4240495"/>
              <a:chExt cx="1231603" cy="1467547"/>
            </a:xfrm>
          </p:grpSpPr>
          <p:sp>
            <p:nvSpPr>
              <p:cNvPr id="51" name="Rounded Rectangle 50">
                <a:extLst>
                  <a:ext uri="{FF2B5EF4-FFF2-40B4-BE49-F238E27FC236}">
                    <a16:creationId xmlns:a16="http://schemas.microsoft.com/office/drawing/2014/main" id="{ECB662EC-37B1-C1F4-7D93-229754028A33}"/>
                  </a:ext>
                </a:extLst>
              </p:cNvPr>
              <p:cNvSpPr/>
              <p:nvPr/>
            </p:nvSpPr>
            <p:spPr>
              <a:xfrm>
                <a:off x="5554208" y="5008163"/>
                <a:ext cx="1231603" cy="69987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GR" dirty="0">
                    <a:latin typeface="Trebuchet MS" panose="020B0703020202090204" pitchFamily="34" charset="0"/>
                  </a:rPr>
                  <a:t>DRAM Bank</a:t>
                </a:r>
              </a:p>
            </p:txBody>
          </p:sp>
          <p:sp>
            <p:nvSpPr>
              <p:cNvPr id="52" name="Rounded Rectangle 51">
                <a:extLst>
                  <a:ext uri="{FF2B5EF4-FFF2-40B4-BE49-F238E27FC236}">
                    <a16:creationId xmlns:a16="http://schemas.microsoft.com/office/drawing/2014/main" id="{8808DE42-2782-16F0-CB64-585A96AD6323}"/>
                  </a:ext>
                </a:extLst>
              </p:cNvPr>
              <p:cNvSpPr/>
              <p:nvPr/>
            </p:nvSpPr>
            <p:spPr>
              <a:xfrm>
                <a:off x="5554208" y="4240495"/>
                <a:ext cx="1231603" cy="4692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en-GR" dirty="0">
                    <a:latin typeface="Trebuchet MS" panose="020B0703020202090204" pitchFamily="34" charset="0"/>
                  </a:rPr>
                  <a:t>PIM Core</a:t>
                </a:r>
              </a:p>
            </p:txBody>
          </p:sp>
          <p:cxnSp>
            <p:nvCxnSpPr>
              <p:cNvPr id="53" name="Straight Arrow Connector 52">
                <a:extLst>
                  <a:ext uri="{FF2B5EF4-FFF2-40B4-BE49-F238E27FC236}">
                    <a16:creationId xmlns:a16="http://schemas.microsoft.com/office/drawing/2014/main" id="{4BBF2C1A-CCF2-2651-C067-D9A8A567C51B}"/>
                  </a:ext>
                </a:extLst>
              </p:cNvPr>
              <p:cNvCxnSpPr>
                <a:cxnSpLocks/>
                <a:stCxn id="52" idx="2"/>
                <a:endCxn id="51" idx="0"/>
              </p:cNvCxnSpPr>
              <p:nvPr/>
            </p:nvCxnSpPr>
            <p:spPr>
              <a:xfrm>
                <a:off x="6170009" y="4709725"/>
                <a:ext cx="0" cy="298438"/>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A193E37A-0C1E-05DD-5C29-A714E9C2B0E0}"/>
                </a:ext>
              </a:extLst>
            </p:cNvPr>
            <p:cNvGrpSpPr/>
            <p:nvPr/>
          </p:nvGrpSpPr>
          <p:grpSpPr>
            <a:xfrm>
              <a:off x="6728986" y="4570192"/>
              <a:ext cx="1231603" cy="1467547"/>
              <a:chOff x="5554208" y="4240495"/>
              <a:chExt cx="1231603" cy="1467547"/>
            </a:xfrm>
          </p:grpSpPr>
          <p:sp>
            <p:nvSpPr>
              <p:cNvPr id="48" name="Rounded Rectangle 47">
                <a:extLst>
                  <a:ext uri="{FF2B5EF4-FFF2-40B4-BE49-F238E27FC236}">
                    <a16:creationId xmlns:a16="http://schemas.microsoft.com/office/drawing/2014/main" id="{45000B08-2B85-3831-F1B8-E1FA510A1EB2}"/>
                  </a:ext>
                </a:extLst>
              </p:cNvPr>
              <p:cNvSpPr/>
              <p:nvPr/>
            </p:nvSpPr>
            <p:spPr>
              <a:xfrm>
                <a:off x="5554208" y="5008163"/>
                <a:ext cx="1231603" cy="69987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GR" dirty="0">
                    <a:latin typeface="Trebuchet MS" panose="020B0703020202090204" pitchFamily="34" charset="0"/>
                  </a:rPr>
                  <a:t>DRAM Bank</a:t>
                </a:r>
              </a:p>
            </p:txBody>
          </p:sp>
          <p:sp>
            <p:nvSpPr>
              <p:cNvPr id="49" name="Rounded Rectangle 48">
                <a:extLst>
                  <a:ext uri="{FF2B5EF4-FFF2-40B4-BE49-F238E27FC236}">
                    <a16:creationId xmlns:a16="http://schemas.microsoft.com/office/drawing/2014/main" id="{E13A11F0-5AA0-B7DC-38AD-311C71D3353C}"/>
                  </a:ext>
                </a:extLst>
              </p:cNvPr>
              <p:cNvSpPr/>
              <p:nvPr/>
            </p:nvSpPr>
            <p:spPr>
              <a:xfrm>
                <a:off x="5554208" y="4240495"/>
                <a:ext cx="1231603" cy="4692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en-GR" dirty="0">
                    <a:latin typeface="Trebuchet MS" panose="020B0703020202090204" pitchFamily="34" charset="0"/>
                  </a:rPr>
                  <a:t>PIM Core</a:t>
                </a:r>
              </a:p>
            </p:txBody>
          </p:sp>
          <p:cxnSp>
            <p:nvCxnSpPr>
              <p:cNvPr id="50" name="Straight Arrow Connector 49">
                <a:extLst>
                  <a:ext uri="{FF2B5EF4-FFF2-40B4-BE49-F238E27FC236}">
                    <a16:creationId xmlns:a16="http://schemas.microsoft.com/office/drawing/2014/main" id="{3C59541A-1B0F-7DD0-7C21-134F95B948BB}"/>
                  </a:ext>
                </a:extLst>
              </p:cNvPr>
              <p:cNvCxnSpPr>
                <a:cxnSpLocks/>
                <a:stCxn id="49" idx="2"/>
                <a:endCxn id="48" idx="0"/>
              </p:cNvCxnSpPr>
              <p:nvPr/>
            </p:nvCxnSpPr>
            <p:spPr>
              <a:xfrm>
                <a:off x="6170010" y="4709725"/>
                <a:ext cx="0" cy="298438"/>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44" name="Group 43">
              <a:extLst>
                <a:ext uri="{FF2B5EF4-FFF2-40B4-BE49-F238E27FC236}">
                  <a16:creationId xmlns:a16="http://schemas.microsoft.com/office/drawing/2014/main" id="{8A24D421-4731-5898-4992-57EF2FFA0C0F}"/>
                </a:ext>
              </a:extLst>
            </p:cNvPr>
            <p:cNvGrpSpPr/>
            <p:nvPr/>
          </p:nvGrpSpPr>
          <p:grpSpPr>
            <a:xfrm>
              <a:off x="8051382" y="4570192"/>
              <a:ext cx="1231603" cy="1467547"/>
              <a:chOff x="5554208" y="4240495"/>
              <a:chExt cx="1231603" cy="1467547"/>
            </a:xfrm>
          </p:grpSpPr>
          <p:sp>
            <p:nvSpPr>
              <p:cNvPr id="45" name="Rounded Rectangle 44">
                <a:extLst>
                  <a:ext uri="{FF2B5EF4-FFF2-40B4-BE49-F238E27FC236}">
                    <a16:creationId xmlns:a16="http://schemas.microsoft.com/office/drawing/2014/main" id="{6EA11AEE-BD97-1207-C9C7-65132022DD9D}"/>
                  </a:ext>
                </a:extLst>
              </p:cNvPr>
              <p:cNvSpPr/>
              <p:nvPr/>
            </p:nvSpPr>
            <p:spPr>
              <a:xfrm>
                <a:off x="5554208" y="5008163"/>
                <a:ext cx="1231603" cy="69987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GR" dirty="0">
                    <a:latin typeface="Trebuchet MS" panose="020B0703020202090204" pitchFamily="34" charset="0"/>
                  </a:rPr>
                  <a:t>DRAM Bank</a:t>
                </a:r>
              </a:p>
            </p:txBody>
          </p:sp>
          <p:sp>
            <p:nvSpPr>
              <p:cNvPr id="46" name="Rounded Rectangle 45">
                <a:extLst>
                  <a:ext uri="{FF2B5EF4-FFF2-40B4-BE49-F238E27FC236}">
                    <a16:creationId xmlns:a16="http://schemas.microsoft.com/office/drawing/2014/main" id="{D1BBDC38-E18C-F2CA-354D-379834BFA279}"/>
                  </a:ext>
                </a:extLst>
              </p:cNvPr>
              <p:cNvSpPr/>
              <p:nvPr/>
            </p:nvSpPr>
            <p:spPr>
              <a:xfrm>
                <a:off x="5554208" y="4240495"/>
                <a:ext cx="1231603" cy="4692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en-GR" dirty="0">
                    <a:latin typeface="Trebuchet MS" panose="020B0703020202090204" pitchFamily="34" charset="0"/>
                  </a:rPr>
                  <a:t>PIM Core</a:t>
                </a:r>
              </a:p>
            </p:txBody>
          </p:sp>
          <p:cxnSp>
            <p:nvCxnSpPr>
              <p:cNvPr id="47" name="Straight Arrow Connector 46">
                <a:extLst>
                  <a:ext uri="{FF2B5EF4-FFF2-40B4-BE49-F238E27FC236}">
                    <a16:creationId xmlns:a16="http://schemas.microsoft.com/office/drawing/2014/main" id="{9ED5F807-8F62-FB8A-1630-BB26DFB87D89}"/>
                  </a:ext>
                </a:extLst>
              </p:cNvPr>
              <p:cNvCxnSpPr>
                <a:cxnSpLocks/>
                <a:stCxn id="46" idx="2"/>
                <a:endCxn id="45" idx="0"/>
              </p:cNvCxnSpPr>
              <p:nvPr/>
            </p:nvCxnSpPr>
            <p:spPr>
              <a:xfrm>
                <a:off x="6170010" y="4709725"/>
                <a:ext cx="0" cy="298438"/>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cxnSp>
        <p:nvCxnSpPr>
          <p:cNvPr id="61" name="Straight Arrow Connector 60">
            <a:extLst>
              <a:ext uri="{FF2B5EF4-FFF2-40B4-BE49-F238E27FC236}">
                <a16:creationId xmlns:a16="http://schemas.microsoft.com/office/drawing/2014/main" id="{161809ED-3E1B-CAF5-308A-2925B5E1AA99}"/>
              </a:ext>
            </a:extLst>
          </p:cNvPr>
          <p:cNvCxnSpPr>
            <a:cxnSpLocks/>
          </p:cNvCxnSpPr>
          <p:nvPr/>
        </p:nvCxnSpPr>
        <p:spPr>
          <a:xfrm>
            <a:off x="2056815" y="4263822"/>
            <a:ext cx="957269" cy="0"/>
          </a:xfrm>
          <a:prstGeom prst="straightConnector1">
            <a:avLst/>
          </a:prstGeom>
          <a:ln w="57150">
            <a:solidFill>
              <a:schemeClr val="accent2"/>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4EDFAAF7-A5F3-8495-8EB6-4FCEBAC058BB}"/>
              </a:ext>
            </a:extLst>
          </p:cNvPr>
          <p:cNvSpPr txBox="1"/>
          <p:nvPr/>
        </p:nvSpPr>
        <p:spPr>
          <a:xfrm>
            <a:off x="2117718" y="4305357"/>
            <a:ext cx="652743" cy="424732"/>
          </a:xfrm>
          <a:prstGeom prst="rect">
            <a:avLst/>
          </a:prstGeom>
          <a:noFill/>
          <a:ln>
            <a:noFill/>
          </a:ln>
        </p:spPr>
        <p:txBody>
          <a:bodyPr wrap="none" rtlCol="0">
            <a:spAutoFit/>
          </a:bodyPr>
          <a:lstStyle/>
          <a:p>
            <a:pPr>
              <a:lnSpc>
                <a:spcPct val="90000"/>
              </a:lnSpc>
            </a:pPr>
            <a:r>
              <a:rPr lang="en-GR" sz="2400" dirty="0">
                <a:solidFill>
                  <a:schemeClr val="accent2"/>
                </a:solidFill>
                <a:latin typeface="Trebuchet MS" panose="020B0703020202090204" pitchFamily="34" charset="0"/>
              </a:rPr>
              <a:t>Bus</a:t>
            </a:r>
          </a:p>
        </p:txBody>
      </p:sp>
      <p:grpSp>
        <p:nvGrpSpPr>
          <p:cNvPr id="79" name="Group 78">
            <a:extLst>
              <a:ext uri="{FF2B5EF4-FFF2-40B4-BE49-F238E27FC236}">
                <a16:creationId xmlns:a16="http://schemas.microsoft.com/office/drawing/2014/main" id="{BF318F9F-3D1E-30EF-8713-97C1A0E3B01B}"/>
              </a:ext>
            </a:extLst>
          </p:cNvPr>
          <p:cNvGrpSpPr/>
          <p:nvPr/>
        </p:nvGrpSpPr>
        <p:grpSpPr>
          <a:xfrm>
            <a:off x="3014084" y="1899449"/>
            <a:ext cx="5328000" cy="1251364"/>
            <a:chOff x="3418027" y="4786865"/>
            <a:chExt cx="5981074" cy="1808858"/>
          </a:xfrm>
        </p:grpSpPr>
        <p:grpSp>
          <p:nvGrpSpPr>
            <p:cNvPr id="80" name="Group 79">
              <a:extLst>
                <a:ext uri="{FF2B5EF4-FFF2-40B4-BE49-F238E27FC236}">
                  <a16:creationId xmlns:a16="http://schemas.microsoft.com/office/drawing/2014/main" id="{AB779F1B-498E-0042-600C-C39510C3B34E}"/>
                </a:ext>
              </a:extLst>
            </p:cNvPr>
            <p:cNvGrpSpPr/>
            <p:nvPr/>
          </p:nvGrpSpPr>
          <p:grpSpPr>
            <a:xfrm>
              <a:off x="3418027" y="4786865"/>
              <a:ext cx="5981074" cy="1808858"/>
              <a:chOff x="3212433" y="4675162"/>
              <a:chExt cx="5981074" cy="1808858"/>
            </a:xfrm>
          </p:grpSpPr>
          <p:sp>
            <p:nvSpPr>
              <p:cNvPr id="97" name="Rounded Rectangle 96">
                <a:extLst>
                  <a:ext uri="{FF2B5EF4-FFF2-40B4-BE49-F238E27FC236}">
                    <a16:creationId xmlns:a16="http://schemas.microsoft.com/office/drawing/2014/main" id="{A3BE09B3-9D36-C316-CE5B-6173E64D8422}"/>
                  </a:ext>
                </a:extLst>
              </p:cNvPr>
              <p:cNvSpPr/>
              <p:nvPr/>
            </p:nvSpPr>
            <p:spPr>
              <a:xfrm>
                <a:off x="3212433" y="5164412"/>
                <a:ext cx="5459706" cy="1319608"/>
              </a:xfrm>
              <a:prstGeom prst="roundRect">
                <a:avLst>
                  <a:gd name="adj" fmla="val 7426"/>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en-GR" dirty="0">
                    <a:solidFill>
                      <a:schemeClr val="tx1"/>
                    </a:solidFill>
                    <a:latin typeface="Trebuchet MS" panose="020B0703020202090204" pitchFamily="34" charset="0"/>
                  </a:rPr>
                  <a:t>PIM-Enabled Memory</a:t>
                </a:r>
              </a:p>
            </p:txBody>
          </p:sp>
          <p:sp>
            <p:nvSpPr>
              <p:cNvPr id="98" name="Rounded Rectangle 97">
                <a:extLst>
                  <a:ext uri="{FF2B5EF4-FFF2-40B4-BE49-F238E27FC236}">
                    <a16:creationId xmlns:a16="http://schemas.microsoft.com/office/drawing/2014/main" id="{F792A84A-39EA-4EDA-A5EE-48C43F3BD782}"/>
                  </a:ext>
                </a:extLst>
              </p:cNvPr>
              <p:cNvSpPr/>
              <p:nvPr/>
            </p:nvSpPr>
            <p:spPr>
              <a:xfrm>
                <a:off x="3380875" y="5012015"/>
                <a:ext cx="5459706" cy="1319611"/>
              </a:xfrm>
              <a:prstGeom prst="roundRect">
                <a:avLst>
                  <a:gd name="adj" fmla="val 7426"/>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en-GR" dirty="0">
                    <a:solidFill>
                      <a:schemeClr val="tx1"/>
                    </a:solidFill>
                    <a:latin typeface="Trebuchet MS" panose="020B0703020202090204" pitchFamily="34" charset="0"/>
                  </a:rPr>
                  <a:t>PIM-Enabled Memory</a:t>
                </a:r>
              </a:p>
            </p:txBody>
          </p:sp>
          <p:sp>
            <p:nvSpPr>
              <p:cNvPr id="99" name="Rounded Rectangle 98">
                <a:extLst>
                  <a:ext uri="{FF2B5EF4-FFF2-40B4-BE49-F238E27FC236}">
                    <a16:creationId xmlns:a16="http://schemas.microsoft.com/office/drawing/2014/main" id="{3A6C9776-1998-AF72-F6B9-7539FE134DA5}"/>
                  </a:ext>
                </a:extLst>
              </p:cNvPr>
              <p:cNvSpPr/>
              <p:nvPr/>
            </p:nvSpPr>
            <p:spPr>
              <a:xfrm>
                <a:off x="3549317" y="4859617"/>
                <a:ext cx="5459706" cy="1319611"/>
              </a:xfrm>
              <a:prstGeom prst="roundRect">
                <a:avLst>
                  <a:gd name="adj" fmla="val 7426"/>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en-GR" dirty="0">
                    <a:solidFill>
                      <a:schemeClr val="tx1"/>
                    </a:solidFill>
                    <a:latin typeface="Trebuchet MS" panose="020B0703020202090204" pitchFamily="34" charset="0"/>
                  </a:rPr>
                  <a:t>PIM-Enabled Memory</a:t>
                </a:r>
              </a:p>
            </p:txBody>
          </p:sp>
          <p:sp>
            <p:nvSpPr>
              <p:cNvPr id="100" name="Rounded Rectangle 99">
                <a:extLst>
                  <a:ext uri="{FF2B5EF4-FFF2-40B4-BE49-F238E27FC236}">
                    <a16:creationId xmlns:a16="http://schemas.microsoft.com/office/drawing/2014/main" id="{508F214C-01F4-CF5A-FF15-E666A0AC40BF}"/>
                  </a:ext>
                </a:extLst>
              </p:cNvPr>
              <p:cNvSpPr/>
              <p:nvPr/>
            </p:nvSpPr>
            <p:spPr>
              <a:xfrm>
                <a:off x="3733801" y="4675162"/>
                <a:ext cx="5459706" cy="1319618"/>
              </a:xfrm>
              <a:prstGeom prst="roundRect">
                <a:avLst>
                  <a:gd name="adj" fmla="val 7426"/>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en-GR" sz="2000" dirty="0">
                    <a:solidFill>
                      <a:schemeClr val="tx1"/>
                    </a:solidFill>
                    <a:latin typeface="Trebuchet MS" panose="020B0703020202090204" pitchFamily="34" charset="0"/>
                  </a:rPr>
                  <a:t>128 GB Main Memory</a:t>
                </a:r>
              </a:p>
            </p:txBody>
          </p:sp>
        </p:grpSp>
        <p:sp>
          <p:nvSpPr>
            <p:cNvPr id="94" name="Rounded Rectangle 93">
              <a:extLst>
                <a:ext uri="{FF2B5EF4-FFF2-40B4-BE49-F238E27FC236}">
                  <a16:creationId xmlns:a16="http://schemas.microsoft.com/office/drawing/2014/main" id="{187C50A6-E4B1-0955-8E92-A5571BE82FED}"/>
                </a:ext>
              </a:extLst>
            </p:cNvPr>
            <p:cNvSpPr/>
            <p:nvPr/>
          </p:nvSpPr>
          <p:spPr>
            <a:xfrm>
              <a:off x="4078314" y="5293055"/>
              <a:ext cx="1231603" cy="69987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GR" dirty="0">
                  <a:latin typeface="Trebuchet MS" panose="020B0703020202090204" pitchFamily="34" charset="0"/>
                </a:rPr>
                <a:t>DRAM Bank</a:t>
              </a:r>
            </a:p>
          </p:txBody>
        </p:sp>
        <p:sp>
          <p:nvSpPr>
            <p:cNvPr id="91" name="Rounded Rectangle 90">
              <a:extLst>
                <a:ext uri="{FF2B5EF4-FFF2-40B4-BE49-F238E27FC236}">
                  <a16:creationId xmlns:a16="http://schemas.microsoft.com/office/drawing/2014/main" id="{9E4F14E1-94A1-98BF-0A25-6693754792C1}"/>
                </a:ext>
              </a:extLst>
            </p:cNvPr>
            <p:cNvSpPr/>
            <p:nvPr/>
          </p:nvSpPr>
          <p:spPr>
            <a:xfrm>
              <a:off x="5400710" y="5299088"/>
              <a:ext cx="1231603" cy="69987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GR" dirty="0">
                  <a:latin typeface="Trebuchet MS" panose="020B0703020202090204" pitchFamily="34" charset="0"/>
                </a:rPr>
                <a:t>DRAM Bank</a:t>
              </a:r>
            </a:p>
          </p:txBody>
        </p:sp>
        <p:sp>
          <p:nvSpPr>
            <p:cNvPr id="88" name="Rounded Rectangle 87">
              <a:extLst>
                <a:ext uri="{FF2B5EF4-FFF2-40B4-BE49-F238E27FC236}">
                  <a16:creationId xmlns:a16="http://schemas.microsoft.com/office/drawing/2014/main" id="{E83F8025-762C-69E4-031C-CE4AF6C425A7}"/>
                </a:ext>
              </a:extLst>
            </p:cNvPr>
            <p:cNvSpPr/>
            <p:nvPr/>
          </p:nvSpPr>
          <p:spPr>
            <a:xfrm>
              <a:off x="6728986" y="5293055"/>
              <a:ext cx="1231603" cy="69987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GR" dirty="0">
                  <a:latin typeface="Trebuchet MS" panose="020B0703020202090204" pitchFamily="34" charset="0"/>
                </a:rPr>
                <a:t>DRAM Bank</a:t>
              </a:r>
            </a:p>
          </p:txBody>
        </p:sp>
        <p:sp>
          <p:nvSpPr>
            <p:cNvPr id="85" name="Rounded Rectangle 84">
              <a:extLst>
                <a:ext uri="{FF2B5EF4-FFF2-40B4-BE49-F238E27FC236}">
                  <a16:creationId xmlns:a16="http://schemas.microsoft.com/office/drawing/2014/main" id="{2C1BE7E4-08BC-7EDA-AC72-E899E33BF758}"/>
                </a:ext>
              </a:extLst>
            </p:cNvPr>
            <p:cNvSpPr/>
            <p:nvPr/>
          </p:nvSpPr>
          <p:spPr>
            <a:xfrm>
              <a:off x="8051382" y="5293055"/>
              <a:ext cx="1231603" cy="69987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GR" dirty="0">
                  <a:latin typeface="Trebuchet MS" panose="020B0703020202090204" pitchFamily="34" charset="0"/>
                </a:rPr>
                <a:t>DRAM Bank</a:t>
              </a:r>
            </a:p>
          </p:txBody>
        </p:sp>
      </p:grpSp>
      <p:cxnSp>
        <p:nvCxnSpPr>
          <p:cNvPr id="101" name="Straight Arrow Connector 100">
            <a:extLst>
              <a:ext uri="{FF2B5EF4-FFF2-40B4-BE49-F238E27FC236}">
                <a16:creationId xmlns:a16="http://schemas.microsoft.com/office/drawing/2014/main" id="{0B36637B-938A-644F-9A5B-3341BBEBABE9}"/>
              </a:ext>
            </a:extLst>
          </p:cNvPr>
          <p:cNvCxnSpPr>
            <a:cxnSpLocks/>
          </p:cNvCxnSpPr>
          <p:nvPr/>
        </p:nvCxnSpPr>
        <p:spPr>
          <a:xfrm>
            <a:off x="2056815" y="2697421"/>
            <a:ext cx="967632" cy="0"/>
          </a:xfrm>
          <a:prstGeom prst="straightConnector1">
            <a:avLst/>
          </a:prstGeom>
          <a:ln w="57150">
            <a:solidFill>
              <a:schemeClr val="accent2"/>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2" name="TextBox 101">
            <a:extLst>
              <a:ext uri="{FF2B5EF4-FFF2-40B4-BE49-F238E27FC236}">
                <a16:creationId xmlns:a16="http://schemas.microsoft.com/office/drawing/2014/main" id="{4A0F8620-D9DE-581D-9DE2-BE1E459C880B}"/>
              </a:ext>
            </a:extLst>
          </p:cNvPr>
          <p:cNvSpPr txBox="1"/>
          <p:nvPr/>
        </p:nvSpPr>
        <p:spPr>
          <a:xfrm>
            <a:off x="2174904" y="2267443"/>
            <a:ext cx="652743" cy="424732"/>
          </a:xfrm>
          <a:prstGeom prst="rect">
            <a:avLst/>
          </a:prstGeom>
          <a:noFill/>
          <a:ln>
            <a:noFill/>
          </a:ln>
        </p:spPr>
        <p:txBody>
          <a:bodyPr wrap="none" rtlCol="0">
            <a:spAutoFit/>
          </a:bodyPr>
          <a:lstStyle/>
          <a:p>
            <a:pPr>
              <a:lnSpc>
                <a:spcPct val="90000"/>
              </a:lnSpc>
            </a:pPr>
            <a:r>
              <a:rPr lang="en-GR" sz="2400" dirty="0">
                <a:solidFill>
                  <a:schemeClr val="accent2"/>
                </a:solidFill>
                <a:latin typeface="Trebuchet MS" panose="020B0703020202090204" pitchFamily="34" charset="0"/>
              </a:rPr>
              <a:t>Bus</a:t>
            </a:r>
          </a:p>
        </p:txBody>
      </p:sp>
      <p:cxnSp>
        <p:nvCxnSpPr>
          <p:cNvPr id="110" name="Straight Connector 109">
            <a:extLst>
              <a:ext uri="{FF2B5EF4-FFF2-40B4-BE49-F238E27FC236}">
                <a16:creationId xmlns:a16="http://schemas.microsoft.com/office/drawing/2014/main" id="{B9E79822-C1DF-6288-13F5-40F699492FC2}"/>
              </a:ext>
            </a:extLst>
          </p:cNvPr>
          <p:cNvCxnSpPr>
            <a:cxnSpLocks/>
          </p:cNvCxnSpPr>
          <p:nvPr/>
        </p:nvCxnSpPr>
        <p:spPr>
          <a:xfrm flipH="1">
            <a:off x="2137695" y="3979910"/>
            <a:ext cx="1529175" cy="1433222"/>
          </a:xfrm>
          <a:prstGeom prst="line">
            <a:avLst/>
          </a:prstGeom>
          <a:ln w="28575">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FDF996BC-E647-190A-1B0D-21300864557C}"/>
              </a:ext>
            </a:extLst>
          </p:cNvPr>
          <p:cNvCxnSpPr>
            <a:cxnSpLocks/>
          </p:cNvCxnSpPr>
          <p:nvPr/>
        </p:nvCxnSpPr>
        <p:spPr>
          <a:xfrm>
            <a:off x="4593927" y="3972475"/>
            <a:ext cx="3180632" cy="1425520"/>
          </a:xfrm>
          <a:prstGeom prst="line">
            <a:avLst/>
          </a:prstGeom>
          <a:ln w="28575">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118" name="Group 117">
            <a:extLst>
              <a:ext uri="{FF2B5EF4-FFF2-40B4-BE49-F238E27FC236}">
                <a16:creationId xmlns:a16="http://schemas.microsoft.com/office/drawing/2014/main" id="{A88F12A2-DE0F-E1DA-DC67-567134CBBA7E}"/>
              </a:ext>
            </a:extLst>
          </p:cNvPr>
          <p:cNvGrpSpPr/>
          <p:nvPr/>
        </p:nvGrpSpPr>
        <p:grpSpPr>
          <a:xfrm>
            <a:off x="2117577" y="5361017"/>
            <a:ext cx="5789793" cy="1296000"/>
            <a:chOff x="2502157" y="5250720"/>
            <a:chExt cx="5112000" cy="1296000"/>
          </a:xfrm>
        </p:grpSpPr>
        <p:sp>
          <p:nvSpPr>
            <p:cNvPr id="141" name="Rounded Rectangle 140">
              <a:extLst>
                <a:ext uri="{FF2B5EF4-FFF2-40B4-BE49-F238E27FC236}">
                  <a16:creationId xmlns:a16="http://schemas.microsoft.com/office/drawing/2014/main" id="{C60797C6-4407-A07A-AD20-67A40DA1FE1E}"/>
                </a:ext>
              </a:extLst>
            </p:cNvPr>
            <p:cNvSpPr/>
            <p:nvPr/>
          </p:nvSpPr>
          <p:spPr>
            <a:xfrm>
              <a:off x="2502157" y="5250720"/>
              <a:ext cx="5112000" cy="1296000"/>
            </a:xfrm>
            <a:prstGeom prst="roundRect">
              <a:avLst>
                <a:gd name="adj" fmla="val 11834"/>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144000" rIns="36000" rtlCol="0" anchor="ctr"/>
            <a:lstStyle/>
            <a:p>
              <a:pPr algn="ctr">
                <a:lnSpc>
                  <a:spcPct val="70000"/>
                </a:lnSpc>
              </a:pPr>
              <a:endParaRPr lang="en-GR" dirty="0">
                <a:latin typeface="Trebuchet MS" panose="020B0703020202090204" pitchFamily="34" charset="0"/>
              </a:endParaRPr>
            </a:p>
          </p:txBody>
        </p:sp>
        <p:grpSp>
          <p:nvGrpSpPr>
            <p:cNvPr id="120" name="Group 119">
              <a:extLst>
                <a:ext uri="{FF2B5EF4-FFF2-40B4-BE49-F238E27FC236}">
                  <a16:creationId xmlns:a16="http://schemas.microsoft.com/office/drawing/2014/main" id="{231E7EFA-75E9-0592-9DBF-557912B43D4B}"/>
                </a:ext>
              </a:extLst>
            </p:cNvPr>
            <p:cNvGrpSpPr/>
            <p:nvPr/>
          </p:nvGrpSpPr>
          <p:grpSpPr>
            <a:xfrm>
              <a:off x="2513003" y="5359307"/>
              <a:ext cx="1623316" cy="1024640"/>
              <a:chOff x="476188" y="5432073"/>
              <a:chExt cx="1623316" cy="1024640"/>
            </a:xfrm>
          </p:grpSpPr>
          <p:grpSp>
            <p:nvGrpSpPr>
              <p:cNvPr id="132" name="Group 131">
                <a:extLst>
                  <a:ext uri="{FF2B5EF4-FFF2-40B4-BE49-F238E27FC236}">
                    <a16:creationId xmlns:a16="http://schemas.microsoft.com/office/drawing/2014/main" id="{1CABF7AB-AD88-20D1-895F-D501986CE485}"/>
                  </a:ext>
                </a:extLst>
              </p:cNvPr>
              <p:cNvGrpSpPr/>
              <p:nvPr/>
            </p:nvGrpSpPr>
            <p:grpSpPr>
              <a:xfrm>
                <a:off x="923437" y="5454291"/>
                <a:ext cx="1176067" cy="980204"/>
                <a:chOff x="923437" y="5454291"/>
                <a:chExt cx="1176067" cy="980204"/>
              </a:xfrm>
            </p:grpSpPr>
            <p:sp>
              <p:nvSpPr>
                <p:cNvPr id="134" name="Rounded Rectangle 133">
                  <a:extLst>
                    <a:ext uri="{FF2B5EF4-FFF2-40B4-BE49-F238E27FC236}">
                      <a16:creationId xmlns:a16="http://schemas.microsoft.com/office/drawing/2014/main" id="{C9E1A16E-C765-58AF-C216-DE5C213464F5}"/>
                    </a:ext>
                  </a:extLst>
                </p:cNvPr>
                <p:cNvSpPr/>
                <p:nvPr/>
              </p:nvSpPr>
              <p:spPr>
                <a:xfrm>
                  <a:off x="923437" y="5454291"/>
                  <a:ext cx="1176067" cy="245051"/>
                </a:xfrm>
                <a:prstGeom prst="roundRect">
                  <a:avLst/>
                </a:prstGeom>
                <a:solidFill>
                  <a:schemeClr val="bg2">
                    <a:lumMod val="9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144000" rIns="36000" rtlCol="0" anchor="ctr"/>
                <a:lstStyle/>
                <a:p>
                  <a:pPr algn="ctr">
                    <a:lnSpc>
                      <a:spcPct val="70000"/>
                    </a:lnSpc>
                  </a:pPr>
                  <a:r>
                    <a:rPr lang="en-GR" sz="1600" dirty="0">
                      <a:solidFill>
                        <a:schemeClr val="tx1"/>
                      </a:solidFill>
                      <a:latin typeface="Trebuchet MS" panose="020B0703020202090204" pitchFamily="34" charset="0"/>
                    </a:rPr>
                    <a:t>DISPATCH</a:t>
                  </a:r>
                </a:p>
              </p:txBody>
            </p:sp>
            <p:sp>
              <p:nvSpPr>
                <p:cNvPr id="135" name="Rounded Rectangle 134">
                  <a:extLst>
                    <a:ext uri="{FF2B5EF4-FFF2-40B4-BE49-F238E27FC236}">
                      <a16:creationId xmlns:a16="http://schemas.microsoft.com/office/drawing/2014/main" id="{E5900DF7-3BB0-1485-BF69-7A23B2BD2D93}"/>
                    </a:ext>
                  </a:extLst>
                </p:cNvPr>
                <p:cNvSpPr/>
                <p:nvPr/>
              </p:nvSpPr>
              <p:spPr>
                <a:xfrm>
                  <a:off x="923437" y="5699342"/>
                  <a:ext cx="1176067" cy="245051"/>
                </a:xfrm>
                <a:prstGeom prst="roundRect">
                  <a:avLst/>
                </a:prstGeom>
                <a:solidFill>
                  <a:schemeClr val="bg2">
                    <a:lumMod val="9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144000" rIns="36000" rtlCol="0" anchor="ctr"/>
                <a:lstStyle/>
                <a:p>
                  <a:pPr algn="ctr">
                    <a:lnSpc>
                      <a:spcPct val="70000"/>
                    </a:lnSpc>
                  </a:pPr>
                  <a:r>
                    <a:rPr lang="en-GR" sz="1600" dirty="0">
                      <a:solidFill>
                        <a:schemeClr val="tx1"/>
                      </a:solidFill>
                      <a:latin typeface="Trebuchet MS" panose="020B0703020202090204" pitchFamily="34" charset="0"/>
                    </a:rPr>
                    <a:t>FETCH</a:t>
                  </a:r>
                </a:p>
              </p:txBody>
            </p:sp>
            <p:sp>
              <p:nvSpPr>
                <p:cNvPr id="136" name="Rounded Rectangle 135">
                  <a:extLst>
                    <a:ext uri="{FF2B5EF4-FFF2-40B4-BE49-F238E27FC236}">
                      <a16:creationId xmlns:a16="http://schemas.microsoft.com/office/drawing/2014/main" id="{21D1AA4C-2D09-23E3-862D-6FB697B255C5}"/>
                    </a:ext>
                  </a:extLst>
                </p:cNvPr>
                <p:cNvSpPr/>
                <p:nvPr/>
              </p:nvSpPr>
              <p:spPr>
                <a:xfrm>
                  <a:off x="923437" y="5944393"/>
                  <a:ext cx="1176067" cy="245051"/>
                </a:xfrm>
                <a:prstGeom prst="roundRect">
                  <a:avLst/>
                </a:prstGeom>
                <a:solidFill>
                  <a:schemeClr val="bg2">
                    <a:lumMod val="9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144000" rIns="36000" rtlCol="0" anchor="ctr"/>
                <a:lstStyle/>
                <a:p>
                  <a:pPr algn="ctr">
                    <a:lnSpc>
                      <a:spcPct val="70000"/>
                    </a:lnSpc>
                  </a:pPr>
                  <a:r>
                    <a:rPr lang="en-GR" sz="1600" dirty="0">
                      <a:solidFill>
                        <a:schemeClr val="tx1"/>
                      </a:solidFill>
                      <a:latin typeface="Trebuchet MS" panose="020B0703020202090204" pitchFamily="34" charset="0"/>
                    </a:rPr>
                    <a:t>ALU</a:t>
                  </a:r>
                </a:p>
              </p:txBody>
            </p:sp>
            <p:sp>
              <p:nvSpPr>
                <p:cNvPr id="137" name="Rounded Rectangle 136">
                  <a:extLst>
                    <a:ext uri="{FF2B5EF4-FFF2-40B4-BE49-F238E27FC236}">
                      <a16:creationId xmlns:a16="http://schemas.microsoft.com/office/drawing/2014/main" id="{ADA37444-92AA-31FE-716D-94BB6BD420A2}"/>
                    </a:ext>
                  </a:extLst>
                </p:cNvPr>
                <p:cNvSpPr/>
                <p:nvPr/>
              </p:nvSpPr>
              <p:spPr>
                <a:xfrm>
                  <a:off x="923437" y="6189444"/>
                  <a:ext cx="1176067" cy="245051"/>
                </a:xfrm>
                <a:prstGeom prst="roundRect">
                  <a:avLst/>
                </a:prstGeom>
                <a:solidFill>
                  <a:schemeClr val="bg2">
                    <a:lumMod val="9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144000" rIns="36000" rtlCol="0" anchor="ctr"/>
                <a:lstStyle/>
                <a:p>
                  <a:pPr algn="ctr">
                    <a:lnSpc>
                      <a:spcPct val="70000"/>
                    </a:lnSpc>
                  </a:pPr>
                  <a:r>
                    <a:rPr lang="en-GR" sz="1600" dirty="0">
                      <a:solidFill>
                        <a:schemeClr val="tx1"/>
                      </a:solidFill>
                      <a:latin typeface="Trebuchet MS" panose="020B0703020202090204" pitchFamily="34" charset="0"/>
                    </a:rPr>
                    <a:t>MERGE</a:t>
                  </a:r>
                </a:p>
              </p:txBody>
            </p:sp>
          </p:grpSp>
          <p:sp>
            <p:nvSpPr>
              <p:cNvPr id="133" name="TextBox 132">
                <a:extLst>
                  <a:ext uri="{FF2B5EF4-FFF2-40B4-BE49-F238E27FC236}">
                    <a16:creationId xmlns:a16="http://schemas.microsoft.com/office/drawing/2014/main" id="{959C120F-91D5-5EA8-781B-708C1237A9F4}"/>
                  </a:ext>
                </a:extLst>
              </p:cNvPr>
              <p:cNvSpPr txBox="1"/>
              <p:nvPr/>
            </p:nvSpPr>
            <p:spPr>
              <a:xfrm rot="16200000">
                <a:off x="194044" y="5714217"/>
                <a:ext cx="1024640" cy="460352"/>
              </a:xfrm>
              <a:prstGeom prst="rect">
                <a:avLst/>
              </a:prstGeom>
              <a:noFill/>
            </p:spPr>
            <p:txBody>
              <a:bodyPr wrap="none" rtlCol="0">
                <a:spAutoFit/>
              </a:bodyPr>
              <a:lstStyle/>
              <a:p>
                <a:pPr algn="ctr">
                  <a:lnSpc>
                    <a:spcPct val="80000"/>
                  </a:lnSpc>
                </a:pPr>
                <a:r>
                  <a:rPr lang="en-GR" sz="1600" dirty="0">
                    <a:solidFill>
                      <a:schemeClr val="accent3"/>
                    </a:solidFill>
                    <a:latin typeface="Trebuchet MS" panose="020B0703020202090204" pitchFamily="34" charset="0"/>
                  </a:rPr>
                  <a:t>14-stage </a:t>
                </a:r>
              </a:p>
              <a:p>
                <a:pPr algn="ctr">
                  <a:lnSpc>
                    <a:spcPct val="80000"/>
                  </a:lnSpc>
                </a:pPr>
                <a:r>
                  <a:rPr lang="en-GR" sz="1600" dirty="0">
                    <a:latin typeface="Trebuchet MS" panose="020B0703020202090204" pitchFamily="34" charset="0"/>
                  </a:rPr>
                  <a:t>Pipeline</a:t>
                </a:r>
              </a:p>
            </p:txBody>
          </p:sp>
        </p:grpSp>
        <p:sp>
          <p:nvSpPr>
            <p:cNvPr id="121" name="Rounded Rectangle 120">
              <a:extLst>
                <a:ext uri="{FF2B5EF4-FFF2-40B4-BE49-F238E27FC236}">
                  <a16:creationId xmlns:a16="http://schemas.microsoft.com/office/drawing/2014/main" id="{425A5F44-7B93-7130-F68A-6B18D4A9E103}"/>
                </a:ext>
              </a:extLst>
            </p:cNvPr>
            <p:cNvSpPr/>
            <p:nvPr/>
          </p:nvSpPr>
          <p:spPr>
            <a:xfrm>
              <a:off x="4382111" y="5378348"/>
              <a:ext cx="936653" cy="368408"/>
            </a:xfrm>
            <a:prstGeom prst="roundRect">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rtlCol="0" anchor="ctr"/>
            <a:lstStyle/>
            <a:p>
              <a:pPr algn="ctr">
                <a:lnSpc>
                  <a:spcPct val="70000"/>
                </a:lnSpc>
              </a:pPr>
              <a:r>
                <a:rPr lang="en-GR" sz="1600" dirty="0">
                  <a:solidFill>
                    <a:schemeClr val="tx1"/>
                  </a:solidFill>
                  <a:latin typeface="Trebuchet MS" panose="020B0703020202090204" pitchFamily="34" charset="0"/>
                </a:rPr>
                <a:t>24 KB</a:t>
              </a:r>
            </a:p>
            <a:p>
              <a:pPr algn="ctr">
                <a:lnSpc>
                  <a:spcPct val="70000"/>
                </a:lnSpc>
              </a:pPr>
              <a:r>
                <a:rPr lang="en-GR" sz="1600" dirty="0">
                  <a:solidFill>
                    <a:schemeClr val="tx1"/>
                  </a:solidFill>
                  <a:latin typeface="Trebuchet MS" panose="020B0703020202090204" pitchFamily="34" charset="0"/>
                </a:rPr>
                <a:t>Instr. Mem.</a:t>
              </a:r>
            </a:p>
          </p:txBody>
        </p:sp>
        <p:sp>
          <p:nvSpPr>
            <p:cNvPr id="122" name="Rounded Rectangle 121">
              <a:extLst>
                <a:ext uri="{FF2B5EF4-FFF2-40B4-BE49-F238E27FC236}">
                  <a16:creationId xmlns:a16="http://schemas.microsoft.com/office/drawing/2014/main" id="{5FFD5682-4996-5DC5-08E8-33BBB17DA255}"/>
                </a:ext>
              </a:extLst>
            </p:cNvPr>
            <p:cNvSpPr/>
            <p:nvPr/>
          </p:nvSpPr>
          <p:spPr>
            <a:xfrm>
              <a:off x="4390438" y="5980170"/>
              <a:ext cx="928325" cy="368408"/>
            </a:xfrm>
            <a:prstGeom prst="roundRect">
              <a:avLst/>
            </a:prstGeom>
            <a:solidFill>
              <a:schemeClr val="accent3">
                <a:lumMod val="40000"/>
                <a:lumOff val="6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rtlCol="0" anchor="ctr"/>
            <a:lstStyle/>
            <a:p>
              <a:pPr algn="ctr">
                <a:lnSpc>
                  <a:spcPct val="70000"/>
                </a:lnSpc>
              </a:pPr>
              <a:r>
                <a:rPr lang="en-GR" sz="1600" dirty="0">
                  <a:solidFill>
                    <a:schemeClr val="tx1"/>
                  </a:solidFill>
                  <a:latin typeface="Trebuchet MS" panose="020B0703020202090204" pitchFamily="34" charset="0"/>
                </a:rPr>
                <a:t>64 KB</a:t>
              </a:r>
            </a:p>
            <a:p>
              <a:pPr algn="ctr">
                <a:lnSpc>
                  <a:spcPct val="70000"/>
                </a:lnSpc>
              </a:pPr>
              <a:r>
                <a:rPr lang="en-GR" sz="1600" dirty="0">
                  <a:solidFill>
                    <a:schemeClr val="tx1"/>
                  </a:solidFill>
                  <a:latin typeface="Trebuchet MS" panose="020B0703020202090204" pitchFamily="34" charset="0"/>
                </a:rPr>
                <a:t>Data Mem.</a:t>
              </a:r>
            </a:p>
          </p:txBody>
        </p:sp>
        <p:sp>
          <p:nvSpPr>
            <p:cNvPr id="123" name="Rounded Rectangle 122">
              <a:extLst>
                <a:ext uri="{FF2B5EF4-FFF2-40B4-BE49-F238E27FC236}">
                  <a16:creationId xmlns:a16="http://schemas.microsoft.com/office/drawing/2014/main" id="{106A29C2-1268-15B6-3806-CC2CE1C2C28D}"/>
                </a:ext>
              </a:extLst>
            </p:cNvPr>
            <p:cNvSpPr/>
            <p:nvPr/>
          </p:nvSpPr>
          <p:spPr>
            <a:xfrm rot="16200000">
              <a:off x="5359708" y="5647514"/>
              <a:ext cx="978003" cy="439671"/>
            </a:xfrm>
            <a:prstGeom prst="roundRect">
              <a:avLst/>
            </a:prstGeom>
            <a:solidFill>
              <a:schemeClr val="accent5">
                <a:lumMod val="40000"/>
                <a:lumOff val="6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rtlCol="0" anchor="ctr"/>
            <a:lstStyle/>
            <a:p>
              <a:pPr algn="ctr"/>
              <a:r>
                <a:rPr lang="en-GR" sz="1600" dirty="0">
                  <a:solidFill>
                    <a:schemeClr val="tx1"/>
                  </a:solidFill>
                  <a:latin typeface="Trebuchet MS" panose="020B0703020202090204" pitchFamily="34" charset="0"/>
                </a:rPr>
                <a:t>DMA Engine</a:t>
              </a:r>
            </a:p>
          </p:txBody>
        </p:sp>
        <p:sp>
          <p:nvSpPr>
            <p:cNvPr id="124" name="Rounded Rectangle 123">
              <a:extLst>
                <a:ext uri="{FF2B5EF4-FFF2-40B4-BE49-F238E27FC236}">
                  <a16:creationId xmlns:a16="http://schemas.microsoft.com/office/drawing/2014/main" id="{F1BE82E5-DEC4-10F1-61B3-EEED592CC733}"/>
                </a:ext>
              </a:extLst>
            </p:cNvPr>
            <p:cNvSpPr/>
            <p:nvPr/>
          </p:nvSpPr>
          <p:spPr>
            <a:xfrm>
              <a:off x="6457950" y="5382309"/>
              <a:ext cx="1038944" cy="966269"/>
            </a:xfrm>
            <a:prstGeom prst="roundRect">
              <a:avLst/>
            </a:prstGeom>
            <a:solidFill>
              <a:schemeClr val="accent4">
                <a:lumMod val="40000"/>
                <a:lumOff val="6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rtlCol="0" anchor="ctr"/>
            <a:lstStyle/>
            <a:p>
              <a:pPr algn="ctr"/>
              <a:r>
                <a:rPr lang="en-GR" sz="1600" dirty="0">
                  <a:solidFill>
                    <a:schemeClr val="tx1"/>
                  </a:solidFill>
                  <a:latin typeface="Trebuchet MS" panose="020B0703020202090204" pitchFamily="34" charset="0"/>
                </a:rPr>
                <a:t>64 MB</a:t>
              </a:r>
            </a:p>
            <a:p>
              <a:pPr algn="ctr"/>
              <a:r>
                <a:rPr lang="en-GR" sz="1600" dirty="0">
                  <a:solidFill>
                    <a:schemeClr val="tx1"/>
                  </a:solidFill>
                  <a:latin typeface="Trebuchet MS" panose="020B0703020202090204" pitchFamily="34" charset="0"/>
                </a:rPr>
                <a:t>DRAM</a:t>
              </a:r>
            </a:p>
            <a:p>
              <a:pPr algn="ctr"/>
              <a:r>
                <a:rPr lang="en-GR" sz="1600" dirty="0">
                  <a:solidFill>
                    <a:schemeClr val="tx1"/>
                  </a:solidFill>
                  <a:latin typeface="Trebuchet MS" panose="020B0703020202090204" pitchFamily="34" charset="0"/>
                </a:rPr>
                <a:t>Bank</a:t>
              </a:r>
            </a:p>
          </p:txBody>
        </p:sp>
        <p:cxnSp>
          <p:nvCxnSpPr>
            <p:cNvPr id="125" name="Straight Arrow Connector 124">
              <a:extLst>
                <a:ext uri="{FF2B5EF4-FFF2-40B4-BE49-F238E27FC236}">
                  <a16:creationId xmlns:a16="http://schemas.microsoft.com/office/drawing/2014/main" id="{0133AF31-961E-D8E4-CA34-38B031C7F600}"/>
                </a:ext>
              </a:extLst>
            </p:cNvPr>
            <p:cNvCxnSpPr>
              <a:cxnSpLocks/>
            </p:cNvCxnSpPr>
            <p:nvPr/>
          </p:nvCxnSpPr>
          <p:spPr>
            <a:xfrm>
              <a:off x="4133156" y="5559912"/>
              <a:ext cx="252000" cy="0"/>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6" name="Straight Arrow Connector 125">
              <a:extLst>
                <a:ext uri="{FF2B5EF4-FFF2-40B4-BE49-F238E27FC236}">
                  <a16:creationId xmlns:a16="http://schemas.microsoft.com/office/drawing/2014/main" id="{ABBD50BF-5810-B9EB-F898-61D74D42A9BD}"/>
                </a:ext>
              </a:extLst>
            </p:cNvPr>
            <p:cNvCxnSpPr>
              <a:cxnSpLocks/>
            </p:cNvCxnSpPr>
            <p:nvPr/>
          </p:nvCxnSpPr>
          <p:spPr>
            <a:xfrm>
              <a:off x="4135233" y="6154256"/>
              <a:ext cx="252000" cy="0"/>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7" name="Straight Arrow Connector 126">
              <a:extLst>
                <a:ext uri="{FF2B5EF4-FFF2-40B4-BE49-F238E27FC236}">
                  <a16:creationId xmlns:a16="http://schemas.microsoft.com/office/drawing/2014/main" id="{8530D6A7-6D04-C73B-786D-AA4A4E2F2FBE}"/>
                </a:ext>
              </a:extLst>
            </p:cNvPr>
            <p:cNvCxnSpPr>
              <a:cxnSpLocks/>
            </p:cNvCxnSpPr>
            <p:nvPr/>
          </p:nvCxnSpPr>
          <p:spPr>
            <a:xfrm>
              <a:off x="5318763" y="6154256"/>
              <a:ext cx="324000" cy="0"/>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8" name="Straight Arrow Connector 127">
              <a:extLst>
                <a:ext uri="{FF2B5EF4-FFF2-40B4-BE49-F238E27FC236}">
                  <a16:creationId xmlns:a16="http://schemas.microsoft.com/office/drawing/2014/main" id="{3127B854-3338-209B-8B87-DFD9FDA47188}"/>
                </a:ext>
              </a:extLst>
            </p:cNvPr>
            <p:cNvCxnSpPr>
              <a:cxnSpLocks/>
            </p:cNvCxnSpPr>
            <p:nvPr/>
          </p:nvCxnSpPr>
          <p:spPr>
            <a:xfrm>
              <a:off x="5318763" y="5559912"/>
              <a:ext cx="324000" cy="0"/>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9" name="Straight Arrow Connector 128">
              <a:extLst>
                <a:ext uri="{FF2B5EF4-FFF2-40B4-BE49-F238E27FC236}">
                  <a16:creationId xmlns:a16="http://schemas.microsoft.com/office/drawing/2014/main" id="{EBEB3A7D-AC73-47B7-59F8-4FAF12C4B2BE}"/>
                </a:ext>
              </a:extLst>
            </p:cNvPr>
            <p:cNvCxnSpPr>
              <a:cxnSpLocks/>
            </p:cNvCxnSpPr>
            <p:nvPr/>
          </p:nvCxnSpPr>
          <p:spPr>
            <a:xfrm>
              <a:off x="6068545" y="5867349"/>
              <a:ext cx="396000" cy="0"/>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0" name="TextBox 129">
              <a:extLst>
                <a:ext uri="{FF2B5EF4-FFF2-40B4-BE49-F238E27FC236}">
                  <a16:creationId xmlns:a16="http://schemas.microsoft.com/office/drawing/2014/main" id="{51BE71D5-B317-372F-9776-0924CA451EC5}"/>
                </a:ext>
              </a:extLst>
            </p:cNvPr>
            <p:cNvSpPr txBox="1"/>
            <p:nvPr/>
          </p:nvSpPr>
          <p:spPr>
            <a:xfrm>
              <a:off x="6051204" y="5484111"/>
              <a:ext cx="447559" cy="387798"/>
            </a:xfrm>
            <a:prstGeom prst="rect">
              <a:avLst/>
            </a:prstGeom>
            <a:noFill/>
          </p:spPr>
          <p:txBody>
            <a:bodyPr wrap="none" rtlCol="0">
              <a:spAutoFit/>
            </a:bodyPr>
            <a:lstStyle/>
            <a:p>
              <a:pPr algn="ctr">
                <a:lnSpc>
                  <a:spcPct val="80000"/>
                </a:lnSpc>
              </a:pPr>
              <a:r>
                <a:rPr lang="en-GR" sz="1200" dirty="0">
                  <a:latin typeface="Trebuchet MS" panose="020B0703020202090204" pitchFamily="34" charset="0"/>
                </a:rPr>
                <a:t>64 </a:t>
              </a:r>
            </a:p>
            <a:p>
              <a:pPr algn="ctr">
                <a:lnSpc>
                  <a:spcPct val="80000"/>
                </a:lnSpc>
              </a:pPr>
              <a:r>
                <a:rPr lang="en-GR" sz="1200" dirty="0">
                  <a:latin typeface="Trebuchet MS" panose="020B0703020202090204" pitchFamily="34" charset="0"/>
                </a:rPr>
                <a:t>bits</a:t>
              </a:r>
            </a:p>
          </p:txBody>
        </p:sp>
        <p:cxnSp>
          <p:nvCxnSpPr>
            <p:cNvPr id="131" name="Straight Arrow Connector 130">
              <a:extLst>
                <a:ext uri="{FF2B5EF4-FFF2-40B4-BE49-F238E27FC236}">
                  <a16:creationId xmlns:a16="http://schemas.microsoft.com/office/drawing/2014/main" id="{C1150E62-2391-A650-9CDD-9F39EBFB8552}"/>
                </a:ext>
              </a:extLst>
            </p:cNvPr>
            <p:cNvCxnSpPr>
              <a:cxnSpLocks/>
            </p:cNvCxnSpPr>
            <p:nvPr/>
          </p:nvCxnSpPr>
          <p:spPr>
            <a:xfrm>
              <a:off x="4129591" y="5870900"/>
              <a:ext cx="1525708" cy="0"/>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142" name="Group 141">
            <a:extLst>
              <a:ext uri="{FF2B5EF4-FFF2-40B4-BE49-F238E27FC236}">
                <a16:creationId xmlns:a16="http://schemas.microsoft.com/office/drawing/2014/main" id="{D27FD70F-2ACD-0799-1655-76DE72218665}"/>
              </a:ext>
            </a:extLst>
          </p:cNvPr>
          <p:cNvGrpSpPr/>
          <p:nvPr/>
        </p:nvGrpSpPr>
        <p:grpSpPr>
          <a:xfrm>
            <a:off x="383396" y="5698252"/>
            <a:ext cx="1719595" cy="670091"/>
            <a:chOff x="4284798" y="1671536"/>
            <a:chExt cx="1719595" cy="670091"/>
          </a:xfrm>
        </p:grpSpPr>
        <p:sp>
          <p:nvSpPr>
            <p:cNvPr id="143" name="Content Placeholder 2">
              <a:extLst>
                <a:ext uri="{FF2B5EF4-FFF2-40B4-BE49-F238E27FC236}">
                  <a16:creationId xmlns:a16="http://schemas.microsoft.com/office/drawing/2014/main" id="{E373C041-A404-D461-9A5D-6C6D358EA61F}"/>
                </a:ext>
              </a:extLst>
            </p:cNvPr>
            <p:cNvSpPr txBox="1">
              <a:spLocks/>
            </p:cNvSpPr>
            <p:nvPr/>
          </p:nvSpPr>
          <p:spPr>
            <a:xfrm>
              <a:off x="4284798" y="1671536"/>
              <a:ext cx="1296000" cy="670091"/>
            </a:xfrm>
            <a:prstGeom prst="rect">
              <a:avLst/>
            </a:prstGeom>
          </p:spPr>
          <p:txBody>
            <a:bodyPr vert="horz" lIns="91440" tIns="45720" rIns="91440" bIns="45720" rtlCol="0" anchor="t">
              <a:noAutofit/>
            </a:bodyPr>
            <a:lst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11"/>
                </a:spcBef>
                <a:buSzPct val="120000"/>
                <a:buNone/>
              </a:pPr>
              <a:r>
                <a:rPr lang="en-GB" sz="2200" dirty="0">
                  <a:solidFill>
                    <a:schemeClr val="accent5"/>
                  </a:solidFill>
                  <a:latin typeface="Trebuchet MS" panose="020B0703020202090204" pitchFamily="34" charset="0"/>
                </a:rPr>
                <a:t>24x</a:t>
              </a:r>
              <a:r>
                <a:rPr lang="en-GB" sz="2200" dirty="0">
                  <a:latin typeface="Trebuchet MS" panose="020B0703020202090204" pitchFamily="34" charset="0"/>
                </a:rPr>
                <a:t> </a:t>
              </a:r>
            </a:p>
            <a:p>
              <a:pPr marL="0" indent="0" algn="ctr">
                <a:spcBef>
                  <a:spcPts val="11"/>
                </a:spcBef>
                <a:buSzPct val="120000"/>
                <a:buNone/>
              </a:pPr>
              <a:r>
                <a:rPr lang="en-GB" sz="2200" dirty="0">
                  <a:latin typeface="Trebuchet MS" panose="020B0703020202090204" pitchFamily="34" charset="0"/>
                </a:rPr>
                <a:t>threads</a:t>
              </a:r>
              <a:endParaRPr lang="en-GR" sz="2200" dirty="0">
                <a:latin typeface="Trebuchet MS" panose="020B0703020202090204" pitchFamily="34" charset="0"/>
              </a:endParaRPr>
            </a:p>
          </p:txBody>
        </p:sp>
        <p:cxnSp>
          <p:nvCxnSpPr>
            <p:cNvPr id="144" name="Straight Arrow Connector 143">
              <a:extLst>
                <a:ext uri="{FF2B5EF4-FFF2-40B4-BE49-F238E27FC236}">
                  <a16:creationId xmlns:a16="http://schemas.microsoft.com/office/drawing/2014/main" id="{DE0A05B7-F29C-2632-CD76-4791EFFD550D}"/>
                </a:ext>
              </a:extLst>
            </p:cNvPr>
            <p:cNvCxnSpPr>
              <a:cxnSpLocks/>
            </p:cNvCxnSpPr>
            <p:nvPr/>
          </p:nvCxnSpPr>
          <p:spPr>
            <a:xfrm flipH="1">
              <a:off x="5426012" y="1974215"/>
              <a:ext cx="578381" cy="7314"/>
            </a:xfrm>
            <a:prstGeom prst="straightConnector1">
              <a:avLst/>
            </a:prstGeom>
            <a:ln w="5715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278101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22</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accent6">
                    <a:lumMod val="50000"/>
                  </a:schemeClr>
                </a:solidFill>
                <a:latin typeface="Trebuchet MS" panose="020B0703020202090204" pitchFamily="34" charset="0"/>
              </a:rPr>
              <a:t>Sparse Matrix Data Set</a:t>
            </a:r>
          </a:p>
        </p:txBody>
      </p:sp>
      <p:sp>
        <p:nvSpPr>
          <p:cNvPr id="38" name="Content Placeholder 2">
            <a:extLst>
              <a:ext uri="{FF2B5EF4-FFF2-40B4-BE49-F238E27FC236}">
                <a16:creationId xmlns:a16="http://schemas.microsoft.com/office/drawing/2014/main" id="{0441BABB-655B-4E41-B839-2B5B6A765097}"/>
              </a:ext>
            </a:extLst>
          </p:cNvPr>
          <p:cNvSpPr>
            <a:spLocks noGrp="1"/>
          </p:cNvSpPr>
          <p:nvPr>
            <p:ph idx="1"/>
          </p:nvPr>
        </p:nvSpPr>
        <p:spPr>
          <a:xfrm>
            <a:off x="391581" y="967410"/>
            <a:ext cx="8360840" cy="5667072"/>
          </a:xfrm>
        </p:spPr>
        <p:txBody>
          <a:bodyPr>
            <a:normAutofit/>
          </a:bodyPr>
          <a:lstStyle/>
          <a:p>
            <a:pPr marL="0" indent="0">
              <a:lnSpc>
                <a:spcPct val="100000"/>
              </a:lnSpc>
              <a:spcBef>
                <a:spcPts val="8"/>
              </a:spcBef>
              <a:buSzPct val="120000"/>
              <a:buNone/>
            </a:pPr>
            <a:r>
              <a:rPr lang="en-GR" dirty="0">
                <a:solidFill>
                  <a:schemeClr val="accent4"/>
                </a:solidFill>
                <a:latin typeface="Trebuchet MS" panose="020B0703020202090204" pitchFamily="34" charset="0"/>
              </a:rPr>
              <a:t>26</a:t>
            </a:r>
            <a:r>
              <a:rPr lang="en-GR" dirty="0">
                <a:solidFill>
                  <a:schemeClr val="accent3"/>
                </a:solidFill>
                <a:latin typeface="Trebuchet MS" panose="020B0703020202090204" pitchFamily="34" charset="0"/>
              </a:rPr>
              <a:t> </a:t>
            </a:r>
            <a:r>
              <a:rPr lang="en-US" dirty="0">
                <a:solidFill>
                  <a:schemeClr val="tx1">
                    <a:lumMod val="85000"/>
                    <a:lumOff val="15000"/>
                  </a:schemeClr>
                </a:solidFill>
                <a:latin typeface="Trebuchet MS" panose="020B0703020202090204" pitchFamily="34" charset="0"/>
              </a:rPr>
              <a:t>sparse matrices</a:t>
            </a:r>
            <a:r>
              <a:rPr lang="en-US" dirty="0">
                <a:solidFill>
                  <a:schemeClr val="accent2"/>
                </a:solidFill>
                <a:latin typeface="Trebuchet MS" panose="020B0703020202090204" pitchFamily="34" charset="0"/>
              </a:rPr>
              <a:t>*</a:t>
            </a:r>
            <a:r>
              <a:rPr lang="en-US" dirty="0">
                <a:solidFill>
                  <a:schemeClr val="tx1">
                    <a:lumMod val="85000"/>
                    <a:lumOff val="15000"/>
                  </a:schemeClr>
                </a:solidFill>
                <a:latin typeface="Trebuchet MS" panose="020B0703020202090204" pitchFamily="34" charset="0"/>
              </a:rPr>
              <a:t>:</a:t>
            </a:r>
          </a:p>
          <a:p>
            <a:pPr>
              <a:lnSpc>
                <a:spcPct val="100000"/>
              </a:lnSpc>
              <a:spcBef>
                <a:spcPts val="8"/>
              </a:spcBef>
              <a:buSzPct val="120000"/>
            </a:pPr>
            <a:r>
              <a:rPr lang="en-GR" sz="2400" dirty="0">
                <a:solidFill>
                  <a:schemeClr val="tx1">
                    <a:lumMod val="85000"/>
                    <a:lumOff val="15000"/>
                  </a:schemeClr>
                </a:solidFill>
                <a:latin typeface="Trebuchet MS" panose="020B0703020202090204" pitchFamily="34" charset="0"/>
              </a:rPr>
              <a:t> Diverse </a:t>
            </a:r>
            <a:r>
              <a:rPr lang="en-GR" sz="2400" dirty="0">
                <a:solidFill>
                  <a:schemeClr val="accent4"/>
                </a:solidFill>
                <a:latin typeface="Trebuchet MS" panose="020B0703020202090204" pitchFamily="34" charset="0"/>
              </a:rPr>
              <a:t>sparsity</a:t>
            </a:r>
            <a:r>
              <a:rPr lang="en-GR" sz="2400" dirty="0">
                <a:solidFill>
                  <a:schemeClr val="tx1">
                    <a:lumMod val="85000"/>
                    <a:lumOff val="15000"/>
                  </a:schemeClr>
                </a:solidFill>
                <a:latin typeface="Trebuchet MS" panose="020B0703020202090204" pitchFamily="34" charset="0"/>
              </a:rPr>
              <a:t> patterns</a:t>
            </a:r>
          </a:p>
          <a:p>
            <a:pPr>
              <a:lnSpc>
                <a:spcPct val="100000"/>
              </a:lnSpc>
              <a:spcBef>
                <a:spcPts val="8"/>
              </a:spcBef>
              <a:buSzPct val="120000"/>
            </a:pPr>
            <a:r>
              <a:rPr lang="en-GR" sz="2400" dirty="0">
                <a:solidFill>
                  <a:schemeClr val="tx1">
                    <a:lumMod val="85000"/>
                    <a:lumOff val="15000"/>
                  </a:schemeClr>
                </a:solidFill>
                <a:latin typeface="Trebuchet MS" panose="020B0703020202090204" pitchFamily="34" charset="0"/>
              </a:rPr>
              <a:t> Variability on </a:t>
            </a:r>
            <a:r>
              <a:rPr lang="en-GR" sz="2400" dirty="0">
                <a:solidFill>
                  <a:schemeClr val="accent4"/>
                </a:solidFill>
                <a:latin typeface="Trebuchet MS" panose="020B0703020202090204" pitchFamily="34" charset="0"/>
              </a:rPr>
              <a:t>irregular</a:t>
            </a:r>
            <a:r>
              <a:rPr lang="en-GR" sz="2400" dirty="0">
                <a:solidFill>
                  <a:schemeClr val="tx1">
                    <a:lumMod val="85000"/>
                    <a:lumOff val="15000"/>
                  </a:schemeClr>
                </a:solidFill>
                <a:latin typeface="Trebuchet MS" panose="020B0703020202090204" pitchFamily="34" charset="0"/>
              </a:rPr>
              <a:t> patterns</a:t>
            </a:r>
          </a:p>
          <a:p>
            <a:pPr>
              <a:lnSpc>
                <a:spcPct val="100000"/>
              </a:lnSpc>
              <a:spcBef>
                <a:spcPts val="8"/>
              </a:spcBef>
              <a:buSzPct val="120000"/>
            </a:pPr>
            <a:r>
              <a:rPr lang="en-GR" sz="2400" dirty="0">
                <a:solidFill>
                  <a:schemeClr val="tx1">
                    <a:lumMod val="85000"/>
                    <a:lumOff val="15000"/>
                  </a:schemeClr>
                </a:solidFill>
                <a:latin typeface="Trebuchet MS" panose="020B0703020202090204" pitchFamily="34" charset="0"/>
              </a:rPr>
              <a:t> Variability on </a:t>
            </a:r>
            <a:r>
              <a:rPr lang="en-GR" sz="2400" dirty="0">
                <a:solidFill>
                  <a:schemeClr val="accent4"/>
                </a:solidFill>
                <a:latin typeface="Trebuchet MS" panose="020B0703020202090204" pitchFamily="34" charset="0"/>
              </a:rPr>
              <a:t>block</a:t>
            </a:r>
            <a:r>
              <a:rPr lang="en-GR" sz="2400" dirty="0">
                <a:solidFill>
                  <a:schemeClr val="tx1">
                    <a:lumMod val="85000"/>
                    <a:lumOff val="15000"/>
                  </a:schemeClr>
                </a:solidFill>
                <a:latin typeface="Trebuchet MS" panose="020B0703020202090204" pitchFamily="34" charset="0"/>
              </a:rPr>
              <a:t> patterns</a:t>
            </a:r>
          </a:p>
        </p:txBody>
      </p:sp>
      <p:sp>
        <p:nvSpPr>
          <p:cNvPr id="68" name="TextBox 67">
            <a:extLst>
              <a:ext uri="{FF2B5EF4-FFF2-40B4-BE49-F238E27FC236}">
                <a16:creationId xmlns:a16="http://schemas.microsoft.com/office/drawing/2014/main" id="{D20E8198-5A59-27BC-3EB0-DFCEAFAFE673}"/>
              </a:ext>
            </a:extLst>
          </p:cNvPr>
          <p:cNvSpPr txBox="1"/>
          <p:nvPr/>
        </p:nvSpPr>
        <p:spPr>
          <a:xfrm>
            <a:off x="1714789" y="3094542"/>
            <a:ext cx="2323537" cy="461665"/>
          </a:xfrm>
          <a:prstGeom prst="rect">
            <a:avLst/>
          </a:prstGeom>
          <a:noFill/>
        </p:spPr>
        <p:txBody>
          <a:bodyPr wrap="square" rtlCol="0">
            <a:spAutoFit/>
          </a:bodyPr>
          <a:lstStyle/>
          <a:p>
            <a:pPr algn="ctr"/>
            <a:r>
              <a:rPr lang="en-GR" sz="2400" dirty="0">
                <a:solidFill>
                  <a:schemeClr val="accent3"/>
                </a:solidFill>
                <a:latin typeface="Trebuchet MS" panose="020B0703020202090204" pitchFamily="34" charset="0"/>
              </a:rPr>
              <a:t>Regular</a:t>
            </a:r>
            <a:r>
              <a:rPr lang="en-GR" sz="2400" dirty="0">
                <a:solidFill>
                  <a:schemeClr val="tx1">
                    <a:lumMod val="85000"/>
                    <a:lumOff val="15000"/>
                  </a:schemeClr>
                </a:solidFill>
                <a:latin typeface="Trebuchet MS" panose="020B0703020202090204" pitchFamily="34" charset="0"/>
              </a:rPr>
              <a:t> Matrix</a:t>
            </a:r>
          </a:p>
        </p:txBody>
      </p:sp>
      <p:grpSp>
        <p:nvGrpSpPr>
          <p:cNvPr id="92" name="Group 91">
            <a:extLst>
              <a:ext uri="{FF2B5EF4-FFF2-40B4-BE49-F238E27FC236}">
                <a16:creationId xmlns:a16="http://schemas.microsoft.com/office/drawing/2014/main" id="{A2E470A5-F61E-D76E-BA25-5981152A69D4}"/>
              </a:ext>
            </a:extLst>
          </p:cNvPr>
          <p:cNvGrpSpPr>
            <a:grpSpLocks noChangeAspect="1"/>
          </p:cNvGrpSpPr>
          <p:nvPr/>
        </p:nvGrpSpPr>
        <p:grpSpPr>
          <a:xfrm>
            <a:off x="1947154" y="3650148"/>
            <a:ext cx="1858807" cy="1679066"/>
            <a:chOff x="1036320" y="2239962"/>
            <a:chExt cx="1905000" cy="1948528"/>
          </a:xfrm>
          <a:solidFill>
            <a:schemeClr val="tx2">
              <a:lumMod val="10000"/>
              <a:lumOff val="90000"/>
            </a:schemeClr>
          </a:solidFill>
        </p:grpSpPr>
        <p:grpSp>
          <p:nvGrpSpPr>
            <p:cNvPr id="93" name="Group 92">
              <a:extLst>
                <a:ext uri="{FF2B5EF4-FFF2-40B4-BE49-F238E27FC236}">
                  <a16:creationId xmlns:a16="http://schemas.microsoft.com/office/drawing/2014/main" id="{35095128-5F31-98F5-E45D-ABB75F97A70D}"/>
                </a:ext>
              </a:extLst>
            </p:cNvPr>
            <p:cNvGrpSpPr/>
            <p:nvPr/>
          </p:nvGrpSpPr>
          <p:grpSpPr>
            <a:xfrm>
              <a:off x="1036320" y="2239962"/>
              <a:ext cx="1905000" cy="972266"/>
              <a:chOff x="1036320" y="2239962"/>
              <a:chExt cx="1905000" cy="972266"/>
            </a:xfrm>
            <a:grpFill/>
          </p:grpSpPr>
          <p:grpSp>
            <p:nvGrpSpPr>
              <p:cNvPr id="173" name="Group 172">
                <a:extLst>
                  <a:ext uri="{FF2B5EF4-FFF2-40B4-BE49-F238E27FC236}">
                    <a16:creationId xmlns:a16="http://schemas.microsoft.com/office/drawing/2014/main" id="{A68C0070-6A8F-BBDC-8E89-C7A4A0494205}"/>
                  </a:ext>
                </a:extLst>
              </p:cNvPr>
              <p:cNvGrpSpPr/>
              <p:nvPr/>
            </p:nvGrpSpPr>
            <p:grpSpPr>
              <a:xfrm>
                <a:off x="1036320" y="2239962"/>
                <a:ext cx="1905000" cy="486796"/>
                <a:chOff x="1036320" y="2239962"/>
                <a:chExt cx="1905000" cy="486796"/>
              </a:xfrm>
              <a:grpFill/>
            </p:grpSpPr>
            <p:grpSp>
              <p:nvGrpSpPr>
                <p:cNvPr id="197" name="Group 196">
                  <a:extLst>
                    <a:ext uri="{FF2B5EF4-FFF2-40B4-BE49-F238E27FC236}">
                      <a16:creationId xmlns:a16="http://schemas.microsoft.com/office/drawing/2014/main" id="{8046B0E2-4413-6072-8268-BFF5E1B69BE0}"/>
                    </a:ext>
                  </a:extLst>
                </p:cNvPr>
                <p:cNvGrpSpPr/>
                <p:nvPr/>
              </p:nvGrpSpPr>
              <p:grpSpPr>
                <a:xfrm>
                  <a:off x="1036320" y="2239962"/>
                  <a:ext cx="1905000" cy="244158"/>
                  <a:chOff x="1036320" y="2239962"/>
                  <a:chExt cx="2194560" cy="274638"/>
                </a:xfrm>
                <a:grpFill/>
              </p:grpSpPr>
              <p:grpSp>
                <p:nvGrpSpPr>
                  <p:cNvPr id="209" name="Group 208">
                    <a:extLst>
                      <a:ext uri="{FF2B5EF4-FFF2-40B4-BE49-F238E27FC236}">
                        <a16:creationId xmlns:a16="http://schemas.microsoft.com/office/drawing/2014/main" id="{3E800DF8-3127-E1CA-6584-E0DDA18E9AC2}"/>
                      </a:ext>
                    </a:extLst>
                  </p:cNvPr>
                  <p:cNvGrpSpPr/>
                  <p:nvPr/>
                </p:nvGrpSpPr>
                <p:grpSpPr>
                  <a:xfrm>
                    <a:off x="1036320" y="2240280"/>
                    <a:ext cx="1097280" cy="274320"/>
                    <a:chOff x="1036320" y="2240280"/>
                    <a:chExt cx="1097280" cy="274320"/>
                  </a:xfrm>
                  <a:grpFill/>
                </p:grpSpPr>
                <p:sp>
                  <p:nvSpPr>
                    <p:cNvPr id="215" name="Rectangle 214">
                      <a:extLst>
                        <a:ext uri="{FF2B5EF4-FFF2-40B4-BE49-F238E27FC236}">
                          <a16:creationId xmlns:a16="http://schemas.microsoft.com/office/drawing/2014/main" id="{FA11ACA0-CE49-8843-1BC6-8A63D0CCC350}"/>
                        </a:ext>
                      </a:extLst>
                    </p:cNvPr>
                    <p:cNvSpPr/>
                    <p:nvPr/>
                  </p:nvSpPr>
                  <p:spPr>
                    <a:xfrm>
                      <a:off x="103632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16" name="Rectangle 215">
                      <a:extLst>
                        <a:ext uri="{FF2B5EF4-FFF2-40B4-BE49-F238E27FC236}">
                          <a16:creationId xmlns:a16="http://schemas.microsoft.com/office/drawing/2014/main" id="{AA8326B2-2445-EA48-7A8A-126C7BAE21FB}"/>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17" name="Rectangle 216">
                      <a:extLst>
                        <a:ext uri="{FF2B5EF4-FFF2-40B4-BE49-F238E27FC236}">
                          <a16:creationId xmlns:a16="http://schemas.microsoft.com/office/drawing/2014/main" id="{426BFC9D-0646-ABB4-CE7B-D9A6FB592A2C}"/>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18" name="Rectangle 217">
                      <a:extLst>
                        <a:ext uri="{FF2B5EF4-FFF2-40B4-BE49-F238E27FC236}">
                          <a16:creationId xmlns:a16="http://schemas.microsoft.com/office/drawing/2014/main" id="{350C20C7-4141-32EA-D988-D89DAC393A02}"/>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210" name="Group 209">
                    <a:extLst>
                      <a:ext uri="{FF2B5EF4-FFF2-40B4-BE49-F238E27FC236}">
                        <a16:creationId xmlns:a16="http://schemas.microsoft.com/office/drawing/2014/main" id="{B2A5D9C0-F3F4-56EE-0BEF-6EDFFCFA4598}"/>
                      </a:ext>
                    </a:extLst>
                  </p:cNvPr>
                  <p:cNvGrpSpPr/>
                  <p:nvPr/>
                </p:nvGrpSpPr>
                <p:grpSpPr>
                  <a:xfrm>
                    <a:off x="2133600" y="2239962"/>
                    <a:ext cx="1097280" cy="274320"/>
                    <a:chOff x="1036320" y="2240280"/>
                    <a:chExt cx="1097280" cy="274320"/>
                  </a:xfrm>
                  <a:grpFill/>
                </p:grpSpPr>
                <p:sp>
                  <p:nvSpPr>
                    <p:cNvPr id="211" name="Rectangle 210">
                      <a:extLst>
                        <a:ext uri="{FF2B5EF4-FFF2-40B4-BE49-F238E27FC236}">
                          <a16:creationId xmlns:a16="http://schemas.microsoft.com/office/drawing/2014/main" id="{270B8371-6F47-64A2-AEC5-98BFE79B2A49}"/>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12" name="Rectangle 211">
                      <a:extLst>
                        <a:ext uri="{FF2B5EF4-FFF2-40B4-BE49-F238E27FC236}">
                          <a16:creationId xmlns:a16="http://schemas.microsoft.com/office/drawing/2014/main" id="{B0D9E684-1B22-CD36-1E5A-CB887F923924}"/>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13" name="Rectangle 212">
                      <a:extLst>
                        <a:ext uri="{FF2B5EF4-FFF2-40B4-BE49-F238E27FC236}">
                          <a16:creationId xmlns:a16="http://schemas.microsoft.com/office/drawing/2014/main" id="{EA9714CD-B349-26DC-58C7-B8AA29B4701D}"/>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14" name="Rectangle 213">
                      <a:extLst>
                        <a:ext uri="{FF2B5EF4-FFF2-40B4-BE49-F238E27FC236}">
                          <a16:creationId xmlns:a16="http://schemas.microsoft.com/office/drawing/2014/main" id="{F1DC64C7-AA62-6141-A676-E9455E3B5FAD}"/>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nvGrpSpPr>
                <p:cNvPr id="198" name="Group 197">
                  <a:extLst>
                    <a:ext uri="{FF2B5EF4-FFF2-40B4-BE49-F238E27FC236}">
                      <a16:creationId xmlns:a16="http://schemas.microsoft.com/office/drawing/2014/main" id="{44727903-41D9-E4CB-1F7E-17A23F10E170}"/>
                    </a:ext>
                  </a:extLst>
                </p:cNvPr>
                <p:cNvGrpSpPr/>
                <p:nvPr/>
              </p:nvGrpSpPr>
              <p:grpSpPr>
                <a:xfrm>
                  <a:off x="1036320" y="2482600"/>
                  <a:ext cx="1905000" cy="244158"/>
                  <a:chOff x="1036320" y="2239962"/>
                  <a:chExt cx="2194560" cy="274638"/>
                </a:xfrm>
                <a:grpFill/>
              </p:grpSpPr>
              <p:grpSp>
                <p:nvGrpSpPr>
                  <p:cNvPr id="199" name="Group 198">
                    <a:extLst>
                      <a:ext uri="{FF2B5EF4-FFF2-40B4-BE49-F238E27FC236}">
                        <a16:creationId xmlns:a16="http://schemas.microsoft.com/office/drawing/2014/main" id="{8B9FA951-3B14-0F9E-E1D7-F7DB13CCC809}"/>
                      </a:ext>
                    </a:extLst>
                  </p:cNvPr>
                  <p:cNvGrpSpPr/>
                  <p:nvPr/>
                </p:nvGrpSpPr>
                <p:grpSpPr>
                  <a:xfrm>
                    <a:off x="1036320" y="2240280"/>
                    <a:ext cx="1097280" cy="274320"/>
                    <a:chOff x="1036320" y="2240280"/>
                    <a:chExt cx="1097280" cy="274320"/>
                  </a:xfrm>
                  <a:grpFill/>
                </p:grpSpPr>
                <p:sp>
                  <p:nvSpPr>
                    <p:cNvPr id="205" name="Rectangle 204">
                      <a:extLst>
                        <a:ext uri="{FF2B5EF4-FFF2-40B4-BE49-F238E27FC236}">
                          <a16:creationId xmlns:a16="http://schemas.microsoft.com/office/drawing/2014/main" id="{78C68921-9ABD-2C82-BA19-87D012B38CF7}"/>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06" name="Rectangle 205">
                      <a:extLst>
                        <a:ext uri="{FF2B5EF4-FFF2-40B4-BE49-F238E27FC236}">
                          <a16:creationId xmlns:a16="http://schemas.microsoft.com/office/drawing/2014/main" id="{7F13F21B-F3CE-8A0A-33F2-2C1A79F95CDC}"/>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07" name="Rectangle 206">
                      <a:extLst>
                        <a:ext uri="{FF2B5EF4-FFF2-40B4-BE49-F238E27FC236}">
                          <a16:creationId xmlns:a16="http://schemas.microsoft.com/office/drawing/2014/main" id="{893B2E34-ED76-03C3-4BB5-F563FE231F97}"/>
                        </a:ext>
                      </a:extLst>
                    </p:cNvPr>
                    <p:cNvSpPr/>
                    <p:nvPr/>
                  </p:nvSpPr>
                  <p:spPr>
                    <a:xfrm>
                      <a:off x="1588168"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08" name="Rectangle 207">
                      <a:extLst>
                        <a:ext uri="{FF2B5EF4-FFF2-40B4-BE49-F238E27FC236}">
                          <a16:creationId xmlns:a16="http://schemas.microsoft.com/office/drawing/2014/main" id="{F7A73254-598C-7D83-A7D6-662E96FB0F63}"/>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200" name="Group 199">
                    <a:extLst>
                      <a:ext uri="{FF2B5EF4-FFF2-40B4-BE49-F238E27FC236}">
                        <a16:creationId xmlns:a16="http://schemas.microsoft.com/office/drawing/2014/main" id="{380C6307-A524-9FEC-2323-48CAE8E096E4}"/>
                      </a:ext>
                    </a:extLst>
                  </p:cNvPr>
                  <p:cNvGrpSpPr/>
                  <p:nvPr/>
                </p:nvGrpSpPr>
                <p:grpSpPr>
                  <a:xfrm>
                    <a:off x="2133600" y="2239962"/>
                    <a:ext cx="1097280" cy="274320"/>
                    <a:chOff x="1036320" y="2240280"/>
                    <a:chExt cx="1097280" cy="274320"/>
                  </a:xfrm>
                  <a:grpFill/>
                </p:grpSpPr>
                <p:sp>
                  <p:nvSpPr>
                    <p:cNvPr id="201" name="Rectangle 200">
                      <a:extLst>
                        <a:ext uri="{FF2B5EF4-FFF2-40B4-BE49-F238E27FC236}">
                          <a16:creationId xmlns:a16="http://schemas.microsoft.com/office/drawing/2014/main" id="{D9378D18-0897-500F-7AD6-4CC762AB8E1D}"/>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02" name="Rectangle 201">
                      <a:extLst>
                        <a:ext uri="{FF2B5EF4-FFF2-40B4-BE49-F238E27FC236}">
                          <a16:creationId xmlns:a16="http://schemas.microsoft.com/office/drawing/2014/main" id="{6300302B-C6E1-7627-8CD4-06D8472A63B2}"/>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03" name="Rectangle 202">
                      <a:extLst>
                        <a:ext uri="{FF2B5EF4-FFF2-40B4-BE49-F238E27FC236}">
                          <a16:creationId xmlns:a16="http://schemas.microsoft.com/office/drawing/2014/main" id="{1617E72B-0752-5259-60B1-8C6895E310D3}"/>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04" name="Rectangle 203">
                      <a:extLst>
                        <a:ext uri="{FF2B5EF4-FFF2-40B4-BE49-F238E27FC236}">
                          <a16:creationId xmlns:a16="http://schemas.microsoft.com/office/drawing/2014/main" id="{B8047610-9F32-D3BA-AC96-66F93BFF922C}"/>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grpSp>
            <p:nvGrpSpPr>
              <p:cNvPr id="174" name="Group 173">
                <a:extLst>
                  <a:ext uri="{FF2B5EF4-FFF2-40B4-BE49-F238E27FC236}">
                    <a16:creationId xmlns:a16="http://schemas.microsoft.com/office/drawing/2014/main" id="{16D9419D-CC50-8E62-78E5-AD0BF48B1B84}"/>
                  </a:ext>
                </a:extLst>
              </p:cNvPr>
              <p:cNvGrpSpPr/>
              <p:nvPr/>
            </p:nvGrpSpPr>
            <p:grpSpPr>
              <a:xfrm>
                <a:off x="1036320" y="2725432"/>
                <a:ext cx="1905000" cy="486796"/>
                <a:chOff x="1036320" y="2239962"/>
                <a:chExt cx="1905000" cy="486796"/>
              </a:xfrm>
              <a:grpFill/>
            </p:grpSpPr>
            <p:grpSp>
              <p:nvGrpSpPr>
                <p:cNvPr id="175" name="Group 174">
                  <a:extLst>
                    <a:ext uri="{FF2B5EF4-FFF2-40B4-BE49-F238E27FC236}">
                      <a16:creationId xmlns:a16="http://schemas.microsoft.com/office/drawing/2014/main" id="{DB3B8DBC-CF42-BA66-E5CE-44A209AC7435}"/>
                    </a:ext>
                  </a:extLst>
                </p:cNvPr>
                <p:cNvGrpSpPr/>
                <p:nvPr/>
              </p:nvGrpSpPr>
              <p:grpSpPr>
                <a:xfrm>
                  <a:off x="1036320" y="2239962"/>
                  <a:ext cx="1905000" cy="244158"/>
                  <a:chOff x="1036320" y="2239962"/>
                  <a:chExt cx="2194560" cy="274638"/>
                </a:xfrm>
                <a:grpFill/>
              </p:grpSpPr>
              <p:grpSp>
                <p:nvGrpSpPr>
                  <p:cNvPr id="187" name="Group 186">
                    <a:extLst>
                      <a:ext uri="{FF2B5EF4-FFF2-40B4-BE49-F238E27FC236}">
                        <a16:creationId xmlns:a16="http://schemas.microsoft.com/office/drawing/2014/main" id="{BC9A5327-8B7F-19BA-1E5D-31BDF2B4F2CA}"/>
                      </a:ext>
                    </a:extLst>
                  </p:cNvPr>
                  <p:cNvGrpSpPr/>
                  <p:nvPr/>
                </p:nvGrpSpPr>
                <p:grpSpPr>
                  <a:xfrm>
                    <a:off x="1036320" y="2240280"/>
                    <a:ext cx="1097280" cy="274320"/>
                    <a:chOff x="1036320" y="2240280"/>
                    <a:chExt cx="1097280" cy="274320"/>
                  </a:xfrm>
                  <a:grpFill/>
                </p:grpSpPr>
                <p:sp>
                  <p:nvSpPr>
                    <p:cNvPr id="193" name="Rectangle 192">
                      <a:extLst>
                        <a:ext uri="{FF2B5EF4-FFF2-40B4-BE49-F238E27FC236}">
                          <a16:creationId xmlns:a16="http://schemas.microsoft.com/office/drawing/2014/main" id="{317980A6-D457-8412-6184-D07CE23BB5D5}"/>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94" name="Rectangle 193">
                      <a:extLst>
                        <a:ext uri="{FF2B5EF4-FFF2-40B4-BE49-F238E27FC236}">
                          <a16:creationId xmlns:a16="http://schemas.microsoft.com/office/drawing/2014/main" id="{2974393D-1843-F1FE-9B55-B73DC4680E33}"/>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95" name="Rectangle 194">
                      <a:extLst>
                        <a:ext uri="{FF2B5EF4-FFF2-40B4-BE49-F238E27FC236}">
                          <a16:creationId xmlns:a16="http://schemas.microsoft.com/office/drawing/2014/main" id="{E22C4A34-7090-AB72-6C47-0B4043EED3B4}"/>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96" name="Rectangle 195">
                      <a:extLst>
                        <a:ext uri="{FF2B5EF4-FFF2-40B4-BE49-F238E27FC236}">
                          <a16:creationId xmlns:a16="http://schemas.microsoft.com/office/drawing/2014/main" id="{0E6405AC-61F3-894C-8009-BB07A95146F6}"/>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188" name="Group 187">
                    <a:extLst>
                      <a:ext uri="{FF2B5EF4-FFF2-40B4-BE49-F238E27FC236}">
                        <a16:creationId xmlns:a16="http://schemas.microsoft.com/office/drawing/2014/main" id="{75F4ED08-C86E-2034-E1F9-8E885ED5BCAA}"/>
                      </a:ext>
                    </a:extLst>
                  </p:cNvPr>
                  <p:cNvGrpSpPr/>
                  <p:nvPr/>
                </p:nvGrpSpPr>
                <p:grpSpPr>
                  <a:xfrm>
                    <a:off x="2133600" y="2239962"/>
                    <a:ext cx="1097280" cy="274320"/>
                    <a:chOff x="1036320" y="2240280"/>
                    <a:chExt cx="1097280" cy="274320"/>
                  </a:xfrm>
                  <a:grpFill/>
                </p:grpSpPr>
                <p:sp>
                  <p:nvSpPr>
                    <p:cNvPr id="189" name="Rectangle 188">
                      <a:extLst>
                        <a:ext uri="{FF2B5EF4-FFF2-40B4-BE49-F238E27FC236}">
                          <a16:creationId xmlns:a16="http://schemas.microsoft.com/office/drawing/2014/main" id="{C465A35C-D737-27E7-FA95-42958B144916}"/>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90" name="Rectangle 189">
                      <a:extLst>
                        <a:ext uri="{FF2B5EF4-FFF2-40B4-BE49-F238E27FC236}">
                          <a16:creationId xmlns:a16="http://schemas.microsoft.com/office/drawing/2014/main" id="{28D2E5AF-4925-D41F-0D06-B6A7FDAA2C0D}"/>
                        </a:ext>
                      </a:extLst>
                    </p:cNvPr>
                    <p:cNvSpPr/>
                    <p:nvPr/>
                  </p:nvSpPr>
                  <p:spPr>
                    <a:xfrm>
                      <a:off x="131064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91" name="Rectangle 190">
                      <a:extLst>
                        <a:ext uri="{FF2B5EF4-FFF2-40B4-BE49-F238E27FC236}">
                          <a16:creationId xmlns:a16="http://schemas.microsoft.com/office/drawing/2014/main" id="{78383FF6-48CF-60E4-C1A3-FF05A8996B97}"/>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92" name="Rectangle 191">
                      <a:extLst>
                        <a:ext uri="{FF2B5EF4-FFF2-40B4-BE49-F238E27FC236}">
                          <a16:creationId xmlns:a16="http://schemas.microsoft.com/office/drawing/2014/main" id="{43456994-B13C-6DC4-DA5F-F3D52AB7F2B6}"/>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nvGrpSpPr>
                <p:cNvPr id="176" name="Group 175">
                  <a:extLst>
                    <a:ext uri="{FF2B5EF4-FFF2-40B4-BE49-F238E27FC236}">
                      <a16:creationId xmlns:a16="http://schemas.microsoft.com/office/drawing/2014/main" id="{7BB8F674-14E9-FE3A-2EC4-7298169DB4AD}"/>
                    </a:ext>
                  </a:extLst>
                </p:cNvPr>
                <p:cNvGrpSpPr/>
                <p:nvPr/>
              </p:nvGrpSpPr>
              <p:grpSpPr>
                <a:xfrm>
                  <a:off x="1036320" y="2482600"/>
                  <a:ext cx="1905000" cy="244158"/>
                  <a:chOff x="1036320" y="2239962"/>
                  <a:chExt cx="2194560" cy="274638"/>
                </a:xfrm>
                <a:grpFill/>
              </p:grpSpPr>
              <p:grpSp>
                <p:nvGrpSpPr>
                  <p:cNvPr id="177" name="Group 176">
                    <a:extLst>
                      <a:ext uri="{FF2B5EF4-FFF2-40B4-BE49-F238E27FC236}">
                        <a16:creationId xmlns:a16="http://schemas.microsoft.com/office/drawing/2014/main" id="{F269A3BD-FF4F-B30B-7F11-2EA06B0A6E0E}"/>
                      </a:ext>
                    </a:extLst>
                  </p:cNvPr>
                  <p:cNvGrpSpPr/>
                  <p:nvPr/>
                </p:nvGrpSpPr>
                <p:grpSpPr>
                  <a:xfrm>
                    <a:off x="1036320" y="2240280"/>
                    <a:ext cx="1097280" cy="274320"/>
                    <a:chOff x="1036320" y="2240280"/>
                    <a:chExt cx="1097280" cy="274320"/>
                  </a:xfrm>
                  <a:grpFill/>
                </p:grpSpPr>
                <p:sp>
                  <p:nvSpPr>
                    <p:cNvPr id="183" name="Rectangle 182">
                      <a:extLst>
                        <a:ext uri="{FF2B5EF4-FFF2-40B4-BE49-F238E27FC236}">
                          <a16:creationId xmlns:a16="http://schemas.microsoft.com/office/drawing/2014/main" id="{35F41A4F-9222-CE4C-BF5B-7C6CC196EBDC}"/>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84" name="Rectangle 183">
                      <a:extLst>
                        <a:ext uri="{FF2B5EF4-FFF2-40B4-BE49-F238E27FC236}">
                          <a16:creationId xmlns:a16="http://schemas.microsoft.com/office/drawing/2014/main" id="{A370EFB3-4E8C-D9C7-EC0B-85609DDF8AC5}"/>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85" name="Rectangle 184">
                      <a:extLst>
                        <a:ext uri="{FF2B5EF4-FFF2-40B4-BE49-F238E27FC236}">
                          <a16:creationId xmlns:a16="http://schemas.microsoft.com/office/drawing/2014/main" id="{C7530240-B1E6-C0A7-B6E3-0DCBF9946A27}"/>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86" name="Rectangle 185">
                      <a:extLst>
                        <a:ext uri="{FF2B5EF4-FFF2-40B4-BE49-F238E27FC236}">
                          <a16:creationId xmlns:a16="http://schemas.microsoft.com/office/drawing/2014/main" id="{7347A8E4-6370-9E78-12B1-3AB9CAE51615}"/>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178" name="Group 177">
                    <a:extLst>
                      <a:ext uri="{FF2B5EF4-FFF2-40B4-BE49-F238E27FC236}">
                        <a16:creationId xmlns:a16="http://schemas.microsoft.com/office/drawing/2014/main" id="{41BF9C72-4F32-5B9F-245B-87D3CCB9507D}"/>
                      </a:ext>
                    </a:extLst>
                  </p:cNvPr>
                  <p:cNvGrpSpPr/>
                  <p:nvPr/>
                </p:nvGrpSpPr>
                <p:grpSpPr>
                  <a:xfrm>
                    <a:off x="2133600" y="2239962"/>
                    <a:ext cx="1097280" cy="274320"/>
                    <a:chOff x="1036320" y="2240280"/>
                    <a:chExt cx="1097280" cy="274320"/>
                  </a:xfrm>
                  <a:grpFill/>
                </p:grpSpPr>
                <p:sp>
                  <p:nvSpPr>
                    <p:cNvPr id="179" name="Rectangle 178">
                      <a:extLst>
                        <a:ext uri="{FF2B5EF4-FFF2-40B4-BE49-F238E27FC236}">
                          <a16:creationId xmlns:a16="http://schemas.microsoft.com/office/drawing/2014/main" id="{16B5530D-3B58-B4F8-B7FE-2B165BEA3A36}"/>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80" name="Rectangle 179">
                      <a:extLst>
                        <a:ext uri="{FF2B5EF4-FFF2-40B4-BE49-F238E27FC236}">
                          <a16:creationId xmlns:a16="http://schemas.microsoft.com/office/drawing/2014/main" id="{82253A71-0A65-F4D0-C8C3-69D79DC694CC}"/>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81" name="Rectangle 180">
                      <a:extLst>
                        <a:ext uri="{FF2B5EF4-FFF2-40B4-BE49-F238E27FC236}">
                          <a16:creationId xmlns:a16="http://schemas.microsoft.com/office/drawing/2014/main" id="{2B867249-F5C1-2E13-6DDE-FF6ADB00E161}"/>
                        </a:ext>
                      </a:extLst>
                    </p:cNvPr>
                    <p:cNvSpPr/>
                    <p:nvPr/>
                  </p:nvSpPr>
                  <p:spPr>
                    <a:xfrm>
                      <a:off x="1588168"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82" name="Rectangle 181">
                      <a:extLst>
                        <a:ext uri="{FF2B5EF4-FFF2-40B4-BE49-F238E27FC236}">
                          <a16:creationId xmlns:a16="http://schemas.microsoft.com/office/drawing/2014/main" id="{34514912-5FF2-C067-7768-D573D86C240C}"/>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grpSp>
        <p:grpSp>
          <p:nvGrpSpPr>
            <p:cNvPr id="95" name="Group 94">
              <a:extLst>
                <a:ext uri="{FF2B5EF4-FFF2-40B4-BE49-F238E27FC236}">
                  <a16:creationId xmlns:a16="http://schemas.microsoft.com/office/drawing/2014/main" id="{0E75F331-894A-4476-CB97-1D75EF10A60E}"/>
                </a:ext>
              </a:extLst>
            </p:cNvPr>
            <p:cNvGrpSpPr/>
            <p:nvPr/>
          </p:nvGrpSpPr>
          <p:grpSpPr>
            <a:xfrm>
              <a:off x="1036320" y="3216224"/>
              <a:ext cx="1905000" cy="972266"/>
              <a:chOff x="1036320" y="2239962"/>
              <a:chExt cx="1905000" cy="972266"/>
            </a:xfrm>
            <a:grpFill/>
          </p:grpSpPr>
          <p:grpSp>
            <p:nvGrpSpPr>
              <p:cNvPr id="96" name="Group 95">
                <a:extLst>
                  <a:ext uri="{FF2B5EF4-FFF2-40B4-BE49-F238E27FC236}">
                    <a16:creationId xmlns:a16="http://schemas.microsoft.com/office/drawing/2014/main" id="{91E5A112-671F-5296-8A26-40BBEEF4A81B}"/>
                  </a:ext>
                </a:extLst>
              </p:cNvPr>
              <p:cNvGrpSpPr/>
              <p:nvPr/>
            </p:nvGrpSpPr>
            <p:grpSpPr>
              <a:xfrm>
                <a:off x="1036320" y="2239962"/>
                <a:ext cx="1905000" cy="486796"/>
                <a:chOff x="1036320" y="2239962"/>
                <a:chExt cx="1905000" cy="486796"/>
              </a:xfrm>
              <a:grpFill/>
            </p:grpSpPr>
            <p:grpSp>
              <p:nvGrpSpPr>
                <p:cNvPr id="151" name="Group 150">
                  <a:extLst>
                    <a:ext uri="{FF2B5EF4-FFF2-40B4-BE49-F238E27FC236}">
                      <a16:creationId xmlns:a16="http://schemas.microsoft.com/office/drawing/2014/main" id="{6C5F1F66-C20A-064D-06AF-0C7D60BEAE23}"/>
                    </a:ext>
                  </a:extLst>
                </p:cNvPr>
                <p:cNvGrpSpPr/>
                <p:nvPr/>
              </p:nvGrpSpPr>
              <p:grpSpPr>
                <a:xfrm>
                  <a:off x="1036320" y="2239962"/>
                  <a:ext cx="1905000" cy="244158"/>
                  <a:chOff x="1036320" y="2239962"/>
                  <a:chExt cx="2194560" cy="274638"/>
                </a:xfrm>
                <a:grpFill/>
              </p:grpSpPr>
              <p:grpSp>
                <p:nvGrpSpPr>
                  <p:cNvPr id="163" name="Group 162">
                    <a:extLst>
                      <a:ext uri="{FF2B5EF4-FFF2-40B4-BE49-F238E27FC236}">
                        <a16:creationId xmlns:a16="http://schemas.microsoft.com/office/drawing/2014/main" id="{EA66EA7E-BAD9-A83E-5CAC-9C04DDFDC595}"/>
                      </a:ext>
                    </a:extLst>
                  </p:cNvPr>
                  <p:cNvGrpSpPr/>
                  <p:nvPr/>
                </p:nvGrpSpPr>
                <p:grpSpPr>
                  <a:xfrm>
                    <a:off x="1036320" y="2240280"/>
                    <a:ext cx="1097280" cy="274320"/>
                    <a:chOff x="1036320" y="2240280"/>
                    <a:chExt cx="1097280" cy="274320"/>
                  </a:xfrm>
                  <a:grpFill/>
                </p:grpSpPr>
                <p:sp>
                  <p:nvSpPr>
                    <p:cNvPr id="169" name="Rectangle 168">
                      <a:extLst>
                        <a:ext uri="{FF2B5EF4-FFF2-40B4-BE49-F238E27FC236}">
                          <a16:creationId xmlns:a16="http://schemas.microsoft.com/office/drawing/2014/main" id="{74D53EC4-C76D-DA81-A44C-A76ED121BB42}"/>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70" name="Rectangle 169">
                      <a:extLst>
                        <a:ext uri="{FF2B5EF4-FFF2-40B4-BE49-F238E27FC236}">
                          <a16:creationId xmlns:a16="http://schemas.microsoft.com/office/drawing/2014/main" id="{ECBF8D74-9996-1D1D-308A-5DDA6568D035}"/>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71" name="Rectangle 170">
                      <a:extLst>
                        <a:ext uri="{FF2B5EF4-FFF2-40B4-BE49-F238E27FC236}">
                          <a16:creationId xmlns:a16="http://schemas.microsoft.com/office/drawing/2014/main" id="{769762DE-0E4B-2BDF-CA62-C2B6D97AFD9A}"/>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72" name="Rectangle 171">
                      <a:extLst>
                        <a:ext uri="{FF2B5EF4-FFF2-40B4-BE49-F238E27FC236}">
                          <a16:creationId xmlns:a16="http://schemas.microsoft.com/office/drawing/2014/main" id="{22E0A4E5-A1D8-061A-2F2A-9B53C2456CEC}"/>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164" name="Group 163">
                    <a:extLst>
                      <a:ext uri="{FF2B5EF4-FFF2-40B4-BE49-F238E27FC236}">
                        <a16:creationId xmlns:a16="http://schemas.microsoft.com/office/drawing/2014/main" id="{163C8F53-0E10-3724-56DD-40F49D4ABC24}"/>
                      </a:ext>
                    </a:extLst>
                  </p:cNvPr>
                  <p:cNvGrpSpPr/>
                  <p:nvPr/>
                </p:nvGrpSpPr>
                <p:grpSpPr>
                  <a:xfrm>
                    <a:off x="2133600" y="2239962"/>
                    <a:ext cx="1097280" cy="274320"/>
                    <a:chOff x="1036320" y="2240280"/>
                    <a:chExt cx="1097280" cy="274320"/>
                  </a:xfrm>
                  <a:grpFill/>
                </p:grpSpPr>
                <p:sp>
                  <p:nvSpPr>
                    <p:cNvPr id="165" name="Rectangle 164">
                      <a:extLst>
                        <a:ext uri="{FF2B5EF4-FFF2-40B4-BE49-F238E27FC236}">
                          <a16:creationId xmlns:a16="http://schemas.microsoft.com/office/drawing/2014/main" id="{6FE01092-C1BD-976C-D577-80E2ACDCCF5A}"/>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66" name="Rectangle 165">
                      <a:extLst>
                        <a:ext uri="{FF2B5EF4-FFF2-40B4-BE49-F238E27FC236}">
                          <a16:creationId xmlns:a16="http://schemas.microsoft.com/office/drawing/2014/main" id="{F19B728A-2C86-BB3C-CA17-DAF69B6AC2B5}"/>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67" name="Rectangle 166">
                      <a:extLst>
                        <a:ext uri="{FF2B5EF4-FFF2-40B4-BE49-F238E27FC236}">
                          <a16:creationId xmlns:a16="http://schemas.microsoft.com/office/drawing/2014/main" id="{15005A43-E65E-4E1E-BF9C-B7D89491AB0B}"/>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68" name="Rectangle 167">
                      <a:extLst>
                        <a:ext uri="{FF2B5EF4-FFF2-40B4-BE49-F238E27FC236}">
                          <a16:creationId xmlns:a16="http://schemas.microsoft.com/office/drawing/2014/main" id="{A10717AD-6BFA-212D-799F-7149E334F596}"/>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nvGrpSpPr>
                <p:cNvPr id="152" name="Group 151">
                  <a:extLst>
                    <a:ext uri="{FF2B5EF4-FFF2-40B4-BE49-F238E27FC236}">
                      <a16:creationId xmlns:a16="http://schemas.microsoft.com/office/drawing/2014/main" id="{F8787D48-9728-8FA5-B0DA-EC7FDEE39119}"/>
                    </a:ext>
                  </a:extLst>
                </p:cNvPr>
                <p:cNvGrpSpPr/>
                <p:nvPr/>
              </p:nvGrpSpPr>
              <p:grpSpPr>
                <a:xfrm>
                  <a:off x="1036320" y="2482600"/>
                  <a:ext cx="1905000" cy="244158"/>
                  <a:chOff x="1036320" y="2239962"/>
                  <a:chExt cx="2194560" cy="274638"/>
                </a:xfrm>
                <a:grpFill/>
              </p:grpSpPr>
              <p:grpSp>
                <p:nvGrpSpPr>
                  <p:cNvPr id="153" name="Group 152">
                    <a:extLst>
                      <a:ext uri="{FF2B5EF4-FFF2-40B4-BE49-F238E27FC236}">
                        <a16:creationId xmlns:a16="http://schemas.microsoft.com/office/drawing/2014/main" id="{CC7AD504-7AD7-9E6C-C05D-7FB8A94B80C9}"/>
                      </a:ext>
                    </a:extLst>
                  </p:cNvPr>
                  <p:cNvGrpSpPr/>
                  <p:nvPr/>
                </p:nvGrpSpPr>
                <p:grpSpPr>
                  <a:xfrm>
                    <a:off x="1036320" y="2240280"/>
                    <a:ext cx="1097280" cy="274320"/>
                    <a:chOff x="1036320" y="2240280"/>
                    <a:chExt cx="1097280" cy="274320"/>
                  </a:xfrm>
                  <a:grpFill/>
                </p:grpSpPr>
                <p:sp>
                  <p:nvSpPr>
                    <p:cNvPr id="159" name="Rectangle 158">
                      <a:extLst>
                        <a:ext uri="{FF2B5EF4-FFF2-40B4-BE49-F238E27FC236}">
                          <a16:creationId xmlns:a16="http://schemas.microsoft.com/office/drawing/2014/main" id="{DEC7DFCA-ADCB-38C4-E3C3-997C0BDB7800}"/>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60" name="Rectangle 159">
                      <a:extLst>
                        <a:ext uri="{FF2B5EF4-FFF2-40B4-BE49-F238E27FC236}">
                          <a16:creationId xmlns:a16="http://schemas.microsoft.com/office/drawing/2014/main" id="{C06C8A3E-CA1B-E124-D788-5AD0FBAD4154}"/>
                        </a:ext>
                      </a:extLst>
                    </p:cNvPr>
                    <p:cNvSpPr/>
                    <p:nvPr/>
                  </p:nvSpPr>
                  <p:spPr>
                    <a:xfrm>
                      <a:off x="131064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61" name="Rectangle 160">
                      <a:extLst>
                        <a:ext uri="{FF2B5EF4-FFF2-40B4-BE49-F238E27FC236}">
                          <a16:creationId xmlns:a16="http://schemas.microsoft.com/office/drawing/2014/main" id="{A507804E-C179-04B0-2391-ADF49207FD0C}"/>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62" name="Rectangle 161">
                      <a:extLst>
                        <a:ext uri="{FF2B5EF4-FFF2-40B4-BE49-F238E27FC236}">
                          <a16:creationId xmlns:a16="http://schemas.microsoft.com/office/drawing/2014/main" id="{3C575F15-BE95-38D3-B244-72AA061D20F3}"/>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154" name="Group 153">
                    <a:extLst>
                      <a:ext uri="{FF2B5EF4-FFF2-40B4-BE49-F238E27FC236}">
                        <a16:creationId xmlns:a16="http://schemas.microsoft.com/office/drawing/2014/main" id="{FD2BA43A-9D1F-E4B7-43CF-BD8E92C63976}"/>
                      </a:ext>
                    </a:extLst>
                  </p:cNvPr>
                  <p:cNvGrpSpPr/>
                  <p:nvPr/>
                </p:nvGrpSpPr>
                <p:grpSpPr>
                  <a:xfrm>
                    <a:off x="2133600" y="2239962"/>
                    <a:ext cx="1097280" cy="274320"/>
                    <a:chOff x="1036320" y="2240280"/>
                    <a:chExt cx="1097280" cy="274320"/>
                  </a:xfrm>
                  <a:grpFill/>
                </p:grpSpPr>
                <p:sp>
                  <p:nvSpPr>
                    <p:cNvPr id="155" name="Rectangle 154">
                      <a:extLst>
                        <a:ext uri="{FF2B5EF4-FFF2-40B4-BE49-F238E27FC236}">
                          <a16:creationId xmlns:a16="http://schemas.microsoft.com/office/drawing/2014/main" id="{BFE9DBA7-DF91-4259-975A-599981DC27A1}"/>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56" name="Rectangle 155">
                      <a:extLst>
                        <a:ext uri="{FF2B5EF4-FFF2-40B4-BE49-F238E27FC236}">
                          <a16:creationId xmlns:a16="http://schemas.microsoft.com/office/drawing/2014/main" id="{B8D34B94-4B82-0955-1DE4-FD707524E0CB}"/>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57" name="Rectangle 156">
                      <a:extLst>
                        <a:ext uri="{FF2B5EF4-FFF2-40B4-BE49-F238E27FC236}">
                          <a16:creationId xmlns:a16="http://schemas.microsoft.com/office/drawing/2014/main" id="{3E89E010-F4F5-D754-43D2-4749E256E006}"/>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58" name="Rectangle 157">
                      <a:extLst>
                        <a:ext uri="{FF2B5EF4-FFF2-40B4-BE49-F238E27FC236}">
                          <a16:creationId xmlns:a16="http://schemas.microsoft.com/office/drawing/2014/main" id="{97356F55-2492-5BC4-6B7E-839B957FEF7E}"/>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grpSp>
            <p:nvGrpSpPr>
              <p:cNvPr id="103" name="Group 102">
                <a:extLst>
                  <a:ext uri="{FF2B5EF4-FFF2-40B4-BE49-F238E27FC236}">
                    <a16:creationId xmlns:a16="http://schemas.microsoft.com/office/drawing/2014/main" id="{69EA0474-72DE-CED3-2955-2208A5FDBA44}"/>
                  </a:ext>
                </a:extLst>
              </p:cNvPr>
              <p:cNvGrpSpPr/>
              <p:nvPr/>
            </p:nvGrpSpPr>
            <p:grpSpPr>
              <a:xfrm>
                <a:off x="1036320" y="2725432"/>
                <a:ext cx="1905000" cy="486796"/>
                <a:chOff x="1036320" y="2239962"/>
                <a:chExt cx="1905000" cy="486796"/>
              </a:xfrm>
              <a:grpFill/>
            </p:grpSpPr>
            <p:grpSp>
              <p:nvGrpSpPr>
                <p:cNvPr id="104" name="Group 103">
                  <a:extLst>
                    <a:ext uri="{FF2B5EF4-FFF2-40B4-BE49-F238E27FC236}">
                      <a16:creationId xmlns:a16="http://schemas.microsoft.com/office/drawing/2014/main" id="{DA3D70FD-D234-F7DA-6E4E-758235DD0788}"/>
                    </a:ext>
                  </a:extLst>
                </p:cNvPr>
                <p:cNvGrpSpPr/>
                <p:nvPr/>
              </p:nvGrpSpPr>
              <p:grpSpPr>
                <a:xfrm>
                  <a:off x="1036320" y="2239962"/>
                  <a:ext cx="1905000" cy="244158"/>
                  <a:chOff x="1036320" y="2239962"/>
                  <a:chExt cx="2194560" cy="274638"/>
                </a:xfrm>
                <a:grpFill/>
              </p:grpSpPr>
              <p:grpSp>
                <p:nvGrpSpPr>
                  <p:cNvPr id="119" name="Group 118">
                    <a:extLst>
                      <a:ext uri="{FF2B5EF4-FFF2-40B4-BE49-F238E27FC236}">
                        <a16:creationId xmlns:a16="http://schemas.microsoft.com/office/drawing/2014/main" id="{C4A27791-19D2-6DEE-36A0-AFF7ACDE33D0}"/>
                      </a:ext>
                    </a:extLst>
                  </p:cNvPr>
                  <p:cNvGrpSpPr/>
                  <p:nvPr/>
                </p:nvGrpSpPr>
                <p:grpSpPr>
                  <a:xfrm>
                    <a:off x="1036320" y="2240280"/>
                    <a:ext cx="1097280" cy="274320"/>
                    <a:chOff x="1036320" y="2240280"/>
                    <a:chExt cx="1097280" cy="274320"/>
                  </a:xfrm>
                  <a:grpFill/>
                </p:grpSpPr>
                <p:sp>
                  <p:nvSpPr>
                    <p:cNvPr id="147" name="Rectangle 146">
                      <a:extLst>
                        <a:ext uri="{FF2B5EF4-FFF2-40B4-BE49-F238E27FC236}">
                          <a16:creationId xmlns:a16="http://schemas.microsoft.com/office/drawing/2014/main" id="{4873B186-C984-0EAD-B487-550AFC8D941F}"/>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48" name="Rectangle 147">
                      <a:extLst>
                        <a:ext uri="{FF2B5EF4-FFF2-40B4-BE49-F238E27FC236}">
                          <a16:creationId xmlns:a16="http://schemas.microsoft.com/office/drawing/2014/main" id="{64A13102-C09E-FF83-CE82-514462255B60}"/>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49" name="Rectangle 148">
                      <a:extLst>
                        <a:ext uri="{FF2B5EF4-FFF2-40B4-BE49-F238E27FC236}">
                          <a16:creationId xmlns:a16="http://schemas.microsoft.com/office/drawing/2014/main" id="{191E1813-0F40-FE97-9B81-632187C882F2}"/>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50" name="Rectangle 149">
                      <a:extLst>
                        <a:ext uri="{FF2B5EF4-FFF2-40B4-BE49-F238E27FC236}">
                          <a16:creationId xmlns:a16="http://schemas.microsoft.com/office/drawing/2014/main" id="{53FAF20A-E9F0-3208-4A83-C8B8417B3CB6}"/>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138" name="Group 137">
                    <a:extLst>
                      <a:ext uri="{FF2B5EF4-FFF2-40B4-BE49-F238E27FC236}">
                        <a16:creationId xmlns:a16="http://schemas.microsoft.com/office/drawing/2014/main" id="{36EF036E-FBD7-6268-950E-68FD9FEED88D}"/>
                      </a:ext>
                    </a:extLst>
                  </p:cNvPr>
                  <p:cNvGrpSpPr/>
                  <p:nvPr/>
                </p:nvGrpSpPr>
                <p:grpSpPr>
                  <a:xfrm>
                    <a:off x="2133600" y="2239962"/>
                    <a:ext cx="1097280" cy="274320"/>
                    <a:chOff x="1036320" y="2240280"/>
                    <a:chExt cx="1097280" cy="274320"/>
                  </a:xfrm>
                  <a:grpFill/>
                </p:grpSpPr>
                <p:sp>
                  <p:nvSpPr>
                    <p:cNvPr id="139" name="Rectangle 138">
                      <a:extLst>
                        <a:ext uri="{FF2B5EF4-FFF2-40B4-BE49-F238E27FC236}">
                          <a16:creationId xmlns:a16="http://schemas.microsoft.com/office/drawing/2014/main" id="{B7BAC324-69FF-6666-4734-B87C9B88670F}"/>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40" name="Rectangle 139">
                      <a:extLst>
                        <a:ext uri="{FF2B5EF4-FFF2-40B4-BE49-F238E27FC236}">
                          <a16:creationId xmlns:a16="http://schemas.microsoft.com/office/drawing/2014/main" id="{3A286D3C-AB6A-A8EC-BA29-213DCFBC318D}"/>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45" name="Rectangle 144">
                      <a:extLst>
                        <a:ext uri="{FF2B5EF4-FFF2-40B4-BE49-F238E27FC236}">
                          <a16:creationId xmlns:a16="http://schemas.microsoft.com/office/drawing/2014/main" id="{C9DC2803-4C85-BC30-1C9F-F674D5EF4AAF}"/>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46" name="Rectangle 145">
                      <a:extLst>
                        <a:ext uri="{FF2B5EF4-FFF2-40B4-BE49-F238E27FC236}">
                          <a16:creationId xmlns:a16="http://schemas.microsoft.com/office/drawing/2014/main" id="{F509D231-1ED3-D79B-7117-E9550FD0F9D7}"/>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nvGrpSpPr>
                <p:cNvPr id="105" name="Group 104">
                  <a:extLst>
                    <a:ext uri="{FF2B5EF4-FFF2-40B4-BE49-F238E27FC236}">
                      <a16:creationId xmlns:a16="http://schemas.microsoft.com/office/drawing/2014/main" id="{83EC45EF-DDAD-4A0D-5B7F-E2D423992EB3}"/>
                    </a:ext>
                  </a:extLst>
                </p:cNvPr>
                <p:cNvGrpSpPr/>
                <p:nvPr/>
              </p:nvGrpSpPr>
              <p:grpSpPr>
                <a:xfrm>
                  <a:off x="1036320" y="2482600"/>
                  <a:ext cx="1905000" cy="244158"/>
                  <a:chOff x="1036320" y="2239962"/>
                  <a:chExt cx="2194560" cy="274638"/>
                </a:xfrm>
                <a:grpFill/>
              </p:grpSpPr>
              <p:grpSp>
                <p:nvGrpSpPr>
                  <p:cNvPr id="106" name="Group 105">
                    <a:extLst>
                      <a:ext uri="{FF2B5EF4-FFF2-40B4-BE49-F238E27FC236}">
                        <a16:creationId xmlns:a16="http://schemas.microsoft.com/office/drawing/2014/main" id="{8FF17F98-8DE1-10CE-DA5C-976DB8A20A71}"/>
                      </a:ext>
                    </a:extLst>
                  </p:cNvPr>
                  <p:cNvGrpSpPr/>
                  <p:nvPr/>
                </p:nvGrpSpPr>
                <p:grpSpPr>
                  <a:xfrm>
                    <a:off x="1036320" y="2240280"/>
                    <a:ext cx="1097280" cy="274320"/>
                    <a:chOff x="1036320" y="2240280"/>
                    <a:chExt cx="1097280" cy="274320"/>
                  </a:xfrm>
                  <a:grpFill/>
                </p:grpSpPr>
                <p:sp>
                  <p:nvSpPr>
                    <p:cNvPr id="114" name="Rectangle 113">
                      <a:extLst>
                        <a:ext uri="{FF2B5EF4-FFF2-40B4-BE49-F238E27FC236}">
                          <a16:creationId xmlns:a16="http://schemas.microsoft.com/office/drawing/2014/main" id="{C919033E-5055-EC54-2B1E-AD8DC40DCB9E}"/>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15" name="Rectangle 114">
                      <a:extLst>
                        <a:ext uri="{FF2B5EF4-FFF2-40B4-BE49-F238E27FC236}">
                          <a16:creationId xmlns:a16="http://schemas.microsoft.com/office/drawing/2014/main" id="{6327CED4-B62A-B61D-3772-6E0F88E41F1B}"/>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16" name="Rectangle 115">
                      <a:extLst>
                        <a:ext uri="{FF2B5EF4-FFF2-40B4-BE49-F238E27FC236}">
                          <a16:creationId xmlns:a16="http://schemas.microsoft.com/office/drawing/2014/main" id="{4A75DAAD-5CED-8E65-B252-AC4EAE3BE6C1}"/>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17" name="Rectangle 116">
                      <a:extLst>
                        <a:ext uri="{FF2B5EF4-FFF2-40B4-BE49-F238E27FC236}">
                          <a16:creationId xmlns:a16="http://schemas.microsoft.com/office/drawing/2014/main" id="{BC8BE232-3EA3-BB90-5ABC-642E78816B34}"/>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107" name="Group 106">
                    <a:extLst>
                      <a:ext uri="{FF2B5EF4-FFF2-40B4-BE49-F238E27FC236}">
                        <a16:creationId xmlns:a16="http://schemas.microsoft.com/office/drawing/2014/main" id="{30DCF763-5D23-D194-E40F-16E897174DAF}"/>
                      </a:ext>
                    </a:extLst>
                  </p:cNvPr>
                  <p:cNvGrpSpPr/>
                  <p:nvPr/>
                </p:nvGrpSpPr>
                <p:grpSpPr>
                  <a:xfrm>
                    <a:off x="2133600" y="2239962"/>
                    <a:ext cx="1097280" cy="274320"/>
                    <a:chOff x="1036320" y="2240280"/>
                    <a:chExt cx="1097280" cy="274320"/>
                  </a:xfrm>
                  <a:grpFill/>
                </p:grpSpPr>
                <p:sp>
                  <p:nvSpPr>
                    <p:cNvPr id="108" name="Rectangle 107">
                      <a:extLst>
                        <a:ext uri="{FF2B5EF4-FFF2-40B4-BE49-F238E27FC236}">
                          <a16:creationId xmlns:a16="http://schemas.microsoft.com/office/drawing/2014/main" id="{ADED59D1-4E22-9154-CE39-6893DD822F2B}"/>
                        </a:ext>
                      </a:extLst>
                    </p:cNvPr>
                    <p:cNvSpPr/>
                    <p:nvPr/>
                  </p:nvSpPr>
                  <p:spPr>
                    <a:xfrm>
                      <a:off x="103632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09" name="Rectangle 108">
                      <a:extLst>
                        <a:ext uri="{FF2B5EF4-FFF2-40B4-BE49-F238E27FC236}">
                          <a16:creationId xmlns:a16="http://schemas.microsoft.com/office/drawing/2014/main" id="{F41A49ED-49CA-399B-FB84-ED7845310B36}"/>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12" name="Rectangle 111">
                      <a:extLst>
                        <a:ext uri="{FF2B5EF4-FFF2-40B4-BE49-F238E27FC236}">
                          <a16:creationId xmlns:a16="http://schemas.microsoft.com/office/drawing/2014/main" id="{BEFFDD73-8ACD-F471-FDB2-D615669B6A53}"/>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13" name="Rectangle 112">
                      <a:extLst>
                        <a:ext uri="{FF2B5EF4-FFF2-40B4-BE49-F238E27FC236}">
                          <a16:creationId xmlns:a16="http://schemas.microsoft.com/office/drawing/2014/main" id="{CDA0BCA4-A66F-6167-735F-3763B8D32716}"/>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grpSp>
      </p:grpSp>
      <p:sp>
        <p:nvSpPr>
          <p:cNvPr id="222" name="TextBox 221">
            <a:extLst>
              <a:ext uri="{FF2B5EF4-FFF2-40B4-BE49-F238E27FC236}">
                <a16:creationId xmlns:a16="http://schemas.microsoft.com/office/drawing/2014/main" id="{163745D0-5937-9E11-36D3-10FCE52E3F9C}"/>
              </a:ext>
            </a:extLst>
          </p:cNvPr>
          <p:cNvSpPr txBox="1"/>
          <p:nvPr/>
        </p:nvSpPr>
        <p:spPr>
          <a:xfrm>
            <a:off x="5172114" y="3094542"/>
            <a:ext cx="2583775" cy="461665"/>
          </a:xfrm>
          <a:prstGeom prst="rect">
            <a:avLst/>
          </a:prstGeom>
          <a:noFill/>
        </p:spPr>
        <p:txBody>
          <a:bodyPr wrap="square" rtlCol="0">
            <a:spAutoFit/>
          </a:bodyPr>
          <a:lstStyle/>
          <a:p>
            <a:pPr algn="ctr"/>
            <a:r>
              <a:rPr lang="en-GR" sz="2400" dirty="0">
                <a:solidFill>
                  <a:schemeClr val="accent2"/>
                </a:solidFill>
                <a:latin typeface="Trebuchet MS" panose="020B0703020202090204" pitchFamily="34" charset="0"/>
              </a:rPr>
              <a:t>Scale-Free</a:t>
            </a:r>
            <a:r>
              <a:rPr lang="en-GR" sz="2400" dirty="0">
                <a:solidFill>
                  <a:schemeClr val="tx1">
                    <a:lumMod val="85000"/>
                    <a:lumOff val="15000"/>
                  </a:schemeClr>
                </a:solidFill>
                <a:latin typeface="Trebuchet MS" panose="020B0703020202090204" pitchFamily="34" charset="0"/>
              </a:rPr>
              <a:t> Matrix</a:t>
            </a:r>
          </a:p>
        </p:txBody>
      </p:sp>
      <p:grpSp>
        <p:nvGrpSpPr>
          <p:cNvPr id="223" name="Group 222">
            <a:extLst>
              <a:ext uri="{FF2B5EF4-FFF2-40B4-BE49-F238E27FC236}">
                <a16:creationId xmlns:a16="http://schemas.microsoft.com/office/drawing/2014/main" id="{915E451F-C4CF-C199-B858-56798C22D2AD}"/>
              </a:ext>
            </a:extLst>
          </p:cNvPr>
          <p:cNvGrpSpPr>
            <a:grpSpLocks noChangeAspect="1"/>
          </p:cNvGrpSpPr>
          <p:nvPr/>
        </p:nvGrpSpPr>
        <p:grpSpPr>
          <a:xfrm>
            <a:off x="5528465" y="3650148"/>
            <a:ext cx="1858807" cy="1679066"/>
            <a:chOff x="1036320" y="2239962"/>
            <a:chExt cx="1905000" cy="1948528"/>
          </a:xfrm>
          <a:solidFill>
            <a:schemeClr val="tx2">
              <a:lumMod val="10000"/>
              <a:lumOff val="90000"/>
            </a:schemeClr>
          </a:solidFill>
        </p:grpSpPr>
        <p:grpSp>
          <p:nvGrpSpPr>
            <p:cNvPr id="224" name="Group 223">
              <a:extLst>
                <a:ext uri="{FF2B5EF4-FFF2-40B4-BE49-F238E27FC236}">
                  <a16:creationId xmlns:a16="http://schemas.microsoft.com/office/drawing/2014/main" id="{3E71CFB4-197E-DA16-55D8-FA1BE8F878F1}"/>
                </a:ext>
              </a:extLst>
            </p:cNvPr>
            <p:cNvGrpSpPr/>
            <p:nvPr/>
          </p:nvGrpSpPr>
          <p:grpSpPr>
            <a:xfrm>
              <a:off x="1036320" y="2239962"/>
              <a:ext cx="1905000" cy="972266"/>
              <a:chOff x="1036320" y="2239962"/>
              <a:chExt cx="1905000" cy="972266"/>
            </a:xfrm>
            <a:grpFill/>
          </p:grpSpPr>
          <p:grpSp>
            <p:nvGrpSpPr>
              <p:cNvPr id="272" name="Group 271">
                <a:extLst>
                  <a:ext uri="{FF2B5EF4-FFF2-40B4-BE49-F238E27FC236}">
                    <a16:creationId xmlns:a16="http://schemas.microsoft.com/office/drawing/2014/main" id="{7A347A8C-68C4-E195-BE62-0DB2D3429E78}"/>
                  </a:ext>
                </a:extLst>
              </p:cNvPr>
              <p:cNvGrpSpPr/>
              <p:nvPr/>
            </p:nvGrpSpPr>
            <p:grpSpPr>
              <a:xfrm>
                <a:off x="1036320" y="2239962"/>
                <a:ext cx="1905000" cy="486796"/>
                <a:chOff x="1036320" y="2239962"/>
                <a:chExt cx="1905000" cy="486796"/>
              </a:xfrm>
              <a:grpFill/>
            </p:grpSpPr>
            <p:grpSp>
              <p:nvGrpSpPr>
                <p:cNvPr id="296" name="Group 295">
                  <a:extLst>
                    <a:ext uri="{FF2B5EF4-FFF2-40B4-BE49-F238E27FC236}">
                      <a16:creationId xmlns:a16="http://schemas.microsoft.com/office/drawing/2014/main" id="{13F1C01D-C212-8AEE-CFE2-F872194C58DB}"/>
                    </a:ext>
                  </a:extLst>
                </p:cNvPr>
                <p:cNvGrpSpPr/>
                <p:nvPr/>
              </p:nvGrpSpPr>
              <p:grpSpPr>
                <a:xfrm>
                  <a:off x="1036320" y="2239962"/>
                  <a:ext cx="1905000" cy="244158"/>
                  <a:chOff x="1036320" y="2239962"/>
                  <a:chExt cx="2194560" cy="274638"/>
                </a:xfrm>
                <a:grpFill/>
              </p:grpSpPr>
              <p:grpSp>
                <p:nvGrpSpPr>
                  <p:cNvPr id="308" name="Group 307">
                    <a:extLst>
                      <a:ext uri="{FF2B5EF4-FFF2-40B4-BE49-F238E27FC236}">
                        <a16:creationId xmlns:a16="http://schemas.microsoft.com/office/drawing/2014/main" id="{FBC9F10D-CFD7-2243-3D43-56762BD949ED}"/>
                      </a:ext>
                    </a:extLst>
                  </p:cNvPr>
                  <p:cNvGrpSpPr/>
                  <p:nvPr/>
                </p:nvGrpSpPr>
                <p:grpSpPr>
                  <a:xfrm>
                    <a:off x="1036320" y="2240280"/>
                    <a:ext cx="1097280" cy="274320"/>
                    <a:chOff x="1036320" y="2240280"/>
                    <a:chExt cx="1097280" cy="274320"/>
                  </a:xfrm>
                  <a:grpFill/>
                </p:grpSpPr>
                <p:sp>
                  <p:nvSpPr>
                    <p:cNvPr id="314" name="Rectangle 313">
                      <a:extLst>
                        <a:ext uri="{FF2B5EF4-FFF2-40B4-BE49-F238E27FC236}">
                          <a16:creationId xmlns:a16="http://schemas.microsoft.com/office/drawing/2014/main" id="{65EDC4D5-904E-EE4C-5098-6DD3212C193F}"/>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15" name="Rectangle 314">
                      <a:extLst>
                        <a:ext uri="{FF2B5EF4-FFF2-40B4-BE49-F238E27FC236}">
                          <a16:creationId xmlns:a16="http://schemas.microsoft.com/office/drawing/2014/main" id="{34E34268-0A8D-CDD7-5927-8A84EB2DBC70}"/>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16" name="Rectangle 315">
                      <a:extLst>
                        <a:ext uri="{FF2B5EF4-FFF2-40B4-BE49-F238E27FC236}">
                          <a16:creationId xmlns:a16="http://schemas.microsoft.com/office/drawing/2014/main" id="{5748914E-C3C2-77CF-7625-C390278876A7}"/>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17" name="Rectangle 316">
                      <a:extLst>
                        <a:ext uri="{FF2B5EF4-FFF2-40B4-BE49-F238E27FC236}">
                          <a16:creationId xmlns:a16="http://schemas.microsoft.com/office/drawing/2014/main" id="{AD24624E-6CD7-E79E-3017-7CB666BE59C7}"/>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309" name="Group 308">
                    <a:extLst>
                      <a:ext uri="{FF2B5EF4-FFF2-40B4-BE49-F238E27FC236}">
                        <a16:creationId xmlns:a16="http://schemas.microsoft.com/office/drawing/2014/main" id="{B4C2A9DE-D8CD-73D4-0915-2B42CA82E420}"/>
                      </a:ext>
                    </a:extLst>
                  </p:cNvPr>
                  <p:cNvGrpSpPr/>
                  <p:nvPr/>
                </p:nvGrpSpPr>
                <p:grpSpPr>
                  <a:xfrm>
                    <a:off x="2133600" y="2239962"/>
                    <a:ext cx="1097280" cy="274320"/>
                    <a:chOff x="1036320" y="2240280"/>
                    <a:chExt cx="1097280" cy="274320"/>
                  </a:xfrm>
                  <a:grpFill/>
                </p:grpSpPr>
                <p:sp>
                  <p:nvSpPr>
                    <p:cNvPr id="310" name="Rectangle 309">
                      <a:extLst>
                        <a:ext uri="{FF2B5EF4-FFF2-40B4-BE49-F238E27FC236}">
                          <a16:creationId xmlns:a16="http://schemas.microsoft.com/office/drawing/2014/main" id="{EC4094DB-D680-E2EB-D11D-6420157E27AF}"/>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11" name="Rectangle 310">
                      <a:extLst>
                        <a:ext uri="{FF2B5EF4-FFF2-40B4-BE49-F238E27FC236}">
                          <a16:creationId xmlns:a16="http://schemas.microsoft.com/office/drawing/2014/main" id="{764C8FFB-7D63-CA11-45A3-54182E102412}"/>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12" name="Rectangle 311">
                      <a:extLst>
                        <a:ext uri="{FF2B5EF4-FFF2-40B4-BE49-F238E27FC236}">
                          <a16:creationId xmlns:a16="http://schemas.microsoft.com/office/drawing/2014/main" id="{0A2FE56F-53D7-CA48-350D-6E42B99B1D67}"/>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13" name="Rectangle 312">
                      <a:extLst>
                        <a:ext uri="{FF2B5EF4-FFF2-40B4-BE49-F238E27FC236}">
                          <a16:creationId xmlns:a16="http://schemas.microsoft.com/office/drawing/2014/main" id="{2FD71F48-CCD7-622F-F645-5BFFCCA8EB17}"/>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nvGrpSpPr>
                <p:cNvPr id="297" name="Group 296">
                  <a:extLst>
                    <a:ext uri="{FF2B5EF4-FFF2-40B4-BE49-F238E27FC236}">
                      <a16:creationId xmlns:a16="http://schemas.microsoft.com/office/drawing/2014/main" id="{BEB82702-FF5B-C21A-3616-6E64D933B5CB}"/>
                    </a:ext>
                  </a:extLst>
                </p:cNvPr>
                <p:cNvGrpSpPr/>
                <p:nvPr/>
              </p:nvGrpSpPr>
              <p:grpSpPr>
                <a:xfrm>
                  <a:off x="1036320" y="2482600"/>
                  <a:ext cx="1905000" cy="244158"/>
                  <a:chOff x="1036320" y="2239962"/>
                  <a:chExt cx="2194560" cy="274638"/>
                </a:xfrm>
                <a:grpFill/>
              </p:grpSpPr>
              <p:grpSp>
                <p:nvGrpSpPr>
                  <p:cNvPr id="298" name="Group 297">
                    <a:extLst>
                      <a:ext uri="{FF2B5EF4-FFF2-40B4-BE49-F238E27FC236}">
                        <a16:creationId xmlns:a16="http://schemas.microsoft.com/office/drawing/2014/main" id="{CB6F0D42-B2E0-D7F8-FF69-1B67C0DA54EB}"/>
                      </a:ext>
                    </a:extLst>
                  </p:cNvPr>
                  <p:cNvGrpSpPr/>
                  <p:nvPr/>
                </p:nvGrpSpPr>
                <p:grpSpPr>
                  <a:xfrm>
                    <a:off x="1036320" y="2240280"/>
                    <a:ext cx="1097280" cy="274320"/>
                    <a:chOff x="1036320" y="2240280"/>
                    <a:chExt cx="1097280" cy="274320"/>
                  </a:xfrm>
                  <a:grpFill/>
                </p:grpSpPr>
                <p:sp>
                  <p:nvSpPr>
                    <p:cNvPr id="304" name="Rectangle 303">
                      <a:extLst>
                        <a:ext uri="{FF2B5EF4-FFF2-40B4-BE49-F238E27FC236}">
                          <a16:creationId xmlns:a16="http://schemas.microsoft.com/office/drawing/2014/main" id="{F21A9419-026B-29D4-C19A-31DD476FE9AE}"/>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05" name="Rectangle 304">
                      <a:extLst>
                        <a:ext uri="{FF2B5EF4-FFF2-40B4-BE49-F238E27FC236}">
                          <a16:creationId xmlns:a16="http://schemas.microsoft.com/office/drawing/2014/main" id="{82F70AF4-334F-4B6B-5417-0B03DA0E3C39}"/>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06" name="Rectangle 305">
                      <a:extLst>
                        <a:ext uri="{FF2B5EF4-FFF2-40B4-BE49-F238E27FC236}">
                          <a16:creationId xmlns:a16="http://schemas.microsoft.com/office/drawing/2014/main" id="{4B945A6C-AE70-F7C0-DF46-89E912985EAB}"/>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07" name="Rectangle 306">
                      <a:extLst>
                        <a:ext uri="{FF2B5EF4-FFF2-40B4-BE49-F238E27FC236}">
                          <a16:creationId xmlns:a16="http://schemas.microsoft.com/office/drawing/2014/main" id="{D25DAB93-7573-4E84-19EA-3F3CAC929EB9}"/>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299" name="Group 298">
                    <a:extLst>
                      <a:ext uri="{FF2B5EF4-FFF2-40B4-BE49-F238E27FC236}">
                        <a16:creationId xmlns:a16="http://schemas.microsoft.com/office/drawing/2014/main" id="{36F3F7DA-9B8E-BB8D-EC8C-BB77091A3F17}"/>
                      </a:ext>
                    </a:extLst>
                  </p:cNvPr>
                  <p:cNvGrpSpPr/>
                  <p:nvPr/>
                </p:nvGrpSpPr>
                <p:grpSpPr>
                  <a:xfrm>
                    <a:off x="2133600" y="2239962"/>
                    <a:ext cx="1097280" cy="274320"/>
                    <a:chOff x="1036320" y="2240280"/>
                    <a:chExt cx="1097280" cy="274320"/>
                  </a:xfrm>
                  <a:grpFill/>
                </p:grpSpPr>
                <p:sp>
                  <p:nvSpPr>
                    <p:cNvPr id="300" name="Rectangle 299">
                      <a:extLst>
                        <a:ext uri="{FF2B5EF4-FFF2-40B4-BE49-F238E27FC236}">
                          <a16:creationId xmlns:a16="http://schemas.microsoft.com/office/drawing/2014/main" id="{D9129981-4141-1DC5-73FD-371EFDAA5619}"/>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01" name="Rectangle 300">
                      <a:extLst>
                        <a:ext uri="{FF2B5EF4-FFF2-40B4-BE49-F238E27FC236}">
                          <a16:creationId xmlns:a16="http://schemas.microsoft.com/office/drawing/2014/main" id="{73A0D77F-1302-3385-651A-4DBFE3DC374C}"/>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02" name="Rectangle 301">
                      <a:extLst>
                        <a:ext uri="{FF2B5EF4-FFF2-40B4-BE49-F238E27FC236}">
                          <a16:creationId xmlns:a16="http://schemas.microsoft.com/office/drawing/2014/main" id="{E2BD1D80-1BA4-842C-B7F4-F0316E1435B9}"/>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03" name="Rectangle 302">
                      <a:extLst>
                        <a:ext uri="{FF2B5EF4-FFF2-40B4-BE49-F238E27FC236}">
                          <a16:creationId xmlns:a16="http://schemas.microsoft.com/office/drawing/2014/main" id="{DD11A46A-61A3-9094-D18C-29B8FC654976}"/>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grpSp>
            <p:nvGrpSpPr>
              <p:cNvPr id="273" name="Group 272">
                <a:extLst>
                  <a:ext uri="{FF2B5EF4-FFF2-40B4-BE49-F238E27FC236}">
                    <a16:creationId xmlns:a16="http://schemas.microsoft.com/office/drawing/2014/main" id="{D92D0755-5D06-9BF3-0F18-54B1A50F729D}"/>
                  </a:ext>
                </a:extLst>
              </p:cNvPr>
              <p:cNvGrpSpPr/>
              <p:nvPr/>
            </p:nvGrpSpPr>
            <p:grpSpPr>
              <a:xfrm>
                <a:off x="1036320" y="2725432"/>
                <a:ext cx="1905000" cy="486796"/>
                <a:chOff x="1036320" y="2239962"/>
                <a:chExt cx="1905000" cy="486796"/>
              </a:xfrm>
              <a:grpFill/>
            </p:grpSpPr>
            <p:grpSp>
              <p:nvGrpSpPr>
                <p:cNvPr id="274" name="Group 273">
                  <a:extLst>
                    <a:ext uri="{FF2B5EF4-FFF2-40B4-BE49-F238E27FC236}">
                      <a16:creationId xmlns:a16="http://schemas.microsoft.com/office/drawing/2014/main" id="{1144AB84-4ECA-1585-8B64-F87F94E30ABF}"/>
                    </a:ext>
                  </a:extLst>
                </p:cNvPr>
                <p:cNvGrpSpPr/>
                <p:nvPr/>
              </p:nvGrpSpPr>
              <p:grpSpPr>
                <a:xfrm>
                  <a:off x="1036320" y="2239962"/>
                  <a:ext cx="1905000" cy="244158"/>
                  <a:chOff x="1036320" y="2239962"/>
                  <a:chExt cx="2194560" cy="274638"/>
                </a:xfrm>
                <a:grpFill/>
              </p:grpSpPr>
              <p:grpSp>
                <p:nvGrpSpPr>
                  <p:cNvPr id="286" name="Group 285">
                    <a:extLst>
                      <a:ext uri="{FF2B5EF4-FFF2-40B4-BE49-F238E27FC236}">
                        <a16:creationId xmlns:a16="http://schemas.microsoft.com/office/drawing/2014/main" id="{B563D90A-1D61-9684-9585-0486CCDC4C5A}"/>
                      </a:ext>
                    </a:extLst>
                  </p:cNvPr>
                  <p:cNvGrpSpPr/>
                  <p:nvPr/>
                </p:nvGrpSpPr>
                <p:grpSpPr>
                  <a:xfrm>
                    <a:off x="1036320" y="2240280"/>
                    <a:ext cx="1097280" cy="274320"/>
                    <a:chOff x="1036320" y="2240280"/>
                    <a:chExt cx="1097280" cy="274320"/>
                  </a:xfrm>
                  <a:grpFill/>
                </p:grpSpPr>
                <p:sp>
                  <p:nvSpPr>
                    <p:cNvPr id="292" name="Rectangle 291">
                      <a:extLst>
                        <a:ext uri="{FF2B5EF4-FFF2-40B4-BE49-F238E27FC236}">
                          <a16:creationId xmlns:a16="http://schemas.microsoft.com/office/drawing/2014/main" id="{FC634876-8B01-5978-D5CB-51BA3BBB2FF3}"/>
                        </a:ext>
                      </a:extLst>
                    </p:cNvPr>
                    <p:cNvSpPr/>
                    <p:nvPr/>
                  </p:nvSpPr>
                  <p:spPr>
                    <a:xfrm>
                      <a:off x="103632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93" name="Rectangle 292">
                      <a:extLst>
                        <a:ext uri="{FF2B5EF4-FFF2-40B4-BE49-F238E27FC236}">
                          <a16:creationId xmlns:a16="http://schemas.microsoft.com/office/drawing/2014/main" id="{8CC81963-9A5C-0A7E-2C1F-AAC678B10CCB}"/>
                        </a:ext>
                      </a:extLst>
                    </p:cNvPr>
                    <p:cNvSpPr/>
                    <p:nvPr/>
                  </p:nvSpPr>
                  <p:spPr>
                    <a:xfrm>
                      <a:off x="131064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94" name="Rectangle 293">
                      <a:extLst>
                        <a:ext uri="{FF2B5EF4-FFF2-40B4-BE49-F238E27FC236}">
                          <a16:creationId xmlns:a16="http://schemas.microsoft.com/office/drawing/2014/main" id="{4B71F757-2BDA-8969-03B2-F49CADE0DA0A}"/>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95" name="Rectangle 294">
                      <a:extLst>
                        <a:ext uri="{FF2B5EF4-FFF2-40B4-BE49-F238E27FC236}">
                          <a16:creationId xmlns:a16="http://schemas.microsoft.com/office/drawing/2014/main" id="{02B89F6E-FBFF-60D8-F126-54DE84CDA064}"/>
                        </a:ext>
                      </a:extLst>
                    </p:cNvPr>
                    <p:cNvSpPr/>
                    <p:nvPr/>
                  </p:nvSpPr>
                  <p:spPr>
                    <a:xfrm>
                      <a:off x="185928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287" name="Group 286">
                    <a:extLst>
                      <a:ext uri="{FF2B5EF4-FFF2-40B4-BE49-F238E27FC236}">
                        <a16:creationId xmlns:a16="http://schemas.microsoft.com/office/drawing/2014/main" id="{EF29833F-2C7C-EF25-9C74-1E27616D2823}"/>
                      </a:ext>
                    </a:extLst>
                  </p:cNvPr>
                  <p:cNvGrpSpPr/>
                  <p:nvPr/>
                </p:nvGrpSpPr>
                <p:grpSpPr>
                  <a:xfrm>
                    <a:off x="2133600" y="2239962"/>
                    <a:ext cx="1097280" cy="274320"/>
                    <a:chOff x="1036320" y="2240280"/>
                    <a:chExt cx="1097280" cy="274320"/>
                  </a:xfrm>
                  <a:grpFill/>
                </p:grpSpPr>
                <p:sp>
                  <p:nvSpPr>
                    <p:cNvPr id="288" name="Rectangle 287">
                      <a:extLst>
                        <a:ext uri="{FF2B5EF4-FFF2-40B4-BE49-F238E27FC236}">
                          <a16:creationId xmlns:a16="http://schemas.microsoft.com/office/drawing/2014/main" id="{A5FD5852-EFCC-9FC1-C747-19096ED0726B}"/>
                        </a:ext>
                      </a:extLst>
                    </p:cNvPr>
                    <p:cNvSpPr/>
                    <p:nvPr/>
                  </p:nvSpPr>
                  <p:spPr>
                    <a:xfrm>
                      <a:off x="103632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89" name="Rectangle 288">
                      <a:extLst>
                        <a:ext uri="{FF2B5EF4-FFF2-40B4-BE49-F238E27FC236}">
                          <a16:creationId xmlns:a16="http://schemas.microsoft.com/office/drawing/2014/main" id="{6C5E9E53-7881-3789-033D-36779763116C}"/>
                        </a:ext>
                      </a:extLst>
                    </p:cNvPr>
                    <p:cNvSpPr/>
                    <p:nvPr/>
                  </p:nvSpPr>
                  <p:spPr>
                    <a:xfrm>
                      <a:off x="131064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90" name="Rectangle 289">
                      <a:extLst>
                        <a:ext uri="{FF2B5EF4-FFF2-40B4-BE49-F238E27FC236}">
                          <a16:creationId xmlns:a16="http://schemas.microsoft.com/office/drawing/2014/main" id="{7E1C749C-072A-2859-8215-6CEA97429137}"/>
                        </a:ext>
                      </a:extLst>
                    </p:cNvPr>
                    <p:cNvSpPr/>
                    <p:nvPr/>
                  </p:nvSpPr>
                  <p:spPr>
                    <a:xfrm>
                      <a:off x="1588168"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91" name="Rectangle 290">
                      <a:extLst>
                        <a:ext uri="{FF2B5EF4-FFF2-40B4-BE49-F238E27FC236}">
                          <a16:creationId xmlns:a16="http://schemas.microsoft.com/office/drawing/2014/main" id="{828D5573-A928-61A7-D8BE-628EB4DDCE0E}"/>
                        </a:ext>
                      </a:extLst>
                    </p:cNvPr>
                    <p:cNvSpPr/>
                    <p:nvPr/>
                  </p:nvSpPr>
                  <p:spPr>
                    <a:xfrm>
                      <a:off x="185928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nvGrpSpPr>
                <p:cNvPr id="275" name="Group 274">
                  <a:extLst>
                    <a:ext uri="{FF2B5EF4-FFF2-40B4-BE49-F238E27FC236}">
                      <a16:creationId xmlns:a16="http://schemas.microsoft.com/office/drawing/2014/main" id="{FC95D4B3-C523-5777-E5D4-019AD89E02B5}"/>
                    </a:ext>
                  </a:extLst>
                </p:cNvPr>
                <p:cNvGrpSpPr/>
                <p:nvPr/>
              </p:nvGrpSpPr>
              <p:grpSpPr>
                <a:xfrm>
                  <a:off x="1036320" y="2482600"/>
                  <a:ext cx="1905000" cy="244158"/>
                  <a:chOff x="1036320" y="2239962"/>
                  <a:chExt cx="2194560" cy="274638"/>
                </a:xfrm>
                <a:grpFill/>
              </p:grpSpPr>
              <p:grpSp>
                <p:nvGrpSpPr>
                  <p:cNvPr id="276" name="Group 275">
                    <a:extLst>
                      <a:ext uri="{FF2B5EF4-FFF2-40B4-BE49-F238E27FC236}">
                        <a16:creationId xmlns:a16="http://schemas.microsoft.com/office/drawing/2014/main" id="{8CADD3FB-ACCD-88BE-F40A-43D1F06E5A76}"/>
                      </a:ext>
                    </a:extLst>
                  </p:cNvPr>
                  <p:cNvGrpSpPr/>
                  <p:nvPr/>
                </p:nvGrpSpPr>
                <p:grpSpPr>
                  <a:xfrm>
                    <a:off x="1036320" y="2240280"/>
                    <a:ext cx="1097280" cy="274320"/>
                    <a:chOff x="1036320" y="2240280"/>
                    <a:chExt cx="1097280" cy="274320"/>
                  </a:xfrm>
                  <a:grpFill/>
                </p:grpSpPr>
                <p:sp>
                  <p:nvSpPr>
                    <p:cNvPr id="282" name="Rectangle 281">
                      <a:extLst>
                        <a:ext uri="{FF2B5EF4-FFF2-40B4-BE49-F238E27FC236}">
                          <a16:creationId xmlns:a16="http://schemas.microsoft.com/office/drawing/2014/main" id="{02EF408C-2834-F43B-84FB-7FC9121D8136}"/>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83" name="Rectangle 282">
                      <a:extLst>
                        <a:ext uri="{FF2B5EF4-FFF2-40B4-BE49-F238E27FC236}">
                          <a16:creationId xmlns:a16="http://schemas.microsoft.com/office/drawing/2014/main" id="{9ABE45D1-F329-8FEF-FF95-E012C691427B}"/>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84" name="Rectangle 283">
                      <a:extLst>
                        <a:ext uri="{FF2B5EF4-FFF2-40B4-BE49-F238E27FC236}">
                          <a16:creationId xmlns:a16="http://schemas.microsoft.com/office/drawing/2014/main" id="{131C5204-CF47-1C33-5A49-A62E0395A870}"/>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85" name="Rectangle 284">
                      <a:extLst>
                        <a:ext uri="{FF2B5EF4-FFF2-40B4-BE49-F238E27FC236}">
                          <a16:creationId xmlns:a16="http://schemas.microsoft.com/office/drawing/2014/main" id="{FD6083CD-061B-2355-76A9-D66198364C62}"/>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277" name="Group 276">
                    <a:extLst>
                      <a:ext uri="{FF2B5EF4-FFF2-40B4-BE49-F238E27FC236}">
                        <a16:creationId xmlns:a16="http://schemas.microsoft.com/office/drawing/2014/main" id="{722CEBF4-3CAD-E09A-E899-4701A0F681FB}"/>
                      </a:ext>
                    </a:extLst>
                  </p:cNvPr>
                  <p:cNvGrpSpPr/>
                  <p:nvPr/>
                </p:nvGrpSpPr>
                <p:grpSpPr>
                  <a:xfrm>
                    <a:off x="2133600" y="2239962"/>
                    <a:ext cx="1097280" cy="274320"/>
                    <a:chOff x="1036320" y="2240280"/>
                    <a:chExt cx="1097280" cy="274320"/>
                  </a:xfrm>
                  <a:grpFill/>
                </p:grpSpPr>
                <p:sp>
                  <p:nvSpPr>
                    <p:cNvPr id="278" name="Rectangle 277">
                      <a:extLst>
                        <a:ext uri="{FF2B5EF4-FFF2-40B4-BE49-F238E27FC236}">
                          <a16:creationId xmlns:a16="http://schemas.microsoft.com/office/drawing/2014/main" id="{102B86FC-9095-0D9E-2DC7-9F3EE5EF9487}"/>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79" name="Rectangle 278">
                      <a:extLst>
                        <a:ext uri="{FF2B5EF4-FFF2-40B4-BE49-F238E27FC236}">
                          <a16:creationId xmlns:a16="http://schemas.microsoft.com/office/drawing/2014/main" id="{00D5EA8D-9C93-7A40-FC3B-D95BA6B47AEA}"/>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80" name="Rectangle 279">
                      <a:extLst>
                        <a:ext uri="{FF2B5EF4-FFF2-40B4-BE49-F238E27FC236}">
                          <a16:creationId xmlns:a16="http://schemas.microsoft.com/office/drawing/2014/main" id="{0CA3020D-1DC7-1916-D199-76A0DDE0C408}"/>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81" name="Rectangle 280">
                      <a:extLst>
                        <a:ext uri="{FF2B5EF4-FFF2-40B4-BE49-F238E27FC236}">
                          <a16:creationId xmlns:a16="http://schemas.microsoft.com/office/drawing/2014/main" id="{75A5EF01-E0D1-CEC1-D0C8-E73480393FEB}"/>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grpSp>
        <p:grpSp>
          <p:nvGrpSpPr>
            <p:cNvPr id="225" name="Group 224">
              <a:extLst>
                <a:ext uri="{FF2B5EF4-FFF2-40B4-BE49-F238E27FC236}">
                  <a16:creationId xmlns:a16="http://schemas.microsoft.com/office/drawing/2014/main" id="{CBDEE7A3-23B7-7F60-B1CB-2BB897D24304}"/>
                </a:ext>
              </a:extLst>
            </p:cNvPr>
            <p:cNvGrpSpPr/>
            <p:nvPr/>
          </p:nvGrpSpPr>
          <p:grpSpPr>
            <a:xfrm>
              <a:off x="1036320" y="3216224"/>
              <a:ext cx="1905000" cy="972266"/>
              <a:chOff x="1036320" y="2239962"/>
              <a:chExt cx="1905000" cy="972266"/>
            </a:xfrm>
            <a:grpFill/>
          </p:grpSpPr>
          <p:grpSp>
            <p:nvGrpSpPr>
              <p:cNvPr id="226" name="Group 225">
                <a:extLst>
                  <a:ext uri="{FF2B5EF4-FFF2-40B4-BE49-F238E27FC236}">
                    <a16:creationId xmlns:a16="http://schemas.microsoft.com/office/drawing/2014/main" id="{ADF19512-C61C-6F72-A43B-284504078BD6}"/>
                  </a:ext>
                </a:extLst>
              </p:cNvPr>
              <p:cNvGrpSpPr/>
              <p:nvPr/>
            </p:nvGrpSpPr>
            <p:grpSpPr>
              <a:xfrm>
                <a:off x="1036320" y="2239962"/>
                <a:ext cx="1905000" cy="486796"/>
                <a:chOff x="1036320" y="2239962"/>
                <a:chExt cx="1905000" cy="486796"/>
              </a:xfrm>
              <a:grpFill/>
            </p:grpSpPr>
            <p:grpSp>
              <p:nvGrpSpPr>
                <p:cNvPr id="250" name="Group 249">
                  <a:extLst>
                    <a:ext uri="{FF2B5EF4-FFF2-40B4-BE49-F238E27FC236}">
                      <a16:creationId xmlns:a16="http://schemas.microsoft.com/office/drawing/2014/main" id="{6C2112ED-E0B4-CF74-B017-4CBF60E72767}"/>
                    </a:ext>
                  </a:extLst>
                </p:cNvPr>
                <p:cNvGrpSpPr/>
                <p:nvPr/>
              </p:nvGrpSpPr>
              <p:grpSpPr>
                <a:xfrm>
                  <a:off x="1036320" y="2239962"/>
                  <a:ext cx="1905000" cy="244158"/>
                  <a:chOff x="1036320" y="2239962"/>
                  <a:chExt cx="2194560" cy="274638"/>
                </a:xfrm>
                <a:grpFill/>
              </p:grpSpPr>
              <p:grpSp>
                <p:nvGrpSpPr>
                  <p:cNvPr id="262" name="Group 261">
                    <a:extLst>
                      <a:ext uri="{FF2B5EF4-FFF2-40B4-BE49-F238E27FC236}">
                        <a16:creationId xmlns:a16="http://schemas.microsoft.com/office/drawing/2014/main" id="{02AC72A1-A161-0258-9ACD-159C9867C116}"/>
                      </a:ext>
                    </a:extLst>
                  </p:cNvPr>
                  <p:cNvGrpSpPr/>
                  <p:nvPr/>
                </p:nvGrpSpPr>
                <p:grpSpPr>
                  <a:xfrm>
                    <a:off x="1036320" y="2240280"/>
                    <a:ext cx="1097280" cy="274320"/>
                    <a:chOff x="1036320" y="2240280"/>
                    <a:chExt cx="1097280" cy="274320"/>
                  </a:xfrm>
                  <a:grpFill/>
                </p:grpSpPr>
                <p:sp>
                  <p:nvSpPr>
                    <p:cNvPr id="268" name="Rectangle 267">
                      <a:extLst>
                        <a:ext uri="{FF2B5EF4-FFF2-40B4-BE49-F238E27FC236}">
                          <a16:creationId xmlns:a16="http://schemas.microsoft.com/office/drawing/2014/main" id="{9967FA27-B56E-C164-E297-9B05568FE83C}"/>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69" name="Rectangle 268">
                      <a:extLst>
                        <a:ext uri="{FF2B5EF4-FFF2-40B4-BE49-F238E27FC236}">
                          <a16:creationId xmlns:a16="http://schemas.microsoft.com/office/drawing/2014/main" id="{A9301866-FE59-71CA-C15E-94BE39D65F3B}"/>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70" name="Rectangle 269">
                      <a:extLst>
                        <a:ext uri="{FF2B5EF4-FFF2-40B4-BE49-F238E27FC236}">
                          <a16:creationId xmlns:a16="http://schemas.microsoft.com/office/drawing/2014/main" id="{E7C9578D-B238-4B32-097E-98F15DBDC13E}"/>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71" name="Rectangle 270">
                      <a:extLst>
                        <a:ext uri="{FF2B5EF4-FFF2-40B4-BE49-F238E27FC236}">
                          <a16:creationId xmlns:a16="http://schemas.microsoft.com/office/drawing/2014/main" id="{3C227523-C0CA-5A79-97F6-A49BF5E4B64C}"/>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263" name="Group 262">
                    <a:extLst>
                      <a:ext uri="{FF2B5EF4-FFF2-40B4-BE49-F238E27FC236}">
                        <a16:creationId xmlns:a16="http://schemas.microsoft.com/office/drawing/2014/main" id="{F20F4CFB-5732-5C1B-5140-F159009C9580}"/>
                      </a:ext>
                    </a:extLst>
                  </p:cNvPr>
                  <p:cNvGrpSpPr/>
                  <p:nvPr/>
                </p:nvGrpSpPr>
                <p:grpSpPr>
                  <a:xfrm>
                    <a:off x="2133600" y="2239962"/>
                    <a:ext cx="1097280" cy="274320"/>
                    <a:chOff x="1036320" y="2240280"/>
                    <a:chExt cx="1097280" cy="274320"/>
                  </a:xfrm>
                  <a:grpFill/>
                </p:grpSpPr>
                <p:sp>
                  <p:nvSpPr>
                    <p:cNvPr id="264" name="Rectangle 263">
                      <a:extLst>
                        <a:ext uri="{FF2B5EF4-FFF2-40B4-BE49-F238E27FC236}">
                          <a16:creationId xmlns:a16="http://schemas.microsoft.com/office/drawing/2014/main" id="{1A2CB747-3E2D-F5EF-F0AE-0C1B8C47432E}"/>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65" name="Rectangle 264">
                      <a:extLst>
                        <a:ext uri="{FF2B5EF4-FFF2-40B4-BE49-F238E27FC236}">
                          <a16:creationId xmlns:a16="http://schemas.microsoft.com/office/drawing/2014/main" id="{A9BAE46E-1C76-9884-FCD8-9E4EE86B7E73}"/>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66" name="Rectangle 265">
                      <a:extLst>
                        <a:ext uri="{FF2B5EF4-FFF2-40B4-BE49-F238E27FC236}">
                          <a16:creationId xmlns:a16="http://schemas.microsoft.com/office/drawing/2014/main" id="{D3BF56DA-11BC-B1D7-B929-AC267667F4B5}"/>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67" name="Rectangle 266">
                      <a:extLst>
                        <a:ext uri="{FF2B5EF4-FFF2-40B4-BE49-F238E27FC236}">
                          <a16:creationId xmlns:a16="http://schemas.microsoft.com/office/drawing/2014/main" id="{FE7A0F2E-3B3F-6BAE-A545-34F1B74FCF6C}"/>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nvGrpSpPr>
                <p:cNvPr id="251" name="Group 250">
                  <a:extLst>
                    <a:ext uri="{FF2B5EF4-FFF2-40B4-BE49-F238E27FC236}">
                      <a16:creationId xmlns:a16="http://schemas.microsoft.com/office/drawing/2014/main" id="{A3E3A0BE-5437-C4D5-BD3D-0F0C302DA88E}"/>
                    </a:ext>
                  </a:extLst>
                </p:cNvPr>
                <p:cNvGrpSpPr/>
                <p:nvPr/>
              </p:nvGrpSpPr>
              <p:grpSpPr>
                <a:xfrm>
                  <a:off x="1036320" y="2482600"/>
                  <a:ext cx="1905000" cy="244158"/>
                  <a:chOff x="1036320" y="2239962"/>
                  <a:chExt cx="2194560" cy="274638"/>
                </a:xfrm>
                <a:grpFill/>
              </p:grpSpPr>
              <p:grpSp>
                <p:nvGrpSpPr>
                  <p:cNvPr id="252" name="Group 251">
                    <a:extLst>
                      <a:ext uri="{FF2B5EF4-FFF2-40B4-BE49-F238E27FC236}">
                        <a16:creationId xmlns:a16="http://schemas.microsoft.com/office/drawing/2014/main" id="{F3CE2D60-8EF6-63A4-F70E-8878716A966E}"/>
                      </a:ext>
                    </a:extLst>
                  </p:cNvPr>
                  <p:cNvGrpSpPr/>
                  <p:nvPr/>
                </p:nvGrpSpPr>
                <p:grpSpPr>
                  <a:xfrm>
                    <a:off x="1036320" y="2240280"/>
                    <a:ext cx="1097280" cy="274320"/>
                    <a:chOff x="1036320" y="2240280"/>
                    <a:chExt cx="1097280" cy="274320"/>
                  </a:xfrm>
                  <a:grpFill/>
                </p:grpSpPr>
                <p:sp>
                  <p:nvSpPr>
                    <p:cNvPr id="258" name="Rectangle 257">
                      <a:extLst>
                        <a:ext uri="{FF2B5EF4-FFF2-40B4-BE49-F238E27FC236}">
                          <a16:creationId xmlns:a16="http://schemas.microsoft.com/office/drawing/2014/main" id="{51517671-C0BD-984F-FAE4-EF11FD70A498}"/>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59" name="Rectangle 258">
                      <a:extLst>
                        <a:ext uri="{FF2B5EF4-FFF2-40B4-BE49-F238E27FC236}">
                          <a16:creationId xmlns:a16="http://schemas.microsoft.com/office/drawing/2014/main" id="{B7A97D2D-225D-D9B1-2922-0AC216F259C7}"/>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60" name="Rectangle 259">
                      <a:extLst>
                        <a:ext uri="{FF2B5EF4-FFF2-40B4-BE49-F238E27FC236}">
                          <a16:creationId xmlns:a16="http://schemas.microsoft.com/office/drawing/2014/main" id="{09EDDD16-7408-5CC8-D4AB-957EB4E03912}"/>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61" name="Rectangle 260">
                      <a:extLst>
                        <a:ext uri="{FF2B5EF4-FFF2-40B4-BE49-F238E27FC236}">
                          <a16:creationId xmlns:a16="http://schemas.microsoft.com/office/drawing/2014/main" id="{5F8A1AC6-BC20-AFB8-4FB1-9A32F561829F}"/>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253" name="Group 252">
                    <a:extLst>
                      <a:ext uri="{FF2B5EF4-FFF2-40B4-BE49-F238E27FC236}">
                        <a16:creationId xmlns:a16="http://schemas.microsoft.com/office/drawing/2014/main" id="{D57F722E-3372-07ED-6B34-B0506447F203}"/>
                      </a:ext>
                    </a:extLst>
                  </p:cNvPr>
                  <p:cNvGrpSpPr/>
                  <p:nvPr/>
                </p:nvGrpSpPr>
                <p:grpSpPr>
                  <a:xfrm>
                    <a:off x="2133600" y="2239962"/>
                    <a:ext cx="1097280" cy="274320"/>
                    <a:chOff x="1036320" y="2240280"/>
                    <a:chExt cx="1097280" cy="274320"/>
                  </a:xfrm>
                  <a:grpFill/>
                </p:grpSpPr>
                <p:sp>
                  <p:nvSpPr>
                    <p:cNvPr id="254" name="Rectangle 253">
                      <a:extLst>
                        <a:ext uri="{FF2B5EF4-FFF2-40B4-BE49-F238E27FC236}">
                          <a16:creationId xmlns:a16="http://schemas.microsoft.com/office/drawing/2014/main" id="{E3B79909-8844-6C41-A210-82B72B971728}"/>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55" name="Rectangle 254">
                      <a:extLst>
                        <a:ext uri="{FF2B5EF4-FFF2-40B4-BE49-F238E27FC236}">
                          <a16:creationId xmlns:a16="http://schemas.microsoft.com/office/drawing/2014/main" id="{4750C53F-F86D-38E8-C785-9C26439B3B6C}"/>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56" name="Rectangle 255">
                      <a:extLst>
                        <a:ext uri="{FF2B5EF4-FFF2-40B4-BE49-F238E27FC236}">
                          <a16:creationId xmlns:a16="http://schemas.microsoft.com/office/drawing/2014/main" id="{0AD1C20B-3218-F183-BD6C-8E503F6A2908}"/>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57" name="Rectangle 256">
                      <a:extLst>
                        <a:ext uri="{FF2B5EF4-FFF2-40B4-BE49-F238E27FC236}">
                          <a16:creationId xmlns:a16="http://schemas.microsoft.com/office/drawing/2014/main" id="{EFFEBA43-E3EE-BBA3-DF61-E78962B08399}"/>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grpSp>
            <p:nvGrpSpPr>
              <p:cNvPr id="227" name="Group 226">
                <a:extLst>
                  <a:ext uri="{FF2B5EF4-FFF2-40B4-BE49-F238E27FC236}">
                    <a16:creationId xmlns:a16="http://schemas.microsoft.com/office/drawing/2014/main" id="{2A392CD1-C93B-FB9A-9444-53CCD1F40A06}"/>
                  </a:ext>
                </a:extLst>
              </p:cNvPr>
              <p:cNvGrpSpPr/>
              <p:nvPr/>
            </p:nvGrpSpPr>
            <p:grpSpPr>
              <a:xfrm>
                <a:off x="1036320" y="2725432"/>
                <a:ext cx="1905000" cy="486796"/>
                <a:chOff x="1036320" y="2239962"/>
                <a:chExt cx="1905000" cy="486796"/>
              </a:xfrm>
              <a:grpFill/>
            </p:grpSpPr>
            <p:grpSp>
              <p:nvGrpSpPr>
                <p:cNvPr id="228" name="Group 227">
                  <a:extLst>
                    <a:ext uri="{FF2B5EF4-FFF2-40B4-BE49-F238E27FC236}">
                      <a16:creationId xmlns:a16="http://schemas.microsoft.com/office/drawing/2014/main" id="{A983A68C-F7C5-23D0-51E8-0B42B0AB9805}"/>
                    </a:ext>
                  </a:extLst>
                </p:cNvPr>
                <p:cNvGrpSpPr/>
                <p:nvPr/>
              </p:nvGrpSpPr>
              <p:grpSpPr>
                <a:xfrm>
                  <a:off x="1036320" y="2239962"/>
                  <a:ext cx="1905000" cy="244158"/>
                  <a:chOff x="1036320" y="2239962"/>
                  <a:chExt cx="2194560" cy="274638"/>
                </a:xfrm>
                <a:grpFill/>
              </p:grpSpPr>
              <p:grpSp>
                <p:nvGrpSpPr>
                  <p:cNvPr id="240" name="Group 239">
                    <a:extLst>
                      <a:ext uri="{FF2B5EF4-FFF2-40B4-BE49-F238E27FC236}">
                        <a16:creationId xmlns:a16="http://schemas.microsoft.com/office/drawing/2014/main" id="{987AD2B5-C227-55CB-4B05-557F01361DAB}"/>
                      </a:ext>
                    </a:extLst>
                  </p:cNvPr>
                  <p:cNvGrpSpPr/>
                  <p:nvPr/>
                </p:nvGrpSpPr>
                <p:grpSpPr>
                  <a:xfrm>
                    <a:off x="1036320" y="2240280"/>
                    <a:ext cx="1097280" cy="274320"/>
                    <a:chOff x="1036320" y="2240280"/>
                    <a:chExt cx="1097280" cy="274320"/>
                  </a:xfrm>
                  <a:grpFill/>
                </p:grpSpPr>
                <p:sp>
                  <p:nvSpPr>
                    <p:cNvPr id="246" name="Rectangle 245">
                      <a:extLst>
                        <a:ext uri="{FF2B5EF4-FFF2-40B4-BE49-F238E27FC236}">
                          <a16:creationId xmlns:a16="http://schemas.microsoft.com/office/drawing/2014/main" id="{7ED369AB-F729-9C7D-5637-9EC144CFA439}"/>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47" name="Rectangle 246">
                      <a:extLst>
                        <a:ext uri="{FF2B5EF4-FFF2-40B4-BE49-F238E27FC236}">
                          <a16:creationId xmlns:a16="http://schemas.microsoft.com/office/drawing/2014/main" id="{90AE452B-355B-338B-50EC-ED1B067E143D}"/>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48" name="Rectangle 247">
                      <a:extLst>
                        <a:ext uri="{FF2B5EF4-FFF2-40B4-BE49-F238E27FC236}">
                          <a16:creationId xmlns:a16="http://schemas.microsoft.com/office/drawing/2014/main" id="{71455C8A-D191-D40F-A68C-39DFDC847230}"/>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49" name="Rectangle 248">
                      <a:extLst>
                        <a:ext uri="{FF2B5EF4-FFF2-40B4-BE49-F238E27FC236}">
                          <a16:creationId xmlns:a16="http://schemas.microsoft.com/office/drawing/2014/main" id="{3BE7071C-14B5-89D0-07C2-8490C686D968}"/>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241" name="Group 240">
                    <a:extLst>
                      <a:ext uri="{FF2B5EF4-FFF2-40B4-BE49-F238E27FC236}">
                        <a16:creationId xmlns:a16="http://schemas.microsoft.com/office/drawing/2014/main" id="{3CE1BEF0-2495-3436-FDBC-AB661BDFC7F8}"/>
                      </a:ext>
                    </a:extLst>
                  </p:cNvPr>
                  <p:cNvGrpSpPr/>
                  <p:nvPr/>
                </p:nvGrpSpPr>
                <p:grpSpPr>
                  <a:xfrm>
                    <a:off x="2133600" y="2239962"/>
                    <a:ext cx="1097280" cy="274320"/>
                    <a:chOff x="1036320" y="2240280"/>
                    <a:chExt cx="1097280" cy="274320"/>
                  </a:xfrm>
                  <a:grpFill/>
                </p:grpSpPr>
                <p:sp>
                  <p:nvSpPr>
                    <p:cNvPr id="242" name="Rectangle 241">
                      <a:extLst>
                        <a:ext uri="{FF2B5EF4-FFF2-40B4-BE49-F238E27FC236}">
                          <a16:creationId xmlns:a16="http://schemas.microsoft.com/office/drawing/2014/main" id="{5F0F1BF8-45AB-73B9-6BDD-66124CD3EEE4}"/>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43" name="Rectangle 242">
                      <a:extLst>
                        <a:ext uri="{FF2B5EF4-FFF2-40B4-BE49-F238E27FC236}">
                          <a16:creationId xmlns:a16="http://schemas.microsoft.com/office/drawing/2014/main" id="{139CEC5F-8BC3-FC42-2DE7-313814035976}"/>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44" name="Rectangle 243">
                      <a:extLst>
                        <a:ext uri="{FF2B5EF4-FFF2-40B4-BE49-F238E27FC236}">
                          <a16:creationId xmlns:a16="http://schemas.microsoft.com/office/drawing/2014/main" id="{96864080-6E67-9631-BE56-B083CEDA5D3F}"/>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45" name="Rectangle 244">
                      <a:extLst>
                        <a:ext uri="{FF2B5EF4-FFF2-40B4-BE49-F238E27FC236}">
                          <a16:creationId xmlns:a16="http://schemas.microsoft.com/office/drawing/2014/main" id="{2696920B-E38B-1F5B-5184-D734AF5CDACD}"/>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nvGrpSpPr>
                <p:cNvPr id="229" name="Group 228">
                  <a:extLst>
                    <a:ext uri="{FF2B5EF4-FFF2-40B4-BE49-F238E27FC236}">
                      <a16:creationId xmlns:a16="http://schemas.microsoft.com/office/drawing/2014/main" id="{69E60966-885E-6CD9-7C92-0B7E70C47EE0}"/>
                    </a:ext>
                  </a:extLst>
                </p:cNvPr>
                <p:cNvGrpSpPr/>
                <p:nvPr/>
              </p:nvGrpSpPr>
              <p:grpSpPr>
                <a:xfrm>
                  <a:off x="1036320" y="2482600"/>
                  <a:ext cx="1905000" cy="244158"/>
                  <a:chOff x="1036320" y="2239962"/>
                  <a:chExt cx="2194560" cy="274638"/>
                </a:xfrm>
                <a:grpFill/>
              </p:grpSpPr>
              <p:grpSp>
                <p:nvGrpSpPr>
                  <p:cNvPr id="230" name="Group 229">
                    <a:extLst>
                      <a:ext uri="{FF2B5EF4-FFF2-40B4-BE49-F238E27FC236}">
                        <a16:creationId xmlns:a16="http://schemas.microsoft.com/office/drawing/2014/main" id="{67A07C01-614B-3918-FA13-2B012D1E306C}"/>
                      </a:ext>
                    </a:extLst>
                  </p:cNvPr>
                  <p:cNvGrpSpPr/>
                  <p:nvPr/>
                </p:nvGrpSpPr>
                <p:grpSpPr>
                  <a:xfrm>
                    <a:off x="1036320" y="2240280"/>
                    <a:ext cx="1097280" cy="274320"/>
                    <a:chOff x="1036320" y="2240280"/>
                    <a:chExt cx="1097280" cy="274320"/>
                  </a:xfrm>
                  <a:grpFill/>
                </p:grpSpPr>
                <p:sp>
                  <p:nvSpPr>
                    <p:cNvPr id="236" name="Rectangle 235">
                      <a:extLst>
                        <a:ext uri="{FF2B5EF4-FFF2-40B4-BE49-F238E27FC236}">
                          <a16:creationId xmlns:a16="http://schemas.microsoft.com/office/drawing/2014/main" id="{58F32056-BA54-0830-19A1-B839DB754139}"/>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37" name="Rectangle 236">
                      <a:extLst>
                        <a:ext uri="{FF2B5EF4-FFF2-40B4-BE49-F238E27FC236}">
                          <a16:creationId xmlns:a16="http://schemas.microsoft.com/office/drawing/2014/main" id="{9429EEF1-AD6D-F012-8FF4-34A6CCDA5DE4}"/>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38" name="Rectangle 237">
                      <a:extLst>
                        <a:ext uri="{FF2B5EF4-FFF2-40B4-BE49-F238E27FC236}">
                          <a16:creationId xmlns:a16="http://schemas.microsoft.com/office/drawing/2014/main" id="{314921C7-E37D-E9BD-26CF-DF616C696100}"/>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39" name="Rectangle 238">
                      <a:extLst>
                        <a:ext uri="{FF2B5EF4-FFF2-40B4-BE49-F238E27FC236}">
                          <a16:creationId xmlns:a16="http://schemas.microsoft.com/office/drawing/2014/main" id="{058EFC34-44FA-C5DD-74FB-4D46BEB3EE77}"/>
                        </a:ext>
                      </a:extLst>
                    </p:cNvPr>
                    <p:cNvSpPr/>
                    <p:nvPr/>
                  </p:nvSpPr>
                  <p:spPr>
                    <a:xfrm>
                      <a:off x="185928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231" name="Group 230">
                    <a:extLst>
                      <a:ext uri="{FF2B5EF4-FFF2-40B4-BE49-F238E27FC236}">
                        <a16:creationId xmlns:a16="http://schemas.microsoft.com/office/drawing/2014/main" id="{910C44EC-A18A-3D0E-518A-E79E41CA3C86}"/>
                      </a:ext>
                    </a:extLst>
                  </p:cNvPr>
                  <p:cNvGrpSpPr/>
                  <p:nvPr/>
                </p:nvGrpSpPr>
                <p:grpSpPr>
                  <a:xfrm>
                    <a:off x="2133600" y="2239962"/>
                    <a:ext cx="1097280" cy="274320"/>
                    <a:chOff x="1036320" y="2240280"/>
                    <a:chExt cx="1097280" cy="274320"/>
                  </a:xfrm>
                  <a:grpFill/>
                </p:grpSpPr>
                <p:sp>
                  <p:nvSpPr>
                    <p:cNvPr id="232" name="Rectangle 231">
                      <a:extLst>
                        <a:ext uri="{FF2B5EF4-FFF2-40B4-BE49-F238E27FC236}">
                          <a16:creationId xmlns:a16="http://schemas.microsoft.com/office/drawing/2014/main" id="{914D9B2C-D77C-E5AF-93C1-19A4C8D162E7}"/>
                        </a:ext>
                      </a:extLst>
                    </p:cNvPr>
                    <p:cNvSpPr/>
                    <p:nvPr/>
                  </p:nvSpPr>
                  <p:spPr>
                    <a:xfrm>
                      <a:off x="103632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33" name="Rectangle 232">
                      <a:extLst>
                        <a:ext uri="{FF2B5EF4-FFF2-40B4-BE49-F238E27FC236}">
                          <a16:creationId xmlns:a16="http://schemas.microsoft.com/office/drawing/2014/main" id="{B3B0ECC1-B347-46A7-DFDC-7E1FD0003666}"/>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34" name="Rectangle 233">
                      <a:extLst>
                        <a:ext uri="{FF2B5EF4-FFF2-40B4-BE49-F238E27FC236}">
                          <a16:creationId xmlns:a16="http://schemas.microsoft.com/office/drawing/2014/main" id="{9C43BB0C-CF33-7521-A550-2A5C4FD9B3A5}"/>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35" name="Rectangle 234">
                      <a:extLst>
                        <a:ext uri="{FF2B5EF4-FFF2-40B4-BE49-F238E27FC236}">
                          <a16:creationId xmlns:a16="http://schemas.microsoft.com/office/drawing/2014/main" id="{F32710B9-08DA-6660-77CD-64B1B224BEF1}"/>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grpSp>
      </p:grpSp>
      <p:sp>
        <p:nvSpPr>
          <p:cNvPr id="219" name="TextBox 218">
            <a:extLst>
              <a:ext uri="{FF2B5EF4-FFF2-40B4-BE49-F238E27FC236}">
                <a16:creationId xmlns:a16="http://schemas.microsoft.com/office/drawing/2014/main" id="{59D0EA7D-A625-864B-61B0-22C5F766A5AA}"/>
              </a:ext>
            </a:extLst>
          </p:cNvPr>
          <p:cNvSpPr txBox="1"/>
          <p:nvPr/>
        </p:nvSpPr>
        <p:spPr>
          <a:xfrm>
            <a:off x="391579" y="6179819"/>
            <a:ext cx="8123771" cy="341632"/>
          </a:xfrm>
          <a:prstGeom prst="rect">
            <a:avLst/>
          </a:prstGeom>
          <a:noFill/>
        </p:spPr>
        <p:txBody>
          <a:bodyPr wrap="square" rtlCol="0">
            <a:spAutoFit/>
          </a:bodyPr>
          <a:lstStyle/>
          <a:p>
            <a:pPr>
              <a:lnSpc>
                <a:spcPct val="90000"/>
              </a:lnSpc>
            </a:pPr>
            <a:r>
              <a:rPr lang="en-US" dirty="0">
                <a:solidFill>
                  <a:schemeClr val="accent2"/>
                </a:solidFill>
                <a:latin typeface="Trebuchet MS" panose="020B0703020202090204" pitchFamily="34" charset="0"/>
              </a:rPr>
              <a:t>*</a:t>
            </a:r>
            <a:r>
              <a:rPr lang="en-US" dirty="0">
                <a:solidFill>
                  <a:schemeClr val="tx1">
                    <a:lumMod val="85000"/>
                    <a:lumOff val="15000"/>
                  </a:schemeClr>
                </a:solidFill>
                <a:latin typeface="Trebuchet MS" panose="020B0703020202090204" pitchFamily="34" charset="0"/>
              </a:rPr>
              <a:t> Suite Sparse Matrix Collection: </a:t>
            </a:r>
            <a:r>
              <a:rPr lang="en-US" dirty="0">
                <a:solidFill>
                  <a:schemeClr val="tx1">
                    <a:lumMod val="85000"/>
                    <a:lumOff val="15000"/>
                  </a:schemeClr>
                </a:solidFill>
                <a:latin typeface="Trebuchet MS" panose="020B0703020202090204" pitchFamily="34" charset="0"/>
                <a:hlinkClick r:id="rId3"/>
              </a:rPr>
              <a:t>https://</a:t>
            </a:r>
            <a:r>
              <a:rPr lang="en-US" dirty="0" err="1">
                <a:solidFill>
                  <a:schemeClr val="tx1">
                    <a:lumMod val="85000"/>
                    <a:lumOff val="15000"/>
                  </a:schemeClr>
                </a:solidFill>
                <a:latin typeface="Trebuchet MS" panose="020B0703020202090204" pitchFamily="34" charset="0"/>
                <a:hlinkClick r:id="rId3"/>
              </a:rPr>
              <a:t>sparse.tamu.edu</a:t>
            </a:r>
            <a:r>
              <a:rPr lang="en-US" dirty="0">
                <a:solidFill>
                  <a:schemeClr val="tx1">
                    <a:lumMod val="85000"/>
                    <a:lumOff val="15000"/>
                  </a:schemeClr>
                </a:solidFill>
                <a:latin typeface="Trebuchet MS" panose="020B0703020202090204" pitchFamily="34" charset="0"/>
                <a:hlinkClick r:id="rId3"/>
              </a:rPr>
              <a:t>/</a:t>
            </a:r>
            <a:r>
              <a:rPr lang="en-US" dirty="0">
                <a:solidFill>
                  <a:schemeClr val="tx1">
                    <a:lumMod val="85000"/>
                    <a:lumOff val="15000"/>
                  </a:schemeClr>
                </a:solidFill>
                <a:latin typeface="Trebuchet MS" panose="020B0703020202090204" pitchFamily="34" charset="0"/>
              </a:rPr>
              <a:t> </a:t>
            </a:r>
            <a:endParaRPr lang="en-GR" dirty="0">
              <a:solidFill>
                <a:schemeClr val="accent2"/>
              </a:solidFill>
              <a:latin typeface="Trebuchet MS" panose="020B0703020202090204" pitchFamily="34" charset="0"/>
            </a:endParaRPr>
          </a:p>
        </p:txBody>
      </p:sp>
    </p:spTree>
    <p:extLst>
      <p:ext uri="{BB962C8B-B14F-4D97-AF65-F5344CB8AC3E}">
        <p14:creationId xmlns:p14="http://schemas.microsoft.com/office/powerpoint/2010/main" val="4017436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23</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chemeClr val="accent1"/>
                </a:solidFill>
                <a:latin typeface="Trebuchet MS" panose="020B0703020202090204" pitchFamily="34" charset="0"/>
              </a:rPr>
              <a:t>Kernel</a:t>
            </a:r>
            <a:r>
              <a:rPr lang="en-US" sz="4000" dirty="0">
                <a:solidFill>
                  <a:schemeClr val="accent6">
                    <a:lumMod val="50000"/>
                  </a:schemeClr>
                </a:solidFill>
                <a:latin typeface="Trebuchet MS" panose="020B0703020202090204" pitchFamily="34" charset="0"/>
              </a:rPr>
              <a:t> Execution on PIM Cores</a:t>
            </a:r>
            <a:endParaRPr lang="en-GB" sz="4000" dirty="0">
              <a:solidFill>
                <a:schemeClr val="accent6">
                  <a:lumMod val="50000"/>
                </a:schemeClr>
              </a:solidFill>
              <a:latin typeface="Trebuchet MS" panose="020B0703020202090204" pitchFamily="34" charset="0"/>
            </a:endParaRPr>
          </a:p>
        </p:txBody>
      </p:sp>
      <p:grpSp>
        <p:nvGrpSpPr>
          <p:cNvPr id="69" name="Group 68">
            <a:extLst>
              <a:ext uri="{FF2B5EF4-FFF2-40B4-BE49-F238E27FC236}">
                <a16:creationId xmlns:a16="http://schemas.microsoft.com/office/drawing/2014/main" id="{9CFFD43F-89CF-4484-5ECF-62D02F610817}"/>
              </a:ext>
            </a:extLst>
          </p:cNvPr>
          <p:cNvGrpSpPr/>
          <p:nvPr/>
        </p:nvGrpSpPr>
        <p:grpSpPr>
          <a:xfrm>
            <a:off x="1558331" y="4232633"/>
            <a:ext cx="1128557" cy="510741"/>
            <a:chOff x="1143254" y="5346904"/>
            <a:chExt cx="1188000" cy="510741"/>
          </a:xfrm>
        </p:grpSpPr>
        <p:cxnSp>
          <p:nvCxnSpPr>
            <p:cNvPr id="70" name="Straight Arrow Connector 69">
              <a:extLst>
                <a:ext uri="{FF2B5EF4-FFF2-40B4-BE49-F238E27FC236}">
                  <a16:creationId xmlns:a16="http://schemas.microsoft.com/office/drawing/2014/main" id="{7CDB3242-EE53-D382-1380-C89AEBB77E00}"/>
                </a:ext>
              </a:extLst>
            </p:cNvPr>
            <p:cNvCxnSpPr>
              <a:cxnSpLocks/>
            </p:cNvCxnSpPr>
            <p:nvPr/>
          </p:nvCxnSpPr>
          <p:spPr>
            <a:xfrm>
              <a:off x="1143254" y="5346904"/>
              <a:ext cx="1188000" cy="0"/>
            </a:xfrm>
            <a:prstGeom prst="straightConnector1">
              <a:avLst/>
            </a:prstGeom>
            <a:ln w="57150">
              <a:solidFill>
                <a:schemeClr val="accent2"/>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5233D86B-A803-D3BE-2BC2-73E1DF9C166F}"/>
                </a:ext>
              </a:extLst>
            </p:cNvPr>
            <p:cNvSpPr txBox="1"/>
            <p:nvPr/>
          </p:nvSpPr>
          <p:spPr>
            <a:xfrm>
              <a:off x="1405528" y="5432913"/>
              <a:ext cx="649537" cy="424732"/>
            </a:xfrm>
            <a:prstGeom prst="rect">
              <a:avLst/>
            </a:prstGeom>
            <a:noFill/>
            <a:ln>
              <a:noFill/>
            </a:ln>
          </p:spPr>
          <p:txBody>
            <a:bodyPr wrap="none" rtlCol="0">
              <a:spAutoFit/>
            </a:bodyPr>
            <a:lstStyle/>
            <a:p>
              <a:pPr>
                <a:lnSpc>
                  <a:spcPct val="90000"/>
                </a:lnSpc>
              </a:pPr>
              <a:r>
                <a:rPr lang="en-GR" sz="2400" dirty="0">
                  <a:solidFill>
                    <a:schemeClr val="accent2"/>
                  </a:solidFill>
                  <a:latin typeface="Trebuchet MS" panose="020B0703020202090204" pitchFamily="34" charset="0"/>
                </a:rPr>
                <a:t>bus</a:t>
              </a:r>
            </a:p>
          </p:txBody>
        </p:sp>
      </p:grpSp>
      <p:grpSp>
        <p:nvGrpSpPr>
          <p:cNvPr id="72" name="Group 71">
            <a:extLst>
              <a:ext uri="{FF2B5EF4-FFF2-40B4-BE49-F238E27FC236}">
                <a16:creationId xmlns:a16="http://schemas.microsoft.com/office/drawing/2014/main" id="{9C5C429E-417C-8362-7BFC-5E373E19E396}"/>
              </a:ext>
            </a:extLst>
          </p:cNvPr>
          <p:cNvGrpSpPr/>
          <p:nvPr/>
        </p:nvGrpSpPr>
        <p:grpSpPr>
          <a:xfrm>
            <a:off x="1943234" y="3107129"/>
            <a:ext cx="422280" cy="1001960"/>
            <a:chOff x="348311" y="1981198"/>
            <a:chExt cx="422280" cy="1001960"/>
          </a:xfrm>
        </p:grpSpPr>
        <p:grpSp>
          <p:nvGrpSpPr>
            <p:cNvPr id="73" name="Group 72">
              <a:extLst>
                <a:ext uri="{FF2B5EF4-FFF2-40B4-BE49-F238E27FC236}">
                  <a16:creationId xmlns:a16="http://schemas.microsoft.com/office/drawing/2014/main" id="{760893F0-74FE-E607-5447-F8C82BA2D827}"/>
                </a:ext>
              </a:extLst>
            </p:cNvPr>
            <p:cNvGrpSpPr>
              <a:grpSpLocks noChangeAspect="1"/>
            </p:cNvGrpSpPr>
            <p:nvPr/>
          </p:nvGrpSpPr>
          <p:grpSpPr>
            <a:xfrm rot="5400000">
              <a:off x="234816" y="2285149"/>
              <a:ext cx="839726" cy="231824"/>
              <a:chOff x="687454" y="4672530"/>
              <a:chExt cx="902179" cy="234000"/>
            </a:xfrm>
            <a:solidFill>
              <a:schemeClr val="accent1">
                <a:lumMod val="20000"/>
                <a:lumOff val="80000"/>
              </a:schemeClr>
            </a:solidFill>
          </p:grpSpPr>
          <p:sp>
            <p:nvSpPr>
              <p:cNvPr id="95" name="Rectangle 94">
                <a:extLst>
                  <a:ext uri="{FF2B5EF4-FFF2-40B4-BE49-F238E27FC236}">
                    <a16:creationId xmlns:a16="http://schemas.microsoft.com/office/drawing/2014/main" id="{F3F5693A-594C-DC6B-9C6F-87ADE35CDA3C}"/>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96" name="Rectangle 95">
                <a:extLst>
                  <a:ext uri="{FF2B5EF4-FFF2-40B4-BE49-F238E27FC236}">
                    <a16:creationId xmlns:a16="http://schemas.microsoft.com/office/drawing/2014/main" id="{5989D453-FBD9-B722-FDB3-6905712BEB1E}"/>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3" name="Rectangle 102">
                <a:extLst>
                  <a:ext uri="{FF2B5EF4-FFF2-40B4-BE49-F238E27FC236}">
                    <a16:creationId xmlns:a16="http://schemas.microsoft.com/office/drawing/2014/main" id="{8BEE68D0-5EAA-2744-8878-29FE92412F4D}"/>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4" name="Rectangle 103">
                <a:extLst>
                  <a:ext uri="{FF2B5EF4-FFF2-40B4-BE49-F238E27FC236}">
                    <a16:creationId xmlns:a16="http://schemas.microsoft.com/office/drawing/2014/main" id="{7B843D50-6ED8-3A05-E221-7559676D9BA2}"/>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74" name="Group 73">
              <a:extLst>
                <a:ext uri="{FF2B5EF4-FFF2-40B4-BE49-F238E27FC236}">
                  <a16:creationId xmlns:a16="http://schemas.microsoft.com/office/drawing/2014/main" id="{64EE40BE-EB1F-28B3-098C-D99F9875DE90}"/>
                </a:ext>
              </a:extLst>
            </p:cNvPr>
            <p:cNvGrpSpPr>
              <a:grpSpLocks noChangeAspect="1"/>
            </p:cNvGrpSpPr>
            <p:nvPr/>
          </p:nvGrpSpPr>
          <p:grpSpPr>
            <a:xfrm rot="5400000">
              <a:off x="176033" y="2339227"/>
              <a:ext cx="839726" cy="231824"/>
              <a:chOff x="687454" y="4672530"/>
              <a:chExt cx="902179" cy="234000"/>
            </a:xfrm>
            <a:solidFill>
              <a:schemeClr val="accent1">
                <a:lumMod val="20000"/>
                <a:lumOff val="80000"/>
              </a:schemeClr>
            </a:solidFill>
          </p:grpSpPr>
          <p:sp>
            <p:nvSpPr>
              <p:cNvPr id="89" name="Rectangle 88">
                <a:extLst>
                  <a:ext uri="{FF2B5EF4-FFF2-40B4-BE49-F238E27FC236}">
                    <a16:creationId xmlns:a16="http://schemas.microsoft.com/office/drawing/2014/main" id="{AC55C038-AEF5-241C-B13F-18A320B05670}"/>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90" name="Rectangle 89">
                <a:extLst>
                  <a:ext uri="{FF2B5EF4-FFF2-40B4-BE49-F238E27FC236}">
                    <a16:creationId xmlns:a16="http://schemas.microsoft.com/office/drawing/2014/main" id="{41A08410-6356-F071-99BD-256190E6247D}"/>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92" name="Rectangle 91">
                <a:extLst>
                  <a:ext uri="{FF2B5EF4-FFF2-40B4-BE49-F238E27FC236}">
                    <a16:creationId xmlns:a16="http://schemas.microsoft.com/office/drawing/2014/main" id="{EC9F36DD-57B3-5844-6E96-05B443EA3255}"/>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93" name="Rectangle 92">
                <a:extLst>
                  <a:ext uri="{FF2B5EF4-FFF2-40B4-BE49-F238E27FC236}">
                    <a16:creationId xmlns:a16="http://schemas.microsoft.com/office/drawing/2014/main" id="{0218828C-E515-52D3-FBD1-B43698411387}"/>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75" name="Group 74">
              <a:extLst>
                <a:ext uri="{FF2B5EF4-FFF2-40B4-BE49-F238E27FC236}">
                  <a16:creationId xmlns:a16="http://schemas.microsoft.com/office/drawing/2014/main" id="{B50DB165-7F3E-1ED7-7C8A-66CE9F30DD05}"/>
                </a:ext>
              </a:extLst>
            </p:cNvPr>
            <p:cNvGrpSpPr>
              <a:grpSpLocks noChangeAspect="1"/>
            </p:cNvGrpSpPr>
            <p:nvPr/>
          </p:nvGrpSpPr>
          <p:grpSpPr>
            <a:xfrm rot="5400000">
              <a:off x="117249" y="2393306"/>
              <a:ext cx="839727" cy="231824"/>
              <a:chOff x="687454" y="4672530"/>
              <a:chExt cx="902179" cy="234000"/>
            </a:xfrm>
            <a:solidFill>
              <a:schemeClr val="accent1">
                <a:lumMod val="20000"/>
                <a:lumOff val="80000"/>
              </a:schemeClr>
            </a:solidFill>
          </p:grpSpPr>
          <p:sp>
            <p:nvSpPr>
              <p:cNvPr id="83" name="Rectangle 82">
                <a:extLst>
                  <a:ext uri="{FF2B5EF4-FFF2-40B4-BE49-F238E27FC236}">
                    <a16:creationId xmlns:a16="http://schemas.microsoft.com/office/drawing/2014/main" id="{0CF775B6-7E63-9BAB-95FF-15B126BD492B}"/>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4" name="Rectangle 83">
                <a:extLst>
                  <a:ext uri="{FF2B5EF4-FFF2-40B4-BE49-F238E27FC236}">
                    <a16:creationId xmlns:a16="http://schemas.microsoft.com/office/drawing/2014/main" id="{80DC1803-D640-134B-957D-69D00DDBD0CD}"/>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6" name="Rectangle 85">
                <a:extLst>
                  <a:ext uri="{FF2B5EF4-FFF2-40B4-BE49-F238E27FC236}">
                    <a16:creationId xmlns:a16="http://schemas.microsoft.com/office/drawing/2014/main" id="{1EA0AC46-84A3-5BDA-B792-F299B4B2ACBE}"/>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7" name="Rectangle 86">
                <a:extLst>
                  <a:ext uri="{FF2B5EF4-FFF2-40B4-BE49-F238E27FC236}">
                    <a16:creationId xmlns:a16="http://schemas.microsoft.com/office/drawing/2014/main" id="{80A6750C-0E9B-F4BC-7BFA-AAE7A575B879}"/>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76" name="Group 75">
              <a:extLst>
                <a:ext uri="{FF2B5EF4-FFF2-40B4-BE49-F238E27FC236}">
                  <a16:creationId xmlns:a16="http://schemas.microsoft.com/office/drawing/2014/main" id="{1D5B7A3F-4077-A29C-1D9A-E174DB986494}"/>
                </a:ext>
              </a:extLst>
            </p:cNvPr>
            <p:cNvGrpSpPr>
              <a:grpSpLocks noChangeAspect="1"/>
            </p:cNvGrpSpPr>
            <p:nvPr/>
          </p:nvGrpSpPr>
          <p:grpSpPr>
            <a:xfrm rot="5400000">
              <a:off x="44360" y="2447383"/>
              <a:ext cx="839726" cy="231824"/>
              <a:chOff x="687454" y="4672530"/>
              <a:chExt cx="902179" cy="234000"/>
            </a:xfrm>
            <a:solidFill>
              <a:schemeClr val="accent1">
                <a:lumMod val="20000"/>
                <a:lumOff val="80000"/>
              </a:schemeClr>
            </a:solidFill>
          </p:grpSpPr>
          <p:sp>
            <p:nvSpPr>
              <p:cNvPr id="77" name="Rectangle 76">
                <a:extLst>
                  <a:ext uri="{FF2B5EF4-FFF2-40B4-BE49-F238E27FC236}">
                    <a16:creationId xmlns:a16="http://schemas.microsoft.com/office/drawing/2014/main" id="{D0E5CE55-3504-0735-D537-0843CFC7BAF1}"/>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8" name="Rectangle 77">
                <a:extLst>
                  <a:ext uri="{FF2B5EF4-FFF2-40B4-BE49-F238E27FC236}">
                    <a16:creationId xmlns:a16="http://schemas.microsoft.com/office/drawing/2014/main" id="{F9AF5D9A-8D7F-C7C9-6D1E-27ABF53B0873}"/>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1" name="Rectangle 80">
                <a:extLst>
                  <a:ext uri="{FF2B5EF4-FFF2-40B4-BE49-F238E27FC236}">
                    <a16:creationId xmlns:a16="http://schemas.microsoft.com/office/drawing/2014/main" id="{F7A83258-9FFE-84BA-6AA6-8092DDADFC03}"/>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2" name="Rectangle 81">
                <a:extLst>
                  <a:ext uri="{FF2B5EF4-FFF2-40B4-BE49-F238E27FC236}">
                    <a16:creationId xmlns:a16="http://schemas.microsoft.com/office/drawing/2014/main" id="{ED7B8C7E-FF2B-A627-2C0C-005D8D92094B}"/>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105" name="Group 104">
            <a:extLst>
              <a:ext uri="{FF2B5EF4-FFF2-40B4-BE49-F238E27FC236}">
                <a16:creationId xmlns:a16="http://schemas.microsoft.com/office/drawing/2014/main" id="{C7F2FD85-DA4F-04C3-C49C-82F1AC6E9F99}"/>
              </a:ext>
            </a:extLst>
          </p:cNvPr>
          <p:cNvGrpSpPr/>
          <p:nvPr/>
        </p:nvGrpSpPr>
        <p:grpSpPr>
          <a:xfrm>
            <a:off x="6118538" y="3120433"/>
            <a:ext cx="422280" cy="1001960"/>
            <a:chOff x="348311" y="1981198"/>
            <a:chExt cx="422280" cy="1001960"/>
          </a:xfrm>
          <a:solidFill>
            <a:schemeClr val="accent5">
              <a:lumMod val="20000"/>
              <a:lumOff val="80000"/>
            </a:schemeClr>
          </a:solidFill>
        </p:grpSpPr>
        <p:grpSp>
          <p:nvGrpSpPr>
            <p:cNvPr id="106" name="Group 105">
              <a:extLst>
                <a:ext uri="{FF2B5EF4-FFF2-40B4-BE49-F238E27FC236}">
                  <a16:creationId xmlns:a16="http://schemas.microsoft.com/office/drawing/2014/main" id="{6FE0D45A-F181-5E21-C013-1D7A2E0C596A}"/>
                </a:ext>
              </a:extLst>
            </p:cNvPr>
            <p:cNvGrpSpPr>
              <a:grpSpLocks noChangeAspect="1"/>
            </p:cNvGrpSpPr>
            <p:nvPr/>
          </p:nvGrpSpPr>
          <p:grpSpPr>
            <a:xfrm rot="5400000">
              <a:off x="234816" y="2285149"/>
              <a:ext cx="839726" cy="231824"/>
              <a:chOff x="687454" y="4672530"/>
              <a:chExt cx="902179" cy="234000"/>
            </a:xfrm>
            <a:grpFill/>
          </p:grpSpPr>
          <p:sp>
            <p:nvSpPr>
              <p:cNvPr id="147" name="Rectangle 146">
                <a:extLst>
                  <a:ext uri="{FF2B5EF4-FFF2-40B4-BE49-F238E27FC236}">
                    <a16:creationId xmlns:a16="http://schemas.microsoft.com/office/drawing/2014/main" id="{B740A891-620F-183B-01F6-7CBADA7F83A3}"/>
                  </a:ext>
                </a:extLst>
              </p:cNvPr>
              <p:cNvSpPr/>
              <p:nvPr/>
            </p:nvSpPr>
            <p:spPr>
              <a:xfrm>
                <a:off x="687454"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48" name="Rectangle 147">
                <a:extLst>
                  <a:ext uri="{FF2B5EF4-FFF2-40B4-BE49-F238E27FC236}">
                    <a16:creationId xmlns:a16="http://schemas.microsoft.com/office/drawing/2014/main" id="{2583F237-6C8A-7D85-B400-EC52C3C6B54B}"/>
                  </a:ext>
                </a:extLst>
              </p:cNvPr>
              <p:cNvSpPr/>
              <p:nvPr/>
            </p:nvSpPr>
            <p:spPr>
              <a:xfrm>
                <a:off x="912580"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49" name="Rectangle 148">
                <a:extLst>
                  <a:ext uri="{FF2B5EF4-FFF2-40B4-BE49-F238E27FC236}">
                    <a16:creationId xmlns:a16="http://schemas.microsoft.com/office/drawing/2014/main" id="{71CFF38F-E8A6-111F-8810-629DD63CB4E3}"/>
                  </a:ext>
                </a:extLst>
              </p:cNvPr>
              <p:cNvSpPr/>
              <p:nvPr/>
            </p:nvSpPr>
            <p:spPr>
              <a:xfrm>
                <a:off x="1140340"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50" name="Rectangle 149">
                <a:extLst>
                  <a:ext uri="{FF2B5EF4-FFF2-40B4-BE49-F238E27FC236}">
                    <a16:creationId xmlns:a16="http://schemas.microsoft.com/office/drawing/2014/main" id="{5B51DAF0-02E0-A03C-579D-87355D20CD27}"/>
                  </a:ext>
                </a:extLst>
              </p:cNvPr>
              <p:cNvSpPr/>
              <p:nvPr/>
            </p:nvSpPr>
            <p:spPr>
              <a:xfrm>
                <a:off x="1362833"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07" name="Group 106">
              <a:extLst>
                <a:ext uri="{FF2B5EF4-FFF2-40B4-BE49-F238E27FC236}">
                  <a16:creationId xmlns:a16="http://schemas.microsoft.com/office/drawing/2014/main" id="{48DAC057-C6E6-B861-B0B5-965C53DA4607}"/>
                </a:ext>
              </a:extLst>
            </p:cNvPr>
            <p:cNvGrpSpPr>
              <a:grpSpLocks noChangeAspect="1"/>
            </p:cNvGrpSpPr>
            <p:nvPr/>
          </p:nvGrpSpPr>
          <p:grpSpPr>
            <a:xfrm rot="5400000">
              <a:off x="176033" y="2339227"/>
              <a:ext cx="839726" cy="231824"/>
              <a:chOff x="687454" y="4672530"/>
              <a:chExt cx="902179" cy="234000"/>
            </a:xfrm>
            <a:grpFill/>
          </p:grpSpPr>
          <p:sp>
            <p:nvSpPr>
              <p:cNvPr id="139" name="Rectangle 138">
                <a:extLst>
                  <a:ext uri="{FF2B5EF4-FFF2-40B4-BE49-F238E27FC236}">
                    <a16:creationId xmlns:a16="http://schemas.microsoft.com/office/drawing/2014/main" id="{00BB9DB0-4CCA-752B-058E-DA5A3AA30CF0}"/>
                  </a:ext>
                </a:extLst>
              </p:cNvPr>
              <p:cNvSpPr/>
              <p:nvPr/>
            </p:nvSpPr>
            <p:spPr>
              <a:xfrm>
                <a:off x="687454"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40" name="Rectangle 139">
                <a:extLst>
                  <a:ext uri="{FF2B5EF4-FFF2-40B4-BE49-F238E27FC236}">
                    <a16:creationId xmlns:a16="http://schemas.microsoft.com/office/drawing/2014/main" id="{390F2FBE-B4B6-F8C1-6411-46FBBEDE9BE0}"/>
                  </a:ext>
                </a:extLst>
              </p:cNvPr>
              <p:cNvSpPr/>
              <p:nvPr/>
            </p:nvSpPr>
            <p:spPr>
              <a:xfrm>
                <a:off x="912580"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45" name="Rectangle 144">
                <a:extLst>
                  <a:ext uri="{FF2B5EF4-FFF2-40B4-BE49-F238E27FC236}">
                    <a16:creationId xmlns:a16="http://schemas.microsoft.com/office/drawing/2014/main" id="{A5532601-AA39-DB0A-EA72-7A4F71AE60EE}"/>
                  </a:ext>
                </a:extLst>
              </p:cNvPr>
              <p:cNvSpPr/>
              <p:nvPr/>
            </p:nvSpPr>
            <p:spPr>
              <a:xfrm>
                <a:off x="1140340"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46" name="Rectangle 145">
                <a:extLst>
                  <a:ext uri="{FF2B5EF4-FFF2-40B4-BE49-F238E27FC236}">
                    <a16:creationId xmlns:a16="http://schemas.microsoft.com/office/drawing/2014/main" id="{DDD4C227-D5D7-425A-C4EC-E13D8B96B42A}"/>
                  </a:ext>
                </a:extLst>
              </p:cNvPr>
              <p:cNvSpPr/>
              <p:nvPr/>
            </p:nvSpPr>
            <p:spPr>
              <a:xfrm>
                <a:off x="1362833"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08" name="Group 107">
              <a:extLst>
                <a:ext uri="{FF2B5EF4-FFF2-40B4-BE49-F238E27FC236}">
                  <a16:creationId xmlns:a16="http://schemas.microsoft.com/office/drawing/2014/main" id="{902657F9-8796-2AF7-D0FA-2861A6D31B26}"/>
                </a:ext>
              </a:extLst>
            </p:cNvPr>
            <p:cNvGrpSpPr>
              <a:grpSpLocks noChangeAspect="1"/>
            </p:cNvGrpSpPr>
            <p:nvPr/>
          </p:nvGrpSpPr>
          <p:grpSpPr>
            <a:xfrm rot="5400000">
              <a:off x="117249" y="2393306"/>
              <a:ext cx="839727" cy="231824"/>
              <a:chOff x="687454" y="4672530"/>
              <a:chExt cx="902179" cy="234000"/>
            </a:xfrm>
            <a:grpFill/>
          </p:grpSpPr>
          <p:sp>
            <p:nvSpPr>
              <p:cNvPr id="116" name="Rectangle 115">
                <a:extLst>
                  <a:ext uri="{FF2B5EF4-FFF2-40B4-BE49-F238E27FC236}">
                    <a16:creationId xmlns:a16="http://schemas.microsoft.com/office/drawing/2014/main" id="{C793E8B3-AAA4-085B-1202-8B9748DEC91B}"/>
                  </a:ext>
                </a:extLst>
              </p:cNvPr>
              <p:cNvSpPr/>
              <p:nvPr/>
            </p:nvSpPr>
            <p:spPr>
              <a:xfrm>
                <a:off x="687454"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7" name="Rectangle 116">
                <a:extLst>
                  <a:ext uri="{FF2B5EF4-FFF2-40B4-BE49-F238E27FC236}">
                    <a16:creationId xmlns:a16="http://schemas.microsoft.com/office/drawing/2014/main" id="{B891A5FB-167F-6109-9893-4336BC24E245}"/>
                  </a:ext>
                </a:extLst>
              </p:cNvPr>
              <p:cNvSpPr/>
              <p:nvPr/>
            </p:nvSpPr>
            <p:spPr>
              <a:xfrm>
                <a:off x="912580"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9" name="Rectangle 118">
                <a:extLst>
                  <a:ext uri="{FF2B5EF4-FFF2-40B4-BE49-F238E27FC236}">
                    <a16:creationId xmlns:a16="http://schemas.microsoft.com/office/drawing/2014/main" id="{5C0A8DEC-6F68-9AA6-A90D-FDE0B268CA87}"/>
                  </a:ext>
                </a:extLst>
              </p:cNvPr>
              <p:cNvSpPr/>
              <p:nvPr/>
            </p:nvSpPr>
            <p:spPr>
              <a:xfrm>
                <a:off x="1140340"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38" name="Rectangle 137">
                <a:extLst>
                  <a:ext uri="{FF2B5EF4-FFF2-40B4-BE49-F238E27FC236}">
                    <a16:creationId xmlns:a16="http://schemas.microsoft.com/office/drawing/2014/main" id="{C65A7101-5472-66E5-CC95-BFE1A8693720}"/>
                  </a:ext>
                </a:extLst>
              </p:cNvPr>
              <p:cNvSpPr/>
              <p:nvPr/>
            </p:nvSpPr>
            <p:spPr>
              <a:xfrm>
                <a:off x="1362833"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09" name="Group 108">
              <a:extLst>
                <a:ext uri="{FF2B5EF4-FFF2-40B4-BE49-F238E27FC236}">
                  <a16:creationId xmlns:a16="http://schemas.microsoft.com/office/drawing/2014/main" id="{E426B0C5-935B-E7EF-95A5-07087BBBA638}"/>
                </a:ext>
              </a:extLst>
            </p:cNvPr>
            <p:cNvGrpSpPr>
              <a:grpSpLocks noChangeAspect="1"/>
            </p:cNvGrpSpPr>
            <p:nvPr/>
          </p:nvGrpSpPr>
          <p:grpSpPr>
            <a:xfrm rot="5400000">
              <a:off x="44360" y="2447383"/>
              <a:ext cx="839726" cy="231824"/>
              <a:chOff x="687454" y="4672530"/>
              <a:chExt cx="902179" cy="234000"/>
            </a:xfrm>
            <a:grpFill/>
          </p:grpSpPr>
          <p:sp>
            <p:nvSpPr>
              <p:cNvPr id="112" name="Rectangle 111">
                <a:extLst>
                  <a:ext uri="{FF2B5EF4-FFF2-40B4-BE49-F238E27FC236}">
                    <a16:creationId xmlns:a16="http://schemas.microsoft.com/office/drawing/2014/main" id="{CBF65ACC-7990-CEAC-1E86-6480360F83AC}"/>
                  </a:ext>
                </a:extLst>
              </p:cNvPr>
              <p:cNvSpPr/>
              <p:nvPr/>
            </p:nvSpPr>
            <p:spPr>
              <a:xfrm>
                <a:off x="687454"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3" name="Rectangle 112">
                <a:extLst>
                  <a:ext uri="{FF2B5EF4-FFF2-40B4-BE49-F238E27FC236}">
                    <a16:creationId xmlns:a16="http://schemas.microsoft.com/office/drawing/2014/main" id="{71E2372B-E8DD-9DE7-E472-19E4478E819A}"/>
                  </a:ext>
                </a:extLst>
              </p:cNvPr>
              <p:cNvSpPr/>
              <p:nvPr/>
            </p:nvSpPr>
            <p:spPr>
              <a:xfrm>
                <a:off x="912580"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4" name="Rectangle 113">
                <a:extLst>
                  <a:ext uri="{FF2B5EF4-FFF2-40B4-BE49-F238E27FC236}">
                    <a16:creationId xmlns:a16="http://schemas.microsoft.com/office/drawing/2014/main" id="{E277A563-655F-C6B7-9AF7-737797C8B8B4}"/>
                  </a:ext>
                </a:extLst>
              </p:cNvPr>
              <p:cNvSpPr/>
              <p:nvPr/>
            </p:nvSpPr>
            <p:spPr>
              <a:xfrm>
                <a:off x="1140340"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5" name="Rectangle 114">
                <a:extLst>
                  <a:ext uri="{FF2B5EF4-FFF2-40B4-BE49-F238E27FC236}">
                    <a16:creationId xmlns:a16="http://schemas.microsoft.com/office/drawing/2014/main" id="{52F89278-9551-A597-3C0A-FD0820BDE0E0}"/>
                  </a:ext>
                </a:extLst>
              </p:cNvPr>
              <p:cNvSpPr/>
              <p:nvPr/>
            </p:nvSpPr>
            <p:spPr>
              <a:xfrm>
                <a:off x="1362833"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151" name="Group 150">
            <a:extLst>
              <a:ext uri="{FF2B5EF4-FFF2-40B4-BE49-F238E27FC236}">
                <a16:creationId xmlns:a16="http://schemas.microsoft.com/office/drawing/2014/main" id="{21EA3627-056A-0EDF-7F4B-BE75567DBD67}"/>
              </a:ext>
            </a:extLst>
          </p:cNvPr>
          <p:cNvGrpSpPr/>
          <p:nvPr/>
        </p:nvGrpSpPr>
        <p:grpSpPr>
          <a:xfrm>
            <a:off x="5603647" y="4237688"/>
            <a:ext cx="1548000" cy="498215"/>
            <a:chOff x="6806805" y="5376650"/>
            <a:chExt cx="1548000" cy="498215"/>
          </a:xfrm>
        </p:grpSpPr>
        <p:cxnSp>
          <p:nvCxnSpPr>
            <p:cNvPr id="152" name="Straight Arrow Connector 151">
              <a:extLst>
                <a:ext uri="{FF2B5EF4-FFF2-40B4-BE49-F238E27FC236}">
                  <a16:creationId xmlns:a16="http://schemas.microsoft.com/office/drawing/2014/main" id="{9BF1A451-161F-A080-7EB8-4790D2A11FC5}"/>
                </a:ext>
              </a:extLst>
            </p:cNvPr>
            <p:cNvCxnSpPr>
              <a:cxnSpLocks/>
            </p:cNvCxnSpPr>
            <p:nvPr/>
          </p:nvCxnSpPr>
          <p:spPr>
            <a:xfrm>
              <a:off x="6806805" y="5376650"/>
              <a:ext cx="1548000" cy="0"/>
            </a:xfrm>
            <a:prstGeom prst="straightConnector1">
              <a:avLst/>
            </a:prstGeom>
            <a:ln w="57150">
              <a:solidFill>
                <a:schemeClr val="accent2"/>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53" name="TextBox 152">
              <a:extLst>
                <a:ext uri="{FF2B5EF4-FFF2-40B4-BE49-F238E27FC236}">
                  <a16:creationId xmlns:a16="http://schemas.microsoft.com/office/drawing/2014/main" id="{24046180-28B8-B226-3AEA-D01647C35008}"/>
                </a:ext>
              </a:extLst>
            </p:cNvPr>
            <p:cNvSpPr txBox="1"/>
            <p:nvPr/>
          </p:nvSpPr>
          <p:spPr>
            <a:xfrm>
              <a:off x="7265471" y="5450133"/>
              <a:ext cx="649537" cy="424732"/>
            </a:xfrm>
            <a:prstGeom prst="rect">
              <a:avLst/>
            </a:prstGeom>
            <a:noFill/>
            <a:ln>
              <a:noFill/>
            </a:ln>
          </p:spPr>
          <p:txBody>
            <a:bodyPr wrap="none" rtlCol="0">
              <a:spAutoFit/>
            </a:bodyPr>
            <a:lstStyle/>
            <a:p>
              <a:pPr>
                <a:lnSpc>
                  <a:spcPct val="90000"/>
                </a:lnSpc>
              </a:pPr>
              <a:r>
                <a:rPr lang="en-GR" sz="2400" dirty="0">
                  <a:solidFill>
                    <a:schemeClr val="accent2"/>
                  </a:solidFill>
                  <a:latin typeface="Trebuchet MS" panose="020B0703020202090204" pitchFamily="34" charset="0"/>
                </a:rPr>
                <a:t>bus</a:t>
              </a:r>
            </a:p>
          </p:txBody>
        </p:sp>
      </p:grpSp>
      <p:grpSp>
        <p:nvGrpSpPr>
          <p:cNvPr id="154" name="Group 153">
            <a:extLst>
              <a:ext uri="{FF2B5EF4-FFF2-40B4-BE49-F238E27FC236}">
                <a16:creationId xmlns:a16="http://schemas.microsoft.com/office/drawing/2014/main" id="{03E52E94-1371-BFCC-B938-0E192578D159}"/>
              </a:ext>
            </a:extLst>
          </p:cNvPr>
          <p:cNvGrpSpPr/>
          <p:nvPr/>
        </p:nvGrpSpPr>
        <p:grpSpPr>
          <a:xfrm>
            <a:off x="2669677" y="3181098"/>
            <a:ext cx="2918491" cy="2623045"/>
            <a:chOff x="1982376" y="4049446"/>
            <a:chExt cx="3778985" cy="2623045"/>
          </a:xfrm>
        </p:grpSpPr>
        <p:grpSp>
          <p:nvGrpSpPr>
            <p:cNvPr id="155" name="Group 154">
              <a:extLst>
                <a:ext uri="{FF2B5EF4-FFF2-40B4-BE49-F238E27FC236}">
                  <a16:creationId xmlns:a16="http://schemas.microsoft.com/office/drawing/2014/main" id="{49CC9907-6145-E437-7CF2-CEF5901015C3}"/>
                </a:ext>
              </a:extLst>
            </p:cNvPr>
            <p:cNvGrpSpPr>
              <a:grpSpLocks noChangeAspect="1"/>
            </p:cNvGrpSpPr>
            <p:nvPr/>
          </p:nvGrpSpPr>
          <p:grpSpPr>
            <a:xfrm>
              <a:off x="1982376" y="4049446"/>
              <a:ext cx="3778985" cy="2623045"/>
              <a:chOff x="3903235" y="4092375"/>
              <a:chExt cx="4300302" cy="2984905"/>
            </a:xfrm>
          </p:grpSpPr>
          <p:sp>
            <p:nvSpPr>
              <p:cNvPr id="200" name="Rounded Rectangle 199">
                <a:extLst>
                  <a:ext uri="{FF2B5EF4-FFF2-40B4-BE49-F238E27FC236}">
                    <a16:creationId xmlns:a16="http://schemas.microsoft.com/office/drawing/2014/main" id="{38D7F6F1-7B64-474A-CA1D-5B0F0110BF2D}"/>
                  </a:ext>
                </a:extLst>
              </p:cNvPr>
              <p:cNvSpPr>
                <a:spLocks/>
              </p:cNvSpPr>
              <p:nvPr/>
            </p:nvSpPr>
            <p:spPr>
              <a:xfrm>
                <a:off x="3903235" y="4092375"/>
                <a:ext cx="4300302" cy="2984905"/>
              </a:xfrm>
              <a:prstGeom prst="roundRect">
                <a:avLst>
                  <a:gd name="adj" fmla="val 7426"/>
                </a:avLst>
              </a:prstGeom>
              <a:solidFill>
                <a:schemeClr val="accent3">
                  <a:lumMod val="20000"/>
                  <a:lumOff val="8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en-GR" sz="2200" dirty="0">
                    <a:solidFill>
                      <a:schemeClr val="tx1"/>
                    </a:solidFill>
                    <a:latin typeface="Trebuchet MS" panose="020B0703020202090204" pitchFamily="34" charset="0"/>
                  </a:rPr>
                  <a:t>PIM-Enabled Memory</a:t>
                </a:r>
              </a:p>
            </p:txBody>
          </p:sp>
          <p:grpSp>
            <p:nvGrpSpPr>
              <p:cNvPr id="201" name="Group 200">
                <a:extLst>
                  <a:ext uri="{FF2B5EF4-FFF2-40B4-BE49-F238E27FC236}">
                    <a16:creationId xmlns:a16="http://schemas.microsoft.com/office/drawing/2014/main" id="{FECAA65F-F3A6-A5DE-E5B4-28546CF5B8ED}"/>
                  </a:ext>
                </a:extLst>
              </p:cNvPr>
              <p:cNvGrpSpPr/>
              <p:nvPr/>
            </p:nvGrpSpPr>
            <p:grpSpPr>
              <a:xfrm>
                <a:off x="4078314" y="4600598"/>
                <a:ext cx="1231603" cy="2330520"/>
                <a:chOff x="5554208" y="4270901"/>
                <a:chExt cx="1231603" cy="2330520"/>
              </a:xfrm>
            </p:grpSpPr>
            <p:sp>
              <p:nvSpPr>
                <p:cNvPr id="214" name="Rounded Rectangle 213">
                  <a:extLst>
                    <a:ext uri="{FF2B5EF4-FFF2-40B4-BE49-F238E27FC236}">
                      <a16:creationId xmlns:a16="http://schemas.microsoft.com/office/drawing/2014/main" id="{3CE944B8-2355-FDF9-7CFD-1876E56CE3F1}"/>
                    </a:ext>
                  </a:extLst>
                </p:cNvPr>
                <p:cNvSpPr/>
                <p:nvPr/>
              </p:nvSpPr>
              <p:spPr>
                <a:xfrm>
                  <a:off x="5554208" y="5008162"/>
                  <a:ext cx="1231603" cy="159325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rtlCol="0" anchor="t"/>
                <a:lstStyle/>
                <a:p>
                  <a:pPr algn="ctr">
                    <a:lnSpc>
                      <a:spcPct val="90000"/>
                    </a:lnSpc>
                  </a:pPr>
                  <a:r>
                    <a:rPr lang="en-GR" sz="2000" dirty="0">
                      <a:latin typeface="Trebuchet MS" panose="020B0703020202090204" pitchFamily="34" charset="0"/>
                    </a:rPr>
                    <a:t>DRAM Bank</a:t>
                  </a:r>
                </a:p>
              </p:txBody>
            </p:sp>
            <p:sp>
              <p:nvSpPr>
                <p:cNvPr id="215" name="Rounded Rectangle 214">
                  <a:extLst>
                    <a:ext uri="{FF2B5EF4-FFF2-40B4-BE49-F238E27FC236}">
                      <a16:creationId xmlns:a16="http://schemas.microsoft.com/office/drawing/2014/main" id="{5291DE1F-A1A9-1014-6D2E-11934355F83D}"/>
                    </a:ext>
                  </a:extLst>
                </p:cNvPr>
                <p:cNvSpPr/>
                <p:nvPr/>
              </p:nvSpPr>
              <p:spPr>
                <a:xfrm>
                  <a:off x="5554208" y="4270901"/>
                  <a:ext cx="1231603" cy="4692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lstStyle/>
                <a:p>
                  <a:pPr algn="ctr">
                    <a:lnSpc>
                      <a:spcPct val="70000"/>
                    </a:lnSpc>
                  </a:pPr>
                  <a:r>
                    <a:rPr lang="en-GR" dirty="0">
                      <a:latin typeface="Trebuchet MS" panose="020B0703020202090204" pitchFamily="34" charset="0"/>
                    </a:rPr>
                    <a:t>PIM Core</a:t>
                  </a:r>
                </a:p>
              </p:txBody>
            </p:sp>
            <p:cxnSp>
              <p:nvCxnSpPr>
                <p:cNvPr id="216" name="Straight Arrow Connector 215">
                  <a:extLst>
                    <a:ext uri="{FF2B5EF4-FFF2-40B4-BE49-F238E27FC236}">
                      <a16:creationId xmlns:a16="http://schemas.microsoft.com/office/drawing/2014/main" id="{822902CC-C0B4-06B7-3CD2-99A6E60181E5}"/>
                    </a:ext>
                  </a:extLst>
                </p:cNvPr>
                <p:cNvCxnSpPr>
                  <a:cxnSpLocks/>
                  <a:stCxn id="215" idx="2"/>
                  <a:endCxn id="214" idx="0"/>
                </p:cNvCxnSpPr>
                <p:nvPr/>
              </p:nvCxnSpPr>
              <p:spPr>
                <a:xfrm>
                  <a:off x="6170010" y="4740132"/>
                  <a:ext cx="0" cy="268030"/>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202" name="Group 201">
                <a:extLst>
                  <a:ext uri="{FF2B5EF4-FFF2-40B4-BE49-F238E27FC236}">
                    <a16:creationId xmlns:a16="http://schemas.microsoft.com/office/drawing/2014/main" id="{30987627-9F34-9725-87C9-BE13BDA9FB62}"/>
                  </a:ext>
                </a:extLst>
              </p:cNvPr>
              <p:cNvGrpSpPr/>
              <p:nvPr/>
            </p:nvGrpSpPr>
            <p:grpSpPr>
              <a:xfrm>
                <a:off x="5400710" y="4606631"/>
                <a:ext cx="1231603" cy="2324487"/>
                <a:chOff x="5554208" y="4270901"/>
                <a:chExt cx="1231603" cy="2324487"/>
              </a:xfrm>
            </p:grpSpPr>
            <p:sp>
              <p:nvSpPr>
                <p:cNvPr id="211" name="Rounded Rectangle 210">
                  <a:extLst>
                    <a:ext uri="{FF2B5EF4-FFF2-40B4-BE49-F238E27FC236}">
                      <a16:creationId xmlns:a16="http://schemas.microsoft.com/office/drawing/2014/main" id="{FECDEFDC-9E6F-1222-0897-38A46559AC07}"/>
                    </a:ext>
                  </a:extLst>
                </p:cNvPr>
                <p:cNvSpPr/>
                <p:nvPr/>
              </p:nvSpPr>
              <p:spPr>
                <a:xfrm>
                  <a:off x="5554208" y="5008162"/>
                  <a:ext cx="1231603" cy="1587226"/>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rtlCol="0" anchor="t"/>
                <a:lstStyle/>
                <a:p>
                  <a:pPr algn="ctr">
                    <a:lnSpc>
                      <a:spcPct val="90000"/>
                    </a:lnSpc>
                  </a:pPr>
                  <a:r>
                    <a:rPr lang="en-GR" sz="2000" dirty="0">
                      <a:latin typeface="Trebuchet MS" panose="020B0703020202090204" pitchFamily="34" charset="0"/>
                    </a:rPr>
                    <a:t>DRAM Bank</a:t>
                  </a:r>
                </a:p>
              </p:txBody>
            </p:sp>
            <p:sp>
              <p:nvSpPr>
                <p:cNvPr id="212" name="Rounded Rectangle 211">
                  <a:extLst>
                    <a:ext uri="{FF2B5EF4-FFF2-40B4-BE49-F238E27FC236}">
                      <a16:creationId xmlns:a16="http://schemas.microsoft.com/office/drawing/2014/main" id="{F1994DBE-19FB-D917-CF9D-E333CBBF8D8A}"/>
                    </a:ext>
                  </a:extLst>
                </p:cNvPr>
                <p:cNvSpPr/>
                <p:nvPr/>
              </p:nvSpPr>
              <p:spPr>
                <a:xfrm>
                  <a:off x="5554208" y="4270901"/>
                  <a:ext cx="1231603" cy="4692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lstStyle/>
                <a:p>
                  <a:pPr algn="ctr">
                    <a:lnSpc>
                      <a:spcPct val="70000"/>
                    </a:lnSpc>
                  </a:pPr>
                  <a:r>
                    <a:rPr lang="en-GR" dirty="0">
                      <a:latin typeface="Trebuchet MS" panose="020B0703020202090204" pitchFamily="34" charset="0"/>
                    </a:rPr>
                    <a:t>PIM Core</a:t>
                  </a:r>
                </a:p>
              </p:txBody>
            </p:sp>
            <p:cxnSp>
              <p:nvCxnSpPr>
                <p:cNvPr id="213" name="Straight Arrow Connector 212">
                  <a:extLst>
                    <a:ext uri="{FF2B5EF4-FFF2-40B4-BE49-F238E27FC236}">
                      <a16:creationId xmlns:a16="http://schemas.microsoft.com/office/drawing/2014/main" id="{7850ECAD-B14C-A7B5-FB8C-CECECB11EAE7}"/>
                    </a:ext>
                  </a:extLst>
                </p:cNvPr>
                <p:cNvCxnSpPr>
                  <a:cxnSpLocks/>
                  <a:stCxn id="212" idx="2"/>
                  <a:endCxn id="211" idx="0"/>
                </p:cNvCxnSpPr>
                <p:nvPr/>
              </p:nvCxnSpPr>
              <p:spPr>
                <a:xfrm>
                  <a:off x="6170010" y="4740132"/>
                  <a:ext cx="0" cy="268030"/>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203" name="Group 202">
                <a:extLst>
                  <a:ext uri="{FF2B5EF4-FFF2-40B4-BE49-F238E27FC236}">
                    <a16:creationId xmlns:a16="http://schemas.microsoft.com/office/drawing/2014/main" id="{704FDDFF-9979-F04C-3FB1-4C2445562F2D}"/>
                  </a:ext>
                </a:extLst>
              </p:cNvPr>
              <p:cNvGrpSpPr/>
              <p:nvPr/>
            </p:nvGrpSpPr>
            <p:grpSpPr>
              <a:xfrm>
                <a:off x="6728986" y="4600598"/>
                <a:ext cx="1231603" cy="2324487"/>
                <a:chOff x="5554208" y="4270901"/>
                <a:chExt cx="1231603" cy="2324487"/>
              </a:xfrm>
            </p:grpSpPr>
            <p:sp>
              <p:nvSpPr>
                <p:cNvPr id="208" name="Rounded Rectangle 207">
                  <a:extLst>
                    <a:ext uri="{FF2B5EF4-FFF2-40B4-BE49-F238E27FC236}">
                      <a16:creationId xmlns:a16="http://schemas.microsoft.com/office/drawing/2014/main" id="{DBD9E313-0165-E5A5-EAB4-94604FC32163}"/>
                    </a:ext>
                  </a:extLst>
                </p:cNvPr>
                <p:cNvSpPr/>
                <p:nvPr/>
              </p:nvSpPr>
              <p:spPr>
                <a:xfrm>
                  <a:off x="5554208" y="5008162"/>
                  <a:ext cx="1231603" cy="1587226"/>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rtlCol="0" anchor="t"/>
                <a:lstStyle/>
                <a:p>
                  <a:pPr algn="ctr">
                    <a:lnSpc>
                      <a:spcPct val="90000"/>
                    </a:lnSpc>
                  </a:pPr>
                  <a:r>
                    <a:rPr lang="en-GR" sz="2000" dirty="0">
                      <a:latin typeface="Trebuchet MS" panose="020B0703020202090204" pitchFamily="34" charset="0"/>
                    </a:rPr>
                    <a:t>DRAM Bank</a:t>
                  </a:r>
                </a:p>
              </p:txBody>
            </p:sp>
            <p:sp>
              <p:nvSpPr>
                <p:cNvPr id="209" name="Rounded Rectangle 208">
                  <a:extLst>
                    <a:ext uri="{FF2B5EF4-FFF2-40B4-BE49-F238E27FC236}">
                      <a16:creationId xmlns:a16="http://schemas.microsoft.com/office/drawing/2014/main" id="{19BA0CB6-3787-D4AA-80F0-EF692EBB28EC}"/>
                    </a:ext>
                  </a:extLst>
                </p:cNvPr>
                <p:cNvSpPr/>
                <p:nvPr/>
              </p:nvSpPr>
              <p:spPr>
                <a:xfrm>
                  <a:off x="5554208" y="4270901"/>
                  <a:ext cx="1231603" cy="4692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lstStyle/>
                <a:p>
                  <a:pPr algn="ctr">
                    <a:lnSpc>
                      <a:spcPct val="70000"/>
                    </a:lnSpc>
                  </a:pPr>
                  <a:r>
                    <a:rPr lang="en-GR" dirty="0">
                      <a:latin typeface="Trebuchet MS" panose="020B0703020202090204" pitchFamily="34" charset="0"/>
                    </a:rPr>
                    <a:t>PIM Core</a:t>
                  </a:r>
                </a:p>
              </p:txBody>
            </p:sp>
            <p:cxnSp>
              <p:nvCxnSpPr>
                <p:cNvPr id="210" name="Straight Arrow Connector 209">
                  <a:extLst>
                    <a:ext uri="{FF2B5EF4-FFF2-40B4-BE49-F238E27FC236}">
                      <a16:creationId xmlns:a16="http://schemas.microsoft.com/office/drawing/2014/main" id="{2A876038-EE9D-8ED4-AB36-B2F75BA886F7}"/>
                    </a:ext>
                  </a:extLst>
                </p:cNvPr>
                <p:cNvCxnSpPr>
                  <a:cxnSpLocks/>
                  <a:stCxn id="209" idx="2"/>
                  <a:endCxn id="208" idx="0"/>
                </p:cNvCxnSpPr>
                <p:nvPr/>
              </p:nvCxnSpPr>
              <p:spPr>
                <a:xfrm>
                  <a:off x="6170010" y="4740132"/>
                  <a:ext cx="0" cy="268030"/>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grpSp>
          <p:nvGrpSpPr>
            <p:cNvPr id="156" name="Group 155">
              <a:extLst>
                <a:ext uri="{FF2B5EF4-FFF2-40B4-BE49-F238E27FC236}">
                  <a16:creationId xmlns:a16="http://schemas.microsoft.com/office/drawing/2014/main" id="{82F997FA-EA64-3A68-92E6-3410D3DE8F59}"/>
                </a:ext>
              </a:extLst>
            </p:cNvPr>
            <p:cNvGrpSpPr/>
            <p:nvPr/>
          </p:nvGrpSpPr>
          <p:grpSpPr>
            <a:xfrm>
              <a:off x="2228147" y="5870179"/>
              <a:ext cx="932772" cy="438113"/>
              <a:chOff x="2228147" y="5870179"/>
              <a:chExt cx="932772" cy="438113"/>
            </a:xfrm>
          </p:grpSpPr>
          <p:grpSp>
            <p:nvGrpSpPr>
              <p:cNvPr id="190" name="Group 189">
                <a:extLst>
                  <a:ext uri="{FF2B5EF4-FFF2-40B4-BE49-F238E27FC236}">
                    <a16:creationId xmlns:a16="http://schemas.microsoft.com/office/drawing/2014/main" id="{6758BC82-E837-0EF6-155F-D981E544E736}"/>
                  </a:ext>
                </a:extLst>
              </p:cNvPr>
              <p:cNvGrpSpPr>
                <a:grpSpLocks noChangeAspect="1"/>
              </p:cNvGrpSpPr>
              <p:nvPr/>
            </p:nvGrpSpPr>
            <p:grpSpPr>
              <a:xfrm rot="9107400">
                <a:off x="2228147" y="5870179"/>
                <a:ext cx="720000" cy="198770"/>
                <a:chOff x="687454" y="4672530"/>
                <a:chExt cx="902179" cy="234000"/>
              </a:xfrm>
              <a:solidFill>
                <a:schemeClr val="accent1">
                  <a:lumMod val="20000"/>
                  <a:lumOff val="80000"/>
                </a:schemeClr>
              </a:solidFill>
            </p:grpSpPr>
            <p:sp>
              <p:nvSpPr>
                <p:cNvPr id="196" name="Rectangle 195">
                  <a:extLst>
                    <a:ext uri="{FF2B5EF4-FFF2-40B4-BE49-F238E27FC236}">
                      <a16:creationId xmlns:a16="http://schemas.microsoft.com/office/drawing/2014/main" id="{C5CBA529-6F2C-1AFF-23D0-D0D88B34AD1A}"/>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7" name="Rectangle 196">
                  <a:extLst>
                    <a:ext uri="{FF2B5EF4-FFF2-40B4-BE49-F238E27FC236}">
                      <a16:creationId xmlns:a16="http://schemas.microsoft.com/office/drawing/2014/main" id="{AEAA356C-3E1A-3A91-8CEA-45D83D90BFF1}"/>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8" name="Rectangle 197">
                  <a:extLst>
                    <a:ext uri="{FF2B5EF4-FFF2-40B4-BE49-F238E27FC236}">
                      <a16:creationId xmlns:a16="http://schemas.microsoft.com/office/drawing/2014/main" id="{D400933D-4530-E26E-381C-520BAC882F11}"/>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9" name="Rectangle 198">
                  <a:extLst>
                    <a:ext uri="{FF2B5EF4-FFF2-40B4-BE49-F238E27FC236}">
                      <a16:creationId xmlns:a16="http://schemas.microsoft.com/office/drawing/2014/main" id="{21DF0589-5405-66BD-D291-04D54C831C3B}"/>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91" name="Group 190">
                <a:extLst>
                  <a:ext uri="{FF2B5EF4-FFF2-40B4-BE49-F238E27FC236}">
                    <a16:creationId xmlns:a16="http://schemas.microsoft.com/office/drawing/2014/main" id="{93E4E868-FC34-C43B-563A-C69A2B579CA7}"/>
                  </a:ext>
                </a:extLst>
              </p:cNvPr>
              <p:cNvGrpSpPr>
                <a:grpSpLocks noChangeAspect="1"/>
              </p:cNvGrpSpPr>
              <p:nvPr/>
            </p:nvGrpSpPr>
            <p:grpSpPr>
              <a:xfrm rot="9107400">
                <a:off x="2440919" y="6109522"/>
                <a:ext cx="720000" cy="198770"/>
                <a:chOff x="687454" y="4672530"/>
                <a:chExt cx="902179" cy="234000"/>
              </a:xfrm>
              <a:solidFill>
                <a:schemeClr val="accent5">
                  <a:lumMod val="20000"/>
                  <a:lumOff val="80000"/>
                </a:schemeClr>
              </a:solidFill>
            </p:grpSpPr>
            <p:sp>
              <p:nvSpPr>
                <p:cNvPr id="192" name="Rectangle 191">
                  <a:extLst>
                    <a:ext uri="{FF2B5EF4-FFF2-40B4-BE49-F238E27FC236}">
                      <a16:creationId xmlns:a16="http://schemas.microsoft.com/office/drawing/2014/main" id="{C5D62106-EBE5-2D3B-ACC5-37E0915C83F9}"/>
                    </a:ext>
                  </a:extLst>
                </p:cNvPr>
                <p:cNvSpPr/>
                <p:nvPr/>
              </p:nvSpPr>
              <p:spPr>
                <a:xfrm>
                  <a:off x="687454"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3" name="Rectangle 192">
                  <a:extLst>
                    <a:ext uri="{FF2B5EF4-FFF2-40B4-BE49-F238E27FC236}">
                      <a16:creationId xmlns:a16="http://schemas.microsoft.com/office/drawing/2014/main" id="{B545266F-980D-570A-3056-342A71A53331}"/>
                    </a:ext>
                  </a:extLst>
                </p:cNvPr>
                <p:cNvSpPr/>
                <p:nvPr/>
              </p:nvSpPr>
              <p:spPr>
                <a:xfrm>
                  <a:off x="912580"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4" name="Rectangle 193">
                  <a:extLst>
                    <a:ext uri="{FF2B5EF4-FFF2-40B4-BE49-F238E27FC236}">
                      <a16:creationId xmlns:a16="http://schemas.microsoft.com/office/drawing/2014/main" id="{D583D82E-035C-9EE7-A8A9-9375BAF45639}"/>
                    </a:ext>
                  </a:extLst>
                </p:cNvPr>
                <p:cNvSpPr/>
                <p:nvPr/>
              </p:nvSpPr>
              <p:spPr>
                <a:xfrm>
                  <a:off x="1140340"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5" name="Rectangle 194">
                  <a:extLst>
                    <a:ext uri="{FF2B5EF4-FFF2-40B4-BE49-F238E27FC236}">
                      <a16:creationId xmlns:a16="http://schemas.microsoft.com/office/drawing/2014/main" id="{BCD4AA9D-505B-8308-6975-7320290608DA}"/>
                    </a:ext>
                  </a:extLst>
                </p:cNvPr>
                <p:cNvSpPr/>
                <p:nvPr/>
              </p:nvSpPr>
              <p:spPr>
                <a:xfrm>
                  <a:off x="1362833"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157" name="Group 156">
              <a:extLst>
                <a:ext uri="{FF2B5EF4-FFF2-40B4-BE49-F238E27FC236}">
                  <a16:creationId xmlns:a16="http://schemas.microsoft.com/office/drawing/2014/main" id="{8967D0BD-03E5-3238-400B-98C47548DE1C}"/>
                </a:ext>
              </a:extLst>
            </p:cNvPr>
            <p:cNvGrpSpPr/>
            <p:nvPr/>
          </p:nvGrpSpPr>
          <p:grpSpPr>
            <a:xfrm>
              <a:off x="3334309" y="5870179"/>
              <a:ext cx="932772" cy="438113"/>
              <a:chOff x="2228147" y="5870179"/>
              <a:chExt cx="932772" cy="438113"/>
            </a:xfrm>
          </p:grpSpPr>
          <p:grpSp>
            <p:nvGrpSpPr>
              <p:cNvPr id="180" name="Group 179">
                <a:extLst>
                  <a:ext uri="{FF2B5EF4-FFF2-40B4-BE49-F238E27FC236}">
                    <a16:creationId xmlns:a16="http://schemas.microsoft.com/office/drawing/2014/main" id="{C5466B46-29AE-5F5C-8E4E-D3ABCEBC3C89}"/>
                  </a:ext>
                </a:extLst>
              </p:cNvPr>
              <p:cNvGrpSpPr>
                <a:grpSpLocks noChangeAspect="1"/>
              </p:cNvGrpSpPr>
              <p:nvPr/>
            </p:nvGrpSpPr>
            <p:grpSpPr>
              <a:xfrm rot="9107400">
                <a:off x="2228147" y="5870179"/>
                <a:ext cx="720000" cy="198770"/>
                <a:chOff x="687454" y="4672530"/>
                <a:chExt cx="902179" cy="234000"/>
              </a:xfrm>
              <a:solidFill>
                <a:schemeClr val="accent1">
                  <a:lumMod val="20000"/>
                  <a:lumOff val="80000"/>
                </a:schemeClr>
              </a:solidFill>
            </p:grpSpPr>
            <p:sp>
              <p:nvSpPr>
                <p:cNvPr id="186" name="Rectangle 185">
                  <a:extLst>
                    <a:ext uri="{FF2B5EF4-FFF2-40B4-BE49-F238E27FC236}">
                      <a16:creationId xmlns:a16="http://schemas.microsoft.com/office/drawing/2014/main" id="{CDF2391F-5A3C-C434-9199-CB8405E94F70}"/>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7" name="Rectangle 186">
                  <a:extLst>
                    <a:ext uri="{FF2B5EF4-FFF2-40B4-BE49-F238E27FC236}">
                      <a16:creationId xmlns:a16="http://schemas.microsoft.com/office/drawing/2014/main" id="{5F8ECAD6-7E19-794D-D83C-D518BF5EAE1A}"/>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8" name="Rectangle 187">
                  <a:extLst>
                    <a:ext uri="{FF2B5EF4-FFF2-40B4-BE49-F238E27FC236}">
                      <a16:creationId xmlns:a16="http://schemas.microsoft.com/office/drawing/2014/main" id="{AA2ACBAC-896F-A6D7-EEF7-7F056D245E1A}"/>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9" name="Rectangle 188">
                  <a:extLst>
                    <a:ext uri="{FF2B5EF4-FFF2-40B4-BE49-F238E27FC236}">
                      <a16:creationId xmlns:a16="http://schemas.microsoft.com/office/drawing/2014/main" id="{6FDABAB3-0DE1-F278-ED05-AC361576DA37}"/>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81" name="Group 180">
                <a:extLst>
                  <a:ext uri="{FF2B5EF4-FFF2-40B4-BE49-F238E27FC236}">
                    <a16:creationId xmlns:a16="http://schemas.microsoft.com/office/drawing/2014/main" id="{95959BAE-B125-F4C4-CC0C-029CF8EE52B0}"/>
                  </a:ext>
                </a:extLst>
              </p:cNvPr>
              <p:cNvGrpSpPr>
                <a:grpSpLocks noChangeAspect="1"/>
              </p:cNvGrpSpPr>
              <p:nvPr/>
            </p:nvGrpSpPr>
            <p:grpSpPr>
              <a:xfrm rot="9107400">
                <a:off x="2440919" y="6109522"/>
                <a:ext cx="720000" cy="198770"/>
                <a:chOff x="687454" y="4672530"/>
                <a:chExt cx="902179" cy="234000"/>
              </a:xfrm>
              <a:solidFill>
                <a:schemeClr val="accent5">
                  <a:lumMod val="20000"/>
                  <a:lumOff val="80000"/>
                </a:schemeClr>
              </a:solidFill>
            </p:grpSpPr>
            <p:sp>
              <p:nvSpPr>
                <p:cNvPr id="182" name="Rectangle 181">
                  <a:extLst>
                    <a:ext uri="{FF2B5EF4-FFF2-40B4-BE49-F238E27FC236}">
                      <a16:creationId xmlns:a16="http://schemas.microsoft.com/office/drawing/2014/main" id="{2803B778-C8D3-2B5D-9506-F52B4D59CBFA}"/>
                    </a:ext>
                  </a:extLst>
                </p:cNvPr>
                <p:cNvSpPr/>
                <p:nvPr/>
              </p:nvSpPr>
              <p:spPr>
                <a:xfrm>
                  <a:off x="687454"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3" name="Rectangle 182">
                  <a:extLst>
                    <a:ext uri="{FF2B5EF4-FFF2-40B4-BE49-F238E27FC236}">
                      <a16:creationId xmlns:a16="http://schemas.microsoft.com/office/drawing/2014/main" id="{B41E02C7-20C3-BAD2-1B7D-46F9C641F544}"/>
                    </a:ext>
                  </a:extLst>
                </p:cNvPr>
                <p:cNvSpPr/>
                <p:nvPr/>
              </p:nvSpPr>
              <p:spPr>
                <a:xfrm>
                  <a:off x="912580"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4" name="Rectangle 183">
                  <a:extLst>
                    <a:ext uri="{FF2B5EF4-FFF2-40B4-BE49-F238E27FC236}">
                      <a16:creationId xmlns:a16="http://schemas.microsoft.com/office/drawing/2014/main" id="{761A4713-5D4D-4A2F-48F2-52384DA11777}"/>
                    </a:ext>
                  </a:extLst>
                </p:cNvPr>
                <p:cNvSpPr/>
                <p:nvPr/>
              </p:nvSpPr>
              <p:spPr>
                <a:xfrm>
                  <a:off x="1140340"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5" name="Rectangle 184">
                  <a:extLst>
                    <a:ext uri="{FF2B5EF4-FFF2-40B4-BE49-F238E27FC236}">
                      <a16:creationId xmlns:a16="http://schemas.microsoft.com/office/drawing/2014/main" id="{A28BFF7A-F9B4-FA22-B15C-8F0C8AFC5AF8}"/>
                    </a:ext>
                  </a:extLst>
                </p:cNvPr>
                <p:cNvSpPr/>
                <p:nvPr/>
              </p:nvSpPr>
              <p:spPr>
                <a:xfrm>
                  <a:off x="1362833"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158" name="Group 157">
              <a:extLst>
                <a:ext uri="{FF2B5EF4-FFF2-40B4-BE49-F238E27FC236}">
                  <a16:creationId xmlns:a16="http://schemas.microsoft.com/office/drawing/2014/main" id="{F024AB04-CA0A-A7DF-A766-07A0A44F3A9D}"/>
                </a:ext>
              </a:extLst>
            </p:cNvPr>
            <p:cNvGrpSpPr/>
            <p:nvPr/>
          </p:nvGrpSpPr>
          <p:grpSpPr>
            <a:xfrm>
              <a:off x="4522323" y="5870179"/>
              <a:ext cx="932772" cy="438113"/>
              <a:chOff x="2228147" y="5870179"/>
              <a:chExt cx="932772" cy="438113"/>
            </a:xfrm>
          </p:grpSpPr>
          <p:grpSp>
            <p:nvGrpSpPr>
              <p:cNvPr id="170" name="Group 169">
                <a:extLst>
                  <a:ext uri="{FF2B5EF4-FFF2-40B4-BE49-F238E27FC236}">
                    <a16:creationId xmlns:a16="http://schemas.microsoft.com/office/drawing/2014/main" id="{9AEF2B88-9028-B15C-6B85-C1388EEB69DB}"/>
                  </a:ext>
                </a:extLst>
              </p:cNvPr>
              <p:cNvGrpSpPr>
                <a:grpSpLocks noChangeAspect="1"/>
              </p:cNvGrpSpPr>
              <p:nvPr/>
            </p:nvGrpSpPr>
            <p:grpSpPr>
              <a:xfrm rot="9107400">
                <a:off x="2228147" y="5870179"/>
                <a:ext cx="720000" cy="198770"/>
                <a:chOff x="687454" y="4672530"/>
                <a:chExt cx="902179" cy="234000"/>
              </a:xfrm>
              <a:solidFill>
                <a:schemeClr val="accent1">
                  <a:lumMod val="20000"/>
                  <a:lumOff val="80000"/>
                </a:schemeClr>
              </a:solidFill>
            </p:grpSpPr>
            <p:sp>
              <p:nvSpPr>
                <p:cNvPr id="176" name="Rectangle 175">
                  <a:extLst>
                    <a:ext uri="{FF2B5EF4-FFF2-40B4-BE49-F238E27FC236}">
                      <a16:creationId xmlns:a16="http://schemas.microsoft.com/office/drawing/2014/main" id="{1269A6F8-8CDB-EAD5-E398-CF5D155EBDE5}"/>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7" name="Rectangle 176">
                  <a:extLst>
                    <a:ext uri="{FF2B5EF4-FFF2-40B4-BE49-F238E27FC236}">
                      <a16:creationId xmlns:a16="http://schemas.microsoft.com/office/drawing/2014/main" id="{8D1230FE-B55F-6EF8-C3CD-12D23CFCCA64}"/>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8" name="Rectangle 177">
                  <a:extLst>
                    <a:ext uri="{FF2B5EF4-FFF2-40B4-BE49-F238E27FC236}">
                      <a16:creationId xmlns:a16="http://schemas.microsoft.com/office/drawing/2014/main" id="{4D0923EE-353F-8C74-FEA2-B290A4018AD1}"/>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9" name="Rectangle 178">
                  <a:extLst>
                    <a:ext uri="{FF2B5EF4-FFF2-40B4-BE49-F238E27FC236}">
                      <a16:creationId xmlns:a16="http://schemas.microsoft.com/office/drawing/2014/main" id="{C91C8354-127B-61B1-4459-D101011078E6}"/>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71" name="Group 170">
                <a:extLst>
                  <a:ext uri="{FF2B5EF4-FFF2-40B4-BE49-F238E27FC236}">
                    <a16:creationId xmlns:a16="http://schemas.microsoft.com/office/drawing/2014/main" id="{CE0BA9BE-F329-2113-4329-913F62A036B6}"/>
                  </a:ext>
                </a:extLst>
              </p:cNvPr>
              <p:cNvGrpSpPr>
                <a:grpSpLocks noChangeAspect="1"/>
              </p:cNvGrpSpPr>
              <p:nvPr/>
            </p:nvGrpSpPr>
            <p:grpSpPr>
              <a:xfrm rot="9107400">
                <a:off x="2440919" y="6109522"/>
                <a:ext cx="720000" cy="198770"/>
                <a:chOff x="687454" y="4672530"/>
                <a:chExt cx="902179" cy="234000"/>
              </a:xfrm>
              <a:solidFill>
                <a:schemeClr val="accent5">
                  <a:lumMod val="20000"/>
                  <a:lumOff val="80000"/>
                </a:schemeClr>
              </a:solidFill>
            </p:grpSpPr>
            <p:sp>
              <p:nvSpPr>
                <p:cNvPr id="172" name="Rectangle 171">
                  <a:extLst>
                    <a:ext uri="{FF2B5EF4-FFF2-40B4-BE49-F238E27FC236}">
                      <a16:creationId xmlns:a16="http://schemas.microsoft.com/office/drawing/2014/main" id="{46ADE81A-9AB9-AD3B-7B2E-8E59AAC7D3D1}"/>
                    </a:ext>
                  </a:extLst>
                </p:cNvPr>
                <p:cNvSpPr/>
                <p:nvPr/>
              </p:nvSpPr>
              <p:spPr>
                <a:xfrm>
                  <a:off x="687454"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3" name="Rectangle 172">
                  <a:extLst>
                    <a:ext uri="{FF2B5EF4-FFF2-40B4-BE49-F238E27FC236}">
                      <a16:creationId xmlns:a16="http://schemas.microsoft.com/office/drawing/2014/main" id="{709C48DB-4737-7B87-9004-4199A526E708}"/>
                    </a:ext>
                  </a:extLst>
                </p:cNvPr>
                <p:cNvSpPr/>
                <p:nvPr/>
              </p:nvSpPr>
              <p:spPr>
                <a:xfrm>
                  <a:off x="912580"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4" name="Rectangle 173">
                  <a:extLst>
                    <a:ext uri="{FF2B5EF4-FFF2-40B4-BE49-F238E27FC236}">
                      <a16:creationId xmlns:a16="http://schemas.microsoft.com/office/drawing/2014/main" id="{B3F199CD-01D8-F64C-AAEB-1352EB335C4A}"/>
                    </a:ext>
                  </a:extLst>
                </p:cNvPr>
                <p:cNvSpPr/>
                <p:nvPr/>
              </p:nvSpPr>
              <p:spPr>
                <a:xfrm>
                  <a:off x="1140340"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5" name="Rectangle 174">
                  <a:extLst>
                    <a:ext uri="{FF2B5EF4-FFF2-40B4-BE49-F238E27FC236}">
                      <a16:creationId xmlns:a16="http://schemas.microsoft.com/office/drawing/2014/main" id="{C04B3418-FD63-4820-75A9-37403F18BD5A}"/>
                    </a:ext>
                  </a:extLst>
                </p:cNvPr>
                <p:cNvSpPr/>
                <p:nvPr/>
              </p:nvSpPr>
              <p:spPr>
                <a:xfrm>
                  <a:off x="1362833"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217" name="Group 216">
            <a:extLst>
              <a:ext uri="{FF2B5EF4-FFF2-40B4-BE49-F238E27FC236}">
                <a16:creationId xmlns:a16="http://schemas.microsoft.com/office/drawing/2014/main" id="{A1CA0CD7-F430-52A5-C677-0E11C28C30BC}"/>
              </a:ext>
            </a:extLst>
          </p:cNvPr>
          <p:cNvGrpSpPr/>
          <p:nvPr/>
        </p:nvGrpSpPr>
        <p:grpSpPr>
          <a:xfrm>
            <a:off x="7143414" y="3065947"/>
            <a:ext cx="1827718" cy="2850930"/>
            <a:chOff x="5354544" y="3870545"/>
            <a:chExt cx="1827718" cy="2850930"/>
          </a:xfrm>
        </p:grpSpPr>
        <p:sp>
          <p:nvSpPr>
            <p:cNvPr id="218" name="Rounded Rectangle 217">
              <a:extLst>
                <a:ext uri="{FF2B5EF4-FFF2-40B4-BE49-F238E27FC236}">
                  <a16:creationId xmlns:a16="http://schemas.microsoft.com/office/drawing/2014/main" id="{32260459-C8E5-F873-E268-155259F83D18}"/>
                </a:ext>
              </a:extLst>
            </p:cNvPr>
            <p:cNvSpPr/>
            <p:nvPr/>
          </p:nvSpPr>
          <p:spPr>
            <a:xfrm>
              <a:off x="5354544" y="3870545"/>
              <a:ext cx="1827718" cy="2850930"/>
            </a:xfrm>
            <a:prstGeom prst="roundRect">
              <a:avLst>
                <a:gd name="adj" fmla="val 7426"/>
              </a:avLst>
            </a:prstGeom>
            <a:solidFill>
              <a:schemeClr val="bg2"/>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nchorCtr="1"/>
            <a:lstStyle/>
            <a:p>
              <a:pPr algn="ctr"/>
              <a:r>
                <a:rPr lang="en-GR" sz="2400" dirty="0">
                  <a:solidFill>
                    <a:schemeClr val="tx1"/>
                  </a:solidFill>
                  <a:latin typeface="Trebuchet MS" panose="020B0703020202090204" pitchFamily="34" charset="0"/>
                </a:rPr>
                <a:t>Host CPU</a:t>
              </a:r>
            </a:p>
          </p:txBody>
        </p:sp>
        <p:grpSp>
          <p:nvGrpSpPr>
            <p:cNvPr id="219" name="Group 218">
              <a:extLst>
                <a:ext uri="{FF2B5EF4-FFF2-40B4-BE49-F238E27FC236}">
                  <a16:creationId xmlns:a16="http://schemas.microsoft.com/office/drawing/2014/main" id="{01D5E29C-6FE9-2813-5929-E2B8E0851813}"/>
                </a:ext>
              </a:extLst>
            </p:cNvPr>
            <p:cNvGrpSpPr>
              <a:grpSpLocks noChangeAspect="1"/>
            </p:cNvGrpSpPr>
            <p:nvPr/>
          </p:nvGrpSpPr>
          <p:grpSpPr>
            <a:xfrm rot="5400000">
              <a:off x="6205525" y="4807998"/>
              <a:ext cx="901618" cy="248910"/>
              <a:chOff x="687454" y="4672530"/>
              <a:chExt cx="902179" cy="234000"/>
            </a:xfrm>
            <a:solidFill>
              <a:schemeClr val="accent5">
                <a:lumMod val="20000"/>
                <a:lumOff val="80000"/>
              </a:schemeClr>
            </a:solidFill>
          </p:grpSpPr>
          <p:sp>
            <p:nvSpPr>
              <p:cNvPr id="236" name="Rectangle 235">
                <a:extLst>
                  <a:ext uri="{FF2B5EF4-FFF2-40B4-BE49-F238E27FC236}">
                    <a16:creationId xmlns:a16="http://schemas.microsoft.com/office/drawing/2014/main" id="{1B8A7226-194C-E14F-9A41-123AD8B544B1}"/>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7" name="Rectangle 236">
                <a:extLst>
                  <a:ext uri="{FF2B5EF4-FFF2-40B4-BE49-F238E27FC236}">
                    <a16:creationId xmlns:a16="http://schemas.microsoft.com/office/drawing/2014/main" id="{6F7BD965-2272-C303-7580-0BF9C0BE82A0}"/>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8" name="Rectangle 237">
                <a:extLst>
                  <a:ext uri="{FF2B5EF4-FFF2-40B4-BE49-F238E27FC236}">
                    <a16:creationId xmlns:a16="http://schemas.microsoft.com/office/drawing/2014/main" id="{39617687-07D1-8125-CB75-C653B2B78ADA}"/>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9" name="Rectangle 238">
                <a:extLst>
                  <a:ext uri="{FF2B5EF4-FFF2-40B4-BE49-F238E27FC236}">
                    <a16:creationId xmlns:a16="http://schemas.microsoft.com/office/drawing/2014/main" id="{E5C3CA50-9015-B110-80D1-4986BE2CB2FB}"/>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220" name="Group 219">
              <a:extLst>
                <a:ext uri="{FF2B5EF4-FFF2-40B4-BE49-F238E27FC236}">
                  <a16:creationId xmlns:a16="http://schemas.microsoft.com/office/drawing/2014/main" id="{B8A60D20-A70F-F677-2262-07F0BD37A932}"/>
                </a:ext>
              </a:extLst>
            </p:cNvPr>
            <p:cNvGrpSpPr>
              <a:grpSpLocks noChangeAspect="1"/>
            </p:cNvGrpSpPr>
            <p:nvPr/>
          </p:nvGrpSpPr>
          <p:grpSpPr>
            <a:xfrm rot="5400000">
              <a:off x="5418056" y="4807999"/>
              <a:ext cx="901618" cy="248910"/>
              <a:chOff x="687454" y="4672530"/>
              <a:chExt cx="902179" cy="234000"/>
            </a:xfrm>
            <a:solidFill>
              <a:schemeClr val="accent5">
                <a:lumMod val="20000"/>
                <a:lumOff val="80000"/>
              </a:schemeClr>
            </a:solidFill>
          </p:grpSpPr>
          <p:sp>
            <p:nvSpPr>
              <p:cNvPr id="232" name="Rectangle 231">
                <a:extLst>
                  <a:ext uri="{FF2B5EF4-FFF2-40B4-BE49-F238E27FC236}">
                    <a16:creationId xmlns:a16="http://schemas.microsoft.com/office/drawing/2014/main" id="{0CCC6E37-F18A-8040-8E61-46CF885E2AC8}"/>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3" name="Rectangle 232">
                <a:extLst>
                  <a:ext uri="{FF2B5EF4-FFF2-40B4-BE49-F238E27FC236}">
                    <a16:creationId xmlns:a16="http://schemas.microsoft.com/office/drawing/2014/main" id="{418581F3-85AF-F2AC-FBB9-9D77DD21F852}"/>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4" name="Rectangle 233">
                <a:extLst>
                  <a:ext uri="{FF2B5EF4-FFF2-40B4-BE49-F238E27FC236}">
                    <a16:creationId xmlns:a16="http://schemas.microsoft.com/office/drawing/2014/main" id="{033CAA57-3C19-6B44-F42B-2CD1AACC90B4}"/>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5" name="Rectangle 234">
                <a:extLst>
                  <a:ext uri="{FF2B5EF4-FFF2-40B4-BE49-F238E27FC236}">
                    <a16:creationId xmlns:a16="http://schemas.microsoft.com/office/drawing/2014/main" id="{C83B9B06-5922-52D8-E472-BF9DDFCD21DE}"/>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221" name="Group 220">
              <a:extLst>
                <a:ext uri="{FF2B5EF4-FFF2-40B4-BE49-F238E27FC236}">
                  <a16:creationId xmlns:a16="http://schemas.microsoft.com/office/drawing/2014/main" id="{7C9F49E6-152E-DCD2-8A27-78516102F05A}"/>
                </a:ext>
              </a:extLst>
            </p:cNvPr>
            <p:cNvGrpSpPr>
              <a:grpSpLocks noChangeAspect="1"/>
            </p:cNvGrpSpPr>
            <p:nvPr/>
          </p:nvGrpSpPr>
          <p:grpSpPr>
            <a:xfrm rot="5400000">
              <a:off x="6208134" y="5872938"/>
              <a:ext cx="901618" cy="248910"/>
              <a:chOff x="687454" y="4672530"/>
              <a:chExt cx="902179" cy="234000"/>
            </a:xfrm>
            <a:solidFill>
              <a:schemeClr val="accent5">
                <a:lumMod val="20000"/>
                <a:lumOff val="80000"/>
              </a:schemeClr>
            </a:solidFill>
          </p:grpSpPr>
          <p:sp>
            <p:nvSpPr>
              <p:cNvPr id="228" name="Rectangle 227">
                <a:extLst>
                  <a:ext uri="{FF2B5EF4-FFF2-40B4-BE49-F238E27FC236}">
                    <a16:creationId xmlns:a16="http://schemas.microsoft.com/office/drawing/2014/main" id="{506D3BC0-6AF1-BD5B-6D39-E1ECD162FCFA}"/>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29" name="Rectangle 228">
                <a:extLst>
                  <a:ext uri="{FF2B5EF4-FFF2-40B4-BE49-F238E27FC236}">
                    <a16:creationId xmlns:a16="http://schemas.microsoft.com/office/drawing/2014/main" id="{B0566571-0CDB-FC60-BAAD-BAEEF3CB23F0}"/>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0" name="Rectangle 229">
                <a:extLst>
                  <a:ext uri="{FF2B5EF4-FFF2-40B4-BE49-F238E27FC236}">
                    <a16:creationId xmlns:a16="http://schemas.microsoft.com/office/drawing/2014/main" id="{8CA56A2C-4519-5114-B894-B734715BFDD4}"/>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1" name="Rectangle 230">
                <a:extLst>
                  <a:ext uri="{FF2B5EF4-FFF2-40B4-BE49-F238E27FC236}">
                    <a16:creationId xmlns:a16="http://schemas.microsoft.com/office/drawing/2014/main" id="{D844304D-C812-1C2A-A6FA-B78E033B643E}"/>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222" name="Group 221">
              <a:extLst>
                <a:ext uri="{FF2B5EF4-FFF2-40B4-BE49-F238E27FC236}">
                  <a16:creationId xmlns:a16="http://schemas.microsoft.com/office/drawing/2014/main" id="{293A2808-BBD1-5800-7102-C48234553C87}"/>
                </a:ext>
              </a:extLst>
            </p:cNvPr>
            <p:cNvGrpSpPr>
              <a:grpSpLocks noChangeAspect="1"/>
            </p:cNvGrpSpPr>
            <p:nvPr/>
          </p:nvGrpSpPr>
          <p:grpSpPr>
            <a:xfrm rot="5400000">
              <a:off x="5403976" y="5872102"/>
              <a:ext cx="901618" cy="248910"/>
              <a:chOff x="687454" y="4672530"/>
              <a:chExt cx="902179" cy="234000"/>
            </a:xfrm>
            <a:solidFill>
              <a:schemeClr val="accent5">
                <a:lumMod val="20000"/>
                <a:lumOff val="80000"/>
              </a:schemeClr>
            </a:solidFill>
          </p:grpSpPr>
          <p:sp>
            <p:nvSpPr>
              <p:cNvPr id="224" name="Rectangle 223">
                <a:extLst>
                  <a:ext uri="{FF2B5EF4-FFF2-40B4-BE49-F238E27FC236}">
                    <a16:creationId xmlns:a16="http://schemas.microsoft.com/office/drawing/2014/main" id="{B4A4CDF7-818C-7A64-5DC4-A070733E1D96}"/>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25" name="Rectangle 224">
                <a:extLst>
                  <a:ext uri="{FF2B5EF4-FFF2-40B4-BE49-F238E27FC236}">
                    <a16:creationId xmlns:a16="http://schemas.microsoft.com/office/drawing/2014/main" id="{451A0A72-5297-3EF1-CFB9-007AFF697293}"/>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26" name="Rectangle 225">
                <a:extLst>
                  <a:ext uri="{FF2B5EF4-FFF2-40B4-BE49-F238E27FC236}">
                    <a16:creationId xmlns:a16="http://schemas.microsoft.com/office/drawing/2014/main" id="{06AF232D-63C5-4137-9684-D1768177DE4C}"/>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27" name="Rectangle 226">
                <a:extLst>
                  <a:ext uri="{FF2B5EF4-FFF2-40B4-BE49-F238E27FC236}">
                    <a16:creationId xmlns:a16="http://schemas.microsoft.com/office/drawing/2014/main" id="{51E95B38-82F8-0F7B-5ED7-44230E512F43}"/>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sp>
          <p:nvSpPr>
            <p:cNvPr id="223" name="TextBox 222">
              <a:extLst>
                <a:ext uri="{FF2B5EF4-FFF2-40B4-BE49-F238E27FC236}">
                  <a16:creationId xmlns:a16="http://schemas.microsoft.com/office/drawing/2014/main" id="{F914026E-DED5-35AB-9154-8B576A400AEA}"/>
                </a:ext>
              </a:extLst>
            </p:cNvPr>
            <p:cNvSpPr txBox="1"/>
            <p:nvPr/>
          </p:nvSpPr>
          <p:spPr>
            <a:xfrm>
              <a:off x="6071074" y="5172349"/>
              <a:ext cx="240840" cy="523220"/>
            </a:xfrm>
            <a:prstGeom prst="rect">
              <a:avLst/>
            </a:prstGeom>
            <a:noFill/>
          </p:spPr>
          <p:txBody>
            <a:bodyPr wrap="square" rtlCol="0">
              <a:spAutoFit/>
            </a:bodyPr>
            <a:lstStyle/>
            <a:p>
              <a:r>
                <a:rPr lang="en-GR" sz="2800" dirty="0">
                  <a:solidFill>
                    <a:schemeClr val="tx1">
                      <a:lumMod val="85000"/>
                      <a:lumOff val="15000"/>
                    </a:schemeClr>
                  </a:solidFill>
                  <a:latin typeface="Trebuchet MS" panose="020B0703020202090204" pitchFamily="34" charset="0"/>
                </a:rPr>
                <a:t>+</a:t>
              </a:r>
              <a:endParaRPr lang="en-GR" sz="2000" dirty="0">
                <a:solidFill>
                  <a:schemeClr val="tx1">
                    <a:lumMod val="85000"/>
                    <a:lumOff val="15000"/>
                  </a:schemeClr>
                </a:solidFill>
                <a:latin typeface="Trebuchet MS" panose="020B0703020202090204" pitchFamily="34" charset="0"/>
              </a:endParaRPr>
            </a:p>
          </p:txBody>
        </p:sp>
      </p:grpSp>
      <p:sp>
        <p:nvSpPr>
          <p:cNvPr id="240" name="TextBox 239">
            <a:extLst>
              <a:ext uri="{FF2B5EF4-FFF2-40B4-BE49-F238E27FC236}">
                <a16:creationId xmlns:a16="http://schemas.microsoft.com/office/drawing/2014/main" id="{33E57AB0-6E8E-76D1-8145-A310322A269E}"/>
              </a:ext>
            </a:extLst>
          </p:cNvPr>
          <p:cNvSpPr txBox="1"/>
          <p:nvPr/>
        </p:nvSpPr>
        <p:spPr>
          <a:xfrm>
            <a:off x="1172212" y="1879132"/>
            <a:ext cx="1916320" cy="830997"/>
          </a:xfrm>
          <a:prstGeom prst="rect">
            <a:avLst/>
          </a:prstGeom>
          <a:noFill/>
        </p:spPr>
        <p:txBody>
          <a:bodyPr wrap="square" rtlCol="0">
            <a:spAutoFit/>
          </a:bodyPr>
          <a:lstStyle/>
          <a:p>
            <a:pPr algn="ctr"/>
            <a:r>
              <a:rPr lang="en-GB" sz="2400" dirty="0">
                <a:solidFill>
                  <a:schemeClr val="tx1">
                    <a:lumMod val="85000"/>
                    <a:lumOff val="15000"/>
                  </a:schemeClr>
                </a:solidFill>
                <a:latin typeface="Trebuchet MS" panose="020B0703020202090204" pitchFamily="34" charset="0"/>
              </a:rPr>
              <a:t>L</a:t>
            </a:r>
            <a:r>
              <a:rPr lang="en-GR" sz="2400" dirty="0">
                <a:solidFill>
                  <a:schemeClr val="tx1">
                    <a:lumMod val="85000"/>
                    <a:lumOff val="15000"/>
                  </a:schemeClr>
                </a:solidFill>
                <a:latin typeface="Trebuchet MS" panose="020B0703020202090204" pitchFamily="34" charset="0"/>
              </a:rPr>
              <a:t>oad the </a:t>
            </a:r>
          </a:p>
          <a:p>
            <a:pPr algn="ctr"/>
            <a:r>
              <a:rPr lang="en-GR" sz="2400" dirty="0">
                <a:solidFill>
                  <a:schemeClr val="accent6">
                    <a:lumMod val="75000"/>
                  </a:schemeClr>
                </a:solidFill>
                <a:latin typeface="Trebuchet MS" panose="020B0703020202090204" pitchFamily="34" charset="0"/>
              </a:rPr>
              <a:t>input vector</a:t>
            </a:r>
          </a:p>
        </p:txBody>
      </p:sp>
      <p:sp>
        <p:nvSpPr>
          <p:cNvPr id="241" name="TextBox 240">
            <a:extLst>
              <a:ext uri="{FF2B5EF4-FFF2-40B4-BE49-F238E27FC236}">
                <a16:creationId xmlns:a16="http://schemas.microsoft.com/office/drawing/2014/main" id="{4403E0E1-B939-9119-4E4C-E0276F936446}"/>
              </a:ext>
            </a:extLst>
          </p:cNvPr>
          <p:cNvSpPr txBox="1"/>
          <p:nvPr/>
        </p:nvSpPr>
        <p:spPr>
          <a:xfrm>
            <a:off x="2761293" y="1879132"/>
            <a:ext cx="2756471" cy="830997"/>
          </a:xfrm>
          <a:prstGeom prst="rect">
            <a:avLst/>
          </a:prstGeom>
          <a:noFill/>
        </p:spPr>
        <p:txBody>
          <a:bodyPr wrap="square" rtlCol="0">
            <a:spAutoFit/>
          </a:bodyPr>
          <a:lstStyle/>
          <a:p>
            <a:pPr algn="ctr"/>
            <a:r>
              <a:rPr lang="en-US" sz="2400" dirty="0">
                <a:solidFill>
                  <a:schemeClr val="tx1">
                    <a:lumMod val="85000"/>
                    <a:lumOff val="15000"/>
                  </a:schemeClr>
                </a:solidFill>
                <a:latin typeface="Trebuchet MS" panose="020B0703020202090204" pitchFamily="34" charset="0"/>
              </a:rPr>
              <a:t>Execute the </a:t>
            </a:r>
            <a:r>
              <a:rPr lang="en-US" sz="2400" dirty="0">
                <a:solidFill>
                  <a:schemeClr val="accent4">
                    <a:lumMod val="75000"/>
                  </a:schemeClr>
                </a:solidFill>
                <a:latin typeface="Trebuchet MS" panose="020B0703020202090204" pitchFamily="34" charset="0"/>
              </a:rPr>
              <a:t>kernel</a:t>
            </a:r>
            <a:endParaRPr lang="en-GR" sz="2400" dirty="0">
              <a:solidFill>
                <a:schemeClr val="accent4">
                  <a:lumMod val="75000"/>
                </a:schemeClr>
              </a:solidFill>
              <a:latin typeface="Trebuchet MS" panose="020B0703020202090204" pitchFamily="34" charset="0"/>
            </a:endParaRPr>
          </a:p>
        </p:txBody>
      </p:sp>
      <p:sp>
        <p:nvSpPr>
          <p:cNvPr id="242" name="TextBox 241">
            <a:extLst>
              <a:ext uri="{FF2B5EF4-FFF2-40B4-BE49-F238E27FC236}">
                <a16:creationId xmlns:a16="http://schemas.microsoft.com/office/drawing/2014/main" id="{381F35BD-09AF-898B-8CC6-646B87593B9C}"/>
              </a:ext>
            </a:extLst>
          </p:cNvPr>
          <p:cNvSpPr txBox="1"/>
          <p:nvPr/>
        </p:nvSpPr>
        <p:spPr>
          <a:xfrm>
            <a:off x="5009892" y="1879132"/>
            <a:ext cx="2143194" cy="830997"/>
          </a:xfrm>
          <a:prstGeom prst="rect">
            <a:avLst/>
          </a:prstGeom>
          <a:noFill/>
        </p:spPr>
        <p:txBody>
          <a:bodyPr wrap="square" rtlCol="0">
            <a:spAutoFit/>
          </a:bodyPr>
          <a:lstStyle/>
          <a:p>
            <a:pPr algn="ctr"/>
            <a:r>
              <a:rPr lang="en-US" sz="2400" dirty="0">
                <a:solidFill>
                  <a:schemeClr val="accent5"/>
                </a:solidFill>
                <a:latin typeface="Trebuchet MS" panose="020B0703020202090204" pitchFamily="34" charset="0"/>
              </a:rPr>
              <a:t>Retrieve</a:t>
            </a:r>
            <a:r>
              <a:rPr lang="en-US" sz="2400" dirty="0">
                <a:latin typeface="Trebuchet MS" panose="020B0703020202090204" pitchFamily="34" charset="0"/>
              </a:rPr>
              <a:t> </a:t>
            </a:r>
            <a:r>
              <a:rPr lang="en-US" sz="2400" dirty="0">
                <a:solidFill>
                  <a:schemeClr val="tx1">
                    <a:lumMod val="85000"/>
                    <a:lumOff val="15000"/>
                  </a:schemeClr>
                </a:solidFill>
                <a:latin typeface="Trebuchet MS" panose="020B0703020202090204" pitchFamily="34" charset="0"/>
              </a:rPr>
              <a:t>the</a:t>
            </a:r>
            <a:r>
              <a:rPr lang="en-US" sz="2400" dirty="0">
                <a:latin typeface="Trebuchet MS" panose="020B0703020202090204" pitchFamily="34" charset="0"/>
              </a:rPr>
              <a:t> </a:t>
            </a:r>
          </a:p>
          <a:p>
            <a:pPr algn="ctr"/>
            <a:r>
              <a:rPr lang="en-US" sz="2400" dirty="0">
                <a:solidFill>
                  <a:schemeClr val="accent5"/>
                </a:solidFill>
                <a:latin typeface="Trebuchet MS" panose="020B0703020202090204" pitchFamily="34" charset="0"/>
              </a:rPr>
              <a:t>partial results</a:t>
            </a:r>
            <a:endParaRPr lang="en-GR" sz="2400" dirty="0">
              <a:solidFill>
                <a:schemeClr val="accent5"/>
              </a:solidFill>
              <a:latin typeface="Trebuchet MS" panose="020B0703020202090204" pitchFamily="34" charset="0"/>
            </a:endParaRPr>
          </a:p>
        </p:txBody>
      </p:sp>
      <p:sp>
        <p:nvSpPr>
          <p:cNvPr id="243" name="TextBox 242">
            <a:extLst>
              <a:ext uri="{FF2B5EF4-FFF2-40B4-BE49-F238E27FC236}">
                <a16:creationId xmlns:a16="http://schemas.microsoft.com/office/drawing/2014/main" id="{A1E18008-AA96-E198-238D-A82F779F9EE3}"/>
              </a:ext>
            </a:extLst>
          </p:cNvPr>
          <p:cNvSpPr txBox="1"/>
          <p:nvPr/>
        </p:nvSpPr>
        <p:spPr>
          <a:xfrm>
            <a:off x="6993816" y="1879132"/>
            <a:ext cx="2143194" cy="830997"/>
          </a:xfrm>
          <a:prstGeom prst="rect">
            <a:avLst/>
          </a:prstGeom>
          <a:noFill/>
        </p:spPr>
        <p:txBody>
          <a:bodyPr wrap="square" rtlCol="0">
            <a:spAutoFit/>
          </a:bodyPr>
          <a:lstStyle/>
          <a:p>
            <a:pPr algn="ctr"/>
            <a:r>
              <a:rPr lang="en-US" sz="2400" dirty="0">
                <a:solidFill>
                  <a:schemeClr val="accent3"/>
                </a:solidFill>
                <a:latin typeface="Trebuchet MS" panose="020B0703020202090204" pitchFamily="34" charset="0"/>
              </a:rPr>
              <a:t>Merge</a:t>
            </a:r>
            <a:r>
              <a:rPr lang="en-US" sz="2400" dirty="0">
                <a:latin typeface="Trebuchet MS" panose="020B0703020202090204" pitchFamily="34" charset="0"/>
              </a:rPr>
              <a:t> </a:t>
            </a:r>
            <a:r>
              <a:rPr lang="en-US" sz="2400" dirty="0">
                <a:solidFill>
                  <a:schemeClr val="tx1">
                    <a:lumMod val="85000"/>
                    <a:lumOff val="15000"/>
                  </a:schemeClr>
                </a:solidFill>
                <a:latin typeface="Trebuchet MS" panose="020B0703020202090204" pitchFamily="34" charset="0"/>
              </a:rPr>
              <a:t>the</a:t>
            </a:r>
            <a:r>
              <a:rPr lang="en-US" sz="2400" dirty="0">
                <a:latin typeface="Trebuchet MS" panose="020B0703020202090204" pitchFamily="34" charset="0"/>
              </a:rPr>
              <a:t> </a:t>
            </a:r>
          </a:p>
          <a:p>
            <a:pPr algn="ctr"/>
            <a:r>
              <a:rPr lang="en-US" sz="2400" dirty="0">
                <a:solidFill>
                  <a:schemeClr val="accent3"/>
                </a:solidFill>
                <a:latin typeface="Trebuchet MS" panose="020B0703020202090204" pitchFamily="34" charset="0"/>
              </a:rPr>
              <a:t>partial</a:t>
            </a:r>
            <a:r>
              <a:rPr lang="en-US" sz="2400" dirty="0">
                <a:latin typeface="Trebuchet MS" panose="020B0703020202090204" pitchFamily="34" charset="0"/>
              </a:rPr>
              <a:t> </a:t>
            </a:r>
            <a:r>
              <a:rPr lang="en-US" sz="2400" dirty="0">
                <a:solidFill>
                  <a:schemeClr val="tx1">
                    <a:lumMod val="85000"/>
                    <a:lumOff val="15000"/>
                  </a:schemeClr>
                </a:solidFill>
                <a:latin typeface="Trebuchet MS" panose="020B0703020202090204" pitchFamily="34" charset="0"/>
              </a:rPr>
              <a:t>results</a:t>
            </a:r>
            <a:endParaRPr lang="en-GR" sz="2400" dirty="0">
              <a:solidFill>
                <a:schemeClr val="tx1">
                  <a:lumMod val="85000"/>
                  <a:lumOff val="15000"/>
                </a:schemeClr>
              </a:solidFill>
              <a:latin typeface="Trebuchet MS" panose="020B0703020202090204" pitchFamily="34" charset="0"/>
            </a:endParaRPr>
          </a:p>
        </p:txBody>
      </p:sp>
      <p:sp>
        <p:nvSpPr>
          <p:cNvPr id="244" name="Oval 243">
            <a:extLst>
              <a:ext uri="{FF2B5EF4-FFF2-40B4-BE49-F238E27FC236}">
                <a16:creationId xmlns:a16="http://schemas.microsoft.com/office/drawing/2014/main" id="{BC0DC382-A497-9F7F-EEBE-BA2BEAE2933C}"/>
              </a:ext>
            </a:extLst>
          </p:cNvPr>
          <p:cNvSpPr/>
          <p:nvPr/>
        </p:nvSpPr>
        <p:spPr>
          <a:xfrm>
            <a:off x="1851910" y="1374485"/>
            <a:ext cx="396000" cy="396000"/>
          </a:xfrm>
          <a:prstGeom prst="ellipse">
            <a:avLst/>
          </a:prstGeom>
          <a:solidFill>
            <a:schemeClr val="tx1">
              <a:lumMod val="85000"/>
              <a:lumOff val="15000"/>
            </a:schemeClr>
          </a:solidFill>
        </p:spPr>
        <p:style>
          <a:lnRef idx="2">
            <a:schemeClr val="dk1">
              <a:shade val="50000"/>
            </a:schemeClr>
          </a:lnRef>
          <a:fillRef idx="1">
            <a:schemeClr val="dk1"/>
          </a:fillRef>
          <a:effectRef idx="0">
            <a:schemeClr val="dk1"/>
          </a:effectRef>
          <a:fontRef idx="minor">
            <a:schemeClr val="lt1"/>
          </a:fontRef>
        </p:style>
        <p:txBody>
          <a:bodyPr lIns="36000" tIns="72000" rIns="36000" bIns="72000" rtlCol="0" anchor="ctr"/>
          <a:lstStyle/>
          <a:p>
            <a:pPr algn="ctr"/>
            <a:r>
              <a:rPr lang="en-GR" sz="2800" dirty="0">
                <a:latin typeface="Trebuchet MS" panose="020B0703020202090204" pitchFamily="34" charset="0"/>
              </a:rPr>
              <a:t>1</a:t>
            </a:r>
          </a:p>
        </p:txBody>
      </p:sp>
      <p:sp>
        <p:nvSpPr>
          <p:cNvPr id="245" name="Oval 244">
            <a:extLst>
              <a:ext uri="{FF2B5EF4-FFF2-40B4-BE49-F238E27FC236}">
                <a16:creationId xmlns:a16="http://schemas.microsoft.com/office/drawing/2014/main" id="{DF0F3A5F-B66B-84FC-1EF8-B6AB9349CCFC}"/>
              </a:ext>
            </a:extLst>
          </p:cNvPr>
          <p:cNvSpPr/>
          <p:nvPr/>
        </p:nvSpPr>
        <p:spPr>
          <a:xfrm>
            <a:off x="3941528" y="1374485"/>
            <a:ext cx="396000" cy="396000"/>
          </a:xfrm>
          <a:prstGeom prst="ellipse">
            <a:avLst/>
          </a:prstGeom>
          <a:solidFill>
            <a:schemeClr val="tx1">
              <a:lumMod val="85000"/>
              <a:lumOff val="15000"/>
            </a:schemeClr>
          </a:solidFill>
        </p:spPr>
        <p:style>
          <a:lnRef idx="2">
            <a:schemeClr val="dk1">
              <a:shade val="50000"/>
            </a:schemeClr>
          </a:lnRef>
          <a:fillRef idx="1">
            <a:schemeClr val="dk1"/>
          </a:fillRef>
          <a:effectRef idx="0">
            <a:schemeClr val="dk1"/>
          </a:effectRef>
          <a:fontRef idx="minor">
            <a:schemeClr val="lt1"/>
          </a:fontRef>
        </p:style>
        <p:txBody>
          <a:bodyPr lIns="36000" tIns="72000" rIns="36000" bIns="72000" rtlCol="0" anchor="ctr"/>
          <a:lstStyle/>
          <a:p>
            <a:pPr algn="ctr"/>
            <a:r>
              <a:rPr lang="en-GR" sz="2800" dirty="0">
                <a:latin typeface="Trebuchet MS" panose="020B0703020202090204" pitchFamily="34" charset="0"/>
              </a:rPr>
              <a:t>2</a:t>
            </a:r>
          </a:p>
        </p:txBody>
      </p:sp>
      <p:sp>
        <p:nvSpPr>
          <p:cNvPr id="246" name="Oval 245">
            <a:extLst>
              <a:ext uri="{FF2B5EF4-FFF2-40B4-BE49-F238E27FC236}">
                <a16:creationId xmlns:a16="http://schemas.microsoft.com/office/drawing/2014/main" id="{61DD44E0-DFD8-2E05-BB46-41AA829CC058}"/>
              </a:ext>
            </a:extLst>
          </p:cNvPr>
          <p:cNvSpPr/>
          <p:nvPr/>
        </p:nvSpPr>
        <p:spPr>
          <a:xfrm>
            <a:off x="5937558" y="1374485"/>
            <a:ext cx="396000" cy="396000"/>
          </a:xfrm>
          <a:prstGeom prst="ellipse">
            <a:avLst/>
          </a:prstGeom>
          <a:solidFill>
            <a:schemeClr val="tx1">
              <a:lumMod val="85000"/>
              <a:lumOff val="15000"/>
            </a:schemeClr>
          </a:solidFill>
        </p:spPr>
        <p:style>
          <a:lnRef idx="2">
            <a:schemeClr val="dk1">
              <a:shade val="50000"/>
            </a:schemeClr>
          </a:lnRef>
          <a:fillRef idx="1">
            <a:schemeClr val="dk1"/>
          </a:fillRef>
          <a:effectRef idx="0">
            <a:schemeClr val="dk1"/>
          </a:effectRef>
          <a:fontRef idx="minor">
            <a:schemeClr val="lt1"/>
          </a:fontRef>
        </p:style>
        <p:txBody>
          <a:bodyPr lIns="36000" tIns="72000" rIns="36000" bIns="72000" rtlCol="0" anchor="ctr"/>
          <a:lstStyle/>
          <a:p>
            <a:pPr algn="ctr"/>
            <a:r>
              <a:rPr lang="en-GR" sz="2800" dirty="0">
                <a:latin typeface="Trebuchet MS" panose="020B0703020202090204" pitchFamily="34" charset="0"/>
              </a:rPr>
              <a:t>3</a:t>
            </a:r>
          </a:p>
        </p:txBody>
      </p:sp>
      <p:sp>
        <p:nvSpPr>
          <p:cNvPr id="247" name="Oval 246">
            <a:extLst>
              <a:ext uri="{FF2B5EF4-FFF2-40B4-BE49-F238E27FC236}">
                <a16:creationId xmlns:a16="http://schemas.microsoft.com/office/drawing/2014/main" id="{2C162B09-4665-A42C-7B0A-C148A8C14AFA}"/>
              </a:ext>
            </a:extLst>
          </p:cNvPr>
          <p:cNvSpPr/>
          <p:nvPr/>
        </p:nvSpPr>
        <p:spPr>
          <a:xfrm>
            <a:off x="7805167" y="1374485"/>
            <a:ext cx="396000" cy="396000"/>
          </a:xfrm>
          <a:prstGeom prst="ellipse">
            <a:avLst/>
          </a:prstGeom>
          <a:solidFill>
            <a:schemeClr val="tx1">
              <a:lumMod val="85000"/>
              <a:lumOff val="15000"/>
            </a:schemeClr>
          </a:solidFill>
        </p:spPr>
        <p:style>
          <a:lnRef idx="2">
            <a:schemeClr val="dk1">
              <a:shade val="50000"/>
            </a:schemeClr>
          </a:lnRef>
          <a:fillRef idx="1">
            <a:schemeClr val="dk1"/>
          </a:fillRef>
          <a:effectRef idx="0">
            <a:schemeClr val="dk1"/>
          </a:effectRef>
          <a:fontRef idx="minor">
            <a:schemeClr val="lt1"/>
          </a:fontRef>
        </p:style>
        <p:txBody>
          <a:bodyPr lIns="36000" tIns="72000" rIns="36000" bIns="72000" rtlCol="0" anchor="ctr"/>
          <a:lstStyle/>
          <a:p>
            <a:pPr algn="ctr"/>
            <a:r>
              <a:rPr lang="en-GR" sz="2800" dirty="0">
                <a:latin typeface="Trebuchet MS" panose="020B0703020202090204" pitchFamily="34" charset="0"/>
              </a:rPr>
              <a:t>4</a:t>
            </a:r>
          </a:p>
        </p:txBody>
      </p:sp>
      <p:grpSp>
        <p:nvGrpSpPr>
          <p:cNvPr id="270" name="Group 269">
            <a:extLst>
              <a:ext uri="{FF2B5EF4-FFF2-40B4-BE49-F238E27FC236}">
                <a16:creationId xmlns:a16="http://schemas.microsoft.com/office/drawing/2014/main" id="{A6D98AA8-36C3-C714-5790-BDE010D677AB}"/>
              </a:ext>
            </a:extLst>
          </p:cNvPr>
          <p:cNvGrpSpPr/>
          <p:nvPr/>
        </p:nvGrpSpPr>
        <p:grpSpPr>
          <a:xfrm>
            <a:off x="96561" y="3371147"/>
            <a:ext cx="1442959" cy="1751942"/>
            <a:chOff x="2296213" y="4722314"/>
            <a:chExt cx="2216371" cy="1751942"/>
          </a:xfrm>
        </p:grpSpPr>
        <p:grpSp>
          <p:nvGrpSpPr>
            <p:cNvPr id="271" name="Group 270">
              <a:extLst>
                <a:ext uri="{FF2B5EF4-FFF2-40B4-BE49-F238E27FC236}">
                  <a16:creationId xmlns:a16="http://schemas.microsoft.com/office/drawing/2014/main" id="{DA98856E-C631-D834-050C-CEAFE7E1D265}"/>
                </a:ext>
              </a:extLst>
            </p:cNvPr>
            <p:cNvGrpSpPr>
              <a:grpSpLocks noChangeAspect="1"/>
            </p:cNvGrpSpPr>
            <p:nvPr/>
          </p:nvGrpSpPr>
          <p:grpSpPr>
            <a:xfrm>
              <a:off x="2296213" y="4722314"/>
              <a:ext cx="2216371" cy="1751942"/>
              <a:chOff x="4260365" y="4858069"/>
              <a:chExt cx="2522123" cy="1993630"/>
            </a:xfrm>
          </p:grpSpPr>
          <p:sp>
            <p:nvSpPr>
              <p:cNvPr id="305" name="Rounded Rectangle 304">
                <a:extLst>
                  <a:ext uri="{FF2B5EF4-FFF2-40B4-BE49-F238E27FC236}">
                    <a16:creationId xmlns:a16="http://schemas.microsoft.com/office/drawing/2014/main" id="{089B9220-D1FC-D48C-11DD-AC3F0AA54A76}"/>
                  </a:ext>
                </a:extLst>
              </p:cNvPr>
              <p:cNvSpPr>
                <a:spLocks/>
              </p:cNvSpPr>
              <p:nvPr/>
            </p:nvSpPr>
            <p:spPr>
              <a:xfrm>
                <a:off x="4260365" y="4858069"/>
                <a:ext cx="2522123" cy="1993630"/>
              </a:xfrm>
              <a:prstGeom prst="roundRect">
                <a:avLst>
                  <a:gd name="adj" fmla="val 7426"/>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algn="ctr"/>
                <a:r>
                  <a:rPr lang="en-GR" dirty="0">
                    <a:solidFill>
                      <a:schemeClr val="tx1"/>
                    </a:solidFill>
                    <a:latin typeface="Trebuchet MS" panose="020B0703020202090204" pitchFamily="34" charset="0"/>
                  </a:rPr>
                  <a:t>Main Memory</a:t>
                </a:r>
              </a:p>
            </p:txBody>
          </p:sp>
          <p:sp>
            <p:nvSpPr>
              <p:cNvPr id="315" name="Rounded Rectangle 314">
                <a:extLst>
                  <a:ext uri="{FF2B5EF4-FFF2-40B4-BE49-F238E27FC236}">
                    <a16:creationId xmlns:a16="http://schemas.microsoft.com/office/drawing/2014/main" id="{D9BF46E7-BB38-F184-9400-C84C893D6E71}"/>
                  </a:ext>
                </a:extLst>
              </p:cNvPr>
              <p:cNvSpPr/>
              <p:nvPr/>
            </p:nvSpPr>
            <p:spPr>
              <a:xfrm>
                <a:off x="4377994" y="5337859"/>
                <a:ext cx="1105791" cy="1395057"/>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algn="ctr">
                  <a:lnSpc>
                    <a:spcPct val="90000"/>
                  </a:lnSpc>
                </a:pPr>
                <a:r>
                  <a:rPr lang="en-GR" dirty="0">
                    <a:latin typeface="Trebuchet MS" panose="020B0703020202090204" pitchFamily="34" charset="0"/>
                  </a:rPr>
                  <a:t>DRAM Bank</a:t>
                </a:r>
              </a:p>
            </p:txBody>
          </p:sp>
          <p:sp>
            <p:nvSpPr>
              <p:cNvPr id="312" name="Rounded Rectangle 311">
                <a:extLst>
                  <a:ext uri="{FF2B5EF4-FFF2-40B4-BE49-F238E27FC236}">
                    <a16:creationId xmlns:a16="http://schemas.microsoft.com/office/drawing/2014/main" id="{25546127-A13C-D5C0-4D05-3A3C7AE2F1BC}"/>
                  </a:ext>
                </a:extLst>
              </p:cNvPr>
              <p:cNvSpPr/>
              <p:nvPr/>
            </p:nvSpPr>
            <p:spPr>
              <a:xfrm>
                <a:off x="5600495" y="5343892"/>
                <a:ext cx="1105791" cy="1389023"/>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algn="ctr">
                  <a:lnSpc>
                    <a:spcPct val="90000"/>
                  </a:lnSpc>
                </a:pPr>
                <a:r>
                  <a:rPr lang="en-GR" dirty="0">
                    <a:latin typeface="Trebuchet MS" panose="020B0703020202090204" pitchFamily="34" charset="0"/>
                  </a:rPr>
                  <a:t>DRAM Bank</a:t>
                </a:r>
              </a:p>
            </p:txBody>
          </p:sp>
        </p:grpSp>
        <p:grpSp>
          <p:nvGrpSpPr>
            <p:cNvPr id="295" name="Group 294">
              <a:extLst>
                <a:ext uri="{FF2B5EF4-FFF2-40B4-BE49-F238E27FC236}">
                  <a16:creationId xmlns:a16="http://schemas.microsoft.com/office/drawing/2014/main" id="{B93403E0-407E-B7FA-74B5-6CFADD920C7F}"/>
                </a:ext>
              </a:extLst>
            </p:cNvPr>
            <p:cNvGrpSpPr>
              <a:grpSpLocks noChangeAspect="1"/>
            </p:cNvGrpSpPr>
            <p:nvPr/>
          </p:nvGrpSpPr>
          <p:grpSpPr>
            <a:xfrm rot="9107400">
              <a:off x="2514565" y="5897606"/>
              <a:ext cx="738787" cy="201512"/>
              <a:chOff x="366106" y="4476406"/>
              <a:chExt cx="925723" cy="237227"/>
            </a:xfrm>
            <a:solidFill>
              <a:schemeClr val="accent1">
                <a:lumMod val="20000"/>
                <a:lumOff val="80000"/>
              </a:schemeClr>
            </a:solidFill>
          </p:grpSpPr>
          <p:sp>
            <p:nvSpPr>
              <p:cNvPr id="301" name="Rectangle 300">
                <a:extLst>
                  <a:ext uri="{FF2B5EF4-FFF2-40B4-BE49-F238E27FC236}">
                    <a16:creationId xmlns:a16="http://schemas.microsoft.com/office/drawing/2014/main" id="{E5B6BC5D-1844-71DA-7193-4C85A2E4398D}"/>
                  </a:ext>
                </a:extLst>
              </p:cNvPr>
              <p:cNvSpPr/>
              <p:nvPr/>
            </p:nvSpPr>
            <p:spPr>
              <a:xfrm>
                <a:off x="366106" y="4476406"/>
                <a:ext cx="226802" cy="234003"/>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02" name="Rectangle 301">
                <a:extLst>
                  <a:ext uri="{FF2B5EF4-FFF2-40B4-BE49-F238E27FC236}">
                    <a16:creationId xmlns:a16="http://schemas.microsoft.com/office/drawing/2014/main" id="{F07AEEEF-FEB4-8B80-463F-C2777A3BDCD7}"/>
                  </a:ext>
                </a:extLst>
              </p:cNvPr>
              <p:cNvSpPr/>
              <p:nvPr/>
            </p:nvSpPr>
            <p:spPr>
              <a:xfrm>
                <a:off x="592614" y="4477943"/>
                <a:ext cx="226802"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03" name="Rectangle 302">
                <a:extLst>
                  <a:ext uri="{FF2B5EF4-FFF2-40B4-BE49-F238E27FC236}">
                    <a16:creationId xmlns:a16="http://schemas.microsoft.com/office/drawing/2014/main" id="{82000D67-A8CB-D39A-D4CF-C2F1C2A9F245}"/>
                  </a:ext>
                </a:extLst>
              </p:cNvPr>
              <p:cNvSpPr/>
              <p:nvPr/>
            </p:nvSpPr>
            <p:spPr>
              <a:xfrm>
                <a:off x="825644" y="4479631"/>
                <a:ext cx="226802" cy="234002"/>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04" name="Rectangle 303">
                <a:extLst>
                  <a:ext uri="{FF2B5EF4-FFF2-40B4-BE49-F238E27FC236}">
                    <a16:creationId xmlns:a16="http://schemas.microsoft.com/office/drawing/2014/main" id="{C951113A-C3EE-4E43-2798-A1B8AF4FCEB2}"/>
                  </a:ext>
                </a:extLst>
              </p:cNvPr>
              <p:cNvSpPr/>
              <p:nvPr/>
            </p:nvSpPr>
            <p:spPr>
              <a:xfrm>
                <a:off x="1065029" y="4478357"/>
                <a:ext cx="226800" cy="234001"/>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285" name="Group 284">
              <a:extLst>
                <a:ext uri="{FF2B5EF4-FFF2-40B4-BE49-F238E27FC236}">
                  <a16:creationId xmlns:a16="http://schemas.microsoft.com/office/drawing/2014/main" id="{FE1A38F6-915A-7F06-A2AC-DCAE83399735}"/>
                </a:ext>
              </a:extLst>
            </p:cNvPr>
            <p:cNvGrpSpPr>
              <a:grpSpLocks noChangeAspect="1"/>
            </p:cNvGrpSpPr>
            <p:nvPr/>
          </p:nvGrpSpPr>
          <p:grpSpPr>
            <a:xfrm rot="9107400">
              <a:off x="3580502" y="5904426"/>
              <a:ext cx="735872" cy="199930"/>
              <a:chOff x="417535" y="4494285"/>
              <a:chExt cx="922069" cy="235365"/>
            </a:xfrm>
            <a:solidFill>
              <a:schemeClr val="accent1">
                <a:lumMod val="20000"/>
                <a:lumOff val="80000"/>
              </a:schemeClr>
            </a:solidFill>
          </p:grpSpPr>
          <p:sp>
            <p:nvSpPr>
              <p:cNvPr id="291" name="Rectangle 290">
                <a:extLst>
                  <a:ext uri="{FF2B5EF4-FFF2-40B4-BE49-F238E27FC236}">
                    <a16:creationId xmlns:a16="http://schemas.microsoft.com/office/drawing/2014/main" id="{5D4647FD-195D-BD12-4789-C4BBDF611995}"/>
                  </a:ext>
                </a:extLst>
              </p:cNvPr>
              <p:cNvSpPr/>
              <p:nvPr/>
            </p:nvSpPr>
            <p:spPr>
              <a:xfrm>
                <a:off x="417535" y="4494285"/>
                <a:ext cx="226801"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92" name="Rectangle 291">
                <a:extLst>
                  <a:ext uri="{FF2B5EF4-FFF2-40B4-BE49-F238E27FC236}">
                    <a16:creationId xmlns:a16="http://schemas.microsoft.com/office/drawing/2014/main" id="{24BE572E-3D3A-F1BC-F197-EF7C396A2024}"/>
                  </a:ext>
                </a:extLst>
              </p:cNvPr>
              <p:cNvSpPr/>
              <p:nvPr/>
            </p:nvSpPr>
            <p:spPr>
              <a:xfrm>
                <a:off x="643340" y="4494499"/>
                <a:ext cx="226801" cy="233999"/>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93" name="Rectangle 292">
                <a:extLst>
                  <a:ext uri="{FF2B5EF4-FFF2-40B4-BE49-F238E27FC236}">
                    <a16:creationId xmlns:a16="http://schemas.microsoft.com/office/drawing/2014/main" id="{FEF8B949-4AAF-0A4F-9B0E-CA5BFFBA5FF5}"/>
                  </a:ext>
                </a:extLst>
              </p:cNvPr>
              <p:cNvSpPr/>
              <p:nvPr/>
            </p:nvSpPr>
            <p:spPr>
              <a:xfrm>
                <a:off x="874649" y="4495648"/>
                <a:ext cx="226801" cy="234002"/>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94" name="Rectangle 293">
                <a:extLst>
                  <a:ext uri="{FF2B5EF4-FFF2-40B4-BE49-F238E27FC236}">
                    <a16:creationId xmlns:a16="http://schemas.microsoft.com/office/drawing/2014/main" id="{1AEECEFE-B659-E867-AEE0-7433942041D5}"/>
                  </a:ext>
                </a:extLst>
              </p:cNvPr>
              <p:cNvSpPr/>
              <p:nvPr/>
            </p:nvSpPr>
            <p:spPr>
              <a:xfrm>
                <a:off x="1112804" y="4495054"/>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sp>
        <p:nvSpPr>
          <p:cNvPr id="159" name="Rounded Rectangle 158">
            <a:extLst>
              <a:ext uri="{FF2B5EF4-FFF2-40B4-BE49-F238E27FC236}">
                <a16:creationId xmlns:a16="http://schemas.microsoft.com/office/drawing/2014/main" id="{6131F043-A479-2706-2946-37A727A46857}"/>
              </a:ext>
            </a:extLst>
          </p:cNvPr>
          <p:cNvSpPr/>
          <p:nvPr/>
        </p:nvSpPr>
        <p:spPr>
          <a:xfrm>
            <a:off x="3225824" y="1237179"/>
            <a:ext cx="1824269" cy="1627322"/>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p>
        </p:txBody>
      </p:sp>
    </p:spTree>
    <p:extLst>
      <p:ext uri="{BB962C8B-B14F-4D97-AF65-F5344CB8AC3E}">
        <p14:creationId xmlns:p14="http://schemas.microsoft.com/office/powerpoint/2010/main" val="3107984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ontent Placeholder 2">
            <a:extLst>
              <a:ext uri="{FF2B5EF4-FFF2-40B4-BE49-F238E27FC236}">
                <a16:creationId xmlns:a16="http://schemas.microsoft.com/office/drawing/2014/main" id="{BB630268-3C6F-5184-F310-5C47D70EC713}"/>
              </a:ext>
            </a:extLst>
          </p:cNvPr>
          <p:cNvSpPr>
            <a:spLocks noGrp="1"/>
          </p:cNvSpPr>
          <p:nvPr>
            <p:ph idx="1"/>
          </p:nvPr>
        </p:nvSpPr>
        <p:spPr>
          <a:xfrm>
            <a:off x="391581" y="898138"/>
            <a:ext cx="8360840" cy="5667072"/>
          </a:xfrm>
        </p:spPr>
        <p:txBody>
          <a:bodyPr>
            <a:normAutofit/>
          </a:bodyPr>
          <a:lstStyle/>
          <a:p>
            <a:pPr marL="0" indent="0">
              <a:lnSpc>
                <a:spcPct val="100000"/>
              </a:lnSpc>
              <a:spcBef>
                <a:spcPts val="8"/>
              </a:spcBef>
              <a:buSzPct val="120000"/>
              <a:buNone/>
            </a:pPr>
            <a:r>
              <a:rPr lang="en-US" sz="2400" dirty="0">
                <a:solidFill>
                  <a:schemeClr val="tx1">
                    <a:lumMod val="95000"/>
                    <a:lumOff val="5000"/>
                  </a:schemeClr>
                </a:solidFill>
                <a:latin typeface="Trebuchet MS" panose="020B0703020202090204" pitchFamily="34" charset="0"/>
              </a:rPr>
              <a:t>2048 PIM Cores, 32-bit integer</a:t>
            </a:r>
            <a:endParaRPr lang="en-GR" sz="2000" dirty="0">
              <a:solidFill>
                <a:schemeClr val="tx1">
                  <a:lumMod val="95000"/>
                  <a:lumOff val="5000"/>
                </a:schemeClr>
              </a:solidFill>
              <a:latin typeface="Trebuchet MS" panose="020B0703020202090204" pitchFamily="34" charset="0"/>
            </a:endParaRPr>
          </a:p>
        </p:txBody>
      </p:sp>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24</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95577"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accent6">
                    <a:lumMod val="50000"/>
                  </a:schemeClr>
                </a:solidFill>
                <a:latin typeface="Trebuchet MS" panose="020B0703020202090204" pitchFamily="34" charset="0"/>
              </a:rPr>
              <a:t>Comparison of Compressed Formats</a:t>
            </a:r>
          </a:p>
        </p:txBody>
      </p:sp>
      <p:grpSp>
        <p:nvGrpSpPr>
          <p:cNvPr id="2" name="Group 1">
            <a:extLst>
              <a:ext uri="{FF2B5EF4-FFF2-40B4-BE49-F238E27FC236}">
                <a16:creationId xmlns:a16="http://schemas.microsoft.com/office/drawing/2014/main" id="{75BB55D5-506F-400D-9958-B23E38CEA6EB}"/>
              </a:ext>
            </a:extLst>
          </p:cNvPr>
          <p:cNvGrpSpPr/>
          <p:nvPr/>
        </p:nvGrpSpPr>
        <p:grpSpPr>
          <a:xfrm>
            <a:off x="124369" y="1349116"/>
            <a:ext cx="4331394" cy="3703872"/>
            <a:chOff x="124369" y="1837017"/>
            <a:chExt cx="4331394" cy="3837508"/>
          </a:xfrm>
        </p:grpSpPr>
        <p:graphicFrame>
          <p:nvGraphicFramePr>
            <p:cNvPr id="26" name="Chart 25">
              <a:extLst>
                <a:ext uri="{FF2B5EF4-FFF2-40B4-BE49-F238E27FC236}">
                  <a16:creationId xmlns:a16="http://schemas.microsoft.com/office/drawing/2014/main" id="{34C3F8BB-B47D-61F5-372E-6AA3F9AC64CD}"/>
                </a:ext>
              </a:extLst>
            </p:cNvPr>
            <p:cNvGraphicFramePr>
              <a:graphicFrameLocks/>
            </p:cNvGraphicFramePr>
            <p:nvPr>
              <p:extLst>
                <p:ext uri="{D42A27DB-BD31-4B8C-83A1-F6EECF244321}">
                  <p14:modId xmlns:p14="http://schemas.microsoft.com/office/powerpoint/2010/main" val="3886264068"/>
                </p:ext>
              </p:extLst>
            </p:nvPr>
          </p:nvGraphicFramePr>
          <p:xfrm>
            <a:off x="124369" y="1837017"/>
            <a:ext cx="4331394" cy="3837508"/>
          </p:xfrm>
          <a:graphic>
            <a:graphicData uri="http://schemas.openxmlformats.org/drawingml/2006/chart">
              <c:chart xmlns:c="http://schemas.openxmlformats.org/drawingml/2006/chart" xmlns:r="http://schemas.openxmlformats.org/officeDocument/2006/relationships" r:id="rId3"/>
            </a:graphicData>
          </a:graphic>
        </p:graphicFrame>
        <p:cxnSp>
          <p:nvCxnSpPr>
            <p:cNvPr id="16" name="Straight Connector 15">
              <a:extLst>
                <a:ext uri="{FF2B5EF4-FFF2-40B4-BE49-F238E27FC236}">
                  <a16:creationId xmlns:a16="http://schemas.microsoft.com/office/drawing/2014/main" id="{DE7C742F-1014-1054-9E76-C0299F92A100}"/>
                </a:ext>
              </a:extLst>
            </p:cNvPr>
            <p:cNvCxnSpPr>
              <a:cxnSpLocks/>
            </p:cNvCxnSpPr>
            <p:nvPr/>
          </p:nvCxnSpPr>
          <p:spPr>
            <a:xfrm>
              <a:off x="825328" y="4528727"/>
              <a:ext cx="34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26" name="Straight Arrow Connector 225">
            <a:extLst>
              <a:ext uri="{FF2B5EF4-FFF2-40B4-BE49-F238E27FC236}">
                <a16:creationId xmlns:a16="http://schemas.microsoft.com/office/drawing/2014/main" id="{BE898553-06D1-6392-F5D6-5C806A87B50B}"/>
              </a:ext>
            </a:extLst>
          </p:cNvPr>
          <p:cNvCxnSpPr>
            <a:cxnSpLocks/>
          </p:cNvCxnSpPr>
          <p:nvPr/>
        </p:nvCxnSpPr>
        <p:spPr>
          <a:xfrm flipV="1">
            <a:off x="2957285" y="1969384"/>
            <a:ext cx="0" cy="1944000"/>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27" name="Straight Arrow Connector 226">
            <a:extLst>
              <a:ext uri="{FF2B5EF4-FFF2-40B4-BE49-F238E27FC236}">
                <a16:creationId xmlns:a16="http://schemas.microsoft.com/office/drawing/2014/main" id="{38E529B9-B7DF-4C82-727C-86D3B1E3A0C4}"/>
              </a:ext>
            </a:extLst>
          </p:cNvPr>
          <p:cNvCxnSpPr>
            <a:cxnSpLocks/>
          </p:cNvCxnSpPr>
          <p:nvPr/>
        </p:nvCxnSpPr>
        <p:spPr>
          <a:xfrm flipV="1">
            <a:off x="3653360" y="2198703"/>
            <a:ext cx="0" cy="1908000"/>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FBD58477-5565-18CC-171F-BA2E900E7214}"/>
              </a:ext>
            </a:extLst>
          </p:cNvPr>
          <p:cNvSpPr txBox="1"/>
          <p:nvPr/>
        </p:nvSpPr>
        <p:spPr>
          <a:xfrm>
            <a:off x="2528345" y="1600052"/>
            <a:ext cx="750526" cy="369332"/>
          </a:xfrm>
          <a:prstGeom prst="rect">
            <a:avLst/>
          </a:prstGeom>
          <a:noFill/>
        </p:spPr>
        <p:txBody>
          <a:bodyPr wrap="none" rtlCol="0">
            <a:spAutoFit/>
          </a:bodyPr>
          <a:lstStyle/>
          <a:p>
            <a:r>
              <a:rPr lang="en-GR" dirty="0">
                <a:solidFill>
                  <a:schemeClr val="accent2"/>
                </a:solidFill>
                <a:latin typeface="Trebuchet MS" panose="020B0703020202090204" pitchFamily="34" charset="0"/>
              </a:rPr>
              <a:t>6.86x</a:t>
            </a:r>
          </a:p>
        </p:txBody>
      </p:sp>
      <p:sp>
        <p:nvSpPr>
          <p:cNvPr id="228" name="TextBox 227">
            <a:extLst>
              <a:ext uri="{FF2B5EF4-FFF2-40B4-BE49-F238E27FC236}">
                <a16:creationId xmlns:a16="http://schemas.microsoft.com/office/drawing/2014/main" id="{4FFC1F3A-0F51-EFF8-4F89-8940D79135E1}"/>
              </a:ext>
            </a:extLst>
          </p:cNvPr>
          <p:cNvSpPr txBox="1"/>
          <p:nvPr/>
        </p:nvSpPr>
        <p:spPr>
          <a:xfrm>
            <a:off x="3390915" y="1844361"/>
            <a:ext cx="872355" cy="369332"/>
          </a:xfrm>
          <a:prstGeom prst="rect">
            <a:avLst/>
          </a:prstGeom>
          <a:noFill/>
        </p:spPr>
        <p:txBody>
          <a:bodyPr wrap="none" rtlCol="0">
            <a:spAutoFit/>
          </a:bodyPr>
          <a:lstStyle/>
          <a:p>
            <a:r>
              <a:rPr lang="en-GR" dirty="0">
                <a:solidFill>
                  <a:schemeClr val="accent2"/>
                </a:solidFill>
                <a:latin typeface="Trebuchet MS" panose="020B0703020202090204" pitchFamily="34" charset="0"/>
              </a:rPr>
              <a:t>13.66x</a:t>
            </a:r>
          </a:p>
        </p:txBody>
      </p:sp>
      <p:sp>
        <p:nvSpPr>
          <p:cNvPr id="20" name="TextBox 19">
            <a:extLst>
              <a:ext uri="{FF2B5EF4-FFF2-40B4-BE49-F238E27FC236}">
                <a16:creationId xmlns:a16="http://schemas.microsoft.com/office/drawing/2014/main" id="{68F6F11F-8B34-1DD9-6B6E-CAC815C5C5F1}"/>
              </a:ext>
            </a:extLst>
          </p:cNvPr>
          <p:cNvSpPr txBox="1"/>
          <p:nvPr/>
        </p:nvSpPr>
        <p:spPr>
          <a:xfrm>
            <a:off x="4373736" y="3200486"/>
            <a:ext cx="926857" cy="369332"/>
          </a:xfrm>
          <a:prstGeom prst="rect">
            <a:avLst/>
          </a:prstGeom>
          <a:noFill/>
        </p:spPr>
        <p:txBody>
          <a:bodyPr wrap="none" rtlCol="0">
            <a:spAutoFit/>
          </a:bodyPr>
          <a:lstStyle/>
          <a:p>
            <a:pPr>
              <a:lnSpc>
                <a:spcPct val="90000"/>
              </a:lnSpc>
            </a:pPr>
            <a:r>
              <a:rPr lang="en-GR" sz="2000" dirty="0">
                <a:solidFill>
                  <a:schemeClr val="accent6">
                    <a:lumMod val="75000"/>
                  </a:schemeClr>
                </a:solidFill>
                <a:latin typeface="Trebuchet MS" panose="020B0703020202090204" pitchFamily="34" charset="0"/>
              </a:rPr>
              <a:t>Core 1</a:t>
            </a:r>
          </a:p>
        </p:txBody>
      </p:sp>
      <p:sp>
        <p:nvSpPr>
          <p:cNvPr id="15" name="Rectangle 14">
            <a:extLst>
              <a:ext uri="{FF2B5EF4-FFF2-40B4-BE49-F238E27FC236}">
                <a16:creationId xmlns:a16="http://schemas.microsoft.com/office/drawing/2014/main" id="{A2C6844B-573D-6119-62CE-FD9084206E24}"/>
              </a:ext>
            </a:extLst>
          </p:cNvPr>
          <p:cNvSpPr/>
          <p:nvPr/>
        </p:nvSpPr>
        <p:spPr>
          <a:xfrm>
            <a:off x="25571" y="5007837"/>
            <a:ext cx="9127592" cy="1232864"/>
          </a:xfrm>
          <a:prstGeom prst="rect">
            <a:avLst/>
          </a:prstGeom>
          <a:solidFill>
            <a:schemeClr val="accent4">
              <a:lumMod val="20000"/>
              <a:lumOff val="80000"/>
            </a:schemeClr>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118800" tIns="72000" rIns="122400" rtlCol="0" anchor="ctr"/>
          <a:lstStyle/>
          <a:p>
            <a:pPr algn="ctr"/>
            <a:r>
              <a:rPr lang="en-US" sz="2400" dirty="0">
                <a:solidFill>
                  <a:schemeClr val="bg2">
                    <a:lumMod val="25000"/>
                  </a:schemeClr>
                </a:solidFill>
                <a:latin typeface="Trebuchet MS" panose="020B0703020202090204" pitchFamily="34" charset="0"/>
              </a:rPr>
              <a:t>In</a:t>
            </a:r>
            <a:r>
              <a:rPr lang="en-US" sz="2400" dirty="0">
                <a:solidFill>
                  <a:schemeClr val="accent1"/>
                </a:solidFill>
                <a:latin typeface="Trebuchet MS" panose="020B0703020202090204" pitchFamily="34" charset="0"/>
              </a:rPr>
              <a:t> scale-free</a:t>
            </a:r>
            <a:r>
              <a:rPr lang="en-US" sz="2400" dirty="0">
                <a:solidFill>
                  <a:schemeClr val="bg2">
                    <a:lumMod val="25000"/>
                  </a:schemeClr>
                </a:solidFill>
                <a:latin typeface="Trebuchet MS" panose="020B0703020202090204" pitchFamily="34" charset="0"/>
              </a:rPr>
              <a:t> matrices, </a:t>
            </a:r>
            <a:r>
              <a:rPr lang="en-US" sz="2400" dirty="0">
                <a:solidFill>
                  <a:schemeClr val="accent3"/>
                </a:solidFill>
                <a:latin typeface="Trebuchet MS" panose="020B0703020202090204" pitchFamily="34" charset="0"/>
              </a:rPr>
              <a:t>COO</a:t>
            </a:r>
            <a:r>
              <a:rPr lang="en-US" sz="2400" dirty="0">
                <a:solidFill>
                  <a:schemeClr val="bg2">
                    <a:lumMod val="25000"/>
                  </a:schemeClr>
                </a:solidFill>
                <a:latin typeface="Trebuchet MS" panose="020B0703020202090204" pitchFamily="34" charset="0"/>
              </a:rPr>
              <a:t> + </a:t>
            </a:r>
            <a:r>
              <a:rPr lang="en-US" sz="2400" dirty="0">
                <a:solidFill>
                  <a:schemeClr val="accent3"/>
                </a:solidFill>
                <a:latin typeface="Trebuchet MS" panose="020B0703020202090204" pitchFamily="34" charset="0"/>
              </a:rPr>
              <a:t>BCOO</a:t>
            </a:r>
            <a:r>
              <a:rPr lang="en-US" sz="2400" dirty="0">
                <a:solidFill>
                  <a:schemeClr val="bg2">
                    <a:lumMod val="25000"/>
                  </a:schemeClr>
                </a:solidFill>
                <a:latin typeface="Trebuchet MS" panose="020B0703020202090204" pitchFamily="34" charset="0"/>
              </a:rPr>
              <a:t> provide higher non-zero element balance across PIM </a:t>
            </a:r>
            <a:r>
              <a:rPr lang="en-US" sz="2400" dirty="0">
                <a:solidFill>
                  <a:schemeClr val="accent4"/>
                </a:solidFill>
                <a:latin typeface="Trebuchet MS" panose="020B0703020202090204" pitchFamily="34" charset="0"/>
              </a:rPr>
              <a:t>cores</a:t>
            </a:r>
            <a:r>
              <a:rPr lang="en-US" sz="2400" dirty="0">
                <a:solidFill>
                  <a:schemeClr val="bg2">
                    <a:lumMod val="25000"/>
                  </a:schemeClr>
                </a:solidFill>
                <a:latin typeface="Trebuchet MS" panose="020B0703020202090204" pitchFamily="34" charset="0"/>
              </a:rPr>
              <a:t> than </a:t>
            </a:r>
            <a:r>
              <a:rPr lang="en-US" sz="2400" dirty="0">
                <a:solidFill>
                  <a:schemeClr val="accent2"/>
                </a:solidFill>
                <a:latin typeface="Trebuchet MS" panose="020B0703020202090204" pitchFamily="34" charset="0"/>
              </a:rPr>
              <a:t>CSR</a:t>
            </a:r>
            <a:r>
              <a:rPr lang="en-US" sz="2400" dirty="0">
                <a:solidFill>
                  <a:schemeClr val="bg2">
                    <a:lumMod val="25000"/>
                  </a:schemeClr>
                </a:solidFill>
                <a:latin typeface="Trebuchet MS" panose="020B0703020202090204" pitchFamily="34" charset="0"/>
              </a:rPr>
              <a:t> + </a:t>
            </a:r>
            <a:r>
              <a:rPr lang="en-US" sz="2400" dirty="0">
                <a:solidFill>
                  <a:schemeClr val="accent2"/>
                </a:solidFill>
                <a:latin typeface="Trebuchet MS" panose="020B0703020202090204" pitchFamily="34" charset="0"/>
              </a:rPr>
              <a:t>BCSR</a:t>
            </a:r>
            <a:r>
              <a:rPr lang="en-US" sz="2400" dirty="0">
                <a:solidFill>
                  <a:schemeClr val="bg2">
                    <a:lumMod val="25000"/>
                  </a:schemeClr>
                </a:solidFill>
                <a:latin typeface="Trebuchet MS" panose="020B0703020202090204" pitchFamily="34" charset="0"/>
              </a:rPr>
              <a:t>, respectively.</a:t>
            </a:r>
            <a:endParaRPr lang="en-GR" sz="2400" dirty="0">
              <a:solidFill>
                <a:schemeClr val="bg2">
                  <a:lumMod val="25000"/>
                </a:schemeClr>
              </a:solidFill>
              <a:latin typeface="Trebuchet MS" panose="020B0703020202090204" pitchFamily="34" charset="0"/>
            </a:endParaRPr>
          </a:p>
        </p:txBody>
      </p:sp>
      <p:sp>
        <p:nvSpPr>
          <p:cNvPr id="21" name="TextBox 20">
            <a:extLst>
              <a:ext uri="{FF2B5EF4-FFF2-40B4-BE49-F238E27FC236}">
                <a16:creationId xmlns:a16="http://schemas.microsoft.com/office/drawing/2014/main" id="{20BF1588-EFE1-C3DA-E0EF-53BFE23D288E}"/>
              </a:ext>
            </a:extLst>
          </p:cNvPr>
          <p:cNvSpPr txBox="1"/>
          <p:nvPr/>
        </p:nvSpPr>
        <p:spPr>
          <a:xfrm>
            <a:off x="4363430" y="3839032"/>
            <a:ext cx="926857" cy="369332"/>
          </a:xfrm>
          <a:prstGeom prst="rect">
            <a:avLst/>
          </a:prstGeom>
          <a:noFill/>
        </p:spPr>
        <p:txBody>
          <a:bodyPr wrap="none" rtlCol="0">
            <a:spAutoFit/>
          </a:bodyPr>
          <a:lstStyle/>
          <a:p>
            <a:pPr>
              <a:lnSpc>
                <a:spcPct val="90000"/>
              </a:lnSpc>
            </a:pPr>
            <a:r>
              <a:rPr lang="en-GR" sz="2000" dirty="0">
                <a:solidFill>
                  <a:schemeClr val="accent5"/>
                </a:solidFill>
                <a:latin typeface="Trebuchet MS" panose="020B0703020202090204" pitchFamily="34" charset="0"/>
              </a:rPr>
              <a:t>Core 2</a:t>
            </a:r>
          </a:p>
        </p:txBody>
      </p:sp>
      <p:grpSp>
        <p:nvGrpSpPr>
          <p:cNvPr id="22" name="Group 21">
            <a:extLst>
              <a:ext uri="{FF2B5EF4-FFF2-40B4-BE49-F238E27FC236}">
                <a16:creationId xmlns:a16="http://schemas.microsoft.com/office/drawing/2014/main" id="{78A728CF-BAFC-7604-EAE6-BA5DDBA8A03F}"/>
              </a:ext>
            </a:extLst>
          </p:cNvPr>
          <p:cNvGrpSpPr>
            <a:grpSpLocks noChangeAspect="1"/>
          </p:cNvGrpSpPr>
          <p:nvPr/>
        </p:nvGrpSpPr>
        <p:grpSpPr>
          <a:xfrm>
            <a:off x="5113505" y="3241413"/>
            <a:ext cx="1440000" cy="1068484"/>
            <a:chOff x="1745877" y="2496557"/>
            <a:chExt cx="2016000" cy="1495876"/>
          </a:xfrm>
        </p:grpSpPr>
        <p:grpSp>
          <p:nvGrpSpPr>
            <p:cNvPr id="23" name="Group 22">
              <a:extLst>
                <a:ext uri="{FF2B5EF4-FFF2-40B4-BE49-F238E27FC236}">
                  <a16:creationId xmlns:a16="http://schemas.microsoft.com/office/drawing/2014/main" id="{E9C0DABD-76D7-E630-9E06-363F58241F3E}"/>
                </a:ext>
              </a:extLst>
            </p:cNvPr>
            <p:cNvGrpSpPr>
              <a:grpSpLocks noChangeAspect="1"/>
            </p:cNvGrpSpPr>
            <p:nvPr/>
          </p:nvGrpSpPr>
          <p:grpSpPr>
            <a:xfrm>
              <a:off x="1925878" y="2496557"/>
              <a:ext cx="1656000" cy="1495876"/>
              <a:chOff x="1036320" y="2239962"/>
              <a:chExt cx="1905000" cy="1948528"/>
            </a:xfrm>
            <a:solidFill>
              <a:schemeClr val="bg1">
                <a:lumMod val="85000"/>
              </a:schemeClr>
            </a:solidFill>
          </p:grpSpPr>
          <p:grpSp>
            <p:nvGrpSpPr>
              <p:cNvPr id="25" name="Group 24">
                <a:extLst>
                  <a:ext uri="{FF2B5EF4-FFF2-40B4-BE49-F238E27FC236}">
                    <a16:creationId xmlns:a16="http://schemas.microsoft.com/office/drawing/2014/main" id="{C5CEF86E-DDDB-3763-330A-89DE7CBC15A1}"/>
                  </a:ext>
                </a:extLst>
              </p:cNvPr>
              <p:cNvGrpSpPr/>
              <p:nvPr/>
            </p:nvGrpSpPr>
            <p:grpSpPr>
              <a:xfrm>
                <a:off x="1036320" y="2239962"/>
                <a:ext cx="1905000" cy="972266"/>
                <a:chOff x="1036320" y="2239962"/>
                <a:chExt cx="1905000" cy="972266"/>
              </a:xfrm>
              <a:grpFill/>
            </p:grpSpPr>
            <p:grpSp>
              <p:nvGrpSpPr>
                <p:cNvPr id="77" name="Group 76">
                  <a:extLst>
                    <a:ext uri="{FF2B5EF4-FFF2-40B4-BE49-F238E27FC236}">
                      <a16:creationId xmlns:a16="http://schemas.microsoft.com/office/drawing/2014/main" id="{67E48050-2837-BDD0-D845-384ED34D4D88}"/>
                    </a:ext>
                  </a:extLst>
                </p:cNvPr>
                <p:cNvGrpSpPr/>
                <p:nvPr/>
              </p:nvGrpSpPr>
              <p:grpSpPr>
                <a:xfrm>
                  <a:off x="1036320" y="2239962"/>
                  <a:ext cx="1905000" cy="486796"/>
                  <a:chOff x="1036320" y="2239962"/>
                  <a:chExt cx="1905000" cy="486796"/>
                </a:xfrm>
                <a:grpFill/>
              </p:grpSpPr>
              <p:grpSp>
                <p:nvGrpSpPr>
                  <p:cNvPr id="101" name="Group 100">
                    <a:extLst>
                      <a:ext uri="{FF2B5EF4-FFF2-40B4-BE49-F238E27FC236}">
                        <a16:creationId xmlns:a16="http://schemas.microsoft.com/office/drawing/2014/main" id="{3B667712-593E-B767-FFA3-5B04D72D2592}"/>
                      </a:ext>
                    </a:extLst>
                  </p:cNvPr>
                  <p:cNvGrpSpPr/>
                  <p:nvPr/>
                </p:nvGrpSpPr>
                <p:grpSpPr>
                  <a:xfrm>
                    <a:off x="1036320" y="2239962"/>
                    <a:ext cx="1905000" cy="244158"/>
                    <a:chOff x="1036320" y="2239962"/>
                    <a:chExt cx="2194560" cy="274638"/>
                  </a:xfrm>
                  <a:grpFill/>
                </p:grpSpPr>
                <p:grpSp>
                  <p:nvGrpSpPr>
                    <p:cNvPr id="113" name="Group 112">
                      <a:extLst>
                        <a:ext uri="{FF2B5EF4-FFF2-40B4-BE49-F238E27FC236}">
                          <a16:creationId xmlns:a16="http://schemas.microsoft.com/office/drawing/2014/main" id="{0D681EE9-52B8-980A-6DBB-A1B40ACCB213}"/>
                        </a:ext>
                      </a:extLst>
                    </p:cNvPr>
                    <p:cNvGrpSpPr/>
                    <p:nvPr/>
                  </p:nvGrpSpPr>
                  <p:grpSpPr>
                    <a:xfrm>
                      <a:off x="1036320" y="2240280"/>
                      <a:ext cx="1097280" cy="274320"/>
                      <a:chOff x="1036320" y="2240280"/>
                      <a:chExt cx="1097280" cy="274320"/>
                    </a:xfrm>
                    <a:grpFill/>
                  </p:grpSpPr>
                  <p:sp>
                    <p:nvSpPr>
                      <p:cNvPr id="119" name="Rectangle 118">
                        <a:extLst>
                          <a:ext uri="{FF2B5EF4-FFF2-40B4-BE49-F238E27FC236}">
                            <a16:creationId xmlns:a16="http://schemas.microsoft.com/office/drawing/2014/main" id="{D3C09F91-6E75-B221-1D2B-9391E84C8778}"/>
                          </a:ext>
                        </a:extLst>
                      </p:cNvPr>
                      <p:cNvSpPr/>
                      <p:nvPr/>
                    </p:nvSpPr>
                    <p:spPr>
                      <a:xfrm>
                        <a:off x="1036320" y="2240280"/>
                        <a:ext cx="274320" cy="274320"/>
                      </a:xfrm>
                      <a:prstGeom prst="rect">
                        <a:avLst/>
                      </a:prstGeom>
                      <a:solidFill>
                        <a:schemeClr val="bg1">
                          <a:lumMod val="8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20" name="Rectangle 119">
                        <a:extLst>
                          <a:ext uri="{FF2B5EF4-FFF2-40B4-BE49-F238E27FC236}">
                            <a16:creationId xmlns:a16="http://schemas.microsoft.com/office/drawing/2014/main" id="{CA64F92D-AB70-A6A3-F5ED-CE6FCB09D428}"/>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21" name="Rectangle 120">
                        <a:extLst>
                          <a:ext uri="{FF2B5EF4-FFF2-40B4-BE49-F238E27FC236}">
                            <a16:creationId xmlns:a16="http://schemas.microsoft.com/office/drawing/2014/main" id="{E04EB75A-12AB-078D-A2E7-5A207D882369}"/>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22" name="Rectangle 121">
                        <a:extLst>
                          <a:ext uri="{FF2B5EF4-FFF2-40B4-BE49-F238E27FC236}">
                            <a16:creationId xmlns:a16="http://schemas.microsoft.com/office/drawing/2014/main" id="{C3CAC9E8-732B-AD66-7A25-F7299CCEF82F}"/>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14" name="Group 113">
                      <a:extLst>
                        <a:ext uri="{FF2B5EF4-FFF2-40B4-BE49-F238E27FC236}">
                          <a16:creationId xmlns:a16="http://schemas.microsoft.com/office/drawing/2014/main" id="{4B58C170-6E9A-6FDA-29CD-7E49A8F86303}"/>
                        </a:ext>
                      </a:extLst>
                    </p:cNvPr>
                    <p:cNvGrpSpPr/>
                    <p:nvPr/>
                  </p:nvGrpSpPr>
                  <p:grpSpPr>
                    <a:xfrm>
                      <a:off x="2133600" y="2239962"/>
                      <a:ext cx="1097280" cy="274320"/>
                      <a:chOff x="1036320" y="2240280"/>
                      <a:chExt cx="1097280" cy="274320"/>
                    </a:xfrm>
                    <a:grpFill/>
                  </p:grpSpPr>
                  <p:sp>
                    <p:nvSpPr>
                      <p:cNvPr id="115" name="Rectangle 114">
                        <a:extLst>
                          <a:ext uri="{FF2B5EF4-FFF2-40B4-BE49-F238E27FC236}">
                            <a16:creationId xmlns:a16="http://schemas.microsoft.com/office/drawing/2014/main" id="{4C9AC7AF-D0B6-AA9F-8C15-BB96C2CCA08C}"/>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6" name="Rectangle 115">
                        <a:extLst>
                          <a:ext uri="{FF2B5EF4-FFF2-40B4-BE49-F238E27FC236}">
                            <a16:creationId xmlns:a16="http://schemas.microsoft.com/office/drawing/2014/main" id="{1C3AE0C9-B242-D6B0-A348-57DFB7F63B44}"/>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7" name="Rectangle 116">
                        <a:extLst>
                          <a:ext uri="{FF2B5EF4-FFF2-40B4-BE49-F238E27FC236}">
                            <a16:creationId xmlns:a16="http://schemas.microsoft.com/office/drawing/2014/main" id="{55529F43-3D46-6709-87EF-EC941B569EB9}"/>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8" name="Rectangle 117">
                        <a:extLst>
                          <a:ext uri="{FF2B5EF4-FFF2-40B4-BE49-F238E27FC236}">
                            <a16:creationId xmlns:a16="http://schemas.microsoft.com/office/drawing/2014/main" id="{D5708B4B-70EA-EF96-5AD0-652F524FE9DC}"/>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102" name="Group 101">
                    <a:extLst>
                      <a:ext uri="{FF2B5EF4-FFF2-40B4-BE49-F238E27FC236}">
                        <a16:creationId xmlns:a16="http://schemas.microsoft.com/office/drawing/2014/main" id="{B2179059-9E00-2C1E-E4BB-196B1C4EF8FA}"/>
                      </a:ext>
                    </a:extLst>
                  </p:cNvPr>
                  <p:cNvGrpSpPr/>
                  <p:nvPr/>
                </p:nvGrpSpPr>
                <p:grpSpPr>
                  <a:xfrm>
                    <a:off x="1036320" y="2482600"/>
                    <a:ext cx="1905000" cy="244158"/>
                    <a:chOff x="1036320" y="2239962"/>
                    <a:chExt cx="2194560" cy="274638"/>
                  </a:xfrm>
                  <a:grpFill/>
                </p:grpSpPr>
                <p:grpSp>
                  <p:nvGrpSpPr>
                    <p:cNvPr id="103" name="Group 102">
                      <a:extLst>
                        <a:ext uri="{FF2B5EF4-FFF2-40B4-BE49-F238E27FC236}">
                          <a16:creationId xmlns:a16="http://schemas.microsoft.com/office/drawing/2014/main" id="{EA2735E9-BAC2-4490-8BB6-DA5C9BCF7D4B}"/>
                        </a:ext>
                      </a:extLst>
                    </p:cNvPr>
                    <p:cNvGrpSpPr/>
                    <p:nvPr/>
                  </p:nvGrpSpPr>
                  <p:grpSpPr>
                    <a:xfrm>
                      <a:off x="1036320" y="2240280"/>
                      <a:ext cx="1097280" cy="274320"/>
                      <a:chOff x="1036320" y="2240280"/>
                      <a:chExt cx="1097280" cy="274320"/>
                    </a:xfrm>
                    <a:grpFill/>
                  </p:grpSpPr>
                  <p:sp>
                    <p:nvSpPr>
                      <p:cNvPr id="109" name="Rectangle 108">
                        <a:extLst>
                          <a:ext uri="{FF2B5EF4-FFF2-40B4-BE49-F238E27FC236}">
                            <a16:creationId xmlns:a16="http://schemas.microsoft.com/office/drawing/2014/main" id="{D3217C66-4ED3-8AA8-988A-4F3FD659C8D8}"/>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0" name="Rectangle 109">
                        <a:extLst>
                          <a:ext uri="{FF2B5EF4-FFF2-40B4-BE49-F238E27FC236}">
                            <a16:creationId xmlns:a16="http://schemas.microsoft.com/office/drawing/2014/main" id="{F70E3631-9668-8EB5-2F3E-F2885DA88C03}"/>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1" name="Rectangle 110">
                        <a:extLst>
                          <a:ext uri="{FF2B5EF4-FFF2-40B4-BE49-F238E27FC236}">
                            <a16:creationId xmlns:a16="http://schemas.microsoft.com/office/drawing/2014/main" id="{D481690A-7521-08AF-4A34-8D0E3D25C8F1}"/>
                          </a:ext>
                        </a:extLst>
                      </p:cNvPr>
                      <p:cNvSpPr/>
                      <p:nvPr/>
                    </p:nvSpPr>
                    <p:spPr>
                      <a:xfrm>
                        <a:off x="1588168" y="2240280"/>
                        <a:ext cx="274320" cy="274320"/>
                      </a:xfrm>
                      <a:prstGeom prst="rect">
                        <a:avLst/>
                      </a:prstGeom>
                      <a:solidFill>
                        <a:schemeClr val="bg1">
                          <a:lumMod val="8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2" name="Rectangle 111">
                        <a:extLst>
                          <a:ext uri="{FF2B5EF4-FFF2-40B4-BE49-F238E27FC236}">
                            <a16:creationId xmlns:a16="http://schemas.microsoft.com/office/drawing/2014/main" id="{2AA80773-964C-2EB9-B766-D1227CAE02D8}"/>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04" name="Group 103">
                      <a:extLst>
                        <a:ext uri="{FF2B5EF4-FFF2-40B4-BE49-F238E27FC236}">
                          <a16:creationId xmlns:a16="http://schemas.microsoft.com/office/drawing/2014/main" id="{08A3B41C-5B9D-F86E-2D60-341F612E6CB3}"/>
                        </a:ext>
                      </a:extLst>
                    </p:cNvPr>
                    <p:cNvGrpSpPr/>
                    <p:nvPr/>
                  </p:nvGrpSpPr>
                  <p:grpSpPr>
                    <a:xfrm>
                      <a:off x="2133600" y="2239962"/>
                      <a:ext cx="1097280" cy="274320"/>
                      <a:chOff x="1036320" y="2240280"/>
                      <a:chExt cx="1097280" cy="274320"/>
                    </a:xfrm>
                    <a:grpFill/>
                  </p:grpSpPr>
                  <p:sp>
                    <p:nvSpPr>
                      <p:cNvPr id="105" name="Rectangle 104">
                        <a:extLst>
                          <a:ext uri="{FF2B5EF4-FFF2-40B4-BE49-F238E27FC236}">
                            <a16:creationId xmlns:a16="http://schemas.microsoft.com/office/drawing/2014/main" id="{9867CD90-6302-2C5C-7396-C08ABE6786E9}"/>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6" name="Rectangle 105">
                        <a:extLst>
                          <a:ext uri="{FF2B5EF4-FFF2-40B4-BE49-F238E27FC236}">
                            <a16:creationId xmlns:a16="http://schemas.microsoft.com/office/drawing/2014/main" id="{7E515477-7885-443F-90BC-9076653ECD41}"/>
                          </a:ext>
                        </a:extLst>
                      </p:cNvPr>
                      <p:cNvSpPr/>
                      <p:nvPr/>
                    </p:nvSpPr>
                    <p:spPr>
                      <a:xfrm>
                        <a:off x="1310640" y="2240280"/>
                        <a:ext cx="274320" cy="274320"/>
                      </a:xfrm>
                      <a:prstGeom prst="rect">
                        <a:avLst/>
                      </a:prstGeom>
                      <a:solidFill>
                        <a:schemeClr val="bg1">
                          <a:lumMod val="8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7" name="Rectangle 106">
                        <a:extLst>
                          <a:ext uri="{FF2B5EF4-FFF2-40B4-BE49-F238E27FC236}">
                            <a16:creationId xmlns:a16="http://schemas.microsoft.com/office/drawing/2014/main" id="{3D6EA65B-2479-9E6C-FD96-0EBECCF870AA}"/>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8" name="Rectangle 107">
                        <a:extLst>
                          <a:ext uri="{FF2B5EF4-FFF2-40B4-BE49-F238E27FC236}">
                            <a16:creationId xmlns:a16="http://schemas.microsoft.com/office/drawing/2014/main" id="{BACA84B5-570D-6380-C4E1-8C567D3D63A5}"/>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78" name="Group 77">
                  <a:extLst>
                    <a:ext uri="{FF2B5EF4-FFF2-40B4-BE49-F238E27FC236}">
                      <a16:creationId xmlns:a16="http://schemas.microsoft.com/office/drawing/2014/main" id="{B2BC7175-7FB7-7504-B249-8FB3DE094ACF}"/>
                    </a:ext>
                  </a:extLst>
                </p:cNvPr>
                <p:cNvGrpSpPr/>
                <p:nvPr/>
              </p:nvGrpSpPr>
              <p:grpSpPr>
                <a:xfrm>
                  <a:off x="1036320" y="2725432"/>
                  <a:ext cx="1905000" cy="486796"/>
                  <a:chOff x="1036320" y="2239962"/>
                  <a:chExt cx="1905000" cy="486796"/>
                </a:xfrm>
                <a:grpFill/>
              </p:grpSpPr>
              <p:grpSp>
                <p:nvGrpSpPr>
                  <p:cNvPr id="79" name="Group 78">
                    <a:extLst>
                      <a:ext uri="{FF2B5EF4-FFF2-40B4-BE49-F238E27FC236}">
                        <a16:creationId xmlns:a16="http://schemas.microsoft.com/office/drawing/2014/main" id="{563AD1D6-02B3-9BD1-B47C-377D2A585C07}"/>
                      </a:ext>
                    </a:extLst>
                  </p:cNvPr>
                  <p:cNvGrpSpPr/>
                  <p:nvPr/>
                </p:nvGrpSpPr>
                <p:grpSpPr>
                  <a:xfrm>
                    <a:off x="1036320" y="2239962"/>
                    <a:ext cx="1905000" cy="244158"/>
                    <a:chOff x="1036320" y="2239962"/>
                    <a:chExt cx="2194560" cy="274638"/>
                  </a:xfrm>
                  <a:grpFill/>
                </p:grpSpPr>
                <p:grpSp>
                  <p:nvGrpSpPr>
                    <p:cNvPr id="91" name="Group 90">
                      <a:extLst>
                        <a:ext uri="{FF2B5EF4-FFF2-40B4-BE49-F238E27FC236}">
                          <a16:creationId xmlns:a16="http://schemas.microsoft.com/office/drawing/2014/main" id="{460CC68E-009E-65C7-9379-102C6358B001}"/>
                        </a:ext>
                      </a:extLst>
                    </p:cNvPr>
                    <p:cNvGrpSpPr/>
                    <p:nvPr/>
                  </p:nvGrpSpPr>
                  <p:grpSpPr>
                    <a:xfrm>
                      <a:off x="1036320" y="2240280"/>
                      <a:ext cx="1097280" cy="274320"/>
                      <a:chOff x="1036320" y="2240280"/>
                      <a:chExt cx="1097280" cy="274320"/>
                    </a:xfrm>
                    <a:grpFill/>
                  </p:grpSpPr>
                  <p:sp>
                    <p:nvSpPr>
                      <p:cNvPr id="97" name="Rectangle 96">
                        <a:extLst>
                          <a:ext uri="{FF2B5EF4-FFF2-40B4-BE49-F238E27FC236}">
                            <a16:creationId xmlns:a16="http://schemas.microsoft.com/office/drawing/2014/main" id="{41495AE0-C0F6-AD1F-029B-3F47387587F8}"/>
                          </a:ext>
                        </a:extLst>
                      </p:cNvPr>
                      <p:cNvSpPr/>
                      <p:nvPr/>
                    </p:nvSpPr>
                    <p:spPr>
                      <a:xfrm>
                        <a:off x="103632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98" name="Rectangle 97">
                        <a:extLst>
                          <a:ext uri="{FF2B5EF4-FFF2-40B4-BE49-F238E27FC236}">
                            <a16:creationId xmlns:a16="http://schemas.microsoft.com/office/drawing/2014/main" id="{2C1C7480-0C89-5AF7-F9DE-0B0C0D369D72}"/>
                          </a:ext>
                        </a:extLst>
                      </p:cNvPr>
                      <p:cNvSpPr/>
                      <p:nvPr/>
                    </p:nvSpPr>
                    <p:spPr>
                      <a:xfrm>
                        <a:off x="131064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99" name="Rectangle 98">
                        <a:extLst>
                          <a:ext uri="{FF2B5EF4-FFF2-40B4-BE49-F238E27FC236}">
                            <a16:creationId xmlns:a16="http://schemas.microsoft.com/office/drawing/2014/main" id="{73DCE088-573F-684E-2715-0D5B600A5EE1}"/>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0" name="Rectangle 99">
                        <a:extLst>
                          <a:ext uri="{FF2B5EF4-FFF2-40B4-BE49-F238E27FC236}">
                            <a16:creationId xmlns:a16="http://schemas.microsoft.com/office/drawing/2014/main" id="{098C49F3-0D7B-4D5C-6E7A-E26B1A9D6711}"/>
                          </a:ext>
                        </a:extLst>
                      </p:cNvPr>
                      <p:cNvSpPr/>
                      <p:nvPr/>
                    </p:nvSpPr>
                    <p:spPr>
                      <a:xfrm>
                        <a:off x="185928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92" name="Group 91">
                      <a:extLst>
                        <a:ext uri="{FF2B5EF4-FFF2-40B4-BE49-F238E27FC236}">
                          <a16:creationId xmlns:a16="http://schemas.microsoft.com/office/drawing/2014/main" id="{7E99F66C-FE22-74DA-EEFC-4C21BAF7D67F}"/>
                        </a:ext>
                      </a:extLst>
                    </p:cNvPr>
                    <p:cNvGrpSpPr/>
                    <p:nvPr/>
                  </p:nvGrpSpPr>
                  <p:grpSpPr>
                    <a:xfrm>
                      <a:off x="2133600" y="2239962"/>
                      <a:ext cx="1097280" cy="274320"/>
                      <a:chOff x="1036320" y="2240280"/>
                      <a:chExt cx="1097280" cy="274320"/>
                    </a:xfrm>
                    <a:grpFill/>
                  </p:grpSpPr>
                  <p:sp>
                    <p:nvSpPr>
                      <p:cNvPr id="93" name="Rectangle 92">
                        <a:extLst>
                          <a:ext uri="{FF2B5EF4-FFF2-40B4-BE49-F238E27FC236}">
                            <a16:creationId xmlns:a16="http://schemas.microsoft.com/office/drawing/2014/main" id="{CFFEE950-ABA2-8E93-0F0B-5D2F6517A9B4}"/>
                          </a:ext>
                        </a:extLst>
                      </p:cNvPr>
                      <p:cNvSpPr/>
                      <p:nvPr/>
                    </p:nvSpPr>
                    <p:spPr>
                      <a:xfrm>
                        <a:off x="103632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94" name="Rectangle 93">
                        <a:extLst>
                          <a:ext uri="{FF2B5EF4-FFF2-40B4-BE49-F238E27FC236}">
                            <a16:creationId xmlns:a16="http://schemas.microsoft.com/office/drawing/2014/main" id="{9E368316-984F-193B-6801-B17EF4007A09}"/>
                          </a:ext>
                        </a:extLst>
                      </p:cNvPr>
                      <p:cNvSpPr/>
                      <p:nvPr/>
                    </p:nvSpPr>
                    <p:spPr>
                      <a:xfrm>
                        <a:off x="131064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95" name="Rectangle 94">
                        <a:extLst>
                          <a:ext uri="{FF2B5EF4-FFF2-40B4-BE49-F238E27FC236}">
                            <a16:creationId xmlns:a16="http://schemas.microsoft.com/office/drawing/2014/main" id="{2C9139FC-6566-C7AF-5AD4-BEB5D2530610}"/>
                          </a:ext>
                        </a:extLst>
                      </p:cNvPr>
                      <p:cNvSpPr/>
                      <p:nvPr/>
                    </p:nvSpPr>
                    <p:spPr>
                      <a:xfrm>
                        <a:off x="1588168"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96" name="Rectangle 95">
                        <a:extLst>
                          <a:ext uri="{FF2B5EF4-FFF2-40B4-BE49-F238E27FC236}">
                            <a16:creationId xmlns:a16="http://schemas.microsoft.com/office/drawing/2014/main" id="{1DF71F79-B766-B748-0FD4-82324EDF7D66}"/>
                          </a:ext>
                        </a:extLst>
                      </p:cNvPr>
                      <p:cNvSpPr/>
                      <p:nvPr/>
                    </p:nvSpPr>
                    <p:spPr>
                      <a:xfrm>
                        <a:off x="185928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80" name="Group 79">
                    <a:extLst>
                      <a:ext uri="{FF2B5EF4-FFF2-40B4-BE49-F238E27FC236}">
                        <a16:creationId xmlns:a16="http://schemas.microsoft.com/office/drawing/2014/main" id="{DC2844F4-9D6F-B57D-72EE-D2E7DB3FB240}"/>
                      </a:ext>
                    </a:extLst>
                  </p:cNvPr>
                  <p:cNvGrpSpPr/>
                  <p:nvPr/>
                </p:nvGrpSpPr>
                <p:grpSpPr>
                  <a:xfrm>
                    <a:off x="1036320" y="2482600"/>
                    <a:ext cx="1905000" cy="244158"/>
                    <a:chOff x="1036320" y="2239962"/>
                    <a:chExt cx="2194560" cy="274638"/>
                  </a:xfrm>
                  <a:grpFill/>
                </p:grpSpPr>
                <p:grpSp>
                  <p:nvGrpSpPr>
                    <p:cNvPr id="81" name="Group 80">
                      <a:extLst>
                        <a:ext uri="{FF2B5EF4-FFF2-40B4-BE49-F238E27FC236}">
                          <a16:creationId xmlns:a16="http://schemas.microsoft.com/office/drawing/2014/main" id="{79AE8694-6747-26AE-D87B-6DF92059ADDF}"/>
                        </a:ext>
                      </a:extLst>
                    </p:cNvPr>
                    <p:cNvGrpSpPr/>
                    <p:nvPr/>
                  </p:nvGrpSpPr>
                  <p:grpSpPr>
                    <a:xfrm>
                      <a:off x="1036320" y="2240280"/>
                      <a:ext cx="1097280" cy="274320"/>
                      <a:chOff x="1036320" y="2240280"/>
                      <a:chExt cx="1097280" cy="274320"/>
                    </a:xfrm>
                    <a:grpFill/>
                  </p:grpSpPr>
                  <p:sp>
                    <p:nvSpPr>
                      <p:cNvPr id="87" name="Rectangle 86">
                        <a:extLst>
                          <a:ext uri="{FF2B5EF4-FFF2-40B4-BE49-F238E27FC236}">
                            <a16:creationId xmlns:a16="http://schemas.microsoft.com/office/drawing/2014/main" id="{C2218AA0-DF6D-10F7-8B6F-6B00AFB6C449}"/>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8" name="Rectangle 87">
                        <a:extLst>
                          <a:ext uri="{FF2B5EF4-FFF2-40B4-BE49-F238E27FC236}">
                            <a16:creationId xmlns:a16="http://schemas.microsoft.com/office/drawing/2014/main" id="{C3AAF217-4BB4-11AC-B922-002839BB8639}"/>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9" name="Rectangle 88">
                        <a:extLst>
                          <a:ext uri="{FF2B5EF4-FFF2-40B4-BE49-F238E27FC236}">
                            <a16:creationId xmlns:a16="http://schemas.microsoft.com/office/drawing/2014/main" id="{3195AC26-5D57-90A7-88E0-2C43FAB4E126}"/>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90" name="Rectangle 89">
                        <a:extLst>
                          <a:ext uri="{FF2B5EF4-FFF2-40B4-BE49-F238E27FC236}">
                            <a16:creationId xmlns:a16="http://schemas.microsoft.com/office/drawing/2014/main" id="{151DB6AF-9438-FD9F-04AA-CDCFCC1E74BD}"/>
                          </a:ext>
                        </a:extLst>
                      </p:cNvPr>
                      <p:cNvSpPr/>
                      <p:nvPr/>
                    </p:nvSpPr>
                    <p:spPr>
                      <a:xfrm>
                        <a:off x="1859280" y="2240280"/>
                        <a:ext cx="274320" cy="274320"/>
                      </a:xfrm>
                      <a:prstGeom prst="rect">
                        <a:avLst/>
                      </a:prstGeom>
                      <a:solidFill>
                        <a:schemeClr val="bg1">
                          <a:lumMod val="8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82" name="Group 81">
                      <a:extLst>
                        <a:ext uri="{FF2B5EF4-FFF2-40B4-BE49-F238E27FC236}">
                          <a16:creationId xmlns:a16="http://schemas.microsoft.com/office/drawing/2014/main" id="{83B8EB17-CCDE-C9B5-A760-935ED5380772}"/>
                        </a:ext>
                      </a:extLst>
                    </p:cNvPr>
                    <p:cNvGrpSpPr/>
                    <p:nvPr/>
                  </p:nvGrpSpPr>
                  <p:grpSpPr>
                    <a:xfrm>
                      <a:off x="2133600" y="2239962"/>
                      <a:ext cx="1097280" cy="274320"/>
                      <a:chOff x="1036320" y="2240280"/>
                      <a:chExt cx="1097280" cy="274320"/>
                    </a:xfrm>
                    <a:grpFill/>
                  </p:grpSpPr>
                  <p:sp>
                    <p:nvSpPr>
                      <p:cNvPr id="83" name="Rectangle 82">
                        <a:extLst>
                          <a:ext uri="{FF2B5EF4-FFF2-40B4-BE49-F238E27FC236}">
                            <a16:creationId xmlns:a16="http://schemas.microsoft.com/office/drawing/2014/main" id="{3D12246F-EB49-D357-5723-970ECC122C69}"/>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4" name="Rectangle 83">
                        <a:extLst>
                          <a:ext uri="{FF2B5EF4-FFF2-40B4-BE49-F238E27FC236}">
                            <a16:creationId xmlns:a16="http://schemas.microsoft.com/office/drawing/2014/main" id="{6F7F1617-D2F1-2D54-F59C-0CEB1D3F3C19}"/>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5" name="Rectangle 84">
                        <a:extLst>
                          <a:ext uri="{FF2B5EF4-FFF2-40B4-BE49-F238E27FC236}">
                            <a16:creationId xmlns:a16="http://schemas.microsoft.com/office/drawing/2014/main" id="{21D0011F-6227-8768-CB3B-48BE0E0BB52D}"/>
                          </a:ext>
                        </a:extLst>
                      </p:cNvPr>
                      <p:cNvSpPr/>
                      <p:nvPr/>
                    </p:nvSpPr>
                    <p:spPr>
                      <a:xfrm>
                        <a:off x="1588168" y="2240280"/>
                        <a:ext cx="274320" cy="274320"/>
                      </a:xfrm>
                      <a:prstGeom prst="rect">
                        <a:avLst/>
                      </a:prstGeom>
                      <a:solidFill>
                        <a:schemeClr val="bg1">
                          <a:lumMod val="8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6" name="Rectangle 85">
                        <a:extLst>
                          <a:ext uri="{FF2B5EF4-FFF2-40B4-BE49-F238E27FC236}">
                            <a16:creationId xmlns:a16="http://schemas.microsoft.com/office/drawing/2014/main" id="{FA39B420-641D-88E2-ED74-1AD5BED192E6}"/>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grpSp>
            <p:nvGrpSpPr>
              <p:cNvPr id="30" name="Group 29">
                <a:extLst>
                  <a:ext uri="{FF2B5EF4-FFF2-40B4-BE49-F238E27FC236}">
                    <a16:creationId xmlns:a16="http://schemas.microsoft.com/office/drawing/2014/main" id="{5B19327B-CCFA-B5C0-7882-2B0C8B15EAB4}"/>
                  </a:ext>
                </a:extLst>
              </p:cNvPr>
              <p:cNvGrpSpPr/>
              <p:nvPr/>
            </p:nvGrpSpPr>
            <p:grpSpPr>
              <a:xfrm>
                <a:off x="1036320" y="3216224"/>
                <a:ext cx="1905000" cy="972266"/>
                <a:chOff x="1036320" y="2239962"/>
                <a:chExt cx="1905000" cy="972266"/>
              </a:xfrm>
              <a:grpFill/>
            </p:grpSpPr>
            <p:grpSp>
              <p:nvGrpSpPr>
                <p:cNvPr id="31" name="Group 30">
                  <a:extLst>
                    <a:ext uri="{FF2B5EF4-FFF2-40B4-BE49-F238E27FC236}">
                      <a16:creationId xmlns:a16="http://schemas.microsoft.com/office/drawing/2014/main" id="{336ADAF5-67F5-9F9E-F87E-5DED75331D01}"/>
                    </a:ext>
                  </a:extLst>
                </p:cNvPr>
                <p:cNvGrpSpPr/>
                <p:nvPr/>
              </p:nvGrpSpPr>
              <p:grpSpPr>
                <a:xfrm>
                  <a:off x="1036320" y="2239962"/>
                  <a:ext cx="1905000" cy="486796"/>
                  <a:chOff x="1036320" y="2239962"/>
                  <a:chExt cx="1905000" cy="486796"/>
                </a:xfrm>
                <a:grpFill/>
              </p:grpSpPr>
              <p:grpSp>
                <p:nvGrpSpPr>
                  <p:cNvPr id="55" name="Group 54">
                    <a:extLst>
                      <a:ext uri="{FF2B5EF4-FFF2-40B4-BE49-F238E27FC236}">
                        <a16:creationId xmlns:a16="http://schemas.microsoft.com/office/drawing/2014/main" id="{7198E6CA-8F40-1E79-A196-34D11A62CFB7}"/>
                      </a:ext>
                    </a:extLst>
                  </p:cNvPr>
                  <p:cNvGrpSpPr/>
                  <p:nvPr/>
                </p:nvGrpSpPr>
                <p:grpSpPr>
                  <a:xfrm>
                    <a:off x="1036320" y="2239962"/>
                    <a:ext cx="1905000" cy="244158"/>
                    <a:chOff x="1036320" y="2239962"/>
                    <a:chExt cx="2194560" cy="274638"/>
                  </a:xfrm>
                  <a:grpFill/>
                </p:grpSpPr>
                <p:grpSp>
                  <p:nvGrpSpPr>
                    <p:cNvPr id="67" name="Group 66">
                      <a:extLst>
                        <a:ext uri="{FF2B5EF4-FFF2-40B4-BE49-F238E27FC236}">
                          <a16:creationId xmlns:a16="http://schemas.microsoft.com/office/drawing/2014/main" id="{DB64BB7D-5C95-C121-1E4E-6AFBAE31CBA5}"/>
                        </a:ext>
                      </a:extLst>
                    </p:cNvPr>
                    <p:cNvGrpSpPr/>
                    <p:nvPr/>
                  </p:nvGrpSpPr>
                  <p:grpSpPr>
                    <a:xfrm>
                      <a:off x="1036320" y="2240280"/>
                      <a:ext cx="1097280" cy="274320"/>
                      <a:chOff x="1036320" y="2240280"/>
                      <a:chExt cx="1097280" cy="274320"/>
                    </a:xfrm>
                    <a:grpFill/>
                  </p:grpSpPr>
                  <p:sp>
                    <p:nvSpPr>
                      <p:cNvPr id="73" name="Rectangle 72">
                        <a:extLst>
                          <a:ext uri="{FF2B5EF4-FFF2-40B4-BE49-F238E27FC236}">
                            <a16:creationId xmlns:a16="http://schemas.microsoft.com/office/drawing/2014/main" id="{419A4D1E-B421-2478-7640-F8593921C442}"/>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4" name="Rectangle 73">
                        <a:extLst>
                          <a:ext uri="{FF2B5EF4-FFF2-40B4-BE49-F238E27FC236}">
                            <a16:creationId xmlns:a16="http://schemas.microsoft.com/office/drawing/2014/main" id="{749081C9-23FD-8CA1-D8D7-70D7FDAEE046}"/>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5" name="Rectangle 74">
                        <a:extLst>
                          <a:ext uri="{FF2B5EF4-FFF2-40B4-BE49-F238E27FC236}">
                            <a16:creationId xmlns:a16="http://schemas.microsoft.com/office/drawing/2014/main" id="{981B74B9-7069-47B3-C46D-77291CA493D0}"/>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6" name="Rectangle 75">
                        <a:extLst>
                          <a:ext uri="{FF2B5EF4-FFF2-40B4-BE49-F238E27FC236}">
                            <a16:creationId xmlns:a16="http://schemas.microsoft.com/office/drawing/2014/main" id="{5D3CBC9B-D9BC-899A-3895-8149158E810E}"/>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68" name="Group 67">
                      <a:extLst>
                        <a:ext uri="{FF2B5EF4-FFF2-40B4-BE49-F238E27FC236}">
                          <a16:creationId xmlns:a16="http://schemas.microsoft.com/office/drawing/2014/main" id="{9DD0A73B-7B0A-2630-6104-4703C206AD1C}"/>
                        </a:ext>
                      </a:extLst>
                    </p:cNvPr>
                    <p:cNvGrpSpPr/>
                    <p:nvPr/>
                  </p:nvGrpSpPr>
                  <p:grpSpPr>
                    <a:xfrm>
                      <a:off x="2133600" y="2239962"/>
                      <a:ext cx="1097280" cy="274320"/>
                      <a:chOff x="1036320" y="2240280"/>
                      <a:chExt cx="1097280" cy="274320"/>
                    </a:xfrm>
                    <a:grpFill/>
                  </p:grpSpPr>
                  <p:sp>
                    <p:nvSpPr>
                      <p:cNvPr id="69" name="Rectangle 68">
                        <a:extLst>
                          <a:ext uri="{FF2B5EF4-FFF2-40B4-BE49-F238E27FC236}">
                            <a16:creationId xmlns:a16="http://schemas.microsoft.com/office/drawing/2014/main" id="{47938D4C-C02F-B932-D8A5-80F10A7BD530}"/>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0" name="Rectangle 69">
                        <a:extLst>
                          <a:ext uri="{FF2B5EF4-FFF2-40B4-BE49-F238E27FC236}">
                            <a16:creationId xmlns:a16="http://schemas.microsoft.com/office/drawing/2014/main" id="{BBE0B361-BFD9-5DBB-427D-9BD102DE5B8F}"/>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1" name="Rectangle 70">
                        <a:extLst>
                          <a:ext uri="{FF2B5EF4-FFF2-40B4-BE49-F238E27FC236}">
                            <a16:creationId xmlns:a16="http://schemas.microsoft.com/office/drawing/2014/main" id="{23BEE43E-A31C-E001-89CC-954608AE2E59}"/>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2" name="Rectangle 71">
                        <a:extLst>
                          <a:ext uri="{FF2B5EF4-FFF2-40B4-BE49-F238E27FC236}">
                            <a16:creationId xmlns:a16="http://schemas.microsoft.com/office/drawing/2014/main" id="{80CD0944-141A-C62E-C809-BE332A7AA959}"/>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56" name="Group 55">
                    <a:extLst>
                      <a:ext uri="{FF2B5EF4-FFF2-40B4-BE49-F238E27FC236}">
                        <a16:creationId xmlns:a16="http://schemas.microsoft.com/office/drawing/2014/main" id="{E06C57AF-0FAC-6768-3F03-DF234BCAF007}"/>
                      </a:ext>
                    </a:extLst>
                  </p:cNvPr>
                  <p:cNvGrpSpPr/>
                  <p:nvPr/>
                </p:nvGrpSpPr>
                <p:grpSpPr>
                  <a:xfrm>
                    <a:off x="1036320" y="2482600"/>
                    <a:ext cx="1905000" cy="244158"/>
                    <a:chOff x="1036320" y="2239962"/>
                    <a:chExt cx="2194560" cy="274638"/>
                  </a:xfrm>
                  <a:grpFill/>
                </p:grpSpPr>
                <p:grpSp>
                  <p:nvGrpSpPr>
                    <p:cNvPr id="57" name="Group 56">
                      <a:extLst>
                        <a:ext uri="{FF2B5EF4-FFF2-40B4-BE49-F238E27FC236}">
                          <a16:creationId xmlns:a16="http://schemas.microsoft.com/office/drawing/2014/main" id="{51F0ED7A-1C62-6131-DF89-19C4B5B656B4}"/>
                        </a:ext>
                      </a:extLst>
                    </p:cNvPr>
                    <p:cNvGrpSpPr/>
                    <p:nvPr/>
                  </p:nvGrpSpPr>
                  <p:grpSpPr>
                    <a:xfrm>
                      <a:off x="1036320" y="2240280"/>
                      <a:ext cx="1097280" cy="274320"/>
                      <a:chOff x="1036320" y="2240280"/>
                      <a:chExt cx="1097280" cy="274320"/>
                    </a:xfrm>
                    <a:grpFill/>
                  </p:grpSpPr>
                  <p:sp>
                    <p:nvSpPr>
                      <p:cNvPr id="63" name="Rectangle 62">
                        <a:extLst>
                          <a:ext uri="{FF2B5EF4-FFF2-40B4-BE49-F238E27FC236}">
                            <a16:creationId xmlns:a16="http://schemas.microsoft.com/office/drawing/2014/main" id="{A52CC801-D8FA-A376-55EF-95881ECBA2DB}"/>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4" name="Rectangle 63">
                        <a:extLst>
                          <a:ext uri="{FF2B5EF4-FFF2-40B4-BE49-F238E27FC236}">
                            <a16:creationId xmlns:a16="http://schemas.microsoft.com/office/drawing/2014/main" id="{DE2A6F23-AFBE-FCA6-54E0-73D58B0FE64A}"/>
                          </a:ext>
                        </a:extLst>
                      </p:cNvPr>
                      <p:cNvSpPr/>
                      <p:nvPr/>
                    </p:nvSpPr>
                    <p:spPr>
                      <a:xfrm>
                        <a:off x="1310640" y="2240280"/>
                        <a:ext cx="274320" cy="274320"/>
                      </a:xfrm>
                      <a:prstGeom prst="rect">
                        <a:avLst/>
                      </a:prstGeom>
                      <a:solidFill>
                        <a:schemeClr val="bg1">
                          <a:lumMod val="8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5" name="Rectangle 64">
                        <a:extLst>
                          <a:ext uri="{FF2B5EF4-FFF2-40B4-BE49-F238E27FC236}">
                            <a16:creationId xmlns:a16="http://schemas.microsoft.com/office/drawing/2014/main" id="{2E006275-BC23-119D-58A7-AFB5446F9566}"/>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6" name="Rectangle 65">
                        <a:extLst>
                          <a:ext uri="{FF2B5EF4-FFF2-40B4-BE49-F238E27FC236}">
                            <a16:creationId xmlns:a16="http://schemas.microsoft.com/office/drawing/2014/main" id="{02EEF5CB-9787-EBBB-1F10-57F058F5D65A}"/>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58" name="Group 57">
                      <a:extLst>
                        <a:ext uri="{FF2B5EF4-FFF2-40B4-BE49-F238E27FC236}">
                          <a16:creationId xmlns:a16="http://schemas.microsoft.com/office/drawing/2014/main" id="{A62B80E1-00F1-F0EB-D7E3-EF8619E50F30}"/>
                        </a:ext>
                      </a:extLst>
                    </p:cNvPr>
                    <p:cNvGrpSpPr/>
                    <p:nvPr/>
                  </p:nvGrpSpPr>
                  <p:grpSpPr>
                    <a:xfrm>
                      <a:off x="2133600" y="2239962"/>
                      <a:ext cx="1097280" cy="274320"/>
                      <a:chOff x="1036320" y="2240280"/>
                      <a:chExt cx="1097280" cy="274320"/>
                    </a:xfrm>
                    <a:grpFill/>
                  </p:grpSpPr>
                  <p:sp>
                    <p:nvSpPr>
                      <p:cNvPr id="59" name="Rectangle 58">
                        <a:extLst>
                          <a:ext uri="{FF2B5EF4-FFF2-40B4-BE49-F238E27FC236}">
                            <a16:creationId xmlns:a16="http://schemas.microsoft.com/office/drawing/2014/main" id="{C9ABC92B-5DD0-85AE-F41E-07E17A8AA349}"/>
                          </a:ext>
                        </a:extLst>
                      </p:cNvPr>
                      <p:cNvSpPr/>
                      <p:nvPr/>
                    </p:nvSpPr>
                    <p:spPr>
                      <a:xfrm>
                        <a:off x="1036320" y="2240280"/>
                        <a:ext cx="274320" cy="274320"/>
                      </a:xfrm>
                      <a:prstGeom prst="rect">
                        <a:avLst/>
                      </a:prstGeom>
                      <a:solidFill>
                        <a:schemeClr val="bg1">
                          <a:lumMod val="8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0" name="Rectangle 59">
                        <a:extLst>
                          <a:ext uri="{FF2B5EF4-FFF2-40B4-BE49-F238E27FC236}">
                            <a16:creationId xmlns:a16="http://schemas.microsoft.com/office/drawing/2014/main" id="{5F56679F-8D53-946B-E1C3-9ED897363E74}"/>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1" name="Rectangle 60">
                        <a:extLst>
                          <a:ext uri="{FF2B5EF4-FFF2-40B4-BE49-F238E27FC236}">
                            <a16:creationId xmlns:a16="http://schemas.microsoft.com/office/drawing/2014/main" id="{0C67A4E2-EA3C-FB16-57F2-69EC66FD2D74}"/>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2" name="Rectangle 61">
                        <a:extLst>
                          <a:ext uri="{FF2B5EF4-FFF2-40B4-BE49-F238E27FC236}">
                            <a16:creationId xmlns:a16="http://schemas.microsoft.com/office/drawing/2014/main" id="{EA26DF1D-A927-FD86-3BFC-34B7951F0B43}"/>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32" name="Group 31">
                  <a:extLst>
                    <a:ext uri="{FF2B5EF4-FFF2-40B4-BE49-F238E27FC236}">
                      <a16:creationId xmlns:a16="http://schemas.microsoft.com/office/drawing/2014/main" id="{E4AC624B-F963-16E9-893F-0F7C6D2533B9}"/>
                    </a:ext>
                  </a:extLst>
                </p:cNvPr>
                <p:cNvGrpSpPr/>
                <p:nvPr/>
              </p:nvGrpSpPr>
              <p:grpSpPr>
                <a:xfrm>
                  <a:off x="1036320" y="2725432"/>
                  <a:ext cx="1905000" cy="486796"/>
                  <a:chOff x="1036320" y="2239962"/>
                  <a:chExt cx="1905000" cy="486796"/>
                </a:xfrm>
                <a:grpFill/>
              </p:grpSpPr>
              <p:grpSp>
                <p:nvGrpSpPr>
                  <p:cNvPr id="33" name="Group 32">
                    <a:extLst>
                      <a:ext uri="{FF2B5EF4-FFF2-40B4-BE49-F238E27FC236}">
                        <a16:creationId xmlns:a16="http://schemas.microsoft.com/office/drawing/2014/main" id="{F8DED375-F9A3-63BC-6E85-FCF579DFECB1}"/>
                      </a:ext>
                    </a:extLst>
                  </p:cNvPr>
                  <p:cNvGrpSpPr/>
                  <p:nvPr/>
                </p:nvGrpSpPr>
                <p:grpSpPr>
                  <a:xfrm>
                    <a:off x="1036320" y="2239962"/>
                    <a:ext cx="1905000" cy="244158"/>
                    <a:chOff x="1036320" y="2239962"/>
                    <a:chExt cx="2194560" cy="274638"/>
                  </a:xfrm>
                  <a:grpFill/>
                </p:grpSpPr>
                <p:grpSp>
                  <p:nvGrpSpPr>
                    <p:cNvPr id="45" name="Group 44">
                      <a:extLst>
                        <a:ext uri="{FF2B5EF4-FFF2-40B4-BE49-F238E27FC236}">
                          <a16:creationId xmlns:a16="http://schemas.microsoft.com/office/drawing/2014/main" id="{CE3F027B-4192-F399-8B88-F0A2A8812614}"/>
                        </a:ext>
                      </a:extLst>
                    </p:cNvPr>
                    <p:cNvGrpSpPr/>
                    <p:nvPr/>
                  </p:nvGrpSpPr>
                  <p:grpSpPr>
                    <a:xfrm>
                      <a:off x="1036320" y="2240280"/>
                      <a:ext cx="1097280" cy="274320"/>
                      <a:chOff x="1036320" y="2240280"/>
                      <a:chExt cx="1097280" cy="274320"/>
                    </a:xfrm>
                    <a:grpFill/>
                  </p:grpSpPr>
                  <p:sp>
                    <p:nvSpPr>
                      <p:cNvPr id="51" name="Rectangle 50">
                        <a:extLst>
                          <a:ext uri="{FF2B5EF4-FFF2-40B4-BE49-F238E27FC236}">
                            <a16:creationId xmlns:a16="http://schemas.microsoft.com/office/drawing/2014/main" id="{FA551706-3605-1848-EF20-46A4C701C151}"/>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2" name="Rectangle 51">
                        <a:extLst>
                          <a:ext uri="{FF2B5EF4-FFF2-40B4-BE49-F238E27FC236}">
                            <a16:creationId xmlns:a16="http://schemas.microsoft.com/office/drawing/2014/main" id="{D075C533-2B95-04A6-E359-8A649DC6CF8F}"/>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3" name="Rectangle 52">
                        <a:extLst>
                          <a:ext uri="{FF2B5EF4-FFF2-40B4-BE49-F238E27FC236}">
                            <a16:creationId xmlns:a16="http://schemas.microsoft.com/office/drawing/2014/main" id="{028CA6EE-0491-C2CC-C622-77F2AC327D9D}"/>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4" name="Rectangle 53">
                        <a:extLst>
                          <a:ext uri="{FF2B5EF4-FFF2-40B4-BE49-F238E27FC236}">
                            <a16:creationId xmlns:a16="http://schemas.microsoft.com/office/drawing/2014/main" id="{11FC3F09-93D5-0658-A68D-D6DF69468CC1}"/>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46" name="Group 45">
                      <a:extLst>
                        <a:ext uri="{FF2B5EF4-FFF2-40B4-BE49-F238E27FC236}">
                          <a16:creationId xmlns:a16="http://schemas.microsoft.com/office/drawing/2014/main" id="{DE9BC8CC-FA6B-3163-4AC5-222D22852FE1}"/>
                        </a:ext>
                      </a:extLst>
                    </p:cNvPr>
                    <p:cNvGrpSpPr/>
                    <p:nvPr/>
                  </p:nvGrpSpPr>
                  <p:grpSpPr>
                    <a:xfrm>
                      <a:off x="2133600" y="2239962"/>
                      <a:ext cx="1097280" cy="274320"/>
                      <a:chOff x="1036320" y="2240280"/>
                      <a:chExt cx="1097280" cy="274320"/>
                    </a:xfrm>
                    <a:grpFill/>
                  </p:grpSpPr>
                  <p:sp>
                    <p:nvSpPr>
                      <p:cNvPr id="47" name="Rectangle 46">
                        <a:extLst>
                          <a:ext uri="{FF2B5EF4-FFF2-40B4-BE49-F238E27FC236}">
                            <a16:creationId xmlns:a16="http://schemas.microsoft.com/office/drawing/2014/main" id="{C7FB9CD6-F977-8F99-8977-D11451E30712}"/>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8" name="Rectangle 47">
                        <a:extLst>
                          <a:ext uri="{FF2B5EF4-FFF2-40B4-BE49-F238E27FC236}">
                            <a16:creationId xmlns:a16="http://schemas.microsoft.com/office/drawing/2014/main" id="{A5A068E5-2F08-887B-8AA8-CE26AC62AB27}"/>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9" name="Rectangle 48">
                        <a:extLst>
                          <a:ext uri="{FF2B5EF4-FFF2-40B4-BE49-F238E27FC236}">
                            <a16:creationId xmlns:a16="http://schemas.microsoft.com/office/drawing/2014/main" id="{353A67C8-B279-3530-9CC3-6757FF465644}"/>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0" name="Rectangle 49">
                        <a:extLst>
                          <a:ext uri="{FF2B5EF4-FFF2-40B4-BE49-F238E27FC236}">
                            <a16:creationId xmlns:a16="http://schemas.microsoft.com/office/drawing/2014/main" id="{FE73E47C-4E51-93B2-2BA4-0D6A1DEC3BA3}"/>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34" name="Group 33">
                    <a:extLst>
                      <a:ext uri="{FF2B5EF4-FFF2-40B4-BE49-F238E27FC236}">
                        <a16:creationId xmlns:a16="http://schemas.microsoft.com/office/drawing/2014/main" id="{23DF247A-FA4F-DE41-93BA-DA03EAA31F9D}"/>
                      </a:ext>
                    </a:extLst>
                  </p:cNvPr>
                  <p:cNvGrpSpPr/>
                  <p:nvPr/>
                </p:nvGrpSpPr>
                <p:grpSpPr>
                  <a:xfrm>
                    <a:off x="1036320" y="2482600"/>
                    <a:ext cx="1905000" cy="244158"/>
                    <a:chOff x="1036320" y="2239962"/>
                    <a:chExt cx="2194560" cy="274638"/>
                  </a:xfrm>
                  <a:grpFill/>
                </p:grpSpPr>
                <p:grpSp>
                  <p:nvGrpSpPr>
                    <p:cNvPr id="35" name="Group 34">
                      <a:extLst>
                        <a:ext uri="{FF2B5EF4-FFF2-40B4-BE49-F238E27FC236}">
                          <a16:creationId xmlns:a16="http://schemas.microsoft.com/office/drawing/2014/main" id="{14A5D925-62C8-198E-D331-1E3F2EFEB194}"/>
                        </a:ext>
                      </a:extLst>
                    </p:cNvPr>
                    <p:cNvGrpSpPr/>
                    <p:nvPr/>
                  </p:nvGrpSpPr>
                  <p:grpSpPr>
                    <a:xfrm>
                      <a:off x="1036320" y="2240280"/>
                      <a:ext cx="1097280" cy="274320"/>
                      <a:chOff x="1036320" y="2240280"/>
                      <a:chExt cx="1097280" cy="274320"/>
                    </a:xfrm>
                    <a:grpFill/>
                  </p:grpSpPr>
                  <p:sp>
                    <p:nvSpPr>
                      <p:cNvPr id="41" name="Rectangle 40">
                        <a:extLst>
                          <a:ext uri="{FF2B5EF4-FFF2-40B4-BE49-F238E27FC236}">
                            <a16:creationId xmlns:a16="http://schemas.microsoft.com/office/drawing/2014/main" id="{DA6463FF-2C94-8F39-6ECF-F0CA5418EC15}"/>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2" name="Rectangle 41">
                        <a:extLst>
                          <a:ext uri="{FF2B5EF4-FFF2-40B4-BE49-F238E27FC236}">
                            <a16:creationId xmlns:a16="http://schemas.microsoft.com/office/drawing/2014/main" id="{EC73D4A4-A9D1-F8DB-1F5D-4A19818DB82A}"/>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3" name="Rectangle 42">
                        <a:extLst>
                          <a:ext uri="{FF2B5EF4-FFF2-40B4-BE49-F238E27FC236}">
                            <a16:creationId xmlns:a16="http://schemas.microsoft.com/office/drawing/2014/main" id="{80784D02-66C4-33C7-4D6B-36794B73AA0B}"/>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4" name="Rectangle 43">
                        <a:extLst>
                          <a:ext uri="{FF2B5EF4-FFF2-40B4-BE49-F238E27FC236}">
                            <a16:creationId xmlns:a16="http://schemas.microsoft.com/office/drawing/2014/main" id="{219F1CEA-2769-54E3-30BA-8ED016ABD5B9}"/>
                          </a:ext>
                        </a:extLst>
                      </p:cNvPr>
                      <p:cNvSpPr/>
                      <p:nvPr/>
                    </p:nvSpPr>
                    <p:spPr>
                      <a:xfrm>
                        <a:off x="1859280" y="2240280"/>
                        <a:ext cx="274320" cy="27432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6" name="Group 35">
                      <a:extLst>
                        <a:ext uri="{FF2B5EF4-FFF2-40B4-BE49-F238E27FC236}">
                          <a16:creationId xmlns:a16="http://schemas.microsoft.com/office/drawing/2014/main" id="{406788D7-E0FD-C38C-5FB1-89506BE6151E}"/>
                        </a:ext>
                      </a:extLst>
                    </p:cNvPr>
                    <p:cNvGrpSpPr/>
                    <p:nvPr/>
                  </p:nvGrpSpPr>
                  <p:grpSpPr>
                    <a:xfrm>
                      <a:off x="2133600" y="2239962"/>
                      <a:ext cx="1097280" cy="274320"/>
                      <a:chOff x="1036320" y="2240280"/>
                      <a:chExt cx="1097280" cy="274320"/>
                    </a:xfrm>
                    <a:grpFill/>
                  </p:grpSpPr>
                  <p:sp>
                    <p:nvSpPr>
                      <p:cNvPr id="37" name="Rectangle 36">
                        <a:extLst>
                          <a:ext uri="{FF2B5EF4-FFF2-40B4-BE49-F238E27FC236}">
                            <a16:creationId xmlns:a16="http://schemas.microsoft.com/office/drawing/2014/main" id="{8A9FBEEB-53F6-58AC-2599-CCDD118FA6D4}"/>
                          </a:ext>
                        </a:extLst>
                      </p:cNvPr>
                      <p:cNvSpPr/>
                      <p:nvPr/>
                    </p:nvSpPr>
                    <p:spPr>
                      <a:xfrm>
                        <a:off x="1036320" y="2240280"/>
                        <a:ext cx="274320" cy="27432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8" name="Rectangle 37">
                        <a:extLst>
                          <a:ext uri="{FF2B5EF4-FFF2-40B4-BE49-F238E27FC236}">
                            <a16:creationId xmlns:a16="http://schemas.microsoft.com/office/drawing/2014/main" id="{92BED33B-6507-2C04-214F-AA50D93CE4D3}"/>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9" name="Rectangle 38">
                        <a:extLst>
                          <a:ext uri="{FF2B5EF4-FFF2-40B4-BE49-F238E27FC236}">
                            <a16:creationId xmlns:a16="http://schemas.microsoft.com/office/drawing/2014/main" id="{8204F0B7-F4F5-669B-6E90-07A91C479481}"/>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0" name="Rectangle 39">
                        <a:extLst>
                          <a:ext uri="{FF2B5EF4-FFF2-40B4-BE49-F238E27FC236}">
                            <a16:creationId xmlns:a16="http://schemas.microsoft.com/office/drawing/2014/main" id="{8BE1DE6D-95AE-5292-DAAA-BE6C3CD1E832}"/>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grpSp>
        <p:cxnSp>
          <p:nvCxnSpPr>
            <p:cNvPr id="24" name="Straight Connector 23">
              <a:extLst>
                <a:ext uri="{FF2B5EF4-FFF2-40B4-BE49-F238E27FC236}">
                  <a16:creationId xmlns:a16="http://schemas.microsoft.com/office/drawing/2014/main" id="{6AE1E33E-9713-BB0E-9CB7-C932DC7D9AAC}"/>
                </a:ext>
              </a:extLst>
            </p:cNvPr>
            <p:cNvCxnSpPr>
              <a:cxnSpLocks/>
            </p:cNvCxnSpPr>
            <p:nvPr/>
          </p:nvCxnSpPr>
          <p:spPr>
            <a:xfrm>
              <a:off x="1745877" y="3051921"/>
              <a:ext cx="2016000" cy="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123" name="Group 122">
            <a:extLst>
              <a:ext uri="{FF2B5EF4-FFF2-40B4-BE49-F238E27FC236}">
                <a16:creationId xmlns:a16="http://schemas.microsoft.com/office/drawing/2014/main" id="{685508B9-195B-7F63-4EA1-189552DF6856}"/>
              </a:ext>
            </a:extLst>
          </p:cNvPr>
          <p:cNvGrpSpPr>
            <a:grpSpLocks noChangeAspect="1"/>
          </p:cNvGrpSpPr>
          <p:nvPr/>
        </p:nvGrpSpPr>
        <p:grpSpPr>
          <a:xfrm>
            <a:off x="7437458" y="3232023"/>
            <a:ext cx="1440000" cy="1049740"/>
            <a:chOff x="6192080" y="2362710"/>
            <a:chExt cx="2052001" cy="1495876"/>
          </a:xfrm>
        </p:grpSpPr>
        <p:grpSp>
          <p:nvGrpSpPr>
            <p:cNvPr id="124" name="Group 123">
              <a:extLst>
                <a:ext uri="{FF2B5EF4-FFF2-40B4-BE49-F238E27FC236}">
                  <a16:creationId xmlns:a16="http://schemas.microsoft.com/office/drawing/2014/main" id="{E6E11835-A7FE-288E-A333-9209701FEC51}"/>
                </a:ext>
              </a:extLst>
            </p:cNvPr>
            <p:cNvGrpSpPr>
              <a:grpSpLocks noChangeAspect="1"/>
            </p:cNvGrpSpPr>
            <p:nvPr/>
          </p:nvGrpSpPr>
          <p:grpSpPr>
            <a:xfrm>
              <a:off x="6409867" y="2362710"/>
              <a:ext cx="1656000" cy="1495876"/>
              <a:chOff x="1036320" y="2239962"/>
              <a:chExt cx="1905000" cy="1948528"/>
            </a:xfrm>
            <a:solidFill>
              <a:schemeClr val="bg1">
                <a:lumMod val="85000"/>
              </a:schemeClr>
            </a:solidFill>
          </p:grpSpPr>
          <p:grpSp>
            <p:nvGrpSpPr>
              <p:cNvPr id="129" name="Group 128">
                <a:extLst>
                  <a:ext uri="{FF2B5EF4-FFF2-40B4-BE49-F238E27FC236}">
                    <a16:creationId xmlns:a16="http://schemas.microsoft.com/office/drawing/2014/main" id="{9D7981F7-D7B8-4590-58F2-8B842CA4A90D}"/>
                  </a:ext>
                </a:extLst>
              </p:cNvPr>
              <p:cNvGrpSpPr/>
              <p:nvPr/>
            </p:nvGrpSpPr>
            <p:grpSpPr>
              <a:xfrm>
                <a:off x="1036320" y="2239962"/>
                <a:ext cx="1905000" cy="972266"/>
                <a:chOff x="1036320" y="2239962"/>
                <a:chExt cx="1905000" cy="972266"/>
              </a:xfrm>
              <a:grpFill/>
            </p:grpSpPr>
            <p:grpSp>
              <p:nvGrpSpPr>
                <p:cNvPr id="177" name="Group 176">
                  <a:extLst>
                    <a:ext uri="{FF2B5EF4-FFF2-40B4-BE49-F238E27FC236}">
                      <a16:creationId xmlns:a16="http://schemas.microsoft.com/office/drawing/2014/main" id="{B10B9E73-815A-2C79-0397-C91E4676D1B6}"/>
                    </a:ext>
                  </a:extLst>
                </p:cNvPr>
                <p:cNvGrpSpPr/>
                <p:nvPr/>
              </p:nvGrpSpPr>
              <p:grpSpPr>
                <a:xfrm>
                  <a:off x="1036320" y="2239962"/>
                  <a:ext cx="1905000" cy="486796"/>
                  <a:chOff x="1036320" y="2239962"/>
                  <a:chExt cx="1905000" cy="486796"/>
                </a:xfrm>
                <a:grpFill/>
              </p:grpSpPr>
              <p:grpSp>
                <p:nvGrpSpPr>
                  <p:cNvPr id="201" name="Group 200">
                    <a:extLst>
                      <a:ext uri="{FF2B5EF4-FFF2-40B4-BE49-F238E27FC236}">
                        <a16:creationId xmlns:a16="http://schemas.microsoft.com/office/drawing/2014/main" id="{1B17F63D-9169-D048-FE89-D4C1DA6DBDD5}"/>
                      </a:ext>
                    </a:extLst>
                  </p:cNvPr>
                  <p:cNvGrpSpPr/>
                  <p:nvPr/>
                </p:nvGrpSpPr>
                <p:grpSpPr>
                  <a:xfrm>
                    <a:off x="1036320" y="2239962"/>
                    <a:ext cx="1905000" cy="244158"/>
                    <a:chOff x="1036320" y="2239962"/>
                    <a:chExt cx="2194560" cy="274638"/>
                  </a:xfrm>
                  <a:grpFill/>
                </p:grpSpPr>
                <p:grpSp>
                  <p:nvGrpSpPr>
                    <p:cNvPr id="213" name="Group 212">
                      <a:extLst>
                        <a:ext uri="{FF2B5EF4-FFF2-40B4-BE49-F238E27FC236}">
                          <a16:creationId xmlns:a16="http://schemas.microsoft.com/office/drawing/2014/main" id="{DB2D382B-73C1-9A24-64C6-C3A92AD54C29}"/>
                        </a:ext>
                      </a:extLst>
                    </p:cNvPr>
                    <p:cNvGrpSpPr/>
                    <p:nvPr/>
                  </p:nvGrpSpPr>
                  <p:grpSpPr>
                    <a:xfrm>
                      <a:off x="1036320" y="2240280"/>
                      <a:ext cx="1097280" cy="274320"/>
                      <a:chOff x="1036320" y="2240280"/>
                      <a:chExt cx="1097280" cy="274320"/>
                    </a:xfrm>
                    <a:grpFill/>
                  </p:grpSpPr>
                  <p:sp>
                    <p:nvSpPr>
                      <p:cNvPr id="219" name="Rectangle 218">
                        <a:extLst>
                          <a:ext uri="{FF2B5EF4-FFF2-40B4-BE49-F238E27FC236}">
                            <a16:creationId xmlns:a16="http://schemas.microsoft.com/office/drawing/2014/main" id="{EA411982-4DA6-7C15-D1FC-2459CE35E8AC}"/>
                          </a:ext>
                        </a:extLst>
                      </p:cNvPr>
                      <p:cNvSpPr/>
                      <p:nvPr/>
                    </p:nvSpPr>
                    <p:spPr>
                      <a:xfrm>
                        <a:off x="1036320" y="2240280"/>
                        <a:ext cx="274320" cy="274320"/>
                      </a:xfrm>
                      <a:prstGeom prst="rect">
                        <a:avLst/>
                      </a:prstGeom>
                      <a:solidFill>
                        <a:schemeClr val="bg1">
                          <a:lumMod val="8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20" name="Rectangle 219">
                        <a:extLst>
                          <a:ext uri="{FF2B5EF4-FFF2-40B4-BE49-F238E27FC236}">
                            <a16:creationId xmlns:a16="http://schemas.microsoft.com/office/drawing/2014/main" id="{68BEB408-CC4D-5BB9-132F-AA5F825DAA98}"/>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21" name="Rectangle 220">
                        <a:extLst>
                          <a:ext uri="{FF2B5EF4-FFF2-40B4-BE49-F238E27FC236}">
                            <a16:creationId xmlns:a16="http://schemas.microsoft.com/office/drawing/2014/main" id="{30677A55-CB0E-4F30-53CD-07FF56A49858}"/>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22" name="Rectangle 221">
                        <a:extLst>
                          <a:ext uri="{FF2B5EF4-FFF2-40B4-BE49-F238E27FC236}">
                            <a16:creationId xmlns:a16="http://schemas.microsoft.com/office/drawing/2014/main" id="{4B842C39-97B6-7343-9848-B1E406F674CF}"/>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214" name="Group 213">
                      <a:extLst>
                        <a:ext uri="{FF2B5EF4-FFF2-40B4-BE49-F238E27FC236}">
                          <a16:creationId xmlns:a16="http://schemas.microsoft.com/office/drawing/2014/main" id="{7F885384-0BA6-6288-D76E-02F445A08ED5}"/>
                        </a:ext>
                      </a:extLst>
                    </p:cNvPr>
                    <p:cNvGrpSpPr/>
                    <p:nvPr/>
                  </p:nvGrpSpPr>
                  <p:grpSpPr>
                    <a:xfrm>
                      <a:off x="2133600" y="2239962"/>
                      <a:ext cx="1097280" cy="274320"/>
                      <a:chOff x="1036320" y="2240280"/>
                      <a:chExt cx="1097280" cy="274320"/>
                    </a:xfrm>
                    <a:grpFill/>
                  </p:grpSpPr>
                  <p:sp>
                    <p:nvSpPr>
                      <p:cNvPr id="215" name="Rectangle 214">
                        <a:extLst>
                          <a:ext uri="{FF2B5EF4-FFF2-40B4-BE49-F238E27FC236}">
                            <a16:creationId xmlns:a16="http://schemas.microsoft.com/office/drawing/2014/main" id="{24920932-38B1-66ED-8C2E-C62AD0947AFB}"/>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16" name="Rectangle 215">
                        <a:extLst>
                          <a:ext uri="{FF2B5EF4-FFF2-40B4-BE49-F238E27FC236}">
                            <a16:creationId xmlns:a16="http://schemas.microsoft.com/office/drawing/2014/main" id="{41FAA7B1-42FD-49A1-3D9F-2BB7F9E66121}"/>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17" name="Rectangle 216">
                        <a:extLst>
                          <a:ext uri="{FF2B5EF4-FFF2-40B4-BE49-F238E27FC236}">
                            <a16:creationId xmlns:a16="http://schemas.microsoft.com/office/drawing/2014/main" id="{4807E344-53A8-7794-41DF-6D61C0D054D2}"/>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18" name="Rectangle 217">
                        <a:extLst>
                          <a:ext uri="{FF2B5EF4-FFF2-40B4-BE49-F238E27FC236}">
                            <a16:creationId xmlns:a16="http://schemas.microsoft.com/office/drawing/2014/main" id="{CDA25CA4-74C0-9948-D569-564BD9155199}"/>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202" name="Group 201">
                    <a:extLst>
                      <a:ext uri="{FF2B5EF4-FFF2-40B4-BE49-F238E27FC236}">
                        <a16:creationId xmlns:a16="http://schemas.microsoft.com/office/drawing/2014/main" id="{DEE5AEA7-1DA4-4E99-C7B0-9AF871844747}"/>
                      </a:ext>
                    </a:extLst>
                  </p:cNvPr>
                  <p:cNvGrpSpPr/>
                  <p:nvPr/>
                </p:nvGrpSpPr>
                <p:grpSpPr>
                  <a:xfrm>
                    <a:off x="1036320" y="2482600"/>
                    <a:ext cx="1905000" cy="244158"/>
                    <a:chOff x="1036320" y="2239962"/>
                    <a:chExt cx="2194560" cy="274638"/>
                  </a:xfrm>
                  <a:grpFill/>
                </p:grpSpPr>
                <p:grpSp>
                  <p:nvGrpSpPr>
                    <p:cNvPr id="203" name="Group 202">
                      <a:extLst>
                        <a:ext uri="{FF2B5EF4-FFF2-40B4-BE49-F238E27FC236}">
                          <a16:creationId xmlns:a16="http://schemas.microsoft.com/office/drawing/2014/main" id="{83ED28A7-214E-0B66-ADEF-BF590C8CA2B1}"/>
                        </a:ext>
                      </a:extLst>
                    </p:cNvPr>
                    <p:cNvGrpSpPr/>
                    <p:nvPr/>
                  </p:nvGrpSpPr>
                  <p:grpSpPr>
                    <a:xfrm>
                      <a:off x="1036320" y="2240280"/>
                      <a:ext cx="1097280" cy="274320"/>
                      <a:chOff x="1036320" y="2240280"/>
                      <a:chExt cx="1097280" cy="274320"/>
                    </a:xfrm>
                    <a:grpFill/>
                  </p:grpSpPr>
                  <p:sp>
                    <p:nvSpPr>
                      <p:cNvPr id="209" name="Rectangle 208">
                        <a:extLst>
                          <a:ext uri="{FF2B5EF4-FFF2-40B4-BE49-F238E27FC236}">
                            <a16:creationId xmlns:a16="http://schemas.microsoft.com/office/drawing/2014/main" id="{092B62DE-5A1A-F6CC-7DFE-D712B336D8F7}"/>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10" name="Rectangle 209">
                        <a:extLst>
                          <a:ext uri="{FF2B5EF4-FFF2-40B4-BE49-F238E27FC236}">
                            <a16:creationId xmlns:a16="http://schemas.microsoft.com/office/drawing/2014/main" id="{2E443273-822C-EB28-178F-3A9FEB7CC81E}"/>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11" name="Rectangle 210">
                        <a:extLst>
                          <a:ext uri="{FF2B5EF4-FFF2-40B4-BE49-F238E27FC236}">
                            <a16:creationId xmlns:a16="http://schemas.microsoft.com/office/drawing/2014/main" id="{FB6AF683-880B-BAC7-34FB-E32A974FE553}"/>
                          </a:ext>
                        </a:extLst>
                      </p:cNvPr>
                      <p:cNvSpPr/>
                      <p:nvPr/>
                    </p:nvSpPr>
                    <p:spPr>
                      <a:xfrm>
                        <a:off x="1588168" y="2240280"/>
                        <a:ext cx="274320" cy="274320"/>
                      </a:xfrm>
                      <a:prstGeom prst="rect">
                        <a:avLst/>
                      </a:prstGeom>
                      <a:solidFill>
                        <a:schemeClr val="bg1">
                          <a:lumMod val="8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12" name="Rectangle 211">
                        <a:extLst>
                          <a:ext uri="{FF2B5EF4-FFF2-40B4-BE49-F238E27FC236}">
                            <a16:creationId xmlns:a16="http://schemas.microsoft.com/office/drawing/2014/main" id="{37C911D8-C291-317C-21D5-D88075AB89F8}"/>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204" name="Group 203">
                      <a:extLst>
                        <a:ext uri="{FF2B5EF4-FFF2-40B4-BE49-F238E27FC236}">
                          <a16:creationId xmlns:a16="http://schemas.microsoft.com/office/drawing/2014/main" id="{00AB13FC-487F-0E1B-1BB6-815BC76EBFD3}"/>
                        </a:ext>
                      </a:extLst>
                    </p:cNvPr>
                    <p:cNvGrpSpPr/>
                    <p:nvPr/>
                  </p:nvGrpSpPr>
                  <p:grpSpPr>
                    <a:xfrm>
                      <a:off x="2133600" y="2239962"/>
                      <a:ext cx="1097280" cy="274320"/>
                      <a:chOff x="1036320" y="2240280"/>
                      <a:chExt cx="1097280" cy="274320"/>
                    </a:xfrm>
                    <a:grpFill/>
                  </p:grpSpPr>
                  <p:sp>
                    <p:nvSpPr>
                      <p:cNvPr id="205" name="Rectangle 204">
                        <a:extLst>
                          <a:ext uri="{FF2B5EF4-FFF2-40B4-BE49-F238E27FC236}">
                            <a16:creationId xmlns:a16="http://schemas.microsoft.com/office/drawing/2014/main" id="{EF77427F-1D5D-297B-1B8B-7F8012979DD4}"/>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06" name="Rectangle 205">
                        <a:extLst>
                          <a:ext uri="{FF2B5EF4-FFF2-40B4-BE49-F238E27FC236}">
                            <a16:creationId xmlns:a16="http://schemas.microsoft.com/office/drawing/2014/main" id="{C8160A93-8457-1652-1AA2-22A70BACE7B9}"/>
                          </a:ext>
                        </a:extLst>
                      </p:cNvPr>
                      <p:cNvSpPr/>
                      <p:nvPr/>
                    </p:nvSpPr>
                    <p:spPr>
                      <a:xfrm>
                        <a:off x="1310640" y="2240280"/>
                        <a:ext cx="274320" cy="274320"/>
                      </a:xfrm>
                      <a:prstGeom prst="rect">
                        <a:avLst/>
                      </a:prstGeom>
                      <a:solidFill>
                        <a:schemeClr val="bg1">
                          <a:lumMod val="8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07" name="Rectangle 206">
                        <a:extLst>
                          <a:ext uri="{FF2B5EF4-FFF2-40B4-BE49-F238E27FC236}">
                            <a16:creationId xmlns:a16="http://schemas.microsoft.com/office/drawing/2014/main" id="{CD85A3D4-AD12-CD8B-B004-EF1ED68C3AD7}"/>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08" name="Rectangle 207">
                        <a:extLst>
                          <a:ext uri="{FF2B5EF4-FFF2-40B4-BE49-F238E27FC236}">
                            <a16:creationId xmlns:a16="http://schemas.microsoft.com/office/drawing/2014/main" id="{68838E9B-5B38-0D32-812E-3860953ADF4F}"/>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178" name="Group 177">
                  <a:extLst>
                    <a:ext uri="{FF2B5EF4-FFF2-40B4-BE49-F238E27FC236}">
                      <a16:creationId xmlns:a16="http://schemas.microsoft.com/office/drawing/2014/main" id="{876A87B4-5120-FB55-D4C5-FC5D93877BAD}"/>
                    </a:ext>
                  </a:extLst>
                </p:cNvPr>
                <p:cNvGrpSpPr/>
                <p:nvPr/>
              </p:nvGrpSpPr>
              <p:grpSpPr>
                <a:xfrm>
                  <a:off x="1036320" y="2725432"/>
                  <a:ext cx="1905000" cy="486796"/>
                  <a:chOff x="1036320" y="2239962"/>
                  <a:chExt cx="1905000" cy="486796"/>
                </a:xfrm>
                <a:grpFill/>
              </p:grpSpPr>
              <p:grpSp>
                <p:nvGrpSpPr>
                  <p:cNvPr id="179" name="Group 178">
                    <a:extLst>
                      <a:ext uri="{FF2B5EF4-FFF2-40B4-BE49-F238E27FC236}">
                        <a16:creationId xmlns:a16="http://schemas.microsoft.com/office/drawing/2014/main" id="{556AA1C4-1D3F-A55E-3F9D-7FA8853B07D6}"/>
                      </a:ext>
                    </a:extLst>
                  </p:cNvPr>
                  <p:cNvGrpSpPr/>
                  <p:nvPr/>
                </p:nvGrpSpPr>
                <p:grpSpPr>
                  <a:xfrm>
                    <a:off x="1036320" y="2239962"/>
                    <a:ext cx="1905000" cy="244158"/>
                    <a:chOff x="1036320" y="2239962"/>
                    <a:chExt cx="2194560" cy="274638"/>
                  </a:xfrm>
                  <a:grpFill/>
                </p:grpSpPr>
                <p:grpSp>
                  <p:nvGrpSpPr>
                    <p:cNvPr id="191" name="Group 190">
                      <a:extLst>
                        <a:ext uri="{FF2B5EF4-FFF2-40B4-BE49-F238E27FC236}">
                          <a16:creationId xmlns:a16="http://schemas.microsoft.com/office/drawing/2014/main" id="{194C8063-EED2-4D70-7E8E-D6FD8325B92F}"/>
                        </a:ext>
                      </a:extLst>
                    </p:cNvPr>
                    <p:cNvGrpSpPr/>
                    <p:nvPr/>
                  </p:nvGrpSpPr>
                  <p:grpSpPr>
                    <a:xfrm>
                      <a:off x="1036320" y="2240280"/>
                      <a:ext cx="1097280" cy="274320"/>
                      <a:chOff x="1036320" y="2240280"/>
                      <a:chExt cx="1097280" cy="274320"/>
                    </a:xfrm>
                    <a:grpFill/>
                  </p:grpSpPr>
                  <p:sp>
                    <p:nvSpPr>
                      <p:cNvPr id="197" name="Rectangle 196">
                        <a:extLst>
                          <a:ext uri="{FF2B5EF4-FFF2-40B4-BE49-F238E27FC236}">
                            <a16:creationId xmlns:a16="http://schemas.microsoft.com/office/drawing/2014/main" id="{F35A29A4-AE2E-A3A8-2802-9E4CA21ADBA9}"/>
                          </a:ext>
                        </a:extLst>
                      </p:cNvPr>
                      <p:cNvSpPr/>
                      <p:nvPr/>
                    </p:nvSpPr>
                    <p:spPr>
                      <a:xfrm>
                        <a:off x="103632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8" name="Rectangle 197">
                        <a:extLst>
                          <a:ext uri="{FF2B5EF4-FFF2-40B4-BE49-F238E27FC236}">
                            <a16:creationId xmlns:a16="http://schemas.microsoft.com/office/drawing/2014/main" id="{B8054288-6DFF-9631-2001-0E5910F8BB72}"/>
                          </a:ext>
                        </a:extLst>
                      </p:cNvPr>
                      <p:cNvSpPr/>
                      <p:nvPr/>
                    </p:nvSpPr>
                    <p:spPr>
                      <a:xfrm>
                        <a:off x="131064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9" name="Rectangle 198">
                        <a:extLst>
                          <a:ext uri="{FF2B5EF4-FFF2-40B4-BE49-F238E27FC236}">
                            <a16:creationId xmlns:a16="http://schemas.microsoft.com/office/drawing/2014/main" id="{71F5CDEB-4D59-8CC5-7767-A64427312A00}"/>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00" name="Rectangle 199">
                        <a:extLst>
                          <a:ext uri="{FF2B5EF4-FFF2-40B4-BE49-F238E27FC236}">
                            <a16:creationId xmlns:a16="http://schemas.microsoft.com/office/drawing/2014/main" id="{5CEF2CE9-79A7-DCAA-23D3-5F93373A449F}"/>
                          </a:ext>
                        </a:extLst>
                      </p:cNvPr>
                      <p:cNvSpPr/>
                      <p:nvPr/>
                    </p:nvSpPr>
                    <p:spPr>
                      <a:xfrm>
                        <a:off x="185928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92" name="Group 191">
                      <a:extLst>
                        <a:ext uri="{FF2B5EF4-FFF2-40B4-BE49-F238E27FC236}">
                          <a16:creationId xmlns:a16="http://schemas.microsoft.com/office/drawing/2014/main" id="{736FD8F9-A36B-9B9F-29C1-F6379F8AF718}"/>
                        </a:ext>
                      </a:extLst>
                    </p:cNvPr>
                    <p:cNvGrpSpPr/>
                    <p:nvPr/>
                  </p:nvGrpSpPr>
                  <p:grpSpPr>
                    <a:xfrm>
                      <a:off x="2133600" y="2239962"/>
                      <a:ext cx="1097280" cy="274320"/>
                      <a:chOff x="1036320" y="2240280"/>
                      <a:chExt cx="1097280" cy="274320"/>
                    </a:xfrm>
                    <a:grpFill/>
                  </p:grpSpPr>
                  <p:sp>
                    <p:nvSpPr>
                      <p:cNvPr id="193" name="Rectangle 192">
                        <a:extLst>
                          <a:ext uri="{FF2B5EF4-FFF2-40B4-BE49-F238E27FC236}">
                            <a16:creationId xmlns:a16="http://schemas.microsoft.com/office/drawing/2014/main" id="{605EE613-4ADB-5428-BE9B-36A9720C8225}"/>
                          </a:ext>
                        </a:extLst>
                      </p:cNvPr>
                      <p:cNvSpPr/>
                      <p:nvPr/>
                    </p:nvSpPr>
                    <p:spPr>
                      <a:xfrm>
                        <a:off x="103632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4" name="Rectangle 193">
                        <a:extLst>
                          <a:ext uri="{FF2B5EF4-FFF2-40B4-BE49-F238E27FC236}">
                            <a16:creationId xmlns:a16="http://schemas.microsoft.com/office/drawing/2014/main" id="{8E461C07-1E01-A1A1-871A-46FBD3A38523}"/>
                          </a:ext>
                        </a:extLst>
                      </p:cNvPr>
                      <p:cNvSpPr/>
                      <p:nvPr/>
                    </p:nvSpPr>
                    <p:spPr>
                      <a:xfrm>
                        <a:off x="131064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5" name="Rectangle 194">
                        <a:extLst>
                          <a:ext uri="{FF2B5EF4-FFF2-40B4-BE49-F238E27FC236}">
                            <a16:creationId xmlns:a16="http://schemas.microsoft.com/office/drawing/2014/main" id="{796B1594-74B7-F183-8603-CCDDC4F62B90}"/>
                          </a:ext>
                        </a:extLst>
                      </p:cNvPr>
                      <p:cNvSpPr/>
                      <p:nvPr/>
                    </p:nvSpPr>
                    <p:spPr>
                      <a:xfrm>
                        <a:off x="1588168" y="2240280"/>
                        <a:ext cx="274320" cy="27432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6" name="Rectangle 195">
                        <a:extLst>
                          <a:ext uri="{FF2B5EF4-FFF2-40B4-BE49-F238E27FC236}">
                            <a16:creationId xmlns:a16="http://schemas.microsoft.com/office/drawing/2014/main" id="{296D8624-B0A2-326E-ADF9-A2D5CB88F452}"/>
                          </a:ext>
                        </a:extLst>
                      </p:cNvPr>
                      <p:cNvSpPr/>
                      <p:nvPr/>
                    </p:nvSpPr>
                    <p:spPr>
                      <a:xfrm>
                        <a:off x="1859280" y="2240280"/>
                        <a:ext cx="274320" cy="27432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180" name="Group 179">
                    <a:extLst>
                      <a:ext uri="{FF2B5EF4-FFF2-40B4-BE49-F238E27FC236}">
                        <a16:creationId xmlns:a16="http://schemas.microsoft.com/office/drawing/2014/main" id="{D0CEE42C-78A4-B49B-98E8-07B6FF7E3C81}"/>
                      </a:ext>
                    </a:extLst>
                  </p:cNvPr>
                  <p:cNvGrpSpPr/>
                  <p:nvPr/>
                </p:nvGrpSpPr>
                <p:grpSpPr>
                  <a:xfrm>
                    <a:off x="1036320" y="2482600"/>
                    <a:ext cx="1905000" cy="244158"/>
                    <a:chOff x="1036320" y="2239962"/>
                    <a:chExt cx="2194560" cy="274638"/>
                  </a:xfrm>
                  <a:grpFill/>
                </p:grpSpPr>
                <p:grpSp>
                  <p:nvGrpSpPr>
                    <p:cNvPr id="181" name="Group 180">
                      <a:extLst>
                        <a:ext uri="{FF2B5EF4-FFF2-40B4-BE49-F238E27FC236}">
                          <a16:creationId xmlns:a16="http://schemas.microsoft.com/office/drawing/2014/main" id="{B99ADAA7-F4B3-B83A-C8F6-736DCEF499C3}"/>
                        </a:ext>
                      </a:extLst>
                    </p:cNvPr>
                    <p:cNvGrpSpPr/>
                    <p:nvPr/>
                  </p:nvGrpSpPr>
                  <p:grpSpPr>
                    <a:xfrm>
                      <a:off x="1036320" y="2240280"/>
                      <a:ext cx="1097280" cy="274320"/>
                      <a:chOff x="1036320" y="2240280"/>
                      <a:chExt cx="1097280" cy="274320"/>
                    </a:xfrm>
                    <a:grpFill/>
                  </p:grpSpPr>
                  <p:sp>
                    <p:nvSpPr>
                      <p:cNvPr id="187" name="Rectangle 186">
                        <a:extLst>
                          <a:ext uri="{FF2B5EF4-FFF2-40B4-BE49-F238E27FC236}">
                            <a16:creationId xmlns:a16="http://schemas.microsoft.com/office/drawing/2014/main" id="{A276E643-42E6-4E4D-5D5D-0D919491CB11}"/>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8" name="Rectangle 187">
                        <a:extLst>
                          <a:ext uri="{FF2B5EF4-FFF2-40B4-BE49-F238E27FC236}">
                            <a16:creationId xmlns:a16="http://schemas.microsoft.com/office/drawing/2014/main" id="{166DDF6E-E324-DBCF-EA0C-B9D9BC7D25A1}"/>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9" name="Rectangle 188">
                        <a:extLst>
                          <a:ext uri="{FF2B5EF4-FFF2-40B4-BE49-F238E27FC236}">
                            <a16:creationId xmlns:a16="http://schemas.microsoft.com/office/drawing/2014/main" id="{E4FEDC47-EFD6-CB69-09AC-41F96E86AE90}"/>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0" name="Rectangle 189">
                        <a:extLst>
                          <a:ext uri="{FF2B5EF4-FFF2-40B4-BE49-F238E27FC236}">
                            <a16:creationId xmlns:a16="http://schemas.microsoft.com/office/drawing/2014/main" id="{F94179DA-8FEB-353D-39AC-4524E1822DA7}"/>
                          </a:ext>
                        </a:extLst>
                      </p:cNvPr>
                      <p:cNvSpPr/>
                      <p:nvPr/>
                    </p:nvSpPr>
                    <p:spPr>
                      <a:xfrm>
                        <a:off x="1859280" y="2240280"/>
                        <a:ext cx="274320" cy="274320"/>
                      </a:xfrm>
                      <a:prstGeom prst="rect">
                        <a:avLst/>
                      </a:prstGeom>
                      <a:solidFill>
                        <a:schemeClr val="bg1">
                          <a:lumMod val="8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82" name="Group 181">
                      <a:extLst>
                        <a:ext uri="{FF2B5EF4-FFF2-40B4-BE49-F238E27FC236}">
                          <a16:creationId xmlns:a16="http://schemas.microsoft.com/office/drawing/2014/main" id="{7140A606-2BF0-6646-9417-90F1DE0F3F42}"/>
                        </a:ext>
                      </a:extLst>
                    </p:cNvPr>
                    <p:cNvGrpSpPr/>
                    <p:nvPr/>
                  </p:nvGrpSpPr>
                  <p:grpSpPr>
                    <a:xfrm>
                      <a:off x="2133600" y="2239962"/>
                      <a:ext cx="1097280" cy="274320"/>
                      <a:chOff x="1036320" y="2240280"/>
                      <a:chExt cx="1097280" cy="274320"/>
                    </a:xfrm>
                    <a:grpFill/>
                  </p:grpSpPr>
                  <p:sp>
                    <p:nvSpPr>
                      <p:cNvPr id="183" name="Rectangle 182">
                        <a:extLst>
                          <a:ext uri="{FF2B5EF4-FFF2-40B4-BE49-F238E27FC236}">
                            <a16:creationId xmlns:a16="http://schemas.microsoft.com/office/drawing/2014/main" id="{0EF4147F-0A75-42EC-9652-D4ECD7D2C2A9}"/>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4" name="Rectangle 183">
                        <a:extLst>
                          <a:ext uri="{FF2B5EF4-FFF2-40B4-BE49-F238E27FC236}">
                            <a16:creationId xmlns:a16="http://schemas.microsoft.com/office/drawing/2014/main" id="{9A97EBD7-11C2-7C3C-6369-743AE07CF213}"/>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5" name="Rectangle 184">
                        <a:extLst>
                          <a:ext uri="{FF2B5EF4-FFF2-40B4-BE49-F238E27FC236}">
                            <a16:creationId xmlns:a16="http://schemas.microsoft.com/office/drawing/2014/main" id="{AF6F30F0-2AEA-0390-25F5-4719E5BE264B}"/>
                          </a:ext>
                        </a:extLst>
                      </p:cNvPr>
                      <p:cNvSpPr/>
                      <p:nvPr/>
                    </p:nvSpPr>
                    <p:spPr>
                      <a:xfrm>
                        <a:off x="1588168" y="2240280"/>
                        <a:ext cx="274320" cy="274320"/>
                      </a:xfrm>
                      <a:prstGeom prst="rect">
                        <a:avLst/>
                      </a:prstGeom>
                      <a:solidFill>
                        <a:schemeClr val="bg1">
                          <a:lumMod val="8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6" name="Rectangle 185">
                        <a:extLst>
                          <a:ext uri="{FF2B5EF4-FFF2-40B4-BE49-F238E27FC236}">
                            <a16:creationId xmlns:a16="http://schemas.microsoft.com/office/drawing/2014/main" id="{D5D0D2DE-2EF3-1177-36E7-8BACA5B1E47E}"/>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grpSp>
            <p:nvGrpSpPr>
              <p:cNvPr id="130" name="Group 129">
                <a:extLst>
                  <a:ext uri="{FF2B5EF4-FFF2-40B4-BE49-F238E27FC236}">
                    <a16:creationId xmlns:a16="http://schemas.microsoft.com/office/drawing/2014/main" id="{B728DDD3-8E8E-0D75-5B1F-54801DB3096A}"/>
                  </a:ext>
                </a:extLst>
              </p:cNvPr>
              <p:cNvGrpSpPr/>
              <p:nvPr/>
            </p:nvGrpSpPr>
            <p:grpSpPr>
              <a:xfrm>
                <a:off x="1036320" y="3216224"/>
                <a:ext cx="1905000" cy="972266"/>
                <a:chOff x="1036320" y="2239962"/>
                <a:chExt cx="1905000" cy="972266"/>
              </a:xfrm>
              <a:grpFill/>
            </p:grpSpPr>
            <p:grpSp>
              <p:nvGrpSpPr>
                <p:cNvPr id="131" name="Group 130">
                  <a:extLst>
                    <a:ext uri="{FF2B5EF4-FFF2-40B4-BE49-F238E27FC236}">
                      <a16:creationId xmlns:a16="http://schemas.microsoft.com/office/drawing/2014/main" id="{55BC070C-9893-2B6F-BDCA-56046ED4BF33}"/>
                    </a:ext>
                  </a:extLst>
                </p:cNvPr>
                <p:cNvGrpSpPr/>
                <p:nvPr/>
              </p:nvGrpSpPr>
              <p:grpSpPr>
                <a:xfrm>
                  <a:off x="1036320" y="2239962"/>
                  <a:ext cx="1905000" cy="486796"/>
                  <a:chOff x="1036320" y="2239962"/>
                  <a:chExt cx="1905000" cy="486796"/>
                </a:xfrm>
                <a:grpFill/>
              </p:grpSpPr>
              <p:grpSp>
                <p:nvGrpSpPr>
                  <p:cNvPr id="155" name="Group 154">
                    <a:extLst>
                      <a:ext uri="{FF2B5EF4-FFF2-40B4-BE49-F238E27FC236}">
                        <a16:creationId xmlns:a16="http://schemas.microsoft.com/office/drawing/2014/main" id="{74B7F5FD-AAC8-3E8C-5276-9EC75E536C60}"/>
                      </a:ext>
                    </a:extLst>
                  </p:cNvPr>
                  <p:cNvGrpSpPr/>
                  <p:nvPr/>
                </p:nvGrpSpPr>
                <p:grpSpPr>
                  <a:xfrm>
                    <a:off x="1036320" y="2239962"/>
                    <a:ext cx="1905000" cy="244158"/>
                    <a:chOff x="1036320" y="2239962"/>
                    <a:chExt cx="2194560" cy="274638"/>
                  </a:xfrm>
                  <a:grpFill/>
                </p:grpSpPr>
                <p:grpSp>
                  <p:nvGrpSpPr>
                    <p:cNvPr id="167" name="Group 166">
                      <a:extLst>
                        <a:ext uri="{FF2B5EF4-FFF2-40B4-BE49-F238E27FC236}">
                          <a16:creationId xmlns:a16="http://schemas.microsoft.com/office/drawing/2014/main" id="{6A35193B-E49C-45DA-277D-746BFE12F96B}"/>
                        </a:ext>
                      </a:extLst>
                    </p:cNvPr>
                    <p:cNvGrpSpPr/>
                    <p:nvPr/>
                  </p:nvGrpSpPr>
                  <p:grpSpPr>
                    <a:xfrm>
                      <a:off x="1036320" y="2240280"/>
                      <a:ext cx="1097280" cy="274320"/>
                      <a:chOff x="1036320" y="2240280"/>
                      <a:chExt cx="1097280" cy="274320"/>
                    </a:xfrm>
                    <a:grpFill/>
                  </p:grpSpPr>
                  <p:sp>
                    <p:nvSpPr>
                      <p:cNvPr id="173" name="Rectangle 172">
                        <a:extLst>
                          <a:ext uri="{FF2B5EF4-FFF2-40B4-BE49-F238E27FC236}">
                            <a16:creationId xmlns:a16="http://schemas.microsoft.com/office/drawing/2014/main" id="{2EF7961E-6665-CD8F-EAC7-59F813093CDD}"/>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4" name="Rectangle 173">
                        <a:extLst>
                          <a:ext uri="{FF2B5EF4-FFF2-40B4-BE49-F238E27FC236}">
                            <a16:creationId xmlns:a16="http://schemas.microsoft.com/office/drawing/2014/main" id="{AB5CA7C9-65BE-C3E1-9D22-B8B6D6EA3DFD}"/>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5" name="Rectangle 174">
                        <a:extLst>
                          <a:ext uri="{FF2B5EF4-FFF2-40B4-BE49-F238E27FC236}">
                            <a16:creationId xmlns:a16="http://schemas.microsoft.com/office/drawing/2014/main" id="{091C18DA-9563-F152-3661-D00AECE953BA}"/>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6" name="Rectangle 175">
                        <a:extLst>
                          <a:ext uri="{FF2B5EF4-FFF2-40B4-BE49-F238E27FC236}">
                            <a16:creationId xmlns:a16="http://schemas.microsoft.com/office/drawing/2014/main" id="{20E0FCED-CEEB-4FFE-23FC-2937810B4659}"/>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68" name="Group 167">
                      <a:extLst>
                        <a:ext uri="{FF2B5EF4-FFF2-40B4-BE49-F238E27FC236}">
                          <a16:creationId xmlns:a16="http://schemas.microsoft.com/office/drawing/2014/main" id="{897BC25F-CB2D-DABF-3766-AC3F0EF76CBA}"/>
                        </a:ext>
                      </a:extLst>
                    </p:cNvPr>
                    <p:cNvGrpSpPr/>
                    <p:nvPr/>
                  </p:nvGrpSpPr>
                  <p:grpSpPr>
                    <a:xfrm>
                      <a:off x="2133600" y="2239962"/>
                      <a:ext cx="1097280" cy="274320"/>
                      <a:chOff x="1036320" y="2240280"/>
                      <a:chExt cx="1097280" cy="274320"/>
                    </a:xfrm>
                    <a:grpFill/>
                  </p:grpSpPr>
                  <p:sp>
                    <p:nvSpPr>
                      <p:cNvPr id="169" name="Rectangle 168">
                        <a:extLst>
                          <a:ext uri="{FF2B5EF4-FFF2-40B4-BE49-F238E27FC236}">
                            <a16:creationId xmlns:a16="http://schemas.microsoft.com/office/drawing/2014/main" id="{E4492E6A-5719-C274-EE45-2DCA3E13FEA7}"/>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0" name="Rectangle 169">
                        <a:extLst>
                          <a:ext uri="{FF2B5EF4-FFF2-40B4-BE49-F238E27FC236}">
                            <a16:creationId xmlns:a16="http://schemas.microsoft.com/office/drawing/2014/main" id="{E8A89002-906B-F8CE-6B64-5D303992DA5D}"/>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1" name="Rectangle 170">
                        <a:extLst>
                          <a:ext uri="{FF2B5EF4-FFF2-40B4-BE49-F238E27FC236}">
                            <a16:creationId xmlns:a16="http://schemas.microsoft.com/office/drawing/2014/main" id="{AFB738AE-68A2-E3EF-7063-B04E48183A37}"/>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2" name="Rectangle 171">
                        <a:extLst>
                          <a:ext uri="{FF2B5EF4-FFF2-40B4-BE49-F238E27FC236}">
                            <a16:creationId xmlns:a16="http://schemas.microsoft.com/office/drawing/2014/main" id="{9F614E3A-A2C5-372F-9AF6-1C32B4B61AB5}"/>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156" name="Group 155">
                    <a:extLst>
                      <a:ext uri="{FF2B5EF4-FFF2-40B4-BE49-F238E27FC236}">
                        <a16:creationId xmlns:a16="http://schemas.microsoft.com/office/drawing/2014/main" id="{A83382F6-44BA-1697-348B-B94E420B0667}"/>
                      </a:ext>
                    </a:extLst>
                  </p:cNvPr>
                  <p:cNvGrpSpPr/>
                  <p:nvPr/>
                </p:nvGrpSpPr>
                <p:grpSpPr>
                  <a:xfrm>
                    <a:off x="1036320" y="2482600"/>
                    <a:ext cx="1905000" cy="244158"/>
                    <a:chOff x="1036320" y="2239962"/>
                    <a:chExt cx="2194560" cy="274638"/>
                  </a:xfrm>
                  <a:grpFill/>
                </p:grpSpPr>
                <p:grpSp>
                  <p:nvGrpSpPr>
                    <p:cNvPr id="157" name="Group 156">
                      <a:extLst>
                        <a:ext uri="{FF2B5EF4-FFF2-40B4-BE49-F238E27FC236}">
                          <a16:creationId xmlns:a16="http://schemas.microsoft.com/office/drawing/2014/main" id="{C03EB663-A825-AC40-1C29-FDF76B0618DA}"/>
                        </a:ext>
                      </a:extLst>
                    </p:cNvPr>
                    <p:cNvGrpSpPr/>
                    <p:nvPr/>
                  </p:nvGrpSpPr>
                  <p:grpSpPr>
                    <a:xfrm>
                      <a:off x="1036320" y="2240280"/>
                      <a:ext cx="1097280" cy="274320"/>
                      <a:chOff x="1036320" y="2240280"/>
                      <a:chExt cx="1097280" cy="274320"/>
                    </a:xfrm>
                    <a:grpFill/>
                  </p:grpSpPr>
                  <p:sp>
                    <p:nvSpPr>
                      <p:cNvPr id="163" name="Rectangle 162">
                        <a:extLst>
                          <a:ext uri="{FF2B5EF4-FFF2-40B4-BE49-F238E27FC236}">
                            <a16:creationId xmlns:a16="http://schemas.microsoft.com/office/drawing/2014/main" id="{4188A652-A9BE-4846-4460-42FE2BCFC0C3}"/>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64" name="Rectangle 163">
                        <a:extLst>
                          <a:ext uri="{FF2B5EF4-FFF2-40B4-BE49-F238E27FC236}">
                            <a16:creationId xmlns:a16="http://schemas.microsoft.com/office/drawing/2014/main" id="{638B43A4-EA3F-BE40-4435-4BF5E608DD31}"/>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65" name="Rectangle 164">
                        <a:extLst>
                          <a:ext uri="{FF2B5EF4-FFF2-40B4-BE49-F238E27FC236}">
                            <a16:creationId xmlns:a16="http://schemas.microsoft.com/office/drawing/2014/main" id="{5026CA5E-05D0-30A0-BD30-E27ADC69B487}"/>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66" name="Rectangle 165">
                        <a:extLst>
                          <a:ext uri="{FF2B5EF4-FFF2-40B4-BE49-F238E27FC236}">
                            <a16:creationId xmlns:a16="http://schemas.microsoft.com/office/drawing/2014/main" id="{C1055A12-A88D-8918-B6F4-AC0D21D9A107}"/>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58" name="Group 157">
                      <a:extLst>
                        <a:ext uri="{FF2B5EF4-FFF2-40B4-BE49-F238E27FC236}">
                          <a16:creationId xmlns:a16="http://schemas.microsoft.com/office/drawing/2014/main" id="{5F4AC64D-80A0-A9E9-3715-77A70080E83E}"/>
                        </a:ext>
                      </a:extLst>
                    </p:cNvPr>
                    <p:cNvGrpSpPr/>
                    <p:nvPr/>
                  </p:nvGrpSpPr>
                  <p:grpSpPr>
                    <a:xfrm>
                      <a:off x="2133600" y="2239962"/>
                      <a:ext cx="1097280" cy="274320"/>
                      <a:chOff x="1036320" y="2240280"/>
                      <a:chExt cx="1097280" cy="274320"/>
                    </a:xfrm>
                    <a:grpFill/>
                  </p:grpSpPr>
                  <p:sp>
                    <p:nvSpPr>
                      <p:cNvPr id="159" name="Rectangle 158">
                        <a:extLst>
                          <a:ext uri="{FF2B5EF4-FFF2-40B4-BE49-F238E27FC236}">
                            <a16:creationId xmlns:a16="http://schemas.microsoft.com/office/drawing/2014/main" id="{30F8E9DC-641A-55F1-4EB5-3E9847904A04}"/>
                          </a:ext>
                        </a:extLst>
                      </p:cNvPr>
                      <p:cNvSpPr/>
                      <p:nvPr/>
                    </p:nvSpPr>
                    <p:spPr>
                      <a:xfrm>
                        <a:off x="1036320" y="2240280"/>
                        <a:ext cx="274320" cy="274320"/>
                      </a:xfrm>
                      <a:prstGeom prst="rect">
                        <a:avLst/>
                      </a:prstGeom>
                      <a:solidFill>
                        <a:schemeClr val="bg1">
                          <a:lumMod val="8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60" name="Rectangle 159">
                        <a:extLst>
                          <a:ext uri="{FF2B5EF4-FFF2-40B4-BE49-F238E27FC236}">
                            <a16:creationId xmlns:a16="http://schemas.microsoft.com/office/drawing/2014/main" id="{AA52A10F-5834-278F-0E39-876734DB6B7C}"/>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61" name="Rectangle 160">
                        <a:extLst>
                          <a:ext uri="{FF2B5EF4-FFF2-40B4-BE49-F238E27FC236}">
                            <a16:creationId xmlns:a16="http://schemas.microsoft.com/office/drawing/2014/main" id="{C697B2D2-BBA7-5820-D81A-CBBE40F81FAE}"/>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62" name="Rectangle 161">
                        <a:extLst>
                          <a:ext uri="{FF2B5EF4-FFF2-40B4-BE49-F238E27FC236}">
                            <a16:creationId xmlns:a16="http://schemas.microsoft.com/office/drawing/2014/main" id="{8E66F139-51D4-E98F-EE0E-5D3A60A4D497}"/>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132" name="Group 131">
                  <a:extLst>
                    <a:ext uri="{FF2B5EF4-FFF2-40B4-BE49-F238E27FC236}">
                      <a16:creationId xmlns:a16="http://schemas.microsoft.com/office/drawing/2014/main" id="{6D1CE160-1872-EE56-466D-7DF2272C95A6}"/>
                    </a:ext>
                  </a:extLst>
                </p:cNvPr>
                <p:cNvGrpSpPr/>
                <p:nvPr/>
              </p:nvGrpSpPr>
              <p:grpSpPr>
                <a:xfrm>
                  <a:off x="1036320" y="2725432"/>
                  <a:ext cx="1905000" cy="486796"/>
                  <a:chOff x="1036320" y="2239962"/>
                  <a:chExt cx="1905000" cy="486796"/>
                </a:xfrm>
                <a:grpFill/>
              </p:grpSpPr>
              <p:grpSp>
                <p:nvGrpSpPr>
                  <p:cNvPr id="133" name="Group 132">
                    <a:extLst>
                      <a:ext uri="{FF2B5EF4-FFF2-40B4-BE49-F238E27FC236}">
                        <a16:creationId xmlns:a16="http://schemas.microsoft.com/office/drawing/2014/main" id="{A823B599-2C99-A6E4-944E-D844D683B9AA}"/>
                      </a:ext>
                    </a:extLst>
                  </p:cNvPr>
                  <p:cNvGrpSpPr/>
                  <p:nvPr/>
                </p:nvGrpSpPr>
                <p:grpSpPr>
                  <a:xfrm>
                    <a:off x="1036320" y="2239962"/>
                    <a:ext cx="1905000" cy="244158"/>
                    <a:chOff x="1036320" y="2239962"/>
                    <a:chExt cx="2194560" cy="274638"/>
                  </a:xfrm>
                  <a:grpFill/>
                </p:grpSpPr>
                <p:grpSp>
                  <p:nvGrpSpPr>
                    <p:cNvPr id="145" name="Group 144">
                      <a:extLst>
                        <a:ext uri="{FF2B5EF4-FFF2-40B4-BE49-F238E27FC236}">
                          <a16:creationId xmlns:a16="http://schemas.microsoft.com/office/drawing/2014/main" id="{1F9F1B34-DA7D-CBFA-789F-867C93FD8F05}"/>
                        </a:ext>
                      </a:extLst>
                    </p:cNvPr>
                    <p:cNvGrpSpPr/>
                    <p:nvPr/>
                  </p:nvGrpSpPr>
                  <p:grpSpPr>
                    <a:xfrm>
                      <a:off x="1036320" y="2240280"/>
                      <a:ext cx="1097280" cy="274320"/>
                      <a:chOff x="1036320" y="2240280"/>
                      <a:chExt cx="1097280" cy="274320"/>
                    </a:xfrm>
                    <a:grpFill/>
                  </p:grpSpPr>
                  <p:sp>
                    <p:nvSpPr>
                      <p:cNvPr id="151" name="Rectangle 150">
                        <a:extLst>
                          <a:ext uri="{FF2B5EF4-FFF2-40B4-BE49-F238E27FC236}">
                            <a16:creationId xmlns:a16="http://schemas.microsoft.com/office/drawing/2014/main" id="{E4F0A28E-18B7-4E2E-B212-0C01C9F65667}"/>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52" name="Rectangle 151">
                        <a:extLst>
                          <a:ext uri="{FF2B5EF4-FFF2-40B4-BE49-F238E27FC236}">
                            <a16:creationId xmlns:a16="http://schemas.microsoft.com/office/drawing/2014/main" id="{B0535C1A-4E35-6E68-78C8-21435974E830}"/>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53" name="Rectangle 152">
                        <a:extLst>
                          <a:ext uri="{FF2B5EF4-FFF2-40B4-BE49-F238E27FC236}">
                            <a16:creationId xmlns:a16="http://schemas.microsoft.com/office/drawing/2014/main" id="{D769F088-7101-E68A-3E25-BD89C512220C}"/>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54" name="Rectangle 153">
                        <a:extLst>
                          <a:ext uri="{FF2B5EF4-FFF2-40B4-BE49-F238E27FC236}">
                            <a16:creationId xmlns:a16="http://schemas.microsoft.com/office/drawing/2014/main" id="{44005694-18C9-36C6-EAD2-E0A524CEB032}"/>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46" name="Group 145">
                      <a:extLst>
                        <a:ext uri="{FF2B5EF4-FFF2-40B4-BE49-F238E27FC236}">
                          <a16:creationId xmlns:a16="http://schemas.microsoft.com/office/drawing/2014/main" id="{F680D3C3-3912-F92D-7FE7-8250A38BEF7B}"/>
                        </a:ext>
                      </a:extLst>
                    </p:cNvPr>
                    <p:cNvGrpSpPr/>
                    <p:nvPr/>
                  </p:nvGrpSpPr>
                  <p:grpSpPr>
                    <a:xfrm>
                      <a:off x="2133600" y="2239962"/>
                      <a:ext cx="1097280" cy="274320"/>
                      <a:chOff x="1036320" y="2240280"/>
                      <a:chExt cx="1097280" cy="274320"/>
                    </a:xfrm>
                    <a:grpFill/>
                  </p:grpSpPr>
                  <p:sp>
                    <p:nvSpPr>
                      <p:cNvPr id="147" name="Rectangle 146">
                        <a:extLst>
                          <a:ext uri="{FF2B5EF4-FFF2-40B4-BE49-F238E27FC236}">
                            <a16:creationId xmlns:a16="http://schemas.microsoft.com/office/drawing/2014/main" id="{9388BD66-512A-1665-E88C-C1B04EBF4C4D}"/>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48" name="Rectangle 147">
                        <a:extLst>
                          <a:ext uri="{FF2B5EF4-FFF2-40B4-BE49-F238E27FC236}">
                            <a16:creationId xmlns:a16="http://schemas.microsoft.com/office/drawing/2014/main" id="{2805FAB6-31FB-1C43-2449-FE2B1D3A0799}"/>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49" name="Rectangle 148">
                        <a:extLst>
                          <a:ext uri="{FF2B5EF4-FFF2-40B4-BE49-F238E27FC236}">
                            <a16:creationId xmlns:a16="http://schemas.microsoft.com/office/drawing/2014/main" id="{D07DBFAF-ED3A-A5DE-E78D-D7B64A039AFF}"/>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50" name="Rectangle 149">
                        <a:extLst>
                          <a:ext uri="{FF2B5EF4-FFF2-40B4-BE49-F238E27FC236}">
                            <a16:creationId xmlns:a16="http://schemas.microsoft.com/office/drawing/2014/main" id="{2B35B9D9-ED31-4300-3DBA-6975EAC80B58}"/>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134" name="Group 133">
                    <a:extLst>
                      <a:ext uri="{FF2B5EF4-FFF2-40B4-BE49-F238E27FC236}">
                        <a16:creationId xmlns:a16="http://schemas.microsoft.com/office/drawing/2014/main" id="{32EA8D24-A200-3480-8549-1DC800C2F798}"/>
                      </a:ext>
                    </a:extLst>
                  </p:cNvPr>
                  <p:cNvGrpSpPr/>
                  <p:nvPr/>
                </p:nvGrpSpPr>
                <p:grpSpPr>
                  <a:xfrm>
                    <a:off x="1036320" y="2482600"/>
                    <a:ext cx="1905000" cy="244158"/>
                    <a:chOff x="1036320" y="2239962"/>
                    <a:chExt cx="2194560" cy="274638"/>
                  </a:xfrm>
                  <a:grpFill/>
                </p:grpSpPr>
                <p:grpSp>
                  <p:nvGrpSpPr>
                    <p:cNvPr id="135" name="Group 134">
                      <a:extLst>
                        <a:ext uri="{FF2B5EF4-FFF2-40B4-BE49-F238E27FC236}">
                          <a16:creationId xmlns:a16="http://schemas.microsoft.com/office/drawing/2014/main" id="{ED1208CB-0014-D409-DCF9-99D0D812C428}"/>
                        </a:ext>
                      </a:extLst>
                    </p:cNvPr>
                    <p:cNvGrpSpPr/>
                    <p:nvPr/>
                  </p:nvGrpSpPr>
                  <p:grpSpPr>
                    <a:xfrm>
                      <a:off x="1036320" y="2240280"/>
                      <a:ext cx="1097280" cy="274320"/>
                      <a:chOff x="1036320" y="2240280"/>
                      <a:chExt cx="1097280" cy="274320"/>
                    </a:xfrm>
                    <a:grpFill/>
                  </p:grpSpPr>
                  <p:sp>
                    <p:nvSpPr>
                      <p:cNvPr id="141" name="Rectangle 140">
                        <a:extLst>
                          <a:ext uri="{FF2B5EF4-FFF2-40B4-BE49-F238E27FC236}">
                            <a16:creationId xmlns:a16="http://schemas.microsoft.com/office/drawing/2014/main" id="{11117188-8160-AC15-F1AD-44879BE3A75D}"/>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42" name="Rectangle 141">
                        <a:extLst>
                          <a:ext uri="{FF2B5EF4-FFF2-40B4-BE49-F238E27FC236}">
                            <a16:creationId xmlns:a16="http://schemas.microsoft.com/office/drawing/2014/main" id="{746A2103-4E71-6E6E-4E24-A196C59C10E4}"/>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43" name="Rectangle 142">
                        <a:extLst>
                          <a:ext uri="{FF2B5EF4-FFF2-40B4-BE49-F238E27FC236}">
                            <a16:creationId xmlns:a16="http://schemas.microsoft.com/office/drawing/2014/main" id="{67FC6DE7-9D39-F1B4-2E1A-2F8669AD7192}"/>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44" name="Rectangle 143">
                        <a:extLst>
                          <a:ext uri="{FF2B5EF4-FFF2-40B4-BE49-F238E27FC236}">
                            <a16:creationId xmlns:a16="http://schemas.microsoft.com/office/drawing/2014/main" id="{8B4B24EB-E9E3-557A-2DDE-0009222B62B5}"/>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36" name="Group 135">
                      <a:extLst>
                        <a:ext uri="{FF2B5EF4-FFF2-40B4-BE49-F238E27FC236}">
                          <a16:creationId xmlns:a16="http://schemas.microsoft.com/office/drawing/2014/main" id="{24AC2337-9F58-5C43-10AF-157A1C54E4DF}"/>
                        </a:ext>
                      </a:extLst>
                    </p:cNvPr>
                    <p:cNvGrpSpPr/>
                    <p:nvPr/>
                  </p:nvGrpSpPr>
                  <p:grpSpPr>
                    <a:xfrm>
                      <a:off x="2133600" y="2239962"/>
                      <a:ext cx="1097280" cy="274320"/>
                      <a:chOff x="1036320" y="2240280"/>
                      <a:chExt cx="1097280" cy="274320"/>
                    </a:xfrm>
                    <a:grpFill/>
                  </p:grpSpPr>
                  <p:sp>
                    <p:nvSpPr>
                      <p:cNvPr id="137" name="Rectangle 136">
                        <a:extLst>
                          <a:ext uri="{FF2B5EF4-FFF2-40B4-BE49-F238E27FC236}">
                            <a16:creationId xmlns:a16="http://schemas.microsoft.com/office/drawing/2014/main" id="{A6D759C2-022E-D0D3-B9D2-B96DFDD19E86}"/>
                          </a:ext>
                        </a:extLst>
                      </p:cNvPr>
                      <p:cNvSpPr/>
                      <p:nvPr/>
                    </p:nvSpPr>
                    <p:spPr>
                      <a:xfrm>
                        <a:off x="1036320" y="2240280"/>
                        <a:ext cx="274320" cy="27432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38" name="Rectangle 137">
                        <a:extLst>
                          <a:ext uri="{FF2B5EF4-FFF2-40B4-BE49-F238E27FC236}">
                            <a16:creationId xmlns:a16="http://schemas.microsoft.com/office/drawing/2014/main" id="{40386A55-0AC0-08E7-D297-C60975004BFA}"/>
                          </a:ext>
                        </a:extLst>
                      </p:cNvPr>
                      <p:cNvSpPr/>
                      <p:nvPr/>
                    </p:nvSpPr>
                    <p:spPr>
                      <a:xfrm>
                        <a:off x="1310640" y="2240280"/>
                        <a:ext cx="274320" cy="27432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39" name="Rectangle 138">
                        <a:extLst>
                          <a:ext uri="{FF2B5EF4-FFF2-40B4-BE49-F238E27FC236}">
                            <a16:creationId xmlns:a16="http://schemas.microsoft.com/office/drawing/2014/main" id="{514C68F6-5E09-2B44-602A-3C817FA866F6}"/>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40" name="Rectangle 139">
                        <a:extLst>
                          <a:ext uri="{FF2B5EF4-FFF2-40B4-BE49-F238E27FC236}">
                            <a16:creationId xmlns:a16="http://schemas.microsoft.com/office/drawing/2014/main" id="{5CC26A08-37AF-7AAB-7E7C-1C21BB64939C}"/>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grpSp>
        <p:grpSp>
          <p:nvGrpSpPr>
            <p:cNvPr id="125" name="Group 124">
              <a:extLst>
                <a:ext uri="{FF2B5EF4-FFF2-40B4-BE49-F238E27FC236}">
                  <a16:creationId xmlns:a16="http://schemas.microsoft.com/office/drawing/2014/main" id="{E3A435BF-018D-176B-D17D-AEC0E209846A}"/>
                </a:ext>
              </a:extLst>
            </p:cNvPr>
            <p:cNvGrpSpPr/>
            <p:nvPr/>
          </p:nvGrpSpPr>
          <p:grpSpPr>
            <a:xfrm>
              <a:off x="6192080" y="2667919"/>
              <a:ext cx="2052001" cy="333242"/>
              <a:chOff x="6192080" y="2667919"/>
              <a:chExt cx="2052001" cy="333242"/>
            </a:xfrm>
          </p:grpSpPr>
          <p:cxnSp>
            <p:nvCxnSpPr>
              <p:cNvPr id="126" name="Straight Connector 125">
                <a:extLst>
                  <a:ext uri="{FF2B5EF4-FFF2-40B4-BE49-F238E27FC236}">
                    <a16:creationId xmlns:a16="http://schemas.microsoft.com/office/drawing/2014/main" id="{513184A4-DE5F-6A98-ED27-C03B8F026346}"/>
                  </a:ext>
                </a:extLst>
              </p:cNvPr>
              <p:cNvCxnSpPr>
                <a:cxnSpLocks/>
              </p:cNvCxnSpPr>
              <p:nvPr/>
            </p:nvCxnSpPr>
            <p:spPr>
              <a:xfrm flipV="1">
                <a:off x="6192080" y="2993591"/>
                <a:ext cx="1440000" cy="757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A697E76A-3893-4403-DB03-C8935403021D}"/>
                  </a:ext>
                </a:extLst>
              </p:cNvPr>
              <p:cNvCxnSpPr>
                <a:cxnSpLocks/>
              </p:cNvCxnSpPr>
              <p:nvPr/>
            </p:nvCxnSpPr>
            <p:spPr>
              <a:xfrm>
                <a:off x="7632081" y="2668562"/>
                <a:ext cx="612000" cy="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420EFA17-B6FB-9B53-C225-8CDA395ED3F3}"/>
                  </a:ext>
                </a:extLst>
              </p:cNvPr>
              <p:cNvCxnSpPr>
                <a:cxnSpLocks/>
              </p:cNvCxnSpPr>
              <p:nvPr/>
            </p:nvCxnSpPr>
            <p:spPr>
              <a:xfrm>
                <a:off x="7641355" y="2667919"/>
                <a:ext cx="0" cy="32967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grpSp>
      </p:grpSp>
      <p:sp>
        <p:nvSpPr>
          <p:cNvPr id="223" name="TextBox 222">
            <a:extLst>
              <a:ext uri="{FF2B5EF4-FFF2-40B4-BE49-F238E27FC236}">
                <a16:creationId xmlns:a16="http://schemas.microsoft.com/office/drawing/2014/main" id="{B4BBEB43-F4D5-EC7C-EBF2-671369B9A23D}"/>
              </a:ext>
            </a:extLst>
          </p:cNvPr>
          <p:cNvSpPr txBox="1"/>
          <p:nvPr/>
        </p:nvSpPr>
        <p:spPr>
          <a:xfrm>
            <a:off x="6719789" y="3236438"/>
            <a:ext cx="926857" cy="369332"/>
          </a:xfrm>
          <a:prstGeom prst="rect">
            <a:avLst/>
          </a:prstGeom>
          <a:noFill/>
        </p:spPr>
        <p:txBody>
          <a:bodyPr wrap="none" rtlCol="0">
            <a:spAutoFit/>
          </a:bodyPr>
          <a:lstStyle/>
          <a:p>
            <a:pPr>
              <a:lnSpc>
                <a:spcPct val="90000"/>
              </a:lnSpc>
            </a:pPr>
            <a:r>
              <a:rPr lang="en-GR" sz="2000" dirty="0">
                <a:solidFill>
                  <a:schemeClr val="accent6">
                    <a:lumMod val="75000"/>
                  </a:schemeClr>
                </a:solidFill>
                <a:latin typeface="Trebuchet MS" panose="020B0703020202090204" pitchFamily="34" charset="0"/>
              </a:rPr>
              <a:t>Core 1</a:t>
            </a:r>
          </a:p>
        </p:txBody>
      </p:sp>
      <p:sp>
        <p:nvSpPr>
          <p:cNvPr id="224" name="TextBox 223">
            <a:extLst>
              <a:ext uri="{FF2B5EF4-FFF2-40B4-BE49-F238E27FC236}">
                <a16:creationId xmlns:a16="http://schemas.microsoft.com/office/drawing/2014/main" id="{77401D1F-BA97-936A-B11E-F516B672021A}"/>
              </a:ext>
            </a:extLst>
          </p:cNvPr>
          <p:cNvSpPr txBox="1"/>
          <p:nvPr/>
        </p:nvSpPr>
        <p:spPr>
          <a:xfrm>
            <a:off x="6719788" y="3848832"/>
            <a:ext cx="926857" cy="369332"/>
          </a:xfrm>
          <a:prstGeom prst="rect">
            <a:avLst/>
          </a:prstGeom>
          <a:noFill/>
        </p:spPr>
        <p:txBody>
          <a:bodyPr wrap="none" rtlCol="0">
            <a:spAutoFit/>
          </a:bodyPr>
          <a:lstStyle/>
          <a:p>
            <a:pPr>
              <a:lnSpc>
                <a:spcPct val="90000"/>
              </a:lnSpc>
            </a:pPr>
            <a:r>
              <a:rPr lang="en-GR" sz="2000" dirty="0">
                <a:solidFill>
                  <a:schemeClr val="accent5"/>
                </a:solidFill>
                <a:latin typeface="Trebuchet MS" panose="020B0703020202090204" pitchFamily="34" charset="0"/>
              </a:rPr>
              <a:t>Core 2</a:t>
            </a:r>
          </a:p>
        </p:txBody>
      </p:sp>
      <p:sp>
        <p:nvSpPr>
          <p:cNvPr id="225" name="TextBox 224">
            <a:extLst>
              <a:ext uri="{FF2B5EF4-FFF2-40B4-BE49-F238E27FC236}">
                <a16:creationId xmlns:a16="http://schemas.microsoft.com/office/drawing/2014/main" id="{73B8E1FB-608C-775F-E582-9263E79AE5C5}"/>
              </a:ext>
            </a:extLst>
          </p:cNvPr>
          <p:cNvSpPr txBox="1"/>
          <p:nvPr/>
        </p:nvSpPr>
        <p:spPr>
          <a:xfrm>
            <a:off x="7769690" y="2550983"/>
            <a:ext cx="684803" cy="369332"/>
          </a:xfrm>
          <a:prstGeom prst="rect">
            <a:avLst/>
          </a:prstGeom>
          <a:noFill/>
        </p:spPr>
        <p:txBody>
          <a:bodyPr wrap="none" rtlCol="0">
            <a:spAutoFit/>
          </a:bodyPr>
          <a:lstStyle/>
          <a:p>
            <a:pPr>
              <a:lnSpc>
                <a:spcPct val="90000"/>
              </a:lnSpc>
            </a:pPr>
            <a:r>
              <a:rPr lang="en-GR" sz="2000" dirty="0">
                <a:solidFill>
                  <a:schemeClr val="accent1"/>
                </a:solidFill>
                <a:latin typeface="Trebuchet MS" panose="020B0703020202090204" pitchFamily="34" charset="0"/>
              </a:rPr>
              <a:t>COO</a:t>
            </a:r>
          </a:p>
        </p:txBody>
      </p:sp>
      <p:sp>
        <p:nvSpPr>
          <p:cNvPr id="229" name="TextBox 228">
            <a:extLst>
              <a:ext uri="{FF2B5EF4-FFF2-40B4-BE49-F238E27FC236}">
                <a16:creationId xmlns:a16="http://schemas.microsoft.com/office/drawing/2014/main" id="{7075E5D7-71C7-AAB6-D1E6-E19CAB1CBC34}"/>
              </a:ext>
            </a:extLst>
          </p:cNvPr>
          <p:cNvSpPr txBox="1"/>
          <p:nvPr/>
        </p:nvSpPr>
        <p:spPr>
          <a:xfrm>
            <a:off x="4869235" y="2536681"/>
            <a:ext cx="1954381" cy="618631"/>
          </a:xfrm>
          <a:prstGeom prst="rect">
            <a:avLst/>
          </a:prstGeom>
          <a:noFill/>
          <a:ln>
            <a:noFill/>
          </a:ln>
        </p:spPr>
        <p:txBody>
          <a:bodyPr wrap="none" rtlCol="0">
            <a:spAutoFit/>
          </a:bodyPr>
          <a:lstStyle/>
          <a:p>
            <a:pPr algn="ctr">
              <a:lnSpc>
                <a:spcPct val="90000"/>
              </a:lnSpc>
            </a:pPr>
            <a:r>
              <a:rPr lang="en-GR" sz="2000" dirty="0">
                <a:solidFill>
                  <a:schemeClr val="accent1"/>
                </a:solidFill>
                <a:latin typeface="Trebuchet MS" panose="020B0703020202090204" pitchFamily="34" charset="0"/>
              </a:rPr>
              <a:t>CSR</a:t>
            </a:r>
            <a:endParaRPr lang="en-GB" sz="2000" dirty="0">
              <a:solidFill>
                <a:schemeClr val="accent2"/>
              </a:solidFill>
              <a:latin typeface="Trebuchet MS" panose="020B0703020202090204" pitchFamily="34" charset="0"/>
            </a:endParaRPr>
          </a:p>
          <a:p>
            <a:pPr algn="ctr">
              <a:lnSpc>
                <a:spcPct val="90000"/>
              </a:lnSpc>
            </a:pPr>
            <a:r>
              <a:rPr lang="en-GB" dirty="0">
                <a:solidFill>
                  <a:schemeClr val="accent2"/>
                </a:solidFill>
                <a:latin typeface="Trebuchet MS" panose="020B0703020202090204" pitchFamily="34" charset="0"/>
              </a:rPr>
              <a:t>(row-granularity)</a:t>
            </a:r>
            <a:endParaRPr lang="en-GR" dirty="0">
              <a:solidFill>
                <a:schemeClr val="accent2"/>
              </a:solidFill>
              <a:latin typeface="Trebuchet MS" panose="020B0703020202090204" pitchFamily="34" charset="0"/>
            </a:endParaRPr>
          </a:p>
        </p:txBody>
      </p:sp>
      <p:sp>
        <p:nvSpPr>
          <p:cNvPr id="230" name="Rounded Rectangle 229">
            <a:extLst>
              <a:ext uri="{FF2B5EF4-FFF2-40B4-BE49-F238E27FC236}">
                <a16:creationId xmlns:a16="http://schemas.microsoft.com/office/drawing/2014/main" id="{CB2B5F6C-5E8F-E79D-A8EC-A365561E81CA}"/>
              </a:ext>
            </a:extLst>
          </p:cNvPr>
          <p:cNvSpPr/>
          <p:nvPr/>
        </p:nvSpPr>
        <p:spPr>
          <a:xfrm rot="5400000">
            <a:off x="5731285" y="2865329"/>
            <a:ext cx="222451" cy="1594127"/>
          </a:xfrm>
          <a:prstGeom prst="roundRect">
            <a:avLst/>
          </a:prstGeom>
          <a:noFill/>
          <a:ln w="38100">
            <a:solidFill>
              <a:schemeClr val="accent2"/>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solidFill>
                <a:schemeClr val="accent2"/>
              </a:solidFill>
              <a:latin typeface="Trebuchet MS" panose="020B0703020202090204" pitchFamily="34" charset="0"/>
            </a:endParaRPr>
          </a:p>
        </p:txBody>
      </p:sp>
      <p:sp>
        <p:nvSpPr>
          <p:cNvPr id="231" name="TextBox 230">
            <a:extLst>
              <a:ext uri="{FF2B5EF4-FFF2-40B4-BE49-F238E27FC236}">
                <a16:creationId xmlns:a16="http://schemas.microsoft.com/office/drawing/2014/main" id="{A87FFB8B-F406-155F-AF49-6896C7A16CFA}"/>
              </a:ext>
            </a:extLst>
          </p:cNvPr>
          <p:cNvSpPr txBox="1"/>
          <p:nvPr/>
        </p:nvSpPr>
        <p:spPr>
          <a:xfrm>
            <a:off x="2011106" y="1348861"/>
            <a:ext cx="535724" cy="405102"/>
          </a:xfrm>
          <a:prstGeom prst="rect">
            <a:avLst/>
          </a:prstGeom>
          <a:noFill/>
          <a:ln w="28575">
            <a:solidFill>
              <a:schemeClr val="accent4"/>
            </a:solidFill>
          </a:ln>
        </p:spPr>
        <p:txBody>
          <a:bodyPr wrap="none" tIns="36000" bIns="36000" rtlCol="0" anchor="ctr">
            <a:spAutoFit/>
          </a:bodyPr>
          <a:lstStyle/>
          <a:p>
            <a:pPr>
              <a:lnSpc>
                <a:spcPct val="90000"/>
              </a:lnSpc>
            </a:pPr>
            <a:r>
              <a:rPr lang="en-GR" sz="2400" dirty="0">
                <a:solidFill>
                  <a:schemeClr val="accent4"/>
                </a:solidFill>
                <a:latin typeface="Trebuchet MS" panose="020B0703020202090204" pitchFamily="34" charset="0"/>
              </a:rPr>
              <a:t>1D</a:t>
            </a:r>
          </a:p>
        </p:txBody>
      </p:sp>
      <p:sp>
        <p:nvSpPr>
          <p:cNvPr id="4" name="Rounded Rectangle 3">
            <a:extLst>
              <a:ext uri="{FF2B5EF4-FFF2-40B4-BE49-F238E27FC236}">
                <a16:creationId xmlns:a16="http://schemas.microsoft.com/office/drawing/2014/main" id="{1AC0FCAA-0739-BA57-24E1-D70D1DDEF490}"/>
              </a:ext>
            </a:extLst>
          </p:cNvPr>
          <p:cNvSpPr/>
          <p:nvPr/>
        </p:nvSpPr>
        <p:spPr>
          <a:xfrm>
            <a:off x="5300427" y="1528312"/>
            <a:ext cx="3229425" cy="864832"/>
          </a:xfrm>
          <a:prstGeom prst="roundRect">
            <a:avLst/>
          </a:prstGeom>
          <a:solidFill>
            <a:schemeClr val="accent5">
              <a:lumMod val="20000"/>
              <a:lumOff val="8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GR" sz="2000" dirty="0">
                <a:solidFill>
                  <a:schemeClr val="bg2">
                    <a:lumMod val="25000"/>
                  </a:schemeClr>
                </a:solidFill>
                <a:latin typeface="Trebuchet MS" panose="020B0703020202090204" pitchFamily="34" charset="0"/>
              </a:rPr>
              <a:t>Scale-free: COO, BCOO </a:t>
            </a:r>
            <a:r>
              <a:rPr lang="en-GR" sz="2000" dirty="0">
                <a:solidFill>
                  <a:schemeClr val="bg2">
                    <a:lumMod val="25000"/>
                  </a:schemeClr>
                </a:solidFill>
                <a:latin typeface="Trebuchet MS" panose="020B0703020202090204" pitchFamily="34" charset="0"/>
                <a:sym typeface="Wingdings" pitchFamily="2" charset="2"/>
              </a:rPr>
              <a:t></a:t>
            </a:r>
            <a:r>
              <a:rPr lang="en-GR" sz="2000" dirty="0">
                <a:solidFill>
                  <a:schemeClr val="bg2">
                    <a:lumMod val="25000"/>
                  </a:schemeClr>
                </a:solidFill>
                <a:latin typeface="Trebuchet MS" panose="020B0703020202090204" pitchFamily="34" charset="0"/>
              </a:rPr>
              <a:t> </a:t>
            </a:r>
          </a:p>
          <a:p>
            <a:pPr algn="ctr"/>
            <a:r>
              <a:rPr lang="en-GR" sz="2000" dirty="0">
                <a:solidFill>
                  <a:schemeClr val="accent2"/>
                </a:solidFill>
                <a:latin typeface="Trebuchet MS" panose="020B0703020202090204" pitchFamily="34" charset="0"/>
              </a:rPr>
              <a:t>10.26x</a:t>
            </a:r>
            <a:r>
              <a:rPr lang="en-GR" sz="2000" dirty="0">
                <a:solidFill>
                  <a:schemeClr val="bg2">
                    <a:lumMod val="25000"/>
                  </a:schemeClr>
                </a:solidFill>
                <a:latin typeface="Trebuchet MS" panose="020B0703020202090204" pitchFamily="34" charset="0"/>
              </a:rPr>
              <a:t> CSR, BCSR</a:t>
            </a:r>
          </a:p>
        </p:txBody>
      </p:sp>
    </p:spTree>
    <p:extLst>
      <p:ext uri="{BB962C8B-B14F-4D97-AF65-F5344CB8AC3E}">
        <p14:creationId xmlns:p14="http://schemas.microsoft.com/office/powerpoint/2010/main" val="3011350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2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28" grpId="0"/>
      <p:bldP spid="20" grpId="0"/>
      <p:bldP spid="15" grpId="0" animBg="1"/>
      <p:bldP spid="21" grpId="0"/>
      <p:bldP spid="223" grpId="0"/>
      <p:bldP spid="224" grpId="0"/>
      <p:bldP spid="225" grpId="0"/>
      <p:bldP spid="229" grpId="0"/>
      <p:bldP spid="230" grpId="0" animBg="1"/>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 name="Content Placeholder 2">
            <a:extLst>
              <a:ext uri="{FF2B5EF4-FFF2-40B4-BE49-F238E27FC236}">
                <a16:creationId xmlns:a16="http://schemas.microsoft.com/office/drawing/2014/main" id="{BB630268-3C6F-5184-F310-5C47D70EC713}"/>
              </a:ext>
            </a:extLst>
          </p:cNvPr>
          <p:cNvSpPr>
            <a:spLocks noGrp="1"/>
          </p:cNvSpPr>
          <p:nvPr>
            <p:ph idx="1"/>
          </p:nvPr>
        </p:nvSpPr>
        <p:spPr>
          <a:xfrm>
            <a:off x="391581" y="898138"/>
            <a:ext cx="8360840" cy="5667072"/>
          </a:xfrm>
        </p:spPr>
        <p:txBody>
          <a:bodyPr>
            <a:normAutofit/>
          </a:bodyPr>
          <a:lstStyle/>
          <a:p>
            <a:pPr marL="0" indent="0">
              <a:lnSpc>
                <a:spcPct val="100000"/>
              </a:lnSpc>
              <a:spcBef>
                <a:spcPts val="8"/>
              </a:spcBef>
              <a:buSzPct val="120000"/>
              <a:buNone/>
            </a:pPr>
            <a:r>
              <a:rPr lang="en-US" sz="2400" dirty="0">
                <a:solidFill>
                  <a:schemeClr val="tx1">
                    <a:lumMod val="95000"/>
                    <a:lumOff val="5000"/>
                  </a:schemeClr>
                </a:solidFill>
                <a:latin typeface="Trebuchet MS" panose="020B0703020202090204" pitchFamily="34" charset="0"/>
              </a:rPr>
              <a:t>2048 PIM Cores, 32-bit integer</a:t>
            </a:r>
            <a:endParaRPr lang="en-GR" sz="2000" dirty="0">
              <a:solidFill>
                <a:schemeClr val="tx1">
                  <a:lumMod val="95000"/>
                  <a:lumOff val="5000"/>
                </a:schemeClr>
              </a:solidFill>
              <a:latin typeface="Trebuchet MS" panose="020B0703020202090204" pitchFamily="34" charset="0"/>
            </a:endParaRPr>
          </a:p>
        </p:txBody>
      </p:sp>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25</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95577"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accent6">
                    <a:lumMod val="50000"/>
                  </a:schemeClr>
                </a:solidFill>
                <a:latin typeface="Trebuchet MS" panose="020B0703020202090204" pitchFamily="34" charset="0"/>
              </a:rPr>
              <a:t>Comparison of Compressed Formats</a:t>
            </a:r>
          </a:p>
        </p:txBody>
      </p:sp>
      <p:grpSp>
        <p:nvGrpSpPr>
          <p:cNvPr id="5" name="Group 4">
            <a:extLst>
              <a:ext uri="{FF2B5EF4-FFF2-40B4-BE49-F238E27FC236}">
                <a16:creationId xmlns:a16="http://schemas.microsoft.com/office/drawing/2014/main" id="{09B06F36-243D-0172-E85B-9C5BC02D3C4D}"/>
              </a:ext>
            </a:extLst>
          </p:cNvPr>
          <p:cNvGrpSpPr/>
          <p:nvPr/>
        </p:nvGrpSpPr>
        <p:grpSpPr>
          <a:xfrm>
            <a:off x="4395865" y="1439023"/>
            <a:ext cx="4623766" cy="3554246"/>
            <a:chOff x="4395865" y="1845478"/>
            <a:chExt cx="4623766" cy="3682484"/>
          </a:xfrm>
        </p:grpSpPr>
        <p:graphicFrame>
          <p:nvGraphicFramePr>
            <p:cNvPr id="28" name="Chart 27">
              <a:extLst>
                <a:ext uri="{FF2B5EF4-FFF2-40B4-BE49-F238E27FC236}">
                  <a16:creationId xmlns:a16="http://schemas.microsoft.com/office/drawing/2014/main" id="{2E14B3C3-1AFD-6C03-A212-30187AE0747D}"/>
                </a:ext>
              </a:extLst>
            </p:cNvPr>
            <p:cNvGraphicFramePr>
              <a:graphicFrameLocks/>
            </p:cNvGraphicFramePr>
            <p:nvPr>
              <p:extLst>
                <p:ext uri="{D42A27DB-BD31-4B8C-83A1-F6EECF244321}">
                  <p14:modId xmlns:p14="http://schemas.microsoft.com/office/powerpoint/2010/main" val="1547318380"/>
                </p:ext>
              </p:extLst>
            </p:nvPr>
          </p:nvGraphicFramePr>
          <p:xfrm>
            <a:off x="4395865" y="1845478"/>
            <a:ext cx="4623766" cy="3682484"/>
          </p:xfrm>
          <a:graphic>
            <a:graphicData uri="http://schemas.openxmlformats.org/drawingml/2006/chart">
              <c:chart xmlns:c="http://schemas.openxmlformats.org/drawingml/2006/chart" xmlns:r="http://schemas.openxmlformats.org/officeDocument/2006/relationships" r:id="rId3"/>
            </a:graphicData>
          </a:graphic>
        </p:graphicFrame>
        <p:cxnSp>
          <p:nvCxnSpPr>
            <p:cNvPr id="29" name="Straight Connector 28">
              <a:extLst>
                <a:ext uri="{FF2B5EF4-FFF2-40B4-BE49-F238E27FC236}">
                  <a16:creationId xmlns:a16="http://schemas.microsoft.com/office/drawing/2014/main" id="{E2B01D23-CBBA-4FE5-2A7C-B0EA4B47466C}"/>
                </a:ext>
              </a:extLst>
            </p:cNvPr>
            <p:cNvCxnSpPr>
              <a:cxnSpLocks/>
            </p:cNvCxnSpPr>
            <p:nvPr/>
          </p:nvCxnSpPr>
          <p:spPr>
            <a:xfrm>
              <a:off x="5364431" y="2836564"/>
              <a:ext cx="34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25" name="Straight Arrow Connector 224">
            <a:extLst>
              <a:ext uri="{FF2B5EF4-FFF2-40B4-BE49-F238E27FC236}">
                <a16:creationId xmlns:a16="http://schemas.microsoft.com/office/drawing/2014/main" id="{E222919C-6995-8F29-C199-074E6A84AF3D}"/>
              </a:ext>
            </a:extLst>
          </p:cNvPr>
          <p:cNvCxnSpPr>
            <a:cxnSpLocks/>
          </p:cNvCxnSpPr>
          <p:nvPr/>
        </p:nvCxnSpPr>
        <p:spPr>
          <a:xfrm flipV="1">
            <a:off x="7470433" y="1959853"/>
            <a:ext cx="0" cy="419738"/>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9" name="TextBox 228">
            <a:extLst>
              <a:ext uri="{FF2B5EF4-FFF2-40B4-BE49-F238E27FC236}">
                <a16:creationId xmlns:a16="http://schemas.microsoft.com/office/drawing/2014/main" id="{18BBD1CF-5851-92CE-7452-312D58BD7AC5}"/>
              </a:ext>
            </a:extLst>
          </p:cNvPr>
          <p:cNvSpPr txBox="1"/>
          <p:nvPr/>
        </p:nvSpPr>
        <p:spPr>
          <a:xfrm>
            <a:off x="7068934" y="1635372"/>
            <a:ext cx="750526" cy="369332"/>
          </a:xfrm>
          <a:prstGeom prst="rect">
            <a:avLst/>
          </a:prstGeom>
          <a:noFill/>
        </p:spPr>
        <p:txBody>
          <a:bodyPr wrap="none" rtlCol="0">
            <a:spAutoFit/>
          </a:bodyPr>
          <a:lstStyle/>
          <a:p>
            <a:r>
              <a:rPr lang="en-GR" dirty="0">
                <a:solidFill>
                  <a:schemeClr val="accent2"/>
                </a:solidFill>
                <a:latin typeface="Trebuchet MS" panose="020B0703020202090204" pitchFamily="34" charset="0"/>
              </a:rPr>
              <a:t>1.23x</a:t>
            </a:r>
          </a:p>
        </p:txBody>
      </p:sp>
      <p:cxnSp>
        <p:nvCxnSpPr>
          <p:cNvPr id="230" name="Straight Arrow Connector 229">
            <a:extLst>
              <a:ext uri="{FF2B5EF4-FFF2-40B4-BE49-F238E27FC236}">
                <a16:creationId xmlns:a16="http://schemas.microsoft.com/office/drawing/2014/main" id="{1F746113-3733-5110-9111-9D7D7E481AD9}"/>
              </a:ext>
            </a:extLst>
          </p:cNvPr>
          <p:cNvCxnSpPr>
            <a:cxnSpLocks/>
          </p:cNvCxnSpPr>
          <p:nvPr/>
        </p:nvCxnSpPr>
        <p:spPr>
          <a:xfrm flipV="1">
            <a:off x="8175591" y="2473935"/>
            <a:ext cx="0" cy="664735"/>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1" name="TextBox 230">
            <a:extLst>
              <a:ext uri="{FF2B5EF4-FFF2-40B4-BE49-F238E27FC236}">
                <a16:creationId xmlns:a16="http://schemas.microsoft.com/office/drawing/2014/main" id="{0DA0BE88-DF66-72A6-EF0E-ECD3ADA2D166}"/>
              </a:ext>
            </a:extLst>
          </p:cNvPr>
          <p:cNvSpPr txBox="1"/>
          <p:nvPr/>
        </p:nvSpPr>
        <p:spPr>
          <a:xfrm>
            <a:off x="7940351" y="2079044"/>
            <a:ext cx="750526" cy="369332"/>
          </a:xfrm>
          <a:prstGeom prst="rect">
            <a:avLst/>
          </a:prstGeom>
          <a:noFill/>
        </p:spPr>
        <p:txBody>
          <a:bodyPr wrap="none" rtlCol="0">
            <a:spAutoFit/>
          </a:bodyPr>
          <a:lstStyle/>
          <a:p>
            <a:r>
              <a:rPr lang="en-GR" dirty="0">
                <a:solidFill>
                  <a:schemeClr val="accent2"/>
                </a:solidFill>
                <a:latin typeface="Trebuchet MS" panose="020B0703020202090204" pitchFamily="34" charset="0"/>
              </a:rPr>
              <a:t>1.55x</a:t>
            </a:r>
          </a:p>
        </p:txBody>
      </p:sp>
      <p:sp>
        <p:nvSpPr>
          <p:cNvPr id="15" name="Rectangle 14">
            <a:extLst>
              <a:ext uri="{FF2B5EF4-FFF2-40B4-BE49-F238E27FC236}">
                <a16:creationId xmlns:a16="http://schemas.microsoft.com/office/drawing/2014/main" id="{3FC79687-39FD-4118-94A7-B57F295DAFBF}"/>
              </a:ext>
            </a:extLst>
          </p:cNvPr>
          <p:cNvSpPr/>
          <p:nvPr/>
        </p:nvSpPr>
        <p:spPr>
          <a:xfrm>
            <a:off x="25571" y="5025304"/>
            <a:ext cx="9127592" cy="1252502"/>
          </a:xfrm>
          <a:prstGeom prst="rect">
            <a:avLst/>
          </a:prstGeom>
          <a:solidFill>
            <a:schemeClr val="accent4">
              <a:lumMod val="20000"/>
              <a:lumOff val="80000"/>
            </a:schemeClr>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122400" rIns="122400" rtlCol="0" anchor="ctr"/>
          <a:lstStyle/>
          <a:p>
            <a:pPr algn="ctr"/>
            <a:r>
              <a:rPr lang="en-US" sz="2400" dirty="0">
                <a:solidFill>
                  <a:schemeClr val="bg2">
                    <a:lumMod val="25000"/>
                  </a:schemeClr>
                </a:solidFill>
                <a:latin typeface="Trebuchet MS" panose="020B0703020202090204" pitchFamily="34" charset="0"/>
              </a:rPr>
              <a:t>In </a:t>
            </a:r>
            <a:r>
              <a:rPr lang="en-US" sz="2400" dirty="0">
                <a:solidFill>
                  <a:schemeClr val="accent1"/>
                </a:solidFill>
                <a:latin typeface="Trebuchet MS" panose="020B0703020202090204" pitchFamily="34" charset="0"/>
              </a:rPr>
              <a:t>scale-free</a:t>
            </a:r>
            <a:r>
              <a:rPr lang="en-US" sz="2400" dirty="0">
                <a:solidFill>
                  <a:schemeClr val="bg2">
                    <a:lumMod val="25000"/>
                  </a:schemeClr>
                </a:solidFill>
                <a:latin typeface="Trebuchet MS" panose="020B0703020202090204" pitchFamily="34" charset="0"/>
              </a:rPr>
              <a:t> matrices, </a:t>
            </a:r>
            <a:r>
              <a:rPr lang="en-US" sz="2400" dirty="0">
                <a:solidFill>
                  <a:schemeClr val="accent3"/>
                </a:solidFill>
                <a:latin typeface="Trebuchet MS" panose="020B0703020202090204" pitchFamily="34" charset="0"/>
              </a:rPr>
              <a:t>COO</a:t>
            </a:r>
            <a:r>
              <a:rPr lang="en-US" sz="2400" dirty="0">
                <a:solidFill>
                  <a:schemeClr val="bg2">
                    <a:lumMod val="25000"/>
                  </a:schemeClr>
                </a:solidFill>
                <a:latin typeface="Trebuchet MS" panose="020B0703020202090204" pitchFamily="34" charset="0"/>
              </a:rPr>
              <a:t> + </a:t>
            </a:r>
            <a:r>
              <a:rPr lang="en-US" sz="2400" dirty="0">
                <a:solidFill>
                  <a:schemeClr val="accent3"/>
                </a:solidFill>
                <a:latin typeface="Trebuchet MS" panose="020B0703020202090204" pitchFamily="34" charset="0"/>
              </a:rPr>
              <a:t>BCOO</a:t>
            </a:r>
            <a:r>
              <a:rPr lang="en-US" sz="2400" dirty="0">
                <a:solidFill>
                  <a:schemeClr val="bg2">
                    <a:lumMod val="25000"/>
                  </a:schemeClr>
                </a:solidFill>
                <a:latin typeface="Trebuchet MS" panose="020B0703020202090204" pitchFamily="34" charset="0"/>
              </a:rPr>
              <a:t> provide higher non-zero element balance across </a:t>
            </a:r>
            <a:r>
              <a:rPr lang="en-US" sz="2400" dirty="0">
                <a:solidFill>
                  <a:schemeClr val="accent4"/>
                </a:solidFill>
                <a:latin typeface="Trebuchet MS" panose="020B0703020202090204" pitchFamily="34" charset="0"/>
              </a:rPr>
              <a:t>threads</a:t>
            </a:r>
            <a:r>
              <a:rPr lang="en-US" sz="2400" dirty="0">
                <a:solidFill>
                  <a:schemeClr val="bg2">
                    <a:lumMod val="25000"/>
                  </a:schemeClr>
                </a:solidFill>
                <a:latin typeface="Trebuchet MS" panose="020B0703020202090204" pitchFamily="34" charset="0"/>
              </a:rPr>
              <a:t> than </a:t>
            </a:r>
            <a:r>
              <a:rPr lang="en-US" sz="2400" dirty="0">
                <a:solidFill>
                  <a:schemeClr val="accent2"/>
                </a:solidFill>
                <a:latin typeface="Trebuchet MS" panose="020B0703020202090204" pitchFamily="34" charset="0"/>
              </a:rPr>
              <a:t>CSR</a:t>
            </a:r>
            <a:r>
              <a:rPr lang="en-US" sz="2400" dirty="0">
                <a:solidFill>
                  <a:schemeClr val="bg2">
                    <a:lumMod val="25000"/>
                  </a:schemeClr>
                </a:solidFill>
                <a:latin typeface="Trebuchet MS" panose="020B0703020202090204" pitchFamily="34" charset="0"/>
              </a:rPr>
              <a:t> + </a:t>
            </a:r>
            <a:r>
              <a:rPr lang="en-US" sz="2400" dirty="0">
                <a:solidFill>
                  <a:schemeClr val="accent2"/>
                </a:solidFill>
                <a:latin typeface="Trebuchet MS" panose="020B0703020202090204" pitchFamily="34" charset="0"/>
              </a:rPr>
              <a:t>BCSR</a:t>
            </a:r>
            <a:r>
              <a:rPr lang="en-US" sz="2400" dirty="0">
                <a:solidFill>
                  <a:schemeClr val="bg2">
                    <a:lumMod val="25000"/>
                  </a:schemeClr>
                </a:solidFill>
                <a:latin typeface="Trebuchet MS" panose="020B0703020202090204" pitchFamily="34" charset="0"/>
              </a:rPr>
              <a:t>, respectively.</a:t>
            </a:r>
            <a:endParaRPr lang="en-GR" sz="2400" dirty="0">
              <a:solidFill>
                <a:schemeClr val="bg2">
                  <a:lumMod val="25000"/>
                </a:schemeClr>
              </a:solidFill>
              <a:latin typeface="Trebuchet MS" panose="020B0703020202090204" pitchFamily="34" charset="0"/>
            </a:endParaRPr>
          </a:p>
        </p:txBody>
      </p:sp>
      <p:grpSp>
        <p:nvGrpSpPr>
          <p:cNvPr id="19" name="Group 18">
            <a:extLst>
              <a:ext uri="{FF2B5EF4-FFF2-40B4-BE49-F238E27FC236}">
                <a16:creationId xmlns:a16="http://schemas.microsoft.com/office/drawing/2014/main" id="{816BD6F4-B67F-B5AB-B028-E701C950FB94}"/>
              </a:ext>
            </a:extLst>
          </p:cNvPr>
          <p:cNvGrpSpPr>
            <a:grpSpLocks noChangeAspect="1"/>
          </p:cNvGrpSpPr>
          <p:nvPr/>
        </p:nvGrpSpPr>
        <p:grpSpPr>
          <a:xfrm>
            <a:off x="255598" y="1427831"/>
            <a:ext cx="1548000" cy="1052718"/>
            <a:chOff x="5202309" y="4391455"/>
            <a:chExt cx="2452474" cy="2048702"/>
          </a:xfrm>
        </p:grpSpPr>
        <p:grpSp>
          <p:nvGrpSpPr>
            <p:cNvPr id="20" name="Group 19">
              <a:extLst>
                <a:ext uri="{FF2B5EF4-FFF2-40B4-BE49-F238E27FC236}">
                  <a16:creationId xmlns:a16="http://schemas.microsoft.com/office/drawing/2014/main" id="{9BC0E905-7EB2-E7D3-82B5-DEDF21DD0CBD}"/>
                </a:ext>
              </a:extLst>
            </p:cNvPr>
            <p:cNvGrpSpPr>
              <a:grpSpLocks noChangeAspect="1"/>
            </p:cNvGrpSpPr>
            <p:nvPr/>
          </p:nvGrpSpPr>
          <p:grpSpPr>
            <a:xfrm>
              <a:off x="5272066" y="4391455"/>
              <a:ext cx="2268000" cy="2048702"/>
              <a:chOff x="1036320" y="2239962"/>
              <a:chExt cx="1905000" cy="1948528"/>
            </a:xfrm>
            <a:solidFill>
              <a:schemeClr val="tx2">
                <a:lumMod val="10000"/>
                <a:lumOff val="90000"/>
              </a:schemeClr>
            </a:solidFill>
          </p:grpSpPr>
          <p:grpSp>
            <p:nvGrpSpPr>
              <p:cNvPr id="30" name="Group 29">
                <a:extLst>
                  <a:ext uri="{FF2B5EF4-FFF2-40B4-BE49-F238E27FC236}">
                    <a16:creationId xmlns:a16="http://schemas.microsoft.com/office/drawing/2014/main" id="{4323259B-57B7-66F6-AF5F-7861EED60D15}"/>
                  </a:ext>
                </a:extLst>
              </p:cNvPr>
              <p:cNvGrpSpPr/>
              <p:nvPr/>
            </p:nvGrpSpPr>
            <p:grpSpPr>
              <a:xfrm>
                <a:off x="1036320" y="2239962"/>
                <a:ext cx="1905000" cy="972266"/>
                <a:chOff x="1036320" y="2239962"/>
                <a:chExt cx="1905000" cy="972266"/>
              </a:xfrm>
              <a:grpFill/>
            </p:grpSpPr>
            <p:grpSp>
              <p:nvGrpSpPr>
                <p:cNvPr id="78" name="Group 77">
                  <a:extLst>
                    <a:ext uri="{FF2B5EF4-FFF2-40B4-BE49-F238E27FC236}">
                      <a16:creationId xmlns:a16="http://schemas.microsoft.com/office/drawing/2014/main" id="{FEC752AC-1B49-37D1-CD75-5FD0B2BE9A69}"/>
                    </a:ext>
                  </a:extLst>
                </p:cNvPr>
                <p:cNvGrpSpPr/>
                <p:nvPr/>
              </p:nvGrpSpPr>
              <p:grpSpPr>
                <a:xfrm>
                  <a:off x="1036320" y="2239962"/>
                  <a:ext cx="1905000" cy="486796"/>
                  <a:chOff x="1036320" y="2239962"/>
                  <a:chExt cx="1905000" cy="486796"/>
                </a:xfrm>
                <a:grpFill/>
              </p:grpSpPr>
              <p:grpSp>
                <p:nvGrpSpPr>
                  <p:cNvPr id="102" name="Group 101">
                    <a:extLst>
                      <a:ext uri="{FF2B5EF4-FFF2-40B4-BE49-F238E27FC236}">
                        <a16:creationId xmlns:a16="http://schemas.microsoft.com/office/drawing/2014/main" id="{ED17CC15-8047-AE86-7C00-F31280B1F8BC}"/>
                      </a:ext>
                    </a:extLst>
                  </p:cNvPr>
                  <p:cNvGrpSpPr/>
                  <p:nvPr/>
                </p:nvGrpSpPr>
                <p:grpSpPr>
                  <a:xfrm>
                    <a:off x="1036320" y="2239962"/>
                    <a:ext cx="1905000" cy="244158"/>
                    <a:chOff x="1036320" y="2239962"/>
                    <a:chExt cx="2194560" cy="274638"/>
                  </a:xfrm>
                  <a:grpFill/>
                </p:grpSpPr>
                <p:grpSp>
                  <p:nvGrpSpPr>
                    <p:cNvPr id="114" name="Group 113">
                      <a:extLst>
                        <a:ext uri="{FF2B5EF4-FFF2-40B4-BE49-F238E27FC236}">
                          <a16:creationId xmlns:a16="http://schemas.microsoft.com/office/drawing/2014/main" id="{2CD07739-1475-EDC6-AE96-7B105D9826B1}"/>
                        </a:ext>
                      </a:extLst>
                    </p:cNvPr>
                    <p:cNvGrpSpPr/>
                    <p:nvPr/>
                  </p:nvGrpSpPr>
                  <p:grpSpPr>
                    <a:xfrm>
                      <a:off x="1036320" y="2240280"/>
                      <a:ext cx="1097280" cy="274320"/>
                      <a:chOff x="1036320" y="2240280"/>
                      <a:chExt cx="1097280" cy="274320"/>
                    </a:xfrm>
                    <a:grpFill/>
                  </p:grpSpPr>
                  <p:sp>
                    <p:nvSpPr>
                      <p:cNvPr id="120" name="Rectangle 119">
                        <a:extLst>
                          <a:ext uri="{FF2B5EF4-FFF2-40B4-BE49-F238E27FC236}">
                            <a16:creationId xmlns:a16="http://schemas.microsoft.com/office/drawing/2014/main" id="{688F2973-A3FD-6143-2A39-18DFB07A252F}"/>
                          </a:ext>
                        </a:extLst>
                      </p:cNvPr>
                      <p:cNvSpPr/>
                      <p:nvPr/>
                    </p:nvSpPr>
                    <p:spPr>
                      <a:xfrm>
                        <a:off x="103632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dirty="0">
                          <a:latin typeface="Trebuchet MS" panose="020B0703020202090204" pitchFamily="34" charset="0"/>
                        </a:endParaRPr>
                      </a:p>
                    </p:txBody>
                  </p:sp>
                  <p:sp>
                    <p:nvSpPr>
                      <p:cNvPr id="121" name="Rectangle 120">
                        <a:extLst>
                          <a:ext uri="{FF2B5EF4-FFF2-40B4-BE49-F238E27FC236}">
                            <a16:creationId xmlns:a16="http://schemas.microsoft.com/office/drawing/2014/main" id="{AC89BAF3-2D0C-ACAB-C1EE-C5CAA065D520}"/>
                          </a:ext>
                        </a:extLst>
                      </p:cNvPr>
                      <p:cNvSpPr/>
                      <p:nvPr/>
                    </p:nvSpPr>
                    <p:spPr>
                      <a:xfrm>
                        <a:off x="131064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22" name="Rectangle 121">
                        <a:extLst>
                          <a:ext uri="{FF2B5EF4-FFF2-40B4-BE49-F238E27FC236}">
                            <a16:creationId xmlns:a16="http://schemas.microsoft.com/office/drawing/2014/main" id="{B3475863-CED9-8CF6-FCE2-2AC1ECA4C11A}"/>
                          </a:ext>
                        </a:extLst>
                      </p:cNvPr>
                      <p:cNvSpPr/>
                      <p:nvPr/>
                    </p:nvSpPr>
                    <p:spPr>
                      <a:xfrm>
                        <a:off x="1588168"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23" name="Rectangle 122">
                        <a:extLst>
                          <a:ext uri="{FF2B5EF4-FFF2-40B4-BE49-F238E27FC236}">
                            <a16:creationId xmlns:a16="http://schemas.microsoft.com/office/drawing/2014/main" id="{34C44017-B40A-F470-82EB-ADBC278014CD}"/>
                          </a:ext>
                        </a:extLst>
                      </p:cNvPr>
                      <p:cNvSpPr/>
                      <p:nvPr/>
                    </p:nvSpPr>
                    <p:spPr>
                      <a:xfrm>
                        <a:off x="185928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15" name="Group 114">
                      <a:extLst>
                        <a:ext uri="{FF2B5EF4-FFF2-40B4-BE49-F238E27FC236}">
                          <a16:creationId xmlns:a16="http://schemas.microsoft.com/office/drawing/2014/main" id="{3F2FD6BF-6984-BA6D-E9D2-43F94AA8C2D8}"/>
                        </a:ext>
                      </a:extLst>
                    </p:cNvPr>
                    <p:cNvGrpSpPr/>
                    <p:nvPr/>
                  </p:nvGrpSpPr>
                  <p:grpSpPr>
                    <a:xfrm>
                      <a:off x="2133600" y="2239962"/>
                      <a:ext cx="1097280" cy="274320"/>
                      <a:chOff x="1036320" y="2240280"/>
                      <a:chExt cx="1097280" cy="274320"/>
                    </a:xfrm>
                    <a:grpFill/>
                  </p:grpSpPr>
                  <p:sp>
                    <p:nvSpPr>
                      <p:cNvPr id="116" name="Rectangle 115">
                        <a:extLst>
                          <a:ext uri="{FF2B5EF4-FFF2-40B4-BE49-F238E27FC236}">
                            <a16:creationId xmlns:a16="http://schemas.microsoft.com/office/drawing/2014/main" id="{2B60C878-37A5-299D-A5F7-8465870A465E}"/>
                          </a:ext>
                        </a:extLst>
                      </p:cNvPr>
                      <p:cNvSpPr/>
                      <p:nvPr/>
                    </p:nvSpPr>
                    <p:spPr>
                      <a:xfrm>
                        <a:off x="103632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7" name="Rectangle 116">
                        <a:extLst>
                          <a:ext uri="{FF2B5EF4-FFF2-40B4-BE49-F238E27FC236}">
                            <a16:creationId xmlns:a16="http://schemas.microsoft.com/office/drawing/2014/main" id="{55AE95FF-E6B6-06B4-FD4A-CC269BB2688B}"/>
                          </a:ext>
                        </a:extLst>
                      </p:cNvPr>
                      <p:cNvSpPr/>
                      <p:nvPr/>
                    </p:nvSpPr>
                    <p:spPr>
                      <a:xfrm>
                        <a:off x="131064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8" name="Rectangle 117">
                        <a:extLst>
                          <a:ext uri="{FF2B5EF4-FFF2-40B4-BE49-F238E27FC236}">
                            <a16:creationId xmlns:a16="http://schemas.microsoft.com/office/drawing/2014/main" id="{1B867275-41FE-DB02-862B-851ABF1CEF05}"/>
                          </a:ext>
                        </a:extLst>
                      </p:cNvPr>
                      <p:cNvSpPr/>
                      <p:nvPr/>
                    </p:nvSpPr>
                    <p:spPr>
                      <a:xfrm>
                        <a:off x="1588168"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9" name="Rectangle 118">
                        <a:extLst>
                          <a:ext uri="{FF2B5EF4-FFF2-40B4-BE49-F238E27FC236}">
                            <a16:creationId xmlns:a16="http://schemas.microsoft.com/office/drawing/2014/main" id="{2642E4B8-633B-218C-6797-E0FCC5A7994B}"/>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103" name="Group 102">
                    <a:extLst>
                      <a:ext uri="{FF2B5EF4-FFF2-40B4-BE49-F238E27FC236}">
                        <a16:creationId xmlns:a16="http://schemas.microsoft.com/office/drawing/2014/main" id="{729E5F28-1850-18F0-3033-496E981A6E8E}"/>
                      </a:ext>
                    </a:extLst>
                  </p:cNvPr>
                  <p:cNvGrpSpPr/>
                  <p:nvPr/>
                </p:nvGrpSpPr>
                <p:grpSpPr>
                  <a:xfrm>
                    <a:off x="1036320" y="2482600"/>
                    <a:ext cx="1905000" cy="244158"/>
                    <a:chOff x="1036320" y="2239962"/>
                    <a:chExt cx="2194560" cy="274638"/>
                  </a:xfrm>
                  <a:grpFill/>
                </p:grpSpPr>
                <p:grpSp>
                  <p:nvGrpSpPr>
                    <p:cNvPr id="104" name="Group 103">
                      <a:extLst>
                        <a:ext uri="{FF2B5EF4-FFF2-40B4-BE49-F238E27FC236}">
                          <a16:creationId xmlns:a16="http://schemas.microsoft.com/office/drawing/2014/main" id="{D0C02079-13A2-2E75-E4B2-A00847BD1B87}"/>
                        </a:ext>
                      </a:extLst>
                    </p:cNvPr>
                    <p:cNvGrpSpPr/>
                    <p:nvPr/>
                  </p:nvGrpSpPr>
                  <p:grpSpPr>
                    <a:xfrm>
                      <a:off x="1036320" y="2240280"/>
                      <a:ext cx="1097280" cy="274320"/>
                      <a:chOff x="1036320" y="2240280"/>
                      <a:chExt cx="1097280" cy="274320"/>
                    </a:xfrm>
                    <a:grpFill/>
                  </p:grpSpPr>
                  <p:sp>
                    <p:nvSpPr>
                      <p:cNvPr id="110" name="Rectangle 109">
                        <a:extLst>
                          <a:ext uri="{FF2B5EF4-FFF2-40B4-BE49-F238E27FC236}">
                            <a16:creationId xmlns:a16="http://schemas.microsoft.com/office/drawing/2014/main" id="{7607270F-22C0-7262-A024-E813A89D3F67}"/>
                          </a:ext>
                        </a:extLst>
                      </p:cNvPr>
                      <p:cNvSpPr/>
                      <p:nvPr/>
                    </p:nvSpPr>
                    <p:spPr>
                      <a:xfrm>
                        <a:off x="103632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1" name="Rectangle 110">
                        <a:extLst>
                          <a:ext uri="{FF2B5EF4-FFF2-40B4-BE49-F238E27FC236}">
                            <a16:creationId xmlns:a16="http://schemas.microsoft.com/office/drawing/2014/main" id="{CCBEF221-1BCC-3D02-807A-8332A4133320}"/>
                          </a:ext>
                        </a:extLst>
                      </p:cNvPr>
                      <p:cNvSpPr/>
                      <p:nvPr/>
                    </p:nvSpPr>
                    <p:spPr>
                      <a:xfrm>
                        <a:off x="131064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2" name="Rectangle 111">
                        <a:extLst>
                          <a:ext uri="{FF2B5EF4-FFF2-40B4-BE49-F238E27FC236}">
                            <a16:creationId xmlns:a16="http://schemas.microsoft.com/office/drawing/2014/main" id="{D8D032BE-8BFE-4675-1668-4AC7452F3C72}"/>
                          </a:ext>
                        </a:extLst>
                      </p:cNvPr>
                      <p:cNvSpPr/>
                      <p:nvPr/>
                    </p:nvSpPr>
                    <p:spPr>
                      <a:xfrm>
                        <a:off x="1588168"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3" name="Rectangle 112">
                        <a:extLst>
                          <a:ext uri="{FF2B5EF4-FFF2-40B4-BE49-F238E27FC236}">
                            <a16:creationId xmlns:a16="http://schemas.microsoft.com/office/drawing/2014/main" id="{7DC1B01E-B65D-C28F-80D9-033F3C037238}"/>
                          </a:ext>
                        </a:extLst>
                      </p:cNvPr>
                      <p:cNvSpPr/>
                      <p:nvPr/>
                    </p:nvSpPr>
                    <p:spPr>
                      <a:xfrm>
                        <a:off x="185928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05" name="Group 104">
                      <a:extLst>
                        <a:ext uri="{FF2B5EF4-FFF2-40B4-BE49-F238E27FC236}">
                          <a16:creationId xmlns:a16="http://schemas.microsoft.com/office/drawing/2014/main" id="{034D95B6-499A-A6B5-1541-D53DE24D76D2}"/>
                        </a:ext>
                      </a:extLst>
                    </p:cNvPr>
                    <p:cNvGrpSpPr/>
                    <p:nvPr/>
                  </p:nvGrpSpPr>
                  <p:grpSpPr>
                    <a:xfrm>
                      <a:off x="2133600" y="2239962"/>
                      <a:ext cx="1097280" cy="274320"/>
                      <a:chOff x="1036320" y="2240280"/>
                      <a:chExt cx="1097280" cy="274320"/>
                    </a:xfrm>
                    <a:grpFill/>
                  </p:grpSpPr>
                  <p:sp>
                    <p:nvSpPr>
                      <p:cNvPr id="106" name="Rectangle 105">
                        <a:extLst>
                          <a:ext uri="{FF2B5EF4-FFF2-40B4-BE49-F238E27FC236}">
                            <a16:creationId xmlns:a16="http://schemas.microsoft.com/office/drawing/2014/main" id="{7BEB65CD-44A3-F09B-7FAC-BEDEF8C38EA3}"/>
                          </a:ext>
                        </a:extLst>
                      </p:cNvPr>
                      <p:cNvSpPr/>
                      <p:nvPr/>
                    </p:nvSpPr>
                    <p:spPr>
                      <a:xfrm>
                        <a:off x="103632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7" name="Rectangle 106">
                        <a:extLst>
                          <a:ext uri="{FF2B5EF4-FFF2-40B4-BE49-F238E27FC236}">
                            <a16:creationId xmlns:a16="http://schemas.microsoft.com/office/drawing/2014/main" id="{A86F8FEA-54CB-36A1-6EFC-BB9F2C62E599}"/>
                          </a:ext>
                        </a:extLst>
                      </p:cNvPr>
                      <p:cNvSpPr/>
                      <p:nvPr/>
                    </p:nvSpPr>
                    <p:spPr>
                      <a:xfrm>
                        <a:off x="131064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8" name="Rectangle 107">
                        <a:extLst>
                          <a:ext uri="{FF2B5EF4-FFF2-40B4-BE49-F238E27FC236}">
                            <a16:creationId xmlns:a16="http://schemas.microsoft.com/office/drawing/2014/main" id="{EEA2C7B3-79C7-F4DE-0D19-E813C374A614}"/>
                          </a:ext>
                        </a:extLst>
                      </p:cNvPr>
                      <p:cNvSpPr/>
                      <p:nvPr/>
                    </p:nvSpPr>
                    <p:spPr>
                      <a:xfrm>
                        <a:off x="1588168"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9" name="Rectangle 108">
                        <a:extLst>
                          <a:ext uri="{FF2B5EF4-FFF2-40B4-BE49-F238E27FC236}">
                            <a16:creationId xmlns:a16="http://schemas.microsoft.com/office/drawing/2014/main" id="{B72E9ED6-2ABC-8AAF-8EE1-5286780CF70B}"/>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79" name="Group 78">
                  <a:extLst>
                    <a:ext uri="{FF2B5EF4-FFF2-40B4-BE49-F238E27FC236}">
                      <a16:creationId xmlns:a16="http://schemas.microsoft.com/office/drawing/2014/main" id="{3B3C1772-32E4-104C-6243-2D8B99D22CE0}"/>
                    </a:ext>
                  </a:extLst>
                </p:cNvPr>
                <p:cNvGrpSpPr/>
                <p:nvPr/>
              </p:nvGrpSpPr>
              <p:grpSpPr>
                <a:xfrm>
                  <a:off x="1036320" y="2725432"/>
                  <a:ext cx="1905000" cy="486796"/>
                  <a:chOff x="1036320" y="2239962"/>
                  <a:chExt cx="1905000" cy="486796"/>
                </a:xfrm>
                <a:grpFill/>
              </p:grpSpPr>
              <p:grpSp>
                <p:nvGrpSpPr>
                  <p:cNvPr id="80" name="Group 79">
                    <a:extLst>
                      <a:ext uri="{FF2B5EF4-FFF2-40B4-BE49-F238E27FC236}">
                        <a16:creationId xmlns:a16="http://schemas.microsoft.com/office/drawing/2014/main" id="{9788A922-C04F-96F1-642F-5BAC02C8BC04}"/>
                      </a:ext>
                    </a:extLst>
                  </p:cNvPr>
                  <p:cNvGrpSpPr/>
                  <p:nvPr/>
                </p:nvGrpSpPr>
                <p:grpSpPr>
                  <a:xfrm>
                    <a:off x="1036320" y="2239962"/>
                    <a:ext cx="1905000" cy="244158"/>
                    <a:chOff x="1036320" y="2239962"/>
                    <a:chExt cx="2194560" cy="274638"/>
                  </a:xfrm>
                  <a:grpFill/>
                </p:grpSpPr>
                <p:grpSp>
                  <p:nvGrpSpPr>
                    <p:cNvPr id="92" name="Group 91">
                      <a:extLst>
                        <a:ext uri="{FF2B5EF4-FFF2-40B4-BE49-F238E27FC236}">
                          <a16:creationId xmlns:a16="http://schemas.microsoft.com/office/drawing/2014/main" id="{6873EDDA-1424-4BED-4F99-CAEE11D0482A}"/>
                        </a:ext>
                      </a:extLst>
                    </p:cNvPr>
                    <p:cNvGrpSpPr/>
                    <p:nvPr/>
                  </p:nvGrpSpPr>
                  <p:grpSpPr>
                    <a:xfrm>
                      <a:off x="1036320" y="2240280"/>
                      <a:ext cx="1097280" cy="274320"/>
                      <a:chOff x="1036320" y="2240280"/>
                      <a:chExt cx="1097280" cy="274320"/>
                    </a:xfrm>
                    <a:grpFill/>
                  </p:grpSpPr>
                  <p:sp>
                    <p:nvSpPr>
                      <p:cNvPr id="98" name="Rectangle 97">
                        <a:extLst>
                          <a:ext uri="{FF2B5EF4-FFF2-40B4-BE49-F238E27FC236}">
                            <a16:creationId xmlns:a16="http://schemas.microsoft.com/office/drawing/2014/main" id="{B20115BB-D208-5D29-A3A1-BEC6AE98A75B}"/>
                          </a:ext>
                        </a:extLst>
                      </p:cNvPr>
                      <p:cNvSpPr/>
                      <p:nvPr/>
                    </p:nvSpPr>
                    <p:spPr>
                      <a:xfrm>
                        <a:off x="103632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99" name="Rectangle 98">
                        <a:extLst>
                          <a:ext uri="{FF2B5EF4-FFF2-40B4-BE49-F238E27FC236}">
                            <a16:creationId xmlns:a16="http://schemas.microsoft.com/office/drawing/2014/main" id="{1BD0BE5A-640C-3639-A494-63F27C88EFDB}"/>
                          </a:ext>
                        </a:extLst>
                      </p:cNvPr>
                      <p:cNvSpPr/>
                      <p:nvPr/>
                    </p:nvSpPr>
                    <p:spPr>
                      <a:xfrm>
                        <a:off x="131064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0" name="Rectangle 99">
                        <a:extLst>
                          <a:ext uri="{FF2B5EF4-FFF2-40B4-BE49-F238E27FC236}">
                            <a16:creationId xmlns:a16="http://schemas.microsoft.com/office/drawing/2014/main" id="{55B82E30-9FCB-FD86-C8E6-E5E451561392}"/>
                          </a:ext>
                        </a:extLst>
                      </p:cNvPr>
                      <p:cNvSpPr/>
                      <p:nvPr/>
                    </p:nvSpPr>
                    <p:spPr>
                      <a:xfrm>
                        <a:off x="1588168"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1" name="Rectangle 100">
                        <a:extLst>
                          <a:ext uri="{FF2B5EF4-FFF2-40B4-BE49-F238E27FC236}">
                            <a16:creationId xmlns:a16="http://schemas.microsoft.com/office/drawing/2014/main" id="{9D11C697-BB8D-CA6C-F699-CB38A56B16C1}"/>
                          </a:ext>
                        </a:extLst>
                      </p:cNvPr>
                      <p:cNvSpPr/>
                      <p:nvPr/>
                    </p:nvSpPr>
                    <p:spPr>
                      <a:xfrm>
                        <a:off x="185928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93" name="Group 92">
                      <a:extLst>
                        <a:ext uri="{FF2B5EF4-FFF2-40B4-BE49-F238E27FC236}">
                          <a16:creationId xmlns:a16="http://schemas.microsoft.com/office/drawing/2014/main" id="{FA0A3536-BF35-8290-B0CF-21BB5B86936E}"/>
                        </a:ext>
                      </a:extLst>
                    </p:cNvPr>
                    <p:cNvGrpSpPr/>
                    <p:nvPr/>
                  </p:nvGrpSpPr>
                  <p:grpSpPr>
                    <a:xfrm>
                      <a:off x="2133600" y="2239962"/>
                      <a:ext cx="1097280" cy="274320"/>
                      <a:chOff x="1036320" y="2240280"/>
                      <a:chExt cx="1097280" cy="274320"/>
                    </a:xfrm>
                    <a:grpFill/>
                  </p:grpSpPr>
                  <p:sp>
                    <p:nvSpPr>
                      <p:cNvPr id="94" name="Rectangle 93">
                        <a:extLst>
                          <a:ext uri="{FF2B5EF4-FFF2-40B4-BE49-F238E27FC236}">
                            <a16:creationId xmlns:a16="http://schemas.microsoft.com/office/drawing/2014/main" id="{50657251-9BE5-6720-4918-1B124C3510C0}"/>
                          </a:ext>
                        </a:extLst>
                      </p:cNvPr>
                      <p:cNvSpPr/>
                      <p:nvPr/>
                    </p:nvSpPr>
                    <p:spPr>
                      <a:xfrm>
                        <a:off x="103632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95" name="Rectangle 94">
                        <a:extLst>
                          <a:ext uri="{FF2B5EF4-FFF2-40B4-BE49-F238E27FC236}">
                            <a16:creationId xmlns:a16="http://schemas.microsoft.com/office/drawing/2014/main" id="{DA5E80D0-18A9-2DCB-C160-CC6177BE7F35}"/>
                          </a:ext>
                        </a:extLst>
                      </p:cNvPr>
                      <p:cNvSpPr/>
                      <p:nvPr/>
                    </p:nvSpPr>
                    <p:spPr>
                      <a:xfrm>
                        <a:off x="131064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96" name="Rectangle 95">
                        <a:extLst>
                          <a:ext uri="{FF2B5EF4-FFF2-40B4-BE49-F238E27FC236}">
                            <a16:creationId xmlns:a16="http://schemas.microsoft.com/office/drawing/2014/main" id="{02D5EC8C-3523-288A-2192-C726FE3B59B7}"/>
                          </a:ext>
                        </a:extLst>
                      </p:cNvPr>
                      <p:cNvSpPr/>
                      <p:nvPr/>
                    </p:nvSpPr>
                    <p:spPr>
                      <a:xfrm>
                        <a:off x="1588168"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97" name="Rectangle 96">
                        <a:extLst>
                          <a:ext uri="{FF2B5EF4-FFF2-40B4-BE49-F238E27FC236}">
                            <a16:creationId xmlns:a16="http://schemas.microsoft.com/office/drawing/2014/main" id="{A246BE5C-D330-6A61-EE44-79DDDB004691}"/>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81" name="Group 80">
                    <a:extLst>
                      <a:ext uri="{FF2B5EF4-FFF2-40B4-BE49-F238E27FC236}">
                        <a16:creationId xmlns:a16="http://schemas.microsoft.com/office/drawing/2014/main" id="{4197BB22-661F-A4AD-A91D-3C63BB85AE62}"/>
                      </a:ext>
                    </a:extLst>
                  </p:cNvPr>
                  <p:cNvGrpSpPr/>
                  <p:nvPr/>
                </p:nvGrpSpPr>
                <p:grpSpPr>
                  <a:xfrm>
                    <a:off x="1036320" y="2482600"/>
                    <a:ext cx="1905000" cy="244158"/>
                    <a:chOff x="1036320" y="2239962"/>
                    <a:chExt cx="2194560" cy="274638"/>
                  </a:xfrm>
                  <a:grpFill/>
                </p:grpSpPr>
                <p:grpSp>
                  <p:nvGrpSpPr>
                    <p:cNvPr id="82" name="Group 81">
                      <a:extLst>
                        <a:ext uri="{FF2B5EF4-FFF2-40B4-BE49-F238E27FC236}">
                          <a16:creationId xmlns:a16="http://schemas.microsoft.com/office/drawing/2014/main" id="{81DA79FC-F032-0078-70CB-2F382315D86E}"/>
                        </a:ext>
                      </a:extLst>
                    </p:cNvPr>
                    <p:cNvGrpSpPr/>
                    <p:nvPr/>
                  </p:nvGrpSpPr>
                  <p:grpSpPr>
                    <a:xfrm>
                      <a:off x="1036320" y="2240280"/>
                      <a:ext cx="1097280" cy="274320"/>
                      <a:chOff x="1036320" y="2240280"/>
                      <a:chExt cx="1097280" cy="274320"/>
                    </a:xfrm>
                    <a:grpFill/>
                  </p:grpSpPr>
                  <p:sp>
                    <p:nvSpPr>
                      <p:cNvPr id="88" name="Rectangle 87">
                        <a:extLst>
                          <a:ext uri="{FF2B5EF4-FFF2-40B4-BE49-F238E27FC236}">
                            <a16:creationId xmlns:a16="http://schemas.microsoft.com/office/drawing/2014/main" id="{3DCFF83B-FC40-7F0D-EE54-3A636ABB279D}"/>
                          </a:ext>
                        </a:extLst>
                      </p:cNvPr>
                      <p:cNvSpPr/>
                      <p:nvPr/>
                    </p:nvSpPr>
                    <p:spPr>
                      <a:xfrm>
                        <a:off x="103632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9" name="Rectangle 88">
                        <a:extLst>
                          <a:ext uri="{FF2B5EF4-FFF2-40B4-BE49-F238E27FC236}">
                            <a16:creationId xmlns:a16="http://schemas.microsoft.com/office/drawing/2014/main" id="{54736170-65D3-73D0-2687-5CF6D5D07397}"/>
                          </a:ext>
                        </a:extLst>
                      </p:cNvPr>
                      <p:cNvSpPr/>
                      <p:nvPr/>
                    </p:nvSpPr>
                    <p:spPr>
                      <a:xfrm>
                        <a:off x="131064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90" name="Rectangle 89">
                        <a:extLst>
                          <a:ext uri="{FF2B5EF4-FFF2-40B4-BE49-F238E27FC236}">
                            <a16:creationId xmlns:a16="http://schemas.microsoft.com/office/drawing/2014/main" id="{88A3A951-7E2C-90C3-63B2-7D70B1069516}"/>
                          </a:ext>
                        </a:extLst>
                      </p:cNvPr>
                      <p:cNvSpPr/>
                      <p:nvPr/>
                    </p:nvSpPr>
                    <p:spPr>
                      <a:xfrm>
                        <a:off x="1588168"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91" name="Rectangle 90">
                        <a:extLst>
                          <a:ext uri="{FF2B5EF4-FFF2-40B4-BE49-F238E27FC236}">
                            <a16:creationId xmlns:a16="http://schemas.microsoft.com/office/drawing/2014/main" id="{AD89BBA6-5570-92CC-804A-8245365BA670}"/>
                          </a:ext>
                        </a:extLst>
                      </p:cNvPr>
                      <p:cNvSpPr/>
                      <p:nvPr/>
                    </p:nvSpPr>
                    <p:spPr>
                      <a:xfrm>
                        <a:off x="185928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83" name="Group 82">
                      <a:extLst>
                        <a:ext uri="{FF2B5EF4-FFF2-40B4-BE49-F238E27FC236}">
                          <a16:creationId xmlns:a16="http://schemas.microsoft.com/office/drawing/2014/main" id="{34679DE1-932E-E5A3-1D0B-5125B13F96BE}"/>
                        </a:ext>
                      </a:extLst>
                    </p:cNvPr>
                    <p:cNvGrpSpPr/>
                    <p:nvPr/>
                  </p:nvGrpSpPr>
                  <p:grpSpPr>
                    <a:xfrm>
                      <a:off x="2133600" y="2239962"/>
                      <a:ext cx="1097280" cy="274320"/>
                      <a:chOff x="1036320" y="2240280"/>
                      <a:chExt cx="1097280" cy="274320"/>
                    </a:xfrm>
                    <a:grpFill/>
                  </p:grpSpPr>
                  <p:sp>
                    <p:nvSpPr>
                      <p:cNvPr id="84" name="Rectangle 83">
                        <a:extLst>
                          <a:ext uri="{FF2B5EF4-FFF2-40B4-BE49-F238E27FC236}">
                            <a16:creationId xmlns:a16="http://schemas.microsoft.com/office/drawing/2014/main" id="{9ED7AA6E-470B-F24C-359C-7BA1A1B54EFA}"/>
                          </a:ext>
                        </a:extLst>
                      </p:cNvPr>
                      <p:cNvSpPr/>
                      <p:nvPr/>
                    </p:nvSpPr>
                    <p:spPr>
                      <a:xfrm>
                        <a:off x="103632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5" name="Rectangle 84">
                        <a:extLst>
                          <a:ext uri="{FF2B5EF4-FFF2-40B4-BE49-F238E27FC236}">
                            <a16:creationId xmlns:a16="http://schemas.microsoft.com/office/drawing/2014/main" id="{145869E9-11C2-9A5F-BB1A-93739F8DB396}"/>
                          </a:ext>
                        </a:extLst>
                      </p:cNvPr>
                      <p:cNvSpPr/>
                      <p:nvPr/>
                    </p:nvSpPr>
                    <p:spPr>
                      <a:xfrm>
                        <a:off x="131064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6" name="Rectangle 85">
                        <a:extLst>
                          <a:ext uri="{FF2B5EF4-FFF2-40B4-BE49-F238E27FC236}">
                            <a16:creationId xmlns:a16="http://schemas.microsoft.com/office/drawing/2014/main" id="{1B00E644-6D20-12F4-16AD-AEED311849C7}"/>
                          </a:ext>
                        </a:extLst>
                      </p:cNvPr>
                      <p:cNvSpPr/>
                      <p:nvPr/>
                    </p:nvSpPr>
                    <p:spPr>
                      <a:xfrm>
                        <a:off x="1588168"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7" name="Rectangle 86">
                        <a:extLst>
                          <a:ext uri="{FF2B5EF4-FFF2-40B4-BE49-F238E27FC236}">
                            <a16:creationId xmlns:a16="http://schemas.microsoft.com/office/drawing/2014/main" id="{47FA97AD-BB8D-7D48-93F6-CDAA2C78EAB6}"/>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grpSp>
            <p:nvGrpSpPr>
              <p:cNvPr id="31" name="Group 30">
                <a:extLst>
                  <a:ext uri="{FF2B5EF4-FFF2-40B4-BE49-F238E27FC236}">
                    <a16:creationId xmlns:a16="http://schemas.microsoft.com/office/drawing/2014/main" id="{2B9B9CE1-A94E-9260-C887-C1AA38E11A2E}"/>
                  </a:ext>
                </a:extLst>
              </p:cNvPr>
              <p:cNvGrpSpPr/>
              <p:nvPr/>
            </p:nvGrpSpPr>
            <p:grpSpPr>
              <a:xfrm>
                <a:off x="1036320" y="3216224"/>
                <a:ext cx="1905000" cy="972266"/>
                <a:chOff x="1036320" y="2239962"/>
                <a:chExt cx="1905000" cy="972266"/>
              </a:xfrm>
              <a:grpFill/>
            </p:grpSpPr>
            <p:grpSp>
              <p:nvGrpSpPr>
                <p:cNvPr id="32" name="Group 31">
                  <a:extLst>
                    <a:ext uri="{FF2B5EF4-FFF2-40B4-BE49-F238E27FC236}">
                      <a16:creationId xmlns:a16="http://schemas.microsoft.com/office/drawing/2014/main" id="{0D2E7B31-7763-9B3C-8A85-42FA7A4F6B95}"/>
                    </a:ext>
                  </a:extLst>
                </p:cNvPr>
                <p:cNvGrpSpPr/>
                <p:nvPr/>
              </p:nvGrpSpPr>
              <p:grpSpPr>
                <a:xfrm>
                  <a:off x="1036320" y="2239962"/>
                  <a:ext cx="1905000" cy="486796"/>
                  <a:chOff x="1036320" y="2239962"/>
                  <a:chExt cx="1905000" cy="486796"/>
                </a:xfrm>
                <a:grpFill/>
              </p:grpSpPr>
              <p:grpSp>
                <p:nvGrpSpPr>
                  <p:cNvPr id="56" name="Group 55">
                    <a:extLst>
                      <a:ext uri="{FF2B5EF4-FFF2-40B4-BE49-F238E27FC236}">
                        <a16:creationId xmlns:a16="http://schemas.microsoft.com/office/drawing/2014/main" id="{4A3127D0-F7CA-229C-4584-9FA329922B1B}"/>
                      </a:ext>
                    </a:extLst>
                  </p:cNvPr>
                  <p:cNvGrpSpPr/>
                  <p:nvPr/>
                </p:nvGrpSpPr>
                <p:grpSpPr>
                  <a:xfrm>
                    <a:off x="1036320" y="2239962"/>
                    <a:ext cx="1905000" cy="244158"/>
                    <a:chOff x="1036320" y="2239962"/>
                    <a:chExt cx="2194560" cy="274638"/>
                  </a:xfrm>
                  <a:grpFill/>
                </p:grpSpPr>
                <p:grpSp>
                  <p:nvGrpSpPr>
                    <p:cNvPr id="68" name="Group 67">
                      <a:extLst>
                        <a:ext uri="{FF2B5EF4-FFF2-40B4-BE49-F238E27FC236}">
                          <a16:creationId xmlns:a16="http://schemas.microsoft.com/office/drawing/2014/main" id="{703BA34B-25C8-8370-B13B-1F3A6E30315E}"/>
                        </a:ext>
                      </a:extLst>
                    </p:cNvPr>
                    <p:cNvGrpSpPr/>
                    <p:nvPr/>
                  </p:nvGrpSpPr>
                  <p:grpSpPr>
                    <a:xfrm>
                      <a:off x="1036320" y="2240280"/>
                      <a:ext cx="1097280" cy="274320"/>
                      <a:chOff x="1036320" y="2240280"/>
                      <a:chExt cx="1097280" cy="274320"/>
                    </a:xfrm>
                    <a:grpFill/>
                  </p:grpSpPr>
                  <p:sp>
                    <p:nvSpPr>
                      <p:cNvPr id="74" name="Rectangle 73">
                        <a:extLst>
                          <a:ext uri="{FF2B5EF4-FFF2-40B4-BE49-F238E27FC236}">
                            <a16:creationId xmlns:a16="http://schemas.microsoft.com/office/drawing/2014/main" id="{56EEDEB3-7FDA-4609-0691-5ADD3366A178}"/>
                          </a:ext>
                        </a:extLst>
                      </p:cNvPr>
                      <p:cNvSpPr/>
                      <p:nvPr/>
                    </p:nvSpPr>
                    <p:spPr>
                      <a:xfrm>
                        <a:off x="103632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5" name="Rectangle 74">
                        <a:extLst>
                          <a:ext uri="{FF2B5EF4-FFF2-40B4-BE49-F238E27FC236}">
                            <a16:creationId xmlns:a16="http://schemas.microsoft.com/office/drawing/2014/main" id="{8B0B1AAA-8956-17AB-F04E-0868BA3A1BE9}"/>
                          </a:ext>
                        </a:extLst>
                      </p:cNvPr>
                      <p:cNvSpPr/>
                      <p:nvPr/>
                    </p:nvSpPr>
                    <p:spPr>
                      <a:xfrm>
                        <a:off x="131064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6" name="Rectangle 75">
                        <a:extLst>
                          <a:ext uri="{FF2B5EF4-FFF2-40B4-BE49-F238E27FC236}">
                            <a16:creationId xmlns:a16="http://schemas.microsoft.com/office/drawing/2014/main" id="{D67269E7-EE30-A5A9-1A63-6F667EC3D73D}"/>
                          </a:ext>
                        </a:extLst>
                      </p:cNvPr>
                      <p:cNvSpPr/>
                      <p:nvPr/>
                    </p:nvSpPr>
                    <p:spPr>
                      <a:xfrm>
                        <a:off x="1588168"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7" name="Rectangle 76">
                        <a:extLst>
                          <a:ext uri="{FF2B5EF4-FFF2-40B4-BE49-F238E27FC236}">
                            <a16:creationId xmlns:a16="http://schemas.microsoft.com/office/drawing/2014/main" id="{FD2135F9-D3D9-3773-37BD-FABA4069C5D5}"/>
                          </a:ext>
                        </a:extLst>
                      </p:cNvPr>
                      <p:cNvSpPr/>
                      <p:nvPr/>
                    </p:nvSpPr>
                    <p:spPr>
                      <a:xfrm>
                        <a:off x="185928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69" name="Group 68">
                      <a:extLst>
                        <a:ext uri="{FF2B5EF4-FFF2-40B4-BE49-F238E27FC236}">
                          <a16:creationId xmlns:a16="http://schemas.microsoft.com/office/drawing/2014/main" id="{FD73E04F-99EF-9555-AF98-8631EB8B11AB}"/>
                        </a:ext>
                      </a:extLst>
                    </p:cNvPr>
                    <p:cNvGrpSpPr/>
                    <p:nvPr/>
                  </p:nvGrpSpPr>
                  <p:grpSpPr>
                    <a:xfrm>
                      <a:off x="2133600" y="2239962"/>
                      <a:ext cx="1097280" cy="274320"/>
                      <a:chOff x="1036320" y="2240280"/>
                      <a:chExt cx="1097280" cy="274320"/>
                    </a:xfrm>
                    <a:grpFill/>
                  </p:grpSpPr>
                  <p:sp>
                    <p:nvSpPr>
                      <p:cNvPr id="70" name="Rectangle 69">
                        <a:extLst>
                          <a:ext uri="{FF2B5EF4-FFF2-40B4-BE49-F238E27FC236}">
                            <a16:creationId xmlns:a16="http://schemas.microsoft.com/office/drawing/2014/main" id="{3D69B0C6-E103-C798-D17D-6F0A0189AFBB}"/>
                          </a:ext>
                        </a:extLst>
                      </p:cNvPr>
                      <p:cNvSpPr/>
                      <p:nvPr/>
                    </p:nvSpPr>
                    <p:spPr>
                      <a:xfrm>
                        <a:off x="103632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1" name="Rectangle 70">
                        <a:extLst>
                          <a:ext uri="{FF2B5EF4-FFF2-40B4-BE49-F238E27FC236}">
                            <a16:creationId xmlns:a16="http://schemas.microsoft.com/office/drawing/2014/main" id="{BB5F563B-5F53-BAEC-85C4-85BED7F06BC8}"/>
                          </a:ext>
                        </a:extLst>
                      </p:cNvPr>
                      <p:cNvSpPr/>
                      <p:nvPr/>
                    </p:nvSpPr>
                    <p:spPr>
                      <a:xfrm>
                        <a:off x="131064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2" name="Rectangle 71">
                        <a:extLst>
                          <a:ext uri="{FF2B5EF4-FFF2-40B4-BE49-F238E27FC236}">
                            <a16:creationId xmlns:a16="http://schemas.microsoft.com/office/drawing/2014/main" id="{BFA85CE7-ED1B-07F2-1A35-A0350E7B0441}"/>
                          </a:ext>
                        </a:extLst>
                      </p:cNvPr>
                      <p:cNvSpPr/>
                      <p:nvPr/>
                    </p:nvSpPr>
                    <p:spPr>
                      <a:xfrm>
                        <a:off x="1588168"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3" name="Rectangle 72">
                        <a:extLst>
                          <a:ext uri="{FF2B5EF4-FFF2-40B4-BE49-F238E27FC236}">
                            <a16:creationId xmlns:a16="http://schemas.microsoft.com/office/drawing/2014/main" id="{360B84D6-2734-1035-D557-2A452050B920}"/>
                          </a:ext>
                        </a:extLst>
                      </p:cNvPr>
                      <p:cNvSpPr/>
                      <p:nvPr/>
                    </p:nvSpPr>
                    <p:spPr>
                      <a:xfrm>
                        <a:off x="185928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57" name="Group 56">
                    <a:extLst>
                      <a:ext uri="{FF2B5EF4-FFF2-40B4-BE49-F238E27FC236}">
                        <a16:creationId xmlns:a16="http://schemas.microsoft.com/office/drawing/2014/main" id="{4B21A9FB-8F76-2423-14E9-AF8E917276D9}"/>
                      </a:ext>
                    </a:extLst>
                  </p:cNvPr>
                  <p:cNvGrpSpPr/>
                  <p:nvPr/>
                </p:nvGrpSpPr>
                <p:grpSpPr>
                  <a:xfrm>
                    <a:off x="1036320" y="2482600"/>
                    <a:ext cx="1905000" cy="244158"/>
                    <a:chOff x="1036320" y="2239962"/>
                    <a:chExt cx="2194560" cy="274638"/>
                  </a:xfrm>
                  <a:grpFill/>
                </p:grpSpPr>
                <p:grpSp>
                  <p:nvGrpSpPr>
                    <p:cNvPr id="58" name="Group 57">
                      <a:extLst>
                        <a:ext uri="{FF2B5EF4-FFF2-40B4-BE49-F238E27FC236}">
                          <a16:creationId xmlns:a16="http://schemas.microsoft.com/office/drawing/2014/main" id="{F39E0634-3FE7-F559-7EA2-07B3EF27E904}"/>
                        </a:ext>
                      </a:extLst>
                    </p:cNvPr>
                    <p:cNvGrpSpPr/>
                    <p:nvPr/>
                  </p:nvGrpSpPr>
                  <p:grpSpPr>
                    <a:xfrm>
                      <a:off x="1036320" y="2240280"/>
                      <a:ext cx="1097280" cy="274320"/>
                      <a:chOff x="1036320" y="2240280"/>
                      <a:chExt cx="1097280" cy="274320"/>
                    </a:xfrm>
                    <a:grpFill/>
                  </p:grpSpPr>
                  <p:sp>
                    <p:nvSpPr>
                      <p:cNvPr id="64" name="Rectangle 63">
                        <a:extLst>
                          <a:ext uri="{FF2B5EF4-FFF2-40B4-BE49-F238E27FC236}">
                            <a16:creationId xmlns:a16="http://schemas.microsoft.com/office/drawing/2014/main" id="{177856C6-7748-EEA8-EDD8-4CCFC199978E}"/>
                          </a:ext>
                        </a:extLst>
                      </p:cNvPr>
                      <p:cNvSpPr/>
                      <p:nvPr/>
                    </p:nvSpPr>
                    <p:spPr>
                      <a:xfrm>
                        <a:off x="103632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5" name="Rectangle 64">
                        <a:extLst>
                          <a:ext uri="{FF2B5EF4-FFF2-40B4-BE49-F238E27FC236}">
                            <a16:creationId xmlns:a16="http://schemas.microsoft.com/office/drawing/2014/main" id="{0AA5EDCF-7F2C-CDCA-1CD8-42F583D90B02}"/>
                          </a:ext>
                        </a:extLst>
                      </p:cNvPr>
                      <p:cNvSpPr/>
                      <p:nvPr/>
                    </p:nvSpPr>
                    <p:spPr>
                      <a:xfrm>
                        <a:off x="131064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6" name="Rectangle 65">
                        <a:extLst>
                          <a:ext uri="{FF2B5EF4-FFF2-40B4-BE49-F238E27FC236}">
                            <a16:creationId xmlns:a16="http://schemas.microsoft.com/office/drawing/2014/main" id="{20F6DBD0-B2E1-C093-F74E-C4E1F324CA8E}"/>
                          </a:ext>
                        </a:extLst>
                      </p:cNvPr>
                      <p:cNvSpPr/>
                      <p:nvPr/>
                    </p:nvSpPr>
                    <p:spPr>
                      <a:xfrm>
                        <a:off x="1588168"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7" name="Rectangle 66">
                        <a:extLst>
                          <a:ext uri="{FF2B5EF4-FFF2-40B4-BE49-F238E27FC236}">
                            <a16:creationId xmlns:a16="http://schemas.microsoft.com/office/drawing/2014/main" id="{3AEBC324-9469-964C-9418-C610F8253E0E}"/>
                          </a:ext>
                        </a:extLst>
                      </p:cNvPr>
                      <p:cNvSpPr/>
                      <p:nvPr/>
                    </p:nvSpPr>
                    <p:spPr>
                      <a:xfrm>
                        <a:off x="185928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59" name="Group 58">
                      <a:extLst>
                        <a:ext uri="{FF2B5EF4-FFF2-40B4-BE49-F238E27FC236}">
                          <a16:creationId xmlns:a16="http://schemas.microsoft.com/office/drawing/2014/main" id="{8CDCA246-2611-2FFB-3888-5B5FEEF40C24}"/>
                        </a:ext>
                      </a:extLst>
                    </p:cNvPr>
                    <p:cNvGrpSpPr/>
                    <p:nvPr/>
                  </p:nvGrpSpPr>
                  <p:grpSpPr>
                    <a:xfrm>
                      <a:off x="2133600" y="2239962"/>
                      <a:ext cx="1097280" cy="274320"/>
                      <a:chOff x="1036320" y="2240280"/>
                      <a:chExt cx="1097280" cy="274320"/>
                    </a:xfrm>
                    <a:grpFill/>
                  </p:grpSpPr>
                  <p:sp>
                    <p:nvSpPr>
                      <p:cNvPr id="60" name="Rectangle 59">
                        <a:extLst>
                          <a:ext uri="{FF2B5EF4-FFF2-40B4-BE49-F238E27FC236}">
                            <a16:creationId xmlns:a16="http://schemas.microsoft.com/office/drawing/2014/main" id="{60560951-1BBC-05FF-287A-C4776AF37803}"/>
                          </a:ext>
                        </a:extLst>
                      </p:cNvPr>
                      <p:cNvSpPr/>
                      <p:nvPr/>
                    </p:nvSpPr>
                    <p:spPr>
                      <a:xfrm>
                        <a:off x="103632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1" name="Rectangle 60">
                        <a:extLst>
                          <a:ext uri="{FF2B5EF4-FFF2-40B4-BE49-F238E27FC236}">
                            <a16:creationId xmlns:a16="http://schemas.microsoft.com/office/drawing/2014/main" id="{51579D5D-76FF-CC57-5C61-4D5C2601B490}"/>
                          </a:ext>
                        </a:extLst>
                      </p:cNvPr>
                      <p:cNvSpPr/>
                      <p:nvPr/>
                    </p:nvSpPr>
                    <p:spPr>
                      <a:xfrm>
                        <a:off x="131064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2" name="Rectangle 61">
                        <a:extLst>
                          <a:ext uri="{FF2B5EF4-FFF2-40B4-BE49-F238E27FC236}">
                            <a16:creationId xmlns:a16="http://schemas.microsoft.com/office/drawing/2014/main" id="{9009F799-1B76-345F-F40D-6527A5BC3AB8}"/>
                          </a:ext>
                        </a:extLst>
                      </p:cNvPr>
                      <p:cNvSpPr/>
                      <p:nvPr/>
                    </p:nvSpPr>
                    <p:spPr>
                      <a:xfrm>
                        <a:off x="1588168"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63" name="Rectangle 62">
                        <a:extLst>
                          <a:ext uri="{FF2B5EF4-FFF2-40B4-BE49-F238E27FC236}">
                            <a16:creationId xmlns:a16="http://schemas.microsoft.com/office/drawing/2014/main" id="{E7C10873-98EA-2BEF-3C79-26D2744FC51F}"/>
                          </a:ext>
                        </a:extLst>
                      </p:cNvPr>
                      <p:cNvSpPr/>
                      <p:nvPr/>
                    </p:nvSpPr>
                    <p:spPr>
                      <a:xfrm>
                        <a:off x="185928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33" name="Group 32">
                  <a:extLst>
                    <a:ext uri="{FF2B5EF4-FFF2-40B4-BE49-F238E27FC236}">
                      <a16:creationId xmlns:a16="http://schemas.microsoft.com/office/drawing/2014/main" id="{A45E7683-8EBA-AFF6-C065-F8EAAD0F7788}"/>
                    </a:ext>
                  </a:extLst>
                </p:cNvPr>
                <p:cNvGrpSpPr/>
                <p:nvPr/>
              </p:nvGrpSpPr>
              <p:grpSpPr>
                <a:xfrm>
                  <a:off x="1036320" y="2725432"/>
                  <a:ext cx="1905000" cy="486796"/>
                  <a:chOff x="1036320" y="2239962"/>
                  <a:chExt cx="1905000" cy="486796"/>
                </a:xfrm>
                <a:grpFill/>
              </p:grpSpPr>
              <p:grpSp>
                <p:nvGrpSpPr>
                  <p:cNvPr id="34" name="Group 33">
                    <a:extLst>
                      <a:ext uri="{FF2B5EF4-FFF2-40B4-BE49-F238E27FC236}">
                        <a16:creationId xmlns:a16="http://schemas.microsoft.com/office/drawing/2014/main" id="{3835B84D-E754-B7FF-65D3-BA96DAD0B7A3}"/>
                      </a:ext>
                    </a:extLst>
                  </p:cNvPr>
                  <p:cNvGrpSpPr/>
                  <p:nvPr/>
                </p:nvGrpSpPr>
                <p:grpSpPr>
                  <a:xfrm>
                    <a:off x="1036320" y="2239962"/>
                    <a:ext cx="1905000" cy="244158"/>
                    <a:chOff x="1036320" y="2239962"/>
                    <a:chExt cx="2194560" cy="274638"/>
                  </a:xfrm>
                  <a:grpFill/>
                </p:grpSpPr>
                <p:grpSp>
                  <p:nvGrpSpPr>
                    <p:cNvPr id="46" name="Group 45">
                      <a:extLst>
                        <a:ext uri="{FF2B5EF4-FFF2-40B4-BE49-F238E27FC236}">
                          <a16:creationId xmlns:a16="http://schemas.microsoft.com/office/drawing/2014/main" id="{DCD52C56-26F8-FD44-E8A5-04A42A89F2E9}"/>
                        </a:ext>
                      </a:extLst>
                    </p:cNvPr>
                    <p:cNvGrpSpPr/>
                    <p:nvPr/>
                  </p:nvGrpSpPr>
                  <p:grpSpPr>
                    <a:xfrm>
                      <a:off x="1036320" y="2240280"/>
                      <a:ext cx="1097280" cy="274320"/>
                      <a:chOff x="1036320" y="2240280"/>
                      <a:chExt cx="1097280" cy="274320"/>
                    </a:xfrm>
                    <a:grpFill/>
                  </p:grpSpPr>
                  <p:sp>
                    <p:nvSpPr>
                      <p:cNvPr id="52" name="Rectangle 51">
                        <a:extLst>
                          <a:ext uri="{FF2B5EF4-FFF2-40B4-BE49-F238E27FC236}">
                            <a16:creationId xmlns:a16="http://schemas.microsoft.com/office/drawing/2014/main" id="{64FB51E7-1264-6599-1A6F-7CBA8C93D148}"/>
                          </a:ext>
                        </a:extLst>
                      </p:cNvPr>
                      <p:cNvSpPr/>
                      <p:nvPr/>
                    </p:nvSpPr>
                    <p:spPr>
                      <a:xfrm>
                        <a:off x="103632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3" name="Rectangle 52">
                        <a:extLst>
                          <a:ext uri="{FF2B5EF4-FFF2-40B4-BE49-F238E27FC236}">
                            <a16:creationId xmlns:a16="http://schemas.microsoft.com/office/drawing/2014/main" id="{E36494C6-4C8F-CC59-8E48-733B91EEA58D}"/>
                          </a:ext>
                        </a:extLst>
                      </p:cNvPr>
                      <p:cNvSpPr/>
                      <p:nvPr/>
                    </p:nvSpPr>
                    <p:spPr>
                      <a:xfrm>
                        <a:off x="131064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4" name="Rectangle 53">
                        <a:extLst>
                          <a:ext uri="{FF2B5EF4-FFF2-40B4-BE49-F238E27FC236}">
                            <a16:creationId xmlns:a16="http://schemas.microsoft.com/office/drawing/2014/main" id="{576DEDE9-3A2C-1216-774B-9068ABBAC863}"/>
                          </a:ext>
                        </a:extLst>
                      </p:cNvPr>
                      <p:cNvSpPr/>
                      <p:nvPr/>
                    </p:nvSpPr>
                    <p:spPr>
                      <a:xfrm>
                        <a:off x="1588168"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5" name="Rectangle 54">
                        <a:extLst>
                          <a:ext uri="{FF2B5EF4-FFF2-40B4-BE49-F238E27FC236}">
                            <a16:creationId xmlns:a16="http://schemas.microsoft.com/office/drawing/2014/main" id="{21ECDFBB-8ECF-F956-5F03-55F9773F3452}"/>
                          </a:ext>
                        </a:extLst>
                      </p:cNvPr>
                      <p:cNvSpPr/>
                      <p:nvPr/>
                    </p:nvSpPr>
                    <p:spPr>
                      <a:xfrm>
                        <a:off x="185928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47" name="Group 46">
                      <a:extLst>
                        <a:ext uri="{FF2B5EF4-FFF2-40B4-BE49-F238E27FC236}">
                          <a16:creationId xmlns:a16="http://schemas.microsoft.com/office/drawing/2014/main" id="{3266E977-FBFA-CB60-EC2A-89D008641778}"/>
                        </a:ext>
                      </a:extLst>
                    </p:cNvPr>
                    <p:cNvGrpSpPr/>
                    <p:nvPr/>
                  </p:nvGrpSpPr>
                  <p:grpSpPr>
                    <a:xfrm>
                      <a:off x="2133600" y="2239962"/>
                      <a:ext cx="1097280" cy="274320"/>
                      <a:chOff x="1036320" y="2240280"/>
                      <a:chExt cx="1097280" cy="274320"/>
                    </a:xfrm>
                    <a:grpFill/>
                  </p:grpSpPr>
                  <p:sp>
                    <p:nvSpPr>
                      <p:cNvPr id="48" name="Rectangle 47">
                        <a:extLst>
                          <a:ext uri="{FF2B5EF4-FFF2-40B4-BE49-F238E27FC236}">
                            <a16:creationId xmlns:a16="http://schemas.microsoft.com/office/drawing/2014/main" id="{33E42246-1DAE-1CB8-F30C-9F316D294BA0}"/>
                          </a:ext>
                        </a:extLst>
                      </p:cNvPr>
                      <p:cNvSpPr/>
                      <p:nvPr/>
                    </p:nvSpPr>
                    <p:spPr>
                      <a:xfrm>
                        <a:off x="103632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9" name="Rectangle 48">
                        <a:extLst>
                          <a:ext uri="{FF2B5EF4-FFF2-40B4-BE49-F238E27FC236}">
                            <a16:creationId xmlns:a16="http://schemas.microsoft.com/office/drawing/2014/main" id="{F923C2F2-3C74-D1B6-F4F4-8B584632866D}"/>
                          </a:ext>
                        </a:extLst>
                      </p:cNvPr>
                      <p:cNvSpPr/>
                      <p:nvPr/>
                    </p:nvSpPr>
                    <p:spPr>
                      <a:xfrm>
                        <a:off x="131064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0" name="Rectangle 49">
                        <a:extLst>
                          <a:ext uri="{FF2B5EF4-FFF2-40B4-BE49-F238E27FC236}">
                            <a16:creationId xmlns:a16="http://schemas.microsoft.com/office/drawing/2014/main" id="{6AC38F9E-94D1-76B1-59C4-878BFEE291D8}"/>
                          </a:ext>
                        </a:extLst>
                      </p:cNvPr>
                      <p:cNvSpPr/>
                      <p:nvPr/>
                    </p:nvSpPr>
                    <p:spPr>
                      <a:xfrm>
                        <a:off x="1588168"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51" name="Rectangle 50">
                        <a:extLst>
                          <a:ext uri="{FF2B5EF4-FFF2-40B4-BE49-F238E27FC236}">
                            <a16:creationId xmlns:a16="http://schemas.microsoft.com/office/drawing/2014/main" id="{3AC6AFE8-7484-7589-9E59-A6F147203F82}"/>
                          </a:ext>
                        </a:extLst>
                      </p:cNvPr>
                      <p:cNvSpPr/>
                      <p:nvPr/>
                    </p:nvSpPr>
                    <p:spPr>
                      <a:xfrm>
                        <a:off x="185928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35" name="Group 34">
                    <a:extLst>
                      <a:ext uri="{FF2B5EF4-FFF2-40B4-BE49-F238E27FC236}">
                        <a16:creationId xmlns:a16="http://schemas.microsoft.com/office/drawing/2014/main" id="{0C52C238-DE9C-4AA4-D9F2-92FBE6F943D4}"/>
                      </a:ext>
                    </a:extLst>
                  </p:cNvPr>
                  <p:cNvGrpSpPr/>
                  <p:nvPr/>
                </p:nvGrpSpPr>
                <p:grpSpPr>
                  <a:xfrm>
                    <a:off x="1036320" y="2482600"/>
                    <a:ext cx="1905000" cy="244158"/>
                    <a:chOff x="1036320" y="2239962"/>
                    <a:chExt cx="2194560" cy="274638"/>
                  </a:xfrm>
                  <a:grpFill/>
                </p:grpSpPr>
                <p:grpSp>
                  <p:nvGrpSpPr>
                    <p:cNvPr id="36" name="Group 35">
                      <a:extLst>
                        <a:ext uri="{FF2B5EF4-FFF2-40B4-BE49-F238E27FC236}">
                          <a16:creationId xmlns:a16="http://schemas.microsoft.com/office/drawing/2014/main" id="{B37C07B6-145E-19A1-D031-FFE2C4EAD308}"/>
                        </a:ext>
                      </a:extLst>
                    </p:cNvPr>
                    <p:cNvGrpSpPr/>
                    <p:nvPr/>
                  </p:nvGrpSpPr>
                  <p:grpSpPr>
                    <a:xfrm>
                      <a:off x="1036320" y="2240280"/>
                      <a:ext cx="1097280" cy="274320"/>
                      <a:chOff x="1036320" y="2240280"/>
                      <a:chExt cx="1097280" cy="274320"/>
                    </a:xfrm>
                    <a:grpFill/>
                  </p:grpSpPr>
                  <p:sp>
                    <p:nvSpPr>
                      <p:cNvPr id="42" name="Rectangle 41">
                        <a:extLst>
                          <a:ext uri="{FF2B5EF4-FFF2-40B4-BE49-F238E27FC236}">
                            <a16:creationId xmlns:a16="http://schemas.microsoft.com/office/drawing/2014/main" id="{B1EC0AE8-59B3-F616-71C5-70EC146DB48A}"/>
                          </a:ext>
                        </a:extLst>
                      </p:cNvPr>
                      <p:cNvSpPr/>
                      <p:nvPr/>
                    </p:nvSpPr>
                    <p:spPr>
                      <a:xfrm>
                        <a:off x="103632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3" name="Rectangle 42">
                        <a:extLst>
                          <a:ext uri="{FF2B5EF4-FFF2-40B4-BE49-F238E27FC236}">
                            <a16:creationId xmlns:a16="http://schemas.microsoft.com/office/drawing/2014/main" id="{42441713-A47D-4183-5643-E33CF9729625}"/>
                          </a:ext>
                        </a:extLst>
                      </p:cNvPr>
                      <p:cNvSpPr/>
                      <p:nvPr/>
                    </p:nvSpPr>
                    <p:spPr>
                      <a:xfrm>
                        <a:off x="131064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4" name="Rectangle 43">
                        <a:extLst>
                          <a:ext uri="{FF2B5EF4-FFF2-40B4-BE49-F238E27FC236}">
                            <a16:creationId xmlns:a16="http://schemas.microsoft.com/office/drawing/2014/main" id="{33350012-EF38-5BDD-4B1A-999B69192C1E}"/>
                          </a:ext>
                        </a:extLst>
                      </p:cNvPr>
                      <p:cNvSpPr/>
                      <p:nvPr/>
                    </p:nvSpPr>
                    <p:spPr>
                      <a:xfrm>
                        <a:off x="1588168"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5" name="Rectangle 44">
                        <a:extLst>
                          <a:ext uri="{FF2B5EF4-FFF2-40B4-BE49-F238E27FC236}">
                            <a16:creationId xmlns:a16="http://schemas.microsoft.com/office/drawing/2014/main" id="{199E04AB-9BA1-A2BA-D915-B2FB834D6174}"/>
                          </a:ext>
                        </a:extLst>
                      </p:cNvPr>
                      <p:cNvSpPr/>
                      <p:nvPr/>
                    </p:nvSpPr>
                    <p:spPr>
                      <a:xfrm>
                        <a:off x="1859280" y="2240280"/>
                        <a:ext cx="274320" cy="274320"/>
                      </a:xfrm>
                      <a:prstGeom prst="rect">
                        <a:avLst/>
                      </a:prstGeom>
                      <a:solidFill>
                        <a:schemeClr val="accent4"/>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7" name="Group 36">
                      <a:extLst>
                        <a:ext uri="{FF2B5EF4-FFF2-40B4-BE49-F238E27FC236}">
                          <a16:creationId xmlns:a16="http://schemas.microsoft.com/office/drawing/2014/main" id="{2A7FE7E2-3AD0-9EF2-16BA-9FF044111456}"/>
                        </a:ext>
                      </a:extLst>
                    </p:cNvPr>
                    <p:cNvGrpSpPr/>
                    <p:nvPr/>
                  </p:nvGrpSpPr>
                  <p:grpSpPr>
                    <a:xfrm>
                      <a:off x="2133600" y="2239962"/>
                      <a:ext cx="1097280" cy="274320"/>
                      <a:chOff x="1036320" y="2240280"/>
                      <a:chExt cx="1097280" cy="274320"/>
                    </a:xfrm>
                    <a:grpFill/>
                  </p:grpSpPr>
                  <p:sp>
                    <p:nvSpPr>
                      <p:cNvPr id="38" name="Rectangle 37">
                        <a:extLst>
                          <a:ext uri="{FF2B5EF4-FFF2-40B4-BE49-F238E27FC236}">
                            <a16:creationId xmlns:a16="http://schemas.microsoft.com/office/drawing/2014/main" id="{E2A7CA2B-8C97-D713-3D41-BDED6B900C68}"/>
                          </a:ext>
                        </a:extLst>
                      </p:cNvPr>
                      <p:cNvSpPr/>
                      <p:nvPr/>
                    </p:nvSpPr>
                    <p:spPr>
                      <a:xfrm>
                        <a:off x="103632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9" name="Rectangle 38">
                        <a:extLst>
                          <a:ext uri="{FF2B5EF4-FFF2-40B4-BE49-F238E27FC236}">
                            <a16:creationId xmlns:a16="http://schemas.microsoft.com/office/drawing/2014/main" id="{4428A6A4-E5F4-7673-EEBC-3A78AA2B5B10}"/>
                          </a:ext>
                        </a:extLst>
                      </p:cNvPr>
                      <p:cNvSpPr/>
                      <p:nvPr/>
                    </p:nvSpPr>
                    <p:spPr>
                      <a:xfrm>
                        <a:off x="131064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0" name="Rectangle 39">
                        <a:extLst>
                          <a:ext uri="{FF2B5EF4-FFF2-40B4-BE49-F238E27FC236}">
                            <a16:creationId xmlns:a16="http://schemas.microsoft.com/office/drawing/2014/main" id="{3EC223E0-5248-3540-5C8D-64A63A5213C6}"/>
                          </a:ext>
                        </a:extLst>
                      </p:cNvPr>
                      <p:cNvSpPr/>
                      <p:nvPr/>
                    </p:nvSpPr>
                    <p:spPr>
                      <a:xfrm>
                        <a:off x="1588168"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1" name="Rectangle 40">
                        <a:extLst>
                          <a:ext uri="{FF2B5EF4-FFF2-40B4-BE49-F238E27FC236}">
                            <a16:creationId xmlns:a16="http://schemas.microsoft.com/office/drawing/2014/main" id="{0E3947E0-30ED-EA12-025B-899F6D3007D0}"/>
                          </a:ext>
                        </a:extLst>
                      </p:cNvPr>
                      <p:cNvSpPr/>
                      <p:nvPr/>
                    </p:nvSpPr>
                    <p:spPr>
                      <a:xfrm>
                        <a:off x="1859280" y="2240280"/>
                        <a:ext cx="274320" cy="274320"/>
                      </a:xfrm>
                      <a:prstGeom prst="rect">
                        <a:avLst/>
                      </a:prstGeom>
                      <a:solidFill>
                        <a:schemeClr val="accent5"/>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grpSp>
        <p:grpSp>
          <p:nvGrpSpPr>
            <p:cNvPr id="21" name="Group 20">
              <a:extLst>
                <a:ext uri="{FF2B5EF4-FFF2-40B4-BE49-F238E27FC236}">
                  <a16:creationId xmlns:a16="http://schemas.microsoft.com/office/drawing/2014/main" id="{C86CFD83-9DFE-364E-4905-80BC2FBC7533}"/>
                </a:ext>
              </a:extLst>
            </p:cNvPr>
            <p:cNvGrpSpPr/>
            <p:nvPr/>
          </p:nvGrpSpPr>
          <p:grpSpPr>
            <a:xfrm>
              <a:off x="5202309" y="4620376"/>
              <a:ext cx="2452474" cy="1665412"/>
              <a:chOff x="5202309" y="4620376"/>
              <a:chExt cx="2452474" cy="1665412"/>
            </a:xfrm>
          </p:grpSpPr>
          <p:sp>
            <p:nvSpPr>
              <p:cNvPr id="22" name="TextBox 21">
                <a:extLst>
                  <a:ext uri="{FF2B5EF4-FFF2-40B4-BE49-F238E27FC236}">
                    <a16:creationId xmlns:a16="http://schemas.microsoft.com/office/drawing/2014/main" id="{D44A10E1-D80C-753D-902F-F5986DE804B6}"/>
                  </a:ext>
                </a:extLst>
              </p:cNvPr>
              <p:cNvSpPr txBox="1"/>
              <p:nvPr/>
            </p:nvSpPr>
            <p:spPr>
              <a:xfrm>
                <a:off x="5202309" y="4620376"/>
                <a:ext cx="1273669" cy="634637"/>
              </a:xfrm>
              <a:prstGeom prst="rect">
                <a:avLst/>
              </a:prstGeom>
              <a:noFill/>
            </p:spPr>
            <p:txBody>
              <a:bodyPr wrap="none" rtlCol="0">
                <a:spAutoFit/>
              </a:bodyPr>
              <a:lstStyle/>
              <a:p>
                <a:pPr>
                  <a:lnSpc>
                    <a:spcPct val="90000"/>
                  </a:lnSpc>
                </a:pPr>
                <a:r>
                  <a:rPr lang="en-GR" sz="1600" dirty="0">
                    <a:solidFill>
                      <a:schemeClr val="bg1"/>
                    </a:solidFill>
                    <a:latin typeface="Trebuchet MS" panose="020B0703020202090204" pitchFamily="34" charset="0"/>
                  </a:rPr>
                  <a:t>Core 1</a:t>
                </a:r>
              </a:p>
            </p:txBody>
          </p:sp>
          <p:sp>
            <p:nvSpPr>
              <p:cNvPr id="23" name="TextBox 22">
                <a:extLst>
                  <a:ext uri="{FF2B5EF4-FFF2-40B4-BE49-F238E27FC236}">
                    <a16:creationId xmlns:a16="http://schemas.microsoft.com/office/drawing/2014/main" id="{3F03BC5D-1707-30D8-1AC5-22002AB9766F}"/>
                  </a:ext>
                </a:extLst>
              </p:cNvPr>
              <p:cNvSpPr txBox="1"/>
              <p:nvPr/>
            </p:nvSpPr>
            <p:spPr>
              <a:xfrm>
                <a:off x="6381112" y="4620378"/>
                <a:ext cx="1273671" cy="634636"/>
              </a:xfrm>
              <a:prstGeom prst="rect">
                <a:avLst/>
              </a:prstGeom>
              <a:noFill/>
            </p:spPr>
            <p:txBody>
              <a:bodyPr wrap="none" rtlCol="0">
                <a:spAutoFit/>
              </a:bodyPr>
              <a:lstStyle/>
              <a:p>
                <a:pPr>
                  <a:lnSpc>
                    <a:spcPct val="90000"/>
                  </a:lnSpc>
                </a:pPr>
                <a:r>
                  <a:rPr lang="en-GR" sz="1600" dirty="0">
                    <a:solidFill>
                      <a:schemeClr val="bg1"/>
                    </a:solidFill>
                    <a:latin typeface="Trebuchet MS" panose="020B0703020202090204" pitchFamily="34" charset="0"/>
                  </a:rPr>
                  <a:t>Core 3</a:t>
                </a:r>
              </a:p>
            </p:txBody>
          </p:sp>
          <p:sp>
            <p:nvSpPr>
              <p:cNvPr id="24" name="TextBox 23">
                <a:extLst>
                  <a:ext uri="{FF2B5EF4-FFF2-40B4-BE49-F238E27FC236}">
                    <a16:creationId xmlns:a16="http://schemas.microsoft.com/office/drawing/2014/main" id="{1C169057-2D2C-4889-BB66-16EDD02DECA2}"/>
                  </a:ext>
                </a:extLst>
              </p:cNvPr>
              <p:cNvSpPr txBox="1"/>
              <p:nvPr/>
            </p:nvSpPr>
            <p:spPr>
              <a:xfrm>
                <a:off x="5202309" y="5651152"/>
                <a:ext cx="1273671" cy="634636"/>
              </a:xfrm>
              <a:prstGeom prst="rect">
                <a:avLst/>
              </a:prstGeom>
              <a:noFill/>
            </p:spPr>
            <p:txBody>
              <a:bodyPr wrap="none" rtlCol="0">
                <a:spAutoFit/>
              </a:bodyPr>
              <a:lstStyle/>
              <a:p>
                <a:pPr>
                  <a:lnSpc>
                    <a:spcPct val="90000"/>
                  </a:lnSpc>
                </a:pPr>
                <a:r>
                  <a:rPr lang="en-GR" sz="1600" dirty="0">
                    <a:solidFill>
                      <a:schemeClr val="bg1"/>
                    </a:solidFill>
                    <a:latin typeface="Trebuchet MS" panose="020B0703020202090204" pitchFamily="34" charset="0"/>
                  </a:rPr>
                  <a:t>Core 2</a:t>
                </a:r>
              </a:p>
            </p:txBody>
          </p:sp>
          <p:sp>
            <p:nvSpPr>
              <p:cNvPr id="25" name="TextBox 24">
                <a:extLst>
                  <a:ext uri="{FF2B5EF4-FFF2-40B4-BE49-F238E27FC236}">
                    <a16:creationId xmlns:a16="http://schemas.microsoft.com/office/drawing/2014/main" id="{E78E8ACF-5F6C-3CB5-CD21-F5772BA835C9}"/>
                  </a:ext>
                </a:extLst>
              </p:cNvPr>
              <p:cNvSpPr txBox="1"/>
              <p:nvPr/>
            </p:nvSpPr>
            <p:spPr>
              <a:xfrm>
                <a:off x="6381112" y="5651152"/>
                <a:ext cx="1273671" cy="634636"/>
              </a:xfrm>
              <a:prstGeom prst="rect">
                <a:avLst/>
              </a:prstGeom>
              <a:noFill/>
            </p:spPr>
            <p:txBody>
              <a:bodyPr wrap="none" rtlCol="0">
                <a:spAutoFit/>
              </a:bodyPr>
              <a:lstStyle/>
              <a:p>
                <a:pPr>
                  <a:lnSpc>
                    <a:spcPct val="90000"/>
                  </a:lnSpc>
                </a:pPr>
                <a:r>
                  <a:rPr lang="en-GR" sz="1600" dirty="0">
                    <a:solidFill>
                      <a:schemeClr val="bg1"/>
                    </a:solidFill>
                    <a:latin typeface="Trebuchet MS" panose="020B0703020202090204" pitchFamily="34" charset="0"/>
                  </a:rPr>
                  <a:t>Core 4</a:t>
                </a:r>
              </a:p>
            </p:txBody>
          </p:sp>
        </p:grpSp>
      </p:grpSp>
      <p:sp>
        <p:nvSpPr>
          <p:cNvPr id="124" name="TextBox 123">
            <a:extLst>
              <a:ext uri="{FF2B5EF4-FFF2-40B4-BE49-F238E27FC236}">
                <a16:creationId xmlns:a16="http://schemas.microsoft.com/office/drawing/2014/main" id="{97E45A9B-CC15-CAD2-60F6-2E3076A8D5B3}"/>
              </a:ext>
            </a:extLst>
          </p:cNvPr>
          <p:cNvSpPr txBox="1"/>
          <p:nvPr/>
        </p:nvSpPr>
        <p:spPr>
          <a:xfrm>
            <a:off x="545935" y="4222887"/>
            <a:ext cx="1954381" cy="590931"/>
          </a:xfrm>
          <a:prstGeom prst="rect">
            <a:avLst/>
          </a:prstGeom>
          <a:noFill/>
        </p:spPr>
        <p:txBody>
          <a:bodyPr wrap="none" rtlCol="0">
            <a:spAutoFit/>
          </a:bodyPr>
          <a:lstStyle/>
          <a:p>
            <a:pPr algn="ctr">
              <a:lnSpc>
                <a:spcPct val="90000"/>
              </a:lnSpc>
            </a:pPr>
            <a:r>
              <a:rPr lang="en-GR" dirty="0">
                <a:solidFill>
                  <a:schemeClr val="accent1"/>
                </a:solidFill>
                <a:latin typeface="Trebuchet MS" panose="020B0703020202090204" pitchFamily="34" charset="0"/>
              </a:rPr>
              <a:t>CSR</a:t>
            </a:r>
          </a:p>
          <a:p>
            <a:pPr algn="ctr">
              <a:lnSpc>
                <a:spcPct val="90000"/>
              </a:lnSpc>
            </a:pPr>
            <a:r>
              <a:rPr lang="en-GR" dirty="0">
                <a:solidFill>
                  <a:schemeClr val="accent2"/>
                </a:solidFill>
                <a:latin typeface="Trebuchet MS" panose="020B0703020202090204" pitchFamily="34" charset="0"/>
              </a:rPr>
              <a:t>(row-granularity)</a:t>
            </a:r>
          </a:p>
        </p:txBody>
      </p:sp>
      <p:grpSp>
        <p:nvGrpSpPr>
          <p:cNvPr id="125" name="Group 124">
            <a:extLst>
              <a:ext uri="{FF2B5EF4-FFF2-40B4-BE49-F238E27FC236}">
                <a16:creationId xmlns:a16="http://schemas.microsoft.com/office/drawing/2014/main" id="{CC74BE03-76C9-D114-3F72-E6414E09FEAC}"/>
              </a:ext>
            </a:extLst>
          </p:cNvPr>
          <p:cNvGrpSpPr>
            <a:grpSpLocks noChangeAspect="1"/>
          </p:cNvGrpSpPr>
          <p:nvPr/>
        </p:nvGrpSpPr>
        <p:grpSpPr>
          <a:xfrm>
            <a:off x="949892" y="3231427"/>
            <a:ext cx="1260000" cy="934924"/>
            <a:chOff x="1745877" y="2496557"/>
            <a:chExt cx="2016000" cy="1495876"/>
          </a:xfrm>
        </p:grpSpPr>
        <p:grpSp>
          <p:nvGrpSpPr>
            <p:cNvPr id="126" name="Group 125">
              <a:extLst>
                <a:ext uri="{FF2B5EF4-FFF2-40B4-BE49-F238E27FC236}">
                  <a16:creationId xmlns:a16="http://schemas.microsoft.com/office/drawing/2014/main" id="{CACC20AD-CB4B-484C-5E3A-1186EB0AC53E}"/>
                </a:ext>
              </a:extLst>
            </p:cNvPr>
            <p:cNvGrpSpPr>
              <a:grpSpLocks noChangeAspect="1"/>
            </p:cNvGrpSpPr>
            <p:nvPr/>
          </p:nvGrpSpPr>
          <p:grpSpPr>
            <a:xfrm>
              <a:off x="1925878" y="2496557"/>
              <a:ext cx="1656000" cy="1495876"/>
              <a:chOff x="1036320" y="2239962"/>
              <a:chExt cx="1905000" cy="1948528"/>
            </a:xfrm>
            <a:solidFill>
              <a:schemeClr val="bg1">
                <a:lumMod val="85000"/>
              </a:schemeClr>
            </a:solidFill>
          </p:grpSpPr>
          <p:grpSp>
            <p:nvGrpSpPr>
              <p:cNvPr id="128" name="Group 127">
                <a:extLst>
                  <a:ext uri="{FF2B5EF4-FFF2-40B4-BE49-F238E27FC236}">
                    <a16:creationId xmlns:a16="http://schemas.microsoft.com/office/drawing/2014/main" id="{A23C1E56-F2B3-2711-6C6B-DF61630F685A}"/>
                  </a:ext>
                </a:extLst>
              </p:cNvPr>
              <p:cNvGrpSpPr/>
              <p:nvPr/>
            </p:nvGrpSpPr>
            <p:grpSpPr>
              <a:xfrm>
                <a:off x="1036320" y="2239962"/>
                <a:ext cx="1905000" cy="972266"/>
                <a:chOff x="1036320" y="2239962"/>
                <a:chExt cx="1905000" cy="972266"/>
              </a:xfrm>
              <a:grpFill/>
            </p:grpSpPr>
            <p:grpSp>
              <p:nvGrpSpPr>
                <p:cNvPr id="176" name="Group 175">
                  <a:extLst>
                    <a:ext uri="{FF2B5EF4-FFF2-40B4-BE49-F238E27FC236}">
                      <a16:creationId xmlns:a16="http://schemas.microsoft.com/office/drawing/2014/main" id="{34F031A3-5C81-ABF8-FFA9-66EA0462F9FE}"/>
                    </a:ext>
                  </a:extLst>
                </p:cNvPr>
                <p:cNvGrpSpPr/>
                <p:nvPr/>
              </p:nvGrpSpPr>
              <p:grpSpPr>
                <a:xfrm>
                  <a:off x="1036320" y="2239962"/>
                  <a:ext cx="1905000" cy="486796"/>
                  <a:chOff x="1036320" y="2239962"/>
                  <a:chExt cx="1905000" cy="486796"/>
                </a:xfrm>
                <a:grpFill/>
              </p:grpSpPr>
              <p:grpSp>
                <p:nvGrpSpPr>
                  <p:cNvPr id="200" name="Group 199">
                    <a:extLst>
                      <a:ext uri="{FF2B5EF4-FFF2-40B4-BE49-F238E27FC236}">
                        <a16:creationId xmlns:a16="http://schemas.microsoft.com/office/drawing/2014/main" id="{B1AEC2ED-0FB2-7005-C909-19D04B74AA94}"/>
                      </a:ext>
                    </a:extLst>
                  </p:cNvPr>
                  <p:cNvGrpSpPr/>
                  <p:nvPr/>
                </p:nvGrpSpPr>
                <p:grpSpPr>
                  <a:xfrm>
                    <a:off x="1036320" y="2239962"/>
                    <a:ext cx="1905000" cy="244158"/>
                    <a:chOff x="1036320" y="2239962"/>
                    <a:chExt cx="2194560" cy="274638"/>
                  </a:xfrm>
                  <a:grpFill/>
                </p:grpSpPr>
                <p:grpSp>
                  <p:nvGrpSpPr>
                    <p:cNvPr id="212" name="Group 211">
                      <a:extLst>
                        <a:ext uri="{FF2B5EF4-FFF2-40B4-BE49-F238E27FC236}">
                          <a16:creationId xmlns:a16="http://schemas.microsoft.com/office/drawing/2014/main" id="{6664F44F-946D-2BC6-F2DD-0915904EE8AF}"/>
                        </a:ext>
                      </a:extLst>
                    </p:cNvPr>
                    <p:cNvGrpSpPr/>
                    <p:nvPr/>
                  </p:nvGrpSpPr>
                  <p:grpSpPr>
                    <a:xfrm>
                      <a:off x="1036320" y="2240280"/>
                      <a:ext cx="1097280" cy="274320"/>
                      <a:chOff x="1036320" y="2240280"/>
                      <a:chExt cx="1097280" cy="274320"/>
                    </a:xfrm>
                    <a:grpFill/>
                  </p:grpSpPr>
                  <p:sp>
                    <p:nvSpPr>
                      <p:cNvPr id="218" name="Rectangle 217">
                        <a:extLst>
                          <a:ext uri="{FF2B5EF4-FFF2-40B4-BE49-F238E27FC236}">
                            <a16:creationId xmlns:a16="http://schemas.microsoft.com/office/drawing/2014/main" id="{28882577-5839-A153-6F03-6877A92244C1}"/>
                          </a:ext>
                        </a:extLst>
                      </p:cNvPr>
                      <p:cNvSpPr/>
                      <p:nvPr/>
                    </p:nvSpPr>
                    <p:spPr>
                      <a:xfrm>
                        <a:off x="1036320" y="2240280"/>
                        <a:ext cx="274320" cy="274320"/>
                      </a:xfrm>
                      <a:prstGeom prst="rect">
                        <a:avLst/>
                      </a:prstGeom>
                      <a:solidFill>
                        <a:schemeClr val="bg1">
                          <a:lumMod val="8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19" name="Rectangle 218">
                        <a:extLst>
                          <a:ext uri="{FF2B5EF4-FFF2-40B4-BE49-F238E27FC236}">
                            <a16:creationId xmlns:a16="http://schemas.microsoft.com/office/drawing/2014/main" id="{909795CE-DC59-CC48-97B2-BEC898277408}"/>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20" name="Rectangle 219">
                        <a:extLst>
                          <a:ext uri="{FF2B5EF4-FFF2-40B4-BE49-F238E27FC236}">
                            <a16:creationId xmlns:a16="http://schemas.microsoft.com/office/drawing/2014/main" id="{5F52B38D-2D3A-3263-C03D-77E9BB14316B}"/>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21" name="Rectangle 220">
                        <a:extLst>
                          <a:ext uri="{FF2B5EF4-FFF2-40B4-BE49-F238E27FC236}">
                            <a16:creationId xmlns:a16="http://schemas.microsoft.com/office/drawing/2014/main" id="{7B64DF95-8C04-0D33-29BC-08814ED27DA9}"/>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213" name="Group 212">
                      <a:extLst>
                        <a:ext uri="{FF2B5EF4-FFF2-40B4-BE49-F238E27FC236}">
                          <a16:creationId xmlns:a16="http://schemas.microsoft.com/office/drawing/2014/main" id="{456918A6-604F-3553-EED3-97B8BA11297D}"/>
                        </a:ext>
                      </a:extLst>
                    </p:cNvPr>
                    <p:cNvGrpSpPr/>
                    <p:nvPr/>
                  </p:nvGrpSpPr>
                  <p:grpSpPr>
                    <a:xfrm>
                      <a:off x="2133600" y="2239962"/>
                      <a:ext cx="1097280" cy="274320"/>
                      <a:chOff x="1036320" y="2240280"/>
                      <a:chExt cx="1097280" cy="274320"/>
                    </a:xfrm>
                    <a:grpFill/>
                  </p:grpSpPr>
                  <p:sp>
                    <p:nvSpPr>
                      <p:cNvPr id="214" name="Rectangle 213">
                        <a:extLst>
                          <a:ext uri="{FF2B5EF4-FFF2-40B4-BE49-F238E27FC236}">
                            <a16:creationId xmlns:a16="http://schemas.microsoft.com/office/drawing/2014/main" id="{3B24C3AE-B8C2-A05A-7D44-0B754C7C58AD}"/>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15" name="Rectangle 214">
                        <a:extLst>
                          <a:ext uri="{FF2B5EF4-FFF2-40B4-BE49-F238E27FC236}">
                            <a16:creationId xmlns:a16="http://schemas.microsoft.com/office/drawing/2014/main" id="{4998D823-AA91-0C3A-6CDF-BD21CD8E817C}"/>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16" name="Rectangle 215">
                        <a:extLst>
                          <a:ext uri="{FF2B5EF4-FFF2-40B4-BE49-F238E27FC236}">
                            <a16:creationId xmlns:a16="http://schemas.microsoft.com/office/drawing/2014/main" id="{818D1583-4A5E-9E50-76B7-C62D6E943370}"/>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17" name="Rectangle 216">
                        <a:extLst>
                          <a:ext uri="{FF2B5EF4-FFF2-40B4-BE49-F238E27FC236}">
                            <a16:creationId xmlns:a16="http://schemas.microsoft.com/office/drawing/2014/main" id="{466D5597-979F-410C-33B2-383F44F7D29C}"/>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201" name="Group 200">
                    <a:extLst>
                      <a:ext uri="{FF2B5EF4-FFF2-40B4-BE49-F238E27FC236}">
                        <a16:creationId xmlns:a16="http://schemas.microsoft.com/office/drawing/2014/main" id="{770CDB0A-E6AF-6A0F-A5A3-21B8DA4259B5}"/>
                      </a:ext>
                    </a:extLst>
                  </p:cNvPr>
                  <p:cNvGrpSpPr/>
                  <p:nvPr/>
                </p:nvGrpSpPr>
                <p:grpSpPr>
                  <a:xfrm>
                    <a:off x="1036320" y="2482600"/>
                    <a:ext cx="1905000" cy="244158"/>
                    <a:chOff x="1036320" y="2239962"/>
                    <a:chExt cx="2194560" cy="274638"/>
                  </a:xfrm>
                  <a:grpFill/>
                </p:grpSpPr>
                <p:grpSp>
                  <p:nvGrpSpPr>
                    <p:cNvPr id="202" name="Group 201">
                      <a:extLst>
                        <a:ext uri="{FF2B5EF4-FFF2-40B4-BE49-F238E27FC236}">
                          <a16:creationId xmlns:a16="http://schemas.microsoft.com/office/drawing/2014/main" id="{9CB2C688-8BBF-1830-3C63-0731B28F71BC}"/>
                        </a:ext>
                      </a:extLst>
                    </p:cNvPr>
                    <p:cNvGrpSpPr/>
                    <p:nvPr/>
                  </p:nvGrpSpPr>
                  <p:grpSpPr>
                    <a:xfrm>
                      <a:off x="1036320" y="2240280"/>
                      <a:ext cx="1097280" cy="274320"/>
                      <a:chOff x="1036320" y="2240280"/>
                      <a:chExt cx="1097280" cy="274320"/>
                    </a:xfrm>
                    <a:grpFill/>
                  </p:grpSpPr>
                  <p:sp>
                    <p:nvSpPr>
                      <p:cNvPr id="208" name="Rectangle 207">
                        <a:extLst>
                          <a:ext uri="{FF2B5EF4-FFF2-40B4-BE49-F238E27FC236}">
                            <a16:creationId xmlns:a16="http://schemas.microsoft.com/office/drawing/2014/main" id="{7DC9D228-42DC-BCF9-8DF5-2B168A3E62AA}"/>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09" name="Rectangle 208">
                        <a:extLst>
                          <a:ext uri="{FF2B5EF4-FFF2-40B4-BE49-F238E27FC236}">
                            <a16:creationId xmlns:a16="http://schemas.microsoft.com/office/drawing/2014/main" id="{A4D5E45D-ADDA-2C42-46CA-121BC8750C36}"/>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10" name="Rectangle 209">
                        <a:extLst>
                          <a:ext uri="{FF2B5EF4-FFF2-40B4-BE49-F238E27FC236}">
                            <a16:creationId xmlns:a16="http://schemas.microsoft.com/office/drawing/2014/main" id="{1EAA0AC8-BDC9-68C4-5D65-C75C46B642B8}"/>
                          </a:ext>
                        </a:extLst>
                      </p:cNvPr>
                      <p:cNvSpPr/>
                      <p:nvPr/>
                    </p:nvSpPr>
                    <p:spPr>
                      <a:xfrm>
                        <a:off x="1588168" y="2240280"/>
                        <a:ext cx="274320" cy="274320"/>
                      </a:xfrm>
                      <a:prstGeom prst="rect">
                        <a:avLst/>
                      </a:prstGeom>
                      <a:solidFill>
                        <a:schemeClr val="bg1">
                          <a:lumMod val="8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11" name="Rectangle 210">
                        <a:extLst>
                          <a:ext uri="{FF2B5EF4-FFF2-40B4-BE49-F238E27FC236}">
                            <a16:creationId xmlns:a16="http://schemas.microsoft.com/office/drawing/2014/main" id="{06AF8AAB-A39A-B9BC-E90A-B38E40B2316A}"/>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203" name="Group 202">
                      <a:extLst>
                        <a:ext uri="{FF2B5EF4-FFF2-40B4-BE49-F238E27FC236}">
                          <a16:creationId xmlns:a16="http://schemas.microsoft.com/office/drawing/2014/main" id="{381AAA39-EF31-FF40-6E3D-1160B4D9FF7A}"/>
                        </a:ext>
                      </a:extLst>
                    </p:cNvPr>
                    <p:cNvGrpSpPr/>
                    <p:nvPr/>
                  </p:nvGrpSpPr>
                  <p:grpSpPr>
                    <a:xfrm>
                      <a:off x="2133600" y="2239962"/>
                      <a:ext cx="1097280" cy="274320"/>
                      <a:chOff x="1036320" y="2240280"/>
                      <a:chExt cx="1097280" cy="274320"/>
                    </a:xfrm>
                    <a:grpFill/>
                  </p:grpSpPr>
                  <p:sp>
                    <p:nvSpPr>
                      <p:cNvPr id="204" name="Rectangle 203">
                        <a:extLst>
                          <a:ext uri="{FF2B5EF4-FFF2-40B4-BE49-F238E27FC236}">
                            <a16:creationId xmlns:a16="http://schemas.microsoft.com/office/drawing/2014/main" id="{617F8793-CF4A-C2A4-EECD-AECCC6326C77}"/>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05" name="Rectangle 204">
                        <a:extLst>
                          <a:ext uri="{FF2B5EF4-FFF2-40B4-BE49-F238E27FC236}">
                            <a16:creationId xmlns:a16="http://schemas.microsoft.com/office/drawing/2014/main" id="{7AFDA361-AC82-8BC5-D625-F71DCD283C92}"/>
                          </a:ext>
                        </a:extLst>
                      </p:cNvPr>
                      <p:cNvSpPr/>
                      <p:nvPr/>
                    </p:nvSpPr>
                    <p:spPr>
                      <a:xfrm>
                        <a:off x="1310640" y="2240280"/>
                        <a:ext cx="274320" cy="274320"/>
                      </a:xfrm>
                      <a:prstGeom prst="rect">
                        <a:avLst/>
                      </a:prstGeom>
                      <a:solidFill>
                        <a:schemeClr val="bg1">
                          <a:lumMod val="8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06" name="Rectangle 205">
                        <a:extLst>
                          <a:ext uri="{FF2B5EF4-FFF2-40B4-BE49-F238E27FC236}">
                            <a16:creationId xmlns:a16="http://schemas.microsoft.com/office/drawing/2014/main" id="{8642E293-6602-91B6-9D13-B7E1A3DEEA77}"/>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07" name="Rectangle 206">
                        <a:extLst>
                          <a:ext uri="{FF2B5EF4-FFF2-40B4-BE49-F238E27FC236}">
                            <a16:creationId xmlns:a16="http://schemas.microsoft.com/office/drawing/2014/main" id="{04C224F1-BC07-CD17-ED57-735F442F7661}"/>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177" name="Group 176">
                  <a:extLst>
                    <a:ext uri="{FF2B5EF4-FFF2-40B4-BE49-F238E27FC236}">
                      <a16:creationId xmlns:a16="http://schemas.microsoft.com/office/drawing/2014/main" id="{ED33B7F9-DE16-4FC4-80FF-ECB13275BB8A}"/>
                    </a:ext>
                  </a:extLst>
                </p:cNvPr>
                <p:cNvGrpSpPr/>
                <p:nvPr/>
              </p:nvGrpSpPr>
              <p:grpSpPr>
                <a:xfrm>
                  <a:off x="1036320" y="2725432"/>
                  <a:ext cx="1905000" cy="486796"/>
                  <a:chOff x="1036320" y="2239962"/>
                  <a:chExt cx="1905000" cy="486796"/>
                </a:xfrm>
                <a:grpFill/>
              </p:grpSpPr>
              <p:grpSp>
                <p:nvGrpSpPr>
                  <p:cNvPr id="178" name="Group 177">
                    <a:extLst>
                      <a:ext uri="{FF2B5EF4-FFF2-40B4-BE49-F238E27FC236}">
                        <a16:creationId xmlns:a16="http://schemas.microsoft.com/office/drawing/2014/main" id="{77C03196-0759-C65F-29DD-4A63F1816B73}"/>
                      </a:ext>
                    </a:extLst>
                  </p:cNvPr>
                  <p:cNvGrpSpPr/>
                  <p:nvPr/>
                </p:nvGrpSpPr>
                <p:grpSpPr>
                  <a:xfrm>
                    <a:off x="1036320" y="2239962"/>
                    <a:ext cx="1905000" cy="244158"/>
                    <a:chOff x="1036320" y="2239962"/>
                    <a:chExt cx="2194560" cy="274638"/>
                  </a:xfrm>
                  <a:grpFill/>
                </p:grpSpPr>
                <p:grpSp>
                  <p:nvGrpSpPr>
                    <p:cNvPr id="190" name="Group 189">
                      <a:extLst>
                        <a:ext uri="{FF2B5EF4-FFF2-40B4-BE49-F238E27FC236}">
                          <a16:creationId xmlns:a16="http://schemas.microsoft.com/office/drawing/2014/main" id="{608FEDF1-9E7D-2BA0-88F8-AF18C651A70E}"/>
                        </a:ext>
                      </a:extLst>
                    </p:cNvPr>
                    <p:cNvGrpSpPr/>
                    <p:nvPr/>
                  </p:nvGrpSpPr>
                  <p:grpSpPr>
                    <a:xfrm>
                      <a:off x="1036320" y="2240280"/>
                      <a:ext cx="1097280" cy="274320"/>
                      <a:chOff x="1036320" y="2240280"/>
                      <a:chExt cx="1097280" cy="274320"/>
                    </a:xfrm>
                    <a:grpFill/>
                  </p:grpSpPr>
                  <p:sp>
                    <p:nvSpPr>
                      <p:cNvPr id="196" name="Rectangle 195">
                        <a:extLst>
                          <a:ext uri="{FF2B5EF4-FFF2-40B4-BE49-F238E27FC236}">
                            <a16:creationId xmlns:a16="http://schemas.microsoft.com/office/drawing/2014/main" id="{5BDD6A10-33B7-8010-284A-21C2C01E1971}"/>
                          </a:ext>
                        </a:extLst>
                      </p:cNvPr>
                      <p:cNvSpPr/>
                      <p:nvPr/>
                    </p:nvSpPr>
                    <p:spPr>
                      <a:xfrm>
                        <a:off x="103632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7" name="Rectangle 196">
                        <a:extLst>
                          <a:ext uri="{FF2B5EF4-FFF2-40B4-BE49-F238E27FC236}">
                            <a16:creationId xmlns:a16="http://schemas.microsoft.com/office/drawing/2014/main" id="{D6B0A6E5-33CB-4F53-9EB9-4A44B8F9F05B}"/>
                          </a:ext>
                        </a:extLst>
                      </p:cNvPr>
                      <p:cNvSpPr/>
                      <p:nvPr/>
                    </p:nvSpPr>
                    <p:spPr>
                      <a:xfrm>
                        <a:off x="131064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8" name="Rectangle 197">
                        <a:extLst>
                          <a:ext uri="{FF2B5EF4-FFF2-40B4-BE49-F238E27FC236}">
                            <a16:creationId xmlns:a16="http://schemas.microsoft.com/office/drawing/2014/main" id="{D9485D67-EDB2-6204-DEEE-034E0E4DAE06}"/>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9" name="Rectangle 198">
                        <a:extLst>
                          <a:ext uri="{FF2B5EF4-FFF2-40B4-BE49-F238E27FC236}">
                            <a16:creationId xmlns:a16="http://schemas.microsoft.com/office/drawing/2014/main" id="{223DDC40-3248-ADFC-4630-A1D59733F799}"/>
                          </a:ext>
                        </a:extLst>
                      </p:cNvPr>
                      <p:cNvSpPr/>
                      <p:nvPr/>
                    </p:nvSpPr>
                    <p:spPr>
                      <a:xfrm>
                        <a:off x="185928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91" name="Group 190">
                      <a:extLst>
                        <a:ext uri="{FF2B5EF4-FFF2-40B4-BE49-F238E27FC236}">
                          <a16:creationId xmlns:a16="http://schemas.microsoft.com/office/drawing/2014/main" id="{3E9DC037-B032-D52E-B031-EB4C1147DC3B}"/>
                        </a:ext>
                      </a:extLst>
                    </p:cNvPr>
                    <p:cNvGrpSpPr/>
                    <p:nvPr/>
                  </p:nvGrpSpPr>
                  <p:grpSpPr>
                    <a:xfrm>
                      <a:off x="2133600" y="2239962"/>
                      <a:ext cx="1097280" cy="274320"/>
                      <a:chOff x="1036320" y="2240280"/>
                      <a:chExt cx="1097280" cy="274320"/>
                    </a:xfrm>
                    <a:grpFill/>
                  </p:grpSpPr>
                  <p:sp>
                    <p:nvSpPr>
                      <p:cNvPr id="192" name="Rectangle 191">
                        <a:extLst>
                          <a:ext uri="{FF2B5EF4-FFF2-40B4-BE49-F238E27FC236}">
                            <a16:creationId xmlns:a16="http://schemas.microsoft.com/office/drawing/2014/main" id="{0B05AAB0-D6AD-1DC8-0F5D-B1F9940BF5F2}"/>
                          </a:ext>
                        </a:extLst>
                      </p:cNvPr>
                      <p:cNvSpPr/>
                      <p:nvPr/>
                    </p:nvSpPr>
                    <p:spPr>
                      <a:xfrm>
                        <a:off x="103632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3" name="Rectangle 192">
                        <a:extLst>
                          <a:ext uri="{FF2B5EF4-FFF2-40B4-BE49-F238E27FC236}">
                            <a16:creationId xmlns:a16="http://schemas.microsoft.com/office/drawing/2014/main" id="{C0F36849-9058-4147-407F-DF9CEDCF479D}"/>
                          </a:ext>
                        </a:extLst>
                      </p:cNvPr>
                      <p:cNvSpPr/>
                      <p:nvPr/>
                    </p:nvSpPr>
                    <p:spPr>
                      <a:xfrm>
                        <a:off x="131064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4" name="Rectangle 193">
                        <a:extLst>
                          <a:ext uri="{FF2B5EF4-FFF2-40B4-BE49-F238E27FC236}">
                            <a16:creationId xmlns:a16="http://schemas.microsoft.com/office/drawing/2014/main" id="{4EDBC7DB-D084-D151-1238-121DE60FD408}"/>
                          </a:ext>
                        </a:extLst>
                      </p:cNvPr>
                      <p:cNvSpPr/>
                      <p:nvPr/>
                    </p:nvSpPr>
                    <p:spPr>
                      <a:xfrm>
                        <a:off x="1588168"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5" name="Rectangle 194">
                        <a:extLst>
                          <a:ext uri="{FF2B5EF4-FFF2-40B4-BE49-F238E27FC236}">
                            <a16:creationId xmlns:a16="http://schemas.microsoft.com/office/drawing/2014/main" id="{2D197DFD-46AF-654D-9D5E-88D250895A35}"/>
                          </a:ext>
                        </a:extLst>
                      </p:cNvPr>
                      <p:cNvSpPr/>
                      <p:nvPr/>
                    </p:nvSpPr>
                    <p:spPr>
                      <a:xfrm>
                        <a:off x="185928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179" name="Group 178">
                    <a:extLst>
                      <a:ext uri="{FF2B5EF4-FFF2-40B4-BE49-F238E27FC236}">
                        <a16:creationId xmlns:a16="http://schemas.microsoft.com/office/drawing/2014/main" id="{8684DE7D-CA36-039B-E792-3D32F0E0F354}"/>
                      </a:ext>
                    </a:extLst>
                  </p:cNvPr>
                  <p:cNvGrpSpPr/>
                  <p:nvPr/>
                </p:nvGrpSpPr>
                <p:grpSpPr>
                  <a:xfrm>
                    <a:off x="1036320" y="2482600"/>
                    <a:ext cx="1905000" cy="244158"/>
                    <a:chOff x="1036320" y="2239962"/>
                    <a:chExt cx="2194560" cy="274638"/>
                  </a:xfrm>
                  <a:grpFill/>
                </p:grpSpPr>
                <p:grpSp>
                  <p:nvGrpSpPr>
                    <p:cNvPr id="180" name="Group 179">
                      <a:extLst>
                        <a:ext uri="{FF2B5EF4-FFF2-40B4-BE49-F238E27FC236}">
                          <a16:creationId xmlns:a16="http://schemas.microsoft.com/office/drawing/2014/main" id="{B89CEAC9-1D6B-39D9-4467-22D55740BD3B}"/>
                        </a:ext>
                      </a:extLst>
                    </p:cNvPr>
                    <p:cNvGrpSpPr/>
                    <p:nvPr/>
                  </p:nvGrpSpPr>
                  <p:grpSpPr>
                    <a:xfrm>
                      <a:off x="1036320" y="2240280"/>
                      <a:ext cx="1097280" cy="274320"/>
                      <a:chOff x="1036320" y="2240280"/>
                      <a:chExt cx="1097280" cy="274320"/>
                    </a:xfrm>
                    <a:grpFill/>
                  </p:grpSpPr>
                  <p:sp>
                    <p:nvSpPr>
                      <p:cNvPr id="186" name="Rectangle 185">
                        <a:extLst>
                          <a:ext uri="{FF2B5EF4-FFF2-40B4-BE49-F238E27FC236}">
                            <a16:creationId xmlns:a16="http://schemas.microsoft.com/office/drawing/2014/main" id="{17DEA3A2-05BE-D85B-01C8-11C991C78C61}"/>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7" name="Rectangle 186">
                        <a:extLst>
                          <a:ext uri="{FF2B5EF4-FFF2-40B4-BE49-F238E27FC236}">
                            <a16:creationId xmlns:a16="http://schemas.microsoft.com/office/drawing/2014/main" id="{44086C9D-4E14-3CC7-0DEB-360D094A55D8}"/>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8" name="Rectangle 187">
                        <a:extLst>
                          <a:ext uri="{FF2B5EF4-FFF2-40B4-BE49-F238E27FC236}">
                            <a16:creationId xmlns:a16="http://schemas.microsoft.com/office/drawing/2014/main" id="{172DA510-85BA-4DA3-1CE5-696654C8DA87}"/>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9" name="Rectangle 188">
                        <a:extLst>
                          <a:ext uri="{FF2B5EF4-FFF2-40B4-BE49-F238E27FC236}">
                            <a16:creationId xmlns:a16="http://schemas.microsoft.com/office/drawing/2014/main" id="{96910B59-27CE-B5F5-8E0E-FC4945F06857}"/>
                          </a:ext>
                        </a:extLst>
                      </p:cNvPr>
                      <p:cNvSpPr/>
                      <p:nvPr/>
                    </p:nvSpPr>
                    <p:spPr>
                      <a:xfrm>
                        <a:off x="1859280" y="2240280"/>
                        <a:ext cx="274320" cy="274320"/>
                      </a:xfrm>
                      <a:prstGeom prst="rect">
                        <a:avLst/>
                      </a:prstGeom>
                      <a:solidFill>
                        <a:schemeClr val="bg1">
                          <a:lumMod val="8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81" name="Group 180">
                      <a:extLst>
                        <a:ext uri="{FF2B5EF4-FFF2-40B4-BE49-F238E27FC236}">
                          <a16:creationId xmlns:a16="http://schemas.microsoft.com/office/drawing/2014/main" id="{49EA342E-A24D-3FBC-3B9D-4E4DAE4C722A}"/>
                        </a:ext>
                      </a:extLst>
                    </p:cNvPr>
                    <p:cNvGrpSpPr/>
                    <p:nvPr/>
                  </p:nvGrpSpPr>
                  <p:grpSpPr>
                    <a:xfrm>
                      <a:off x="2133600" y="2239962"/>
                      <a:ext cx="1097280" cy="274320"/>
                      <a:chOff x="1036320" y="2240280"/>
                      <a:chExt cx="1097280" cy="274320"/>
                    </a:xfrm>
                    <a:grpFill/>
                  </p:grpSpPr>
                  <p:sp>
                    <p:nvSpPr>
                      <p:cNvPr id="182" name="Rectangle 181">
                        <a:extLst>
                          <a:ext uri="{FF2B5EF4-FFF2-40B4-BE49-F238E27FC236}">
                            <a16:creationId xmlns:a16="http://schemas.microsoft.com/office/drawing/2014/main" id="{9CD84EF2-1D1C-5B35-2F6C-AD7891676C02}"/>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3" name="Rectangle 182">
                        <a:extLst>
                          <a:ext uri="{FF2B5EF4-FFF2-40B4-BE49-F238E27FC236}">
                            <a16:creationId xmlns:a16="http://schemas.microsoft.com/office/drawing/2014/main" id="{39875308-3A07-A39B-F3C5-57240DA9196D}"/>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4" name="Rectangle 183">
                        <a:extLst>
                          <a:ext uri="{FF2B5EF4-FFF2-40B4-BE49-F238E27FC236}">
                            <a16:creationId xmlns:a16="http://schemas.microsoft.com/office/drawing/2014/main" id="{053E9EA4-1ACE-30E3-51C4-7C411AB81AC1}"/>
                          </a:ext>
                        </a:extLst>
                      </p:cNvPr>
                      <p:cNvSpPr/>
                      <p:nvPr/>
                    </p:nvSpPr>
                    <p:spPr>
                      <a:xfrm>
                        <a:off x="1588168" y="2240280"/>
                        <a:ext cx="274320" cy="274320"/>
                      </a:xfrm>
                      <a:prstGeom prst="rect">
                        <a:avLst/>
                      </a:prstGeom>
                      <a:solidFill>
                        <a:schemeClr val="bg1">
                          <a:lumMod val="8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5" name="Rectangle 184">
                        <a:extLst>
                          <a:ext uri="{FF2B5EF4-FFF2-40B4-BE49-F238E27FC236}">
                            <a16:creationId xmlns:a16="http://schemas.microsoft.com/office/drawing/2014/main" id="{4CDE2913-3421-2744-C50B-1EB30F162261}"/>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grpSp>
            <p:nvGrpSpPr>
              <p:cNvPr id="129" name="Group 128">
                <a:extLst>
                  <a:ext uri="{FF2B5EF4-FFF2-40B4-BE49-F238E27FC236}">
                    <a16:creationId xmlns:a16="http://schemas.microsoft.com/office/drawing/2014/main" id="{9AA18946-5C8B-B57A-3E93-771931AD243F}"/>
                  </a:ext>
                </a:extLst>
              </p:cNvPr>
              <p:cNvGrpSpPr/>
              <p:nvPr/>
            </p:nvGrpSpPr>
            <p:grpSpPr>
              <a:xfrm>
                <a:off x="1036320" y="3216224"/>
                <a:ext cx="1905000" cy="972266"/>
                <a:chOff x="1036320" y="2239962"/>
                <a:chExt cx="1905000" cy="972266"/>
              </a:xfrm>
              <a:grpFill/>
            </p:grpSpPr>
            <p:grpSp>
              <p:nvGrpSpPr>
                <p:cNvPr id="130" name="Group 129">
                  <a:extLst>
                    <a:ext uri="{FF2B5EF4-FFF2-40B4-BE49-F238E27FC236}">
                      <a16:creationId xmlns:a16="http://schemas.microsoft.com/office/drawing/2014/main" id="{3DB24C43-0769-EC1F-7CC0-F0B6DA1FC39E}"/>
                    </a:ext>
                  </a:extLst>
                </p:cNvPr>
                <p:cNvGrpSpPr/>
                <p:nvPr/>
              </p:nvGrpSpPr>
              <p:grpSpPr>
                <a:xfrm>
                  <a:off x="1036320" y="2239962"/>
                  <a:ext cx="1905000" cy="486796"/>
                  <a:chOff x="1036320" y="2239962"/>
                  <a:chExt cx="1905000" cy="486796"/>
                </a:xfrm>
                <a:grpFill/>
              </p:grpSpPr>
              <p:grpSp>
                <p:nvGrpSpPr>
                  <p:cNvPr id="154" name="Group 153">
                    <a:extLst>
                      <a:ext uri="{FF2B5EF4-FFF2-40B4-BE49-F238E27FC236}">
                        <a16:creationId xmlns:a16="http://schemas.microsoft.com/office/drawing/2014/main" id="{E44DB507-C798-FCD8-0E9E-ACFD96204779}"/>
                      </a:ext>
                    </a:extLst>
                  </p:cNvPr>
                  <p:cNvGrpSpPr/>
                  <p:nvPr/>
                </p:nvGrpSpPr>
                <p:grpSpPr>
                  <a:xfrm>
                    <a:off x="1036320" y="2239962"/>
                    <a:ext cx="1905000" cy="244158"/>
                    <a:chOff x="1036320" y="2239962"/>
                    <a:chExt cx="2194560" cy="274638"/>
                  </a:xfrm>
                  <a:grpFill/>
                </p:grpSpPr>
                <p:grpSp>
                  <p:nvGrpSpPr>
                    <p:cNvPr id="166" name="Group 165">
                      <a:extLst>
                        <a:ext uri="{FF2B5EF4-FFF2-40B4-BE49-F238E27FC236}">
                          <a16:creationId xmlns:a16="http://schemas.microsoft.com/office/drawing/2014/main" id="{74B9CA9C-9D28-8209-8A6C-E4F06EE90B78}"/>
                        </a:ext>
                      </a:extLst>
                    </p:cNvPr>
                    <p:cNvGrpSpPr/>
                    <p:nvPr/>
                  </p:nvGrpSpPr>
                  <p:grpSpPr>
                    <a:xfrm>
                      <a:off x="1036320" y="2240280"/>
                      <a:ext cx="1097280" cy="274320"/>
                      <a:chOff x="1036320" y="2240280"/>
                      <a:chExt cx="1097280" cy="274320"/>
                    </a:xfrm>
                    <a:grpFill/>
                  </p:grpSpPr>
                  <p:sp>
                    <p:nvSpPr>
                      <p:cNvPr id="172" name="Rectangle 171">
                        <a:extLst>
                          <a:ext uri="{FF2B5EF4-FFF2-40B4-BE49-F238E27FC236}">
                            <a16:creationId xmlns:a16="http://schemas.microsoft.com/office/drawing/2014/main" id="{F91FCA3D-4FD1-FDCC-5EC5-352FD77BC8B4}"/>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3" name="Rectangle 172">
                        <a:extLst>
                          <a:ext uri="{FF2B5EF4-FFF2-40B4-BE49-F238E27FC236}">
                            <a16:creationId xmlns:a16="http://schemas.microsoft.com/office/drawing/2014/main" id="{EDE303B8-8501-69CA-5CB9-C331855927C9}"/>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4" name="Rectangle 173">
                        <a:extLst>
                          <a:ext uri="{FF2B5EF4-FFF2-40B4-BE49-F238E27FC236}">
                            <a16:creationId xmlns:a16="http://schemas.microsoft.com/office/drawing/2014/main" id="{7749447A-F9B8-C35F-9DB9-0BCED5AB3379}"/>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5" name="Rectangle 174">
                        <a:extLst>
                          <a:ext uri="{FF2B5EF4-FFF2-40B4-BE49-F238E27FC236}">
                            <a16:creationId xmlns:a16="http://schemas.microsoft.com/office/drawing/2014/main" id="{07F4F772-4C79-2D81-B956-869E91A21B74}"/>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67" name="Group 166">
                      <a:extLst>
                        <a:ext uri="{FF2B5EF4-FFF2-40B4-BE49-F238E27FC236}">
                          <a16:creationId xmlns:a16="http://schemas.microsoft.com/office/drawing/2014/main" id="{FEE0D566-0F0B-C723-B471-859FAA78E349}"/>
                        </a:ext>
                      </a:extLst>
                    </p:cNvPr>
                    <p:cNvGrpSpPr/>
                    <p:nvPr/>
                  </p:nvGrpSpPr>
                  <p:grpSpPr>
                    <a:xfrm>
                      <a:off x="2133600" y="2239962"/>
                      <a:ext cx="1097280" cy="274320"/>
                      <a:chOff x="1036320" y="2240280"/>
                      <a:chExt cx="1097280" cy="274320"/>
                    </a:xfrm>
                    <a:grpFill/>
                  </p:grpSpPr>
                  <p:sp>
                    <p:nvSpPr>
                      <p:cNvPr id="168" name="Rectangle 167">
                        <a:extLst>
                          <a:ext uri="{FF2B5EF4-FFF2-40B4-BE49-F238E27FC236}">
                            <a16:creationId xmlns:a16="http://schemas.microsoft.com/office/drawing/2014/main" id="{472EF2D3-80A1-7CB6-4BAD-2E378AE108ED}"/>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69" name="Rectangle 168">
                        <a:extLst>
                          <a:ext uri="{FF2B5EF4-FFF2-40B4-BE49-F238E27FC236}">
                            <a16:creationId xmlns:a16="http://schemas.microsoft.com/office/drawing/2014/main" id="{22145A86-AE23-1B01-98EB-8E9282F661F8}"/>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0" name="Rectangle 169">
                        <a:extLst>
                          <a:ext uri="{FF2B5EF4-FFF2-40B4-BE49-F238E27FC236}">
                            <a16:creationId xmlns:a16="http://schemas.microsoft.com/office/drawing/2014/main" id="{9DA0500B-C38E-60A4-C47D-1662E7A6FF6A}"/>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1" name="Rectangle 170">
                        <a:extLst>
                          <a:ext uri="{FF2B5EF4-FFF2-40B4-BE49-F238E27FC236}">
                            <a16:creationId xmlns:a16="http://schemas.microsoft.com/office/drawing/2014/main" id="{6D26D929-A497-27E3-498F-7ABB8ED18686}"/>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155" name="Group 154">
                    <a:extLst>
                      <a:ext uri="{FF2B5EF4-FFF2-40B4-BE49-F238E27FC236}">
                        <a16:creationId xmlns:a16="http://schemas.microsoft.com/office/drawing/2014/main" id="{CD69107F-36F3-25CA-D674-33D8F178FAD1}"/>
                      </a:ext>
                    </a:extLst>
                  </p:cNvPr>
                  <p:cNvGrpSpPr/>
                  <p:nvPr/>
                </p:nvGrpSpPr>
                <p:grpSpPr>
                  <a:xfrm>
                    <a:off x="1036320" y="2482600"/>
                    <a:ext cx="1905000" cy="244158"/>
                    <a:chOff x="1036320" y="2239962"/>
                    <a:chExt cx="2194560" cy="274638"/>
                  </a:xfrm>
                  <a:grpFill/>
                </p:grpSpPr>
                <p:grpSp>
                  <p:nvGrpSpPr>
                    <p:cNvPr id="156" name="Group 155">
                      <a:extLst>
                        <a:ext uri="{FF2B5EF4-FFF2-40B4-BE49-F238E27FC236}">
                          <a16:creationId xmlns:a16="http://schemas.microsoft.com/office/drawing/2014/main" id="{765483F1-BE3F-6D50-A213-BFE57B098CC1}"/>
                        </a:ext>
                      </a:extLst>
                    </p:cNvPr>
                    <p:cNvGrpSpPr/>
                    <p:nvPr/>
                  </p:nvGrpSpPr>
                  <p:grpSpPr>
                    <a:xfrm>
                      <a:off x="1036320" y="2240280"/>
                      <a:ext cx="1097280" cy="274320"/>
                      <a:chOff x="1036320" y="2240280"/>
                      <a:chExt cx="1097280" cy="274320"/>
                    </a:xfrm>
                    <a:grpFill/>
                  </p:grpSpPr>
                  <p:sp>
                    <p:nvSpPr>
                      <p:cNvPr id="162" name="Rectangle 161">
                        <a:extLst>
                          <a:ext uri="{FF2B5EF4-FFF2-40B4-BE49-F238E27FC236}">
                            <a16:creationId xmlns:a16="http://schemas.microsoft.com/office/drawing/2014/main" id="{3A032022-6B6D-1F5F-DABC-D9EE6ADCC06A}"/>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63" name="Rectangle 162">
                        <a:extLst>
                          <a:ext uri="{FF2B5EF4-FFF2-40B4-BE49-F238E27FC236}">
                            <a16:creationId xmlns:a16="http://schemas.microsoft.com/office/drawing/2014/main" id="{B176321E-F02B-1E57-EFB3-A6C1EA54B97F}"/>
                          </a:ext>
                        </a:extLst>
                      </p:cNvPr>
                      <p:cNvSpPr/>
                      <p:nvPr/>
                    </p:nvSpPr>
                    <p:spPr>
                      <a:xfrm>
                        <a:off x="1310640" y="2240280"/>
                        <a:ext cx="274320" cy="274320"/>
                      </a:xfrm>
                      <a:prstGeom prst="rect">
                        <a:avLst/>
                      </a:prstGeom>
                      <a:solidFill>
                        <a:schemeClr val="bg1">
                          <a:lumMod val="8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64" name="Rectangle 163">
                        <a:extLst>
                          <a:ext uri="{FF2B5EF4-FFF2-40B4-BE49-F238E27FC236}">
                            <a16:creationId xmlns:a16="http://schemas.microsoft.com/office/drawing/2014/main" id="{920319C1-198D-9181-D12A-F0B98203BE1E}"/>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65" name="Rectangle 164">
                        <a:extLst>
                          <a:ext uri="{FF2B5EF4-FFF2-40B4-BE49-F238E27FC236}">
                            <a16:creationId xmlns:a16="http://schemas.microsoft.com/office/drawing/2014/main" id="{B60A603F-FDEC-A00C-A40F-E3D2263E57DA}"/>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57" name="Group 156">
                      <a:extLst>
                        <a:ext uri="{FF2B5EF4-FFF2-40B4-BE49-F238E27FC236}">
                          <a16:creationId xmlns:a16="http://schemas.microsoft.com/office/drawing/2014/main" id="{90D570CD-0204-4CF8-F42C-0045C068D7EC}"/>
                        </a:ext>
                      </a:extLst>
                    </p:cNvPr>
                    <p:cNvGrpSpPr/>
                    <p:nvPr/>
                  </p:nvGrpSpPr>
                  <p:grpSpPr>
                    <a:xfrm>
                      <a:off x="2133600" y="2239962"/>
                      <a:ext cx="1097280" cy="274320"/>
                      <a:chOff x="1036320" y="2240280"/>
                      <a:chExt cx="1097280" cy="274320"/>
                    </a:xfrm>
                    <a:grpFill/>
                  </p:grpSpPr>
                  <p:sp>
                    <p:nvSpPr>
                      <p:cNvPr id="158" name="Rectangle 157">
                        <a:extLst>
                          <a:ext uri="{FF2B5EF4-FFF2-40B4-BE49-F238E27FC236}">
                            <a16:creationId xmlns:a16="http://schemas.microsoft.com/office/drawing/2014/main" id="{6EA4373B-8348-E079-FEED-2ADE74D21DB9}"/>
                          </a:ext>
                        </a:extLst>
                      </p:cNvPr>
                      <p:cNvSpPr/>
                      <p:nvPr/>
                    </p:nvSpPr>
                    <p:spPr>
                      <a:xfrm>
                        <a:off x="1036320" y="2240280"/>
                        <a:ext cx="274320" cy="274320"/>
                      </a:xfrm>
                      <a:prstGeom prst="rect">
                        <a:avLst/>
                      </a:prstGeom>
                      <a:solidFill>
                        <a:schemeClr val="bg1">
                          <a:lumMod val="8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59" name="Rectangle 158">
                        <a:extLst>
                          <a:ext uri="{FF2B5EF4-FFF2-40B4-BE49-F238E27FC236}">
                            <a16:creationId xmlns:a16="http://schemas.microsoft.com/office/drawing/2014/main" id="{E6304251-7062-2AFE-0E12-ED502FA4C3EB}"/>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60" name="Rectangle 159">
                        <a:extLst>
                          <a:ext uri="{FF2B5EF4-FFF2-40B4-BE49-F238E27FC236}">
                            <a16:creationId xmlns:a16="http://schemas.microsoft.com/office/drawing/2014/main" id="{FB10A729-09D6-E062-2395-358C8A7D3E5F}"/>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61" name="Rectangle 160">
                        <a:extLst>
                          <a:ext uri="{FF2B5EF4-FFF2-40B4-BE49-F238E27FC236}">
                            <a16:creationId xmlns:a16="http://schemas.microsoft.com/office/drawing/2014/main" id="{DA8E716F-E672-0124-ED0A-3E624AF73F5E}"/>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131" name="Group 130">
                  <a:extLst>
                    <a:ext uri="{FF2B5EF4-FFF2-40B4-BE49-F238E27FC236}">
                      <a16:creationId xmlns:a16="http://schemas.microsoft.com/office/drawing/2014/main" id="{FC7AC8A9-2243-66DD-3359-DCBC554543EF}"/>
                    </a:ext>
                  </a:extLst>
                </p:cNvPr>
                <p:cNvGrpSpPr/>
                <p:nvPr/>
              </p:nvGrpSpPr>
              <p:grpSpPr>
                <a:xfrm>
                  <a:off x="1036320" y="2725432"/>
                  <a:ext cx="1905000" cy="486796"/>
                  <a:chOff x="1036320" y="2239962"/>
                  <a:chExt cx="1905000" cy="486796"/>
                </a:xfrm>
                <a:grpFill/>
              </p:grpSpPr>
              <p:grpSp>
                <p:nvGrpSpPr>
                  <p:cNvPr id="132" name="Group 131">
                    <a:extLst>
                      <a:ext uri="{FF2B5EF4-FFF2-40B4-BE49-F238E27FC236}">
                        <a16:creationId xmlns:a16="http://schemas.microsoft.com/office/drawing/2014/main" id="{D359C43D-E694-91DE-0C6A-2BC920D3CDC4}"/>
                      </a:ext>
                    </a:extLst>
                  </p:cNvPr>
                  <p:cNvGrpSpPr/>
                  <p:nvPr/>
                </p:nvGrpSpPr>
                <p:grpSpPr>
                  <a:xfrm>
                    <a:off x="1036320" y="2239962"/>
                    <a:ext cx="1905000" cy="244158"/>
                    <a:chOff x="1036320" y="2239962"/>
                    <a:chExt cx="2194560" cy="274638"/>
                  </a:xfrm>
                  <a:grpFill/>
                </p:grpSpPr>
                <p:grpSp>
                  <p:nvGrpSpPr>
                    <p:cNvPr id="144" name="Group 143">
                      <a:extLst>
                        <a:ext uri="{FF2B5EF4-FFF2-40B4-BE49-F238E27FC236}">
                          <a16:creationId xmlns:a16="http://schemas.microsoft.com/office/drawing/2014/main" id="{DC745026-1D9A-DBDC-957D-9D035235B904}"/>
                        </a:ext>
                      </a:extLst>
                    </p:cNvPr>
                    <p:cNvGrpSpPr/>
                    <p:nvPr/>
                  </p:nvGrpSpPr>
                  <p:grpSpPr>
                    <a:xfrm>
                      <a:off x="1036320" y="2240280"/>
                      <a:ext cx="1097280" cy="274320"/>
                      <a:chOff x="1036320" y="2240280"/>
                      <a:chExt cx="1097280" cy="274320"/>
                    </a:xfrm>
                    <a:grpFill/>
                  </p:grpSpPr>
                  <p:sp>
                    <p:nvSpPr>
                      <p:cNvPr id="150" name="Rectangle 149">
                        <a:extLst>
                          <a:ext uri="{FF2B5EF4-FFF2-40B4-BE49-F238E27FC236}">
                            <a16:creationId xmlns:a16="http://schemas.microsoft.com/office/drawing/2014/main" id="{FE129AF8-B462-60B6-4553-C86E3340B4B7}"/>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51" name="Rectangle 150">
                        <a:extLst>
                          <a:ext uri="{FF2B5EF4-FFF2-40B4-BE49-F238E27FC236}">
                            <a16:creationId xmlns:a16="http://schemas.microsoft.com/office/drawing/2014/main" id="{F1230987-BE2D-B897-3F8E-DB75C2DCB1EB}"/>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52" name="Rectangle 151">
                        <a:extLst>
                          <a:ext uri="{FF2B5EF4-FFF2-40B4-BE49-F238E27FC236}">
                            <a16:creationId xmlns:a16="http://schemas.microsoft.com/office/drawing/2014/main" id="{196FCF80-CD02-503B-6BD0-A516CC06C227}"/>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53" name="Rectangle 152">
                        <a:extLst>
                          <a:ext uri="{FF2B5EF4-FFF2-40B4-BE49-F238E27FC236}">
                            <a16:creationId xmlns:a16="http://schemas.microsoft.com/office/drawing/2014/main" id="{F0DE5207-2536-5DA3-15F3-7CFE77960938}"/>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45" name="Group 144">
                      <a:extLst>
                        <a:ext uri="{FF2B5EF4-FFF2-40B4-BE49-F238E27FC236}">
                          <a16:creationId xmlns:a16="http://schemas.microsoft.com/office/drawing/2014/main" id="{2CEBC5BB-4A86-7400-924E-52E47BF9D2B5}"/>
                        </a:ext>
                      </a:extLst>
                    </p:cNvPr>
                    <p:cNvGrpSpPr/>
                    <p:nvPr/>
                  </p:nvGrpSpPr>
                  <p:grpSpPr>
                    <a:xfrm>
                      <a:off x="2133600" y="2239962"/>
                      <a:ext cx="1097280" cy="274320"/>
                      <a:chOff x="1036320" y="2240280"/>
                      <a:chExt cx="1097280" cy="274320"/>
                    </a:xfrm>
                    <a:grpFill/>
                  </p:grpSpPr>
                  <p:sp>
                    <p:nvSpPr>
                      <p:cNvPr id="146" name="Rectangle 145">
                        <a:extLst>
                          <a:ext uri="{FF2B5EF4-FFF2-40B4-BE49-F238E27FC236}">
                            <a16:creationId xmlns:a16="http://schemas.microsoft.com/office/drawing/2014/main" id="{49F8A5C4-2C00-646B-252D-DDE7A100FBF5}"/>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47" name="Rectangle 146">
                        <a:extLst>
                          <a:ext uri="{FF2B5EF4-FFF2-40B4-BE49-F238E27FC236}">
                            <a16:creationId xmlns:a16="http://schemas.microsoft.com/office/drawing/2014/main" id="{DFDB1B30-ED52-DD29-3619-AC09CE370269}"/>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48" name="Rectangle 147">
                        <a:extLst>
                          <a:ext uri="{FF2B5EF4-FFF2-40B4-BE49-F238E27FC236}">
                            <a16:creationId xmlns:a16="http://schemas.microsoft.com/office/drawing/2014/main" id="{753D6E10-9895-206D-0AA5-4144D8D863E0}"/>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49" name="Rectangle 148">
                        <a:extLst>
                          <a:ext uri="{FF2B5EF4-FFF2-40B4-BE49-F238E27FC236}">
                            <a16:creationId xmlns:a16="http://schemas.microsoft.com/office/drawing/2014/main" id="{6E06D212-0F8A-3E21-A349-612DFA2B6A1D}"/>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133" name="Group 132">
                    <a:extLst>
                      <a:ext uri="{FF2B5EF4-FFF2-40B4-BE49-F238E27FC236}">
                        <a16:creationId xmlns:a16="http://schemas.microsoft.com/office/drawing/2014/main" id="{4FA7B239-D1D8-0296-F300-0E0F50C50752}"/>
                      </a:ext>
                    </a:extLst>
                  </p:cNvPr>
                  <p:cNvGrpSpPr/>
                  <p:nvPr/>
                </p:nvGrpSpPr>
                <p:grpSpPr>
                  <a:xfrm>
                    <a:off x="1036320" y="2482600"/>
                    <a:ext cx="1905000" cy="244158"/>
                    <a:chOff x="1036320" y="2239962"/>
                    <a:chExt cx="2194560" cy="274638"/>
                  </a:xfrm>
                  <a:grpFill/>
                </p:grpSpPr>
                <p:grpSp>
                  <p:nvGrpSpPr>
                    <p:cNvPr id="134" name="Group 133">
                      <a:extLst>
                        <a:ext uri="{FF2B5EF4-FFF2-40B4-BE49-F238E27FC236}">
                          <a16:creationId xmlns:a16="http://schemas.microsoft.com/office/drawing/2014/main" id="{72C5A396-0756-2D90-6BD0-D55A277E53FF}"/>
                        </a:ext>
                      </a:extLst>
                    </p:cNvPr>
                    <p:cNvGrpSpPr/>
                    <p:nvPr/>
                  </p:nvGrpSpPr>
                  <p:grpSpPr>
                    <a:xfrm>
                      <a:off x="1036320" y="2240280"/>
                      <a:ext cx="1097280" cy="274320"/>
                      <a:chOff x="1036320" y="2240280"/>
                      <a:chExt cx="1097280" cy="274320"/>
                    </a:xfrm>
                    <a:grpFill/>
                  </p:grpSpPr>
                  <p:sp>
                    <p:nvSpPr>
                      <p:cNvPr id="140" name="Rectangle 139">
                        <a:extLst>
                          <a:ext uri="{FF2B5EF4-FFF2-40B4-BE49-F238E27FC236}">
                            <a16:creationId xmlns:a16="http://schemas.microsoft.com/office/drawing/2014/main" id="{97CACA5D-C646-6B6C-2E70-3EB3A070010A}"/>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41" name="Rectangle 140">
                        <a:extLst>
                          <a:ext uri="{FF2B5EF4-FFF2-40B4-BE49-F238E27FC236}">
                            <a16:creationId xmlns:a16="http://schemas.microsoft.com/office/drawing/2014/main" id="{2CDED331-4715-71FE-C53F-B263B4249A78}"/>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42" name="Rectangle 141">
                        <a:extLst>
                          <a:ext uri="{FF2B5EF4-FFF2-40B4-BE49-F238E27FC236}">
                            <a16:creationId xmlns:a16="http://schemas.microsoft.com/office/drawing/2014/main" id="{1C38938F-8357-6EC3-EF24-388407FFB3F4}"/>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43" name="Rectangle 142">
                        <a:extLst>
                          <a:ext uri="{FF2B5EF4-FFF2-40B4-BE49-F238E27FC236}">
                            <a16:creationId xmlns:a16="http://schemas.microsoft.com/office/drawing/2014/main" id="{E9827430-B78A-ECBE-099C-D8FB0B67D8E0}"/>
                          </a:ext>
                        </a:extLst>
                      </p:cNvPr>
                      <p:cNvSpPr/>
                      <p:nvPr/>
                    </p:nvSpPr>
                    <p:spPr>
                      <a:xfrm>
                        <a:off x="1859280" y="2240280"/>
                        <a:ext cx="274320" cy="27432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35" name="Group 134">
                      <a:extLst>
                        <a:ext uri="{FF2B5EF4-FFF2-40B4-BE49-F238E27FC236}">
                          <a16:creationId xmlns:a16="http://schemas.microsoft.com/office/drawing/2014/main" id="{F50D60EF-1B9F-EFD0-C8FF-A039AC629C74}"/>
                        </a:ext>
                      </a:extLst>
                    </p:cNvPr>
                    <p:cNvGrpSpPr/>
                    <p:nvPr/>
                  </p:nvGrpSpPr>
                  <p:grpSpPr>
                    <a:xfrm>
                      <a:off x="2133600" y="2239962"/>
                      <a:ext cx="1097280" cy="274320"/>
                      <a:chOff x="1036320" y="2240280"/>
                      <a:chExt cx="1097280" cy="274320"/>
                    </a:xfrm>
                    <a:grpFill/>
                  </p:grpSpPr>
                  <p:sp>
                    <p:nvSpPr>
                      <p:cNvPr id="136" name="Rectangle 135">
                        <a:extLst>
                          <a:ext uri="{FF2B5EF4-FFF2-40B4-BE49-F238E27FC236}">
                            <a16:creationId xmlns:a16="http://schemas.microsoft.com/office/drawing/2014/main" id="{FF3565FA-AD1E-CB88-7C74-BE8963F0222D}"/>
                          </a:ext>
                        </a:extLst>
                      </p:cNvPr>
                      <p:cNvSpPr/>
                      <p:nvPr/>
                    </p:nvSpPr>
                    <p:spPr>
                      <a:xfrm>
                        <a:off x="1036320" y="2240280"/>
                        <a:ext cx="274320" cy="27432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37" name="Rectangle 136">
                        <a:extLst>
                          <a:ext uri="{FF2B5EF4-FFF2-40B4-BE49-F238E27FC236}">
                            <a16:creationId xmlns:a16="http://schemas.microsoft.com/office/drawing/2014/main" id="{BD3DFD6F-FFBB-C5DD-EA88-8EB4B38AAD44}"/>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38" name="Rectangle 137">
                        <a:extLst>
                          <a:ext uri="{FF2B5EF4-FFF2-40B4-BE49-F238E27FC236}">
                            <a16:creationId xmlns:a16="http://schemas.microsoft.com/office/drawing/2014/main" id="{3EEECB75-290A-38CF-9219-B69DE150DE52}"/>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39" name="Rectangle 138">
                        <a:extLst>
                          <a:ext uri="{FF2B5EF4-FFF2-40B4-BE49-F238E27FC236}">
                            <a16:creationId xmlns:a16="http://schemas.microsoft.com/office/drawing/2014/main" id="{A1E4065C-EF47-792F-BE90-60688B2D4F1C}"/>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grpSp>
        <p:cxnSp>
          <p:nvCxnSpPr>
            <p:cNvPr id="127" name="Straight Connector 126">
              <a:extLst>
                <a:ext uri="{FF2B5EF4-FFF2-40B4-BE49-F238E27FC236}">
                  <a16:creationId xmlns:a16="http://schemas.microsoft.com/office/drawing/2014/main" id="{1662AC96-F1FB-5780-426A-776805AD8A68}"/>
                </a:ext>
              </a:extLst>
            </p:cNvPr>
            <p:cNvCxnSpPr>
              <a:cxnSpLocks/>
            </p:cNvCxnSpPr>
            <p:nvPr/>
          </p:nvCxnSpPr>
          <p:spPr>
            <a:xfrm>
              <a:off x="1745877" y="3051921"/>
              <a:ext cx="2016000" cy="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222" name="Group 221">
            <a:extLst>
              <a:ext uri="{FF2B5EF4-FFF2-40B4-BE49-F238E27FC236}">
                <a16:creationId xmlns:a16="http://schemas.microsoft.com/office/drawing/2014/main" id="{3D6C7246-2AE3-DAE2-03B6-9C1B4E6F199C}"/>
              </a:ext>
            </a:extLst>
          </p:cNvPr>
          <p:cNvGrpSpPr>
            <a:grpSpLocks noChangeAspect="1"/>
          </p:cNvGrpSpPr>
          <p:nvPr/>
        </p:nvGrpSpPr>
        <p:grpSpPr>
          <a:xfrm>
            <a:off x="3156175" y="3217834"/>
            <a:ext cx="1260000" cy="918523"/>
            <a:chOff x="6192080" y="2362710"/>
            <a:chExt cx="2052001" cy="1495876"/>
          </a:xfrm>
        </p:grpSpPr>
        <p:grpSp>
          <p:nvGrpSpPr>
            <p:cNvPr id="223" name="Group 222">
              <a:extLst>
                <a:ext uri="{FF2B5EF4-FFF2-40B4-BE49-F238E27FC236}">
                  <a16:creationId xmlns:a16="http://schemas.microsoft.com/office/drawing/2014/main" id="{23D9A3FD-6AD8-4ECD-A62A-78AAB9938B5D}"/>
                </a:ext>
              </a:extLst>
            </p:cNvPr>
            <p:cNvGrpSpPr>
              <a:grpSpLocks noChangeAspect="1"/>
            </p:cNvGrpSpPr>
            <p:nvPr/>
          </p:nvGrpSpPr>
          <p:grpSpPr>
            <a:xfrm>
              <a:off x="6409867" y="2362710"/>
              <a:ext cx="1656000" cy="1495876"/>
              <a:chOff x="1036320" y="2239962"/>
              <a:chExt cx="1905000" cy="1948528"/>
            </a:xfrm>
            <a:solidFill>
              <a:schemeClr val="bg1">
                <a:lumMod val="85000"/>
              </a:schemeClr>
            </a:solidFill>
          </p:grpSpPr>
          <p:grpSp>
            <p:nvGrpSpPr>
              <p:cNvPr id="232" name="Group 231">
                <a:extLst>
                  <a:ext uri="{FF2B5EF4-FFF2-40B4-BE49-F238E27FC236}">
                    <a16:creationId xmlns:a16="http://schemas.microsoft.com/office/drawing/2014/main" id="{28F7624E-1FCD-4481-562B-E225570AFECD}"/>
                  </a:ext>
                </a:extLst>
              </p:cNvPr>
              <p:cNvGrpSpPr/>
              <p:nvPr/>
            </p:nvGrpSpPr>
            <p:grpSpPr>
              <a:xfrm>
                <a:off x="1036320" y="2239962"/>
                <a:ext cx="1905000" cy="972266"/>
                <a:chOff x="1036320" y="2239962"/>
                <a:chExt cx="1905000" cy="972266"/>
              </a:xfrm>
              <a:grpFill/>
            </p:grpSpPr>
            <p:grpSp>
              <p:nvGrpSpPr>
                <p:cNvPr id="280" name="Group 279">
                  <a:extLst>
                    <a:ext uri="{FF2B5EF4-FFF2-40B4-BE49-F238E27FC236}">
                      <a16:creationId xmlns:a16="http://schemas.microsoft.com/office/drawing/2014/main" id="{3F8634ED-24DB-36A7-89C7-2EDAEDB1B356}"/>
                    </a:ext>
                  </a:extLst>
                </p:cNvPr>
                <p:cNvGrpSpPr/>
                <p:nvPr/>
              </p:nvGrpSpPr>
              <p:grpSpPr>
                <a:xfrm>
                  <a:off x="1036320" y="2239962"/>
                  <a:ext cx="1905000" cy="486796"/>
                  <a:chOff x="1036320" y="2239962"/>
                  <a:chExt cx="1905000" cy="486796"/>
                </a:xfrm>
                <a:grpFill/>
              </p:grpSpPr>
              <p:grpSp>
                <p:nvGrpSpPr>
                  <p:cNvPr id="304" name="Group 303">
                    <a:extLst>
                      <a:ext uri="{FF2B5EF4-FFF2-40B4-BE49-F238E27FC236}">
                        <a16:creationId xmlns:a16="http://schemas.microsoft.com/office/drawing/2014/main" id="{8161CD00-A82C-6143-C954-A9BD30203854}"/>
                      </a:ext>
                    </a:extLst>
                  </p:cNvPr>
                  <p:cNvGrpSpPr/>
                  <p:nvPr/>
                </p:nvGrpSpPr>
                <p:grpSpPr>
                  <a:xfrm>
                    <a:off x="1036320" y="2239962"/>
                    <a:ext cx="1905000" cy="244158"/>
                    <a:chOff x="1036320" y="2239962"/>
                    <a:chExt cx="2194560" cy="274638"/>
                  </a:xfrm>
                  <a:grpFill/>
                </p:grpSpPr>
                <p:grpSp>
                  <p:nvGrpSpPr>
                    <p:cNvPr id="316" name="Group 315">
                      <a:extLst>
                        <a:ext uri="{FF2B5EF4-FFF2-40B4-BE49-F238E27FC236}">
                          <a16:creationId xmlns:a16="http://schemas.microsoft.com/office/drawing/2014/main" id="{F255FCBE-C482-C5F6-CDF8-68C602CC16DD}"/>
                        </a:ext>
                      </a:extLst>
                    </p:cNvPr>
                    <p:cNvGrpSpPr/>
                    <p:nvPr/>
                  </p:nvGrpSpPr>
                  <p:grpSpPr>
                    <a:xfrm>
                      <a:off x="1036320" y="2240280"/>
                      <a:ext cx="1097280" cy="274320"/>
                      <a:chOff x="1036320" y="2240280"/>
                      <a:chExt cx="1097280" cy="274320"/>
                    </a:xfrm>
                    <a:grpFill/>
                  </p:grpSpPr>
                  <p:sp>
                    <p:nvSpPr>
                      <p:cNvPr id="322" name="Rectangle 321">
                        <a:extLst>
                          <a:ext uri="{FF2B5EF4-FFF2-40B4-BE49-F238E27FC236}">
                            <a16:creationId xmlns:a16="http://schemas.microsoft.com/office/drawing/2014/main" id="{D4D7DB23-5C14-9E91-E6FA-D28FB02B4E44}"/>
                          </a:ext>
                        </a:extLst>
                      </p:cNvPr>
                      <p:cNvSpPr/>
                      <p:nvPr/>
                    </p:nvSpPr>
                    <p:spPr>
                      <a:xfrm>
                        <a:off x="1036320" y="2240280"/>
                        <a:ext cx="274320" cy="274320"/>
                      </a:xfrm>
                      <a:prstGeom prst="rect">
                        <a:avLst/>
                      </a:prstGeom>
                      <a:solidFill>
                        <a:schemeClr val="bg1">
                          <a:lumMod val="8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23" name="Rectangle 322">
                        <a:extLst>
                          <a:ext uri="{FF2B5EF4-FFF2-40B4-BE49-F238E27FC236}">
                            <a16:creationId xmlns:a16="http://schemas.microsoft.com/office/drawing/2014/main" id="{632F45A4-83F9-A99C-96C3-415E3DD2A00D}"/>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24" name="Rectangle 323">
                        <a:extLst>
                          <a:ext uri="{FF2B5EF4-FFF2-40B4-BE49-F238E27FC236}">
                            <a16:creationId xmlns:a16="http://schemas.microsoft.com/office/drawing/2014/main" id="{6746ACE8-DD13-23D0-0CC8-CA28C5E2E594}"/>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25" name="Rectangle 324">
                        <a:extLst>
                          <a:ext uri="{FF2B5EF4-FFF2-40B4-BE49-F238E27FC236}">
                            <a16:creationId xmlns:a16="http://schemas.microsoft.com/office/drawing/2014/main" id="{CFF5B8B5-B0BB-93E7-ADF7-29254EA3801A}"/>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17" name="Group 316">
                      <a:extLst>
                        <a:ext uri="{FF2B5EF4-FFF2-40B4-BE49-F238E27FC236}">
                          <a16:creationId xmlns:a16="http://schemas.microsoft.com/office/drawing/2014/main" id="{91517C6F-AC93-B151-9499-47D9ABA648A7}"/>
                        </a:ext>
                      </a:extLst>
                    </p:cNvPr>
                    <p:cNvGrpSpPr/>
                    <p:nvPr/>
                  </p:nvGrpSpPr>
                  <p:grpSpPr>
                    <a:xfrm>
                      <a:off x="2133600" y="2239962"/>
                      <a:ext cx="1097280" cy="274320"/>
                      <a:chOff x="1036320" y="2240280"/>
                      <a:chExt cx="1097280" cy="274320"/>
                    </a:xfrm>
                    <a:grpFill/>
                  </p:grpSpPr>
                  <p:sp>
                    <p:nvSpPr>
                      <p:cNvPr id="318" name="Rectangle 317">
                        <a:extLst>
                          <a:ext uri="{FF2B5EF4-FFF2-40B4-BE49-F238E27FC236}">
                            <a16:creationId xmlns:a16="http://schemas.microsoft.com/office/drawing/2014/main" id="{E44F9852-B33D-D88F-AB43-E4C2A67329EF}"/>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19" name="Rectangle 318">
                        <a:extLst>
                          <a:ext uri="{FF2B5EF4-FFF2-40B4-BE49-F238E27FC236}">
                            <a16:creationId xmlns:a16="http://schemas.microsoft.com/office/drawing/2014/main" id="{F50D5100-C371-83D8-9FA3-B8D7A477D5C4}"/>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20" name="Rectangle 319">
                        <a:extLst>
                          <a:ext uri="{FF2B5EF4-FFF2-40B4-BE49-F238E27FC236}">
                            <a16:creationId xmlns:a16="http://schemas.microsoft.com/office/drawing/2014/main" id="{9F0F96B7-89DD-4279-36E4-92AB44AB6257}"/>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21" name="Rectangle 320">
                        <a:extLst>
                          <a:ext uri="{FF2B5EF4-FFF2-40B4-BE49-F238E27FC236}">
                            <a16:creationId xmlns:a16="http://schemas.microsoft.com/office/drawing/2014/main" id="{BF2CD678-CB9F-9385-768F-EC0542504ACD}"/>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305" name="Group 304">
                    <a:extLst>
                      <a:ext uri="{FF2B5EF4-FFF2-40B4-BE49-F238E27FC236}">
                        <a16:creationId xmlns:a16="http://schemas.microsoft.com/office/drawing/2014/main" id="{1B56B1DB-43A1-FE00-A067-8C3B840AD203}"/>
                      </a:ext>
                    </a:extLst>
                  </p:cNvPr>
                  <p:cNvGrpSpPr/>
                  <p:nvPr/>
                </p:nvGrpSpPr>
                <p:grpSpPr>
                  <a:xfrm>
                    <a:off x="1036320" y="2482600"/>
                    <a:ext cx="1905000" cy="244158"/>
                    <a:chOff x="1036320" y="2239962"/>
                    <a:chExt cx="2194560" cy="274638"/>
                  </a:xfrm>
                  <a:grpFill/>
                </p:grpSpPr>
                <p:grpSp>
                  <p:nvGrpSpPr>
                    <p:cNvPr id="306" name="Group 305">
                      <a:extLst>
                        <a:ext uri="{FF2B5EF4-FFF2-40B4-BE49-F238E27FC236}">
                          <a16:creationId xmlns:a16="http://schemas.microsoft.com/office/drawing/2014/main" id="{A8ED697C-B7F7-FD4F-9213-3F9119A906DF}"/>
                        </a:ext>
                      </a:extLst>
                    </p:cNvPr>
                    <p:cNvGrpSpPr/>
                    <p:nvPr/>
                  </p:nvGrpSpPr>
                  <p:grpSpPr>
                    <a:xfrm>
                      <a:off x="1036320" y="2240280"/>
                      <a:ext cx="1097280" cy="274320"/>
                      <a:chOff x="1036320" y="2240280"/>
                      <a:chExt cx="1097280" cy="274320"/>
                    </a:xfrm>
                    <a:grpFill/>
                  </p:grpSpPr>
                  <p:sp>
                    <p:nvSpPr>
                      <p:cNvPr id="312" name="Rectangle 311">
                        <a:extLst>
                          <a:ext uri="{FF2B5EF4-FFF2-40B4-BE49-F238E27FC236}">
                            <a16:creationId xmlns:a16="http://schemas.microsoft.com/office/drawing/2014/main" id="{23A21FD6-C09C-B87A-F755-C81D9D3AE216}"/>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13" name="Rectangle 312">
                        <a:extLst>
                          <a:ext uri="{FF2B5EF4-FFF2-40B4-BE49-F238E27FC236}">
                            <a16:creationId xmlns:a16="http://schemas.microsoft.com/office/drawing/2014/main" id="{E781DE5B-50F8-1C85-7B18-83C1031A98EC}"/>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14" name="Rectangle 313">
                        <a:extLst>
                          <a:ext uri="{FF2B5EF4-FFF2-40B4-BE49-F238E27FC236}">
                            <a16:creationId xmlns:a16="http://schemas.microsoft.com/office/drawing/2014/main" id="{2336204F-CB42-B38E-3E21-30845ADFEBEC}"/>
                          </a:ext>
                        </a:extLst>
                      </p:cNvPr>
                      <p:cNvSpPr/>
                      <p:nvPr/>
                    </p:nvSpPr>
                    <p:spPr>
                      <a:xfrm>
                        <a:off x="1588168" y="2240280"/>
                        <a:ext cx="274320" cy="274320"/>
                      </a:xfrm>
                      <a:prstGeom prst="rect">
                        <a:avLst/>
                      </a:prstGeom>
                      <a:solidFill>
                        <a:schemeClr val="bg1">
                          <a:lumMod val="8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15" name="Rectangle 314">
                        <a:extLst>
                          <a:ext uri="{FF2B5EF4-FFF2-40B4-BE49-F238E27FC236}">
                            <a16:creationId xmlns:a16="http://schemas.microsoft.com/office/drawing/2014/main" id="{22CB4EE5-67E1-C4D9-6C3F-A6BB8C33521C}"/>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07" name="Group 306">
                      <a:extLst>
                        <a:ext uri="{FF2B5EF4-FFF2-40B4-BE49-F238E27FC236}">
                          <a16:creationId xmlns:a16="http://schemas.microsoft.com/office/drawing/2014/main" id="{C6CEC3D0-3992-8319-8990-191C1BD6CED1}"/>
                        </a:ext>
                      </a:extLst>
                    </p:cNvPr>
                    <p:cNvGrpSpPr/>
                    <p:nvPr/>
                  </p:nvGrpSpPr>
                  <p:grpSpPr>
                    <a:xfrm>
                      <a:off x="2133600" y="2239962"/>
                      <a:ext cx="1097280" cy="274320"/>
                      <a:chOff x="1036320" y="2240280"/>
                      <a:chExt cx="1097280" cy="274320"/>
                    </a:xfrm>
                    <a:grpFill/>
                  </p:grpSpPr>
                  <p:sp>
                    <p:nvSpPr>
                      <p:cNvPr id="308" name="Rectangle 307">
                        <a:extLst>
                          <a:ext uri="{FF2B5EF4-FFF2-40B4-BE49-F238E27FC236}">
                            <a16:creationId xmlns:a16="http://schemas.microsoft.com/office/drawing/2014/main" id="{DE11795E-2190-99EB-2FE6-29AA813CAE00}"/>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09" name="Rectangle 308">
                        <a:extLst>
                          <a:ext uri="{FF2B5EF4-FFF2-40B4-BE49-F238E27FC236}">
                            <a16:creationId xmlns:a16="http://schemas.microsoft.com/office/drawing/2014/main" id="{FD307DD4-2BA1-7B9A-A4E3-7FE1AC6B1997}"/>
                          </a:ext>
                        </a:extLst>
                      </p:cNvPr>
                      <p:cNvSpPr/>
                      <p:nvPr/>
                    </p:nvSpPr>
                    <p:spPr>
                      <a:xfrm>
                        <a:off x="1310640" y="2240280"/>
                        <a:ext cx="274320" cy="274320"/>
                      </a:xfrm>
                      <a:prstGeom prst="rect">
                        <a:avLst/>
                      </a:prstGeom>
                      <a:solidFill>
                        <a:schemeClr val="bg1">
                          <a:lumMod val="8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10" name="Rectangle 309">
                        <a:extLst>
                          <a:ext uri="{FF2B5EF4-FFF2-40B4-BE49-F238E27FC236}">
                            <a16:creationId xmlns:a16="http://schemas.microsoft.com/office/drawing/2014/main" id="{B6779AA9-6438-9F69-A4EA-96875517C18D}"/>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11" name="Rectangle 310">
                        <a:extLst>
                          <a:ext uri="{FF2B5EF4-FFF2-40B4-BE49-F238E27FC236}">
                            <a16:creationId xmlns:a16="http://schemas.microsoft.com/office/drawing/2014/main" id="{6E1199D4-24FF-18C6-247F-C282F9D3D86E}"/>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281" name="Group 280">
                  <a:extLst>
                    <a:ext uri="{FF2B5EF4-FFF2-40B4-BE49-F238E27FC236}">
                      <a16:creationId xmlns:a16="http://schemas.microsoft.com/office/drawing/2014/main" id="{145FCA04-323C-7D99-1BA6-1FE565C29553}"/>
                    </a:ext>
                  </a:extLst>
                </p:cNvPr>
                <p:cNvGrpSpPr/>
                <p:nvPr/>
              </p:nvGrpSpPr>
              <p:grpSpPr>
                <a:xfrm>
                  <a:off x="1036320" y="2725432"/>
                  <a:ext cx="1905000" cy="486796"/>
                  <a:chOff x="1036320" y="2239962"/>
                  <a:chExt cx="1905000" cy="486796"/>
                </a:xfrm>
                <a:grpFill/>
              </p:grpSpPr>
              <p:grpSp>
                <p:nvGrpSpPr>
                  <p:cNvPr id="282" name="Group 281">
                    <a:extLst>
                      <a:ext uri="{FF2B5EF4-FFF2-40B4-BE49-F238E27FC236}">
                        <a16:creationId xmlns:a16="http://schemas.microsoft.com/office/drawing/2014/main" id="{56E34FEB-8530-57A8-AFED-3B8E8841B3BE}"/>
                      </a:ext>
                    </a:extLst>
                  </p:cNvPr>
                  <p:cNvGrpSpPr/>
                  <p:nvPr/>
                </p:nvGrpSpPr>
                <p:grpSpPr>
                  <a:xfrm>
                    <a:off x="1036320" y="2239962"/>
                    <a:ext cx="1905000" cy="244158"/>
                    <a:chOff x="1036320" y="2239962"/>
                    <a:chExt cx="2194560" cy="274638"/>
                  </a:xfrm>
                  <a:grpFill/>
                </p:grpSpPr>
                <p:grpSp>
                  <p:nvGrpSpPr>
                    <p:cNvPr id="294" name="Group 293">
                      <a:extLst>
                        <a:ext uri="{FF2B5EF4-FFF2-40B4-BE49-F238E27FC236}">
                          <a16:creationId xmlns:a16="http://schemas.microsoft.com/office/drawing/2014/main" id="{1E7306A9-9656-6863-ECBD-8879A00C7D59}"/>
                        </a:ext>
                      </a:extLst>
                    </p:cNvPr>
                    <p:cNvGrpSpPr/>
                    <p:nvPr/>
                  </p:nvGrpSpPr>
                  <p:grpSpPr>
                    <a:xfrm>
                      <a:off x="1036320" y="2240280"/>
                      <a:ext cx="1097280" cy="274320"/>
                      <a:chOff x="1036320" y="2240280"/>
                      <a:chExt cx="1097280" cy="274320"/>
                    </a:xfrm>
                    <a:grpFill/>
                  </p:grpSpPr>
                  <p:sp>
                    <p:nvSpPr>
                      <p:cNvPr id="300" name="Rectangle 299">
                        <a:extLst>
                          <a:ext uri="{FF2B5EF4-FFF2-40B4-BE49-F238E27FC236}">
                            <a16:creationId xmlns:a16="http://schemas.microsoft.com/office/drawing/2014/main" id="{2B1EC27A-39A9-FB2D-5486-724A07DE7967}"/>
                          </a:ext>
                        </a:extLst>
                      </p:cNvPr>
                      <p:cNvSpPr/>
                      <p:nvPr/>
                    </p:nvSpPr>
                    <p:spPr>
                      <a:xfrm>
                        <a:off x="103632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01" name="Rectangle 300">
                        <a:extLst>
                          <a:ext uri="{FF2B5EF4-FFF2-40B4-BE49-F238E27FC236}">
                            <a16:creationId xmlns:a16="http://schemas.microsoft.com/office/drawing/2014/main" id="{1B112CF3-53BE-48F6-E5A9-906D74CC0534}"/>
                          </a:ext>
                        </a:extLst>
                      </p:cNvPr>
                      <p:cNvSpPr/>
                      <p:nvPr/>
                    </p:nvSpPr>
                    <p:spPr>
                      <a:xfrm>
                        <a:off x="131064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02" name="Rectangle 301">
                        <a:extLst>
                          <a:ext uri="{FF2B5EF4-FFF2-40B4-BE49-F238E27FC236}">
                            <a16:creationId xmlns:a16="http://schemas.microsoft.com/office/drawing/2014/main" id="{78FCAF52-3332-EB14-CC72-AE852BF23F12}"/>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03" name="Rectangle 302">
                        <a:extLst>
                          <a:ext uri="{FF2B5EF4-FFF2-40B4-BE49-F238E27FC236}">
                            <a16:creationId xmlns:a16="http://schemas.microsoft.com/office/drawing/2014/main" id="{F9C36FFF-C5A4-AE30-0AAA-2C1AD442FFB8}"/>
                          </a:ext>
                        </a:extLst>
                      </p:cNvPr>
                      <p:cNvSpPr/>
                      <p:nvPr/>
                    </p:nvSpPr>
                    <p:spPr>
                      <a:xfrm>
                        <a:off x="185928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295" name="Group 294">
                      <a:extLst>
                        <a:ext uri="{FF2B5EF4-FFF2-40B4-BE49-F238E27FC236}">
                          <a16:creationId xmlns:a16="http://schemas.microsoft.com/office/drawing/2014/main" id="{FF07ECA2-652D-4FF1-D658-5B8B3AD4339C}"/>
                        </a:ext>
                      </a:extLst>
                    </p:cNvPr>
                    <p:cNvGrpSpPr/>
                    <p:nvPr/>
                  </p:nvGrpSpPr>
                  <p:grpSpPr>
                    <a:xfrm>
                      <a:off x="2133600" y="2239962"/>
                      <a:ext cx="1097280" cy="274320"/>
                      <a:chOff x="1036320" y="2240280"/>
                      <a:chExt cx="1097280" cy="274320"/>
                    </a:xfrm>
                    <a:grpFill/>
                  </p:grpSpPr>
                  <p:sp>
                    <p:nvSpPr>
                      <p:cNvPr id="296" name="Rectangle 295">
                        <a:extLst>
                          <a:ext uri="{FF2B5EF4-FFF2-40B4-BE49-F238E27FC236}">
                            <a16:creationId xmlns:a16="http://schemas.microsoft.com/office/drawing/2014/main" id="{EE072EF4-C1DE-5A00-4856-F0922265E907}"/>
                          </a:ext>
                        </a:extLst>
                      </p:cNvPr>
                      <p:cNvSpPr/>
                      <p:nvPr/>
                    </p:nvSpPr>
                    <p:spPr>
                      <a:xfrm>
                        <a:off x="103632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97" name="Rectangle 296">
                        <a:extLst>
                          <a:ext uri="{FF2B5EF4-FFF2-40B4-BE49-F238E27FC236}">
                            <a16:creationId xmlns:a16="http://schemas.microsoft.com/office/drawing/2014/main" id="{1542D1BC-CA28-430B-CBB3-063584819325}"/>
                          </a:ext>
                        </a:extLst>
                      </p:cNvPr>
                      <p:cNvSpPr/>
                      <p:nvPr/>
                    </p:nvSpPr>
                    <p:spPr>
                      <a:xfrm>
                        <a:off x="1310640" y="2240280"/>
                        <a:ext cx="274320" cy="274320"/>
                      </a:xfrm>
                      <a:prstGeom prst="rect">
                        <a:avLst/>
                      </a:prstGeom>
                      <a:solidFill>
                        <a:schemeClr val="accent6"/>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98" name="Rectangle 297">
                        <a:extLst>
                          <a:ext uri="{FF2B5EF4-FFF2-40B4-BE49-F238E27FC236}">
                            <a16:creationId xmlns:a16="http://schemas.microsoft.com/office/drawing/2014/main" id="{81745F15-BCFC-AFD3-6D97-5CCC025DC8D2}"/>
                          </a:ext>
                        </a:extLst>
                      </p:cNvPr>
                      <p:cNvSpPr/>
                      <p:nvPr/>
                    </p:nvSpPr>
                    <p:spPr>
                      <a:xfrm>
                        <a:off x="1588168" y="2240280"/>
                        <a:ext cx="274320" cy="27432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99" name="Rectangle 298">
                        <a:extLst>
                          <a:ext uri="{FF2B5EF4-FFF2-40B4-BE49-F238E27FC236}">
                            <a16:creationId xmlns:a16="http://schemas.microsoft.com/office/drawing/2014/main" id="{3A3E7B88-4FF9-ECEF-F545-D015CAF59AD5}"/>
                          </a:ext>
                        </a:extLst>
                      </p:cNvPr>
                      <p:cNvSpPr/>
                      <p:nvPr/>
                    </p:nvSpPr>
                    <p:spPr>
                      <a:xfrm>
                        <a:off x="1859280" y="2240280"/>
                        <a:ext cx="274320" cy="27432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283" name="Group 282">
                    <a:extLst>
                      <a:ext uri="{FF2B5EF4-FFF2-40B4-BE49-F238E27FC236}">
                        <a16:creationId xmlns:a16="http://schemas.microsoft.com/office/drawing/2014/main" id="{E4BDBF13-D7DA-F660-8226-21B1093B3806}"/>
                      </a:ext>
                    </a:extLst>
                  </p:cNvPr>
                  <p:cNvGrpSpPr/>
                  <p:nvPr/>
                </p:nvGrpSpPr>
                <p:grpSpPr>
                  <a:xfrm>
                    <a:off x="1036320" y="2482600"/>
                    <a:ext cx="1905000" cy="244158"/>
                    <a:chOff x="1036320" y="2239962"/>
                    <a:chExt cx="2194560" cy="274638"/>
                  </a:xfrm>
                  <a:grpFill/>
                </p:grpSpPr>
                <p:grpSp>
                  <p:nvGrpSpPr>
                    <p:cNvPr id="284" name="Group 283">
                      <a:extLst>
                        <a:ext uri="{FF2B5EF4-FFF2-40B4-BE49-F238E27FC236}">
                          <a16:creationId xmlns:a16="http://schemas.microsoft.com/office/drawing/2014/main" id="{EBCD8C51-D42E-8D99-4120-A05F169E86F4}"/>
                        </a:ext>
                      </a:extLst>
                    </p:cNvPr>
                    <p:cNvGrpSpPr/>
                    <p:nvPr/>
                  </p:nvGrpSpPr>
                  <p:grpSpPr>
                    <a:xfrm>
                      <a:off x="1036320" y="2240280"/>
                      <a:ext cx="1097280" cy="274320"/>
                      <a:chOff x="1036320" y="2240280"/>
                      <a:chExt cx="1097280" cy="274320"/>
                    </a:xfrm>
                    <a:grpFill/>
                  </p:grpSpPr>
                  <p:sp>
                    <p:nvSpPr>
                      <p:cNvPr id="290" name="Rectangle 289">
                        <a:extLst>
                          <a:ext uri="{FF2B5EF4-FFF2-40B4-BE49-F238E27FC236}">
                            <a16:creationId xmlns:a16="http://schemas.microsoft.com/office/drawing/2014/main" id="{76D4E05E-70FB-0A1E-0692-2BFE63D5A56D}"/>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91" name="Rectangle 290">
                        <a:extLst>
                          <a:ext uri="{FF2B5EF4-FFF2-40B4-BE49-F238E27FC236}">
                            <a16:creationId xmlns:a16="http://schemas.microsoft.com/office/drawing/2014/main" id="{32D0D744-FDAE-434C-2DF1-F1D75C79D901}"/>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92" name="Rectangle 291">
                        <a:extLst>
                          <a:ext uri="{FF2B5EF4-FFF2-40B4-BE49-F238E27FC236}">
                            <a16:creationId xmlns:a16="http://schemas.microsoft.com/office/drawing/2014/main" id="{5CF50D1B-2FEB-6A6F-E6E8-174D237AD36B}"/>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93" name="Rectangle 292">
                        <a:extLst>
                          <a:ext uri="{FF2B5EF4-FFF2-40B4-BE49-F238E27FC236}">
                            <a16:creationId xmlns:a16="http://schemas.microsoft.com/office/drawing/2014/main" id="{546F6E95-D5EF-6A8F-49D9-351C2B4A6903}"/>
                          </a:ext>
                        </a:extLst>
                      </p:cNvPr>
                      <p:cNvSpPr/>
                      <p:nvPr/>
                    </p:nvSpPr>
                    <p:spPr>
                      <a:xfrm>
                        <a:off x="1859280" y="2240280"/>
                        <a:ext cx="274320" cy="274320"/>
                      </a:xfrm>
                      <a:prstGeom prst="rect">
                        <a:avLst/>
                      </a:prstGeom>
                      <a:solidFill>
                        <a:schemeClr val="bg1">
                          <a:lumMod val="8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285" name="Group 284">
                      <a:extLst>
                        <a:ext uri="{FF2B5EF4-FFF2-40B4-BE49-F238E27FC236}">
                          <a16:creationId xmlns:a16="http://schemas.microsoft.com/office/drawing/2014/main" id="{43B4BCB0-2639-76CC-3699-DDC0B52BF97E}"/>
                        </a:ext>
                      </a:extLst>
                    </p:cNvPr>
                    <p:cNvGrpSpPr/>
                    <p:nvPr/>
                  </p:nvGrpSpPr>
                  <p:grpSpPr>
                    <a:xfrm>
                      <a:off x="2133600" y="2239962"/>
                      <a:ext cx="1097280" cy="274320"/>
                      <a:chOff x="1036320" y="2240280"/>
                      <a:chExt cx="1097280" cy="274320"/>
                    </a:xfrm>
                    <a:grpFill/>
                  </p:grpSpPr>
                  <p:sp>
                    <p:nvSpPr>
                      <p:cNvPr id="286" name="Rectangle 285">
                        <a:extLst>
                          <a:ext uri="{FF2B5EF4-FFF2-40B4-BE49-F238E27FC236}">
                            <a16:creationId xmlns:a16="http://schemas.microsoft.com/office/drawing/2014/main" id="{F42D572F-5551-5712-2462-E3D7583B5DAD}"/>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87" name="Rectangle 286">
                        <a:extLst>
                          <a:ext uri="{FF2B5EF4-FFF2-40B4-BE49-F238E27FC236}">
                            <a16:creationId xmlns:a16="http://schemas.microsoft.com/office/drawing/2014/main" id="{4EC3631E-FF36-270D-B2C5-61E46DECCF09}"/>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88" name="Rectangle 287">
                        <a:extLst>
                          <a:ext uri="{FF2B5EF4-FFF2-40B4-BE49-F238E27FC236}">
                            <a16:creationId xmlns:a16="http://schemas.microsoft.com/office/drawing/2014/main" id="{64780A2A-B11E-09DF-D48A-A654F66D8BA8}"/>
                          </a:ext>
                        </a:extLst>
                      </p:cNvPr>
                      <p:cNvSpPr/>
                      <p:nvPr/>
                    </p:nvSpPr>
                    <p:spPr>
                      <a:xfrm>
                        <a:off x="1588168" y="2240280"/>
                        <a:ext cx="274320" cy="274320"/>
                      </a:xfrm>
                      <a:prstGeom prst="rect">
                        <a:avLst/>
                      </a:prstGeom>
                      <a:solidFill>
                        <a:schemeClr val="bg1">
                          <a:lumMod val="8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89" name="Rectangle 288">
                        <a:extLst>
                          <a:ext uri="{FF2B5EF4-FFF2-40B4-BE49-F238E27FC236}">
                            <a16:creationId xmlns:a16="http://schemas.microsoft.com/office/drawing/2014/main" id="{10583186-ED65-4E9D-CB60-06E9A5245D7F}"/>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grpSp>
            <p:nvGrpSpPr>
              <p:cNvPr id="233" name="Group 232">
                <a:extLst>
                  <a:ext uri="{FF2B5EF4-FFF2-40B4-BE49-F238E27FC236}">
                    <a16:creationId xmlns:a16="http://schemas.microsoft.com/office/drawing/2014/main" id="{E8989EB3-C497-AF76-CA22-71F681A5714F}"/>
                  </a:ext>
                </a:extLst>
              </p:cNvPr>
              <p:cNvGrpSpPr/>
              <p:nvPr/>
            </p:nvGrpSpPr>
            <p:grpSpPr>
              <a:xfrm>
                <a:off x="1036320" y="3216224"/>
                <a:ext cx="1905000" cy="972266"/>
                <a:chOff x="1036320" y="2239962"/>
                <a:chExt cx="1905000" cy="972266"/>
              </a:xfrm>
              <a:grpFill/>
            </p:grpSpPr>
            <p:grpSp>
              <p:nvGrpSpPr>
                <p:cNvPr id="234" name="Group 233">
                  <a:extLst>
                    <a:ext uri="{FF2B5EF4-FFF2-40B4-BE49-F238E27FC236}">
                      <a16:creationId xmlns:a16="http://schemas.microsoft.com/office/drawing/2014/main" id="{EBAC03C7-AEF7-8211-2710-3989C65FE0B0}"/>
                    </a:ext>
                  </a:extLst>
                </p:cNvPr>
                <p:cNvGrpSpPr/>
                <p:nvPr/>
              </p:nvGrpSpPr>
              <p:grpSpPr>
                <a:xfrm>
                  <a:off x="1036320" y="2239962"/>
                  <a:ext cx="1905000" cy="486796"/>
                  <a:chOff x="1036320" y="2239962"/>
                  <a:chExt cx="1905000" cy="486796"/>
                </a:xfrm>
                <a:grpFill/>
              </p:grpSpPr>
              <p:grpSp>
                <p:nvGrpSpPr>
                  <p:cNvPr id="258" name="Group 257">
                    <a:extLst>
                      <a:ext uri="{FF2B5EF4-FFF2-40B4-BE49-F238E27FC236}">
                        <a16:creationId xmlns:a16="http://schemas.microsoft.com/office/drawing/2014/main" id="{3D89DD38-CE48-0CFC-1F7A-A32CF7741DA5}"/>
                      </a:ext>
                    </a:extLst>
                  </p:cNvPr>
                  <p:cNvGrpSpPr/>
                  <p:nvPr/>
                </p:nvGrpSpPr>
                <p:grpSpPr>
                  <a:xfrm>
                    <a:off x="1036320" y="2239962"/>
                    <a:ext cx="1905000" cy="244158"/>
                    <a:chOff x="1036320" y="2239962"/>
                    <a:chExt cx="2194560" cy="274638"/>
                  </a:xfrm>
                  <a:grpFill/>
                </p:grpSpPr>
                <p:grpSp>
                  <p:nvGrpSpPr>
                    <p:cNvPr id="270" name="Group 269">
                      <a:extLst>
                        <a:ext uri="{FF2B5EF4-FFF2-40B4-BE49-F238E27FC236}">
                          <a16:creationId xmlns:a16="http://schemas.microsoft.com/office/drawing/2014/main" id="{49808BA2-72C9-7F99-1E2E-CCA280ECE68B}"/>
                        </a:ext>
                      </a:extLst>
                    </p:cNvPr>
                    <p:cNvGrpSpPr/>
                    <p:nvPr/>
                  </p:nvGrpSpPr>
                  <p:grpSpPr>
                    <a:xfrm>
                      <a:off x="1036320" y="2240280"/>
                      <a:ext cx="1097280" cy="274320"/>
                      <a:chOff x="1036320" y="2240280"/>
                      <a:chExt cx="1097280" cy="274320"/>
                    </a:xfrm>
                    <a:grpFill/>
                  </p:grpSpPr>
                  <p:sp>
                    <p:nvSpPr>
                      <p:cNvPr id="276" name="Rectangle 275">
                        <a:extLst>
                          <a:ext uri="{FF2B5EF4-FFF2-40B4-BE49-F238E27FC236}">
                            <a16:creationId xmlns:a16="http://schemas.microsoft.com/office/drawing/2014/main" id="{C3EC587C-1AF7-65B2-DD79-2A75AFFD7B2C}"/>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77" name="Rectangle 276">
                        <a:extLst>
                          <a:ext uri="{FF2B5EF4-FFF2-40B4-BE49-F238E27FC236}">
                            <a16:creationId xmlns:a16="http://schemas.microsoft.com/office/drawing/2014/main" id="{47CC926E-49E9-3923-BC72-0B64082F9FA8}"/>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78" name="Rectangle 277">
                        <a:extLst>
                          <a:ext uri="{FF2B5EF4-FFF2-40B4-BE49-F238E27FC236}">
                            <a16:creationId xmlns:a16="http://schemas.microsoft.com/office/drawing/2014/main" id="{7A8AD79A-5328-7ACA-6952-EE441FBBE70B}"/>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79" name="Rectangle 278">
                        <a:extLst>
                          <a:ext uri="{FF2B5EF4-FFF2-40B4-BE49-F238E27FC236}">
                            <a16:creationId xmlns:a16="http://schemas.microsoft.com/office/drawing/2014/main" id="{7D4F9B17-16EB-0834-D287-CF199D5AB539}"/>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271" name="Group 270">
                      <a:extLst>
                        <a:ext uri="{FF2B5EF4-FFF2-40B4-BE49-F238E27FC236}">
                          <a16:creationId xmlns:a16="http://schemas.microsoft.com/office/drawing/2014/main" id="{D48D165E-B960-03DA-CE69-4C96D356AE49}"/>
                        </a:ext>
                      </a:extLst>
                    </p:cNvPr>
                    <p:cNvGrpSpPr/>
                    <p:nvPr/>
                  </p:nvGrpSpPr>
                  <p:grpSpPr>
                    <a:xfrm>
                      <a:off x="2133600" y="2239962"/>
                      <a:ext cx="1097280" cy="274320"/>
                      <a:chOff x="1036320" y="2240280"/>
                      <a:chExt cx="1097280" cy="274320"/>
                    </a:xfrm>
                    <a:grpFill/>
                  </p:grpSpPr>
                  <p:sp>
                    <p:nvSpPr>
                      <p:cNvPr id="272" name="Rectangle 271">
                        <a:extLst>
                          <a:ext uri="{FF2B5EF4-FFF2-40B4-BE49-F238E27FC236}">
                            <a16:creationId xmlns:a16="http://schemas.microsoft.com/office/drawing/2014/main" id="{F0482257-25E6-F4EC-B408-EF034B9758E6}"/>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73" name="Rectangle 272">
                        <a:extLst>
                          <a:ext uri="{FF2B5EF4-FFF2-40B4-BE49-F238E27FC236}">
                            <a16:creationId xmlns:a16="http://schemas.microsoft.com/office/drawing/2014/main" id="{FD720819-1458-4D68-A04C-29A37B29C972}"/>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74" name="Rectangle 273">
                        <a:extLst>
                          <a:ext uri="{FF2B5EF4-FFF2-40B4-BE49-F238E27FC236}">
                            <a16:creationId xmlns:a16="http://schemas.microsoft.com/office/drawing/2014/main" id="{9DB4D2D9-7F57-7490-7E6C-0346B923EC00}"/>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75" name="Rectangle 274">
                        <a:extLst>
                          <a:ext uri="{FF2B5EF4-FFF2-40B4-BE49-F238E27FC236}">
                            <a16:creationId xmlns:a16="http://schemas.microsoft.com/office/drawing/2014/main" id="{BB35F6F0-2949-D2E4-288C-2C31C4C69BDD}"/>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259" name="Group 258">
                    <a:extLst>
                      <a:ext uri="{FF2B5EF4-FFF2-40B4-BE49-F238E27FC236}">
                        <a16:creationId xmlns:a16="http://schemas.microsoft.com/office/drawing/2014/main" id="{14A20E7F-CCF1-16CB-0073-188E62C98E92}"/>
                      </a:ext>
                    </a:extLst>
                  </p:cNvPr>
                  <p:cNvGrpSpPr/>
                  <p:nvPr/>
                </p:nvGrpSpPr>
                <p:grpSpPr>
                  <a:xfrm>
                    <a:off x="1036320" y="2482600"/>
                    <a:ext cx="1905000" cy="244158"/>
                    <a:chOff x="1036320" y="2239962"/>
                    <a:chExt cx="2194560" cy="274638"/>
                  </a:xfrm>
                  <a:grpFill/>
                </p:grpSpPr>
                <p:grpSp>
                  <p:nvGrpSpPr>
                    <p:cNvPr id="260" name="Group 259">
                      <a:extLst>
                        <a:ext uri="{FF2B5EF4-FFF2-40B4-BE49-F238E27FC236}">
                          <a16:creationId xmlns:a16="http://schemas.microsoft.com/office/drawing/2014/main" id="{B813EC7F-56C1-B457-F4EC-85D9309362B4}"/>
                        </a:ext>
                      </a:extLst>
                    </p:cNvPr>
                    <p:cNvGrpSpPr/>
                    <p:nvPr/>
                  </p:nvGrpSpPr>
                  <p:grpSpPr>
                    <a:xfrm>
                      <a:off x="1036320" y="2240280"/>
                      <a:ext cx="1097280" cy="274320"/>
                      <a:chOff x="1036320" y="2240280"/>
                      <a:chExt cx="1097280" cy="274320"/>
                    </a:xfrm>
                    <a:grpFill/>
                  </p:grpSpPr>
                  <p:sp>
                    <p:nvSpPr>
                      <p:cNvPr id="266" name="Rectangle 265">
                        <a:extLst>
                          <a:ext uri="{FF2B5EF4-FFF2-40B4-BE49-F238E27FC236}">
                            <a16:creationId xmlns:a16="http://schemas.microsoft.com/office/drawing/2014/main" id="{6A3E6ACC-161F-8DCE-C51F-24629812687F}"/>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67" name="Rectangle 266">
                        <a:extLst>
                          <a:ext uri="{FF2B5EF4-FFF2-40B4-BE49-F238E27FC236}">
                            <a16:creationId xmlns:a16="http://schemas.microsoft.com/office/drawing/2014/main" id="{915A5583-5A95-9DBB-8C61-DE09930ED43D}"/>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68" name="Rectangle 267">
                        <a:extLst>
                          <a:ext uri="{FF2B5EF4-FFF2-40B4-BE49-F238E27FC236}">
                            <a16:creationId xmlns:a16="http://schemas.microsoft.com/office/drawing/2014/main" id="{E1F7F36C-7805-EB9C-12FF-E393EB9F6E2B}"/>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69" name="Rectangle 268">
                        <a:extLst>
                          <a:ext uri="{FF2B5EF4-FFF2-40B4-BE49-F238E27FC236}">
                            <a16:creationId xmlns:a16="http://schemas.microsoft.com/office/drawing/2014/main" id="{5464F35D-9097-1AFC-577E-BBD2D55AEB43}"/>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261" name="Group 260">
                      <a:extLst>
                        <a:ext uri="{FF2B5EF4-FFF2-40B4-BE49-F238E27FC236}">
                          <a16:creationId xmlns:a16="http://schemas.microsoft.com/office/drawing/2014/main" id="{3A831C73-F1AF-DD9D-AD23-EB0162A02507}"/>
                        </a:ext>
                      </a:extLst>
                    </p:cNvPr>
                    <p:cNvGrpSpPr/>
                    <p:nvPr/>
                  </p:nvGrpSpPr>
                  <p:grpSpPr>
                    <a:xfrm>
                      <a:off x="2133600" y="2239962"/>
                      <a:ext cx="1097280" cy="274320"/>
                      <a:chOff x="1036320" y="2240280"/>
                      <a:chExt cx="1097280" cy="274320"/>
                    </a:xfrm>
                    <a:grpFill/>
                  </p:grpSpPr>
                  <p:sp>
                    <p:nvSpPr>
                      <p:cNvPr id="262" name="Rectangle 261">
                        <a:extLst>
                          <a:ext uri="{FF2B5EF4-FFF2-40B4-BE49-F238E27FC236}">
                            <a16:creationId xmlns:a16="http://schemas.microsoft.com/office/drawing/2014/main" id="{C02665DB-26AA-F656-FA38-AFF6838534C0}"/>
                          </a:ext>
                        </a:extLst>
                      </p:cNvPr>
                      <p:cNvSpPr/>
                      <p:nvPr/>
                    </p:nvSpPr>
                    <p:spPr>
                      <a:xfrm>
                        <a:off x="1036320" y="2240280"/>
                        <a:ext cx="274320" cy="274320"/>
                      </a:xfrm>
                      <a:prstGeom prst="rect">
                        <a:avLst/>
                      </a:prstGeom>
                      <a:solidFill>
                        <a:schemeClr val="bg1">
                          <a:lumMod val="8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63" name="Rectangle 262">
                        <a:extLst>
                          <a:ext uri="{FF2B5EF4-FFF2-40B4-BE49-F238E27FC236}">
                            <a16:creationId xmlns:a16="http://schemas.microsoft.com/office/drawing/2014/main" id="{37DEF8F5-3C89-0D86-859F-28AAF59C6A31}"/>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64" name="Rectangle 263">
                        <a:extLst>
                          <a:ext uri="{FF2B5EF4-FFF2-40B4-BE49-F238E27FC236}">
                            <a16:creationId xmlns:a16="http://schemas.microsoft.com/office/drawing/2014/main" id="{47CACC97-9800-F984-0629-1E05454092CF}"/>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65" name="Rectangle 264">
                        <a:extLst>
                          <a:ext uri="{FF2B5EF4-FFF2-40B4-BE49-F238E27FC236}">
                            <a16:creationId xmlns:a16="http://schemas.microsoft.com/office/drawing/2014/main" id="{DC1FCC1E-D8C2-2A30-6A0D-15064B9827A9}"/>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235" name="Group 234">
                  <a:extLst>
                    <a:ext uri="{FF2B5EF4-FFF2-40B4-BE49-F238E27FC236}">
                      <a16:creationId xmlns:a16="http://schemas.microsoft.com/office/drawing/2014/main" id="{F1705E1A-0841-FE91-C8A8-A5C8A0F8C548}"/>
                    </a:ext>
                  </a:extLst>
                </p:cNvPr>
                <p:cNvGrpSpPr/>
                <p:nvPr/>
              </p:nvGrpSpPr>
              <p:grpSpPr>
                <a:xfrm>
                  <a:off x="1036320" y="2725432"/>
                  <a:ext cx="1905000" cy="486796"/>
                  <a:chOff x="1036320" y="2239962"/>
                  <a:chExt cx="1905000" cy="486796"/>
                </a:xfrm>
                <a:grpFill/>
              </p:grpSpPr>
              <p:grpSp>
                <p:nvGrpSpPr>
                  <p:cNvPr id="236" name="Group 235">
                    <a:extLst>
                      <a:ext uri="{FF2B5EF4-FFF2-40B4-BE49-F238E27FC236}">
                        <a16:creationId xmlns:a16="http://schemas.microsoft.com/office/drawing/2014/main" id="{C2C6DC4C-287B-07F1-FAF6-1F87B813EA17}"/>
                      </a:ext>
                    </a:extLst>
                  </p:cNvPr>
                  <p:cNvGrpSpPr/>
                  <p:nvPr/>
                </p:nvGrpSpPr>
                <p:grpSpPr>
                  <a:xfrm>
                    <a:off x="1036320" y="2239962"/>
                    <a:ext cx="1905000" cy="244158"/>
                    <a:chOff x="1036320" y="2239962"/>
                    <a:chExt cx="2194560" cy="274638"/>
                  </a:xfrm>
                  <a:grpFill/>
                </p:grpSpPr>
                <p:grpSp>
                  <p:nvGrpSpPr>
                    <p:cNvPr id="248" name="Group 247">
                      <a:extLst>
                        <a:ext uri="{FF2B5EF4-FFF2-40B4-BE49-F238E27FC236}">
                          <a16:creationId xmlns:a16="http://schemas.microsoft.com/office/drawing/2014/main" id="{081A4D77-ECC2-E684-B0A2-23454410890C}"/>
                        </a:ext>
                      </a:extLst>
                    </p:cNvPr>
                    <p:cNvGrpSpPr/>
                    <p:nvPr/>
                  </p:nvGrpSpPr>
                  <p:grpSpPr>
                    <a:xfrm>
                      <a:off x="1036320" y="2240280"/>
                      <a:ext cx="1097280" cy="274320"/>
                      <a:chOff x="1036320" y="2240280"/>
                      <a:chExt cx="1097280" cy="274320"/>
                    </a:xfrm>
                    <a:grpFill/>
                  </p:grpSpPr>
                  <p:sp>
                    <p:nvSpPr>
                      <p:cNvPr id="254" name="Rectangle 253">
                        <a:extLst>
                          <a:ext uri="{FF2B5EF4-FFF2-40B4-BE49-F238E27FC236}">
                            <a16:creationId xmlns:a16="http://schemas.microsoft.com/office/drawing/2014/main" id="{FBBCF38E-052A-BDF7-3072-FF58A567DF10}"/>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55" name="Rectangle 254">
                        <a:extLst>
                          <a:ext uri="{FF2B5EF4-FFF2-40B4-BE49-F238E27FC236}">
                            <a16:creationId xmlns:a16="http://schemas.microsoft.com/office/drawing/2014/main" id="{776B6397-A488-D859-3CDD-7916D3562B9C}"/>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56" name="Rectangle 255">
                        <a:extLst>
                          <a:ext uri="{FF2B5EF4-FFF2-40B4-BE49-F238E27FC236}">
                            <a16:creationId xmlns:a16="http://schemas.microsoft.com/office/drawing/2014/main" id="{5879A680-D153-0A7A-DFD0-B2F3DA28EB4E}"/>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57" name="Rectangle 256">
                        <a:extLst>
                          <a:ext uri="{FF2B5EF4-FFF2-40B4-BE49-F238E27FC236}">
                            <a16:creationId xmlns:a16="http://schemas.microsoft.com/office/drawing/2014/main" id="{458D0939-40DD-EE5C-E43E-D07B99DF1E5A}"/>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249" name="Group 248">
                      <a:extLst>
                        <a:ext uri="{FF2B5EF4-FFF2-40B4-BE49-F238E27FC236}">
                          <a16:creationId xmlns:a16="http://schemas.microsoft.com/office/drawing/2014/main" id="{F3DCD4CB-2A0C-0D62-489C-22B7115052F2}"/>
                        </a:ext>
                      </a:extLst>
                    </p:cNvPr>
                    <p:cNvGrpSpPr/>
                    <p:nvPr/>
                  </p:nvGrpSpPr>
                  <p:grpSpPr>
                    <a:xfrm>
                      <a:off x="2133600" y="2239962"/>
                      <a:ext cx="1097280" cy="274320"/>
                      <a:chOff x="1036320" y="2240280"/>
                      <a:chExt cx="1097280" cy="274320"/>
                    </a:xfrm>
                    <a:grpFill/>
                  </p:grpSpPr>
                  <p:sp>
                    <p:nvSpPr>
                      <p:cNvPr id="250" name="Rectangle 249">
                        <a:extLst>
                          <a:ext uri="{FF2B5EF4-FFF2-40B4-BE49-F238E27FC236}">
                            <a16:creationId xmlns:a16="http://schemas.microsoft.com/office/drawing/2014/main" id="{B4B75FA2-AF3D-6E38-D85C-892C6943E2B7}"/>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51" name="Rectangle 250">
                        <a:extLst>
                          <a:ext uri="{FF2B5EF4-FFF2-40B4-BE49-F238E27FC236}">
                            <a16:creationId xmlns:a16="http://schemas.microsoft.com/office/drawing/2014/main" id="{9A61A457-B109-BA73-AB6A-31B09EA6032F}"/>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52" name="Rectangle 251">
                        <a:extLst>
                          <a:ext uri="{FF2B5EF4-FFF2-40B4-BE49-F238E27FC236}">
                            <a16:creationId xmlns:a16="http://schemas.microsoft.com/office/drawing/2014/main" id="{0CCBA6C1-4B42-3DB2-0957-22E566CC0F33}"/>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53" name="Rectangle 252">
                        <a:extLst>
                          <a:ext uri="{FF2B5EF4-FFF2-40B4-BE49-F238E27FC236}">
                            <a16:creationId xmlns:a16="http://schemas.microsoft.com/office/drawing/2014/main" id="{B6B55D3D-AD07-18F8-D2E5-461377A19473}"/>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237" name="Group 236">
                    <a:extLst>
                      <a:ext uri="{FF2B5EF4-FFF2-40B4-BE49-F238E27FC236}">
                        <a16:creationId xmlns:a16="http://schemas.microsoft.com/office/drawing/2014/main" id="{FAC86735-50ED-7891-1ED8-2EB15EE85A2A}"/>
                      </a:ext>
                    </a:extLst>
                  </p:cNvPr>
                  <p:cNvGrpSpPr/>
                  <p:nvPr/>
                </p:nvGrpSpPr>
                <p:grpSpPr>
                  <a:xfrm>
                    <a:off x="1036320" y="2482600"/>
                    <a:ext cx="1905000" cy="244158"/>
                    <a:chOff x="1036320" y="2239962"/>
                    <a:chExt cx="2194560" cy="274638"/>
                  </a:xfrm>
                  <a:grpFill/>
                </p:grpSpPr>
                <p:grpSp>
                  <p:nvGrpSpPr>
                    <p:cNvPr id="238" name="Group 237">
                      <a:extLst>
                        <a:ext uri="{FF2B5EF4-FFF2-40B4-BE49-F238E27FC236}">
                          <a16:creationId xmlns:a16="http://schemas.microsoft.com/office/drawing/2014/main" id="{63CDEE28-5F30-2D8C-0ECB-1056C6C85E25}"/>
                        </a:ext>
                      </a:extLst>
                    </p:cNvPr>
                    <p:cNvGrpSpPr/>
                    <p:nvPr/>
                  </p:nvGrpSpPr>
                  <p:grpSpPr>
                    <a:xfrm>
                      <a:off x="1036320" y="2240280"/>
                      <a:ext cx="1097280" cy="274320"/>
                      <a:chOff x="1036320" y="2240280"/>
                      <a:chExt cx="1097280" cy="274320"/>
                    </a:xfrm>
                    <a:grpFill/>
                  </p:grpSpPr>
                  <p:sp>
                    <p:nvSpPr>
                      <p:cNvPr id="244" name="Rectangle 243">
                        <a:extLst>
                          <a:ext uri="{FF2B5EF4-FFF2-40B4-BE49-F238E27FC236}">
                            <a16:creationId xmlns:a16="http://schemas.microsoft.com/office/drawing/2014/main" id="{E320CC94-2096-6C6E-70B0-1D64ADF744FF}"/>
                          </a:ext>
                        </a:extLst>
                      </p:cNvPr>
                      <p:cNvSpPr/>
                      <p:nvPr/>
                    </p:nvSpPr>
                    <p:spPr>
                      <a:xfrm>
                        <a:off x="103632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45" name="Rectangle 244">
                        <a:extLst>
                          <a:ext uri="{FF2B5EF4-FFF2-40B4-BE49-F238E27FC236}">
                            <a16:creationId xmlns:a16="http://schemas.microsoft.com/office/drawing/2014/main" id="{2374249F-A252-7072-D3D5-E520256F4386}"/>
                          </a:ext>
                        </a:extLst>
                      </p:cNvPr>
                      <p:cNvSpPr/>
                      <p:nvPr/>
                    </p:nvSpPr>
                    <p:spPr>
                      <a:xfrm>
                        <a:off x="131064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46" name="Rectangle 245">
                        <a:extLst>
                          <a:ext uri="{FF2B5EF4-FFF2-40B4-BE49-F238E27FC236}">
                            <a16:creationId xmlns:a16="http://schemas.microsoft.com/office/drawing/2014/main" id="{67C971C8-3E21-1336-23F5-1015D8DBF5D2}"/>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47" name="Rectangle 246">
                        <a:extLst>
                          <a:ext uri="{FF2B5EF4-FFF2-40B4-BE49-F238E27FC236}">
                            <a16:creationId xmlns:a16="http://schemas.microsoft.com/office/drawing/2014/main" id="{DD018222-E53E-B6BF-3CF7-9F45B9CE0544}"/>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239" name="Group 238">
                      <a:extLst>
                        <a:ext uri="{FF2B5EF4-FFF2-40B4-BE49-F238E27FC236}">
                          <a16:creationId xmlns:a16="http://schemas.microsoft.com/office/drawing/2014/main" id="{526605D1-D2E9-629D-6FDB-508E95D2965A}"/>
                        </a:ext>
                      </a:extLst>
                    </p:cNvPr>
                    <p:cNvGrpSpPr/>
                    <p:nvPr/>
                  </p:nvGrpSpPr>
                  <p:grpSpPr>
                    <a:xfrm>
                      <a:off x="2133600" y="2239962"/>
                      <a:ext cx="1097280" cy="274320"/>
                      <a:chOff x="1036320" y="2240280"/>
                      <a:chExt cx="1097280" cy="274320"/>
                    </a:xfrm>
                    <a:grpFill/>
                  </p:grpSpPr>
                  <p:sp>
                    <p:nvSpPr>
                      <p:cNvPr id="240" name="Rectangle 239">
                        <a:extLst>
                          <a:ext uri="{FF2B5EF4-FFF2-40B4-BE49-F238E27FC236}">
                            <a16:creationId xmlns:a16="http://schemas.microsoft.com/office/drawing/2014/main" id="{6D9EDD77-5662-3D7B-0DAF-95579EC5F176}"/>
                          </a:ext>
                        </a:extLst>
                      </p:cNvPr>
                      <p:cNvSpPr/>
                      <p:nvPr/>
                    </p:nvSpPr>
                    <p:spPr>
                      <a:xfrm>
                        <a:off x="1036320" y="2240280"/>
                        <a:ext cx="274320" cy="27432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41" name="Rectangle 240">
                        <a:extLst>
                          <a:ext uri="{FF2B5EF4-FFF2-40B4-BE49-F238E27FC236}">
                            <a16:creationId xmlns:a16="http://schemas.microsoft.com/office/drawing/2014/main" id="{4B6CFA75-AF3D-3F7E-FDF4-B440A15258DC}"/>
                          </a:ext>
                        </a:extLst>
                      </p:cNvPr>
                      <p:cNvSpPr/>
                      <p:nvPr/>
                    </p:nvSpPr>
                    <p:spPr>
                      <a:xfrm>
                        <a:off x="1310640" y="2240280"/>
                        <a:ext cx="274320" cy="274320"/>
                      </a:xfrm>
                      <a:prstGeom prst="rect">
                        <a:avLst/>
                      </a:prstGeom>
                      <a:solidFill>
                        <a:schemeClr val="accent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42" name="Rectangle 241">
                        <a:extLst>
                          <a:ext uri="{FF2B5EF4-FFF2-40B4-BE49-F238E27FC236}">
                            <a16:creationId xmlns:a16="http://schemas.microsoft.com/office/drawing/2014/main" id="{B2E0DDF1-FBAC-8B2B-878A-B4B35E48DEF9}"/>
                          </a:ext>
                        </a:extLst>
                      </p:cNvPr>
                      <p:cNvSpPr/>
                      <p:nvPr/>
                    </p:nvSpPr>
                    <p:spPr>
                      <a:xfrm>
                        <a:off x="1588168"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43" name="Rectangle 242">
                        <a:extLst>
                          <a:ext uri="{FF2B5EF4-FFF2-40B4-BE49-F238E27FC236}">
                            <a16:creationId xmlns:a16="http://schemas.microsoft.com/office/drawing/2014/main" id="{BCF1DE11-A48F-B7F8-50F8-AA7C1652C0CB}"/>
                          </a:ext>
                        </a:extLst>
                      </p:cNvPr>
                      <p:cNvSpPr/>
                      <p:nvPr/>
                    </p:nvSpPr>
                    <p:spPr>
                      <a:xfrm>
                        <a:off x="1859280" y="2240280"/>
                        <a:ext cx="274320" cy="274320"/>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grpSp>
        <p:grpSp>
          <p:nvGrpSpPr>
            <p:cNvPr id="224" name="Group 223">
              <a:extLst>
                <a:ext uri="{FF2B5EF4-FFF2-40B4-BE49-F238E27FC236}">
                  <a16:creationId xmlns:a16="http://schemas.microsoft.com/office/drawing/2014/main" id="{0ECD56F9-2EFF-6A4D-D953-03C28924D3F5}"/>
                </a:ext>
              </a:extLst>
            </p:cNvPr>
            <p:cNvGrpSpPr/>
            <p:nvPr/>
          </p:nvGrpSpPr>
          <p:grpSpPr>
            <a:xfrm>
              <a:off x="6192080" y="2667919"/>
              <a:ext cx="2052001" cy="333242"/>
              <a:chOff x="6192080" y="2667919"/>
              <a:chExt cx="2052001" cy="333242"/>
            </a:xfrm>
          </p:grpSpPr>
          <p:cxnSp>
            <p:nvCxnSpPr>
              <p:cNvPr id="226" name="Straight Connector 225">
                <a:extLst>
                  <a:ext uri="{FF2B5EF4-FFF2-40B4-BE49-F238E27FC236}">
                    <a16:creationId xmlns:a16="http://schemas.microsoft.com/office/drawing/2014/main" id="{8B325B1E-7AA7-9D04-DC43-1A6FC657A97D}"/>
                  </a:ext>
                </a:extLst>
              </p:cNvPr>
              <p:cNvCxnSpPr>
                <a:cxnSpLocks/>
              </p:cNvCxnSpPr>
              <p:nvPr/>
            </p:nvCxnSpPr>
            <p:spPr>
              <a:xfrm flipV="1">
                <a:off x="6192080" y="2993591"/>
                <a:ext cx="1440000" cy="757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2EDBD594-ECB1-D1D3-03FE-CE1EDA30DB56}"/>
                  </a:ext>
                </a:extLst>
              </p:cNvPr>
              <p:cNvCxnSpPr>
                <a:cxnSpLocks/>
              </p:cNvCxnSpPr>
              <p:nvPr/>
            </p:nvCxnSpPr>
            <p:spPr>
              <a:xfrm>
                <a:off x="7632081" y="2668562"/>
                <a:ext cx="612000" cy="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65FBE85C-FC6F-8916-8E89-E075F2FC1179}"/>
                  </a:ext>
                </a:extLst>
              </p:cNvPr>
              <p:cNvCxnSpPr>
                <a:cxnSpLocks/>
              </p:cNvCxnSpPr>
              <p:nvPr/>
            </p:nvCxnSpPr>
            <p:spPr>
              <a:xfrm>
                <a:off x="7641355" y="2667919"/>
                <a:ext cx="0" cy="32967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grpSp>
      </p:grpSp>
      <p:sp>
        <p:nvSpPr>
          <p:cNvPr id="326" name="TextBox 325">
            <a:extLst>
              <a:ext uri="{FF2B5EF4-FFF2-40B4-BE49-F238E27FC236}">
                <a16:creationId xmlns:a16="http://schemas.microsoft.com/office/drawing/2014/main" id="{5508AD6A-C5F9-6546-1023-1AAE26C16E56}"/>
              </a:ext>
            </a:extLst>
          </p:cNvPr>
          <p:cNvSpPr txBox="1"/>
          <p:nvPr/>
        </p:nvSpPr>
        <p:spPr>
          <a:xfrm>
            <a:off x="3495148" y="4217994"/>
            <a:ext cx="633507" cy="341632"/>
          </a:xfrm>
          <a:prstGeom prst="rect">
            <a:avLst/>
          </a:prstGeom>
          <a:noFill/>
        </p:spPr>
        <p:txBody>
          <a:bodyPr wrap="none" rtlCol="0">
            <a:spAutoFit/>
          </a:bodyPr>
          <a:lstStyle/>
          <a:p>
            <a:pPr>
              <a:lnSpc>
                <a:spcPct val="90000"/>
              </a:lnSpc>
            </a:pPr>
            <a:r>
              <a:rPr lang="en-GR" dirty="0">
                <a:solidFill>
                  <a:schemeClr val="accent1"/>
                </a:solidFill>
                <a:latin typeface="Trebuchet MS" panose="020B0703020202090204" pitchFamily="34" charset="0"/>
              </a:rPr>
              <a:t>COO</a:t>
            </a:r>
          </a:p>
        </p:txBody>
      </p:sp>
      <p:sp>
        <p:nvSpPr>
          <p:cNvPr id="327" name="TextBox 326">
            <a:extLst>
              <a:ext uri="{FF2B5EF4-FFF2-40B4-BE49-F238E27FC236}">
                <a16:creationId xmlns:a16="http://schemas.microsoft.com/office/drawing/2014/main" id="{60BE78DD-6DAA-4520-782D-0AD0D743B18C}"/>
              </a:ext>
            </a:extLst>
          </p:cNvPr>
          <p:cNvSpPr txBox="1"/>
          <p:nvPr/>
        </p:nvSpPr>
        <p:spPr>
          <a:xfrm>
            <a:off x="115215" y="3179446"/>
            <a:ext cx="998991" cy="313932"/>
          </a:xfrm>
          <a:prstGeom prst="rect">
            <a:avLst/>
          </a:prstGeom>
          <a:noFill/>
        </p:spPr>
        <p:txBody>
          <a:bodyPr wrap="none" rtlCol="0">
            <a:spAutoFit/>
          </a:bodyPr>
          <a:lstStyle/>
          <a:p>
            <a:pPr>
              <a:lnSpc>
                <a:spcPct val="90000"/>
              </a:lnSpc>
            </a:pPr>
            <a:r>
              <a:rPr lang="en-GR" sz="1600" dirty="0">
                <a:solidFill>
                  <a:schemeClr val="accent6">
                    <a:lumMod val="75000"/>
                  </a:schemeClr>
                </a:solidFill>
                <a:latin typeface="Trebuchet MS" panose="020B0703020202090204" pitchFamily="34" charset="0"/>
              </a:rPr>
              <a:t>Thread 1</a:t>
            </a:r>
          </a:p>
        </p:txBody>
      </p:sp>
      <p:sp>
        <p:nvSpPr>
          <p:cNvPr id="328" name="TextBox 327">
            <a:extLst>
              <a:ext uri="{FF2B5EF4-FFF2-40B4-BE49-F238E27FC236}">
                <a16:creationId xmlns:a16="http://schemas.microsoft.com/office/drawing/2014/main" id="{B52F8C62-B857-71FD-078B-9EAA2CB2E69A}"/>
              </a:ext>
            </a:extLst>
          </p:cNvPr>
          <p:cNvSpPr txBox="1"/>
          <p:nvPr/>
        </p:nvSpPr>
        <p:spPr>
          <a:xfrm>
            <a:off x="115215" y="3852001"/>
            <a:ext cx="998991" cy="313932"/>
          </a:xfrm>
          <a:prstGeom prst="rect">
            <a:avLst/>
          </a:prstGeom>
          <a:noFill/>
        </p:spPr>
        <p:txBody>
          <a:bodyPr wrap="none" rtlCol="0">
            <a:spAutoFit/>
          </a:bodyPr>
          <a:lstStyle/>
          <a:p>
            <a:pPr>
              <a:lnSpc>
                <a:spcPct val="90000"/>
              </a:lnSpc>
            </a:pPr>
            <a:r>
              <a:rPr lang="en-GR" sz="1600" dirty="0">
                <a:solidFill>
                  <a:schemeClr val="accent5"/>
                </a:solidFill>
                <a:latin typeface="Trebuchet MS" panose="020B0703020202090204" pitchFamily="34" charset="0"/>
              </a:rPr>
              <a:t>Thread 2</a:t>
            </a:r>
          </a:p>
        </p:txBody>
      </p:sp>
      <p:sp>
        <p:nvSpPr>
          <p:cNvPr id="329" name="TextBox 328">
            <a:extLst>
              <a:ext uri="{FF2B5EF4-FFF2-40B4-BE49-F238E27FC236}">
                <a16:creationId xmlns:a16="http://schemas.microsoft.com/office/drawing/2014/main" id="{04D4AD72-A672-A662-DE36-99B85C875213}"/>
              </a:ext>
            </a:extLst>
          </p:cNvPr>
          <p:cNvSpPr txBox="1"/>
          <p:nvPr/>
        </p:nvSpPr>
        <p:spPr>
          <a:xfrm>
            <a:off x="2311467" y="3280856"/>
            <a:ext cx="998991" cy="313932"/>
          </a:xfrm>
          <a:prstGeom prst="rect">
            <a:avLst/>
          </a:prstGeom>
          <a:noFill/>
        </p:spPr>
        <p:txBody>
          <a:bodyPr wrap="none" rtlCol="0">
            <a:spAutoFit/>
          </a:bodyPr>
          <a:lstStyle/>
          <a:p>
            <a:pPr>
              <a:lnSpc>
                <a:spcPct val="90000"/>
              </a:lnSpc>
            </a:pPr>
            <a:r>
              <a:rPr lang="en-GR" sz="1600" dirty="0">
                <a:solidFill>
                  <a:schemeClr val="accent6">
                    <a:lumMod val="75000"/>
                  </a:schemeClr>
                </a:solidFill>
                <a:latin typeface="Trebuchet MS" panose="020B0703020202090204" pitchFamily="34" charset="0"/>
              </a:rPr>
              <a:t>Thread 1</a:t>
            </a:r>
          </a:p>
        </p:txBody>
      </p:sp>
      <p:sp>
        <p:nvSpPr>
          <p:cNvPr id="330" name="TextBox 329">
            <a:extLst>
              <a:ext uri="{FF2B5EF4-FFF2-40B4-BE49-F238E27FC236}">
                <a16:creationId xmlns:a16="http://schemas.microsoft.com/office/drawing/2014/main" id="{CE4541BA-E4E1-8D25-6409-E75FDFABAB57}"/>
              </a:ext>
            </a:extLst>
          </p:cNvPr>
          <p:cNvSpPr txBox="1"/>
          <p:nvPr/>
        </p:nvSpPr>
        <p:spPr>
          <a:xfrm>
            <a:off x="2322870" y="3792995"/>
            <a:ext cx="998991" cy="313932"/>
          </a:xfrm>
          <a:prstGeom prst="rect">
            <a:avLst/>
          </a:prstGeom>
          <a:noFill/>
        </p:spPr>
        <p:txBody>
          <a:bodyPr wrap="none" rtlCol="0">
            <a:spAutoFit/>
          </a:bodyPr>
          <a:lstStyle/>
          <a:p>
            <a:pPr>
              <a:lnSpc>
                <a:spcPct val="90000"/>
              </a:lnSpc>
            </a:pPr>
            <a:r>
              <a:rPr lang="en-GR" sz="1600" dirty="0">
                <a:solidFill>
                  <a:schemeClr val="accent5"/>
                </a:solidFill>
                <a:latin typeface="Trebuchet MS" panose="020B0703020202090204" pitchFamily="34" charset="0"/>
              </a:rPr>
              <a:t>Thread 2</a:t>
            </a:r>
          </a:p>
        </p:txBody>
      </p:sp>
      <p:cxnSp>
        <p:nvCxnSpPr>
          <p:cNvPr id="331" name="Straight Connector 330">
            <a:extLst>
              <a:ext uri="{FF2B5EF4-FFF2-40B4-BE49-F238E27FC236}">
                <a16:creationId xmlns:a16="http://schemas.microsoft.com/office/drawing/2014/main" id="{C1ADD673-498D-B690-255E-85FDAD00CDEB}"/>
              </a:ext>
            </a:extLst>
          </p:cNvPr>
          <p:cNvCxnSpPr>
            <a:cxnSpLocks/>
            <a:endCxn id="217" idx="3"/>
          </p:cNvCxnSpPr>
          <p:nvPr/>
        </p:nvCxnSpPr>
        <p:spPr>
          <a:xfrm>
            <a:off x="1734638" y="2448376"/>
            <a:ext cx="362755" cy="841558"/>
          </a:xfrm>
          <a:prstGeom prst="line">
            <a:avLst/>
          </a:prstGeom>
          <a:ln w="28575">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32" name="Straight Connector 331">
            <a:extLst>
              <a:ext uri="{FF2B5EF4-FFF2-40B4-BE49-F238E27FC236}">
                <a16:creationId xmlns:a16="http://schemas.microsoft.com/office/drawing/2014/main" id="{7F69BEFD-42DA-2A5F-FB95-E22B2E8563D9}"/>
              </a:ext>
            </a:extLst>
          </p:cNvPr>
          <p:cNvCxnSpPr>
            <a:cxnSpLocks/>
            <a:stCxn id="38" idx="2"/>
            <a:endCxn id="322" idx="1"/>
          </p:cNvCxnSpPr>
          <p:nvPr/>
        </p:nvCxnSpPr>
        <p:spPr>
          <a:xfrm>
            <a:off x="1104882" y="2480396"/>
            <a:ext cx="2185022" cy="795052"/>
          </a:xfrm>
          <a:prstGeom prst="line">
            <a:avLst/>
          </a:prstGeom>
          <a:ln w="28575">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20473A42-148F-646D-0140-FC29B9880638}"/>
              </a:ext>
            </a:extLst>
          </p:cNvPr>
          <p:cNvCxnSpPr>
            <a:cxnSpLocks/>
            <a:stCxn id="41" idx="3"/>
            <a:endCxn id="321" idx="0"/>
          </p:cNvCxnSpPr>
          <p:nvPr/>
        </p:nvCxnSpPr>
        <p:spPr>
          <a:xfrm>
            <a:off x="1731189" y="2414518"/>
            <a:ext cx="2512005" cy="803316"/>
          </a:xfrm>
          <a:prstGeom prst="line">
            <a:avLst/>
          </a:prstGeom>
          <a:ln w="28575">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D466A70D-C1C2-9900-D7AE-6F71DF640712}"/>
              </a:ext>
            </a:extLst>
          </p:cNvPr>
          <p:cNvCxnSpPr>
            <a:cxnSpLocks/>
            <a:endCxn id="38" idx="2"/>
          </p:cNvCxnSpPr>
          <p:nvPr/>
        </p:nvCxnSpPr>
        <p:spPr>
          <a:xfrm flipV="1">
            <a:off x="1053983" y="2480396"/>
            <a:ext cx="50899" cy="746513"/>
          </a:xfrm>
          <a:prstGeom prst="line">
            <a:avLst/>
          </a:prstGeom>
          <a:ln w="28575">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38" name="Rounded Rectangle 337">
            <a:extLst>
              <a:ext uri="{FF2B5EF4-FFF2-40B4-BE49-F238E27FC236}">
                <a16:creationId xmlns:a16="http://schemas.microsoft.com/office/drawing/2014/main" id="{2FE2CD1B-C93A-11D5-3CC5-8D1C2F3CF7C5}"/>
              </a:ext>
            </a:extLst>
          </p:cNvPr>
          <p:cNvSpPr/>
          <p:nvPr/>
        </p:nvSpPr>
        <p:spPr>
          <a:xfrm rot="5400000">
            <a:off x="1499010" y="2901362"/>
            <a:ext cx="148744" cy="1332981"/>
          </a:xfrm>
          <a:prstGeom prst="roundRect">
            <a:avLst/>
          </a:prstGeom>
          <a:noFill/>
          <a:ln w="38100">
            <a:solidFill>
              <a:schemeClr val="accent2"/>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solidFill>
                <a:schemeClr val="accent2"/>
              </a:solidFill>
              <a:latin typeface="Trebuchet MS" panose="020B0703020202090204" pitchFamily="34" charset="0"/>
            </a:endParaRPr>
          </a:p>
        </p:txBody>
      </p:sp>
      <p:sp>
        <p:nvSpPr>
          <p:cNvPr id="335" name="TextBox 334">
            <a:extLst>
              <a:ext uri="{FF2B5EF4-FFF2-40B4-BE49-F238E27FC236}">
                <a16:creationId xmlns:a16="http://schemas.microsoft.com/office/drawing/2014/main" id="{76FCB5AB-DBBB-F924-73A0-415CB75BFC0D}"/>
              </a:ext>
            </a:extLst>
          </p:cNvPr>
          <p:cNvSpPr txBox="1"/>
          <p:nvPr/>
        </p:nvSpPr>
        <p:spPr>
          <a:xfrm>
            <a:off x="5607737" y="1019391"/>
            <a:ext cx="2934650" cy="377402"/>
          </a:xfrm>
          <a:prstGeom prst="rect">
            <a:avLst/>
          </a:prstGeom>
          <a:noFill/>
          <a:ln w="28575">
            <a:solidFill>
              <a:schemeClr val="accent5"/>
            </a:solidFill>
          </a:ln>
        </p:spPr>
        <p:txBody>
          <a:bodyPr wrap="none" tIns="36000" bIns="36000" rtlCol="0" anchor="ctr">
            <a:spAutoFit/>
          </a:bodyPr>
          <a:lstStyle/>
          <a:p>
            <a:pPr>
              <a:lnSpc>
                <a:spcPct val="90000"/>
              </a:lnSpc>
            </a:pPr>
            <a:r>
              <a:rPr lang="en-GR" sz="2200" dirty="0">
                <a:solidFill>
                  <a:schemeClr val="accent5"/>
                </a:solidFill>
                <a:latin typeface="Trebuchet MS" panose="020B0703020202090204" pitchFamily="34" charset="0"/>
              </a:rPr>
              <a:t>2D Equally-Sized Tiles</a:t>
            </a:r>
          </a:p>
        </p:txBody>
      </p:sp>
      <p:sp>
        <p:nvSpPr>
          <p:cNvPr id="341" name="Rounded Rectangle 340">
            <a:extLst>
              <a:ext uri="{FF2B5EF4-FFF2-40B4-BE49-F238E27FC236}">
                <a16:creationId xmlns:a16="http://schemas.microsoft.com/office/drawing/2014/main" id="{8B05B65A-D730-5200-F650-DBA7005D8B48}"/>
              </a:ext>
            </a:extLst>
          </p:cNvPr>
          <p:cNvSpPr/>
          <p:nvPr/>
        </p:nvSpPr>
        <p:spPr>
          <a:xfrm>
            <a:off x="2272484" y="1433616"/>
            <a:ext cx="2125071" cy="1053250"/>
          </a:xfrm>
          <a:prstGeom prst="roundRect">
            <a:avLst/>
          </a:prstGeom>
          <a:solidFill>
            <a:schemeClr val="accent5">
              <a:lumMod val="20000"/>
              <a:lumOff val="8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GR" sz="2000" dirty="0">
                <a:solidFill>
                  <a:schemeClr val="bg2">
                    <a:lumMod val="25000"/>
                  </a:schemeClr>
                </a:solidFill>
                <a:latin typeface="Trebuchet MS" panose="020B0703020202090204" pitchFamily="34" charset="0"/>
              </a:rPr>
              <a:t>Scale-free: </a:t>
            </a:r>
          </a:p>
          <a:p>
            <a:pPr algn="ctr"/>
            <a:r>
              <a:rPr lang="en-GR" sz="2000" dirty="0">
                <a:solidFill>
                  <a:schemeClr val="bg2">
                    <a:lumMod val="25000"/>
                  </a:schemeClr>
                </a:solidFill>
                <a:latin typeface="Trebuchet MS" panose="020B0703020202090204" pitchFamily="34" charset="0"/>
              </a:rPr>
              <a:t>COO, BCOO </a:t>
            </a:r>
            <a:r>
              <a:rPr lang="en-GR" sz="2000" dirty="0">
                <a:solidFill>
                  <a:schemeClr val="bg2">
                    <a:lumMod val="25000"/>
                  </a:schemeClr>
                </a:solidFill>
                <a:latin typeface="Trebuchet MS" panose="020B0703020202090204" pitchFamily="34" charset="0"/>
                <a:sym typeface="Wingdings" pitchFamily="2" charset="2"/>
              </a:rPr>
              <a:t></a:t>
            </a:r>
            <a:r>
              <a:rPr lang="en-GR" sz="2000" dirty="0">
                <a:solidFill>
                  <a:schemeClr val="bg2">
                    <a:lumMod val="25000"/>
                  </a:schemeClr>
                </a:solidFill>
                <a:latin typeface="Trebuchet MS" panose="020B0703020202090204" pitchFamily="34" charset="0"/>
              </a:rPr>
              <a:t> </a:t>
            </a:r>
          </a:p>
          <a:p>
            <a:pPr algn="ctr"/>
            <a:r>
              <a:rPr lang="en-GR" sz="2000" dirty="0">
                <a:solidFill>
                  <a:schemeClr val="accent2"/>
                </a:solidFill>
                <a:latin typeface="Trebuchet MS" panose="020B0703020202090204" pitchFamily="34" charset="0"/>
              </a:rPr>
              <a:t>1.39x</a:t>
            </a:r>
            <a:r>
              <a:rPr lang="en-GR" sz="2000" dirty="0">
                <a:solidFill>
                  <a:schemeClr val="bg2">
                    <a:lumMod val="25000"/>
                  </a:schemeClr>
                </a:solidFill>
                <a:latin typeface="Trebuchet MS" panose="020B0703020202090204" pitchFamily="34" charset="0"/>
              </a:rPr>
              <a:t> CSR, BCSR</a:t>
            </a:r>
          </a:p>
        </p:txBody>
      </p:sp>
    </p:spTree>
    <p:extLst>
      <p:ext uri="{BB962C8B-B14F-4D97-AF65-F5344CB8AC3E}">
        <p14:creationId xmlns:p14="http://schemas.microsoft.com/office/powerpoint/2010/main" val="2883614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3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2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2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3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4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2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2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3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3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 grpId="0"/>
      <p:bldP spid="231" grpId="0"/>
      <p:bldP spid="15" grpId="0" animBg="1"/>
      <p:bldP spid="124" grpId="0"/>
      <p:bldP spid="326" grpId="0"/>
      <p:bldP spid="327" grpId="0"/>
      <p:bldP spid="328" grpId="0"/>
      <p:bldP spid="329" grpId="0"/>
      <p:bldP spid="330" grpId="0"/>
      <p:bldP spid="338" grpId="0" animBg="1"/>
      <p:bldP spid="341"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 name="Content Placeholder 2">
            <a:extLst>
              <a:ext uri="{FF2B5EF4-FFF2-40B4-BE49-F238E27FC236}">
                <a16:creationId xmlns:a16="http://schemas.microsoft.com/office/drawing/2014/main" id="{BB630268-3C6F-5184-F310-5C47D70EC713}"/>
              </a:ext>
            </a:extLst>
          </p:cNvPr>
          <p:cNvSpPr>
            <a:spLocks noGrp="1"/>
          </p:cNvSpPr>
          <p:nvPr>
            <p:ph idx="1"/>
          </p:nvPr>
        </p:nvSpPr>
        <p:spPr>
          <a:xfrm>
            <a:off x="391581" y="898138"/>
            <a:ext cx="8360840" cy="5667072"/>
          </a:xfrm>
        </p:spPr>
        <p:txBody>
          <a:bodyPr>
            <a:normAutofit/>
          </a:bodyPr>
          <a:lstStyle/>
          <a:p>
            <a:pPr marL="0" indent="0">
              <a:lnSpc>
                <a:spcPct val="100000"/>
              </a:lnSpc>
              <a:spcBef>
                <a:spcPts val="8"/>
              </a:spcBef>
              <a:buSzPct val="120000"/>
              <a:buNone/>
            </a:pPr>
            <a:r>
              <a:rPr lang="en-US" sz="2400" dirty="0">
                <a:solidFill>
                  <a:schemeClr val="tx1">
                    <a:lumMod val="95000"/>
                    <a:lumOff val="5000"/>
                  </a:schemeClr>
                </a:solidFill>
                <a:latin typeface="Trebuchet MS" panose="020B0703020202090204" pitchFamily="34" charset="0"/>
              </a:rPr>
              <a:t>2048 PIM Cores, 32-bit integer</a:t>
            </a:r>
            <a:endParaRPr lang="en-GR" sz="2000" dirty="0">
              <a:solidFill>
                <a:schemeClr val="tx1">
                  <a:lumMod val="95000"/>
                  <a:lumOff val="5000"/>
                </a:schemeClr>
              </a:solidFill>
              <a:latin typeface="Trebuchet MS" panose="020B0703020202090204" pitchFamily="34" charset="0"/>
            </a:endParaRPr>
          </a:p>
        </p:txBody>
      </p:sp>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26</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95577"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accent6">
                    <a:lumMod val="50000"/>
                  </a:schemeClr>
                </a:solidFill>
                <a:latin typeface="Trebuchet MS" panose="020B0703020202090204" pitchFamily="34" charset="0"/>
              </a:rPr>
              <a:t>Comparison of Compressed Formats</a:t>
            </a:r>
          </a:p>
        </p:txBody>
      </p:sp>
      <p:graphicFrame>
        <p:nvGraphicFramePr>
          <p:cNvPr id="11" name="Chart 10">
            <a:extLst>
              <a:ext uri="{FF2B5EF4-FFF2-40B4-BE49-F238E27FC236}">
                <a16:creationId xmlns:a16="http://schemas.microsoft.com/office/drawing/2014/main" id="{455EF8F0-6486-99B3-7137-C27A00397CAD}"/>
              </a:ext>
            </a:extLst>
          </p:cNvPr>
          <p:cNvGraphicFramePr>
            <a:graphicFrameLocks/>
          </p:cNvGraphicFramePr>
          <p:nvPr>
            <p:extLst>
              <p:ext uri="{D42A27DB-BD31-4B8C-83A1-F6EECF244321}">
                <p14:modId xmlns:p14="http://schemas.microsoft.com/office/powerpoint/2010/main" val="2934165060"/>
              </p:ext>
            </p:extLst>
          </p:nvPr>
        </p:nvGraphicFramePr>
        <p:xfrm>
          <a:off x="105158" y="1401119"/>
          <a:ext cx="4447631" cy="375602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7BBEDF1-135F-6FC9-5236-959958DB90CA}"/>
              </a:ext>
            </a:extLst>
          </p:cNvPr>
          <p:cNvGraphicFramePr>
            <a:graphicFrameLocks/>
          </p:cNvGraphicFramePr>
          <p:nvPr>
            <p:extLst>
              <p:ext uri="{D42A27DB-BD31-4B8C-83A1-F6EECF244321}">
                <p14:modId xmlns:p14="http://schemas.microsoft.com/office/powerpoint/2010/main" val="325097049"/>
              </p:ext>
            </p:extLst>
          </p:nvPr>
        </p:nvGraphicFramePr>
        <p:xfrm>
          <a:off x="4552789" y="1401118"/>
          <a:ext cx="4447631" cy="3756027"/>
        </p:xfrm>
        <a:graphic>
          <a:graphicData uri="http://schemas.openxmlformats.org/drawingml/2006/chart">
            <c:chart xmlns:c="http://schemas.openxmlformats.org/drawingml/2006/chart" xmlns:r="http://schemas.openxmlformats.org/officeDocument/2006/relationships" r:id="rId4"/>
          </a:graphicData>
        </a:graphic>
      </p:graphicFrame>
      <p:cxnSp>
        <p:nvCxnSpPr>
          <p:cNvPr id="341" name="Straight Arrow Connector 340">
            <a:extLst>
              <a:ext uri="{FF2B5EF4-FFF2-40B4-BE49-F238E27FC236}">
                <a16:creationId xmlns:a16="http://schemas.microsoft.com/office/drawing/2014/main" id="{7BB7312B-6995-3962-4C82-369F16315713}"/>
              </a:ext>
            </a:extLst>
          </p:cNvPr>
          <p:cNvCxnSpPr>
            <a:cxnSpLocks/>
          </p:cNvCxnSpPr>
          <p:nvPr/>
        </p:nvCxnSpPr>
        <p:spPr>
          <a:xfrm flipV="1">
            <a:off x="1302059" y="2241540"/>
            <a:ext cx="0" cy="2136347"/>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42" name="TextBox 341">
            <a:extLst>
              <a:ext uri="{FF2B5EF4-FFF2-40B4-BE49-F238E27FC236}">
                <a16:creationId xmlns:a16="http://schemas.microsoft.com/office/drawing/2014/main" id="{0FB90095-DF2B-561F-036D-5278813AA53D}"/>
              </a:ext>
            </a:extLst>
          </p:cNvPr>
          <p:cNvSpPr txBox="1"/>
          <p:nvPr/>
        </p:nvSpPr>
        <p:spPr>
          <a:xfrm>
            <a:off x="1025253" y="1931033"/>
            <a:ext cx="543739" cy="369332"/>
          </a:xfrm>
          <a:prstGeom prst="rect">
            <a:avLst/>
          </a:prstGeom>
          <a:noFill/>
        </p:spPr>
        <p:txBody>
          <a:bodyPr wrap="none" rtlCol="0">
            <a:spAutoFit/>
          </a:bodyPr>
          <a:lstStyle/>
          <a:p>
            <a:r>
              <a:rPr lang="en-GR" dirty="0">
                <a:solidFill>
                  <a:schemeClr val="accent2"/>
                </a:solidFill>
                <a:latin typeface="Trebuchet MS" panose="020B0703020202090204" pitchFamily="34" charset="0"/>
              </a:rPr>
              <a:t>44x</a:t>
            </a:r>
          </a:p>
        </p:txBody>
      </p:sp>
      <p:cxnSp>
        <p:nvCxnSpPr>
          <p:cNvPr id="343" name="Straight Arrow Connector 342">
            <a:extLst>
              <a:ext uri="{FF2B5EF4-FFF2-40B4-BE49-F238E27FC236}">
                <a16:creationId xmlns:a16="http://schemas.microsoft.com/office/drawing/2014/main" id="{AA3671FC-DE57-E754-879E-950116DC32C2}"/>
              </a:ext>
            </a:extLst>
          </p:cNvPr>
          <p:cNvCxnSpPr>
            <a:cxnSpLocks/>
          </p:cNvCxnSpPr>
          <p:nvPr/>
        </p:nvCxnSpPr>
        <p:spPr>
          <a:xfrm flipV="1">
            <a:off x="5784584" y="2117975"/>
            <a:ext cx="0" cy="2246057"/>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44" name="TextBox 343">
            <a:extLst>
              <a:ext uri="{FF2B5EF4-FFF2-40B4-BE49-F238E27FC236}">
                <a16:creationId xmlns:a16="http://schemas.microsoft.com/office/drawing/2014/main" id="{F2F31980-3131-D5B7-D56C-93F9BA1BA035}"/>
              </a:ext>
            </a:extLst>
          </p:cNvPr>
          <p:cNvSpPr txBox="1"/>
          <p:nvPr/>
        </p:nvSpPr>
        <p:spPr>
          <a:xfrm>
            <a:off x="5507780" y="1807468"/>
            <a:ext cx="543739" cy="369332"/>
          </a:xfrm>
          <a:prstGeom prst="rect">
            <a:avLst/>
          </a:prstGeom>
          <a:noFill/>
        </p:spPr>
        <p:txBody>
          <a:bodyPr wrap="none" rtlCol="0">
            <a:spAutoFit/>
          </a:bodyPr>
          <a:lstStyle/>
          <a:p>
            <a:r>
              <a:rPr lang="en-GR" dirty="0">
                <a:solidFill>
                  <a:schemeClr val="accent2"/>
                </a:solidFill>
                <a:latin typeface="Trebuchet MS" panose="020B0703020202090204" pitchFamily="34" charset="0"/>
              </a:rPr>
              <a:t>42x</a:t>
            </a:r>
          </a:p>
        </p:txBody>
      </p:sp>
      <p:cxnSp>
        <p:nvCxnSpPr>
          <p:cNvPr id="345" name="Straight Arrow Connector 344">
            <a:extLst>
              <a:ext uri="{FF2B5EF4-FFF2-40B4-BE49-F238E27FC236}">
                <a16:creationId xmlns:a16="http://schemas.microsoft.com/office/drawing/2014/main" id="{1959AEF9-B473-08DB-D612-55871458E981}"/>
              </a:ext>
            </a:extLst>
          </p:cNvPr>
          <p:cNvCxnSpPr>
            <a:cxnSpLocks/>
          </p:cNvCxnSpPr>
          <p:nvPr/>
        </p:nvCxnSpPr>
        <p:spPr>
          <a:xfrm flipV="1">
            <a:off x="6468318" y="2214957"/>
            <a:ext cx="0" cy="2149075"/>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46" name="TextBox 345">
            <a:extLst>
              <a:ext uri="{FF2B5EF4-FFF2-40B4-BE49-F238E27FC236}">
                <a16:creationId xmlns:a16="http://schemas.microsoft.com/office/drawing/2014/main" id="{0EFDFD66-E954-B13B-F99D-AA4099533F64}"/>
              </a:ext>
            </a:extLst>
          </p:cNvPr>
          <p:cNvSpPr txBox="1"/>
          <p:nvPr/>
        </p:nvSpPr>
        <p:spPr>
          <a:xfrm>
            <a:off x="6274644" y="1904450"/>
            <a:ext cx="750526" cy="369332"/>
          </a:xfrm>
          <a:prstGeom prst="rect">
            <a:avLst/>
          </a:prstGeom>
          <a:noFill/>
        </p:spPr>
        <p:txBody>
          <a:bodyPr wrap="square" rtlCol="0">
            <a:spAutoFit/>
          </a:bodyPr>
          <a:lstStyle/>
          <a:p>
            <a:r>
              <a:rPr lang="en-GR" dirty="0">
                <a:solidFill>
                  <a:schemeClr val="accent2"/>
                </a:solidFill>
                <a:latin typeface="Trebuchet MS" panose="020B0703020202090204" pitchFamily="34" charset="0"/>
              </a:rPr>
              <a:t>40x</a:t>
            </a:r>
          </a:p>
        </p:txBody>
      </p:sp>
      <p:cxnSp>
        <p:nvCxnSpPr>
          <p:cNvPr id="347" name="Straight Arrow Connector 346">
            <a:extLst>
              <a:ext uri="{FF2B5EF4-FFF2-40B4-BE49-F238E27FC236}">
                <a16:creationId xmlns:a16="http://schemas.microsoft.com/office/drawing/2014/main" id="{0590A039-1CAB-567D-0E72-1B79FC8D7604}"/>
              </a:ext>
            </a:extLst>
          </p:cNvPr>
          <p:cNvCxnSpPr>
            <a:cxnSpLocks/>
          </p:cNvCxnSpPr>
          <p:nvPr/>
        </p:nvCxnSpPr>
        <p:spPr>
          <a:xfrm flipV="1">
            <a:off x="2055357" y="2131830"/>
            <a:ext cx="0" cy="2246057"/>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48" name="TextBox 347">
            <a:extLst>
              <a:ext uri="{FF2B5EF4-FFF2-40B4-BE49-F238E27FC236}">
                <a16:creationId xmlns:a16="http://schemas.microsoft.com/office/drawing/2014/main" id="{5B9353B3-77D2-6FC5-8D88-3A6B61EEDFAE}"/>
              </a:ext>
            </a:extLst>
          </p:cNvPr>
          <p:cNvSpPr txBox="1"/>
          <p:nvPr/>
        </p:nvSpPr>
        <p:spPr>
          <a:xfrm>
            <a:off x="1806259" y="1821323"/>
            <a:ext cx="543739" cy="369332"/>
          </a:xfrm>
          <a:prstGeom prst="rect">
            <a:avLst/>
          </a:prstGeom>
          <a:noFill/>
        </p:spPr>
        <p:txBody>
          <a:bodyPr wrap="none" rtlCol="0">
            <a:spAutoFit/>
          </a:bodyPr>
          <a:lstStyle/>
          <a:p>
            <a:r>
              <a:rPr lang="en-GR" dirty="0">
                <a:solidFill>
                  <a:schemeClr val="accent2"/>
                </a:solidFill>
                <a:latin typeface="Trebuchet MS" panose="020B0703020202090204" pitchFamily="34" charset="0"/>
              </a:rPr>
              <a:t>46x</a:t>
            </a:r>
          </a:p>
        </p:txBody>
      </p:sp>
      <p:cxnSp>
        <p:nvCxnSpPr>
          <p:cNvPr id="349" name="Straight Arrow Connector 348">
            <a:extLst>
              <a:ext uri="{FF2B5EF4-FFF2-40B4-BE49-F238E27FC236}">
                <a16:creationId xmlns:a16="http://schemas.microsoft.com/office/drawing/2014/main" id="{03E03770-475A-6DDE-0151-25B742578917}"/>
              </a:ext>
            </a:extLst>
          </p:cNvPr>
          <p:cNvCxnSpPr>
            <a:cxnSpLocks/>
          </p:cNvCxnSpPr>
          <p:nvPr/>
        </p:nvCxnSpPr>
        <p:spPr>
          <a:xfrm flipV="1">
            <a:off x="3048342" y="3323325"/>
            <a:ext cx="0" cy="1089772"/>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50" name="TextBox 349">
            <a:extLst>
              <a:ext uri="{FF2B5EF4-FFF2-40B4-BE49-F238E27FC236}">
                <a16:creationId xmlns:a16="http://schemas.microsoft.com/office/drawing/2014/main" id="{532B511F-BBF4-185E-E589-8DB000715260}"/>
              </a:ext>
            </a:extLst>
          </p:cNvPr>
          <p:cNvSpPr txBox="1"/>
          <p:nvPr/>
        </p:nvSpPr>
        <p:spPr>
          <a:xfrm>
            <a:off x="2799247" y="2997828"/>
            <a:ext cx="750526" cy="369332"/>
          </a:xfrm>
          <a:prstGeom prst="rect">
            <a:avLst/>
          </a:prstGeom>
          <a:noFill/>
        </p:spPr>
        <p:txBody>
          <a:bodyPr wrap="square" rtlCol="0">
            <a:spAutoFit/>
          </a:bodyPr>
          <a:lstStyle/>
          <a:p>
            <a:r>
              <a:rPr lang="en-GR" dirty="0">
                <a:solidFill>
                  <a:schemeClr val="accent2"/>
                </a:solidFill>
                <a:latin typeface="Trebuchet MS" panose="020B0703020202090204" pitchFamily="34" charset="0"/>
              </a:rPr>
              <a:t>22x</a:t>
            </a:r>
          </a:p>
        </p:txBody>
      </p:sp>
      <p:cxnSp>
        <p:nvCxnSpPr>
          <p:cNvPr id="351" name="Straight Arrow Connector 350">
            <a:extLst>
              <a:ext uri="{FF2B5EF4-FFF2-40B4-BE49-F238E27FC236}">
                <a16:creationId xmlns:a16="http://schemas.microsoft.com/office/drawing/2014/main" id="{2617969E-1B79-9BF1-E21D-64CB9488CED1}"/>
              </a:ext>
            </a:extLst>
          </p:cNvPr>
          <p:cNvCxnSpPr>
            <a:cxnSpLocks/>
          </p:cNvCxnSpPr>
          <p:nvPr/>
        </p:nvCxnSpPr>
        <p:spPr>
          <a:xfrm flipV="1">
            <a:off x="3761691" y="3269760"/>
            <a:ext cx="0" cy="1153097"/>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52" name="TextBox 351">
            <a:extLst>
              <a:ext uri="{FF2B5EF4-FFF2-40B4-BE49-F238E27FC236}">
                <a16:creationId xmlns:a16="http://schemas.microsoft.com/office/drawing/2014/main" id="{4E25729F-318B-72F5-91FB-32F4708C3421}"/>
              </a:ext>
            </a:extLst>
          </p:cNvPr>
          <p:cNvSpPr txBox="1"/>
          <p:nvPr/>
        </p:nvSpPr>
        <p:spPr>
          <a:xfrm>
            <a:off x="3471032" y="2914283"/>
            <a:ext cx="750526" cy="369332"/>
          </a:xfrm>
          <a:prstGeom prst="rect">
            <a:avLst/>
          </a:prstGeom>
          <a:noFill/>
        </p:spPr>
        <p:txBody>
          <a:bodyPr wrap="square" rtlCol="0">
            <a:spAutoFit/>
          </a:bodyPr>
          <a:lstStyle/>
          <a:p>
            <a:r>
              <a:rPr lang="en-GR" dirty="0">
                <a:solidFill>
                  <a:schemeClr val="accent2"/>
                </a:solidFill>
                <a:latin typeface="Trebuchet MS" panose="020B0703020202090204" pitchFamily="34" charset="0"/>
              </a:rPr>
              <a:t>24x</a:t>
            </a:r>
          </a:p>
        </p:txBody>
      </p:sp>
      <p:cxnSp>
        <p:nvCxnSpPr>
          <p:cNvPr id="353" name="Straight Arrow Connector 352">
            <a:extLst>
              <a:ext uri="{FF2B5EF4-FFF2-40B4-BE49-F238E27FC236}">
                <a16:creationId xmlns:a16="http://schemas.microsoft.com/office/drawing/2014/main" id="{D75BE8EA-9250-284C-3C46-661001805E6F}"/>
              </a:ext>
            </a:extLst>
          </p:cNvPr>
          <p:cNvCxnSpPr>
            <a:cxnSpLocks/>
          </p:cNvCxnSpPr>
          <p:nvPr/>
        </p:nvCxnSpPr>
        <p:spPr>
          <a:xfrm flipV="1">
            <a:off x="7496552" y="3352170"/>
            <a:ext cx="0" cy="1041842"/>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54" name="TextBox 353">
            <a:extLst>
              <a:ext uri="{FF2B5EF4-FFF2-40B4-BE49-F238E27FC236}">
                <a16:creationId xmlns:a16="http://schemas.microsoft.com/office/drawing/2014/main" id="{9E58B303-0503-7659-56FC-18F0ECC705AA}"/>
              </a:ext>
            </a:extLst>
          </p:cNvPr>
          <p:cNvSpPr txBox="1"/>
          <p:nvPr/>
        </p:nvSpPr>
        <p:spPr>
          <a:xfrm>
            <a:off x="7275164" y="3011683"/>
            <a:ext cx="750526" cy="369332"/>
          </a:xfrm>
          <a:prstGeom prst="rect">
            <a:avLst/>
          </a:prstGeom>
          <a:noFill/>
        </p:spPr>
        <p:txBody>
          <a:bodyPr wrap="square" rtlCol="0">
            <a:spAutoFit/>
          </a:bodyPr>
          <a:lstStyle/>
          <a:p>
            <a:r>
              <a:rPr lang="en-GR" dirty="0">
                <a:solidFill>
                  <a:schemeClr val="accent2"/>
                </a:solidFill>
                <a:latin typeface="Trebuchet MS" panose="020B0703020202090204" pitchFamily="34" charset="0"/>
              </a:rPr>
              <a:t>20x</a:t>
            </a:r>
          </a:p>
        </p:txBody>
      </p:sp>
      <p:cxnSp>
        <p:nvCxnSpPr>
          <p:cNvPr id="355" name="Straight Arrow Connector 354">
            <a:extLst>
              <a:ext uri="{FF2B5EF4-FFF2-40B4-BE49-F238E27FC236}">
                <a16:creationId xmlns:a16="http://schemas.microsoft.com/office/drawing/2014/main" id="{8A47CB94-2DAC-CD7A-2357-8FC5BE87D57F}"/>
              </a:ext>
            </a:extLst>
          </p:cNvPr>
          <p:cNvCxnSpPr>
            <a:cxnSpLocks/>
          </p:cNvCxnSpPr>
          <p:nvPr/>
        </p:nvCxnSpPr>
        <p:spPr>
          <a:xfrm flipV="1">
            <a:off x="8201426" y="3312142"/>
            <a:ext cx="0" cy="1095725"/>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56" name="TextBox 355">
            <a:extLst>
              <a:ext uri="{FF2B5EF4-FFF2-40B4-BE49-F238E27FC236}">
                <a16:creationId xmlns:a16="http://schemas.microsoft.com/office/drawing/2014/main" id="{F072031D-6F17-A18E-0B2A-B0F0EB36772A}"/>
              </a:ext>
            </a:extLst>
          </p:cNvPr>
          <p:cNvSpPr txBox="1"/>
          <p:nvPr/>
        </p:nvSpPr>
        <p:spPr>
          <a:xfrm>
            <a:off x="7993893" y="2926685"/>
            <a:ext cx="750526" cy="369332"/>
          </a:xfrm>
          <a:prstGeom prst="rect">
            <a:avLst/>
          </a:prstGeom>
          <a:noFill/>
        </p:spPr>
        <p:txBody>
          <a:bodyPr wrap="square" rtlCol="0">
            <a:spAutoFit/>
          </a:bodyPr>
          <a:lstStyle/>
          <a:p>
            <a:r>
              <a:rPr lang="en-GR" dirty="0">
                <a:solidFill>
                  <a:schemeClr val="accent2"/>
                </a:solidFill>
                <a:latin typeface="Trebuchet MS" panose="020B0703020202090204" pitchFamily="34" charset="0"/>
              </a:rPr>
              <a:t>21x</a:t>
            </a:r>
          </a:p>
        </p:txBody>
      </p:sp>
      <p:sp>
        <p:nvSpPr>
          <p:cNvPr id="229" name="Rectangle 228">
            <a:extLst>
              <a:ext uri="{FF2B5EF4-FFF2-40B4-BE49-F238E27FC236}">
                <a16:creationId xmlns:a16="http://schemas.microsoft.com/office/drawing/2014/main" id="{E91B713C-2602-D5F5-6834-67ABAAC2D662}"/>
              </a:ext>
            </a:extLst>
          </p:cNvPr>
          <p:cNvSpPr/>
          <p:nvPr/>
        </p:nvSpPr>
        <p:spPr>
          <a:xfrm>
            <a:off x="25571" y="5105954"/>
            <a:ext cx="9127592" cy="1261794"/>
          </a:xfrm>
          <a:prstGeom prst="rect">
            <a:avLst/>
          </a:prstGeom>
          <a:solidFill>
            <a:schemeClr val="accent4">
              <a:lumMod val="20000"/>
              <a:lumOff val="80000"/>
            </a:schemeClr>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108000" rIns="36000" rtlCol="0" anchor="ctr"/>
          <a:lstStyle/>
          <a:p>
            <a:pPr algn="ctr"/>
            <a:r>
              <a:rPr lang="en-US" sz="2400" dirty="0">
                <a:solidFill>
                  <a:schemeClr val="accent3"/>
                </a:solidFill>
                <a:latin typeface="Trebuchet MS" panose="020B0703020202090204" pitchFamily="34" charset="0"/>
              </a:rPr>
              <a:t>COO</a:t>
            </a:r>
            <a:r>
              <a:rPr lang="en-US" sz="2400" dirty="0">
                <a:solidFill>
                  <a:schemeClr val="bg2">
                    <a:lumMod val="25000"/>
                  </a:schemeClr>
                </a:solidFill>
                <a:latin typeface="Trebuchet MS" panose="020B0703020202090204" pitchFamily="34" charset="0"/>
              </a:rPr>
              <a:t> + </a:t>
            </a:r>
            <a:r>
              <a:rPr lang="en-US" sz="2400" dirty="0">
                <a:solidFill>
                  <a:schemeClr val="accent3"/>
                </a:solidFill>
                <a:latin typeface="Trebuchet MS" panose="020B0703020202090204" pitchFamily="34" charset="0"/>
              </a:rPr>
              <a:t>BCOO</a:t>
            </a:r>
            <a:r>
              <a:rPr lang="en-US" sz="2400" dirty="0">
                <a:solidFill>
                  <a:schemeClr val="bg2">
                    <a:lumMod val="25000"/>
                  </a:schemeClr>
                </a:solidFill>
                <a:latin typeface="Trebuchet MS" panose="020B0703020202090204" pitchFamily="34" charset="0"/>
              </a:rPr>
              <a:t> formats provide higher non-zero element balance across </a:t>
            </a:r>
            <a:r>
              <a:rPr lang="en-US" sz="2400" dirty="0">
                <a:solidFill>
                  <a:schemeClr val="accent4"/>
                </a:solidFill>
                <a:latin typeface="Trebuchet MS" panose="020B0703020202090204" pitchFamily="34" charset="0"/>
              </a:rPr>
              <a:t>PIM cores </a:t>
            </a:r>
            <a:r>
              <a:rPr lang="en-US" sz="2400" dirty="0">
                <a:solidFill>
                  <a:schemeClr val="bg2">
                    <a:lumMod val="25000"/>
                  </a:schemeClr>
                </a:solidFill>
                <a:latin typeface="Trebuchet MS" panose="020B0703020202090204" pitchFamily="34" charset="0"/>
              </a:rPr>
              <a:t>+ </a:t>
            </a:r>
            <a:r>
              <a:rPr lang="en-US" sz="2400" dirty="0">
                <a:solidFill>
                  <a:schemeClr val="accent4"/>
                </a:solidFill>
                <a:latin typeface="Trebuchet MS" panose="020B0703020202090204" pitchFamily="34" charset="0"/>
              </a:rPr>
              <a:t>threads </a:t>
            </a:r>
            <a:r>
              <a:rPr lang="en-US" sz="2400" dirty="0">
                <a:solidFill>
                  <a:schemeClr val="bg2">
                    <a:lumMod val="25000"/>
                  </a:schemeClr>
                </a:solidFill>
                <a:latin typeface="Trebuchet MS" panose="020B0703020202090204" pitchFamily="34" charset="0"/>
              </a:rPr>
              <a:t>than </a:t>
            </a:r>
            <a:r>
              <a:rPr lang="en-US" sz="2400" dirty="0">
                <a:solidFill>
                  <a:schemeClr val="accent2"/>
                </a:solidFill>
                <a:latin typeface="Trebuchet MS" panose="020B0703020202090204" pitchFamily="34" charset="0"/>
              </a:rPr>
              <a:t>CSR</a:t>
            </a:r>
            <a:r>
              <a:rPr lang="en-US" sz="2400" dirty="0">
                <a:solidFill>
                  <a:schemeClr val="bg2">
                    <a:lumMod val="25000"/>
                  </a:schemeClr>
                </a:solidFill>
                <a:latin typeface="Trebuchet MS" panose="020B0703020202090204" pitchFamily="34" charset="0"/>
              </a:rPr>
              <a:t> + </a:t>
            </a:r>
            <a:r>
              <a:rPr lang="en-US" sz="2400" dirty="0">
                <a:solidFill>
                  <a:schemeClr val="accent2"/>
                </a:solidFill>
                <a:latin typeface="Trebuchet MS" panose="020B0703020202090204" pitchFamily="34" charset="0"/>
              </a:rPr>
              <a:t>BCSR</a:t>
            </a:r>
            <a:r>
              <a:rPr lang="en-US" sz="2400" dirty="0">
                <a:solidFill>
                  <a:schemeClr val="bg2">
                    <a:lumMod val="25000"/>
                  </a:schemeClr>
                </a:solidFill>
                <a:latin typeface="Trebuchet MS" panose="020B0703020202090204" pitchFamily="34" charset="0"/>
              </a:rPr>
              <a:t>, respectively.</a:t>
            </a:r>
            <a:endParaRPr lang="en-GR" sz="2400" dirty="0">
              <a:solidFill>
                <a:schemeClr val="bg2">
                  <a:lumMod val="25000"/>
                </a:schemeClr>
              </a:solidFill>
              <a:latin typeface="Trebuchet MS" panose="020B0703020202090204" pitchFamily="34" charset="0"/>
            </a:endParaRPr>
          </a:p>
        </p:txBody>
      </p:sp>
      <p:sp>
        <p:nvSpPr>
          <p:cNvPr id="25" name="Rounded Rectangle 24">
            <a:extLst>
              <a:ext uri="{FF2B5EF4-FFF2-40B4-BE49-F238E27FC236}">
                <a16:creationId xmlns:a16="http://schemas.microsoft.com/office/drawing/2014/main" id="{5B6684ED-B18B-5EAD-78CE-7D4D5EAD8E4C}"/>
              </a:ext>
            </a:extLst>
          </p:cNvPr>
          <p:cNvSpPr/>
          <p:nvPr/>
        </p:nvSpPr>
        <p:spPr>
          <a:xfrm>
            <a:off x="4884711" y="968451"/>
            <a:ext cx="3944081" cy="436610"/>
          </a:xfrm>
          <a:prstGeom prst="roundRect">
            <a:avLst/>
          </a:prstGeom>
          <a:solidFill>
            <a:schemeClr val="accent5">
              <a:lumMod val="20000"/>
              <a:lumOff val="8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GR" sz="2000" dirty="0">
                <a:solidFill>
                  <a:schemeClr val="bg2">
                    <a:lumMod val="25000"/>
                  </a:schemeClr>
                </a:solidFill>
                <a:latin typeface="Trebuchet MS" panose="020B0703020202090204" pitchFamily="34" charset="0"/>
              </a:rPr>
              <a:t>COO, BCOO </a:t>
            </a:r>
            <a:r>
              <a:rPr lang="en-GR" sz="2000" dirty="0">
                <a:solidFill>
                  <a:schemeClr val="bg2">
                    <a:lumMod val="25000"/>
                  </a:schemeClr>
                </a:solidFill>
                <a:latin typeface="Trebuchet MS" panose="020B0703020202090204" pitchFamily="34" charset="0"/>
                <a:sym typeface="Wingdings" pitchFamily="2" charset="2"/>
              </a:rPr>
              <a:t></a:t>
            </a:r>
            <a:r>
              <a:rPr lang="en-GR" sz="2000" dirty="0">
                <a:solidFill>
                  <a:schemeClr val="accent2"/>
                </a:solidFill>
                <a:latin typeface="Trebuchet MS" panose="020B0703020202090204" pitchFamily="34" charset="0"/>
              </a:rPr>
              <a:t> 32.38x </a:t>
            </a:r>
            <a:r>
              <a:rPr lang="en-GR" sz="2000" dirty="0">
                <a:solidFill>
                  <a:schemeClr val="bg2">
                    <a:lumMod val="25000"/>
                  </a:schemeClr>
                </a:solidFill>
                <a:latin typeface="Trebuchet MS" panose="020B0703020202090204" pitchFamily="34" charset="0"/>
              </a:rPr>
              <a:t>CSR, BCSR</a:t>
            </a:r>
          </a:p>
        </p:txBody>
      </p:sp>
    </p:spTree>
    <p:extLst>
      <p:ext uri="{BB962C8B-B14F-4D97-AF65-F5344CB8AC3E}">
        <p14:creationId xmlns:p14="http://schemas.microsoft.com/office/powerpoint/2010/main" val="781355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4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4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4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5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5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5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4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4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4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4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5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5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5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5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2" grpId="0"/>
      <p:bldP spid="344" grpId="0"/>
      <p:bldP spid="346" grpId="0"/>
      <p:bldP spid="348" grpId="0"/>
      <p:bldP spid="350" grpId="0"/>
      <p:bldP spid="352" grpId="0"/>
      <p:bldP spid="354" grpId="0"/>
      <p:bldP spid="356" grpId="0"/>
      <p:bldP spid="229" grpId="0" animBg="1"/>
      <p:bldP spid="2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ontent Placeholder 2">
            <a:extLst>
              <a:ext uri="{FF2B5EF4-FFF2-40B4-BE49-F238E27FC236}">
                <a16:creationId xmlns:a16="http://schemas.microsoft.com/office/drawing/2014/main" id="{BB630268-3C6F-5184-F310-5C47D70EC713}"/>
              </a:ext>
            </a:extLst>
          </p:cNvPr>
          <p:cNvSpPr>
            <a:spLocks noGrp="1"/>
          </p:cNvSpPr>
          <p:nvPr>
            <p:ph idx="1"/>
          </p:nvPr>
        </p:nvSpPr>
        <p:spPr>
          <a:xfrm>
            <a:off x="391581" y="898138"/>
            <a:ext cx="8360840" cy="5667072"/>
          </a:xfrm>
        </p:spPr>
        <p:txBody>
          <a:bodyPr>
            <a:normAutofit/>
          </a:bodyPr>
          <a:lstStyle/>
          <a:p>
            <a:pPr marL="0" indent="0">
              <a:lnSpc>
                <a:spcPct val="100000"/>
              </a:lnSpc>
              <a:spcBef>
                <a:spcPts val="8"/>
              </a:spcBef>
              <a:buSzPct val="120000"/>
              <a:buNone/>
            </a:pPr>
            <a:r>
              <a:rPr lang="en-US" sz="2400" dirty="0">
                <a:solidFill>
                  <a:schemeClr val="tx1">
                    <a:lumMod val="95000"/>
                    <a:lumOff val="5000"/>
                  </a:schemeClr>
                </a:solidFill>
                <a:latin typeface="Trebuchet MS" panose="020B0703020202090204" pitchFamily="34" charset="0"/>
              </a:rPr>
              <a:t>2048 PIM Cores, 32-bit integer</a:t>
            </a:r>
            <a:endParaRPr lang="en-GR" sz="2000" dirty="0">
              <a:solidFill>
                <a:schemeClr val="tx1">
                  <a:lumMod val="95000"/>
                  <a:lumOff val="5000"/>
                </a:schemeClr>
              </a:solidFill>
              <a:latin typeface="Trebuchet MS" panose="020B0703020202090204" pitchFamily="34" charset="0"/>
            </a:endParaRPr>
          </a:p>
        </p:txBody>
      </p:sp>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27</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95577"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accent6">
                    <a:lumMod val="50000"/>
                  </a:schemeClr>
                </a:solidFill>
                <a:latin typeface="Trebuchet MS" panose="020B0703020202090204" pitchFamily="34" charset="0"/>
              </a:rPr>
              <a:t>Comparison of Compressed Formats</a:t>
            </a:r>
          </a:p>
        </p:txBody>
      </p:sp>
      <p:graphicFrame>
        <p:nvGraphicFramePr>
          <p:cNvPr id="26" name="Chart 25">
            <a:extLst>
              <a:ext uri="{FF2B5EF4-FFF2-40B4-BE49-F238E27FC236}">
                <a16:creationId xmlns:a16="http://schemas.microsoft.com/office/drawing/2014/main" id="{34C3F8BB-B47D-61F5-372E-6AA3F9AC64CD}"/>
              </a:ext>
            </a:extLst>
          </p:cNvPr>
          <p:cNvGraphicFramePr>
            <a:graphicFrameLocks/>
          </p:cNvGraphicFramePr>
          <p:nvPr/>
        </p:nvGraphicFramePr>
        <p:xfrm>
          <a:off x="124369" y="1248491"/>
          <a:ext cx="4331394" cy="283993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8" name="Chart 27">
            <a:extLst>
              <a:ext uri="{FF2B5EF4-FFF2-40B4-BE49-F238E27FC236}">
                <a16:creationId xmlns:a16="http://schemas.microsoft.com/office/drawing/2014/main" id="{2E14B3C3-1AFD-6C03-A212-30187AE0747D}"/>
              </a:ext>
            </a:extLst>
          </p:cNvPr>
          <p:cNvGraphicFramePr>
            <a:graphicFrameLocks/>
          </p:cNvGraphicFramePr>
          <p:nvPr>
            <p:extLst>
              <p:ext uri="{D42A27DB-BD31-4B8C-83A1-F6EECF244321}">
                <p14:modId xmlns:p14="http://schemas.microsoft.com/office/powerpoint/2010/main" val="2535860897"/>
              </p:ext>
            </p:extLst>
          </p:nvPr>
        </p:nvGraphicFramePr>
        <p:xfrm>
          <a:off x="4395865" y="1230771"/>
          <a:ext cx="4623766" cy="29034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Chart 14">
            <a:extLst>
              <a:ext uri="{FF2B5EF4-FFF2-40B4-BE49-F238E27FC236}">
                <a16:creationId xmlns:a16="http://schemas.microsoft.com/office/drawing/2014/main" id="{42F22E71-5B75-5D3B-694C-760DBD2768C1}"/>
              </a:ext>
            </a:extLst>
          </p:cNvPr>
          <p:cNvGraphicFramePr>
            <a:graphicFrameLocks/>
          </p:cNvGraphicFramePr>
          <p:nvPr>
            <p:extLst>
              <p:ext uri="{D42A27DB-BD31-4B8C-83A1-F6EECF244321}">
                <p14:modId xmlns:p14="http://schemas.microsoft.com/office/powerpoint/2010/main" val="1475647185"/>
              </p:ext>
            </p:extLst>
          </p:nvPr>
        </p:nvGraphicFramePr>
        <p:xfrm>
          <a:off x="0" y="4019148"/>
          <a:ext cx="4447631" cy="266270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8" name="Chart 17">
            <a:extLst>
              <a:ext uri="{FF2B5EF4-FFF2-40B4-BE49-F238E27FC236}">
                <a16:creationId xmlns:a16="http://schemas.microsoft.com/office/drawing/2014/main" id="{73E4326B-A810-59C0-22D2-694590A502FA}"/>
              </a:ext>
            </a:extLst>
          </p:cNvPr>
          <p:cNvGraphicFramePr>
            <a:graphicFrameLocks/>
          </p:cNvGraphicFramePr>
          <p:nvPr>
            <p:extLst>
              <p:ext uri="{D42A27DB-BD31-4B8C-83A1-F6EECF244321}">
                <p14:modId xmlns:p14="http://schemas.microsoft.com/office/powerpoint/2010/main" val="920257310"/>
              </p:ext>
            </p:extLst>
          </p:nvPr>
        </p:nvGraphicFramePr>
        <p:xfrm>
          <a:off x="4447631" y="4019147"/>
          <a:ext cx="4447631" cy="2662707"/>
        </p:xfrm>
        <a:graphic>
          <a:graphicData uri="http://schemas.openxmlformats.org/drawingml/2006/chart">
            <c:chart xmlns:c="http://schemas.openxmlformats.org/drawingml/2006/chart" xmlns:r="http://schemas.openxmlformats.org/officeDocument/2006/relationships" r:id="rId6"/>
          </a:graphicData>
        </a:graphic>
      </p:graphicFrame>
      <p:sp>
        <p:nvSpPr>
          <p:cNvPr id="31" name="Rectangle 30">
            <a:extLst>
              <a:ext uri="{FF2B5EF4-FFF2-40B4-BE49-F238E27FC236}">
                <a16:creationId xmlns:a16="http://schemas.microsoft.com/office/drawing/2014/main" id="{7143F42E-9DDB-89E4-B55A-9044264128AE}"/>
              </a:ext>
            </a:extLst>
          </p:cNvPr>
          <p:cNvSpPr/>
          <p:nvPr/>
        </p:nvSpPr>
        <p:spPr>
          <a:xfrm>
            <a:off x="124369" y="898138"/>
            <a:ext cx="8787157" cy="5783716"/>
          </a:xfrm>
          <a:prstGeom prst="rect">
            <a:avLst/>
          </a:prstGeom>
          <a:solidFill>
            <a:srgbClr val="FFFFFF">
              <a:alpha val="6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p>
        </p:txBody>
      </p:sp>
      <p:grpSp>
        <p:nvGrpSpPr>
          <p:cNvPr id="32" name="Group 31">
            <a:extLst>
              <a:ext uri="{FF2B5EF4-FFF2-40B4-BE49-F238E27FC236}">
                <a16:creationId xmlns:a16="http://schemas.microsoft.com/office/drawing/2014/main" id="{4B98535A-2BE0-7B5A-6B46-CD52913B9CA9}"/>
              </a:ext>
            </a:extLst>
          </p:cNvPr>
          <p:cNvGrpSpPr/>
          <p:nvPr/>
        </p:nvGrpSpPr>
        <p:grpSpPr>
          <a:xfrm>
            <a:off x="533605" y="1704733"/>
            <a:ext cx="8360840" cy="1720392"/>
            <a:chOff x="1174238" y="1420218"/>
            <a:chExt cx="8113884" cy="2049252"/>
          </a:xfrm>
        </p:grpSpPr>
        <p:sp>
          <p:nvSpPr>
            <p:cNvPr id="33" name="Rounded Rectangle 32">
              <a:extLst>
                <a:ext uri="{FF2B5EF4-FFF2-40B4-BE49-F238E27FC236}">
                  <a16:creationId xmlns:a16="http://schemas.microsoft.com/office/drawing/2014/main" id="{79A00335-7486-C7CC-45E1-10EE6B3AA95C}"/>
                </a:ext>
              </a:extLst>
            </p:cNvPr>
            <p:cNvSpPr/>
            <p:nvPr/>
          </p:nvSpPr>
          <p:spPr>
            <a:xfrm>
              <a:off x="1174238" y="1420218"/>
              <a:ext cx="8113883" cy="2049252"/>
            </a:xfrm>
            <a:prstGeom prst="roundRect">
              <a:avLst>
                <a:gd name="adj" fmla="val 10014"/>
              </a:avLst>
            </a:prstGeom>
            <a:solidFill>
              <a:schemeClr val="accent5">
                <a:lumMod val="20000"/>
                <a:lumOff val="8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144000" rtlCol="0" anchor="t"/>
            <a:lstStyle/>
            <a:p>
              <a:endParaRPr lang="en-GB" sz="2000" dirty="0">
                <a:solidFill>
                  <a:schemeClr val="tx2"/>
                </a:solidFill>
                <a:latin typeface="Trebuchet MS" panose="020B0703020202090204" pitchFamily="34" charset="0"/>
              </a:endParaRPr>
            </a:p>
            <a:p>
              <a:r>
                <a:rPr lang="en-GB" sz="2000" dirty="0">
                  <a:solidFill>
                    <a:schemeClr val="tx2"/>
                  </a:solidFill>
                  <a:latin typeface="Trebuchet MS" panose="020B0703020202090204" pitchFamily="34" charset="0"/>
                </a:rPr>
                <a:t>The </a:t>
              </a:r>
              <a:r>
                <a:rPr lang="en-GB" sz="2000" dirty="0">
                  <a:solidFill>
                    <a:schemeClr val="accent3"/>
                  </a:solidFill>
                  <a:latin typeface="Trebuchet MS" panose="020B0703020202090204" pitchFamily="34" charset="0"/>
                </a:rPr>
                <a:t>compressed matrix format</a:t>
              </a:r>
              <a:r>
                <a:rPr lang="en-GB" sz="2000" dirty="0">
                  <a:solidFill>
                    <a:schemeClr val="tx2"/>
                  </a:solidFill>
                  <a:latin typeface="Trebuchet MS" panose="020B0703020202090204" pitchFamily="34" charset="0"/>
                </a:rPr>
                <a:t> used to store the input matrix </a:t>
              </a:r>
              <a:r>
                <a:rPr lang="en-GB" sz="2000" dirty="0">
                  <a:solidFill>
                    <a:schemeClr val="accent2"/>
                  </a:solidFill>
                  <a:latin typeface="Trebuchet MS" panose="020B0703020202090204" pitchFamily="34" charset="0"/>
                </a:rPr>
                <a:t>determines</a:t>
              </a:r>
              <a:r>
                <a:rPr lang="en-GB" sz="2000" dirty="0">
                  <a:solidFill>
                    <a:schemeClr val="tx2"/>
                  </a:solidFill>
                  <a:latin typeface="Trebuchet MS" panose="020B0703020202090204" pitchFamily="34" charset="0"/>
                </a:rPr>
                <a:t> the </a:t>
              </a:r>
              <a:r>
                <a:rPr lang="en-GB" sz="2000" dirty="0">
                  <a:solidFill>
                    <a:schemeClr val="accent1"/>
                  </a:solidFill>
                  <a:latin typeface="Trebuchet MS" panose="020B0703020202090204" pitchFamily="34" charset="0"/>
                </a:rPr>
                <a:t>data partitioning </a:t>
              </a:r>
              <a:r>
                <a:rPr lang="en-GB" sz="2000" dirty="0">
                  <a:solidFill>
                    <a:schemeClr val="tx2"/>
                  </a:solidFill>
                  <a:latin typeface="Trebuchet MS" panose="020B0703020202090204" pitchFamily="34" charset="0"/>
                </a:rPr>
                <a:t>across DRAM banks of PIM-enabled memory. As a result, it affects the </a:t>
              </a:r>
              <a:r>
                <a:rPr lang="en-GB" sz="2000" dirty="0">
                  <a:solidFill>
                    <a:schemeClr val="accent1"/>
                  </a:solidFill>
                  <a:latin typeface="Trebuchet MS" panose="020B0703020202090204" pitchFamily="34" charset="0"/>
                </a:rPr>
                <a:t>load-balance </a:t>
              </a:r>
              <a:r>
                <a:rPr lang="en-GB" sz="2000" dirty="0">
                  <a:solidFill>
                    <a:schemeClr val="tx2"/>
                  </a:solidFill>
                  <a:latin typeface="Trebuchet MS" panose="020B0703020202090204" pitchFamily="34" charset="0"/>
                </a:rPr>
                <a:t>across PIM cores (and threads of a PIM core) with corresponding </a:t>
              </a:r>
              <a:r>
                <a:rPr lang="en-GB" sz="2000" dirty="0">
                  <a:solidFill>
                    <a:schemeClr val="accent2"/>
                  </a:solidFill>
                  <a:latin typeface="Trebuchet MS" panose="020B0703020202090204" pitchFamily="34" charset="0"/>
                </a:rPr>
                <a:t>performance</a:t>
              </a:r>
              <a:r>
                <a:rPr lang="en-GB" sz="2000" dirty="0">
                  <a:solidFill>
                    <a:schemeClr val="tx2"/>
                  </a:solidFill>
                  <a:latin typeface="Trebuchet MS" panose="020B0703020202090204" pitchFamily="34" charset="0"/>
                </a:rPr>
                <a:t> implications. </a:t>
              </a:r>
              <a:endParaRPr lang="en-GR" sz="2000" dirty="0">
                <a:solidFill>
                  <a:schemeClr val="tx2"/>
                </a:solidFill>
                <a:latin typeface="Trebuchet MS" panose="020B0703020202090204" pitchFamily="34" charset="0"/>
              </a:endParaRPr>
            </a:p>
          </p:txBody>
        </p:sp>
        <p:sp>
          <p:nvSpPr>
            <p:cNvPr id="34" name="Round Same-side Corner of Rectangle 33">
              <a:extLst>
                <a:ext uri="{FF2B5EF4-FFF2-40B4-BE49-F238E27FC236}">
                  <a16:creationId xmlns:a16="http://schemas.microsoft.com/office/drawing/2014/main" id="{29B7D878-5A35-1363-63F8-09DB0B269EDE}"/>
                </a:ext>
              </a:extLst>
            </p:cNvPr>
            <p:cNvSpPr/>
            <p:nvPr/>
          </p:nvSpPr>
          <p:spPr>
            <a:xfrm>
              <a:off x="1181748" y="1420218"/>
              <a:ext cx="8106374" cy="434921"/>
            </a:xfrm>
            <a:prstGeom prst="round2SameRect">
              <a:avLst>
                <a:gd name="adj1" fmla="val 50000"/>
                <a:gd name="adj2" fmla="val 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400" dirty="0">
                  <a:latin typeface="Trebuchet MS" panose="020B0703020202090204" pitchFamily="34" charset="0"/>
                </a:rPr>
                <a:t>Key Takeaway 1</a:t>
              </a:r>
            </a:p>
          </p:txBody>
        </p:sp>
      </p:grpSp>
      <p:grpSp>
        <p:nvGrpSpPr>
          <p:cNvPr id="35" name="Group 34">
            <a:extLst>
              <a:ext uri="{FF2B5EF4-FFF2-40B4-BE49-F238E27FC236}">
                <a16:creationId xmlns:a16="http://schemas.microsoft.com/office/drawing/2014/main" id="{DFEFF7F7-1E23-2C14-DF29-4CCFE1DC58C1}"/>
              </a:ext>
            </a:extLst>
          </p:cNvPr>
          <p:cNvGrpSpPr/>
          <p:nvPr/>
        </p:nvGrpSpPr>
        <p:grpSpPr>
          <a:xfrm>
            <a:off x="638534" y="4531407"/>
            <a:ext cx="8113884" cy="1428456"/>
            <a:chOff x="1174238" y="1420218"/>
            <a:chExt cx="8113884" cy="1701511"/>
          </a:xfrm>
        </p:grpSpPr>
        <p:sp>
          <p:nvSpPr>
            <p:cNvPr id="36" name="Rounded Rectangle 35">
              <a:extLst>
                <a:ext uri="{FF2B5EF4-FFF2-40B4-BE49-F238E27FC236}">
                  <a16:creationId xmlns:a16="http://schemas.microsoft.com/office/drawing/2014/main" id="{E6CDF30D-6339-7B75-E285-A00E19A20690}"/>
                </a:ext>
              </a:extLst>
            </p:cNvPr>
            <p:cNvSpPr/>
            <p:nvPr/>
          </p:nvSpPr>
          <p:spPr>
            <a:xfrm>
              <a:off x="1174238" y="1420218"/>
              <a:ext cx="8113883" cy="1701511"/>
            </a:xfrm>
            <a:prstGeom prst="roundRect">
              <a:avLst>
                <a:gd name="adj" fmla="val 10014"/>
              </a:avLst>
            </a:prstGeom>
            <a:solidFill>
              <a:schemeClr val="accent4">
                <a:lumMod val="20000"/>
                <a:lumOff val="80000"/>
              </a:schemeClr>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180000" rtlCol="0" anchor="t"/>
            <a:lstStyle/>
            <a:p>
              <a:pPr algn="ctr"/>
              <a:endParaRPr lang="en-GR" sz="2000" dirty="0">
                <a:solidFill>
                  <a:schemeClr val="tx2"/>
                </a:solidFill>
                <a:latin typeface="Trebuchet MS" panose="020B0703020202090204" pitchFamily="34" charset="0"/>
              </a:endParaRPr>
            </a:p>
            <a:p>
              <a:r>
                <a:rPr lang="en-GB" sz="2000" dirty="0">
                  <a:solidFill>
                    <a:schemeClr val="tx2"/>
                  </a:solidFill>
                  <a:latin typeface="Trebuchet MS" panose="020B0703020202090204" pitchFamily="34" charset="0"/>
                </a:rPr>
                <a:t>Design </a:t>
              </a:r>
              <a:r>
                <a:rPr lang="en-GB" sz="2000" dirty="0">
                  <a:solidFill>
                    <a:schemeClr val="accent1"/>
                  </a:solidFill>
                  <a:latin typeface="Trebuchet MS" panose="020B0703020202090204" pitchFamily="34" charset="0"/>
                </a:rPr>
                <a:t>compressed</a:t>
              </a:r>
              <a:r>
                <a:rPr lang="en-GB" sz="2000" dirty="0">
                  <a:solidFill>
                    <a:schemeClr val="tx2"/>
                  </a:solidFill>
                  <a:latin typeface="Trebuchet MS" panose="020B0703020202090204" pitchFamily="34" charset="0"/>
                </a:rPr>
                <a:t> data structures that can be </a:t>
              </a:r>
              <a:r>
                <a:rPr lang="en-GB" sz="2000" dirty="0">
                  <a:solidFill>
                    <a:schemeClr val="accent1"/>
                  </a:solidFill>
                  <a:latin typeface="Trebuchet MS" panose="020B0703020202090204" pitchFamily="34" charset="0"/>
                </a:rPr>
                <a:t>effectively</a:t>
              </a:r>
              <a:r>
                <a:rPr lang="en-GB" sz="2000" dirty="0">
                  <a:solidFill>
                    <a:schemeClr val="tx2"/>
                  </a:solidFill>
                  <a:latin typeface="Trebuchet MS" panose="020B0703020202090204" pitchFamily="34" charset="0"/>
                </a:rPr>
                <a:t> partitioned across DRAM banks, with the goal of providing </a:t>
              </a:r>
              <a:r>
                <a:rPr lang="en-GB" sz="2000" dirty="0">
                  <a:solidFill>
                    <a:schemeClr val="accent1"/>
                  </a:solidFill>
                  <a:latin typeface="Trebuchet MS" panose="020B0703020202090204" pitchFamily="34" charset="0"/>
                </a:rPr>
                <a:t>high computation balance</a:t>
              </a:r>
              <a:r>
                <a:rPr lang="en-GB" sz="2000" dirty="0">
                  <a:solidFill>
                    <a:schemeClr val="tx2"/>
                  </a:solidFill>
                  <a:latin typeface="Trebuchet MS" panose="020B0703020202090204" pitchFamily="34" charset="0"/>
                </a:rPr>
                <a:t> across PIM cores (and threads of a PIM core).</a:t>
              </a:r>
              <a:endParaRPr lang="en-GR" sz="2000" dirty="0">
                <a:solidFill>
                  <a:schemeClr val="tx2"/>
                </a:solidFill>
                <a:latin typeface="Trebuchet MS" panose="020B0703020202090204" pitchFamily="34" charset="0"/>
              </a:endParaRPr>
            </a:p>
          </p:txBody>
        </p:sp>
        <p:sp>
          <p:nvSpPr>
            <p:cNvPr id="37" name="Round Same-side Corner of Rectangle 36">
              <a:extLst>
                <a:ext uri="{FF2B5EF4-FFF2-40B4-BE49-F238E27FC236}">
                  <a16:creationId xmlns:a16="http://schemas.microsoft.com/office/drawing/2014/main" id="{4C337C8C-3644-60AE-5610-0317F73327D7}"/>
                </a:ext>
              </a:extLst>
            </p:cNvPr>
            <p:cNvSpPr/>
            <p:nvPr/>
          </p:nvSpPr>
          <p:spPr>
            <a:xfrm>
              <a:off x="1181748" y="1420218"/>
              <a:ext cx="8106374" cy="434921"/>
            </a:xfrm>
            <a:prstGeom prst="round2SameRect">
              <a:avLst>
                <a:gd name="adj1" fmla="val 50000"/>
                <a:gd name="adj2" fmla="val 0"/>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400" dirty="0">
                  <a:latin typeface="Trebuchet MS" panose="020B0703020202090204" pitchFamily="34" charset="0"/>
                </a:rPr>
                <a:t>Recommendation 1</a:t>
              </a:r>
            </a:p>
          </p:txBody>
        </p:sp>
      </p:grpSp>
    </p:spTree>
    <p:extLst>
      <p:ext uri="{BB962C8B-B14F-4D97-AF65-F5344CB8AC3E}">
        <p14:creationId xmlns:p14="http://schemas.microsoft.com/office/powerpoint/2010/main" val="2807776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28</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chemeClr val="accent1"/>
                </a:solidFill>
                <a:latin typeface="Trebuchet MS" panose="020B0703020202090204" pitchFamily="34" charset="0"/>
              </a:rPr>
              <a:t>End-to-End</a:t>
            </a:r>
            <a:r>
              <a:rPr lang="en-US" sz="4000" dirty="0">
                <a:solidFill>
                  <a:schemeClr val="accent6">
                    <a:lumMod val="50000"/>
                  </a:schemeClr>
                </a:solidFill>
                <a:latin typeface="Trebuchet MS" panose="020B0703020202090204" pitchFamily="34" charset="0"/>
              </a:rPr>
              <a:t> Performance</a:t>
            </a:r>
            <a:endParaRPr lang="en-GB" sz="4000" dirty="0">
              <a:solidFill>
                <a:schemeClr val="accent6">
                  <a:lumMod val="50000"/>
                </a:schemeClr>
              </a:solidFill>
              <a:latin typeface="Trebuchet MS" panose="020B0703020202090204" pitchFamily="34" charset="0"/>
            </a:endParaRPr>
          </a:p>
        </p:txBody>
      </p:sp>
      <p:grpSp>
        <p:nvGrpSpPr>
          <p:cNvPr id="69" name="Group 68">
            <a:extLst>
              <a:ext uri="{FF2B5EF4-FFF2-40B4-BE49-F238E27FC236}">
                <a16:creationId xmlns:a16="http://schemas.microsoft.com/office/drawing/2014/main" id="{9CFFD43F-89CF-4484-5ECF-62D02F610817}"/>
              </a:ext>
            </a:extLst>
          </p:cNvPr>
          <p:cNvGrpSpPr/>
          <p:nvPr/>
        </p:nvGrpSpPr>
        <p:grpSpPr>
          <a:xfrm>
            <a:off x="1558331" y="4232633"/>
            <a:ext cx="1128557" cy="510741"/>
            <a:chOff x="1143254" y="5346904"/>
            <a:chExt cx="1188000" cy="510741"/>
          </a:xfrm>
        </p:grpSpPr>
        <p:cxnSp>
          <p:nvCxnSpPr>
            <p:cNvPr id="70" name="Straight Arrow Connector 69">
              <a:extLst>
                <a:ext uri="{FF2B5EF4-FFF2-40B4-BE49-F238E27FC236}">
                  <a16:creationId xmlns:a16="http://schemas.microsoft.com/office/drawing/2014/main" id="{7CDB3242-EE53-D382-1380-C89AEBB77E00}"/>
                </a:ext>
              </a:extLst>
            </p:cNvPr>
            <p:cNvCxnSpPr>
              <a:cxnSpLocks/>
            </p:cNvCxnSpPr>
            <p:nvPr/>
          </p:nvCxnSpPr>
          <p:spPr>
            <a:xfrm>
              <a:off x="1143254" y="5346904"/>
              <a:ext cx="1188000" cy="0"/>
            </a:xfrm>
            <a:prstGeom prst="straightConnector1">
              <a:avLst/>
            </a:prstGeom>
            <a:ln w="57150">
              <a:solidFill>
                <a:schemeClr val="accent2"/>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5233D86B-A803-D3BE-2BC2-73E1DF9C166F}"/>
                </a:ext>
              </a:extLst>
            </p:cNvPr>
            <p:cNvSpPr txBox="1"/>
            <p:nvPr/>
          </p:nvSpPr>
          <p:spPr>
            <a:xfrm>
              <a:off x="1405528" y="5432913"/>
              <a:ext cx="649537" cy="424732"/>
            </a:xfrm>
            <a:prstGeom prst="rect">
              <a:avLst/>
            </a:prstGeom>
            <a:noFill/>
            <a:ln>
              <a:noFill/>
            </a:ln>
          </p:spPr>
          <p:txBody>
            <a:bodyPr wrap="none" rtlCol="0">
              <a:spAutoFit/>
            </a:bodyPr>
            <a:lstStyle/>
            <a:p>
              <a:pPr>
                <a:lnSpc>
                  <a:spcPct val="90000"/>
                </a:lnSpc>
              </a:pPr>
              <a:r>
                <a:rPr lang="en-GR" sz="2400" dirty="0">
                  <a:solidFill>
                    <a:schemeClr val="accent2"/>
                  </a:solidFill>
                  <a:latin typeface="Trebuchet MS" panose="020B0703020202090204" pitchFamily="34" charset="0"/>
                </a:rPr>
                <a:t>bus</a:t>
              </a:r>
            </a:p>
          </p:txBody>
        </p:sp>
      </p:grpSp>
      <p:grpSp>
        <p:nvGrpSpPr>
          <p:cNvPr id="72" name="Group 71">
            <a:extLst>
              <a:ext uri="{FF2B5EF4-FFF2-40B4-BE49-F238E27FC236}">
                <a16:creationId xmlns:a16="http://schemas.microsoft.com/office/drawing/2014/main" id="{9C5C429E-417C-8362-7BFC-5E373E19E396}"/>
              </a:ext>
            </a:extLst>
          </p:cNvPr>
          <p:cNvGrpSpPr/>
          <p:nvPr/>
        </p:nvGrpSpPr>
        <p:grpSpPr>
          <a:xfrm>
            <a:off x="1943234" y="3107129"/>
            <a:ext cx="422280" cy="1001960"/>
            <a:chOff x="348311" y="1981198"/>
            <a:chExt cx="422280" cy="1001960"/>
          </a:xfrm>
        </p:grpSpPr>
        <p:grpSp>
          <p:nvGrpSpPr>
            <p:cNvPr id="73" name="Group 72">
              <a:extLst>
                <a:ext uri="{FF2B5EF4-FFF2-40B4-BE49-F238E27FC236}">
                  <a16:creationId xmlns:a16="http://schemas.microsoft.com/office/drawing/2014/main" id="{760893F0-74FE-E607-5447-F8C82BA2D827}"/>
                </a:ext>
              </a:extLst>
            </p:cNvPr>
            <p:cNvGrpSpPr>
              <a:grpSpLocks noChangeAspect="1"/>
            </p:cNvGrpSpPr>
            <p:nvPr/>
          </p:nvGrpSpPr>
          <p:grpSpPr>
            <a:xfrm rot="5400000">
              <a:off x="234816" y="2285149"/>
              <a:ext cx="839726" cy="231824"/>
              <a:chOff x="687454" y="4672530"/>
              <a:chExt cx="902179" cy="234000"/>
            </a:xfrm>
            <a:solidFill>
              <a:schemeClr val="accent1">
                <a:lumMod val="20000"/>
                <a:lumOff val="80000"/>
              </a:schemeClr>
            </a:solidFill>
          </p:grpSpPr>
          <p:sp>
            <p:nvSpPr>
              <p:cNvPr id="95" name="Rectangle 94">
                <a:extLst>
                  <a:ext uri="{FF2B5EF4-FFF2-40B4-BE49-F238E27FC236}">
                    <a16:creationId xmlns:a16="http://schemas.microsoft.com/office/drawing/2014/main" id="{F3F5693A-594C-DC6B-9C6F-87ADE35CDA3C}"/>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96" name="Rectangle 95">
                <a:extLst>
                  <a:ext uri="{FF2B5EF4-FFF2-40B4-BE49-F238E27FC236}">
                    <a16:creationId xmlns:a16="http://schemas.microsoft.com/office/drawing/2014/main" id="{5989D453-FBD9-B722-FDB3-6905712BEB1E}"/>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3" name="Rectangle 102">
                <a:extLst>
                  <a:ext uri="{FF2B5EF4-FFF2-40B4-BE49-F238E27FC236}">
                    <a16:creationId xmlns:a16="http://schemas.microsoft.com/office/drawing/2014/main" id="{8BEE68D0-5EAA-2744-8878-29FE92412F4D}"/>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4" name="Rectangle 103">
                <a:extLst>
                  <a:ext uri="{FF2B5EF4-FFF2-40B4-BE49-F238E27FC236}">
                    <a16:creationId xmlns:a16="http://schemas.microsoft.com/office/drawing/2014/main" id="{7B843D50-6ED8-3A05-E221-7559676D9BA2}"/>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74" name="Group 73">
              <a:extLst>
                <a:ext uri="{FF2B5EF4-FFF2-40B4-BE49-F238E27FC236}">
                  <a16:creationId xmlns:a16="http://schemas.microsoft.com/office/drawing/2014/main" id="{64EE40BE-EB1F-28B3-098C-D99F9875DE90}"/>
                </a:ext>
              </a:extLst>
            </p:cNvPr>
            <p:cNvGrpSpPr>
              <a:grpSpLocks noChangeAspect="1"/>
            </p:cNvGrpSpPr>
            <p:nvPr/>
          </p:nvGrpSpPr>
          <p:grpSpPr>
            <a:xfrm rot="5400000">
              <a:off x="176033" y="2339227"/>
              <a:ext cx="839726" cy="231824"/>
              <a:chOff x="687454" y="4672530"/>
              <a:chExt cx="902179" cy="234000"/>
            </a:xfrm>
            <a:solidFill>
              <a:schemeClr val="accent1">
                <a:lumMod val="20000"/>
                <a:lumOff val="80000"/>
              </a:schemeClr>
            </a:solidFill>
          </p:grpSpPr>
          <p:sp>
            <p:nvSpPr>
              <p:cNvPr id="89" name="Rectangle 88">
                <a:extLst>
                  <a:ext uri="{FF2B5EF4-FFF2-40B4-BE49-F238E27FC236}">
                    <a16:creationId xmlns:a16="http://schemas.microsoft.com/office/drawing/2014/main" id="{AC55C038-AEF5-241C-B13F-18A320B05670}"/>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90" name="Rectangle 89">
                <a:extLst>
                  <a:ext uri="{FF2B5EF4-FFF2-40B4-BE49-F238E27FC236}">
                    <a16:creationId xmlns:a16="http://schemas.microsoft.com/office/drawing/2014/main" id="{41A08410-6356-F071-99BD-256190E6247D}"/>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92" name="Rectangle 91">
                <a:extLst>
                  <a:ext uri="{FF2B5EF4-FFF2-40B4-BE49-F238E27FC236}">
                    <a16:creationId xmlns:a16="http://schemas.microsoft.com/office/drawing/2014/main" id="{EC9F36DD-57B3-5844-6E96-05B443EA3255}"/>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93" name="Rectangle 92">
                <a:extLst>
                  <a:ext uri="{FF2B5EF4-FFF2-40B4-BE49-F238E27FC236}">
                    <a16:creationId xmlns:a16="http://schemas.microsoft.com/office/drawing/2014/main" id="{0218828C-E515-52D3-FBD1-B43698411387}"/>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75" name="Group 74">
              <a:extLst>
                <a:ext uri="{FF2B5EF4-FFF2-40B4-BE49-F238E27FC236}">
                  <a16:creationId xmlns:a16="http://schemas.microsoft.com/office/drawing/2014/main" id="{B50DB165-7F3E-1ED7-7C8A-66CE9F30DD05}"/>
                </a:ext>
              </a:extLst>
            </p:cNvPr>
            <p:cNvGrpSpPr>
              <a:grpSpLocks noChangeAspect="1"/>
            </p:cNvGrpSpPr>
            <p:nvPr/>
          </p:nvGrpSpPr>
          <p:grpSpPr>
            <a:xfrm rot="5400000">
              <a:off x="117249" y="2393306"/>
              <a:ext cx="839727" cy="231824"/>
              <a:chOff x="687454" y="4672530"/>
              <a:chExt cx="902179" cy="234000"/>
            </a:xfrm>
            <a:solidFill>
              <a:schemeClr val="accent1">
                <a:lumMod val="20000"/>
                <a:lumOff val="80000"/>
              </a:schemeClr>
            </a:solidFill>
          </p:grpSpPr>
          <p:sp>
            <p:nvSpPr>
              <p:cNvPr id="83" name="Rectangle 82">
                <a:extLst>
                  <a:ext uri="{FF2B5EF4-FFF2-40B4-BE49-F238E27FC236}">
                    <a16:creationId xmlns:a16="http://schemas.microsoft.com/office/drawing/2014/main" id="{0CF775B6-7E63-9BAB-95FF-15B126BD492B}"/>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4" name="Rectangle 83">
                <a:extLst>
                  <a:ext uri="{FF2B5EF4-FFF2-40B4-BE49-F238E27FC236}">
                    <a16:creationId xmlns:a16="http://schemas.microsoft.com/office/drawing/2014/main" id="{80DC1803-D640-134B-957D-69D00DDBD0CD}"/>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6" name="Rectangle 85">
                <a:extLst>
                  <a:ext uri="{FF2B5EF4-FFF2-40B4-BE49-F238E27FC236}">
                    <a16:creationId xmlns:a16="http://schemas.microsoft.com/office/drawing/2014/main" id="{1EA0AC46-84A3-5BDA-B792-F299B4B2ACBE}"/>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7" name="Rectangle 86">
                <a:extLst>
                  <a:ext uri="{FF2B5EF4-FFF2-40B4-BE49-F238E27FC236}">
                    <a16:creationId xmlns:a16="http://schemas.microsoft.com/office/drawing/2014/main" id="{80A6750C-0E9B-F4BC-7BFA-AAE7A575B879}"/>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76" name="Group 75">
              <a:extLst>
                <a:ext uri="{FF2B5EF4-FFF2-40B4-BE49-F238E27FC236}">
                  <a16:creationId xmlns:a16="http://schemas.microsoft.com/office/drawing/2014/main" id="{1D5B7A3F-4077-A29C-1D9A-E174DB986494}"/>
                </a:ext>
              </a:extLst>
            </p:cNvPr>
            <p:cNvGrpSpPr>
              <a:grpSpLocks noChangeAspect="1"/>
            </p:cNvGrpSpPr>
            <p:nvPr/>
          </p:nvGrpSpPr>
          <p:grpSpPr>
            <a:xfrm rot="5400000">
              <a:off x="44360" y="2447383"/>
              <a:ext cx="839726" cy="231824"/>
              <a:chOff x="687454" y="4672530"/>
              <a:chExt cx="902179" cy="234000"/>
            </a:xfrm>
            <a:solidFill>
              <a:schemeClr val="accent1">
                <a:lumMod val="20000"/>
                <a:lumOff val="80000"/>
              </a:schemeClr>
            </a:solidFill>
          </p:grpSpPr>
          <p:sp>
            <p:nvSpPr>
              <p:cNvPr id="77" name="Rectangle 76">
                <a:extLst>
                  <a:ext uri="{FF2B5EF4-FFF2-40B4-BE49-F238E27FC236}">
                    <a16:creationId xmlns:a16="http://schemas.microsoft.com/office/drawing/2014/main" id="{D0E5CE55-3504-0735-D537-0843CFC7BAF1}"/>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8" name="Rectangle 77">
                <a:extLst>
                  <a:ext uri="{FF2B5EF4-FFF2-40B4-BE49-F238E27FC236}">
                    <a16:creationId xmlns:a16="http://schemas.microsoft.com/office/drawing/2014/main" id="{F9AF5D9A-8D7F-C7C9-6D1E-27ABF53B0873}"/>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1" name="Rectangle 80">
                <a:extLst>
                  <a:ext uri="{FF2B5EF4-FFF2-40B4-BE49-F238E27FC236}">
                    <a16:creationId xmlns:a16="http://schemas.microsoft.com/office/drawing/2014/main" id="{F7A83258-9FFE-84BA-6AA6-8092DDADFC03}"/>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2" name="Rectangle 81">
                <a:extLst>
                  <a:ext uri="{FF2B5EF4-FFF2-40B4-BE49-F238E27FC236}">
                    <a16:creationId xmlns:a16="http://schemas.microsoft.com/office/drawing/2014/main" id="{ED7B8C7E-FF2B-A627-2C0C-005D8D92094B}"/>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105" name="Group 104">
            <a:extLst>
              <a:ext uri="{FF2B5EF4-FFF2-40B4-BE49-F238E27FC236}">
                <a16:creationId xmlns:a16="http://schemas.microsoft.com/office/drawing/2014/main" id="{C7F2FD85-DA4F-04C3-C49C-82F1AC6E9F99}"/>
              </a:ext>
            </a:extLst>
          </p:cNvPr>
          <p:cNvGrpSpPr/>
          <p:nvPr/>
        </p:nvGrpSpPr>
        <p:grpSpPr>
          <a:xfrm>
            <a:off x="6118538" y="3120433"/>
            <a:ext cx="422280" cy="1001960"/>
            <a:chOff x="348311" y="1981198"/>
            <a:chExt cx="422280" cy="1001960"/>
          </a:xfrm>
          <a:solidFill>
            <a:schemeClr val="accent5">
              <a:lumMod val="20000"/>
              <a:lumOff val="80000"/>
            </a:schemeClr>
          </a:solidFill>
        </p:grpSpPr>
        <p:grpSp>
          <p:nvGrpSpPr>
            <p:cNvPr id="106" name="Group 105">
              <a:extLst>
                <a:ext uri="{FF2B5EF4-FFF2-40B4-BE49-F238E27FC236}">
                  <a16:creationId xmlns:a16="http://schemas.microsoft.com/office/drawing/2014/main" id="{6FE0D45A-F181-5E21-C013-1D7A2E0C596A}"/>
                </a:ext>
              </a:extLst>
            </p:cNvPr>
            <p:cNvGrpSpPr>
              <a:grpSpLocks noChangeAspect="1"/>
            </p:cNvGrpSpPr>
            <p:nvPr/>
          </p:nvGrpSpPr>
          <p:grpSpPr>
            <a:xfrm rot="5400000">
              <a:off x="234816" y="2285149"/>
              <a:ext cx="839726" cy="231824"/>
              <a:chOff x="687454" y="4672530"/>
              <a:chExt cx="902179" cy="234000"/>
            </a:xfrm>
            <a:grpFill/>
          </p:grpSpPr>
          <p:sp>
            <p:nvSpPr>
              <p:cNvPr id="147" name="Rectangle 146">
                <a:extLst>
                  <a:ext uri="{FF2B5EF4-FFF2-40B4-BE49-F238E27FC236}">
                    <a16:creationId xmlns:a16="http://schemas.microsoft.com/office/drawing/2014/main" id="{B740A891-620F-183B-01F6-7CBADA7F83A3}"/>
                  </a:ext>
                </a:extLst>
              </p:cNvPr>
              <p:cNvSpPr/>
              <p:nvPr/>
            </p:nvSpPr>
            <p:spPr>
              <a:xfrm>
                <a:off x="687454"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48" name="Rectangle 147">
                <a:extLst>
                  <a:ext uri="{FF2B5EF4-FFF2-40B4-BE49-F238E27FC236}">
                    <a16:creationId xmlns:a16="http://schemas.microsoft.com/office/drawing/2014/main" id="{2583F237-6C8A-7D85-B400-EC52C3C6B54B}"/>
                  </a:ext>
                </a:extLst>
              </p:cNvPr>
              <p:cNvSpPr/>
              <p:nvPr/>
            </p:nvSpPr>
            <p:spPr>
              <a:xfrm>
                <a:off x="912580"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49" name="Rectangle 148">
                <a:extLst>
                  <a:ext uri="{FF2B5EF4-FFF2-40B4-BE49-F238E27FC236}">
                    <a16:creationId xmlns:a16="http://schemas.microsoft.com/office/drawing/2014/main" id="{71CFF38F-E8A6-111F-8810-629DD63CB4E3}"/>
                  </a:ext>
                </a:extLst>
              </p:cNvPr>
              <p:cNvSpPr/>
              <p:nvPr/>
            </p:nvSpPr>
            <p:spPr>
              <a:xfrm>
                <a:off x="1140340"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50" name="Rectangle 149">
                <a:extLst>
                  <a:ext uri="{FF2B5EF4-FFF2-40B4-BE49-F238E27FC236}">
                    <a16:creationId xmlns:a16="http://schemas.microsoft.com/office/drawing/2014/main" id="{5B51DAF0-02E0-A03C-579D-87355D20CD27}"/>
                  </a:ext>
                </a:extLst>
              </p:cNvPr>
              <p:cNvSpPr/>
              <p:nvPr/>
            </p:nvSpPr>
            <p:spPr>
              <a:xfrm>
                <a:off x="1362833"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07" name="Group 106">
              <a:extLst>
                <a:ext uri="{FF2B5EF4-FFF2-40B4-BE49-F238E27FC236}">
                  <a16:creationId xmlns:a16="http://schemas.microsoft.com/office/drawing/2014/main" id="{48DAC057-C6E6-B861-B0B5-965C53DA4607}"/>
                </a:ext>
              </a:extLst>
            </p:cNvPr>
            <p:cNvGrpSpPr>
              <a:grpSpLocks noChangeAspect="1"/>
            </p:cNvGrpSpPr>
            <p:nvPr/>
          </p:nvGrpSpPr>
          <p:grpSpPr>
            <a:xfrm rot="5400000">
              <a:off x="176033" y="2339227"/>
              <a:ext cx="839726" cy="231824"/>
              <a:chOff x="687454" y="4672530"/>
              <a:chExt cx="902179" cy="234000"/>
            </a:xfrm>
            <a:grpFill/>
          </p:grpSpPr>
          <p:sp>
            <p:nvSpPr>
              <p:cNvPr id="139" name="Rectangle 138">
                <a:extLst>
                  <a:ext uri="{FF2B5EF4-FFF2-40B4-BE49-F238E27FC236}">
                    <a16:creationId xmlns:a16="http://schemas.microsoft.com/office/drawing/2014/main" id="{00BB9DB0-4CCA-752B-058E-DA5A3AA30CF0}"/>
                  </a:ext>
                </a:extLst>
              </p:cNvPr>
              <p:cNvSpPr/>
              <p:nvPr/>
            </p:nvSpPr>
            <p:spPr>
              <a:xfrm>
                <a:off x="687454"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40" name="Rectangle 139">
                <a:extLst>
                  <a:ext uri="{FF2B5EF4-FFF2-40B4-BE49-F238E27FC236}">
                    <a16:creationId xmlns:a16="http://schemas.microsoft.com/office/drawing/2014/main" id="{390F2FBE-B4B6-F8C1-6411-46FBBEDE9BE0}"/>
                  </a:ext>
                </a:extLst>
              </p:cNvPr>
              <p:cNvSpPr/>
              <p:nvPr/>
            </p:nvSpPr>
            <p:spPr>
              <a:xfrm>
                <a:off x="912580"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45" name="Rectangle 144">
                <a:extLst>
                  <a:ext uri="{FF2B5EF4-FFF2-40B4-BE49-F238E27FC236}">
                    <a16:creationId xmlns:a16="http://schemas.microsoft.com/office/drawing/2014/main" id="{A5532601-AA39-DB0A-EA72-7A4F71AE60EE}"/>
                  </a:ext>
                </a:extLst>
              </p:cNvPr>
              <p:cNvSpPr/>
              <p:nvPr/>
            </p:nvSpPr>
            <p:spPr>
              <a:xfrm>
                <a:off x="1140340"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46" name="Rectangle 145">
                <a:extLst>
                  <a:ext uri="{FF2B5EF4-FFF2-40B4-BE49-F238E27FC236}">
                    <a16:creationId xmlns:a16="http://schemas.microsoft.com/office/drawing/2014/main" id="{DDD4C227-D5D7-425A-C4EC-E13D8B96B42A}"/>
                  </a:ext>
                </a:extLst>
              </p:cNvPr>
              <p:cNvSpPr/>
              <p:nvPr/>
            </p:nvSpPr>
            <p:spPr>
              <a:xfrm>
                <a:off x="1362833"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08" name="Group 107">
              <a:extLst>
                <a:ext uri="{FF2B5EF4-FFF2-40B4-BE49-F238E27FC236}">
                  <a16:creationId xmlns:a16="http://schemas.microsoft.com/office/drawing/2014/main" id="{902657F9-8796-2AF7-D0FA-2861A6D31B26}"/>
                </a:ext>
              </a:extLst>
            </p:cNvPr>
            <p:cNvGrpSpPr>
              <a:grpSpLocks noChangeAspect="1"/>
            </p:cNvGrpSpPr>
            <p:nvPr/>
          </p:nvGrpSpPr>
          <p:grpSpPr>
            <a:xfrm rot="5400000">
              <a:off x="117249" y="2393306"/>
              <a:ext cx="839727" cy="231824"/>
              <a:chOff x="687454" y="4672530"/>
              <a:chExt cx="902179" cy="234000"/>
            </a:xfrm>
            <a:grpFill/>
          </p:grpSpPr>
          <p:sp>
            <p:nvSpPr>
              <p:cNvPr id="116" name="Rectangle 115">
                <a:extLst>
                  <a:ext uri="{FF2B5EF4-FFF2-40B4-BE49-F238E27FC236}">
                    <a16:creationId xmlns:a16="http://schemas.microsoft.com/office/drawing/2014/main" id="{C793E8B3-AAA4-085B-1202-8B9748DEC91B}"/>
                  </a:ext>
                </a:extLst>
              </p:cNvPr>
              <p:cNvSpPr/>
              <p:nvPr/>
            </p:nvSpPr>
            <p:spPr>
              <a:xfrm>
                <a:off x="687454"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7" name="Rectangle 116">
                <a:extLst>
                  <a:ext uri="{FF2B5EF4-FFF2-40B4-BE49-F238E27FC236}">
                    <a16:creationId xmlns:a16="http://schemas.microsoft.com/office/drawing/2014/main" id="{B891A5FB-167F-6109-9893-4336BC24E245}"/>
                  </a:ext>
                </a:extLst>
              </p:cNvPr>
              <p:cNvSpPr/>
              <p:nvPr/>
            </p:nvSpPr>
            <p:spPr>
              <a:xfrm>
                <a:off x="912580"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9" name="Rectangle 118">
                <a:extLst>
                  <a:ext uri="{FF2B5EF4-FFF2-40B4-BE49-F238E27FC236}">
                    <a16:creationId xmlns:a16="http://schemas.microsoft.com/office/drawing/2014/main" id="{5C0A8DEC-6F68-9AA6-A90D-FDE0B268CA87}"/>
                  </a:ext>
                </a:extLst>
              </p:cNvPr>
              <p:cNvSpPr/>
              <p:nvPr/>
            </p:nvSpPr>
            <p:spPr>
              <a:xfrm>
                <a:off x="1140340"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38" name="Rectangle 137">
                <a:extLst>
                  <a:ext uri="{FF2B5EF4-FFF2-40B4-BE49-F238E27FC236}">
                    <a16:creationId xmlns:a16="http://schemas.microsoft.com/office/drawing/2014/main" id="{C65A7101-5472-66E5-CC95-BFE1A8693720}"/>
                  </a:ext>
                </a:extLst>
              </p:cNvPr>
              <p:cNvSpPr/>
              <p:nvPr/>
            </p:nvSpPr>
            <p:spPr>
              <a:xfrm>
                <a:off x="1362833"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09" name="Group 108">
              <a:extLst>
                <a:ext uri="{FF2B5EF4-FFF2-40B4-BE49-F238E27FC236}">
                  <a16:creationId xmlns:a16="http://schemas.microsoft.com/office/drawing/2014/main" id="{E426B0C5-935B-E7EF-95A5-07087BBBA638}"/>
                </a:ext>
              </a:extLst>
            </p:cNvPr>
            <p:cNvGrpSpPr>
              <a:grpSpLocks noChangeAspect="1"/>
            </p:cNvGrpSpPr>
            <p:nvPr/>
          </p:nvGrpSpPr>
          <p:grpSpPr>
            <a:xfrm rot="5400000">
              <a:off x="44360" y="2447383"/>
              <a:ext cx="839726" cy="231824"/>
              <a:chOff x="687454" y="4672530"/>
              <a:chExt cx="902179" cy="234000"/>
            </a:xfrm>
            <a:grpFill/>
          </p:grpSpPr>
          <p:sp>
            <p:nvSpPr>
              <p:cNvPr id="112" name="Rectangle 111">
                <a:extLst>
                  <a:ext uri="{FF2B5EF4-FFF2-40B4-BE49-F238E27FC236}">
                    <a16:creationId xmlns:a16="http://schemas.microsoft.com/office/drawing/2014/main" id="{CBF65ACC-7990-CEAC-1E86-6480360F83AC}"/>
                  </a:ext>
                </a:extLst>
              </p:cNvPr>
              <p:cNvSpPr/>
              <p:nvPr/>
            </p:nvSpPr>
            <p:spPr>
              <a:xfrm>
                <a:off x="687454"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3" name="Rectangle 112">
                <a:extLst>
                  <a:ext uri="{FF2B5EF4-FFF2-40B4-BE49-F238E27FC236}">
                    <a16:creationId xmlns:a16="http://schemas.microsoft.com/office/drawing/2014/main" id="{71E2372B-E8DD-9DE7-E472-19E4478E819A}"/>
                  </a:ext>
                </a:extLst>
              </p:cNvPr>
              <p:cNvSpPr/>
              <p:nvPr/>
            </p:nvSpPr>
            <p:spPr>
              <a:xfrm>
                <a:off x="912580"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4" name="Rectangle 113">
                <a:extLst>
                  <a:ext uri="{FF2B5EF4-FFF2-40B4-BE49-F238E27FC236}">
                    <a16:creationId xmlns:a16="http://schemas.microsoft.com/office/drawing/2014/main" id="{E277A563-655F-C6B7-9AF7-737797C8B8B4}"/>
                  </a:ext>
                </a:extLst>
              </p:cNvPr>
              <p:cNvSpPr/>
              <p:nvPr/>
            </p:nvSpPr>
            <p:spPr>
              <a:xfrm>
                <a:off x="1140340"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5" name="Rectangle 114">
                <a:extLst>
                  <a:ext uri="{FF2B5EF4-FFF2-40B4-BE49-F238E27FC236}">
                    <a16:creationId xmlns:a16="http://schemas.microsoft.com/office/drawing/2014/main" id="{52F89278-9551-A597-3C0A-FD0820BDE0E0}"/>
                  </a:ext>
                </a:extLst>
              </p:cNvPr>
              <p:cNvSpPr/>
              <p:nvPr/>
            </p:nvSpPr>
            <p:spPr>
              <a:xfrm>
                <a:off x="1362833"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151" name="Group 150">
            <a:extLst>
              <a:ext uri="{FF2B5EF4-FFF2-40B4-BE49-F238E27FC236}">
                <a16:creationId xmlns:a16="http://schemas.microsoft.com/office/drawing/2014/main" id="{21EA3627-056A-0EDF-7F4B-BE75567DBD67}"/>
              </a:ext>
            </a:extLst>
          </p:cNvPr>
          <p:cNvGrpSpPr/>
          <p:nvPr/>
        </p:nvGrpSpPr>
        <p:grpSpPr>
          <a:xfrm>
            <a:off x="5603647" y="4237688"/>
            <a:ext cx="1548000" cy="498215"/>
            <a:chOff x="6806805" y="5376650"/>
            <a:chExt cx="1548000" cy="498215"/>
          </a:xfrm>
        </p:grpSpPr>
        <p:cxnSp>
          <p:nvCxnSpPr>
            <p:cNvPr id="152" name="Straight Arrow Connector 151">
              <a:extLst>
                <a:ext uri="{FF2B5EF4-FFF2-40B4-BE49-F238E27FC236}">
                  <a16:creationId xmlns:a16="http://schemas.microsoft.com/office/drawing/2014/main" id="{9BF1A451-161F-A080-7EB8-4790D2A11FC5}"/>
                </a:ext>
              </a:extLst>
            </p:cNvPr>
            <p:cNvCxnSpPr>
              <a:cxnSpLocks/>
            </p:cNvCxnSpPr>
            <p:nvPr/>
          </p:nvCxnSpPr>
          <p:spPr>
            <a:xfrm>
              <a:off x="6806805" y="5376650"/>
              <a:ext cx="1548000" cy="0"/>
            </a:xfrm>
            <a:prstGeom prst="straightConnector1">
              <a:avLst/>
            </a:prstGeom>
            <a:ln w="57150">
              <a:solidFill>
                <a:schemeClr val="accent2"/>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53" name="TextBox 152">
              <a:extLst>
                <a:ext uri="{FF2B5EF4-FFF2-40B4-BE49-F238E27FC236}">
                  <a16:creationId xmlns:a16="http://schemas.microsoft.com/office/drawing/2014/main" id="{24046180-28B8-B226-3AEA-D01647C35008}"/>
                </a:ext>
              </a:extLst>
            </p:cNvPr>
            <p:cNvSpPr txBox="1"/>
            <p:nvPr/>
          </p:nvSpPr>
          <p:spPr>
            <a:xfrm>
              <a:off x="7265471" y="5450133"/>
              <a:ext cx="649537" cy="424732"/>
            </a:xfrm>
            <a:prstGeom prst="rect">
              <a:avLst/>
            </a:prstGeom>
            <a:noFill/>
            <a:ln>
              <a:noFill/>
            </a:ln>
          </p:spPr>
          <p:txBody>
            <a:bodyPr wrap="none" rtlCol="0">
              <a:spAutoFit/>
            </a:bodyPr>
            <a:lstStyle/>
            <a:p>
              <a:pPr>
                <a:lnSpc>
                  <a:spcPct val="90000"/>
                </a:lnSpc>
              </a:pPr>
              <a:r>
                <a:rPr lang="en-GR" sz="2400" dirty="0">
                  <a:solidFill>
                    <a:schemeClr val="accent2"/>
                  </a:solidFill>
                  <a:latin typeface="Trebuchet MS" panose="020B0703020202090204" pitchFamily="34" charset="0"/>
                </a:rPr>
                <a:t>bus</a:t>
              </a:r>
            </a:p>
          </p:txBody>
        </p:sp>
      </p:grpSp>
      <p:grpSp>
        <p:nvGrpSpPr>
          <p:cNvPr id="154" name="Group 153">
            <a:extLst>
              <a:ext uri="{FF2B5EF4-FFF2-40B4-BE49-F238E27FC236}">
                <a16:creationId xmlns:a16="http://schemas.microsoft.com/office/drawing/2014/main" id="{03E52E94-1371-BFCC-B938-0E192578D159}"/>
              </a:ext>
            </a:extLst>
          </p:cNvPr>
          <p:cNvGrpSpPr/>
          <p:nvPr/>
        </p:nvGrpSpPr>
        <p:grpSpPr>
          <a:xfrm>
            <a:off x="2669677" y="3181098"/>
            <a:ext cx="2918491" cy="2623045"/>
            <a:chOff x="1982376" y="4049446"/>
            <a:chExt cx="3778985" cy="2623045"/>
          </a:xfrm>
        </p:grpSpPr>
        <p:grpSp>
          <p:nvGrpSpPr>
            <p:cNvPr id="155" name="Group 154">
              <a:extLst>
                <a:ext uri="{FF2B5EF4-FFF2-40B4-BE49-F238E27FC236}">
                  <a16:creationId xmlns:a16="http://schemas.microsoft.com/office/drawing/2014/main" id="{49CC9907-6145-E437-7CF2-CEF5901015C3}"/>
                </a:ext>
              </a:extLst>
            </p:cNvPr>
            <p:cNvGrpSpPr>
              <a:grpSpLocks noChangeAspect="1"/>
            </p:cNvGrpSpPr>
            <p:nvPr/>
          </p:nvGrpSpPr>
          <p:grpSpPr>
            <a:xfrm>
              <a:off x="1982376" y="4049446"/>
              <a:ext cx="3778985" cy="2623045"/>
              <a:chOff x="3903235" y="4092375"/>
              <a:chExt cx="4300302" cy="2984905"/>
            </a:xfrm>
          </p:grpSpPr>
          <p:sp>
            <p:nvSpPr>
              <p:cNvPr id="200" name="Rounded Rectangle 199">
                <a:extLst>
                  <a:ext uri="{FF2B5EF4-FFF2-40B4-BE49-F238E27FC236}">
                    <a16:creationId xmlns:a16="http://schemas.microsoft.com/office/drawing/2014/main" id="{38D7F6F1-7B64-474A-CA1D-5B0F0110BF2D}"/>
                  </a:ext>
                </a:extLst>
              </p:cNvPr>
              <p:cNvSpPr>
                <a:spLocks/>
              </p:cNvSpPr>
              <p:nvPr/>
            </p:nvSpPr>
            <p:spPr>
              <a:xfrm>
                <a:off x="3903235" y="4092375"/>
                <a:ext cx="4300302" cy="2984905"/>
              </a:xfrm>
              <a:prstGeom prst="roundRect">
                <a:avLst>
                  <a:gd name="adj" fmla="val 7426"/>
                </a:avLst>
              </a:prstGeom>
              <a:solidFill>
                <a:schemeClr val="accent3">
                  <a:lumMod val="20000"/>
                  <a:lumOff val="8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en-GR" sz="2200" dirty="0">
                    <a:solidFill>
                      <a:schemeClr val="tx1"/>
                    </a:solidFill>
                    <a:latin typeface="Trebuchet MS" panose="020B0703020202090204" pitchFamily="34" charset="0"/>
                  </a:rPr>
                  <a:t>PIM-Enabled Memory</a:t>
                </a:r>
              </a:p>
            </p:txBody>
          </p:sp>
          <p:grpSp>
            <p:nvGrpSpPr>
              <p:cNvPr id="201" name="Group 200">
                <a:extLst>
                  <a:ext uri="{FF2B5EF4-FFF2-40B4-BE49-F238E27FC236}">
                    <a16:creationId xmlns:a16="http://schemas.microsoft.com/office/drawing/2014/main" id="{FECAA65F-F3A6-A5DE-E5B4-28546CF5B8ED}"/>
                  </a:ext>
                </a:extLst>
              </p:cNvPr>
              <p:cNvGrpSpPr/>
              <p:nvPr/>
            </p:nvGrpSpPr>
            <p:grpSpPr>
              <a:xfrm>
                <a:off x="4078314" y="4600598"/>
                <a:ext cx="1231603" cy="2330520"/>
                <a:chOff x="5554208" y="4270901"/>
                <a:chExt cx="1231603" cy="2330520"/>
              </a:xfrm>
            </p:grpSpPr>
            <p:sp>
              <p:nvSpPr>
                <p:cNvPr id="214" name="Rounded Rectangle 213">
                  <a:extLst>
                    <a:ext uri="{FF2B5EF4-FFF2-40B4-BE49-F238E27FC236}">
                      <a16:creationId xmlns:a16="http://schemas.microsoft.com/office/drawing/2014/main" id="{3CE944B8-2355-FDF9-7CFD-1876E56CE3F1}"/>
                    </a:ext>
                  </a:extLst>
                </p:cNvPr>
                <p:cNvSpPr/>
                <p:nvPr/>
              </p:nvSpPr>
              <p:spPr>
                <a:xfrm>
                  <a:off x="5554208" y="5008162"/>
                  <a:ext cx="1231603" cy="159325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rtlCol="0" anchor="t"/>
                <a:lstStyle/>
                <a:p>
                  <a:pPr algn="ctr">
                    <a:lnSpc>
                      <a:spcPct val="90000"/>
                    </a:lnSpc>
                  </a:pPr>
                  <a:r>
                    <a:rPr lang="en-GR" sz="2000" dirty="0">
                      <a:latin typeface="Trebuchet MS" panose="020B0703020202090204" pitchFamily="34" charset="0"/>
                    </a:rPr>
                    <a:t>DRAM Bank</a:t>
                  </a:r>
                </a:p>
              </p:txBody>
            </p:sp>
            <p:sp>
              <p:nvSpPr>
                <p:cNvPr id="215" name="Rounded Rectangle 214">
                  <a:extLst>
                    <a:ext uri="{FF2B5EF4-FFF2-40B4-BE49-F238E27FC236}">
                      <a16:creationId xmlns:a16="http://schemas.microsoft.com/office/drawing/2014/main" id="{5291DE1F-A1A9-1014-6D2E-11934355F83D}"/>
                    </a:ext>
                  </a:extLst>
                </p:cNvPr>
                <p:cNvSpPr/>
                <p:nvPr/>
              </p:nvSpPr>
              <p:spPr>
                <a:xfrm>
                  <a:off x="5554208" y="4270901"/>
                  <a:ext cx="1231603" cy="4692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lstStyle/>
                <a:p>
                  <a:pPr algn="ctr">
                    <a:lnSpc>
                      <a:spcPct val="70000"/>
                    </a:lnSpc>
                  </a:pPr>
                  <a:r>
                    <a:rPr lang="en-GR" dirty="0">
                      <a:latin typeface="Trebuchet MS" panose="020B0703020202090204" pitchFamily="34" charset="0"/>
                    </a:rPr>
                    <a:t>PIM Core</a:t>
                  </a:r>
                </a:p>
              </p:txBody>
            </p:sp>
            <p:cxnSp>
              <p:nvCxnSpPr>
                <p:cNvPr id="216" name="Straight Arrow Connector 215">
                  <a:extLst>
                    <a:ext uri="{FF2B5EF4-FFF2-40B4-BE49-F238E27FC236}">
                      <a16:creationId xmlns:a16="http://schemas.microsoft.com/office/drawing/2014/main" id="{822902CC-C0B4-06B7-3CD2-99A6E60181E5}"/>
                    </a:ext>
                  </a:extLst>
                </p:cNvPr>
                <p:cNvCxnSpPr>
                  <a:cxnSpLocks/>
                  <a:stCxn id="215" idx="2"/>
                  <a:endCxn id="214" idx="0"/>
                </p:cNvCxnSpPr>
                <p:nvPr/>
              </p:nvCxnSpPr>
              <p:spPr>
                <a:xfrm>
                  <a:off x="6170010" y="4740132"/>
                  <a:ext cx="0" cy="268030"/>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202" name="Group 201">
                <a:extLst>
                  <a:ext uri="{FF2B5EF4-FFF2-40B4-BE49-F238E27FC236}">
                    <a16:creationId xmlns:a16="http://schemas.microsoft.com/office/drawing/2014/main" id="{30987627-9F34-9725-87C9-BE13BDA9FB62}"/>
                  </a:ext>
                </a:extLst>
              </p:cNvPr>
              <p:cNvGrpSpPr/>
              <p:nvPr/>
            </p:nvGrpSpPr>
            <p:grpSpPr>
              <a:xfrm>
                <a:off x="5400710" y="4606631"/>
                <a:ext cx="1231603" cy="2324487"/>
                <a:chOff x="5554208" y="4270901"/>
                <a:chExt cx="1231603" cy="2324487"/>
              </a:xfrm>
            </p:grpSpPr>
            <p:sp>
              <p:nvSpPr>
                <p:cNvPr id="211" name="Rounded Rectangle 210">
                  <a:extLst>
                    <a:ext uri="{FF2B5EF4-FFF2-40B4-BE49-F238E27FC236}">
                      <a16:creationId xmlns:a16="http://schemas.microsoft.com/office/drawing/2014/main" id="{FECDEFDC-9E6F-1222-0897-38A46559AC07}"/>
                    </a:ext>
                  </a:extLst>
                </p:cNvPr>
                <p:cNvSpPr/>
                <p:nvPr/>
              </p:nvSpPr>
              <p:spPr>
                <a:xfrm>
                  <a:off x="5554208" y="5008162"/>
                  <a:ext cx="1231603" cy="1587226"/>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rtlCol="0" anchor="t"/>
                <a:lstStyle/>
                <a:p>
                  <a:pPr algn="ctr">
                    <a:lnSpc>
                      <a:spcPct val="90000"/>
                    </a:lnSpc>
                  </a:pPr>
                  <a:r>
                    <a:rPr lang="en-GR" sz="2000" dirty="0">
                      <a:latin typeface="Trebuchet MS" panose="020B0703020202090204" pitchFamily="34" charset="0"/>
                    </a:rPr>
                    <a:t>DRAM Bank</a:t>
                  </a:r>
                </a:p>
              </p:txBody>
            </p:sp>
            <p:sp>
              <p:nvSpPr>
                <p:cNvPr id="212" name="Rounded Rectangle 211">
                  <a:extLst>
                    <a:ext uri="{FF2B5EF4-FFF2-40B4-BE49-F238E27FC236}">
                      <a16:creationId xmlns:a16="http://schemas.microsoft.com/office/drawing/2014/main" id="{F1994DBE-19FB-D917-CF9D-E333CBBF8D8A}"/>
                    </a:ext>
                  </a:extLst>
                </p:cNvPr>
                <p:cNvSpPr/>
                <p:nvPr/>
              </p:nvSpPr>
              <p:spPr>
                <a:xfrm>
                  <a:off x="5554208" y="4270901"/>
                  <a:ext cx="1231603" cy="4692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lstStyle/>
                <a:p>
                  <a:pPr algn="ctr">
                    <a:lnSpc>
                      <a:spcPct val="70000"/>
                    </a:lnSpc>
                  </a:pPr>
                  <a:r>
                    <a:rPr lang="en-GR" dirty="0">
                      <a:latin typeface="Trebuchet MS" panose="020B0703020202090204" pitchFamily="34" charset="0"/>
                    </a:rPr>
                    <a:t>PIM Core</a:t>
                  </a:r>
                </a:p>
              </p:txBody>
            </p:sp>
            <p:cxnSp>
              <p:nvCxnSpPr>
                <p:cNvPr id="213" name="Straight Arrow Connector 212">
                  <a:extLst>
                    <a:ext uri="{FF2B5EF4-FFF2-40B4-BE49-F238E27FC236}">
                      <a16:creationId xmlns:a16="http://schemas.microsoft.com/office/drawing/2014/main" id="{7850ECAD-B14C-A7B5-FB8C-CECECB11EAE7}"/>
                    </a:ext>
                  </a:extLst>
                </p:cNvPr>
                <p:cNvCxnSpPr>
                  <a:cxnSpLocks/>
                  <a:stCxn id="212" idx="2"/>
                  <a:endCxn id="211" idx="0"/>
                </p:cNvCxnSpPr>
                <p:nvPr/>
              </p:nvCxnSpPr>
              <p:spPr>
                <a:xfrm>
                  <a:off x="6170010" y="4740132"/>
                  <a:ext cx="0" cy="268030"/>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203" name="Group 202">
                <a:extLst>
                  <a:ext uri="{FF2B5EF4-FFF2-40B4-BE49-F238E27FC236}">
                    <a16:creationId xmlns:a16="http://schemas.microsoft.com/office/drawing/2014/main" id="{704FDDFF-9979-F04C-3FB1-4C2445562F2D}"/>
                  </a:ext>
                </a:extLst>
              </p:cNvPr>
              <p:cNvGrpSpPr/>
              <p:nvPr/>
            </p:nvGrpSpPr>
            <p:grpSpPr>
              <a:xfrm>
                <a:off x="6728986" y="4600598"/>
                <a:ext cx="1231603" cy="2324487"/>
                <a:chOff x="5554208" y="4270901"/>
                <a:chExt cx="1231603" cy="2324487"/>
              </a:xfrm>
            </p:grpSpPr>
            <p:sp>
              <p:nvSpPr>
                <p:cNvPr id="208" name="Rounded Rectangle 207">
                  <a:extLst>
                    <a:ext uri="{FF2B5EF4-FFF2-40B4-BE49-F238E27FC236}">
                      <a16:creationId xmlns:a16="http://schemas.microsoft.com/office/drawing/2014/main" id="{DBD9E313-0165-E5A5-EAB4-94604FC32163}"/>
                    </a:ext>
                  </a:extLst>
                </p:cNvPr>
                <p:cNvSpPr/>
                <p:nvPr/>
              </p:nvSpPr>
              <p:spPr>
                <a:xfrm>
                  <a:off x="5554208" y="5008162"/>
                  <a:ext cx="1231603" cy="1587226"/>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rtlCol="0" anchor="t"/>
                <a:lstStyle/>
                <a:p>
                  <a:pPr algn="ctr">
                    <a:lnSpc>
                      <a:spcPct val="90000"/>
                    </a:lnSpc>
                  </a:pPr>
                  <a:r>
                    <a:rPr lang="en-GR" sz="2000" dirty="0">
                      <a:latin typeface="Trebuchet MS" panose="020B0703020202090204" pitchFamily="34" charset="0"/>
                    </a:rPr>
                    <a:t>DRAM Bank</a:t>
                  </a:r>
                </a:p>
              </p:txBody>
            </p:sp>
            <p:sp>
              <p:nvSpPr>
                <p:cNvPr id="209" name="Rounded Rectangle 208">
                  <a:extLst>
                    <a:ext uri="{FF2B5EF4-FFF2-40B4-BE49-F238E27FC236}">
                      <a16:creationId xmlns:a16="http://schemas.microsoft.com/office/drawing/2014/main" id="{19BA0CB6-3787-D4AA-80F0-EF692EBB28EC}"/>
                    </a:ext>
                  </a:extLst>
                </p:cNvPr>
                <p:cNvSpPr/>
                <p:nvPr/>
              </p:nvSpPr>
              <p:spPr>
                <a:xfrm>
                  <a:off x="5554208" y="4270901"/>
                  <a:ext cx="1231603" cy="4692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lstStyle/>
                <a:p>
                  <a:pPr algn="ctr">
                    <a:lnSpc>
                      <a:spcPct val="70000"/>
                    </a:lnSpc>
                  </a:pPr>
                  <a:r>
                    <a:rPr lang="en-GR" dirty="0">
                      <a:latin typeface="Trebuchet MS" panose="020B0703020202090204" pitchFamily="34" charset="0"/>
                    </a:rPr>
                    <a:t>PIM Core</a:t>
                  </a:r>
                </a:p>
              </p:txBody>
            </p:sp>
            <p:cxnSp>
              <p:nvCxnSpPr>
                <p:cNvPr id="210" name="Straight Arrow Connector 209">
                  <a:extLst>
                    <a:ext uri="{FF2B5EF4-FFF2-40B4-BE49-F238E27FC236}">
                      <a16:creationId xmlns:a16="http://schemas.microsoft.com/office/drawing/2014/main" id="{2A876038-EE9D-8ED4-AB36-B2F75BA886F7}"/>
                    </a:ext>
                  </a:extLst>
                </p:cNvPr>
                <p:cNvCxnSpPr>
                  <a:cxnSpLocks/>
                  <a:stCxn id="209" idx="2"/>
                  <a:endCxn id="208" idx="0"/>
                </p:cNvCxnSpPr>
                <p:nvPr/>
              </p:nvCxnSpPr>
              <p:spPr>
                <a:xfrm>
                  <a:off x="6170010" y="4740132"/>
                  <a:ext cx="0" cy="268030"/>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grpSp>
          <p:nvGrpSpPr>
            <p:cNvPr id="156" name="Group 155">
              <a:extLst>
                <a:ext uri="{FF2B5EF4-FFF2-40B4-BE49-F238E27FC236}">
                  <a16:creationId xmlns:a16="http://schemas.microsoft.com/office/drawing/2014/main" id="{82F997FA-EA64-3A68-92E6-3410D3DE8F59}"/>
                </a:ext>
              </a:extLst>
            </p:cNvPr>
            <p:cNvGrpSpPr/>
            <p:nvPr/>
          </p:nvGrpSpPr>
          <p:grpSpPr>
            <a:xfrm>
              <a:off x="2228147" y="5870179"/>
              <a:ext cx="932772" cy="438113"/>
              <a:chOff x="2228147" y="5870179"/>
              <a:chExt cx="932772" cy="438113"/>
            </a:xfrm>
          </p:grpSpPr>
          <p:grpSp>
            <p:nvGrpSpPr>
              <p:cNvPr id="190" name="Group 189">
                <a:extLst>
                  <a:ext uri="{FF2B5EF4-FFF2-40B4-BE49-F238E27FC236}">
                    <a16:creationId xmlns:a16="http://schemas.microsoft.com/office/drawing/2014/main" id="{6758BC82-E837-0EF6-155F-D981E544E736}"/>
                  </a:ext>
                </a:extLst>
              </p:cNvPr>
              <p:cNvGrpSpPr>
                <a:grpSpLocks noChangeAspect="1"/>
              </p:cNvGrpSpPr>
              <p:nvPr/>
            </p:nvGrpSpPr>
            <p:grpSpPr>
              <a:xfrm rot="9107400">
                <a:off x="2228147" y="5870179"/>
                <a:ext cx="720000" cy="198770"/>
                <a:chOff x="687454" y="4672530"/>
                <a:chExt cx="902179" cy="234000"/>
              </a:xfrm>
              <a:solidFill>
                <a:schemeClr val="accent1">
                  <a:lumMod val="20000"/>
                  <a:lumOff val="80000"/>
                </a:schemeClr>
              </a:solidFill>
            </p:grpSpPr>
            <p:sp>
              <p:nvSpPr>
                <p:cNvPr id="196" name="Rectangle 195">
                  <a:extLst>
                    <a:ext uri="{FF2B5EF4-FFF2-40B4-BE49-F238E27FC236}">
                      <a16:creationId xmlns:a16="http://schemas.microsoft.com/office/drawing/2014/main" id="{C5CBA529-6F2C-1AFF-23D0-D0D88B34AD1A}"/>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7" name="Rectangle 196">
                  <a:extLst>
                    <a:ext uri="{FF2B5EF4-FFF2-40B4-BE49-F238E27FC236}">
                      <a16:creationId xmlns:a16="http://schemas.microsoft.com/office/drawing/2014/main" id="{AEAA356C-3E1A-3A91-8CEA-45D83D90BFF1}"/>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8" name="Rectangle 197">
                  <a:extLst>
                    <a:ext uri="{FF2B5EF4-FFF2-40B4-BE49-F238E27FC236}">
                      <a16:creationId xmlns:a16="http://schemas.microsoft.com/office/drawing/2014/main" id="{D400933D-4530-E26E-381C-520BAC882F11}"/>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9" name="Rectangle 198">
                  <a:extLst>
                    <a:ext uri="{FF2B5EF4-FFF2-40B4-BE49-F238E27FC236}">
                      <a16:creationId xmlns:a16="http://schemas.microsoft.com/office/drawing/2014/main" id="{21DF0589-5405-66BD-D291-04D54C831C3B}"/>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91" name="Group 190">
                <a:extLst>
                  <a:ext uri="{FF2B5EF4-FFF2-40B4-BE49-F238E27FC236}">
                    <a16:creationId xmlns:a16="http://schemas.microsoft.com/office/drawing/2014/main" id="{93E4E868-FC34-C43B-563A-C69A2B579CA7}"/>
                  </a:ext>
                </a:extLst>
              </p:cNvPr>
              <p:cNvGrpSpPr>
                <a:grpSpLocks noChangeAspect="1"/>
              </p:cNvGrpSpPr>
              <p:nvPr/>
            </p:nvGrpSpPr>
            <p:grpSpPr>
              <a:xfrm rot="9107400">
                <a:off x="2440919" y="6109522"/>
                <a:ext cx="720000" cy="198770"/>
                <a:chOff x="687454" y="4672530"/>
                <a:chExt cx="902179" cy="234000"/>
              </a:xfrm>
              <a:solidFill>
                <a:schemeClr val="accent5">
                  <a:lumMod val="20000"/>
                  <a:lumOff val="80000"/>
                </a:schemeClr>
              </a:solidFill>
            </p:grpSpPr>
            <p:sp>
              <p:nvSpPr>
                <p:cNvPr id="192" name="Rectangle 191">
                  <a:extLst>
                    <a:ext uri="{FF2B5EF4-FFF2-40B4-BE49-F238E27FC236}">
                      <a16:creationId xmlns:a16="http://schemas.microsoft.com/office/drawing/2014/main" id="{C5D62106-EBE5-2D3B-ACC5-37E0915C83F9}"/>
                    </a:ext>
                  </a:extLst>
                </p:cNvPr>
                <p:cNvSpPr/>
                <p:nvPr/>
              </p:nvSpPr>
              <p:spPr>
                <a:xfrm>
                  <a:off x="687454"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3" name="Rectangle 192">
                  <a:extLst>
                    <a:ext uri="{FF2B5EF4-FFF2-40B4-BE49-F238E27FC236}">
                      <a16:creationId xmlns:a16="http://schemas.microsoft.com/office/drawing/2014/main" id="{B545266F-980D-570A-3056-342A71A53331}"/>
                    </a:ext>
                  </a:extLst>
                </p:cNvPr>
                <p:cNvSpPr/>
                <p:nvPr/>
              </p:nvSpPr>
              <p:spPr>
                <a:xfrm>
                  <a:off x="912580"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4" name="Rectangle 193">
                  <a:extLst>
                    <a:ext uri="{FF2B5EF4-FFF2-40B4-BE49-F238E27FC236}">
                      <a16:creationId xmlns:a16="http://schemas.microsoft.com/office/drawing/2014/main" id="{D583D82E-035C-9EE7-A8A9-9375BAF45639}"/>
                    </a:ext>
                  </a:extLst>
                </p:cNvPr>
                <p:cNvSpPr/>
                <p:nvPr/>
              </p:nvSpPr>
              <p:spPr>
                <a:xfrm>
                  <a:off x="1140340"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5" name="Rectangle 194">
                  <a:extLst>
                    <a:ext uri="{FF2B5EF4-FFF2-40B4-BE49-F238E27FC236}">
                      <a16:creationId xmlns:a16="http://schemas.microsoft.com/office/drawing/2014/main" id="{BCD4AA9D-505B-8308-6975-7320290608DA}"/>
                    </a:ext>
                  </a:extLst>
                </p:cNvPr>
                <p:cNvSpPr/>
                <p:nvPr/>
              </p:nvSpPr>
              <p:spPr>
                <a:xfrm>
                  <a:off x="1362833"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157" name="Group 156">
              <a:extLst>
                <a:ext uri="{FF2B5EF4-FFF2-40B4-BE49-F238E27FC236}">
                  <a16:creationId xmlns:a16="http://schemas.microsoft.com/office/drawing/2014/main" id="{8967D0BD-03E5-3238-400B-98C47548DE1C}"/>
                </a:ext>
              </a:extLst>
            </p:cNvPr>
            <p:cNvGrpSpPr/>
            <p:nvPr/>
          </p:nvGrpSpPr>
          <p:grpSpPr>
            <a:xfrm>
              <a:off x="3334309" y="5870179"/>
              <a:ext cx="932772" cy="438113"/>
              <a:chOff x="2228147" y="5870179"/>
              <a:chExt cx="932772" cy="438113"/>
            </a:xfrm>
          </p:grpSpPr>
          <p:grpSp>
            <p:nvGrpSpPr>
              <p:cNvPr id="180" name="Group 179">
                <a:extLst>
                  <a:ext uri="{FF2B5EF4-FFF2-40B4-BE49-F238E27FC236}">
                    <a16:creationId xmlns:a16="http://schemas.microsoft.com/office/drawing/2014/main" id="{C5466B46-29AE-5F5C-8E4E-D3ABCEBC3C89}"/>
                  </a:ext>
                </a:extLst>
              </p:cNvPr>
              <p:cNvGrpSpPr>
                <a:grpSpLocks noChangeAspect="1"/>
              </p:cNvGrpSpPr>
              <p:nvPr/>
            </p:nvGrpSpPr>
            <p:grpSpPr>
              <a:xfrm rot="9107400">
                <a:off x="2228147" y="5870179"/>
                <a:ext cx="720000" cy="198770"/>
                <a:chOff x="687454" y="4672530"/>
                <a:chExt cx="902179" cy="234000"/>
              </a:xfrm>
              <a:solidFill>
                <a:schemeClr val="accent1">
                  <a:lumMod val="20000"/>
                  <a:lumOff val="80000"/>
                </a:schemeClr>
              </a:solidFill>
            </p:grpSpPr>
            <p:sp>
              <p:nvSpPr>
                <p:cNvPr id="186" name="Rectangle 185">
                  <a:extLst>
                    <a:ext uri="{FF2B5EF4-FFF2-40B4-BE49-F238E27FC236}">
                      <a16:creationId xmlns:a16="http://schemas.microsoft.com/office/drawing/2014/main" id="{CDF2391F-5A3C-C434-9199-CB8405E94F70}"/>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7" name="Rectangle 186">
                  <a:extLst>
                    <a:ext uri="{FF2B5EF4-FFF2-40B4-BE49-F238E27FC236}">
                      <a16:creationId xmlns:a16="http://schemas.microsoft.com/office/drawing/2014/main" id="{5F8ECAD6-7E19-794D-D83C-D518BF5EAE1A}"/>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8" name="Rectangle 187">
                  <a:extLst>
                    <a:ext uri="{FF2B5EF4-FFF2-40B4-BE49-F238E27FC236}">
                      <a16:creationId xmlns:a16="http://schemas.microsoft.com/office/drawing/2014/main" id="{AA2ACBAC-896F-A6D7-EEF7-7F056D245E1A}"/>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9" name="Rectangle 188">
                  <a:extLst>
                    <a:ext uri="{FF2B5EF4-FFF2-40B4-BE49-F238E27FC236}">
                      <a16:creationId xmlns:a16="http://schemas.microsoft.com/office/drawing/2014/main" id="{6FDABAB3-0DE1-F278-ED05-AC361576DA37}"/>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81" name="Group 180">
                <a:extLst>
                  <a:ext uri="{FF2B5EF4-FFF2-40B4-BE49-F238E27FC236}">
                    <a16:creationId xmlns:a16="http://schemas.microsoft.com/office/drawing/2014/main" id="{95959BAE-B125-F4C4-CC0C-029CF8EE52B0}"/>
                  </a:ext>
                </a:extLst>
              </p:cNvPr>
              <p:cNvGrpSpPr>
                <a:grpSpLocks noChangeAspect="1"/>
              </p:cNvGrpSpPr>
              <p:nvPr/>
            </p:nvGrpSpPr>
            <p:grpSpPr>
              <a:xfrm rot="9107400">
                <a:off x="2440919" y="6109522"/>
                <a:ext cx="720000" cy="198770"/>
                <a:chOff x="687454" y="4672530"/>
                <a:chExt cx="902179" cy="234000"/>
              </a:xfrm>
              <a:solidFill>
                <a:schemeClr val="accent5">
                  <a:lumMod val="20000"/>
                  <a:lumOff val="80000"/>
                </a:schemeClr>
              </a:solidFill>
            </p:grpSpPr>
            <p:sp>
              <p:nvSpPr>
                <p:cNvPr id="182" name="Rectangle 181">
                  <a:extLst>
                    <a:ext uri="{FF2B5EF4-FFF2-40B4-BE49-F238E27FC236}">
                      <a16:creationId xmlns:a16="http://schemas.microsoft.com/office/drawing/2014/main" id="{2803B778-C8D3-2B5D-9506-F52B4D59CBFA}"/>
                    </a:ext>
                  </a:extLst>
                </p:cNvPr>
                <p:cNvSpPr/>
                <p:nvPr/>
              </p:nvSpPr>
              <p:spPr>
                <a:xfrm>
                  <a:off x="687454"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3" name="Rectangle 182">
                  <a:extLst>
                    <a:ext uri="{FF2B5EF4-FFF2-40B4-BE49-F238E27FC236}">
                      <a16:creationId xmlns:a16="http://schemas.microsoft.com/office/drawing/2014/main" id="{B41E02C7-20C3-BAD2-1B7D-46F9C641F544}"/>
                    </a:ext>
                  </a:extLst>
                </p:cNvPr>
                <p:cNvSpPr/>
                <p:nvPr/>
              </p:nvSpPr>
              <p:spPr>
                <a:xfrm>
                  <a:off x="912580"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4" name="Rectangle 183">
                  <a:extLst>
                    <a:ext uri="{FF2B5EF4-FFF2-40B4-BE49-F238E27FC236}">
                      <a16:creationId xmlns:a16="http://schemas.microsoft.com/office/drawing/2014/main" id="{761A4713-5D4D-4A2F-48F2-52384DA11777}"/>
                    </a:ext>
                  </a:extLst>
                </p:cNvPr>
                <p:cNvSpPr/>
                <p:nvPr/>
              </p:nvSpPr>
              <p:spPr>
                <a:xfrm>
                  <a:off x="1140340"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5" name="Rectangle 184">
                  <a:extLst>
                    <a:ext uri="{FF2B5EF4-FFF2-40B4-BE49-F238E27FC236}">
                      <a16:creationId xmlns:a16="http://schemas.microsoft.com/office/drawing/2014/main" id="{A28BFF7A-F9B4-FA22-B15C-8F0C8AFC5AF8}"/>
                    </a:ext>
                  </a:extLst>
                </p:cNvPr>
                <p:cNvSpPr/>
                <p:nvPr/>
              </p:nvSpPr>
              <p:spPr>
                <a:xfrm>
                  <a:off x="1362833"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158" name="Group 157">
              <a:extLst>
                <a:ext uri="{FF2B5EF4-FFF2-40B4-BE49-F238E27FC236}">
                  <a16:creationId xmlns:a16="http://schemas.microsoft.com/office/drawing/2014/main" id="{F024AB04-CA0A-A7DF-A766-07A0A44F3A9D}"/>
                </a:ext>
              </a:extLst>
            </p:cNvPr>
            <p:cNvGrpSpPr/>
            <p:nvPr/>
          </p:nvGrpSpPr>
          <p:grpSpPr>
            <a:xfrm>
              <a:off x="4522323" y="5870179"/>
              <a:ext cx="932772" cy="438113"/>
              <a:chOff x="2228147" y="5870179"/>
              <a:chExt cx="932772" cy="438113"/>
            </a:xfrm>
          </p:grpSpPr>
          <p:grpSp>
            <p:nvGrpSpPr>
              <p:cNvPr id="170" name="Group 169">
                <a:extLst>
                  <a:ext uri="{FF2B5EF4-FFF2-40B4-BE49-F238E27FC236}">
                    <a16:creationId xmlns:a16="http://schemas.microsoft.com/office/drawing/2014/main" id="{9AEF2B88-9028-B15C-6B85-C1388EEB69DB}"/>
                  </a:ext>
                </a:extLst>
              </p:cNvPr>
              <p:cNvGrpSpPr>
                <a:grpSpLocks noChangeAspect="1"/>
              </p:cNvGrpSpPr>
              <p:nvPr/>
            </p:nvGrpSpPr>
            <p:grpSpPr>
              <a:xfrm rot="9107400">
                <a:off x="2228147" y="5870179"/>
                <a:ext cx="720000" cy="198770"/>
                <a:chOff x="687454" y="4672530"/>
                <a:chExt cx="902179" cy="234000"/>
              </a:xfrm>
              <a:solidFill>
                <a:schemeClr val="accent1">
                  <a:lumMod val="20000"/>
                  <a:lumOff val="80000"/>
                </a:schemeClr>
              </a:solidFill>
            </p:grpSpPr>
            <p:sp>
              <p:nvSpPr>
                <p:cNvPr id="176" name="Rectangle 175">
                  <a:extLst>
                    <a:ext uri="{FF2B5EF4-FFF2-40B4-BE49-F238E27FC236}">
                      <a16:creationId xmlns:a16="http://schemas.microsoft.com/office/drawing/2014/main" id="{1269A6F8-8CDB-EAD5-E398-CF5D155EBDE5}"/>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7" name="Rectangle 176">
                  <a:extLst>
                    <a:ext uri="{FF2B5EF4-FFF2-40B4-BE49-F238E27FC236}">
                      <a16:creationId xmlns:a16="http://schemas.microsoft.com/office/drawing/2014/main" id="{8D1230FE-B55F-6EF8-C3CD-12D23CFCCA64}"/>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8" name="Rectangle 177">
                  <a:extLst>
                    <a:ext uri="{FF2B5EF4-FFF2-40B4-BE49-F238E27FC236}">
                      <a16:creationId xmlns:a16="http://schemas.microsoft.com/office/drawing/2014/main" id="{4D0923EE-353F-8C74-FEA2-B290A4018AD1}"/>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9" name="Rectangle 178">
                  <a:extLst>
                    <a:ext uri="{FF2B5EF4-FFF2-40B4-BE49-F238E27FC236}">
                      <a16:creationId xmlns:a16="http://schemas.microsoft.com/office/drawing/2014/main" id="{C91C8354-127B-61B1-4459-D101011078E6}"/>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71" name="Group 170">
                <a:extLst>
                  <a:ext uri="{FF2B5EF4-FFF2-40B4-BE49-F238E27FC236}">
                    <a16:creationId xmlns:a16="http://schemas.microsoft.com/office/drawing/2014/main" id="{CE0BA9BE-F329-2113-4329-913F62A036B6}"/>
                  </a:ext>
                </a:extLst>
              </p:cNvPr>
              <p:cNvGrpSpPr>
                <a:grpSpLocks noChangeAspect="1"/>
              </p:cNvGrpSpPr>
              <p:nvPr/>
            </p:nvGrpSpPr>
            <p:grpSpPr>
              <a:xfrm rot="9107400">
                <a:off x="2440919" y="6109522"/>
                <a:ext cx="720000" cy="198770"/>
                <a:chOff x="687454" y="4672530"/>
                <a:chExt cx="902179" cy="234000"/>
              </a:xfrm>
              <a:solidFill>
                <a:schemeClr val="accent5">
                  <a:lumMod val="20000"/>
                  <a:lumOff val="80000"/>
                </a:schemeClr>
              </a:solidFill>
            </p:grpSpPr>
            <p:sp>
              <p:nvSpPr>
                <p:cNvPr id="172" name="Rectangle 171">
                  <a:extLst>
                    <a:ext uri="{FF2B5EF4-FFF2-40B4-BE49-F238E27FC236}">
                      <a16:creationId xmlns:a16="http://schemas.microsoft.com/office/drawing/2014/main" id="{46ADE81A-9AB9-AD3B-7B2E-8E59AAC7D3D1}"/>
                    </a:ext>
                  </a:extLst>
                </p:cNvPr>
                <p:cNvSpPr/>
                <p:nvPr/>
              </p:nvSpPr>
              <p:spPr>
                <a:xfrm>
                  <a:off x="687454"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3" name="Rectangle 172">
                  <a:extLst>
                    <a:ext uri="{FF2B5EF4-FFF2-40B4-BE49-F238E27FC236}">
                      <a16:creationId xmlns:a16="http://schemas.microsoft.com/office/drawing/2014/main" id="{709C48DB-4737-7B87-9004-4199A526E708}"/>
                    </a:ext>
                  </a:extLst>
                </p:cNvPr>
                <p:cNvSpPr/>
                <p:nvPr/>
              </p:nvSpPr>
              <p:spPr>
                <a:xfrm>
                  <a:off x="912580"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4" name="Rectangle 173">
                  <a:extLst>
                    <a:ext uri="{FF2B5EF4-FFF2-40B4-BE49-F238E27FC236}">
                      <a16:creationId xmlns:a16="http://schemas.microsoft.com/office/drawing/2014/main" id="{B3F199CD-01D8-F64C-AAEB-1352EB335C4A}"/>
                    </a:ext>
                  </a:extLst>
                </p:cNvPr>
                <p:cNvSpPr/>
                <p:nvPr/>
              </p:nvSpPr>
              <p:spPr>
                <a:xfrm>
                  <a:off x="1140340"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5" name="Rectangle 174">
                  <a:extLst>
                    <a:ext uri="{FF2B5EF4-FFF2-40B4-BE49-F238E27FC236}">
                      <a16:creationId xmlns:a16="http://schemas.microsoft.com/office/drawing/2014/main" id="{C04B3418-FD63-4820-75A9-37403F18BD5A}"/>
                    </a:ext>
                  </a:extLst>
                </p:cNvPr>
                <p:cNvSpPr/>
                <p:nvPr/>
              </p:nvSpPr>
              <p:spPr>
                <a:xfrm>
                  <a:off x="1362833" y="4672530"/>
                  <a:ext cx="226800" cy="23400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217" name="Group 216">
            <a:extLst>
              <a:ext uri="{FF2B5EF4-FFF2-40B4-BE49-F238E27FC236}">
                <a16:creationId xmlns:a16="http://schemas.microsoft.com/office/drawing/2014/main" id="{A1CA0CD7-F430-52A5-C677-0E11C28C30BC}"/>
              </a:ext>
            </a:extLst>
          </p:cNvPr>
          <p:cNvGrpSpPr/>
          <p:nvPr/>
        </p:nvGrpSpPr>
        <p:grpSpPr>
          <a:xfrm>
            <a:off x="7143414" y="3065947"/>
            <a:ext cx="1827718" cy="2850930"/>
            <a:chOff x="5354544" y="3870545"/>
            <a:chExt cx="1827718" cy="2850930"/>
          </a:xfrm>
        </p:grpSpPr>
        <p:sp>
          <p:nvSpPr>
            <p:cNvPr id="218" name="Rounded Rectangle 217">
              <a:extLst>
                <a:ext uri="{FF2B5EF4-FFF2-40B4-BE49-F238E27FC236}">
                  <a16:creationId xmlns:a16="http://schemas.microsoft.com/office/drawing/2014/main" id="{32260459-C8E5-F873-E268-155259F83D18}"/>
                </a:ext>
              </a:extLst>
            </p:cNvPr>
            <p:cNvSpPr/>
            <p:nvPr/>
          </p:nvSpPr>
          <p:spPr>
            <a:xfrm>
              <a:off x="5354544" y="3870545"/>
              <a:ext cx="1827718" cy="2850930"/>
            </a:xfrm>
            <a:prstGeom prst="roundRect">
              <a:avLst>
                <a:gd name="adj" fmla="val 7426"/>
              </a:avLst>
            </a:prstGeom>
            <a:solidFill>
              <a:schemeClr val="bg2"/>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nchorCtr="1"/>
            <a:lstStyle/>
            <a:p>
              <a:pPr algn="ctr"/>
              <a:r>
                <a:rPr lang="en-GR" sz="2400" dirty="0">
                  <a:solidFill>
                    <a:schemeClr val="tx1"/>
                  </a:solidFill>
                  <a:latin typeface="Trebuchet MS" panose="020B0703020202090204" pitchFamily="34" charset="0"/>
                </a:rPr>
                <a:t>Host CPU</a:t>
              </a:r>
            </a:p>
          </p:txBody>
        </p:sp>
        <p:grpSp>
          <p:nvGrpSpPr>
            <p:cNvPr id="219" name="Group 218">
              <a:extLst>
                <a:ext uri="{FF2B5EF4-FFF2-40B4-BE49-F238E27FC236}">
                  <a16:creationId xmlns:a16="http://schemas.microsoft.com/office/drawing/2014/main" id="{01D5E29C-6FE9-2813-5929-E2B8E0851813}"/>
                </a:ext>
              </a:extLst>
            </p:cNvPr>
            <p:cNvGrpSpPr>
              <a:grpSpLocks noChangeAspect="1"/>
            </p:cNvGrpSpPr>
            <p:nvPr/>
          </p:nvGrpSpPr>
          <p:grpSpPr>
            <a:xfrm rot="5400000">
              <a:off x="6205525" y="4807998"/>
              <a:ext cx="901618" cy="248910"/>
              <a:chOff x="687454" y="4672530"/>
              <a:chExt cx="902179" cy="234000"/>
            </a:xfrm>
            <a:solidFill>
              <a:schemeClr val="accent5">
                <a:lumMod val="20000"/>
                <a:lumOff val="80000"/>
              </a:schemeClr>
            </a:solidFill>
          </p:grpSpPr>
          <p:sp>
            <p:nvSpPr>
              <p:cNvPr id="236" name="Rectangle 235">
                <a:extLst>
                  <a:ext uri="{FF2B5EF4-FFF2-40B4-BE49-F238E27FC236}">
                    <a16:creationId xmlns:a16="http://schemas.microsoft.com/office/drawing/2014/main" id="{1B8A7226-194C-E14F-9A41-123AD8B544B1}"/>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7" name="Rectangle 236">
                <a:extLst>
                  <a:ext uri="{FF2B5EF4-FFF2-40B4-BE49-F238E27FC236}">
                    <a16:creationId xmlns:a16="http://schemas.microsoft.com/office/drawing/2014/main" id="{6F7BD965-2272-C303-7580-0BF9C0BE82A0}"/>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8" name="Rectangle 237">
                <a:extLst>
                  <a:ext uri="{FF2B5EF4-FFF2-40B4-BE49-F238E27FC236}">
                    <a16:creationId xmlns:a16="http://schemas.microsoft.com/office/drawing/2014/main" id="{39617687-07D1-8125-CB75-C653B2B78ADA}"/>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9" name="Rectangle 238">
                <a:extLst>
                  <a:ext uri="{FF2B5EF4-FFF2-40B4-BE49-F238E27FC236}">
                    <a16:creationId xmlns:a16="http://schemas.microsoft.com/office/drawing/2014/main" id="{E5C3CA50-9015-B110-80D1-4986BE2CB2FB}"/>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220" name="Group 219">
              <a:extLst>
                <a:ext uri="{FF2B5EF4-FFF2-40B4-BE49-F238E27FC236}">
                  <a16:creationId xmlns:a16="http://schemas.microsoft.com/office/drawing/2014/main" id="{B8A60D20-A70F-F677-2262-07F0BD37A932}"/>
                </a:ext>
              </a:extLst>
            </p:cNvPr>
            <p:cNvGrpSpPr>
              <a:grpSpLocks noChangeAspect="1"/>
            </p:cNvGrpSpPr>
            <p:nvPr/>
          </p:nvGrpSpPr>
          <p:grpSpPr>
            <a:xfrm rot="5400000">
              <a:off x="5418056" y="4807999"/>
              <a:ext cx="901618" cy="248910"/>
              <a:chOff x="687454" y="4672530"/>
              <a:chExt cx="902179" cy="234000"/>
            </a:xfrm>
            <a:solidFill>
              <a:schemeClr val="accent5">
                <a:lumMod val="20000"/>
                <a:lumOff val="80000"/>
              </a:schemeClr>
            </a:solidFill>
          </p:grpSpPr>
          <p:sp>
            <p:nvSpPr>
              <p:cNvPr id="232" name="Rectangle 231">
                <a:extLst>
                  <a:ext uri="{FF2B5EF4-FFF2-40B4-BE49-F238E27FC236}">
                    <a16:creationId xmlns:a16="http://schemas.microsoft.com/office/drawing/2014/main" id="{0CCC6E37-F18A-8040-8E61-46CF885E2AC8}"/>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3" name="Rectangle 232">
                <a:extLst>
                  <a:ext uri="{FF2B5EF4-FFF2-40B4-BE49-F238E27FC236}">
                    <a16:creationId xmlns:a16="http://schemas.microsoft.com/office/drawing/2014/main" id="{418581F3-85AF-F2AC-FBB9-9D77DD21F852}"/>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4" name="Rectangle 233">
                <a:extLst>
                  <a:ext uri="{FF2B5EF4-FFF2-40B4-BE49-F238E27FC236}">
                    <a16:creationId xmlns:a16="http://schemas.microsoft.com/office/drawing/2014/main" id="{033CAA57-3C19-6B44-F42B-2CD1AACC90B4}"/>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5" name="Rectangle 234">
                <a:extLst>
                  <a:ext uri="{FF2B5EF4-FFF2-40B4-BE49-F238E27FC236}">
                    <a16:creationId xmlns:a16="http://schemas.microsoft.com/office/drawing/2014/main" id="{C83B9B06-5922-52D8-E472-BF9DDFCD21DE}"/>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221" name="Group 220">
              <a:extLst>
                <a:ext uri="{FF2B5EF4-FFF2-40B4-BE49-F238E27FC236}">
                  <a16:creationId xmlns:a16="http://schemas.microsoft.com/office/drawing/2014/main" id="{7C9F49E6-152E-DCD2-8A27-78516102F05A}"/>
                </a:ext>
              </a:extLst>
            </p:cNvPr>
            <p:cNvGrpSpPr>
              <a:grpSpLocks noChangeAspect="1"/>
            </p:cNvGrpSpPr>
            <p:nvPr/>
          </p:nvGrpSpPr>
          <p:grpSpPr>
            <a:xfrm rot="5400000">
              <a:off x="6208134" y="5872938"/>
              <a:ext cx="901618" cy="248910"/>
              <a:chOff x="687454" y="4672530"/>
              <a:chExt cx="902179" cy="234000"/>
            </a:xfrm>
            <a:solidFill>
              <a:schemeClr val="accent5">
                <a:lumMod val="20000"/>
                <a:lumOff val="80000"/>
              </a:schemeClr>
            </a:solidFill>
          </p:grpSpPr>
          <p:sp>
            <p:nvSpPr>
              <p:cNvPr id="228" name="Rectangle 227">
                <a:extLst>
                  <a:ext uri="{FF2B5EF4-FFF2-40B4-BE49-F238E27FC236}">
                    <a16:creationId xmlns:a16="http://schemas.microsoft.com/office/drawing/2014/main" id="{506D3BC0-6AF1-BD5B-6D39-E1ECD162FCFA}"/>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29" name="Rectangle 228">
                <a:extLst>
                  <a:ext uri="{FF2B5EF4-FFF2-40B4-BE49-F238E27FC236}">
                    <a16:creationId xmlns:a16="http://schemas.microsoft.com/office/drawing/2014/main" id="{B0566571-0CDB-FC60-BAAD-BAEEF3CB23F0}"/>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0" name="Rectangle 229">
                <a:extLst>
                  <a:ext uri="{FF2B5EF4-FFF2-40B4-BE49-F238E27FC236}">
                    <a16:creationId xmlns:a16="http://schemas.microsoft.com/office/drawing/2014/main" id="{8CA56A2C-4519-5114-B894-B734715BFDD4}"/>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1" name="Rectangle 230">
                <a:extLst>
                  <a:ext uri="{FF2B5EF4-FFF2-40B4-BE49-F238E27FC236}">
                    <a16:creationId xmlns:a16="http://schemas.microsoft.com/office/drawing/2014/main" id="{D844304D-C812-1C2A-A6FA-B78E033B643E}"/>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222" name="Group 221">
              <a:extLst>
                <a:ext uri="{FF2B5EF4-FFF2-40B4-BE49-F238E27FC236}">
                  <a16:creationId xmlns:a16="http://schemas.microsoft.com/office/drawing/2014/main" id="{293A2808-BBD1-5800-7102-C48234553C87}"/>
                </a:ext>
              </a:extLst>
            </p:cNvPr>
            <p:cNvGrpSpPr>
              <a:grpSpLocks noChangeAspect="1"/>
            </p:cNvGrpSpPr>
            <p:nvPr/>
          </p:nvGrpSpPr>
          <p:grpSpPr>
            <a:xfrm rot="5400000">
              <a:off x="5403976" y="5872102"/>
              <a:ext cx="901618" cy="248910"/>
              <a:chOff x="687454" y="4672530"/>
              <a:chExt cx="902179" cy="234000"/>
            </a:xfrm>
            <a:solidFill>
              <a:schemeClr val="accent5">
                <a:lumMod val="20000"/>
                <a:lumOff val="80000"/>
              </a:schemeClr>
            </a:solidFill>
          </p:grpSpPr>
          <p:sp>
            <p:nvSpPr>
              <p:cNvPr id="224" name="Rectangle 223">
                <a:extLst>
                  <a:ext uri="{FF2B5EF4-FFF2-40B4-BE49-F238E27FC236}">
                    <a16:creationId xmlns:a16="http://schemas.microsoft.com/office/drawing/2014/main" id="{B4A4CDF7-818C-7A64-5DC4-A070733E1D96}"/>
                  </a:ext>
                </a:extLst>
              </p:cNvPr>
              <p:cNvSpPr/>
              <p:nvPr/>
            </p:nvSpPr>
            <p:spPr>
              <a:xfrm>
                <a:off x="687454"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25" name="Rectangle 224">
                <a:extLst>
                  <a:ext uri="{FF2B5EF4-FFF2-40B4-BE49-F238E27FC236}">
                    <a16:creationId xmlns:a16="http://schemas.microsoft.com/office/drawing/2014/main" id="{451A0A72-5297-3EF1-CFB9-007AFF697293}"/>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26" name="Rectangle 225">
                <a:extLst>
                  <a:ext uri="{FF2B5EF4-FFF2-40B4-BE49-F238E27FC236}">
                    <a16:creationId xmlns:a16="http://schemas.microsoft.com/office/drawing/2014/main" id="{06AF232D-63C5-4137-9684-D1768177DE4C}"/>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27" name="Rectangle 226">
                <a:extLst>
                  <a:ext uri="{FF2B5EF4-FFF2-40B4-BE49-F238E27FC236}">
                    <a16:creationId xmlns:a16="http://schemas.microsoft.com/office/drawing/2014/main" id="{51E95B38-82F8-0F7B-5ED7-44230E512F43}"/>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sp>
          <p:nvSpPr>
            <p:cNvPr id="223" name="TextBox 222">
              <a:extLst>
                <a:ext uri="{FF2B5EF4-FFF2-40B4-BE49-F238E27FC236}">
                  <a16:creationId xmlns:a16="http://schemas.microsoft.com/office/drawing/2014/main" id="{F914026E-DED5-35AB-9154-8B576A400AEA}"/>
                </a:ext>
              </a:extLst>
            </p:cNvPr>
            <p:cNvSpPr txBox="1"/>
            <p:nvPr/>
          </p:nvSpPr>
          <p:spPr>
            <a:xfrm>
              <a:off x="6071074" y="5172349"/>
              <a:ext cx="240840" cy="523220"/>
            </a:xfrm>
            <a:prstGeom prst="rect">
              <a:avLst/>
            </a:prstGeom>
            <a:noFill/>
          </p:spPr>
          <p:txBody>
            <a:bodyPr wrap="square" rtlCol="0">
              <a:spAutoFit/>
            </a:bodyPr>
            <a:lstStyle/>
            <a:p>
              <a:r>
                <a:rPr lang="en-GR" sz="2800" dirty="0">
                  <a:solidFill>
                    <a:schemeClr val="tx1">
                      <a:lumMod val="85000"/>
                      <a:lumOff val="15000"/>
                    </a:schemeClr>
                  </a:solidFill>
                  <a:latin typeface="Trebuchet MS" panose="020B0703020202090204" pitchFamily="34" charset="0"/>
                </a:rPr>
                <a:t>+</a:t>
              </a:r>
              <a:endParaRPr lang="en-GR" sz="2000" dirty="0">
                <a:solidFill>
                  <a:schemeClr val="tx1">
                    <a:lumMod val="85000"/>
                    <a:lumOff val="15000"/>
                  </a:schemeClr>
                </a:solidFill>
                <a:latin typeface="Trebuchet MS" panose="020B0703020202090204" pitchFamily="34" charset="0"/>
              </a:endParaRPr>
            </a:p>
          </p:txBody>
        </p:sp>
      </p:grpSp>
      <p:sp>
        <p:nvSpPr>
          <p:cNvPr id="240" name="TextBox 239">
            <a:extLst>
              <a:ext uri="{FF2B5EF4-FFF2-40B4-BE49-F238E27FC236}">
                <a16:creationId xmlns:a16="http://schemas.microsoft.com/office/drawing/2014/main" id="{33E57AB0-6E8E-76D1-8145-A310322A269E}"/>
              </a:ext>
            </a:extLst>
          </p:cNvPr>
          <p:cNvSpPr txBox="1"/>
          <p:nvPr/>
        </p:nvSpPr>
        <p:spPr>
          <a:xfrm>
            <a:off x="1043621" y="1879132"/>
            <a:ext cx="1916320" cy="830997"/>
          </a:xfrm>
          <a:prstGeom prst="rect">
            <a:avLst/>
          </a:prstGeom>
          <a:noFill/>
        </p:spPr>
        <p:txBody>
          <a:bodyPr wrap="square" rtlCol="0">
            <a:spAutoFit/>
          </a:bodyPr>
          <a:lstStyle/>
          <a:p>
            <a:pPr algn="ctr"/>
            <a:r>
              <a:rPr lang="en-GB" sz="2400" dirty="0">
                <a:solidFill>
                  <a:schemeClr val="tx1">
                    <a:lumMod val="85000"/>
                    <a:lumOff val="15000"/>
                  </a:schemeClr>
                </a:solidFill>
                <a:latin typeface="Trebuchet MS" panose="020B0703020202090204" pitchFamily="34" charset="0"/>
              </a:rPr>
              <a:t>L</a:t>
            </a:r>
            <a:r>
              <a:rPr lang="en-GR" sz="2400" dirty="0">
                <a:solidFill>
                  <a:schemeClr val="tx1">
                    <a:lumMod val="85000"/>
                    <a:lumOff val="15000"/>
                  </a:schemeClr>
                </a:solidFill>
                <a:latin typeface="Trebuchet MS" panose="020B0703020202090204" pitchFamily="34" charset="0"/>
              </a:rPr>
              <a:t>oad the </a:t>
            </a:r>
          </a:p>
          <a:p>
            <a:pPr algn="ctr"/>
            <a:r>
              <a:rPr lang="en-GR" sz="2400" dirty="0">
                <a:solidFill>
                  <a:schemeClr val="accent6">
                    <a:lumMod val="75000"/>
                  </a:schemeClr>
                </a:solidFill>
                <a:latin typeface="Trebuchet MS" panose="020B0703020202090204" pitchFamily="34" charset="0"/>
              </a:rPr>
              <a:t>input vector</a:t>
            </a:r>
          </a:p>
        </p:txBody>
      </p:sp>
      <p:sp>
        <p:nvSpPr>
          <p:cNvPr id="241" name="TextBox 240">
            <a:extLst>
              <a:ext uri="{FF2B5EF4-FFF2-40B4-BE49-F238E27FC236}">
                <a16:creationId xmlns:a16="http://schemas.microsoft.com/office/drawing/2014/main" id="{4403E0E1-B939-9119-4E4C-E0276F936446}"/>
              </a:ext>
            </a:extLst>
          </p:cNvPr>
          <p:cNvSpPr txBox="1"/>
          <p:nvPr/>
        </p:nvSpPr>
        <p:spPr>
          <a:xfrm>
            <a:off x="2632702" y="1879132"/>
            <a:ext cx="2756471" cy="830997"/>
          </a:xfrm>
          <a:prstGeom prst="rect">
            <a:avLst/>
          </a:prstGeom>
          <a:noFill/>
        </p:spPr>
        <p:txBody>
          <a:bodyPr wrap="square" rtlCol="0">
            <a:spAutoFit/>
          </a:bodyPr>
          <a:lstStyle/>
          <a:p>
            <a:pPr algn="ctr"/>
            <a:r>
              <a:rPr lang="en-US" sz="2400" dirty="0">
                <a:solidFill>
                  <a:schemeClr val="tx1">
                    <a:lumMod val="85000"/>
                    <a:lumOff val="15000"/>
                  </a:schemeClr>
                </a:solidFill>
                <a:latin typeface="Trebuchet MS" panose="020B0703020202090204" pitchFamily="34" charset="0"/>
              </a:rPr>
              <a:t>Execute the </a:t>
            </a:r>
            <a:r>
              <a:rPr lang="en-US" sz="2400" dirty="0">
                <a:solidFill>
                  <a:schemeClr val="accent4">
                    <a:lumMod val="75000"/>
                  </a:schemeClr>
                </a:solidFill>
                <a:latin typeface="Trebuchet MS" panose="020B0703020202090204" pitchFamily="34" charset="0"/>
              </a:rPr>
              <a:t>kernel</a:t>
            </a:r>
            <a:endParaRPr lang="en-GR" sz="2400" dirty="0">
              <a:solidFill>
                <a:schemeClr val="accent4">
                  <a:lumMod val="75000"/>
                </a:schemeClr>
              </a:solidFill>
              <a:latin typeface="Trebuchet MS" panose="020B0703020202090204" pitchFamily="34" charset="0"/>
            </a:endParaRPr>
          </a:p>
        </p:txBody>
      </p:sp>
      <p:sp>
        <p:nvSpPr>
          <p:cNvPr id="242" name="TextBox 241">
            <a:extLst>
              <a:ext uri="{FF2B5EF4-FFF2-40B4-BE49-F238E27FC236}">
                <a16:creationId xmlns:a16="http://schemas.microsoft.com/office/drawing/2014/main" id="{381F35BD-09AF-898B-8CC6-646B87593B9C}"/>
              </a:ext>
            </a:extLst>
          </p:cNvPr>
          <p:cNvSpPr txBox="1"/>
          <p:nvPr/>
        </p:nvSpPr>
        <p:spPr>
          <a:xfrm>
            <a:off x="4881301" y="1879132"/>
            <a:ext cx="2143194" cy="830997"/>
          </a:xfrm>
          <a:prstGeom prst="rect">
            <a:avLst/>
          </a:prstGeom>
          <a:noFill/>
        </p:spPr>
        <p:txBody>
          <a:bodyPr wrap="square" rtlCol="0">
            <a:spAutoFit/>
          </a:bodyPr>
          <a:lstStyle/>
          <a:p>
            <a:pPr algn="ctr"/>
            <a:r>
              <a:rPr lang="en-US" sz="2400" dirty="0">
                <a:solidFill>
                  <a:schemeClr val="accent5"/>
                </a:solidFill>
                <a:latin typeface="Trebuchet MS" panose="020B0703020202090204" pitchFamily="34" charset="0"/>
              </a:rPr>
              <a:t>Retrieve</a:t>
            </a:r>
            <a:r>
              <a:rPr lang="en-US" sz="2400" dirty="0">
                <a:latin typeface="Trebuchet MS" panose="020B0703020202090204" pitchFamily="34" charset="0"/>
              </a:rPr>
              <a:t> </a:t>
            </a:r>
            <a:r>
              <a:rPr lang="en-US" sz="2400" dirty="0">
                <a:solidFill>
                  <a:schemeClr val="tx1">
                    <a:lumMod val="85000"/>
                    <a:lumOff val="15000"/>
                  </a:schemeClr>
                </a:solidFill>
                <a:latin typeface="Trebuchet MS" panose="020B0703020202090204" pitchFamily="34" charset="0"/>
              </a:rPr>
              <a:t>the</a:t>
            </a:r>
            <a:r>
              <a:rPr lang="en-US" sz="2400" dirty="0">
                <a:latin typeface="Trebuchet MS" panose="020B0703020202090204" pitchFamily="34" charset="0"/>
              </a:rPr>
              <a:t> </a:t>
            </a:r>
          </a:p>
          <a:p>
            <a:pPr algn="ctr"/>
            <a:r>
              <a:rPr lang="en-US" sz="2400" dirty="0">
                <a:solidFill>
                  <a:schemeClr val="accent5"/>
                </a:solidFill>
                <a:latin typeface="Trebuchet MS" panose="020B0703020202090204" pitchFamily="34" charset="0"/>
              </a:rPr>
              <a:t>partial results</a:t>
            </a:r>
            <a:endParaRPr lang="en-GR" sz="2400" dirty="0">
              <a:solidFill>
                <a:schemeClr val="accent5"/>
              </a:solidFill>
              <a:latin typeface="Trebuchet MS" panose="020B0703020202090204" pitchFamily="34" charset="0"/>
            </a:endParaRPr>
          </a:p>
        </p:txBody>
      </p:sp>
      <p:sp>
        <p:nvSpPr>
          <p:cNvPr id="243" name="TextBox 242">
            <a:extLst>
              <a:ext uri="{FF2B5EF4-FFF2-40B4-BE49-F238E27FC236}">
                <a16:creationId xmlns:a16="http://schemas.microsoft.com/office/drawing/2014/main" id="{A1E18008-AA96-E198-238D-A82F779F9EE3}"/>
              </a:ext>
            </a:extLst>
          </p:cNvPr>
          <p:cNvSpPr txBox="1"/>
          <p:nvPr/>
        </p:nvSpPr>
        <p:spPr>
          <a:xfrm>
            <a:off x="6865225" y="1879132"/>
            <a:ext cx="2143194" cy="830997"/>
          </a:xfrm>
          <a:prstGeom prst="rect">
            <a:avLst/>
          </a:prstGeom>
          <a:noFill/>
        </p:spPr>
        <p:txBody>
          <a:bodyPr wrap="square" rtlCol="0">
            <a:spAutoFit/>
          </a:bodyPr>
          <a:lstStyle/>
          <a:p>
            <a:pPr algn="ctr"/>
            <a:r>
              <a:rPr lang="en-US" sz="2400" dirty="0">
                <a:solidFill>
                  <a:schemeClr val="accent3"/>
                </a:solidFill>
                <a:latin typeface="Trebuchet MS" panose="020B0703020202090204" pitchFamily="34" charset="0"/>
              </a:rPr>
              <a:t>Merge</a:t>
            </a:r>
            <a:r>
              <a:rPr lang="en-US" sz="2400" dirty="0">
                <a:latin typeface="Trebuchet MS" panose="020B0703020202090204" pitchFamily="34" charset="0"/>
              </a:rPr>
              <a:t> </a:t>
            </a:r>
            <a:r>
              <a:rPr lang="en-US" sz="2400" dirty="0">
                <a:solidFill>
                  <a:schemeClr val="tx1">
                    <a:lumMod val="85000"/>
                    <a:lumOff val="15000"/>
                  </a:schemeClr>
                </a:solidFill>
                <a:latin typeface="Trebuchet MS" panose="020B0703020202090204" pitchFamily="34" charset="0"/>
              </a:rPr>
              <a:t>the</a:t>
            </a:r>
            <a:r>
              <a:rPr lang="en-US" sz="2400" dirty="0">
                <a:latin typeface="Trebuchet MS" panose="020B0703020202090204" pitchFamily="34" charset="0"/>
              </a:rPr>
              <a:t> </a:t>
            </a:r>
          </a:p>
          <a:p>
            <a:pPr algn="ctr"/>
            <a:r>
              <a:rPr lang="en-US" sz="2400" dirty="0">
                <a:solidFill>
                  <a:schemeClr val="accent3"/>
                </a:solidFill>
                <a:latin typeface="Trebuchet MS" panose="020B0703020202090204" pitchFamily="34" charset="0"/>
              </a:rPr>
              <a:t>partial</a:t>
            </a:r>
            <a:r>
              <a:rPr lang="en-US" sz="2400" dirty="0">
                <a:latin typeface="Trebuchet MS" panose="020B0703020202090204" pitchFamily="34" charset="0"/>
              </a:rPr>
              <a:t> </a:t>
            </a:r>
            <a:r>
              <a:rPr lang="en-US" sz="2400" dirty="0">
                <a:solidFill>
                  <a:schemeClr val="tx1">
                    <a:lumMod val="85000"/>
                    <a:lumOff val="15000"/>
                  </a:schemeClr>
                </a:solidFill>
                <a:latin typeface="Trebuchet MS" panose="020B0703020202090204" pitchFamily="34" charset="0"/>
              </a:rPr>
              <a:t>results</a:t>
            </a:r>
            <a:endParaRPr lang="en-GR" sz="2400" dirty="0">
              <a:solidFill>
                <a:schemeClr val="tx1">
                  <a:lumMod val="85000"/>
                  <a:lumOff val="15000"/>
                </a:schemeClr>
              </a:solidFill>
              <a:latin typeface="Trebuchet MS" panose="020B0703020202090204" pitchFamily="34" charset="0"/>
            </a:endParaRPr>
          </a:p>
        </p:txBody>
      </p:sp>
      <p:sp>
        <p:nvSpPr>
          <p:cNvPr id="244" name="Oval 243">
            <a:extLst>
              <a:ext uri="{FF2B5EF4-FFF2-40B4-BE49-F238E27FC236}">
                <a16:creationId xmlns:a16="http://schemas.microsoft.com/office/drawing/2014/main" id="{BC0DC382-A497-9F7F-EEBE-BA2BEAE2933C}"/>
              </a:ext>
            </a:extLst>
          </p:cNvPr>
          <p:cNvSpPr/>
          <p:nvPr/>
        </p:nvSpPr>
        <p:spPr>
          <a:xfrm>
            <a:off x="1723319" y="1374485"/>
            <a:ext cx="396000" cy="396000"/>
          </a:xfrm>
          <a:prstGeom prst="ellipse">
            <a:avLst/>
          </a:prstGeom>
          <a:solidFill>
            <a:schemeClr val="tx1">
              <a:lumMod val="85000"/>
              <a:lumOff val="15000"/>
            </a:schemeClr>
          </a:solidFill>
        </p:spPr>
        <p:style>
          <a:lnRef idx="2">
            <a:schemeClr val="dk1">
              <a:shade val="50000"/>
            </a:schemeClr>
          </a:lnRef>
          <a:fillRef idx="1">
            <a:schemeClr val="dk1"/>
          </a:fillRef>
          <a:effectRef idx="0">
            <a:schemeClr val="dk1"/>
          </a:effectRef>
          <a:fontRef idx="minor">
            <a:schemeClr val="lt1"/>
          </a:fontRef>
        </p:style>
        <p:txBody>
          <a:bodyPr lIns="36000" tIns="72000" rIns="36000" bIns="72000" rtlCol="0" anchor="ctr"/>
          <a:lstStyle/>
          <a:p>
            <a:pPr algn="ctr"/>
            <a:r>
              <a:rPr lang="en-GR" sz="2800" dirty="0">
                <a:latin typeface="Trebuchet MS" panose="020B0703020202090204" pitchFamily="34" charset="0"/>
              </a:rPr>
              <a:t>1</a:t>
            </a:r>
          </a:p>
        </p:txBody>
      </p:sp>
      <p:sp>
        <p:nvSpPr>
          <p:cNvPr id="245" name="Oval 244">
            <a:extLst>
              <a:ext uri="{FF2B5EF4-FFF2-40B4-BE49-F238E27FC236}">
                <a16:creationId xmlns:a16="http://schemas.microsoft.com/office/drawing/2014/main" id="{DF0F3A5F-B66B-84FC-1EF8-B6AB9349CCFC}"/>
              </a:ext>
            </a:extLst>
          </p:cNvPr>
          <p:cNvSpPr/>
          <p:nvPr/>
        </p:nvSpPr>
        <p:spPr>
          <a:xfrm>
            <a:off x="3812937" y="1374485"/>
            <a:ext cx="396000" cy="396000"/>
          </a:xfrm>
          <a:prstGeom prst="ellipse">
            <a:avLst/>
          </a:prstGeom>
          <a:solidFill>
            <a:schemeClr val="tx1">
              <a:lumMod val="85000"/>
              <a:lumOff val="15000"/>
            </a:schemeClr>
          </a:solidFill>
        </p:spPr>
        <p:style>
          <a:lnRef idx="2">
            <a:schemeClr val="dk1">
              <a:shade val="50000"/>
            </a:schemeClr>
          </a:lnRef>
          <a:fillRef idx="1">
            <a:schemeClr val="dk1"/>
          </a:fillRef>
          <a:effectRef idx="0">
            <a:schemeClr val="dk1"/>
          </a:effectRef>
          <a:fontRef idx="minor">
            <a:schemeClr val="lt1"/>
          </a:fontRef>
        </p:style>
        <p:txBody>
          <a:bodyPr lIns="36000" tIns="72000" rIns="36000" bIns="72000" rtlCol="0" anchor="ctr"/>
          <a:lstStyle/>
          <a:p>
            <a:pPr algn="ctr"/>
            <a:r>
              <a:rPr lang="en-GR" sz="2800" dirty="0">
                <a:latin typeface="Trebuchet MS" panose="020B0703020202090204" pitchFamily="34" charset="0"/>
              </a:rPr>
              <a:t>2</a:t>
            </a:r>
          </a:p>
        </p:txBody>
      </p:sp>
      <p:sp>
        <p:nvSpPr>
          <p:cNvPr id="246" name="Oval 245">
            <a:extLst>
              <a:ext uri="{FF2B5EF4-FFF2-40B4-BE49-F238E27FC236}">
                <a16:creationId xmlns:a16="http://schemas.microsoft.com/office/drawing/2014/main" id="{61DD44E0-DFD8-2E05-BB46-41AA829CC058}"/>
              </a:ext>
            </a:extLst>
          </p:cNvPr>
          <p:cNvSpPr/>
          <p:nvPr/>
        </p:nvSpPr>
        <p:spPr>
          <a:xfrm>
            <a:off x="5808967" y="1374485"/>
            <a:ext cx="396000" cy="396000"/>
          </a:xfrm>
          <a:prstGeom prst="ellipse">
            <a:avLst/>
          </a:prstGeom>
          <a:solidFill>
            <a:schemeClr val="tx1">
              <a:lumMod val="85000"/>
              <a:lumOff val="15000"/>
            </a:schemeClr>
          </a:solidFill>
        </p:spPr>
        <p:style>
          <a:lnRef idx="2">
            <a:schemeClr val="dk1">
              <a:shade val="50000"/>
            </a:schemeClr>
          </a:lnRef>
          <a:fillRef idx="1">
            <a:schemeClr val="dk1"/>
          </a:fillRef>
          <a:effectRef idx="0">
            <a:schemeClr val="dk1"/>
          </a:effectRef>
          <a:fontRef idx="minor">
            <a:schemeClr val="lt1"/>
          </a:fontRef>
        </p:style>
        <p:txBody>
          <a:bodyPr lIns="36000" tIns="72000" rIns="36000" bIns="72000" rtlCol="0" anchor="ctr"/>
          <a:lstStyle/>
          <a:p>
            <a:pPr algn="ctr"/>
            <a:r>
              <a:rPr lang="en-GR" sz="2800" dirty="0">
                <a:latin typeface="Trebuchet MS" panose="020B0703020202090204" pitchFamily="34" charset="0"/>
              </a:rPr>
              <a:t>3</a:t>
            </a:r>
          </a:p>
        </p:txBody>
      </p:sp>
      <p:sp>
        <p:nvSpPr>
          <p:cNvPr id="247" name="Oval 246">
            <a:extLst>
              <a:ext uri="{FF2B5EF4-FFF2-40B4-BE49-F238E27FC236}">
                <a16:creationId xmlns:a16="http://schemas.microsoft.com/office/drawing/2014/main" id="{2C162B09-4665-A42C-7B0A-C148A8C14AFA}"/>
              </a:ext>
            </a:extLst>
          </p:cNvPr>
          <p:cNvSpPr/>
          <p:nvPr/>
        </p:nvSpPr>
        <p:spPr>
          <a:xfrm>
            <a:off x="7676576" y="1374485"/>
            <a:ext cx="396000" cy="396000"/>
          </a:xfrm>
          <a:prstGeom prst="ellipse">
            <a:avLst/>
          </a:prstGeom>
          <a:solidFill>
            <a:schemeClr val="tx1">
              <a:lumMod val="85000"/>
              <a:lumOff val="15000"/>
            </a:schemeClr>
          </a:solidFill>
        </p:spPr>
        <p:style>
          <a:lnRef idx="2">
            <a:schemeClr val="dk1">
              <a:shade val="50000"/>
            </a:schemeClr>
          </a:lnRef>
          <a:fillRef idx="1">
            <a:schemeClr val="dk1"/>
          </a:fillRef>
          <a:effectRef idx="0">
            <a:schemeClr val="dk1"/>
          </a:effectRef>
          <a:fontRef idx="minor">
            <a:schemeClr val="lt1"/>
          </a:fontRef>
        </p:style>
        <p:txBody>
          <a:bodyPr lIns="36000" tIns="72000" rIns="36000" bIns="72000" rtlCol="0" anchor="ctr"/>
          <a:lstStyle/>
          <a:p>
            <a:pPr algn="ctr"/>
            <a:r>
              <a:rPr lang="en-GR" sz="2800" dirty="0">
                <a:latin typeface="Trebuchet MS" panose="020B0703020202090204" pitchFamily="34" charset="0"/>
              </a:rPr>
              <a:t>4</a:t>
            </a:r>
          </a:p>
        </p:txBody>
      </p:sp>
      <p:grpSp>
        <p:nvGrpSpPr>
          <p:cNvPr id="270" name="Group 269">
            <a:extLst>
              <a:ext uri="{FF2B5EF4-FFF2-40B4-BE49-F238E27FC236}">
                <a16:creationId xmlns:a16="http://schemas.microsoft.com/office/drawing/2014/main" id="{A6D98AA8-36C3-C714-5790-BDE010D677AB}"/>
              </a:ext>
            </a:extLst>
          </p:cNvPr>
          <p:cNvGrpSpPr/>
          <p:nvPr/>
        </p:nvGrpSpPr>
        <p:grpSpPr>
          <a:xfrm>
            <a:off x="96561" y="3371147"/>
            <a:ext cx="1442959" cy="1751942"/>
            <a:chOff x="2296213" y="4722314"/>
            <a:chExt cx="2216371" cy="1751942"/>
          </a:xfrm>
        </p:grpSpPr>
        <p:grpSp>
          <p:nvGrpSpPr>
            <p:cNvPr id="271" name="Group 270">
              <a:extLst>
                <a:ext uri="{FF2B5EF4-FFF2-40B4-BE49-F238E27FC236}">
                  <a16:creationId xmlns:a16="http://schemas.microsoft.com/office/drawing/2014/main" id="{DA98856E-C631-D834-050C-CEAFE7E1D265}"/>
                </a:ext>
              </a:extLst>
            </p:cNvPr>
            <p:cNvGrpSpPr>
              <a:grpSpLocks noChangeAspect="1"/>
            </p:cNvGrpSpPr>
            <p:nvPr/>
          </p:nvGrpSpPr>
          <p:grpSpPr>
            <a:xfrm>
              <a:off x="2296213" y="4722314"/>
              <a:ext cx="2216371" cy="1751942"/>
              <a:chOff x="4260365" y="4858069"/>
              <a:chExt cx="2522123" cy="1993630"/>
            </a:xfrm>
          </p:grpSpPr>
          <p:sp>
            <p:nvSpPr>
              <p:cNvPr id="305" name="Rounded Rectangle 304">
                <a:extLst>
                  <a:ext uri="{FF2B5EF4-FFF2-40B4-BE49-F238E27FC236}">
                    <a16:creationId xmlns:a16="http://schemas.microsoft.com/office/drawing/2014/main" id="{089B9220-D1FC-D48C-11DD-AC3F0AA54A76}"/>
                  </a:ext>
                </a:extLst>
              </p:cNvPr>
              <p:cNvSpPr>
                <a:spLocks/>
              </p:cNvSpPr>
              <p:nvPr/>
            </p:nvSpPr>
            <p:spPr>
              <a:xfrm>
                <a:off x="4260365" y="4858069"/>
                <a:ext cx="2522123" cy="1993630"/>
              </a:xfrm>
              <a:prstGeom prst="roundRect">
                <a:avLst>
                  <a:gd name="adj" fmla="val 7426"/>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algn="ctr"/>
                <a:r>
                  <a:rPr lang="en-GR" dirty="0">
                    <a:solidFill>
                      <a:schemeClr val="tx1"/>
                    </a:solidFill>
                    <a:latin typeface="Trebuchet MS" panose="020B0703020202090204" pitchFamily="34" charset="0"/>
                  </a:rPr>
                  <a:t>Main Memory</a:t>
                </a:r>
              </a:p>
            </p:txBody>
          </p:sp>
          <p:sp>
            <p:nvSpPr>
              <p:cNvPr id="315" name="Rounded Rectangle 314">
                <a:extLst>
                  <a:ext uri="{FF2B5EF4-FFF2-40B4-BE49-F238E27FC236}">
                    <a16:creationId xmlns:a16="http://schemas.microsoft.com/office/drawing/2014/main" id="{D9BF46E7-BB38-F184-9400-C84C893D6E71}"/>
                  </a:ext>
                </a:extLst>
              </p:cNvPr>
              <p:cNvSpPr/>
              <p:nvPr/>
            </p:nvSpPr>
            <p:spPr>
              <a:xfrm>
                <a:off x="4377994" y="5337859"/>
                <a:ext cx="1105791" cy="1395057"/>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algn="ctr">
                  <a:lnSpc>
                    <a:spcPct val="90000"/>
                  </a:lnSpc>
                </a:pPr>
                <a:r>
                  <a:rPr lang="en-GR" dirty="0">
                    <a:latin typeface="Trebuchet MS" panose="020B0703020202090204" pitchFamily="34" charset="0"/>
                  </a:rPr>
                  <a:t>DRAM Bank</a:t>
                </a:r>
              </a:p>
            </p:txBody>
          </p:sp>
          <p:sp>
            <p:nvSpPr>
              <p:cNvPr id="312" name="Rounded Rectangle 311">
                <a:extLst>
                  <a:ext uri="{FF2B5EF4-FFF2-40B4-BE49-F238E27FC236}">
                    <a16:creationId xmlns:a16="http://schemas.microsoft.com/office/drawing/2014/main" id="{25546127-A13C-D5C0-4D05-3A3C7AE2F1BC}"/>
                  </a:ext>
                </a:extLst>
              </p:cNvPr>
              <p:cNvSpPr/>
              <p:nvPr/>
            </p:nvSpPr>
            <p:spPr>
              <a:xfrm>
                <a:off x="5600495" y="5343892"/>
                <a:ext cx="1105791" cy="1389023"/>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algn="ctr">
                  <a:lnSpc>
                    <a:spcPct val="90000"/>
                  </a:lnSpc>
                </a:pPr>
                <a:r>
                  <a:rPr lang="en-GR" dirty="0">
                    <a:latin typeface="Trebuchet MS" panose="020B0703020202090204" pitchFamily="34" charset="0"/>
                  </a:rPr>
                  <a:t>DRAM Bank</a:t>
                </a:r>
              </a:p>
            </p:txBody>
          </p:sp>
        </p:grpSp>
        <p:grpSp>
          <p:nvGrpSpPr>
            <p:cNvPr id="295" name="Group 294">
              <a:extLst>
                <a:ext uri="{FF2B5EF4-FFF2-40B4-BE49-F238E27FC236}">
                  <a16:creationId xmlns:a16="http://schemas.microsoft.com/office/drawing/2014/main" id="{B93403E0-407E-B7FA-74B5-6CFADD920C7F}"/>
                </a:ext>
              </a:extLst>
            </p:cNvPr>
            <p:cNvGrpSpPr>
              <a:grpSpLocks noChangeAspect="1"/>
            </p:cNvGrpSpPr>
            <p:nvPr/>
          </p:nvGrpSpPr>
          <p:grpSpPr>
            <a:xfrm rot="9107400">
              <a:off x="2514565" y="5897606"/>
              <a:ext cx="738787" cy="201512"/>
              <a:chOff x="366106" y="4476406"/>
              <a:chExt cx="925723" cy="237227"/>
            </a:xfrm>
            <a:solidFill>
              <a:schemeClr val="accent1">
                <a:lumMod val="20000"/>
                <a:lumOff val="80000"/>
              </a:schemeClr>
            </a:solidFill>
          </p:grpSpPr>
          <p:sp>
            <p:nvSpPr>
              <p:cNvPr id="301" name="Rectangle 300">
                <a:extLst>
                  <a:ext uri="{FF2B5EF4-FFF2-40B4-BE49-F238E27FC236}">
                    <a16:creationId xmlns:a16="http://schemas.microsoft.com/office/drawing/2014/main" id="{E5B6BC5D-1844-71DA-7193-4C85A2E4398D}"/>
                  </a:ext>
                </a:extLst>
              </p:cNvPr>
              <p:cNvSpPr/>
              <p:nvPr/>
            </p:nvSpPr>
            <p:spPr>
              <a:xfrm>
                <a:off x="366106" y="4476406"/>
                <a:ext cx="226802" cy="234003"/>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02" name="Rectangle 301">
                <a:extLst>
                  <a:ext uri="{FF2B5EF4-FFF2-40B4-BE49-F238E27FC236}">
                    <a16:creationId xmlns:a16="http://schemas.microsoft.com/office/drawing/2014/main" id="{F07AEEEF-FEB4-8B80-463F-C2777A3BDCD7}"/>
                  </a:ext>
                </a:extLst>
              </p:cNvPr>
              <p:cNvSpPr/>
              <p:nvPr/>
            </p:nvSpPr>
            <p:spPr>
              <a:xfrm>
                <a:off x="592614" y="4477943"/>
                <a:ext cx="226802"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03" name="Rectangle 302">
                <a:extLst>
                  <a:ext uri="{FF2B5EF4-FFF2-40B4-BE49-F238E27FC236}">
                    <a16:creationId xmlns:a16="http://schemas.microsoft.com/office/drawing/2014/main" id="{82000D67-A8CB-D39A-D4CF-C2F1C2A9F245}"/>
                  </a:ext>
                </a:extLst>
              </p:cNvPr>
              <p:cNvSpPr/>
              <p:nvPr/>
            </p:nvSpPr>
            <p:spPr>
              <a:xfrm>
                <a:off x="825644" y="4479631"/>
                <a:ext cx="226802" cy="234002"/>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04" name="Rectangle 303">
                <a:extLst>
                  <a:ext uri="{FF2B5EF4-FFF2-40B4-BE49-F238E27FC236}">
                    <a16:creationId xmlns:a16="http://schemas.microsoft.com/office/drawing/2014/main" id="{C951113A-C3EE-4E43-2798-A1B8AF4FCEB2}"/>
                  </a:ext>
                </a:extLst>
              </p:cNvPr>
              <p:cNvSpPr/>
              <p:nvPr/>
            </p:nvSpPr>
            <p:spPr>
              <a:xfrm>
                <a:off x="1065029" y="4478357"/>
                <a:ext cx="226800" cy="234001"/>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285" name="Group 284">
              <a:extLst>
                <a:ext uri="{FF2B5EF4-FFF2-40B4-BE49-F238E27FC236}">
                  <a16:creationId xmlns:a16="http://schemas.microsoft.com/office/drawing/2014/main" id="{FE1A38F6-915A-7F06-A2AC-DCAE83399735}"/>
                </a:ext>
              </a:extLst>
            </p:cNvPr>
            <p:cNvGrpSpPr>
              <a:grpSpLocks noChangeAspect="1"/>
            </p:cNvGrpSpPr>
            <p:nvPr/>
          </p:nvGrpSpPr>
          <p:grpSpPr>
            <a:xfrm rot="9107400">
              <a:off x="3580502" y="5904426"/>
              <a:ext cx="735872" cy="199930"/>
              <a:chOff x="417535" y="4494285"/>
              <a:chExt cx="922069" cy="235365"/>
            </a:xfrm>
            <a:solidFill>
              <a:schemeClr val="accent1">
                <a:lumMod val="20000"/>
                <a:lumOff val="80000"/>
              </a:schemeClr>
            </a:solidFill>
          </p:grpSpPr>
          <p:sp>
            <p:nvSpPr>
              <p:cNvPr id="291" name="Rectangle 290">
                <a:extLst>
                  <a:ext uri="{FF2B5EF4-FFF2-40B4-BE49-F238E27FC236}">
                    <a16:creationId xmlns:a16="http://schemas.microsoft.com/office/drawing/2014/main" id="{5D4647FD-195D-BD12-4789-C4BBDF611995}"/>
                  </a:ext>
                </a:extLst>
              </p:cNvPr>
              <p:cNvSpPr/>
              <p:nvPr/>
            </p:nvSpPr>
            <p:spPr>
              <a:xfrm>
                <a:off x="417535" y="4494285"/>
                <a:ext cx="226801"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92" name="Rectangle 291">
                <a:extLst>
                  <a:ext uri="{FF2B5EF4-FFF2-40B4-BE49-F238E27FC236}">
                    <a16:creationId xmlns:a16="http://schemas.microsoft.com/office/drawing/2014/main" id="{24BE572E-3D3A-F1BC-F197-EF7C396A2024}"/>
                  </a:ext>
                </a:extLst>
              </p:cNvPr>
              <p:cNvSpPr/>
              <p:nvPr/>
            </p:nvSpPr>
            <p:spPr>
              <a:xfrm>
                <a:off x="643340" y="4494499"/>
                <a:ext cx="226801" cy="233999"/>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93" name="Rectangle 292">
                <a:extLst>
                  <a:ext uri="{FF2B5EF4-FFF2-40B4-BE49-F238E27FC236}">
                    <a16:creationId xmlns:a16="http://schemas.microsoft.com/office/drawing/2014/main" id="{FEF8B949-4AAF-0A4F-9B0E-CA5BFFBA5FF5}"/>
                  </a:ext>
                </a:extLst>
              </p:cNvPr>
              <p:cNvSpPr/>
              <p:nvPr/>
            </p:nvSpPr>
            <p:spPr>
              <a:xfrm>
                <a:off x="874649" y="4495648"/>
                <a:ext cx="226801" cy="234002"/>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94" name="Rectangle 293">
                <a:extLst>
                  <a:ext uri="{FF2B5EF4-FFF2-40B4-BE49-F238E27FC236}">
                    <a16:creationId xmlns:a16="http://schemas.microsoft.com/office/drawing/2014/main" id="{1AEECEFE-B659-E867-AEE0-7433942041D5}"/>
                  </a:ext>
                </a:extLst>
              </p:cNvPr>
              <p:cNvSpPr/>
              <p:nvPr/>
            </p:nvSpPr>
            <p:spPr>
              <a:xfrm>
                <a:off x="1112804" y="4495054"/>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sp>
        <p:nvSpPr>
          <p:cNvPr id="159" name="Rounded Rectangle 158">
            <a:extLst>
              <a:ext uri="{FF2B5EF4-FFF2-40B4-BE49-F238E27FC236}">
                <a16:creationId xmlns:a16="http://schemas.microsoft.com/office/drawing/2014/main" id="{6131F043-A479-2706-2946-37A727A46857}"/>
              </a:ext>
            </a:extLst>
          </p:cNvPr>
          <p:cNvSpPr/>
          <p:nvPr/>
        </p:nvSpPr>
        <p:spPr>
          <a:xfrm>
            <a:off x="1063571" y="1222891"/>
            <a:ext cx="7884000" cy="1627322"/>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p>
        </p:txBody>
      </p:sp>
    </p:spTree>
    <p:extLst>
      <p:ext uri="{BB962C8B-B14F-4D97-AF65-F5344CB8AC3E}">
        <p14:creationId xmlns:p14="http://schemas.microsoft.com/office/powerpoint/2010/main" val="18821359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ontent Placeholder 2">
            <a:extLst>
              <a:ext uri="{FF2B5EF4-FFF2-40B4-BE49-F238E27FC236}">
                <a16:creationId xmlns:a16="http://schemas.microsoft.com/office/drawing/2014/main" id="{BB630268-3C6F-5184-F310-5C47D70EC713}"/>
              </a:ext>
            </a:extLst>
          </p:cNvPr>
          <p:cNvSpPr>
            <a:spLocks noGrp="1"/>
          </p:cNvSpPr>
          <p:nvPr>
            <p:ph idx="1"/>
          </p:nvPr>
        </p:nvSpPr>
        <p:spPr>
          <a:xfrm>
            <a:off x="391581" y="898138"/>
            <a:ext cx="8360840" cy="5667072"/>
          </a:xfrm>
        </p:spPr>
        <p:txBody>
          <a:bodyPr>
            <a:normAutofit/>
          </a:bodyPr>
          <a:lstStyle/>
          <a:p>
            <a:pPr marL="0" indent="0">
              <a:lnSpc>
                <a:spcPct val="100000"/>
              </a:lnSpc>
              <a:spcBef>
                <a:spcPts val="8"/>
              </a:spcBef>
              <a:buSzPct val="120000"/>
              <a:buNone/>
            </a:pPr>
            <a:r>
              <a:rPr lang="en-US" sz="2400" dirty="0">
                <a:solidFill>
                  <a:schemeClr val="tx1">
                    <a:lumMod val="95000"/>
                    <a:lumOff val="5000"/>
                  </a:schemeClr>
                </a:solidFill>
                <a:latin typeface="Trebuchet MS" panose="020B0703020202090204" pitchFamily="34" charset="0"/>
              </a:rPr>
              <a:t>COO format, 32-bit integer</a:t>
            </a:r>
            <a:endParaRPr lang="en-GR" sz="2000" dirty="0">
              <a:solidFill>
                <a:schemeClr val="tx1">
                  <a:lumMod val="95000"/>
                  <a:lumOff val="5000"/>
                </a:schemeClr>
              </a:solidFill>
              <a:latin typeface="Trebuchet MS" panose="020B0703020202090204" pitchFamily="34" charset="0"/>
            </a:endParaRPr>
          </a:p>
        </p:txBody>
      </p:sp>
      <p:grpSp>
        <p:nvGrpSpPr>
          <p:cNvPr id="6" name="Group 5">
            <a:extLst>
              <a:ext uri="{FF2B5EF4-FFF2-40B4-BE49-F238E27FC236}">
                <a16:creationId xmlns:a16="http://schemas.microsoft.com/office/drawing/2014/main" id="{22078FF6-DE54-803D-5853-1D3151FE0AED}"/>
              </a:ext>
            </a:extLst>
          </p:cNvPr>
          <p:cNvGrpSpPr/>
          <p:nvPr/>
        </p:nvGrpSpPr>
        <p:grpSpPr>
          <a:xfrm>
            <a:off x="156962" y="1319795"/>
            <a:ext cx="8373362" cy="3756468"/>
            <a:chOff x="156962" y="1244845"/>
            <a:chExt cx="8373362" cy="3756468"/>
          </a:xfrm>
        </p:grpSpPr>
        <p:grpSp>
          <p:nvGrpSpPr>
            <p:cNvPr id="4" name="Group 3">
              <a:extLst>
                <a:ext uri="{FF2B5EF4-FFF2-40B4-BE49-F238E27FC236}">
                  <a16:creationId xmlns:a16="http://schemas.microsoft.com/office/drawing/2014/main" id="{EB9B53C5-16EB-92B3-6493-04AEA76268D4}"/>
                </a:ext>
              </a:extLst>
            </p:cNvPr>
            <p:cNvGrpSpPr/>
            <p:nvPr/>
          </p:nvGrpSpPr>
          <p:grpSpPr>
            <a:xfrm>
              <a:off x="156962" y="1244845"/>
              <a:ext cx="8373362" cy="3756468"/>
              <a:chOff x="391579" y="597614"/>
              <a:chExt cx="8373362" cy="5648965"/>
            </a:xfrm>
          </p:grpSpPr>
          <p:grpSp>
            <p:nvGrpSpPr>
              <p:cNvPr id="3" name="Group 2">
                <a:extLst>
                  <a:ext uri="{FF2B5EF4-FFF2-40B4-BE49-F238E27FC236}">
                    <a16:creationId xmlns:a16="http://schemas.microsoft.com/office/drawing/2014/main" id="{C520E51E-BFBE-10F4-656E-BE77B1A4EE9F}"/>
                  </a:ext>
                </a:extLst>
              </p:cNvPr>
              <p:cNvGrpSpPr/>
              <p:nvPr/>
            </p:nvGrpSpPr>
            <p:grpSpPr>
              <a:xfrm>
                <a:off x="391579" y="1516947"/>
                <a:ext cx="8372259" cy="4729632"/>
                <a:chOff x="391579" y="1470453"/>
                <a:chExt cx="8372259" cy="4729632"/>
              </a:xfrm>
            </p:grpSpPr>
            <p:grpSp>
              <p:nvGrpSpPr>
                <p:cNvPr id="2" name="Group 1">
                  <a:extLst>
                    <a:ext uri="{FF2B5EF4-FFF2-40B4-BE49-F238E27FC236}">
                      <a16:creationId xmlns:a16="http://schemas.microsoft.com/office/drawing/2014/main" id="{C2DF615C-B881-D15E-D68C-4F1C0E964656}"/>
                    </a:ext>
                  </a:extLst>
                </p:cNvPr>
                <p:cNvGrpSpPr/>
                <p:nvPr/>
              </p:nvGrpSpPr>
              <p:grpSpPr>
                <a:xfrm>
                  <a:off x="391579" y="1470453"/>
                  <a:ext cx="8360839" cy="4729632"/>
                  <a:chOff x="391579" y="1470453"/>
                  <a:chExt cx="8360839" cy="4729632"/>
                </a:xfrm>
              </p:grpSpPr>
              <p:graphicFrame>
                <p:nvGraphicFramePr>
                  <p:cNvPr id="23" name="Chart 22">
                    <a:extLst>
                      <a:ext uri="{FF2B5EF4-FFF2-40B4-BE49-F238E27FC236}">
                        <a16:creationId xmlns:a16="http://schemas.microsoft.com/office/drawing/2014/main" id="{00000000-0008-0000-0500-00002708F71D}"/>
                      </a:ext>
                    </a:extLst>
                  </p:cNvPr>
                  <p:cNvGraphicFramePr>
                    <a:graphicFrameLocks/>
                  </p:cNvGraphicFramePr>
                  <p:nvPr>
                    <p:extLst>
                      <p:ext uri="{D42A27DB-BD31-4B8C-83A1-F6EECF244321}">
                        <p14:modId xmlns:p14="http://schemas.microsoft.com/office/powerpoint/2010/main" val="2783396952"/>
                      </p:ext>
                    </p:extLst>
                  </p:nvPr>
                </p:nvGraphicFramePr>
                <p:xfrm>
                  <a:off x="391579" y="1470453"/>
                  <a:ext cx="8360839" cy="4729632"/>
                </p:xfrm>
                <a:graphic>
                  <a:graphicData uri="http://schemas.openxmlformats.org/drawingml/2006/chart">
                    <c:chart xmlns:c="http://schemas.openxmlformats.org/drawingml/2006/chart" xmlns:r="http://schemas.openxmlformats.org/officeDocument/2006/relationships" r:id="rId3"/>
                  </a:graphicData>
                </a:graphic>
              </p:graphicFrame>
              <p:cxnSp>
                <p:nvCxnSpPr>
                  <p:cNvPr id="24" name="Straight Connector 23">
                    <a:extLst>
                      <a:ext uri="{FF2B5EF4-FFF2-40B4-BE49-F238E27FC236}">
                        <a16:creationId xmlns:a16="http://schemas.microsoft.com/office/drawing/2014/main" id="{E2BE7D28-31AC-78AF-9DA9-42B0F431161B}"/>
                      </a:ext>
                    </a:extLst>
                  </p:cNvPr>
                  <p:cNvCxnSpPr>
                    <a:cxnSpLocks/>
                  </p:cNvCxnSpPr>
                  <p:nvPr/>
                </p:nvCxnSpPr>
                <p:spPr>
                  <a:xfrm rot="5400000">
                    <a:off x="1398935" y="3444498"/>
                    <a:ext cx="34560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AA70624-7119-B786-3812-66AE682C68AC}"/>
                      </a:ext>
                    </a:extLst>
                  </p:cNvPr>
                  <p:cNvCxnSpPr>
                    <a:cxnSpLocks/>
                  </p:cNvCxnSpPr>
                  <p:nvPr/>
                </p:nvCxnSpPr>
                <p:spPr>
                  <a:xfrm rot="5400000">
                    <a:off x="3287145" y="3444498"/>
                    <a:ext cx="34560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8BAF5D4-37B6-9CA2-D495-EE6A05787ED5}"/>
                      </a:ext>
                    </a:extLst>
                  </p:cNvPr>
                  <p:cNvCxnSpPr>
                    <a:cxnSpLocks/>
                  </p:cNvCxnSpPr>
                  <p:nvPr/>
                </p:nvCxnSpPr>
                <p:spPr>
                  <a:xfrm rot="5400000">
                    <a:off x="5162440" y="3444498"/>
                    <a:ext cx="34560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cxnSp>
              <p:nvCxnSpPr>
                <p:cNvPr id="28" name="Straight Connector 27">
                  <a:extLst>
                    <a:ext uri="{FF2B5EF4-FFF2-40B4-BE49-F238E27FC236}">
                      <a16:creationId xmlns:a16="http://schemas.microsoft.com/office/drawing/2014/main" id="{74ADE633-7F9A-A72B-72E1-023C73952862}"/>
                    </a:ext>
                  </a:extLst>
                </p:cNvPr>
                <p:cNvCxnSpPr>
                  <a:cxnSpLocks/>
                </p:cNvCxnSpPr>
                <p:nvPr/>
              </p:nvCxnSpPr>
              <p:spPr>
                <a:xfrm>
                  <a:off x="1275838" y="3445458"/>
                  <a:ext cx="7488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0" name="Subtitle 2">
                <a:extLst>
                  <a:ext uri="{FF2B5EF4-FFF2-40B4-BE49-F238E27FC236}">
                    <a16:creationId xmlns:a16="http://schemas.microsoft.com/office/drawing/2014/main" id="{608C5794-BABC-3ED2-F428-FB7825C5F726}"/>
                  </a:ext>
                </a:extLst>
              </p:cNvPr>
              <p:cNvSpPr txBox="1">
                <a:spLocks/>
              </p:cNvSpPr>
              <p:nvPr/>
            </p:nvSpPr>
            <p:spPr>
              <a:xfrm>
                <a:off x="1693527" y="703030"/>
                <a:ext cx="593125" cy="754102"/>
              </a:xfrm>
              <a:prstGeom prst="rect">
                <a:avLst/>
              </a:prstGeom>
              <a:ln w="28575">
                <a:solidFill>
                  <a:schemeClr val="accent4"/>
                </a:solidFill>
              </a:ln>
            </p:spPr>
            <p:txBody>
              <a:bodyPr vert="horz" lIns="91440" tIns="216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200" dirty="0">
                    <a:solidFill>
                      <a:schemeClr val="accent4"/>
                    </a:solidFill>
                    <a:latin typeface="Trebuchet MS" panose="020B0703020202090204" pitchFamily="34" charset="0"/>
                    <a:cs typeface="Consolas" panose="020B0609020204030204" pitchFamily="49" charset="0"/>
                  </a:rPr>
                  <a:t>1D</a:t>
                </a:r>
              </a:p>
            </p:txBody>
          </p:sp>
          <p:sp>
            <p:nvSpPr>
              <p:cNvPr id="31" name="Subtitle 2">
                <a:extLst>
                  <a:ext uri="{FF2B5EF4-FFF2-40B4-BE49-F238E27FC236}">
                    <a16:creationId xmlns:a16="http://schemas.microsoft.com/office/drawing/2014/main" id="{9BBBED6C-543A-5F34-9681-1DA20AB7977D}"/>
                  </a:ext>
                </a:extLst>
              </p:cNvPr>
              <p:cNvSpPr txBox="1">
                <a:spLocks/>
              </p:cNvSpPr>
              <p:nvPr/>
            </p:nvSpPr>
            <p:spPr>
              <a:xfrm>
                <a:off x="3079917" y="597614"/>
                <a:ext cx="1876043" cy="979650"/>
              </a:xfrm>
              <a:prstGeom prst="rect">
                <a:avLst/>
              </a:prstGeom>
              <a:ln>
                <a:noFill/>
              </a:ln>
            </p:spPr>
            <p:txBody>
              <a:bodyPr vert="horz" lIns="91440" tIns="180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200" dirty="0">
                    <a:solidFill>
                      <a:schemeClr val="accent5"/>
                    </a:solidFill>
                    <a:latin typeface="Trebuchet MS" panose="020B0703020202090204" pitchFamily="34" charset="0"/>
                    <a:cs typeface="Consolas" panose="020B0609020204030204" pitchFamily="49" charset="0"/>
                  </a:rPr>
                  <a:t>2D</a:t>
                </a:r>
              </a:p>
              <a:p>
                <a:pPr>
                  <a:lnSpc>
                    <a:spcPct val="50000"/>
                  </a:lnSpc>
                </a:pPr>
                <a:r>
                  <a:rPr lang="en-GB" sz="2200" dirty="0">
                    <a:solidFill>
                      <a:schemeClr val="accent5"/>
                    </a:solidFill>
                    <a:latin typeface="Trebuchet MS" panose="020B0703020202090204" pitchFamily="34" charset="0"/>
                    <a:cs typeface="Consolas" panose="020B0609020204030204" pitchFamily="49" charset="0"/>
                  </a:rPr>
                  <a:t>E</a:t>
                </a:r>
                <a:r>
                  <a:rPr lang="en-GR" sz="2200" dirty="0">
                    <a:solidFill>
                      <a:schemeClr val="accent5"/>
                    </a:solidFill>
                    <a:latin typeface="Trebuchet MS" panose="020B0703020202090204" pitchFamily="34" charset="0"/>
                    <a:cs typeface="Consolas" panose="020B0609020204030204" pitchFamily="49" charset="0"/>
                  </a:rPr>
                  <a:t>qually-Sized</a:t>
                </a:r>
              </a:p>
            </p:txBody>
          </p:sp>
          <p:sp>
            <p:nvSpPr>
              <p:cNvPr id="32" name="Subtitle 2">
                <a:extLst>
                  <a:ext uri="{FF2B5EF4-FFF2-40B4-BE49-F238E27FC236}">
                    <a16:creationId xmlns:a16="http://schemas.microsoft.com/office/drawing/2014/main" id="{DD8CE832-2C79-9CDA-3F9B-0CB1D2CCC145}"/>
                  </a:ext>
                </a:extLst>
              </p:cNvPr>
              <p:cNvSpPr txBox="1">
                <a:spLocks/>
              </p:cNvSpPr>
              <p:nvPr/>
            </p:nvSpPr>
            <p:spPr>
              <a:xfrm>
                <a:off x="4968126" y="597617"/>
                <a:ext cx="1869101" cy="979649"/>
              </a:xfrm>
              <a:prstGeom prst="rect">
                <a:avLst/>
              </a:prstGeom>
              <a:ln>
                <a:noFill/>
              </a:ln>
            </p:spPr>
            <p:txBody>
              <a:bodyPr vert="horz" lIns="91440" tIns="180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200" dirty="0">
                    <a:solidFill>
                      <a:schemeClr val="accent6"/>
                    </a:solidFill>
                    <a:latin typeface="Trebuchet MS" panose="020B0703020202090204" pitchFamily="34" charset="0"/>
                    <a:cs typeface="Consolas" panose="020B0609020204030204" pitchFamily="49" charset="0"/>
                  </a:rPr>
                  <a:t>2D</a:t>
                </a:r>
              </a:p>
              <a:p>
                <a:pPr>
                  <a:lnSpc>
                    <a:spcPct val="50000"/>
                  </a:lnSpc>
                </a:pPr>
                <a:r>
                  <a:rPr lang="en-GB" sz="2200" dirty="0">
                    <a:solidFill>
                      <a:schemeClr val="accent6"/>
                    </a:solidFill>
                    <a:latin typeface="Trebuchet MS" panose="020B0703020202090204" pitchFamily="34" charset="0"/>
                    <a:cs typeface="Consolas" panose="020B0609020204030204" pitchFamily="49" charset="0"/>
                  </a:rPr>
                  <a:t>E</a:t>
                </a:r>
                <a:r>
                  <a:rPr lang="en-GR" sz="2200" dirty="0">
                    <a:solidFill>
                      <a:schemeClr val="accent6"/>
                    </a:solidFill>
                    <a:latin typeface="Trebuchet MS" panose="020B0703020202090204" pitchFamily="34" charset="0"/>
                    <a:cs typeface="Consolas" panose="020B0609020204030204" pitchFamily="49" charset="0"/>
                  </a:rPr>
                  <a:t>qually-Wide</a:t>
                </a:r>
              </a:p>
            </p:txBody>
          </p:sp>
          <p:sp>
            <p:nvSpPr>
              <p:cNvPr id="33" name="Subtitle 2">
                <a:extLst>
                  <a:ext uri="{FF2B5EF4-FFF2-40B4-BE49-F238E27FC236}">
                    <a16:creationId xmlns:a16="http://schemas.microsoft.com/office/drawing/2014/main" id="{41C9A6D2-8B9C-2673-F9C9-876F933A81B7}"/>
                  </a:ext>
                </a:extLst>
              </p:cNvPr>
              <p:cNvSpPr txBox="1">
                <a:spLocks/>
              </p:cNvSpPr>
              <p:nvPr/>
            </p:nvSpPr>
            <p:spPr>
              <a:xfrm>
                <a:off x="6837227" y="597614"/>
                <a:ext cx="1927714" cy="979644"/>
              </a:xfrm>
              <a:prstGeom prst="rect">
                <a:avLst/>
              </a:prstGeom>
              <a:ln>
                <a:noFill/>
              </a:ln>
            </p:spPr>
            <p:txBody>
              <a:bodyPr vert="horz" lIns="72000" tIns="180000" rIns="7200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200" dirty="0">
                    <a:solidFill>
                      <a:schemeClr val="tx2"/>
                    </a:solidFill>
                    <a:latin typeface="Trebuchet MS" panose="020B0703020202090204" pitchFamily="34" charset="0"/>
                    <a:cs typeface="Consolas" panose="020B0609020204030204" pitchFamily="49" charset="0"/>
                  </a:rPr>
                  <a:t>2D</a:t>
                </a:r>
              </a:p>
              <a:p>
                <a:pPr>
                  <a:lnSpc>
                    <a:spcPct val="50000"/>
                  </a:lnSpc>
                </a:pPr>
                <a:r>
                  <a:rPr lang="en-GB" sz="2200" dirty="0">
                    <a:solidFill>
                      <a:schemeClr val="tx2"/>
                    </a:solidFill>
                    <a:latin typeface="Trebuchet MS" panose="020B0703020202090204" pitchFamily="34" charset="0"/>
                    <a:cs typeface="Consolas" panose="020B0609020204030204" pitchFamily="49" charset="0"/>
                  </a:rPr>
                  <a:t>Variable</a:t>
                </a:r>
                <a:r>
                  <a:rPr lang="en-GR" sz="2200" dirty="0">
                    <a:solidFill>
                      <a:schemeClr val="tx2"/>
                    </a:solidFill>
                    <a:latin typeface="Trebuchet MS" panose="020B0703020202090204" pitchFamily="34" charset="0"/>
                    <a:cs typeface="Consolas" panose="020B0609020204030204" pitchFamily="49" charset="0"/>
                  </a:rPr>
                  <a:t>-Sized</a:t>
                </a:r>
              </a:p>
            </p:txBody>
          </p:sp>
        </p:grpSp>
        <p:sp>
          <p:nvSpPr>
            <p:cNvPr id="21" name="Subtitle 2">
              <a:extLst>
                <a:ext uri="{FF2B5EF4-FFF2-40B4-BE49-F238E27FC236}">
                  <a16:creationId xmlns:a16="http://schemas.microsoft.com/office/drawing/2014/main" id="{214258BD-2073-CD43-927E-4AFEFACF9ADE}"/>
                </a:ext>
              </a:extLst>
            </p:cNvPr>
            <p:cNvSpPr txBox="1">
              <a:spLocks/>
            </p:cNvSpPr>
            <p:nvPr/>
          </p:nvSpPr>
          <p:spPr>
            <a:xfrm>
              <a:off x="1041221" y="4550280"/>
              <a:ext cx="1876043" cy="325726"/>
            </a:xfrm>
            <a:prstGeom prst="rect">
              <a:avLst/>
            </a:prstGeom>
            <a:ln>
              <a:noFill/>
            </a:ln>
          </p:spPr>
          <p:txBody>
            <a:bodyPr vert="horz" lIns="91440" tIns="180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000" dirty="0">
                  <a:solidFill>
                    <a:schemeClr val="tx1">
                      <a:lumMod val="65000"/>
                      <a:lumOff val="35000"/>
                    </a:schemeClr>
                  </a:solidFill>
                  <a:latin typeface="Trebuchet MS" panose="020B0703020202090204" pitchFamily="34" charset="0"/>
                  <a:cs typeface="Consolas" panose="020B0609020204030204" pitchFamily="49" charset="0"/>
                </a:rPr>
                <a:t>#PIM Cores</a:t>
              </a:r>
            </a:p>
          </p:txBody>
        </p:sp>
        <p:sp>
          <p:nvSpPr>
            <p:cNvPr id="22" name="Subtitle 2">
              <a:extLst>
                <a:ext uri="{FF2B5EF4-FFF2-40B4-BE49-F238E27FC236}">
                  <a16:creationId xmlns:a16="http://schemas.microsoft.com/office/drawing/2014/main" id="{724C3BDE-BBB1-4764-6041-195D314104AB}"/>
                </a:ext>
              </a:extLst>
            </p:cNvPr>
            <p:cNvSpPr txBox="1">
              <a:spLocks/>
            </p:cNvSpPr>
            <p:nvPr/>
          </p:nvSpPr>
          <p:spPr>
            <a:xfrm>
              <a:off x="2917264" y="4550280"/>
              <a:ext cx="1876043" cy="325726"/>
            </a:xfrm>
            <a:prstGeom prst="rect">
              <a:avLst/>
            </a:prstGeom>
            <a:ln>
              <a:noFill/>
            </a:ln>
          </p:spPr>
          <p:txBody>
            <a:bodyPr vert="horz" lIns="91440" tIns="180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000" dirty="0">
                  <a:solidFill>
                    <a:schemeClr val="tx1">
                      <a:lumMod val="65000"/>
                      <a:lumOff val="35000"/>
                    </a:schemeClr>
                  </a:solidFill>
                  <a:latin typeface="Trebuchet MS" panose="020B0703020202090204" pitchFamily="34" charset="0"/>
                  <a:cs typeface="Consolas" panose="020B0609020204030204" pitchFamily="49" charset="0"/>
                </a:rPr>
                <a:t>#PIM Cores</a:t>
              </a:r>
            </a:p>
          </p:txBody>
        </p:sp>
        <p:sp>
          <p:nvSpPr>
            <p:cNvPr id="29" name="Subtitle 2">
              <a:extLst>
                <a:ext uri="{FF2B5EF4-FFF2-40B4-BE49-F238E27FC236}">
                  <a16:creationId xmlns:a16="http://schemas.microsoft.com/office/drawing/2014/main" id="{52795677-089B-711C-3824-F57EC1D27A8A}"/>
                </a:ext>
              </a:extLst>
            </p:cNvPr>
            <p:cNvSpPr txBox="1">
              <a:spLocks/>
            </p:cNvSpPr>
            <p:nvPr/>
          </p:nvSpPr>
          <p:spPr>
            <a:xfrm>
              <a:off x="4721343" y="4550280"/>
              <a:ext cx="1876043" cy="325726"/>
            </a:xfrm>
            <a:prstGeom prst="rect">
              <a:avLst/>
            </a:prstGeom>
            <a:ln>
              <a:noFill/>
            </a:ln>
          </p:spPr>
          <p:txBody>
            <a:bodyPr vert="horz" lIns="91440" tIns="180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000" dirty="0">
                  <a:solidFill>
                    <a:schemeClr val="tx1">
                      <a:lumMod val="65000"/>
                      <a:lumOff val="35000"/>
                    </a:schemeClr>
                  </a:solidFill>
                  <a:latin typeface="Trebuchet MS" panose="020B0703020202090204" pitchFamily="34" charset="0"/>
                  <a:cs typeface="Consolas" panose="020B0609020204030204" pitchFamily="49" charset="0"/>
                </a:rPr>
                <a:t>#PIM Cores</a:t>
              </a:r>
            </a:p>
          </p:txBody>
        </p:sp>
        <p:sp>
          <p:nvSpPr>
            <p:cNvPr id="34" name="Subtitle 2">
              <a:extLst>
                <a:ext uri="{FF2B5EF4-FFF2-40B4-BE49-F238E27FC236}">
                  <a16:creationId xmlns:a16="http://schemas.microsoft.com/office/drawing/2014/main" id="{30F316B0-292D-6369-B527-33B12CCCCDA1}"/>
                </a:ext>
              </a:extLst>
            </p:cNvPr>
            <p:cNvSpPr txBox="1">
              <a:spLocks/>
            </p:cNvSpPr>
            <p:nvPr/>
          </p:nvSpPr>
          <p:spPr>
            <a:xfrm>
              <a:off x="6548628" y="4550280"/>
              <a:ext cx="1876043" cy="325726"/>
            </a:xfrm>
            <a:prstGeom prst="rect">
              <a:avLst/>
            </a:prstGeom>
            <a:ln>
              <a:noFill/>
            </a:ln>
          </p:spPr>
          <p:txBody>
            <a:bodyPr vert="horz" lIns="91440" tIns="180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000" dirty="0">
                  <a:solidFill>
                    <a:schemeClr val="tx1">
                      <a:lumMod val="65000"/>
                      <a:lumOff val="35000"/>
                    </a:schemeClr>
                  </a:solidFill>
                  <a:latin typeface="Trebuchet MS" panose="020B0703020202090204" pitchFamily="34" charset="0"/>
                  <a:cs typeface="Consolas" panose="020B0609020204030204" pitchFamily="49" charset="0"/>
                </a:rPr>
                <a:t>#PIM Cores</a:t>
              </a:r>
            </a:p>
          </p:txBody>
        </p:sp>
      </p:grpSp>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29</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95577"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accent6">
                    <a:lumMod val="50000"/>
                  </a:schemeClr>
                </a:solidFill>
                <a:latin typeface="Trebuchet MS" panose="020B0703020202090204" pitchFamily="34" charset="0"/>
              </a:rPr>
              <a:t>Scalability</a:t>
            </a:r>
          </a:p>
        </p:txBody>
      </p:sp>
      <p:sp>
        <p:nvSpPr>
          <p:cNvPr id="35" name="Rounded Rectangle 34">
            <a:extLst>
              <a:ext uri="{FF2B5EF4-FFF2-40B4-BE49-F238E27FC236}">
                <a16:creationId xmlns:a16="http://schemas.microsoft.com/office/drawing/2014/main" id="{28A8FCB3-9063-2359-4249-2FEB6C9FAF99}"/>
              </a:ext>
            </a:extLst>
          </p:cNvPr>
          <p:cNvSpPr/>
          <p:nvPr/>
        </p:nvSpPr>
        <p:spPr>
          <a:xfrm>
            <a:off x="1513990" y="2909368"/>
            <a:ext cx="448737" cy="1168904"/>
          </a:xfrm>
          <a:prstGeom prst="roundRect">
            <a:avLst/>
          </a:prstGeom>
          <a:noFill/>
          <a:ln w="38100">
            <a:solidFill>
              <a:schemeClr val="accent1"/>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solidFill>
                <a:schemeClr val="accent1"/>
              </a:solidFill>
            </a:endParaRPr>
          </a:p>
        </p:txBody>
      </p:sp>
      <p:sp>
        <p:nvSpPr>
          <p:cNvPr id="36" name="Rounded Rectangle 35">
            <a:extLst>
              <a:ext uri="{FF2B5EF4-FFF2-40B4-BE49-F238E27FC236}">
                <a16:creationId xmlns:a16="http://schemas.microsoft.com/office/drawing/2014/main" id="{7C84A579-7198-858F-0AED-F4C4C13DE721}"/>
              </a:ext>
            </a:extLst>
          </p:cNvPr>
          <p:cNvSpPr/>
          <p:nvPr/>
        </p:nvSpPr>
        <p:spPr>
          <a:xfrm rot="5400000">
            <a:off x="2581679" y="1706920"/>
            <a:ext cx="281992" cy="888825"/>
          </a:xfrm>
          <a:prstGeom prst="roundRect">
            <a:avLst/>
          </a:prstGeom>
          <a:noFill/>
          <a:ln w="38100">
            <a:solidFill>
              <a:schemeClr val="accent1"/>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solidFill>
                <a:schemeClr val="accent1"/>
              </a:solidFill>
            </a:endParaRPr>
          </a:p>
        </p:txBody>
      </p:sp>
      <p:sp>
        <p:nvSpPr>
          <p:cNvPr id="19" name="Rectangle 18">
            <a:extLst>
              <a:ext uri="{FF2B5EF4-FFF2-40B4-BE49-F238E27FC236}">
                <a16:creationId xmlns:a16="http://schemas.microsoft.com/office/drawing/2014/main" id="{3FB76EEA-5301-7492-0003-361DFA39E136}"/>
              </a:ext>
            </a:extLst>
          </p:cNvPr>
          <p:cNvSpPr/>
          <p:nvPr/>
        </p:nvSpPr>
        <p:spPr>
          <a:xfrm>
            <a:off x="8204" y="5076424"/>
            <a:ext cx="9127592" cy="1109613"/>
          </a:xfrm>
          <a:prstGeom prst="rect">
            <a:avLst/>
          </a:prstGeom>
          <a:solidFill>
            <a:schemeClr val="accent4">
              <a:lumMod val="20000"/>
              <a:lumOff val="80000"/>
            </a:schemeClr>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180000" rIns="180000" rtlCol="0" anchor="ctr"/>
          <a:lstStyle/>
          <a:p>
            <a:pPr algn="ctr"/>
            <a:r>
              <a:rPr lang="en-US" sz="2400" u="sng" dirty="0">
                <a:solidFill>
                  <a:schemeClr val="bg2">
                    <a:lumMod val="25000"/>
                  </a:schemeClr>
                </a:solidFill>
                <a:latin typeface="Trebuchet MS" panose="020B0703020202090204" pitchFamily="34" charset="0"/>
              </a:rPr>
              <a:t>1D</a:t>
            </a:r>
            <a:r>
              <a:rPr lang="en-US" sz="2400" dirty="0">
                <a:solidFill>
                  <a:schemeClr val="bg2">
                    <a:lumMod val="25000"/>
                  </a:schemeClr>
                </a:solidFill>
                <a:latin typeface="Trebuchet MS" panose="020B0703020202090204" pitchFamily="34" charset="0"/>
              </a:rPr>
              <a:t>:</a:t>
            </a:r>
            <a:r>
              <a:rPr lang="en-US" sz="2400" dirty="0">
                <a:solidFill>
                  <a:schemeClr val="accent4"/>
                </a:solidFill>
                <a:latin typeface="Trebuchet MS" panose="020B0703020202090204" pitchFamily="34" charset="0"/>
              </a:rPr>
              <a:t> #bytes </a:t>
            </a:r>
            <a:r>
              <a:rPr lang="en-US" sz="2400" dirty="0">
                <a:solidFill>
                  <a:schemeClr val="bg2">
                    <a:lumMod val="25000"/>
                  </a:schemeClr>
                </a:solidFill>
                <a:latin typeface="Trebuchet MS" panose="020B0703020202090204" pitchFamily="34" charset="0"/>
              </a:rPr>
              <a:t>to </a:t>
            </a:r>
            <a:r>
              <a:rPr lang="en-US" sz="2400" dirty="0">
                <a:solidFill>
                  <a:schemeClr val="accent1"/>
                </a:solidFill>
                <a:latin typeface="Trebuchet MS" panose="020B0703020202090204" pitchFamily="34" charset="0"/>
              </a:rPr>
              <a:t>load</a:t>
            </a:r>
            <a:r>
              <a:rPr lang="en-US" sz="2400" dirty="0">
                <a:solidFill>
                  <a:schemeClr val="bg2">
                    <a:lumMod val="25000"/>
                  </a:schemeClr>
                </a:solidFill>
                <a:latin typeface="Trebuchet MS" panose="020B0703020202090204" pitchFamily="34" charset="0"/>
              </a:rPr>
              <a:t> the input vector grows </a:t>
            </a:r>
            <a:r>
              <a:rPr lang="en-US" sz="2400" dirty="0">
                <a:solidFill>
                  <a:schemeClr val="accent2"/>
                </a:solidFill>
                <a:latin typeface="Trebuchet MS" panose="020B0703020202090204" pitchFamily="34" charset="0"/>
              </a:rPr>
              <a:t>linearly</a:t>
            </a:r>
            <a:r>
              <a:rPr lang="en-US" sz="2400" dirty="0">
                <a:solidFill>
                  <a:schemeClr val="bg2">
                    <a:lumMod val="25000"/>
                  </a:schemeClr>
                </a:solidFill>
                <a:latin typeface="Trebuchet MS" panose="020B0703020202090204" pitchFamily="34" charset="0"/>
              </a:rPr>
              <a:t> to </a:t>
            </a:r>
            <a:r>
              <a:rPr lang="en-US" sz="2400" dirty="0">
                <a:solidFill>
                  <a:schemeClr val="accent3"/>
                </a:solidFill>
                <a:latin typeface="Trebuchet MS" panose="020B0703020202090204" pitchFamily="34" charset="0"/>
              </a:rPr>
              <a:t>#PIM cores</a:t>
            </a:r>
            <a:endParaRPr lang="en-GR" sz="2400" dirty="0">
              <a:solidFill>
                <a:schemeClr val="bg2">
                  <a:lumMod val="25000"/>
                </a:schemeClr>
              </a:solidFill>
              <a:latin typeface="Trebuchet MS" panose="020B0703020202090204" pitchFamily="34" charset="0"/>
            </a:endParaRPr>
          </a:p>
        </p:txBody>
      </p:sp>
      <p:sp>
        <p:nvSpPr>
          <p:cNvPr id="37" name="Rounded Rectangle 36">
            <a:extLst>
              <a:ext uri="{FF2B5EF4-FFF2-40B4-BE49-F238E27FC236}">
                <a16:creationId xmlns:a16="http://schemas.microsoft.com/office/drawing/2014/main" id="{7D75869B-C65F-A854-05C9-6D0F503908AA}"/>
              </a:ext>
            </a:extLst>
          </p:cNvPr>
          <p:cNvSpPr/>
          <p:nvPr/>
        </p:nvSpPr>
        <p:spPr>
          <a:xfrm>
            <a:off x="5561351" y="345373"/>
            <a:ext cx="2953999" cy="818156"/>
          </a:xfrm>
          <a:prstGeom prst="roundRect">
            <a:avLst/>
          </a:prstGeom>
          <a:solidFill>
            <a:schemeClr val="accent5">
              <a:lumMod val="20000"/>
              <a:lumOff val="8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GR" sz="2000" dirty="0">
                <a:solidFill>
                  <a:schemeClr val="bg2">
                    <a:lumMod val="25000"/>
                  </a:schemeClr>
                </a:solidFill>
                <a:latin typeface="Trebuchet MS" panose="020B0703020202090204" pitchFamily="34" charset="0"/>
              </a:rPr>
              <a:t>The scalability is limited by the </a:t>
            </a:r>
            <a:r>
              <a:rPr lang="en-GR" sz="2000" dirty="0">
                <a:solidFill>
                  <a:schemeClr val="accent2"/>
                </a:solidFill>
                <a:latin typeface="Trebuchet MS" panose="020B0703020202090204" pitchFamily="34" charset="0"/>
              </a:rPr>
              <a:t>load</a:t>
            </a:r>
            <a:r>
              <a:rPr lang="en-GR" sz="2000" dirty="0">
                <a:solidFill>
                  <a:schemeClr val="bg2">
                    <a:lumMod val="25000"/>
                  </a:schemeClr>
                </a:solidFill>
                <a:latin typeface="Trebuchet MS" panose="020B0703020202090204" pitchFamily="34" charset="0"/>
              </a:rPr>
              <a:t> time</a:t>
            </a:r>
          </a:p>
        </p:txBody>
      </p:sp>
    </p:spTree>
    <p:extLst>
      <p:ext uri="{BB962C8B-B14F-4D97-AF65-F5344CB8AC3E}">
        <p14:creationId xmlns:p14="http://schemas.microsoft.com/office/powerpoint/2010/main" val="3987211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19" grpId="0" animBg="1"/>
      <p:bldP spid="3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3"/>
                </a:solidFill>
                <a:latin typeface="Trebuchet MS" panose="020B0703020202090204" pitchFamily="34" charset="0"/>
              </a:rPr>
              <a:t>3</a:t>
            </a:fld>
            <a:endParaRPr lang="en-GR" sz="2800" dirty="0">
              <a:solidFill>
                <a:schemeClr val="accent3"/>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R" sz="3600" dirty="0">
                <a:solidFill>
                  <a:schemeClr val="accent3"/>
                </a:solidFill>
                <a:latin typeface="Trebuchet MS" panose="020B0703020202090204" pitchFamily="34" charset="0"/>
              </a:rPr>
              <a:t>Sparse Data is Everywhere</a:t>
            </a:r>
            <a:endParaRPr lang="en-GB" sz="3600" dirty="0">
              <a:solidFill>
                <a:schemeClr val="accent6">
                  <a:lumMod val="50000"/>
                </a:schemeClr>
              </a:solidFill>
              <a:latin typeface="Trebuchet MS" panose="020B0703020202090204" pitchFamily="34" charset="0"/>
            </a:endParaRPr>
          </a:p>
        </p:txBody>
      </p:sp>
      <p:sp>
        <p:nvSpPr>
          <p:cNvPr id="26" name="TextBox 25">
            <a:extLst>
              <a:ext uri="{FF2B5EF4-FFF2-40B4-BE49-F238E27FC236}">
                <a16:creationId xmlns:a16="http://schemas.microsoft.com/office/drawing/2014/main" id="{BB0EFBED-80C7-A1FE-97B5-100F05E8187B}"/>
              </a:ext>
            </a:extLst>
          </p:cNvPr>
          <p:cNvSpPr txBox="1"/>
          <p:nvPr/>
        </p:nvSpPr>
        <p:spPr>
          <a:xfrm>
            <a:off x="626444" y="1077866"/>
            <a:ext cx="2324870" cy="461665"/>
          </a:xfrm>
          <a:prstGeom prst="rect">
            <a:avLst/>
          </a:prstGeom>
          <a:noFill/>
        </p:spPr>
        <p:txBody>
          <a:bodyPr wrap="square" rtlCol="0">
            <a:spAutoFit/>
          </a:bodyPr>
          <a:lstStyle/>
          <a:p>
            <a:r>
              <a:rPr lang="en-GB" sz="2400" dirty="0">
                <a:effectLst/>
                <a:latin typeface="Trebuchet MS" panose="020B0703020202090204" pitchFamily="34" charset="0"/>
              </a:rPr>
              <a:t>Sparse Tables:</a:t>
            </a:r>
          </a:p>
        </p:txBody>
      </p:sp>
      <p:graphicFrame>
        <p:nvGraphicFramePr>
          <p:cNvPr id="3" name="Table 2">
            <a:extLst>
              <a:ext uri="{FF2B5EF4-FFF2-40B4-BE49-F238E27FC236}">
                <a16:creationId xmlns:a16="http://schemas.microsoft.com/office/drawing/2014/main" id="{2E7A7577-B248-2F73-4852-89186544046B}"/>
              </a:ext>
            </a:extLst>
          </p:cNvPr>
          <p:cNvGraphicFramePr>
            <a:graphicFrameLocks noGrp="1"/>
          </p:cNvGraphicFramePr>
          <p:nvPr>
            <p:extLst>
              <p:ext uri="{D42A27DB-BD31-4B8C-83A1-F6EECF244321}">
                <p14:modId xmlns:p14="http://schemas.microsoft.com/office/powerpoint/2010/main" val="1727966825"/>
              </p:ext>
            </p:extLst>
          </p:nvPr>
        </p:nvGraphicFramePr>
        <p:xfrm>
          <a:off x="507999" y="1901110"/>
          <a:ext cx="8128001" cy="4044638"/>
        </p:xfrm>
        <a:graphic>
          <a:graphicData uri="http://schemas.openxmlformats.org/drawingml/2006/table">
            <a:tbl>
              <a:tblPr firstRow="1" bandRow="1">
                <a:tableStyleId>{F5AB1C69-6EDB-4FF4-983F-18BD219EF322}</a:tableStyleId>
              </a:tblPr>
              <a:tblGrid>
                <a:gridCol w="1161143">
                  <a:extLst>
                    <a:ext uri="{9D8B030D-6E8A-4147-A177-3AD203B41FA5}">
                      <a16:colId xmlns:a16="http://schemas.microsoft.com/office/drawing/2014/main" val="2044893880"/>
                    </a:ext>
                  </a:extLst>
                </a:gridCol>
                <a:gridCol w="1161143">
                  <a:extLst>
                    <a:ext uri="{9D8B030D-6E8A-4147-A177-3AD203B41FA5}">
                      <a16:colId xmlns:a16="http://schemas.microsoft.com/office/drawing/2014/main" val="1203859062"/>
                    </a:ext>
                  </a:extLst>
                </a:gridCol>
                <a:gridCol w="1161143">
                  <a:extLst>
                    <a:ext uri="{9D8B030D-6E8A-4147-A177-3AD203B41FA5}">
                      <a16:colId xmlns:a16="http://schemas.microsoft.com/office/drawing/2014/main" val="1780894493"/>
                    </a:ext>
                  </a:extLst>
                </a:gridCol>
                <a:gridCol w="1161143">
                  <a:extLst>
                    <a:ext uri="{9D8B030D-6E8A-4147-A177-3AD203B41FA5}">
                      <a16:colId xmlns:a16="http://schemas.microsoft.com/office/drawing/2014/main" val="2974666882"/>
                    </a:ext>
                  </a:extLst>
                </a:gridCol>
                <a:gridCol w="1161143">
                  <a:extLst>
                    <a:ext uri="{9D8B030D-6E8A-4147-A177-3AD203B41FA5}">
                      <a16:colId xmlns:a16="http://schemas.microsoft.com/office/drawing/2014/main" val="1395926865"/>
                    </a:ext>
                  </a:extLst>
                </a:gridCol>
                <a:gridCol w="1161143">
                  <a:extLst>
                    <a:ext uri="{9D8B030D-6E8A-4147-A177-3AD203B41FA5}">
                      <a16:colId xmlns:a16="http://schemas.microsoft.com/office/drawing/2014/main" val="96254405"/>
                    </a:ext>
                  </a:extLst>
                </a:gridCol>
                <a:gridCol w="1161143">
                  <a:extLst>
                    <a:ext uri="{9D8B030D-6E8A-4147-A177-3AD203B41FA5}">
                      <a16:colId xmlns:a16="http://schemas.microsoft.com/office/drawing/2014/main" val="4183295759"/>
                    </a:ext>
                  </a:extLst>
                </a:gridCol>
              </a:tblGrid>
              <a:tr h="1457718">
                <a:tc>
                  <a:txBody>
                    <a:bodyPr/>
                    <a:lstStyle/>
                    <a:p>
                      <a:endParaRPr lang="en-GR" dirty="0"/>
                    </a:p>
                  </a:txBody>
                  <a:tcPr/>
                </a:tc>
                <a:tc>
                  <a:txBody>
                    <a:bodyPr/>
                    <a:lstStyle/>
                    <a:p>
                      <a:endParaRPr lang="en-GR"/>
                    </a:p>
                  </a:txBody>
                  <a:tcPr/>
                </a:tc>
                <a:tc>
                  <a:txBody>
                    <a:bodyPr/>
                    <a:lstStyle/>
                    <a:p>
                      <a:endParaRPr lang="en-GR" dirty="0"/>
                    </a:p>
                  </a:txBody>
                  <a:tcPr/>
                </a:tc>
                <a:tc>
                  <a:txBody>
                    <a:bodyPr/>
                    <a:lstStyle/>
                    <a:p>
                      <a:endParaRPr lang="en-GR" dirty="0"/>
                    </a:p>
                  </a:txBody>
                  <a:tcPr/>
                </a:tc>
                <a:tc>
                  <a:txBody>
                    <a:bodyPr/>
                    <a:lstStyle/>
                    <a:p>
                      <a:endParaRPr lang="en-GR" dirty="0"/>
                    </a:p>
                  </a:txBody>
                  <a:tcPr/>
                </a:tc>
                <a:tc>
                  <a:txBody>
                    <a:bodyPr/>
                    <a:lstStyle/>
                    <a:p>
                      <a:endParaRPr lang="en-GR"/>
                    </a:p>
                  </a:txBody>
                  <a:tcPr/>
                </a:tc>
                <a:tc>
                  <a:txBody>
                    <a:bodyPr/>
                    <a:lstStyle/>
                    <a:p>
                      <a:endParaRPr lang="en-GR" dirty="0"/>
                    </a:p>
                  </a:txBody>
                  <a:tcPr/>
                </a:tc>
                <a:extLst>
                  <a:ext uri="{0D108BD9-81ED-4DB2-BD59-A6C34878D82A}">
                    <a16:rowId xmlns:a16="http://schemas.microsoft.com/office/drawing/2014/main" val="4071334011"/>
                  </a:ext>
                </a:extLst>
              </a:tr>
              <a:tr h="646730">
                <a:tc>
                  <a:txBody>
                    <a:bodyPr/>
                    <a:lstStyle/>
                    <a:p>
                      <a:endParaRPr lang="en-GR" dirty="0"/>
                    </a:p>
                  </a:txBody>
                  <a:tcPr/>
                </a:tc>
                <a:tc>
                  <a:txBody>
                    <a:bodyPr/>
                    <a:lstStyle/>
                    <a:p>
                      <a:endParaRPr lang="en-GR"/>
                    </a:p>
                  </a:txBody>
                  <a:tcPr/>
                </a:tc>
                <a:tc>
                  <a:txBody>
                    <a:bodyPr/>
                    <a:lstStyle/>
                    <a:p>
                      <a:endParaRPr lang="en-GR" dirty="0"/>
                    </a:p>
                  </a:txBody>
                  <a:tcPr/>
                </a:tc>
                <a:tc>
                  <a:txBody>
                    <a:bodyPr/>
                    <a:lstStyle/>
                    <a:p>
                      <a:endParaRPr lang="en-GR"/>
                    </a:p>
                  </a:txBody>
                  <a:tcPr/>
                </a:tc>
                <a:tc>
                  <a:txBody>
                    <a:bodyPr/>
                    <a:lstStyle/>
                    <a:p>
                      <a:endParaRPr lang="en-GR"/>
                    </a:p>
                  </a:txBody>
                  <a:tcPr/>
                </a:tc>
                <a:tc>
                  <a:txBody>
                    <a:bodyPr/>
                    <a:lstStyle/>
                    <a:p>
                      <a:endParaRPr lang="en-GR"/>
                    </a:p>
                  </a:txBody>
                  <a:tcPr/>
                </a:tc>
                <a:tc>
                  <a:txBody>
                    <a:bodyPr/>
                    <a:lstStyle/>
                    <a:p>
                      <a:endParaRPr lang="en-GR"/>
                    </a:p>
                  </a:txBody>
                  <a:tcPr/>
                </a:tc>
                <a:extLst>
                  <a:ext uri="{0D108BD9-81ED-4DB2-BD59-A6C34878D82A}">
                    <a16:rowId xmlns:a16="http://schemas.microsoft.com/office/drawing/2014/main" val="1560074196"/>
                  </a:ext>
                </a:extLst>
              </a:tr>
              <a:tr h="646730">
                <a:tc>
                  <a:txBody>
                    <a:bodyPr/>
                    <a:lstStyle/>
                    <a:p>
                      <a:endParaRPr lang="en-GR"/>
                    </a:p>
                  </a:txBody>
                  <a:tcPr/>
                </a:tc>
                <a:tc>
                  <a:txBody>
                    <a:bodyPr/>
                    <a:lstStyle/>
                    <a:p>
                      <a:endParaRPr lang="en-GR"/>
                    </a:p>
                  </a:txBody>
                  <a:tcPr/>
                </a:tc>
                <a:tc>
                  <a:txBody>
                    <a:bodyPr/>
                    <a:lstStyle/>
                    <a:p>
                      <a:endParaRPr lang="en-GR"/>
                    </a:p>
                  </a:txBody>
                  <a:tcPr/>
                </a:tc>
                <a:tc>
                  <a:txBody>
                    <a:bodyPr/>
                    <a:lstStyle/>
                    <a:p>
                      <a:endParaRPr lang="en-GR"/>
                    </a:p>
                  </a:txBody>
                  <a:tcPr/>
                </a:tc>
                <a:tc>
                  <a:txBody>
                    <a:bodyPr/>
                    <a:lstStyle/>
                    <a:p>
                      <a:endParaRPr lang="en-GR"/>
                    </a:p>
                  </a:txBody>
                  <a:tcPr/>
                </a:tc>
                <a:tc>
                  <a:txBody>
                    <a:bodyPr/>
                    <a:lstStyle/>
                    <a:p>
                      <a:endParaRPr lang="en-GR"/>
                    </a:p>
                  </a:txBody>
                  <a:tcPr/>
                </a:tc>
                <a:tc>
                  <a:txBody>
                    <a:bodyPr/>
                    <a:lstStyle/>
                    <a:p>
                      <a:endParaRPr lang="en-GR"/>
                    </a:p>
                  </a:txBody>
                  <a:tcPr/>
                </a:tc>
                <a:extLst>
                  <a:ext uri="{0D108BD9-81ED-4DB2-BD59-A6C34878D82A}">
                    <a16:rowId xmlns:a16="http://schemas.microsoft.com/office/drawing/2014/main" val="3930677467"/>
                  </a:ext>
                </a:extLst>
              </a:tr>
              <a:tr h="646730">
                <a:tc>
                  <a:txBody>
                    <a:bodyPr/>
                    <a:lstStyle/>
                    <a:p>
                      <a:endParaRPr lang="en-GR"/>
                    </a:p>
                  </a:txBody>
                  <a:tcPr/>
                </a:tc>
                <a:tc>
                  <a:txBody>
                    <a:bodyPr/>
                    <a:lstStyle/>
                    <a:p>
                      <a:endParaRPr lang="en-GR"/>
                    </a:p>
                  </a:txBody>
                  <a:tcPr/>
                </a:tc>
                <a:tc>
                  <a:txBody>
                    <a:bodyPr/>
                    <a:lstStyle/>
                    <a:p>
                      <a:endParaRPr lang="en-GR"/>
                    </a:p>
                  </a:txBody>
                  <a:tcPr/>
                </a:tc>
                <a:tc>
                  <a:txBody>
                    <a:bodyPr/>
                    <a:lstStyle/>
                    <a:p>
                      <a:endParaRPr lang="en-GR"/>
                    </a:p>
                  </a:txBody>
                  <a:tcPr/>
                </a:tc>
                <a:tc>
                  <a:txBody>
                    <a:bodyPr/>
                    <a:lstStyle/>
                    <a:p>
                      <a:endParaRPr lang="en-GR"/>
                    </a:p>
                  </a:txBody>
                  <a:tcPr/>
                </a:tc>
                <a:tc>
                  <a:txBody>
                    <a:bodyPr/>
                    <a:lstStyle/>
                    <a:p>
                      <a:endParaRPr lang="en-GR"/>
                    </a:p>
                  </a:txBody>
                  <a:tcPr/>
                </a:tc>
                <a:tc>
                  <a:txBody>
                    <a:bodyPr/>
                    <a:lstStyle/>
                    <a:p>
                      <a:endParaRPr lang="en-GR"/>
                    </a:p>
                  </a:txBody>
                  <a:tcPr/>
                </a:tc>
                <a:extLst>
                  <a:ext uri="{0D108BD9-81ED-4DB2-BD59-A6C34878D82A}">
                    <a16:rowId xmlns:a16="http://schemas.microsoft.com/office/drawing/2014/main" val="3103350205"/>
                  </a:ext>
                </a:extLst>
              </a:tr>
              <a:tr h="646730">
                <a:tc>
                  <a:txBody>
                    <a:bodyPr/>
                    <a:lstStyle/>
                    <a:p>
                      <a:endParaRPr lang="en-GR"/>
                    </a:p>
                  </a:txBody>
                  <a:tcPr/>
                </a:tc>
                <a:tc>
                  <a:txBody>
                    <a:bodyPr/>
                    <a:lstStyle/>
                    <a:p>
                      <a:endParaRPr lang="en-GR"/>
                    </a:p>
                  </a:txBody>
                  <a:tcPr/>
                </a:tc>
                <a:tc>
                  <a:txBody>
                    <a:bodyPr/>
                    <a:lstStyle/>
                    <a:p>
                      <a:endParaRPr lang="en-GR"/>
                    </a:p>
                  </a:txBody>
                  <a:tcPr/>
                </a:tc>
                <a:tc>
                  <a:txBody>
                    <a:bodyPr/>
                    <a:lstStyle/>
                    <a:p>
                      <a:endParaRPr lang="en-GR"/>
                    </a:p>
                  </a:txBody>
                  <a:tcPr/>
                </a:tc>
                <a:tc>
                  <a:txBody>
                    <a:bodyPr/>
                    <a:lstStyle/>
                    <a:p>
                      <a:endParaRPr lang="en-GR"/>
                    </a:p>
                  </a:txBody>
                  <a:tcPr/>
                </a:tc>
                <a:tc>
                  <a:txBody>
                    <a:bodyPr/>
                    <a:lstStyle/>
                    <a:p>
                      <a:endParaRPr lang="en-GR"/>
                    </a:p>
                  </a:txBody>
                  <a:tcPr/>
                </a:tc>
                <a:tc>
                  <a:txBody>
                    <a:bodyPr/>
                    <a:lstStyle/>
                    <a:p>
                      <a:endParaRPr lang="en-GR" dirty="0"/>
                    </a:p>
                  </a:txBody>
                  <a:tcPr/>
                </a:tc>
                <a:extLst>
                  <a:ext uri="{0D108BD9-81ED-4DB2-BD59-A6C34878D82A}">
                    <a16:rowId xmlns:a16="http://schemas.microsoft.com/office/drawing/2014/main" val="1705716828"/>
                  </a:ext>
                </a:extLst>
              </a:tr>
            </a:tbl>
          </a:graphicData>
        </a:graphic>
      </p:graphicFrame>
      <p:pic>
        <p:nvPicPr>
          <p:cNvPr id="4" name="Graphic 3" descr="Female Profile">
            <a:extLst>
              <a:ext uri="{FF2B5EF4-FFF2-40B4-BE49-F238E27FC236}">
                <a16:creationId xmlns:a16="http://schemas.microsoft.com/office/drawing/2014/main" id="{7F7297F5-139E-7E18-DDB8-EF229B05E1E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435" y="4018553"/>
            <a:ext cx="644013" cy="644013"/>
          </a:xfrm>
          <a:prstGeom prst="rect">
            <a:avLst/>
          </a:prstGeom>
        </p:spPr>
      </p:pic>
      <p:pic>
        <p:nvPicPr>
          <p:cNvPr id="5" name="Graphic 4" descr="Female Profile">
            <a:extLst>
              <a:ext uri="{FF2B5EF4-FFF2-40B4-BE49-F238E27FC236}">
                <a16:creationId xmlns:a16="http://schemas.microsoft.com/office/drawing/2014/main" id="{BECFE888-207F-0AB2-DC95-14F67FA60D6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87434" y="5317641"/>
            <a:ext cx="644013" cy="644013"/>
          </a:xfrm>
          <a:prstGeom prst="rect">
            <a:avLst/>
          </a:prstGeom>
        </p:spPr>
      </p:pic>
      <p:pic>
        <p:nvPicPr>
          <p:cNvPr id="6" name="Graphic 5" descr="Male profile">
            <a:extLst>
              <a:ext uri="{FF2B5EF4-FFF2-40B4-BE49-F238E27FC236}">
                <a16:creationId xmlns:a16="http://schemas.microsoft.com/office/drawing/2014/main" id="{68DE03F8-4811-C887-A9C1-6E3D700018F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1122" y="4658331"/>
            <a:ext cx="644013" cy="644013"/>
          </a:xfrm>
          <a:prstGeom prst="rect">
            <a:avLst/>
          </a:prstGeom>
        </p:spPr>
      </p:pic>
      <p:pic>
        <p:nvPicPr>
          <p:cNvPr id="7" name="Graphic 6" descr="Male profile">
            <a:extLst>
              <a:ext uri="{FF2B5EF4-FFF2-40B4-BE49-F238E27FC236}">
                <a16:creationId xmlns:a16="http://schemas.microsoft.com/office/drawing/2014/main" id="{D3CB2CAF-F2B7-6466-A5C5-DBA25015708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87435" y="3342727"/>
            <a:ext cx="644013" cy="644013"/>
          </a:xfrm>
          <a:prstGeom prst="rect">
            <a:avLst/>
          </a:prstGeom>
        </p:spPr>
      </p:pic>
      <p:pic>
        <p:nvPicPr>
          <p:cNvPr id="9" name="Picture 8">
            <a:extLst>
              <a:ext uri="{FF2B5EF4-FFF2-40B4-BE49-F238E27FC236}">
                <a16:creationId xmlns:a16="http://schemas.microsoft.com/office/drawing/2014/main" id="{9E5A4372-1749-1B51-3F44-C83C364989FC}"/>
              </a:ext>
            </a:extLst>
          </p:cNvPr>
          <p:cNvPicPr>
            <a:picLocks noChangeAspect="1"/>
          </p:cNvPicPr>
          <p:nvPr/>
        </p:nvPicPr>
        <p:blipFill>
          <a:blip r:embed="rId11"/>
          <a:stretch>
            <a:fillRect/>
          </a:stretch>
        </p:blipFill>
        <p:spPr>
          <a:xfrm>
            <a:off x="1780714" y="2008720"/>
            <a:ext cx="828000" cy="1197244"/>
          </a:xfrm>
          <a:prstGeom prst="rect">
            <a:avLst/>
          </a:prstGeom>
        </p:spPr>
      </p:pic>
      <p:pic>
        <p:nvPicPr>
          <p:cNvPr id="10" name="Picture 9">
            <a:extLst>
              <a:ext uri="{FF2B5EF4-FFF2-40B4-BE49-F238E27FC236}">
                <a16:creationId xmlns:a16="http://schemas.microsoft.com/office/drawing/2014/main" id="{F2093A74-54A7-4AB6-2608-749CF13C9124}"/>
              </a:ext>
            </a:extLst>
          </p:cNvPr>
          <p:cNvPicPr>
            <a:picLocks noChangeAspect="1"/>
          </p:cNvPicPr>
          <p:nvPr/>
        </p:nvPicPr>
        <p:blipFill>
          <a:blip r:embed="rId12"/>
          <a:stretch>
            <a:fillRect/>
          </a:stretch>
        </p:blipFill>
        <p:spPr>
          <a:xfrm>
            <a:off x="2951314" y="2007942"/>
            <a:ext cx="829076" cy="1198800"/>
          </a:xfrm>
          <a:prstGeom prst="rect">
            <a:avLst/>
          </a:prstGeom>
        </p:spPr>
      </p:pic>
      <p:pic>
        <p:nvPicPr>
          <p:cNvPr id="11" name="Picture 10">
            <a:extLst>
              <a:ext uri="{FF2B5EF4-FFF2-40B4-BE49-F238E27FC236}">
                <a16:creationId xmlns:a16="http://schemas.microsoft.com/office/drawing/2014/main" id="{C8A1D328-1CBD-D0E7-F1D9-1F27317D81B2}"/>
              </a:ext>
            </a:extLst>
          </p:cNvPr>
          <p:cNvPicPr>
            <a:picLocks noChangeAspect="1"/>
          </p:cNvPicPr>
          <p:nvPr/>
        </p:nvPicPr>
        <p:blipFill>
          <a:blip r:embed="rId13"/>
          <a:stretch>
            <a:fillRect/>
          </a:stretch>
        </p:blipFill>
        <p:spPr>
          <a:xfrm>
            <a:off x="4122990" y="2007942"/>
            <a:ext cx="829077" cy="1198800"/>
          </a:xfrm>
          <a:prstGeom prst="rect">
            <a:avLst/>
          </a:prstGeom>
        </p:spPr>
      </p:pic>
      <p:pic>
        <p:nvPicPr>
          <p:cNvPr id="12" name="Picture 11">
            <a:extLst>
              <a:ext uri="{FF2B5EF4-FFF2-40B4-BE49-F238E27FC236}">
                <a16:creationId xmlns:a16="http://schemas.microsoft.com/office/drawing/2014/main" id="{8B8A6866-5BBC-6ABF-228E-DEFD18841F7D}"/>
              </a:ext>
            </a:extLst>
          </p:cNvPr>
          <p:cNvPicPr>
            <a:picLocks noChangeAspect="1"/>
          </p:cNvPicPr>
          <p:nvPr/>
        </p:nvPicPr>
        <p:blipFill>
          <a:blip r:embed="rId14"/>
          <a:stretch>
            <a:fillRect/>
          </a:stretch>
        </p:blipFill>
        <p:spPr>
          <a:xfrm>
            <a:off x="5356552" y="2007942"/>
            <a:ext cx="819905" cy="1198800"/>
          </a:xfrm>
          <a:prstGeom prst="rect">
            <a:avLst/>
          </a:prstGeom>
        </p:spPr>
      </p:pic>
      <p:pic>
        <p:nvPicPr>
          <p:cNvPr id="13" name="Picture 12">
            <a:extLst>
              <a:ext uri="{FF2B5EF4-FFF2-40B4-BE49-F238E27FC236}">
                <a16:creationId xmlns:a16="http://schemas.microsoft.com/office/drawing/2014/main" id="{DD54429F-2283-C26D-DDC8-99404CA824B4}"/>
              </a:ext>
            </a:extLst>
          </p:cNvPr>
          <p:cNvPicPr>
            <a:picLocks noChangeAspect="1"/>
          </p:cNvPicPr>
          <p:nvPr/>
        </p:nvPicPr>
        <p:blipFill>
          <a:blip r:embed="rId15"/>
          <a:stretch>
            <a:fillRect/>
          </a:stretch>
        </p:blipFill>
        <p:spPr>
          <a:xfrm>
            <a:off x="6472567" y="2007942"/>
            <a:ext cx="818381" cy="1198800"/>
          </a:xfrm>
          <a:prstGeom prst="rect">
            <a:avLst/>
          </a:prstGeom>
        </p:spPr>
      </p:pic>
      <p:pic>
        <p:nvPicPr>
          <p:cNvPr id="14" name="Picture 13">
            <a:extLst>
              <a:ext uri="{FF2B5EF4-FFF2-40B4-BE49-F238E27FC236}">
                <a16:creationId xmlns:a16="http://schemas.microsoft.com/office/drawing/2014/main" id="{F7C71557-F698-C4DD-79B0-D8102DA5E69E}"/>
              </a:ext>
            </a:extLst>
          </p:cNvPr>
          <p:cNvPicPr>
            <a:picLocks noChangeAspect="1"/>
          </p:cNvPicPr>
          <p:nvPr/>
        </p:nvPicPr>
        <p:blipFill>
          <a:blip r:embed="rId16"/>
          <a:stretch>
            <a:fillRect/>
          </a:stretch>
        </p:blipFill>
        <p:spPr>
          <a:xfrm>
            <a:off x="7644243" y="2007942"/>
            <a:ext cx="819905" cy="1198800"/>
          </a:xfrm>
          <a:prstGeom prst="rect">
            <a:avLst/>
          </a:prstGeom>
        </p:spPr>
      </p:pic>
      <p:grpSp>
        <p:nvGrpSpPr>
          <p:cNvPr id="15" name="Group 14">
            <a:extLst>
              <a:ext uri="{FF2B5EF4-FFF2-40B4-BE49-F238E27FC236}">
                <a16:creationId xmlns:a16="http://schemas.microsoft.com/office/drawing/2014/main" id="{0176EA31-32E2-FFA1-836C-B0862D2A90FA}"/>
              </a:ext>
            </a:extLst>
          </p:cNvPr>
          <p:cNvGrpSpPr/>
          <p:nvPr/>
        </p:nvGrpSpPr>
        <p:grpSpPr>
          <a:xfrm>
            <a:off x="1708501" y="4791858"/>
            <a:ext cx="1029699" cy="347462"/>
            <a:chOff x="4897432" y="5421193"/>
            <a:chExt cx="1029699" cy="347462"/>
          </a:xfrm>
        </p:grpSpPr>
        <p:pic>
          <p:nvPicPr>
            <p:cNvPr id="16" name="Graphic 15" descr="Star">
              <a:extLst>
                <a:ext uri="{FF2B5EF4-FFF2-40B4-BE49-F238E27FC236}">
                  <a16:creationId xmlns:a16="http://schemas.microsoft.com/office/drawing/2014/main" id="{016AA8C2-857D-BF0A-514C-9D9CD925F292}"/>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897432" y="5421193"/>
              <a:ext cx="347462" cy="347462"/>
            </a:xfrm>
            <a:prstGeom prst="rect">
              <a:avLst/>
            </a:prstGeom>
          </p:spPr>
        </p:pic>
        <p:pic>
          <p:nvPicPr>
            <p:cNvPr id="18" name="Graphic 17" descr="Star">
              <a:extLst>
                <a:ext uri="{FF2B5EF4-FFF2-40B4-BE49-F238E27FC236}">
                  <a16:creationId xmlns:a16="http://schemas.microsoft.com/office/drawing/2014/main" id="{458ED327-7074-B494-9F2B-9D8BD0A0A7D2}"/>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239362" y="5421193"/>
              <a:ext cx="347462" cy="347462"/>
            </a:xfrm>
            <a:prstGeom prst="rect">
              <a:avLst/>
            </a:prstGeom>
          </p:spPr>
        </p:pic>
        <p:pic>
          <p:nvPicPr>
            <p:cNvPr id="19" name="Graphic 18" descr="Star">
              <a:extLst>
                <a:ext uri="{FF2B5EF4-FFF2-40B4-BE49-F238E27FC236}">
                  <a16:creationId xmlns:a16="http://schemas.microsoft.com/office/drawing/2014/main" id="{CC98E025-7F66-24E0-0AAB-4E8AFBEC32E1}"/>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579669" y="5421193"/>
              <a:ext cx="347462" cy="347462"/>
            </a:xfrm>
            <a:prstGeom prst="rect">
              <a:avLst/>
            </a:prstGeom>
          </p:spPr>
        </p:pic>
      </p:grpSp>
      <p:grpSp>
        <p:nvGrpSpPr>
          <p:cNvPr id="20" name="Group 19">
            <a:extLst>
              <a:ext uri="{FF2B5EF4-FFF2-40B4-BE49-F238E27FC236}">
                <a16:creationId xmlns:a16="http://schemas.microsoft.com/office/drawing/2014/main" id="{AD14C8C1-4FCB-8F93-0D81-9C72B3CBE3B7}"/>
              </a:ext>
            </a:extLst>
          </p:cNvPr>
          <p:cNvGrpSpPr/>
          <p:nvPr/>
        </p:nvGrpSpPr>
        <p:grpSpPr>
          <a:xfrm>
            <a:off x="7575084" y="4789288"/>
            <a:ext cx="1029699" cy="347462"/>
            <a:chOff x="4897432" y="5421193"/>
            <a:chExt cx="1029699" cy="347462"/>
          </a:xfrm>
        </p:grpSpPr>
        <p:pic>
          <p:nvPicPr>
            <p:cNvPr id="21" name="Graphic 20" descr="Star">
              <a:extLst>
                <a:ext uri="{FF2B5EF4-FFF2-40B4-BE49-F238E27FC236}">
                  <a16:creationId xmlns:a16="http://schemas.microsoft.com/office/drawing/2014/main" id="{D61D2E13-9D63-7BD6-DE61-F6CD5130A4E7}"/>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897432" y="5421193"/>
              <a:ext cx="347462" cy="347462"/>
            </a:xfrm>
            <a:prstGeom prst="rect">
              <a:avLst/>
            </a:prstGeom>
          </p:spPr>
        </p:pic>
        <p:pic>
          <p:nvPicPr>
            <p:cNvPr id="22" name="Graphic 21" descr="Star">
              <a:extLst>
                <a:ext uri="{FF2B5EF4-FFF2-40B4-BE49-F238E27FC236}">
                  <a16:creationId xmlns:a16="http://schemas.microsoft.com/office/drawing/2014/main" id="{EDE90065-4A36-A5B7-D9DC-D727EB770740}"/>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239362" y="5421193"/>
              <a:ext cx="347462" cy="347462"/>
            </a:xfrm>
            <a:prstGeom prst="rect">
              <a:avLst/>
            </a:prstGeom>
          </p:spPr>
        </p:pic>
        <p:pic>
          <p:nvPicPr>
            <p:cNvPr id="23" name="Graphic 22" descr="Star">
              <a:extLst>
                <a:ext uri="{FF2B5EF4-FFF2-40B4-BE49-F238E27FC236}">
                  <a16:creationId xmlns:a16="http://schemas.microsoft.com/office/drawing/2014/main" id="{B913655E-C090-7419-EA11-0B0774668E9C}"/>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579669" y="5421193"/>
              <a:ext cx="347462" cy="347462"/>
            </a:xfrm>
            <a:prstGeom prst="rect">
              <a:avLst/>
            </a:prstGeom>
          </p:spPr>
        </p:pic>
      </p:grpSp>
      <p:grpSp>
        <p:nvGrpSpPr>
          <p:cNvPr id="24" name="Group 23">
            <a:extLst>
              <a:ext uri="{FF2B5EF4-FFF2-40B4-BE49-F238E27FC236}">
                <a16:creationId xmlns:a16="http://schemas.microsoft.com/office/drawing/2014/main" id="{E9EC5357-2AE4-695A-F5D8-AD558800C1A1}"/>
              </a:ext>
            </a:extLst>
          </p:cNvPr>
          <p:cNvGrpSpPr/>
          <p:nvPr/>
        </p:nvGrpSpPr>
        <p:grpSpPr>
          <a:xfrm>
            <a:off x="5146758" y="3509770"/>
            <a:ext cx="1029699" cy="347462"/>
            <a:chOff x="4897432" y="5421193"/>
            <a:chExt cx="1029699" cy="347462"/>
          </a:xfrm>
        </p:grpSpPr>
        <p:pic>
          <p:nvPicPr>
            <p:cNvPr id="25" name="Graphic 24" descr="Star">
              <a:extLst>
                <a:ext uri="{FF2B5EF4-FFF2-40B4-BE49-F238E27FC236}">
                  <a16:creationId xmlns:a16="http://schemas.microsoft.com/office/drawing/2014/main" id="{9A8B9D2F-0486-7CAA-A2B0-CDCB4EE3FD20}"/>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897432" y="5421193"/>
              <a:ext cx="347462" cy="347462"/>
            </a:xfrm>
            <a:prstGeom prst="rect">
              <a:avLst/>
            </a:prstGeom>
          </p:spPr>
        </p:pic>
        <p:pic>
          <p:nvPicPr>
            <p:cNvPr id="47" name="Graphic 46" descr="Star">
              <a:extLst>
                <a:ext uri="{FF2B5EF4-FFF2-40B4-BE49-F238E27FC236}">
                  <a16:creationId xmlns:a16="http://schemas.microsoft.com/office/drawing/2014/main" id="{E941D4D0-5330-2526-D711-CC3601CE6AD5}"/>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239362" y="5421193"/>
              <a:ext cx="347462" cy="347462"/>
            </a:xfrm>
            <a:prstGeom prst="rect">
              <a:avLst/>
            </a:prstGeom>
          </p:spPr>
        </p:pic>
        <p:pic>
          <p:nvPicPr>
            <p:cNvPr id="48" name="Graphic 47" descr="Star">
              <a:extLst>
                <a:ext uri="{FF2B5EF4-FFF2-40B4-BE49-F238E27FC236}">
                  <a16:creationId xmlns:a16="http://schemas.microsoft.com/office/drawing/2014/main" id="{687BB742-D21D-35E8-E927-63A67A104479}"/>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579669" y="5421193"/>
              <a:ext cx="347462" cy="347462"/>
            </a:xfrm>
            <a:prstGeom prst="rect">
              <a:avLst/>
            </a:prstGeom>
          </p:spPr>
        </p:pic>
      </p:grpSp>
      <p:grpSp>
        <p:nvGrpSpPr>
          <p:cNvPr id="49" name="Group 48">
            <a:extLst>
              <a:ext uri="{FF2B5EF4-FFF2-40B4-BE49-F238E27FC236}">
                <a16:creationId xmlns:a16="http://schemas.microsoft.com/office/drawing/2014/main" id="{424FFB15-4167-C59A-CC97-FD20D7D8D668}"/>
              </a:ext>
            </a:extLst>
          </p:cNvPr>
          <p:cNvGrpSpPr/>
          <p:nvPr/>
        </p:nvGrpSpPr>
        <p:grpSpPr>
          <a:xfrm>
            <a:off x="6389212" y="3491002"/>
            <a:ext cx="1029699" cy="347462"/>
            <a:chOff x="4897432" y="5421193"/>
            <a:chExt cx="1029699" cy="347462"/>
          </a:xfrm>
        </p:grpSpPr>
        <p:pic>
          <p:nvPicPr>
            <p:cNvPr id="50" name="Graphic 49" descr="Star">
              <a:extLst>
                <a:ext uri="{FF2B5EF4-FFF2-40B4-BE49-F238E27FC236}">
                  <a16:creationId xmlns:a16="http://schemas.microsoft.com/office/drawing/2014/main" id="{6C0456E2-6144-47B8-CB58-A9DBD6A290E8}"/>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897432" y="5421193"/>
              <a:ext cx="347462" cy="347462"/>
            </a:xfrm>
            <a:prstGeom prst="rect">
              <a:avLst/>
            </a:prstGeom>
          </p:spPr>
        </p:pic>
        <p:pic>
          <p:nvPicPr>
            <p:cNvPr id="51" name="Graphic 50" descr="Star">
              <a:extLst>
                <a:ext uri="{FF2B5EF4-FFF2-40B4-BE49-F238E27FC236}">
                  <a16:creationId xmlns:a16="http://schemas.microsoft.com/office/drawing/2014/main" id="{117E3962-D481-6543-2FC5-608F07107734}"/>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239362" y="5421193"/>
              <a:ext cx="347462" cy="347462"/>
            </a:xfrm>
            <a:prstGeom prst="rect">
              <a:avLst/>
            </a:prstGeom>
          </p:spPr>
        </p:pic>
        <p:pic>
          <p:nvPicPr>
            <p:cNvPr id="52" name="Graphic 51" descr="Star">
              <a:extLst>
                <a:ext uri="{FF2B5EF4-FFF2-40B4-BE49-F238E27FC236}">
                  <a16:creationId xmlns:a16="http://schemas.microsoft.com/office/drawing/2014/main" id="{967CF775-3FEE-F86E-AD74-47F1AEB3BE67}"/>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579669" y="5421193"/>
              <a:ext cx="347462" cy="347462"/>
            </a:xfrm>
            <a:prstGeom prst="rect">
              <a:avLst/>
            </a:prstGeom>
          </p:spPr>
        </p:pic>
      </p:grpSp>
      <p:grpSp>
        <p:nvGrpSpPr>
          <p:cNvPr id="53" name="Group 52">
            <a:extLst>
              <a:ext uri="{FF2B5EF4-FFF2-40B4-BE49-F238E27FC236}">
                <a16:creationId xmlns:a16="http://schemas.microsoft.com/office/drawing/2014/main" id="{7841C1AC-C808-285D-1F0C-6C881D15BB8D}"/>
              </a:ext>
            </a:extLst>
          </p:cNvPr>
          <p:cNvGrpSpPr/>
          <p:nvPr/>
        </p:nvGrpSpPr>
        <p:grpSpPr>
          <a:xfrm>
            <a:off x="4056333" y="5432508"/>
            <a:ext cx="1029699" cy="347462"/>
            <a:chOff x="4897432" y="5421193"/>
            <a:chExt cx="1029699" cy="347462"/>
          </a:xfrm>
        </p:grpSpPr>
        <p:pic>
          <p:nvPicPr>
            <p:cNvPr id="54" name="Graphic 53" descr="Star">
              <a:extLst>
                <a:ext uri="{FF2B5EF4-FFF2-40B4-BE49-F238E27FC236}">
                  <a16:creationId xmlns:a16="http://schemas.microsoft.com/office/drawing/2014/main" id="{1DA93D83-050D-0928-68A8-6E6C2AA05FF2}"/>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897432" y="5421193"/>
              <a:ext cx="347462" cy="347462"/>
            </a:xfrm>
            <a:prstGeom prst="rect">
              <a:avLst/>
            </a:prstGeom>
          </p:spPr>
        </p:pic>
        <p:pic>
          <p:nvPicPr>
            <p:cNvPr id="55" name="Graphic 54" descr="Star">
              <a:extLst>
                <a:ext uri="{FF2B5EF4-FFF2-40B4-BE49-F238E27FC236}">
                  <a16:creationId xmlns:a16="http://schemas.microsoft.com/office/drawing/2014/main" id="{25968796-E7DC-3C62-B178-A33A3B33687E}"/>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239362" y="5421193"/>
              <a:ext cx="347462" cy="347462"/>
            </a:xfrm>
            <a:prstGeom prst="rect">
              <a:avLst/>
            </a:prstGeom>
          </p:spPr>
        </p:pic>
        <p:pic>
          <p:nvPicPr>
            <p:cNvPr id="56" name="Graphic 55" descr="Star">
              <a:extLst>
                <a:ext uri="{FF2B5EF4-FFF2-40B4-BE49-F238E27FC236}">
                  <a16:creationId xmlns:a16="http://schemas.microsoft.com/office/drawing/2014/main" id="{5DF10CE1-4D71-2048-E2B9-86F0866F7489}"/>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579669" y="5421193"/>
              <a:ext cx="347462" cy="347462"/>
            </a:xfrm>
            <a:prstGeom prst="rect">
              <a:avLst/>
            </a:prstGeom>
          </p:spPr>
        </p:pic>
      </p:grpSp>
      <p:grpSp>
        <p:nvGrpSpPr>
          <p:cNvPr id="57" name="Group 56">
            <a:extLst>
              <a:ext uri="{FF2B5EF4-FFF2-40B4-BE49-F238E27FC236}">
                <a16:creationId xmlns:a16="http://schemas.microsoft.com/office/drawing/2014/main" id="{8E9D2340-E3E1-4AF4-3E80-F11CAC0FE823}"/>
              </a:ext>
            </a:extLst>
          </p:cNvPr>
          <p:cNvGrpSpPr/>
          <p:nvPr/>
        </p:nvGrpSpPr>
        <p:grpSpPr>
          <a:xfrm>
            <a:off x="2851002" y="4166828"/>
            <a:ext cx="1029699" cy="347462"/>
            <a:chOff x="4897432" y="5421193"/>
            <a:chExt cx="1029699" cy="347462"/>
          </a:xfrm>
        </p:grpSpPr>
        <p:pic>
          <p:nvPicPr>
            <p:cNvPr id="58" name="Graphic 57" descr="Star">
              <a:extLst>
                <a:ext uri="{FF2B5EF4-FFF2-40B4-BE49-F238E27FC236}">
                  <a16:creationId xmlns:a16="http://schemas.microsoft.com/office/drawing/2014/main" id="{08843AA0-6F86-9C91-29C8-A6E5BCE07109}"/>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897432" y="5421193"/>
              <a:ext cx="347462" cy="347462"/>
            </a:xfrm>
            <a:prstGeom prst="rect">
              <a:avLst/>
            </a:prstGeom>
          </p:spPr>
        </p:pic>
        <p:pic>
          <p:nvPicPr>
            <p:cNvPr id="59" name="Graphic 58" descr="Star">
              <a:extLst>
                <a:ext uri="{FF2B5EF4-FFF2-40B4-BE49-F238E27FC236}">
                  <a16:creationId xmlns:a16="http://schemas.microsoft.com/office/drawing/2014/main" id="{D7410881-A228-F7DB-E03C-A73A0BD5AD3D}"/>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239362" y="5421193"/>
              <a:ext cx="347462" cy="347462"/>
            </a:xfrm>
            <a:prstGeom prst="rect">
              <a:avLst/>
            </a:prstGeom>
          </p:spPr>
        </p:pic>
        <p:pic>
          <p:nvPicPr>
            <p:cNvPr id="60" name="Graphic 59" descr="Star">
              <a:extLst>
                <a:ext uri="{FF2B5EF4-FFF2-40B4-BE49-F238E27FC236}">
                  <a16:creationId xmlns:a16="http://schemas.microsoft.com/office/drawing/2014/main" id="{0DD96F6D-8E3E-A08F-F119-A047CC7AFA41}"/>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579669" y="5421193"/>
              <a:ext cx="347462" cy="347462"/>
            </a:xfrm>
            <a:prstGeom prst="rect">
              <a:avLst/>
            </a:prstGeom>
          </p:spPr>
        </p:pic>
      </p:grpSp>
      <p:grpSp>
        <p:nvGrpSpPr>
          <p:cNvPr id="61" name="Group 60">
            <a:extLst>
              <a:ext uri="{FF2B5EF4-FFF2-40B4-BE49-F238E27FC236}">
                <a16:creationId xmlns:a16="http://schemas.microsoft.com/office/drawing/2014/main" id="{3DDCC3F6-F27A-3AC1-ECA0-29E8AE3D13E3}"/>
              </a:ext>
            </a:extLst>
          </p:cNvPr>
          <p:cNvGrpSpPr/>
          <p:nvPr/>
        </p:nvGrpSpPr>
        <p:grpSpPr>
          <a:xfrm>
            <a:off x="2882111" y="5432508"/>
            <a:ext cx="1029699" cy="347462"/>
            <a:chOff x="4897432" y="5421193"/>
            <a:chExt cx="1029699" cy="347462"/>
          </a:xfrm>
        </p:grpSpPr>
        <p:pic>
          <p:nvPicPr>
            <p:cNvPr id="62" name="Graphic 61" descr="Star">
              <a:extLst>
                <a:ext uri="{FF2B5EF4-FFF2-40B4-BE49-F238E27FC236}">
                  <a16:creationId xmlns:a16="http://schemas.microsoft.com/office/drawing/2014/main" id="{09BFB22D-5156-DF63-D453-041F83B05260}"/>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897432" y="5421193"/>
              <a:ext cx="347462" cy="347462"/>
            </a:xfrm>
            <a:prstGeom prst="rect">
              <a:avLst/>
            </a:prstGeom>
          </p:spPr>
        </p:pic>
        <p:pic>
          <p:nvPicPr>
            <p:cNvPr id="63" name="Graphic 62" descr="Star">
              <a:extLst>
                <a:ext uri="{FF2B5EF4-FFF2-40B4-BE49-F238E27FC236}">
                  <a16:creationId xmlns:a16="http://schemas.microsoft.com/office/drawing/2014/main" id="{6B5842D4-12CE-FAE5-1639-CD6A444541C6}"/>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239362" y="5421193"/>
              <a:ext cx="347462" cy="347462"/>
            </a:xfrm>
            <a:prstGeom prst="rect">
              <a:avLst/>
            </a:prstGeom>
          </p:spPr>
        </p:pic>
        <p:pic>
          <p:nvPicPr>
            <p:cNvPr id="64" name="Graphic 63" descr="Star">
              <a:extLst>
                <a:ext uri="{FF2B5EF4-FFF2-40B4-BE49-F238E27FC236}">
                  <a16:creationId xmlns:a16="http://schemas.microsoft.com/office/drawing/2014/main" id="{A170B605-CD38-EFB5-AD09-CD34018D7010}"/>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579669" y="5421193"/>
              <a:ext cx="347462" cy="347462"/>
            </a:xfrm>
            <a:prstGeom prst="rect">
              <a:avLst/>
            </a:prstGeom>
          </p:spPr>
        </p:pic>
      </p:grpSp>
      <p:sp>
        <p:nvSpPr>
          <p:cNvPr id="65" name="TextBox 64">
            <a:extLst>
              <a:ext uri="{FF2B5EF4-FFF2-40B4-BE49-F238E27FC236}">
                <a16:creationId xmlns:a16="http://schemas.microsoft.com/office/drawing/2014/main" id="{2796D51A-C0FB-3372-3ADD-316F2A1B49C4}"/>
              </a:ext>
            </a:extLst>
          </p:cNvPr>
          <p:cNvSpPr txBox="1"/>
          <p:nvPr/>
        </p:nvSpPr>
        <p:spPr>
          <a:xfrm>
            <a:off x="2780997" y="5955840"/>
            <a:ext cx="3608216" cy="461665"/>
          </a:xfrm>
          <a:prstGeom prst="rect">
            <a:avLst/>
          </a:prstGeom>
          <a:noFill/>
        </p:spPr>
        <p:txBody>
          <a:bodyPr wrap="square" rtlCol="0">
            <a:spAutoFit/>
          </a:bodyPr>
          <a:lstStyle/>
          <a:p>
            <a:r>
              <a:rPr lang="en-GB" sz="2400" dirty="0">
                <a:solidFill>
                  <a:schemeClr val="accent3"/>
                </a:solidFill>
                <a:effectLst/>
                <a:latin typeface="Trebuchet MS" panose="020B0703020202090204" pitchFamily="34" charset="0"/>
              </a:rPr>
              <a:t>Recommendation Data</a:t>
            </a:r>
            <a:endParaRPr lang="en-GR" sz="2400" dirty="0">
              <a:solidFill>
                <a:schemeClr val="accent3"/>
              </a:solidFill>
              <a:latin typeface="Trebuchet MS" panose="020B0703020202090204" pitchFamily="34" charset="0"/>
            </a:endParaRPr>
          </a:p>
        </p:txBody>
      </p:sp>
    </p:spTree>
    <p:extLst>
      <p:ext uri="{BB962C8B-B14F-4D97-AF65-F5344CB8AC3E}">
        <p14:creationId xmlns:p14="http://schemas.microsoft.com/office/powerpoint/2010/main" val="21900743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ontent Placeholder 2">
            <a:extLst>
              <a:ext uri="{FF2B5EF4-FFF2-40B4-BE49-F238E27FC236}">
                <a16:creationId xmlns:a16="http://schemas.microsoft.com/office/drawing/2014/main" id="{BB630268-3C6F-5184-F310-5C47D70EC713}"/>
              </a:ext>
            </a:extLst>
          </p:cNvPr>
          <p:cNvSpPr>
            <a:spLocks noGrp="1"/>
          </p:cNvSpPr>
          <p:nvPr>
            <p:ph idx="1"/>
          </p:nvPr>
        </p:nvSpPr>
        <p:spPr>
          <a:xfrm>
            <a:off x="391581" y="898138"/>
            <a:ext cx="8360840" cy="5667072"/>
          </a:xfrm>
        </p:spPr>
        <p:txBody>
          <a:bodyPr>
            <a:normAutofit/>
          </a:bodyPr>
          <a:lstStyle/>
          <a:p>
            <a:pPr marL="0" indent="0">
              <a:lnSpc>
                <a:spcPct val="100000"/>
              </a:lnSpc>
              <a:spcBef>
                <a:spcPts val="8"/>
              </a:spcBef>
              <a:buSzPct val="120000"/>
              <a:buNone/>
            </a:pPr>
            <a:r>
              <a:rPr lang="en-US" sz="2400" dirty="0">
                <a:solidFill>
                  <a:schemeClr val="tx1">
                    <a:lumMod val="95000"/>
                    <a:lumOff val="5000"/>
                  </a:schemeClr>
                </a:solidFill>
                <a:latin typeface="Trebuchet MS" panose="020B0703020202090204" pitchFamily="34" charset="0"/>
              </a:rPr>
              <a:t>COO format, 32-bit integer</a:t>
            </a:r>
            <a:endParaRPr lang="en-GR" sz="2000" dirty="0">
              <a:solidFill>
                <a:schemeClr val="tx1">
                  <a:lumMod val="95000"/>
                  <a:lumOff val="5000"/>
                </a:schemeClr>
              </a:solidFill>
              <a:latin typeface="Trebuchet MS" panose="020B0703020202090204" pitchFamily="34" charset="0"/>
            </a:endParaRPr>
          </a:p>
        </p:txBody>
      </p:sp>
      <p:grpSp>
        <p:nvGrpSpPr>
          <p:cNvPr id="6" name="Group 5">
            <a:extLst>
              <a:ext uri="{FF2B5EF4-FFF2-40B4-BE49-F238E27FC236}">
                <a16:creationId xmlns:a16="http://schemas.microsoft.com/office/drawing/2014/main" id="{22078FF6-DE54-803D-5853-1D3151FE0AED}"/>
              </a:ext>
            </a:extLst>
          </p:cNvPr>
          <p:cNvGrpSpPr/>
          <p:nvPr/>
        </p:nvGrpSpPr>
        <p:grpSpPr>
          <a:xfrm>
            <a:off x="156962" y="1319795"/>
            <a:ext cx="8373362" cy="3756468"/>
            <a:chOff x="156962" y="1244845"/>
            <a:chExt cx="8373362" cy="3756468"/>
          </a:xfrm>
        </p:grpSpPr>
        <p:grpSp>
          <p:nvGrpSpPr>
            <p:cNvPr id="4" name="Group 3">
              <a:extLst>
                <a:ext uri="{FF2B5EF4-FFF2-40B4-BE49-F238E27FC236}">
                  <a16:creationId xmlns:a16="http://schemas.microsoft.com/office/drawing/2014/main" id="{EB9B53C5-16EB-92B3-6493-04AEA76268D4}"/>
                </a:ext>
              </a:extLst>
            </p:cNvPr>
            <p:cNvGrpSpPr/>
            <p:nvPr/>
          </p:nvGrpSpPr>
          <p:grpSpPr>
            <a:xfrm>
              <a:off x="156962" y="1244845"/>
              <a:ext cx="8373362" cy="3756468"/>
              <a:chOff x="391579" y="597614"/>
              <a:chExt cx="8373362" cy="5648965"/>
            </a:xfrm>
          </p:grpSpPr>
          <p:grpSp>
            <p:nvGrpSpPr>
              <p:cNvPr id="3" name="Group 2">
                <a:extLst>
                  <a:ext uri="{FF2B5EF4-FFF2-40B4-BE49-F238E27FC236}">
                    <a16:creationId xmlns:a16="http://schemas.microsoft.com/office/drawing/2014/main" id="{C520E51E-BFBE-10F4-656E-BE77B1A4EE9F}"/>
                  </a:ext>
                </a:extLst>
              </p:cNvPr>
              <p:cNvGrpSpPr/>
              <p:nvPr/>
            </p:nvGrpSpPr>
            <p:grpSpPr>
              <a:xfrm>
                <a:off x="391579" y="1516947"/>
                <a:ext cx="8372259" cy="4729632"/>
                <a:chOff x="391579" y="1470453"/>
                <a:chExt cx="8372259" cy="4729632"/>
              </a:xfrm>
            </p:grpSpPr>
            <p:grpSp>
              <p:nvGrpSpPr>
                <p:cNvPr id="2" name="Group 1">
                  <a:extLst>
                    <a:ext uri="{FF2B5EF4-FFF2-40B4-BE49-F238E27FC236}">
                      <a16:creationId xmlns:a16="http://schemas.microsoft.com/office/drawing/2014/main" id="{C2DF615C-B881-D15E-D68C-4F1C0E964656}"/>
                    </a:ext>
                  </a:extLst>
                </p:cNvPr>
                <p:cNvGrpSpPr/>
                <p:nvPr/>
              </p:nvGrpSpPr>
              <p:grpSpPr>
                <a:xfrm>
                  <a:off x="391579" y="1470453"/>
                  <a:ext cx="8360839" cy="4729632"/>
                  <a:chOff x="391579" y="1470453"/>
                  <a:chExt cx="8360839" cy="4729632"/>
                </a:xfrm>
              </p:grpSpPr>
              <p:graphicFrame>
                <p:nvGraphicFramePr>
                  <p:cNvPr id="23" name="Chart 22">
                    <a:extLst>
                      <a:ext uri="{FF2B5EF4-FFF2-40B4-BE49-F238E27FC236}">
                        <a16:creationId xmlns:a16="http://schemas.microsoft.com/office/drawing/2014/main" id="{00000000-0008-0000-0500-00002708F71D}"/>
                      </a:ext>
                    </a:extLst>
                  </p:cNvPr>
                  <p:cNvGraphicFramePr>
                    <a:graphicFrameLocks/>
                  </p:cNvGraphicFramePr>
                  <p:nvPr/>
                </p:nvGraphicFramePr>
                <p:xfrm>
                  <a:off x="391579" y="1470453"/>
                  <a:ext cx="8360839" cy="4729632"/>
                </p:xfrm>
                <a:graphic>
                  <a:graphicData uri="http://schemas.openxmlformats.org/drawingml/2006/chart">
                    <c:chart xmlns:c="http://schemas.openxmlformats.org/drawingml/2006/chart" xmlns:r="http://schemas.openxmlformats.org/officeDocument/2006/relationships" r:id="rId3"/>
                  </a:graphicData>
                </a:graphic>
              </p:graphicFrame>
              <p:cxnSp>
                <p:nvCxnSpPr>
                  <p:cNvPr id="24" name="Straight Connector 23">
                    <a:extLst>
                      <a:ext uri="{FF2B5EF4-FFF2-40B4-BE49-F238E27FC236}">
                        <a16:creationId xmlns:a16="http://schemas.microsoft.com/office/drawing/2014/main" id="{E2BE7D28-31AC-78AF-9DA9-42B0F431161B}"/>
                      </a:ext>
                    </a:extLst>
                  </p:cNvPr>
                  <p:cNvCxnSpPr>
                    <a:cxnSpLocks/>
                  </p:cNvCxnSpPr>
                  <p:nvPr/>
                </p:nvCxnSpPr>
                <p:spPr>
                  <a:xfrm rot="5400000">
                    <a:off x="1398935" y="3444498"/>
                    <a:ext cx="34560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AA70624-7119-B786-3812-66AE682C68AC}"/>
                      </a:ext>
                    </a:extLst>
                  </p:cNvPr>
                  <p:cNvCxnSpPr>
                    <a:cxnSpLocks/>
                  </p:cNvCxnSpPr>
                  <p:nvPr/>
                </p:nvCxnSpPr>
                <p:spPr>
                  <a:xfrm rot="5400000">
                    <a:off x="3287145" y="3444498"/>
                    <a:ext cx="34560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8BAF5D4-37B6-9CA2-D495-EE6A05787ED5}"/>
                      </a:ext>
                    </a:extLst>
                  </p:cNvPr>
                  <p:cNvCxnSpPr>
                    <a:cxnSpLocks/>
                  </p:cNvCxnSpPr>
                  <p:nvPr/>
                </p:nvCxnSpPr>
                <p:spPr>
                  <a:xfrm rot="5400000">
                    <a:off x="5162440" y="3444498"/>
                    <a:ext cx="34560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cxnSp>
              <p:nvCxnSpPr>
                <p:cNvPr id="28" name="Straight Connector 27">
                  <a:extLst>
                    <a:ext uri="{FF2B5EF4-FFF2-40B4-BE49-F238E27FC236}">
                      <a16:creationId xmlns:a16="http://schemas.microsoft.com/office/drawing/2014/main" id="{74ADE633-7F9A-A72B-72E1-023C73952862}"/>
                    </a:ext>
                  </a:extLst>
                </p:cNvPr>
                <p:cNvCxnSpPr>
                  <a:cxnSpLocks/>
                </p:cNvCxnSpPr>
                <p:nvPr/>
              </p:nvCxnSpPr>
              <p:spPr>
                <a:xfrm>
                  <a:off x="1275838" y="3445458"/>
                  <a:ext cx="7488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0" name="Subtitle 2">
                <a:extLst>
                  <a:ext uri="{FF2B5EF4-FFF2-40B4-BE49-F238E27FC236}">
                    <a16:creationId xmlns:a16="http://schemas.microsoft.com/office/drawing/2014/main" id="{608C5794-BABC-3ED2-F428-FB7825C5F726}"/>
                  </a:ext>
                </a:extLst>
              </p:cNvPr>
              <p:cNvSpPr txBox="1">
                <a:spLocks/>
              </p:cNvSpPr>
              <p:nvPr/>
            </p:nvSpPr>
            <p:spPr>
              <a:xfrm>
                <a:off x="1693527" y="703030"/>
                <a:ext cx="593125" cy="754102"/>
              </a:xfrm>
              <a:prstGeom prst="rect">
                <a:avLst/>
              </a:prstGeom>
              <a:ln w="28575">
                <a:solidFill>
                  <a:schemeClr val="accent4"/>
                </a:solidFill>
              </a:ln>
            </p:spPr>
            <p:txBody>
              <a:bodyPr vert="horz" lIns="91440" tIns="216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200" dirty="0">
                    <a:solidFill>
                      <a:schemeClr val="accent4"/>
                    </a:solidFill>
                    <a:latin typeface="Trebuchet MS" panose="020B0703020202090204" pitchFamily="34" charset="0"/>
                    <a:cs typeface="Consolas" panose="020B0609020204030204" pitchFamily="49" charset="0"/>
                  </a:rPr>
                  <a:t>1D</a:t>
                </a:r>
              </a:p>
            </p:txBody>
          </p:sp>
          <p:sp>
            <p:nvSpPr>
              <p:cNvPr id="31" name="Subtitle 2">
                <a:extLst>
                  <a:ext uri="{FF2B5EF4-FFF2-40B4-BE49-F238E27FC236}">
                    <a16:creationId xmlns:a16="http://schemas.microsoft.com/office/drawing/2014/main" id="{9BBBED6C-543A-5F34-9681-1DA20AB7977D}"/>
                  </a:ext>
                </a:extLst>
              </p:cNvPr>
              <p:cNvSpPr txBox="1">
                <a:spLocks/>
              </p:cNvSpPr>
              <p:nvPr/>
            </p:nvSpPr>
            <p:spPr>
              <a:xfrm>
                <a:off x="3079917" y="597614"/>
                <a:ext cx="1876043" cy="979650"/>
              </a:xfrm>
              <a:prstGeom prst="rect">
                <a:avLst/>
              </a:prstGeom>
              <a:ln>
                <a:noFill/>
              </a:ln>
            </p:spPr>
            <p:txBody>
              <a:bodyPr vert="horz" lIns="91440" tIns="180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200" dirty="0">
                    <a:solidFill>
                      <a:schemeClr val="accent5"/>
                    </a:solidFill>
                    <a:latin typeface="Trebuchet MS" panose="020B0703020202090204" pitchFamily="34" charset="0"/>
                    <a:cs typeface="Consolas" panose="020B0609020204030204" pitchFamily="49" charset="0"/>
                  </a:rPr>
                  <a:t>2D</a:t>
                </a:r>
              </a:p>
              <a:p>
                <a:pPr>
                  <a:lnSpc>
                    <a:spcPct val="50000"/>
                  </a:lnSpc>
                </a:pPr>
                <a:r>
                  <a:rPr lang="en-GB" sz="2200" dirty="0">
                    <a:solidFill>
                      <a:schemeClr val="accent5"/>
                    </a:solidFill>
                    <a:latin typeface="Trebuchet MS" panose="020B0703020202090204" pitchFamily="34" charset="0"/>
                    <a:cs typeface="Consolas" panose="020B0609020204030204" pitchFamily="49" charset="0"/>
                  </a:rPr>
                  <a:t>E</a:t>
                </a:r>
                <a:r>
                  <a:rPr lang="en-GR" sz="2200" dirty="0">
                    <a:solidFill>
                      <a:schemeClr val="accent5"/>
                    </a:solidFill>
                    <a:latin typeface="Trebuchet MS" panose="020B0703020202090204" pitchFamily="34" charset="0"/>
                    <a:cs typeface="Consolas" panose="020B0609020204030204" pitchFamily="49" charset="0"/>
                  </a:rPr>
                  <a:t>qually-Sized</a:t>
                </a:r>
              </a:p>
            </p:txBody>
          </p:sp>
          <p:sp>
            <p:nvSpPr>
              <p:cNvPr id="32" name="Subtitle 2">
                <a:extLst>
                  <a:ext uri="{FF2B5EF4-FFF2-40B4-BE49-F238E27FC236}">
                    <a16:creationId xmlns:a16="http://schemas.microsoft.com/office/drawing/2014/main" id="{DD8CE832-2C79-9CDA-3F9B-0CB1D2CCC145}"/>
                  </a:ext>
                </a:extLst>
              </p:cNvPr>
              <p:cNvSpPr txBox="1">
                <a:spLocks/>
              </p:cNvSpPr>
              <p:nvPr/>
            </p:nvSpPr>
            <p:spPr>
              <a:xfrm>
                <a:off x="4968126" y="597617"/>
                <a:ext cx="1869101" cy="979649"/>
              </a:xfrm>
              <a:prstGeom prst="rect">
                <a:avLst/>
              </a:prstGeom>
              <a:ln>
                <a:noFill/>
              </a:ln>
            </p:spPr>
            <p:txBody>
              <a:bodyPr vert="horz" lIns="91440" tIns="180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200" dirty="0">
                    <a:solidFill>
                      <a:schemeClr val="accent6"/>
                    </a:solidFill>
                    <a:latin typeface="Trebuchet MS" panose="020B0703020202090204" pitchFamily="34" charset="0"/>
                    <a:cs typeface="Consolas" panose="020B0609020204030204" pitchFamily="49" charset="0"/>
                  </a:rPr>
                  <a:t>2D</a:t>
                </a:r>
              </a:p>
              <a:p>
                <a:pPr>
                  <a:lnSpc>
                    <a:spcPct val="50000"/>
                  </a:lnSpc>
                </a:pPr>
                <a:r>
                  <a:rPr lang="en-GB" sz="2200" dirty="0">
                    <a:solidFill>
                      <a:schemeClr val="accent6"/>
                    </a:solidFill>
                    <a:latin typeface="Trebuchet MS" panose="020B0703020202090204" pitchFamily="34" charset="0"/>
                    <a:cs typeface="Consolas" panose="020B0609020204030204" pitchFamily="49" charset="0"/>
                  </a:rPr>
                  <a:t>E</a:t>
                </a:r>
                <a:r>
                  <a:rPr lang="en-GR" sz="2200" dirty="0">
                    <a:solidFill>
                      <a:schemeClr val="accent6"/>
                    </a:solidFill>
                    <a:latin typeface="Trebuchet MS" panose="020B0703020202090204" pitchFamily="34" charset="0"/>
                    <a:cs typeface="Consolas" panose="020B0609020204030204" pitchFamily="49" charset="0"/>
                  </a:rPr>
                  <a:t>qually-Wide</a:t>
                </a:r>
              </a:p>
            </p:txBody>
          </p:sp>
          <p:sp>
            <p:nvSpPr>
              <p:cNvPr id="33" name="Subtitle 2">
                <a:extLst>
                  <a:ext uri="{FF2B5EF4-FFF2-40B4-BE49-F238E27FC236}">
                    <a16:creationId xmlns:a16="http://schemas.microsoft.com/office/drawing/2014/main" id="{41C9A6D2-8B9C-2673-F9C9-876F933A81B7}"/>
                  </a:ext>
                </a:extLst>
              </p:cNvPr>
              <p:cNvSpPr txBox="1">
                <a:spLocks/>
              </p:cNvSpPr>
              <p:nvPr/>
            </p:nvSpPr>
            <p:spPr>
              <a:xfrm>
                <a:off x="6837227" y="597614"/>
                <a:ext cx="1927714" cy="979644"/>
              </a:xfrm>
              <a:prstGeom prst="rect">
                <a:avLst/>
              </a:prstGeom>
              <a:ln>
                <a:noFill/>
              </a:ln>
            </p:spPr>
            <p:txBody>
              <a:bodyPr vert="horz" lIns="72000" tIns="180000" rIns="7200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200" dirty="0">
                    <a:solidFill>
                      <a:schemeClr val="tx2"/>
                    </a:solidFill>
                    <a:latin typeface="Trebuchet MS" panose="020B0703020202090204" pitchFamily="34" charset="0"/>
                    <a:cs typeface="Consolas" panose="020B0609020204030204" pitchFamily="49" charset="0"/>
                  </a:rPr>
                  <a:t>2D</a:t>
                </a:r>
              </a:p>
              <a:p>
                <a:pPr>
                  <a:lnSpc>
                    <a:spcPct val="50000"/>
                  </a:lnSpc>
                </a:pPr>
                <a:r>
                  <a:rPr lang="en-GB" sz="2200" dirty="0">
                    <a:solidFill>
                      <a:schemeClr val="tx2"/>
                    </a:solidFill>
                    <a:latin typeface="Trebuchet MS" panose="020B0703020202090204" pitchFamily="34" charset="0"/>
                    <a:cs typeface="Consolas" panose="020B0609020204030204" pitchFamily="49" charset="0"/>
                  </a:rPr>
                  <a:t>Variable</a:t>
                </a:r>
                <a:r>
                  <a:rPr lang="en-GR" sz="2200" dirty="0">
                    <a:solidFill>
                      <a:schemeClr val="tx2"/>
                    </a:solidFill>
                    <a:latin typeface="Trebuchet MS" panose="020B0703020202090204" pitchFamily="34" charset="0"/>
                    <a:cs typeface="Consolas" panose="020B0609020204030204" pitchFamily="49" charset="0"/>
                  </a:rPr>
                  <a:t>-Sized</a:t>
                </a:r>
              </a:p>
            </p:txBody>
          </p:sp>
        </p:grpSp>
        <p:sp>
          <p:nvSpPr>
            <p:cNvPr id="21" name="Subtitle 2">
              <a:extLst>
                <a:ext uri="{FF2B5EF4-FFF2-40B4-BE49-F238E27FC236}">
                  <a16:creationId xmlns:a16="http://schemas.microsoft.com/office/drawing/2014/main" id="{214258BD-2073-CD43-927E-4AFEFACF9ADE}"/>
                </a:ext>
              </a:extLst>
            </p:cNvPr>
            <p:cNvSpPr txBox="1">
              <a:spLocks/>
            </p:cNvSpPr>
            <p:nvPr/>
          </p:nvSpPr>
          <p:spPr>
            <a:xfrm>
              <a:off x="1041221" y="4550280"/>
              <a:ext cx="1876043" cy="325726"/>
            </a:xfrm>
            <a:prstGeom prst="rect">
              <a:avLst/>
            </a:prstGeom>
            <a:ln>
              <a:noFill/>
            </a:ln>
          </p:spPr>
          <p:txBody>
            <a:bodyPr vert="horz" lIns="91440" tIns="180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000" dirty="0">
                  <a:solidFill>
                    <a:schemeClr val="tx1">
                      <a:lumMod val="65000"/>
                      <a:lumOff val="35000"/>
                    </a:schemeClr>
                  </a:solidFill>
                  <a:latin typeface="Trebuchet MS" panose="020B0703020202090204" pitchFamily="34" charset="0"/>
                  <a:cs typeface="Consolas" panose="020B0609020204030204" pitchFamily="49" charset="0"/>
                </a:rPr>
                <a:t>#PIM Cores</a:t>
              </a:r>
            </a:p>
          </p:txBody>
        </p:sp>
        <p:sp>
          <p:nvSpPr>
            <p:cNvPr id="22" name="Subtitle 2">
              <a:extLst>
                <a:ext uri="{FF2B5EF4-FFF2-40B4-BE49-F238E27FC236}">
                  <a16:creationId xmlns:a16="http://schemas.microsoft.com/office/drawing/2014/main" id="{724C3BDE-BBB1-4764-6041-195D314104AB}"/>
                </a:ext>
              </a:extLst>
            </p:cNvPr>
            <p:cNvSpPr txBox="1">
              <a:spLocks/>
            </p:cNvSpPr>
            <p:nvPr/>
          </p:nvSpPr>
          <p:spPr>
            <a:xfrm>
              <a:off x="2917264" y="4550280"/>
              <a:ext cx="1876043" cy="325726"/>
            </a:xfrm>
            <a:prstGeom prst="rect">
              <a:avLst/>
            </a:prstGeom>
            <a:ln>
              <a:noFill/>
            </a:ln>
          </p:spPr>
          <p:txBody>
            <a:bodyPr vert="horz" lIns="91440" tIns="180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000" dirty="0">
                  <a:solidFill>
                    <a:schemeClr val="tx1">
                      <a:lumMod val="65000"/>
                      <a:lumOff val="35000"/>
                    </a:schemeClr>
                  </a:solidFill>
                  <a:latin typeface="Trebuchet MS" panose="020B0703020202090204" pitchFamily="34" charset="0"/>
                  <a:cs typeface="Consolas" panose="020B0609020204030204" pitchFamily="49" charset="0"/>
                </a:rPr>
                <a:t>#PIM Cores</a:t>
              </a:r>
            </a:p>
          </p:txBody>
        </p:sp>
        <p:sp>
          <p:nvSpPr>
            <p:cNvPr id="29" name="Subtitle 2">
              <a:extLst>
                <a:ext uri="{FF2B5EF4-FFF2-40B4-BE49-F238E27FC236}">
                  <a16:creationId xmlns:a16="http://schemas.microsoft.com/office/drawing/2014/main" id="{52795677-089B-711C-3824-F57EC1D27A8A}"/>
                </a:ext>
              </a:extLst>
            </p:cNvPr>
            <p:cNvSpPr txBox="1">
              <a:spLocks/>
            </p:cNvSpPr>
            <p:nvPr/>
          </p:nvSpPr>
          <p:spPr>
            <a:xfrm>
              <a:off x="4721343" y="4550280"/>
              <a:ext cx="1876043" cy="325726"/>
            </a:xfrm>
            <a:prstGeom prst="rect">
              <a:avLst/>
            </a:prstGeom>
            <a:ln>
              <a:noFill/>
            </a:ln>
          </p:spPr>
          <p:txBody>
            <a:bodyPr vert="horz" lIns="91440" tIns="180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000" dirty="0">
                  <a:solidFill>
                    <a:schemeClr val="tx1">
                      <a:lumMod val="65000"/>
                      <a:lumOff val="35000"/>
                    </a:schemeClr>
                  </a:solidFill>
                  <a:latin typeface="Trebuchet MS" panose="020B0703020202090204" pitchFamily="34" charset="0"/>
                  <a:cs typeface="Consolas" panose="020B0609020204030204" pitchFamily="49" charset="0"/>
                </a:rPr>
                <a:t>#PIM Cores</a:t>
              </a:r>
            </a:p>
          </p:txBody>
        </p:sp>
        <p:sp>
          <p:nvSpPr>
            <p:cNvPr id="34" name="Subtitle 2">
              <a:extLst>
                <a:ext uri="{FF2B5EF4-FFF2-40B4-BE49-F238E27FC236}">
                  <a16:creationId xmlns:a16="http://schemas.microsoft.com/office/drawing/2014/main" id="{30F316B0-292D-6369-B527-33B12CCCCDA1}"/>
                </a:ext>
              </a:extLst>
            </p:cNvPr>
            <p:cNvSpPr txBox="1">
              <a:spLocks/>
            </p:cNvSpPr>
            <p:nvPr/>
          </p:nvSpPr>
          <p:spPr>
            <a:xfrm>
              <a:off x="6548628" y="4550280"/>
              <a:ext cx="1876043" cy="325726"/>
            </a:xfrm>
            <a:prstGeom prst="rect">
              <a:avLst/>
            </a:prstGeom>
            <a:ln>
              <a:noFill/>
            </a:ln>
          </p:spPr>
          <p:txBody>
            <a:bodyPr vert="horz" lIns="91440" tIns="180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000" dirty="0">
                  <a:solidFill>
                    <a:schemeClr val="tx1">
                      <a:lumMod val="65000"/>
                      <a:lumOff val="35000"/>
                    </a:schemeClr>
                  </a:solidFill>
                  <a:latin typeface="Trebuchet MS" panose="020B0703020202090204" pitchFamily="34" charset="0"/>
                  <a:cs typeface="Consolas" panose="020B0609020204030204" pitchFamily="49" charset="0"/>
                </a:rPr>
                <a:t>#PIM Cores</a:t>
              </a:r>
            </a:p>
          </p:txBody>
        </p:sp>
      </p:grpSp>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30</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95577"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accent6">
                    <a:lumMod val="50000"/>
                  </a:schemeClr>
                </a:solidFill>
                <a:latin typeface="Trebuchet MS" panose="020B0703020202090204" pitchFamily="34" charset="0"/>
              </a:rPr>
              <a:t>Scalability</a:t>
            </a:r>
          </a:p>
        </p:txBody>
      </p:sp>
      <p:sp>
        <p:nvSpPr>
          <p:cNvPr id="35" name="Rounded Rectangle 34">
            <a:extLst>
              <a:ext uri="{FF2B5EF4-FFF2-40B4-BE49-F238E27FC236}">
                <a16:creationId xmlns:a16="http://schemas.microsoft.com/office/drawing/2014/main" id="{28A8FCB3-9063-2359-4249-2FEB6C9FAF99}"/>
              </a:ext>
            </a:extLst>
          </p:cNvPr>
          <p:cNvSpPr/>
          <p:nvPr/>
        </p:nvSpPr>
        <p:spPr>
          <a:xfrm>
            <a:off x="1513990" y="2503454"/>
            <a:ext cx="448737" cy="1589808"/>
          </a:xfrm>
          <a:prstGeom prst="roundRect">
            <a:avLst/>
          </a:prstGeom>
          <a:noFill/>
          <a:ln w="38100">
            <a:solidFill>
              <a:schemeClr val="accent1"/>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solidFill>
                <a:schemeClr val="accent1"/>
              </a:solidFill>
            </a:endParaRPr>
          </a:p>
        </p:txBody>
      </p:sp>
      <p:sp>
        <p:nvSpPr>
          <p:cNvPr id="36" name="Rounded Rectangle 35">
            <a:extLst>
              <a:ext uri="{FF2B5EF4-FFF2-40B4-BE49-F238E27FC236}">
                <a16:creationId xmlns:a16="http://schemas.microsoft.com/office/drawing/2014/main" id="{7C84A579-7198-858F-0AED-F4C4C13DE721}"/>
              </a:ext>
            </a:extLst>
          </p:cNvPr>
          <p:cNvSpPr/>
          <p:nvPr/>
        </p:nvSpPr>
        <p:spPr>
          <a:xfrm rot="5400000">
            <a:off x="2581679" y="1706920"/>
            <a:ext cx="281992" cy="888825"/>
          </a:xfrm>
          <a:prstGeom prst="roundRect">
            <a:avLst/>
          </a:prstGeom>
          <a:noFill/>
          <a:ln w="38100">
            <a:solidFill>
              <a:schemeClr val="accent1"/>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solidFill>
                <a:schemeClr val="accent1"/>
              </a:solidFill>
            </a:endParaRPr>
          </a:p>
        </p:txBody>
      </p:sp>
      <p:sp>
        <p:nvSpPr>
          <p:cNvPr id="49" name="Rectangle 48">
            <a:extLst>
              <a:ext uri="{FF2B5EF4-FFF2-40B4-BE49-F238E27FC236}">
                <a16:creationId xmlns:a16="http://schemas.microsoft.com/office/drawing/2014/main" id="{D76B437C-82AA-A0E8-F8DC-8FC23853F525}"/>
              </a:ext>
            </a:extLst>
          </p:cNvPr>
          <p:cNvSpPr/>
          <p:nvPr/>
        </p:nvSpPr>
        <p:spPr>
          <a:xfrm>
            <a:off x="199881" y="929134"/>
            <a:ext cx="8787157" cy="5420767"/>
          </a:xfrm>
          <a:prstGeom prst="rect">
            <a:avLst/>
          </a:prstGeom>
          <a:solidFill>
            <a:srgbClr val="FFFFFF">
              <a:alpha val="6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p>
        </p:txBody>
      </p:sp>
      <p:grpSp>
        <p:nvGrpSpPr>
          <p:cNvPr id="50" name="Group 49">
            <a:extLst>
              <a:ext uri="{FF2B5EF4-FFF2-40B4-BE49-F238E27FC236}">
                <a16:creationId xmlns:a16="http://schemas.microsoft.com/office/drawing/2014/main" id="{F5AB1231-508B-6B9C-B8FA-EBB142E751E8}"/>
              </a:ext>
            </a:extLst>
          </p:cNvPr>
          <p:cNvGrpSpPr/>
          <p:nvPr/>
        </p:nvGrpSpPr>
        <p:grpSpPr>
          <a:xfrm>
            <a:off x="515058" y="1359894"/>
            <a:ext cx="8113884" cy="1344324"/>
            <a:chOff x="1174238" y="1420218"/>
            <a:chExt cx="8113884" cy="1601297"/>
          </a:xfrm>
        </p:grpSpPr>
        <p:sp>
          <p:nvSpPr>
            <p:cNvPr id="51" name="Rounded Rectangle 50">
              <a:extLst>
                <a:ext uri="{FF2B5EF4-FFF2-40B4-BE49-F238E27FC236}">
                  <a16:creationId xmlns:a16="http://schemas.microsoft.com/office/drawing/2014/main" id="{366A6455-565C-CD99-8B1F-B4F676036D13}"/>
                </a:ext>
              </a:extLst>
            </p:cNvPr>
            <p:cNvSpPr/>
            <p:nvPr/>
          </p:nvSpPr>
          <p:spPr>
            <a:xfrm>
              <a:off x="1174238" y="1420218"/>
              <a:ext cx="8113883" cy="1601297"/>
            </a:xfrm>
            <a:prstGeom prst="roundRect">
              <a:avLst>
                <a:gd name="adj" fmla="val 10014"/>
              </a:avLst>
            </a:prstGeom>
            <a:solidFill>
              <a:schemeClr val="accent5">
                <a:lumMod val="20000"/>
                <a:lumOff val="8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180000" rtlCol="0" anchor="t"/>
            <a:lstStyle/>
            <a:p>
              <a:endParaRPr lang="en-GB" sz="2000" dirty="0">
                <a:solidFill>
                  <a:schemeClr val="tx2"/>
                </a:solidFill>
                <a:latin typeface="Trebuchet MS" panose="020B0703020202090204" pitchFamily="34" charset="0"/>
              </a:endParaRPr>
            </a:p>
            <a:p>
              <a:r>
                <a:rPr lang="en-GB" sz="2000" dirty="0">
                  <a:solidFill>
                    <a:schemeClr val="tx2"/>
                  </a:solidFill>
                  <a:latin typeface="Trebuchet MS" panose="020B0703020202090204" pitchFamily="34" charset="0"/>
                </a:rPr>
                <a:t>The 1D-partitioned kernels are severely </a:t>
              </a:r>
              <a:r>
                <a:rPr lang="en-GB" sz="2000" dirty="0">
                  <a:solidFill>
                    <a:schemeClr val="accent2"/>
                  </a:solidFill>
                  <a:latin typeface="Trebuchet MS" panose="020B0703020202090204" pitchFamily="34" charset="0"/>
                </a:rPr>
                <a:t>bottlenecked</a:t>
              </a:r>
              <a:r>
                <a:rPr lang="en-GB" sz="2000" dirty="0">
                  <a:solidFill>
                    <a:schemeClr val="tx2"/>
                  </a:solidFill>
                  <a:latin typeface="Trebuchet MS" panose="020B0703020202090204" pitchFamily="34" charset="0"/>
                </a:rPr>
                <a:t> by the high data transfer costs to </a:t>
              </a:r>
              <a:r>
                <a:rPr lang="en-GB" sz="2000" dirty="0">
                  <a:solidFill>
                    <a:schemeClr val="accent1"/>
                  </a:solidFill>
                  <a:latin typeface="Trebuchet MS" panose="020B0703020202090204" pitchFamily="34" charset="0"/>
                </a:rPr>
                <a:t>broadcast</a:t>
              </a:r>
              <a:r>
                <a:rPr lang="en-GB" sz="2000" dirty="0">
                  <a:solidFill>
                    <a:schemeClr val="tx2"/>
                  </a:solidFill>
                  <a:latin typeface="Trebuchet MS" panose="020B0703020202090204" pitchFamily="34" charset="0"/>
                </a:rPr>
                <a:t> the whole </a:t>
              </a:r>
              <a:r>
                <a:rPr lang="en-GB" sz="2000" dirty="0">
                  <a:solidFill>
                    <a:schemeClr val="accent4"/>
                  </a:solidFill>
                  <a:latin typeface="Trebuchet MS" panose="020B0703020202090204" pitchFamily="34" charset="0"/>
                </a:rPr>
                <a:t>input</a:t>
              </a:r>
              <a:r>
                <a:rPr lang="en-GB" sz="2000" dirty="0">
                  <a:solidFill>
                    <a:schemeClr val="tx2"/>
                  </a:solidFill>
                  <a:latin typeface="Trebuchet MS" panose="020B0703020202090204" pitchFamily="34" charset="0"/>
                </a:rPr>
                <a:t> vector </a:t>
              </a:r>
              <a:r>
                <a:rPr lang="en-GB" sz="2000" dirty="0">
                  <a:solidFill>
                    <a:schemeClr val="accent1"/>
                  </a:solidFill>
                  <a:latin typeface="Trebuchet MS" panose="020B0703020202090204" pitchFamily="34" charset="0"/>
                </a:rPr>
                <a:t>into DRAM banks</a:t>
              </a:r>
              <a:r>
                <a:rPr lang="en-GB" sz="2000" dirty="0">
                  <a:solidFill>
                    <a:schemeClr val="tx2"/>
                  </a:solidFill>
                  <a:latin typeface="Trebuchet MS" panose="020B0703020202090204" pitchFamily="34" charset="0"/>
                </a:rPr>
                <a:t> of all PIM cores, through the narrow off-chip memory bus.</a:t>
              </a:r>
              <a:endParaRPr lang="en-GR" sz="2000" dirty="0">
                <a:solidFill>
                  <a:schemeClr val="tx2"/>
                </a:solidFill>
                <a:latin typeface="Trebuchet MS" panose="020B0703020202090204" pitchFamily="34" charset="0"/>
              </a:endParaRPr>
            </a:p>
          </p:txBody>
        </p:sp>
        <p:sp>
          <p:nvSpPr>
            <p:cNvPr id="52" name="Round Same-side Corner of Rectangle 51">
              <a:extLst>
                <a:ext uri="{FF2B5EF4-FFF2-40B4-BE49-F238E27FC236}">
                  <a16:creationId xmlns:a16="http://schemas.microsoft.com/office/drawing/2014/main" id="{AD7DB5A1-2CF1-E595-6F97-06DD2090C15A}"/>
                </a:ext>
              </a:extLst>
            </p:cNvPr>
            <p:cNvSpPr/>
            <p:nvPr/>
          </p:nvSpPr>
          <p:spPr>
            <a:xfrm>
              <a:off x="1181748" y="1420218"/>
              <a:ext cx="8106374" cy="434921"/>
            </a:xfrm>
            <a:prstGeom prst="round2SameRect">
              <a:avLst>
                <a:gd name="adj1" fmla="val 50000"/>
                <a:gd name="adj2" fmla="val 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400" dirty="0">
                  <a:latin typeface="Trebuchet MS" panose="020B0703020202090204" pitchFamily="34" charset="0"/>
                </a:rPr>
                <a:t>Key Takeaway 2</a:t>
              </a:r>
            </a:p>
          </p:txBody>
        </p:sp>
      </p:grpSp>
      <p:grpSp>
        <p:nvGrpSpPr>
          <p:cNvPr id="53" name="Group 52">
            <a:extLst>
              <a:ext uri="{FF2B5EF4-FFF2-40B4-BE49-F238E27FC236}">
                <a16:creationId xmlns:a16="http://schemas.microsoft.com/office/drawing/2014/main" id="{EEC40963-8EB0-3231-49F8-BBAC20049841}"/>
              </a:ext>
            </a:extLst>
          </p:cNvPr>
          <p:cNvGrpSpPr/>
          <p:nvPr/>
        </p:nvGrpSpPr>
        <p:grpSpPr>
          <a:xfrm>
            <a:off x="515058" y="4064112"/>
            <a:ext cx="8113884" cy="1433995"/>
            <a:chOff x="1174238" y="1420217"/>
            <a:chExt cx="8113884" cy="1708108"/>
          </a:xfrm>
        </p:grpSpPr>
        <p:sp>
          <p:nvSpPr>
            <p:cNvPr id="54" name="Rounded Rectangle 53">
              <a:extLst>
                <a:ext uri="{FF2B5EF4-FFF2-40B4-BE49-F238E27FC236}">
                  <a16:creationId xmlns:a16="http://schemas.microsoft.com/office/drawing/2014/main" id="{F90D2436-FB96-76B1-B105-E1629CD531CA}"/>
                </a:ext>
              </a:extLst>
            </p:cNvPr>
            <p:cNvSpPr/>
            <p:nvPr/>
          </p:nvSpPr>
          <p:spPr>
            <a:xfrm>
              <a:off x="1174238" y="1420217"/>
              <a:ext cx="8113883" cy="1708108"/>
            </a:xfrm>
            <a:prstGeom prst="roundRect">
              <a:avLst>
                <a:gd name="adj" fmla="val 10014"/>
              </a:avLst>
            </a:prstGeom>
            <a:solidFill>
              <a:schemeClr val="accent4">
                <a:lumMod val="20000"/>
                <a:lumOff val="80000"/>
              </a:schemeClr>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180000" rtlCol="0" anchor="t"/>
            <a:lstStyle/>
            <a:p>
              <a:endParaRPr lang="en-GB" sz="2000" dirty="0">
                <a:solidFill>
                  <a:schemeClr val="tx2"/>
                </a:solidFill>
                <a:latin typeface="Trebuchet MS" panose="020B0703020202090204" pitchFamily="34" charset="0"/>
              </a:endParaRPr>
            </a:p>
            <a:p>
              <a:r>
                <a:rPr lang="en-GB" sz="2000" dirty="0">
                  <a:solidFill>
                    <a:schemeClr val="tx2"/>
                  </a:solidFill>
                  <a:latin typeface="Trebuchet MS" panose="020B0703020202090204" pitchFamily="34" charset="0"/>
                </a:rPr>
                <a:t>Optimize the </a:t>
              </a:r>
              <a:r>
                <a:rPr lang="en-GB" sz="2000" dirty="0">
                  <a:solidFill>
                    <a:schemeClr val="accent1"/>
                  </a:solidFill>
                  <a:latin typeface="Trebuchet MS" panose="020B0703020202090204" pitchFamily="34" charset="0"/>
                </a:rPr>
                <a:t>broadcast</a:t>
              </a:r>
              <a:r>
                <a:rPr lang="en-GB" sz="2000" dirty="0">
                  <a:solidFill>
                    <a:schemeClr val="tx2"/>
                  </a:solidFill>
                  <a:latin typeface="Trebuchet MS" panose="020B0703020202090204" pitchFamily="34" charset="0"/>
                </a:rPr>
                <a:t> </a:t>
              </a:r>
              <a:r>
                <a:rPr lang="en-GB" sz="2000" dirty="0">
                  <a:solidFill>
                    <a:schemeClr val="accent1"/>
                  </a:solidFill>
                  <a:latin typeface="Trebuchet MS" panose="020B0703020202090204" pitchFamily="34" charset="0"/>
                </a:rPr>
                <a:t>collective</a:t>
              </a:r>
              <a:r>
                <a:rPr lang="en-GB" sz="2000" dirty="0">
                  <a:solidFill>
                    <a:schemeClr val="tx2"/>
                  </a:solidFill>
                  <a:latin typeface="Trebuchet MS" panose="020B0703020202090204" pitchFamily="34" charset="0"/>
                </a:rPr>
                <a:t> operation in data transfers to PIM-enabled memory to efficiently copy the </a:t>
              </a:r>
              <a:r>
                <a:rPr lang="en-GB" sz="2000" dirty="0">
                  <a:solidFill>
                    <a:schemeClr val="accent1"/>
                  </a:solidFill>
                  <a:latin typeface="Trebuchet MS" panose="020B0703020202090204" pitchFamily="34" charset="0"/>
                </a:rPr>
                <a:t>input data</a:t>
              </a:r>
              <a:r>
                <a:rPr lang="en-GB" sz="2000" dirty="0">
                  <a:solidFill>
                    <a:schemeClr val="tx2"/>
                  </a:solidFill>
                  <a:latin typeface="Trebuchet MS" panose="020B0703020202090204" pitchFamily="34" charset="0"/>
                </a:rPr>
                <a:t> into DRAM banks in the PIM system.</a:t>
              </a:r>
              <a:endParaRPr lang="en-GR" sz="2000" dirty="0">
                <a:solidFill>
                  <a:schemeClr val="tx2"/>
                </a:solidFill>
                <a:latin typeface="Trebuchet MS" panose="020B0703020202090204" pitchFamily="34" charset="0"/>
              </a:endParaRPr>
            </a:p>
          </p:txBody>
        </p:sp>
        <p:sp>
          <p:nvSpPr>
            <p:cNvPr id="55" name="Round Same-side Corner of Rectangle 54">
              <a:extLst>
                <a:ext uri="{FF2B5EF4-FFF2-40B4-BE49-F238E27FC236}">
                  <a16:creationId xmlns:a16="http://schemas.microsoft.com/office/drawing/2014/main" id="{6F64168C-CA26-D20E-DC7E-EA79C0E0370C}"/>
                </a:ext>
              </a:extLst>
            </p:cNvPr>
            <p:cNvSpPr/>
            <p:nvPr/>
          </p:nvSpPr>
          <p:spPr>
            <a:xfrm>
              <a:off x="1181748" y="1420218"/>
              <a:ext cx="8106374" cy="434921"/>
            </a:xfrm>
            <a:prstGeom prst="round2SameRect">
              <a:avLst>
                <a:gd name="adj1" fmla="val 50000"/>
                <a:gd name="adj2" fmla="val 0"/>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400" dirty="0">
                  <a:latin typeface="Trebuchet MS" panose="020B0703020202090204" pitchFamily="34" charset="0"/>
                </a:rPr>
                <a:t>Recommendation 2</a:t>
              </a:r>
            </a:p>
          </p:txBody>
        </p:sp>
      </p:grpSp>
    </p:spTree>
    <p:extLst>
      <p:ext uri="{BB962C8B-B14F-4D97-AF65-F5344CB8AC3E}">
        <p14:creationId xmlns:p14="http://schemas.microsoft.com/office/powerpoint/2010/main" val="697014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ontent Placeholder 2">
            <a:extLst>
              <a:ext uri="{FF2B5EF4-FFF2-40B4-BE49-F238E27FC236}">
                <a16:creationId xmlns:a16="http://schemas.microsoft.com/office/drawing/2014/main" id="{BB630268-3C6F-5184-F310-5C47D70EC713}"/>
              </a:ext>
            </a:extLst>
          </p:cNvPr>
          <p:cNvSpPr>
            <a:spLocks noGrp="1"/>
          </p:cNvSpPr>
          <p:nvPr>
            <p:ph idx="1"/>
          </p:nvPr>
        </p:nvSpPr>
        <p:spPr>
          <a:xfrm>
            <a:off x="391581" y="898138"/>
            <a:ext cx="8360840" cy="5667072"/>
          </a:xfrm>
        </p:spPr>
        <p:txBody>
          <a:bodyPr>
            <a:normAutofit/>
          </a:bodyPr>
          <a:lstStyle/>
          <a:p>
            <a:pPr marL="0" indent="0">
              <a:lnSpc>
                <a:spcPct val="100000"/>
              </a:lnSpc>
              <a:spcBef>
                <a:spcPts val="8"/>
              </a:spcBef>
              <a:buSzPct val="120000"/>
              <a:buNone/>
            </a:pPr>
            <a:r>
              <a:rPr lang="en-US" sz="2400" dirty="0">
                <a:solidFill>
                  <a:schemeClr val="tx1">
                    <a:lumMod val="95000"/>
                    <a:lumOff val="5000"/>
                  </a:schemeClr>
                </a:solidFill>
                <a:latin typeface="Trebuchet MS" panose="020B0703020202090204" pitchFamily="34" charset="0"/>
              </a:rPr>
              <a:t>COO format, 32-bit integer</a:t>
            </a:r>
            <a:endParaRPr lang="en-GR" sz="2000" dirty="0">
              <a:solidFill>
                <a:schemeClr val="tx1">
                  <a:lumMod val="95000"/>
                  <a:lumOff val="5000"/>
                </a:schemeClr>
              </a:solidFill>
              <a:latin typeface="Trebuchet MS" panose="020B0703020202090204" pitchFamily="34" charset="0"/>
            </a:endParaRPr>
          </a:p>
        </p:txBody>
      </p:sp>
      <p:grpSp>
        <p:nvGrpSpPr>
          <p:cNvPr id="6" name="Group 5">
            <a:extLst>
              <a:ext uri="{FF2B5EF4-FFF2-40B4-BE49-F238E27FC236}">
                <a16:creationId xmlns:a16="http://schemas.microsoft.com/office/drawing/2014/main" id="{22078FF6-DE54-803D-5853-1D3151FE0AED}"/>
              </a:ext>
            </a:extLst>
          </p:cNvPr>
          <p:cNvGrpSpPr/>
          <p:nvPr/>
        </p:nvGrpSpPr>
        <p:grpSpPr>
          <a:xfrm>
            <a:off x="156962" y="1319795"/>
            <a:ext cx="8373362" cy="3756468"/>
            <a:chOff x="156962" y="1244845"/>
            <a:chExt cx="8373362" cy="3756468"/>
          </a:xfrm>
        </p:grpSpPr>
        <p:grpSp>
          <p:nvGrpSpPr>
            <p:cNvPr id="4" name="Group 3">
              <a:extLst>
                <a:ext uri="{FF2B5EF4-FFF2-40B4-BE49-F238E27FC236}">
                  <a16:creationId xmlns:a16="http://schemas.microsoft.com/office/drawing/2014/main" id="{EB9B53C5-16EB-92B3-6493-04AEA76268D4}"/>
                </a:ext>
              </a:extLst>
            </p:cNvPr>
            <p:cNvGrpSpPr/>
            <p:nvPr/>
          </p:nvGrpSpPr>
          <p:grpSpPr>
            <a:xfrm>
              <a:off x="156962" y="1244845"/>
              <a:ext cx="8373362" cy="3756468"/>
              <a:chOff x="391579" y="597614"/>
              <a:chExt cx="8373362" cy="5648965"/>
            </a:xfrm>
          </p:grpSpPr>
          <p:grpSp>
            <p:nvGrpSpPr>
              <p:cNvPr id="3" name="Group 2">
                <a:extLst>
                  <a:ext uri="{FF2B5EF4-FFF2-40B4-BE49-F238E27FC236}">
                    <a16:creationId xmlns:a16="http://schemas.microsoft.com/office/drawing/2014/main" id="{C520E51E-BFBE-10F4-656E-BE77B1A4EE9F}"/>
                  </a:ext>
                </a:extLst>
              </p:cNvPr>
              <p:cNvGrpSpPr/>
              <p:nvPr/>
            </p:nvGrpSpPr>
            <p:grpSpPr>
              <a:xfrm>
                <a:off x="391579" y="1516947"/>
                <a:ext cx="8372259" cy="4729632"/>
                <a:chOff x="391579" y="1470453"/>
                <a:chExt cx="8372259" cy="4729632"/>
              </a:xfrm>
            </p:grpSpPr>
            <p:grpSp>
              <p:nvGrpSpPr>
                <p:cNvPr id="2" name="Group 1">
                  <a:extLst>
                    <a:ext uri="{FF2B5EF4-FFF2-40B4-BE49-F238E27FC236}">
                      <a16:creationId xmlns:a16="http://schemas.microsoft.com/office/drawing/2014/main" id="{C2DF615C-B881-D15E-D68C-4F1C0E964656}"/>
                    </a:ext>
                  </a:extLst>
                </p:cNvPr>
                <p:cNvGrpSpPr/>
                <p:nvPr/>
              </p:nvGrpSpPr>
              <p:grpSpPr>
                <a:xfrm>
                  <a:off x="391579" y="1470453"/>
                  <a:ext cx="8360839" cy="4729632"/>
                  <a:chOff x="391579" y="1470453"/>
                  <a:chExt cx="8360839" cy="4729632"/>
                </a:xfrm>
              </p:grpSpPr>
              <p:graphicFrame>
                <p:nvGraphicFramePr>
                  <p:cNvPr id="23" name="Chart 22">
                    <a:extLst>
                      <a:ext uri="{FF2B5EF4-FFF2-40B4-BE49-F238E27FC236}">
                        <a16:creationId xmlns:a16="http://schemas.microsoft.com/office/drawing/2014/main" id="{00000000-0008-0000-0500-00002708F71D}"/>
                      </a:ext>
                    </a:extLst>
                  </p:cNvPr>
                  <p:cNvGraphicFramePr>
                    <a:graphicFrameLocks/>
                  </p:cNvGraphicFramePr>
                  <p:nvPr>
                    <p:extLst>
                      <p:ext uri="{D42A27DB-BD31-4B8C-83A1-F6EECF244321}">
                        <p14:modId xmlns:p14="http://schemas.microsoft.com/office/powerpoint/2010/main" val="2534826912"/>
                      </p:ext>
                    </p:extLst>
                  </p:nvPr>
                </p:nvGraphicFramePr>
                <p:xfrm>
                  <a:off x="391579" y="1470453"/>
                  <a:ext cx="8360839" cy="4729632"/>
                </p:xfrm>
                <a:graphic>
                  <a:graphicData uri="http://schemas.openxmlformats.org/drawingml/2006/chart">
                    <c:chart xmlns:c="http://schemas.openxmlformats.org/drawingml/2006/chart" xmlns:r="http://schemas.openxmlformats.org/officeDocument/2006/relationships" r:id="rId3"/>
                  </a:graphicData>
                </a:graphic>
              </p:graphicFrame>
              <p:cxnSp>
                <p:nvCxnSpPr>
                  <p:cNvPr id="24" name="Straight Connector 23">
                    <a:extLst>
                      <a:ext uri="{FF2B5EF4-FFF2-40B4-BE49-F238E27FC236}">
                        <a16:creationId xmlns:a16="http://schemas.microsoft.com/office/drawing/2014/main" id="{E2BE7D28-31AC-78AF-9DA9-42B0F431161B}"/>
                      </a:ext>
                    </a:extLst>
                  </p:cNvPr>
                  <p:cNvCxnSpPr>
                    <a:cxnSpLocks/>
                  </p:cNvCxnSpPr>
                  <p:nvPr/>
                </p:nvCxnSpPr>
                <p:spPr>
                  <a:xfrm rot="5400000">
                    <a:off x="1398935" y="3444498"/>
                    <a:ext cx="34560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AA70624-7119-B786-3812-66AE682C68AC}"/>
                      </a:ext>
                    </a:extLst>
                  </p:cNvPr>
                  <p:cNvCxnSpPr>
                    <a:cxnSpLocks/>
                  </p:cNvCxnSpPr>
                  <p:nvPr/>
                </p:nvCxnSpPr>
                <p:spPr>
                  <a:xfrm rot="5400000">
                    <a:off x="3287145" y="3444498"/>
                    <a:ext cx="34560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8BAF5D4-37B6-9CA2-D495-EE6A05787ED5}"/>
                      </a:ext>
                    </a:extLst>
                  </p:cNvPr>
                  <p:cNvCxnSpPr>
                    <a:cxnSpLocks/>
                  </p:cNvCxnSpPr>
                  <p:nvPr/>
                </p:nvCxnSpPr>
                <p:spPr>
                  <a:xfrm rot="5400000">
                    <a:off x="5162440" y="3444498"/>
                    <a:ext cx="34560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cxnSp>
              <p:nvCxnSpPr>
                <p:cNvPr id="28" name="Straight Connector 27">
                  <a:extLst>
                    <a:ext uri="{FF2B5EF4-FFF2-40B4-BE49-F238E27FC236}">
                      <a16:creationId xmlns:a16="http://schemas.microsoft.com/office/drawing/2014/main" id="{74ADE633-7F9A-A72B-72E1-023C73952862}"/>
                    </a:ext>
                  </a:extLst>
                </p:cNvPr>
                <p:cNvCxnSpPr>
                  <a:cxnSpLocks/>
                </p:cNvCxnSpPr>
                <p:nvPr/>
              </p:nvCxnSpPr>
              <p:spPr>
                <a:xfrm>
                  <a:off x="1275838" y="3445458"/>
                  <a:ext cx="7488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0" name="Subtitle 2">
                <a:extLst>
                  <a:ext uri="{FF2B5EF4-FFF2-40B4-BE49-F238E27FC236}">
                    <a16:creationId xmlns:a16="http://schemas.microsoft.com/office/drawing/2014/main" id="{608C5794-BABC-3ED2-F428-FB7825C5F726}"/>
                  </a:ext>
                </a:extLst>
              </p:cNvPr>
              <p:cNvSpPr txBox="1">
                <a:spLocks/>
              </p:cNvSpPr>
              <p:nvPr/>
            </p:nvSpPr>
            <p:spPr>
              <a:xfrm>
                <a:off x="1693527" y="703030"/>
                <a:ext cx="593125" cy="754102"/>
              </a:xfrm>
              <a:prstGeom prst="rect">
                <a:avLst/>
              </a:prstGeom>
              <a:ln w="28575">
                <a:noFill/>
              </a:ln>
            </p:spPr>
            <p:txBody>
              <a:bodyPr vert="horz" lIns="91440" tIns="216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200" dirty="0">
                    <a:solidFill>
                      <a:schemeClr val="accent4"/>
                    </a:solidFill>
                    <a:latin typeface="Trebuchet MS" panose="020B0703020202090204" pitchFamily="34" charset="0"/>
                    <a:cs typeface="Consolas" panose="020B0609020204030204" pitchFamily="49" charset="0"/>
                  </a:rPr>
                  <a:t>1D</a:t>
                </a:r>
              </a:p>
            </p:txBody>
          </p:sp>
          <p:sp>
            <p:nvSpPr>
              <p:cNvPr id="31" name="Subtitle 2">
                <a:extLst>
                  <a:ext uri="{FF2B5EF4-FFF2-40B4-BE49-F238E27FC236}">
                    <a16:creationId xmlns:a16="http://schemas.microsoft.com/office/drawing/2014/main" id="{9BBBED6C-543A-5F34-9681-1DA20AB7977D}"/>
                  </a:ext>
                </a:extLst>
              </p:cNvPr>
              <p:cNvSpPr txBox="1">
                <a:spLocks/>
              </p:cNvSpPr>
              <p:nvPr/>
            </p:nvSpPr>
            <p:spPr>
              <a:xfrm>
                <a:off x="3079917" y="597614"/>
                <a:ext cx="1876043" cy="979650"/>
              </a:xfrm>
              <a:prstGeom prst="rect">
                <a:avLst/>
              </a:prstGeom>
              <a:ln w="28575">
                <a:solidFill>
                  <a:schemeClr val="accent5"/>
                </a:solidFill>
              </a:ln>
            </p:spPr>
            <p:txBody>
              <a:bodyPr vert="horz" lIns="91440" tIns="180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200" dirty="0">
                    <a:solidFill>
                      <a:schemeClr val="accent5"/>
                    </a:solidFill>
                    <a:latin typeface="Trebuchet MS" panose="020B0703020202090204" pitchFamily="34" charset="0"/>
                    <a:cs typeface="Consolas" panose="020B0609020204030204" pitchFamily="49" charset="0"/>
                  </a:rPr>
                  <a:t>2D</a:t>
                </a:r>
              </a:p>
              <a:p>
                <a:pPr>
                  <a:lnSpc>
                    <a:spcPct val="50000"/>
                  </a:lnSpc>
                </a:pPr>
                <a:r>
                  <a:rPr lang="en-GB" sz="2200" dirty="0">
                    <a:solidFill>
                      <a:schemeClr val="accent5"/>
                    </a:solidFill>
                    <a:latin typeface="Trebuchet MS" panose="020B0703020202090204" pitchFamily="34" charset="0"/>
                    <a:cs typeface="Consolas" panose="020B0609020204030204" pitchFamily="49" charset="0"/>
                  </a:rPr>
                  <a:t>E</a:t>
                </a:r>
                <a:r>
                  <a:rPr lang="en-GR" sz="2200" dirty="0">
                    <a:solidFill>
                      <a:schemeClr val="accent5"/>
                    </a:solidFill>
                    <a:latin typeface="Trebuchet MS" panose="020B0703020202090204" pitchFamily="34" charset="0"/>
                    <a:cs typeface="Consolas" panose="020B0609020204030204" pitchFamily="49" charset="0"/>
                  </a:rPr>
                  <a:t>qually-Sized</a:t>
                </a:r>
              </a:p>
            </p:txBody>
          </p:sp>
          <p:sp>
            <p:nvSpPr>
              <p:cNvPr id="32" name="Subtitle 2">
                <a:extLst>
                  <a:ext uri="{FF2B5EF4-FFF2-40B4-BE49-F238E27FC236}">
                    <a16:creationId xmlns:a16="http://schemas.microsoft.com/office/drawing/2014/main" id="{DD8CE832-2C79-9CDA-3F9B-0CB1D2CCC145}"/>
                  </a:ext>
                </a:extLst>
              </p:cNvPr>
              <p:cNvSpPr txBox="1">
                <a:spLocks/>
              </p:cNvSpPr>
              <p:nvPr/>
            </p:nvSpPr>
            <p:spPr>
              <a:xfrm>
                <a:off x="4968126" y="597617"/>
                <a:ext cx="1869101" cy="979649"/>
              </a:xfrm>
              <a:prstGeom prst="rect">
                <a:avLst/>
              </a:prstGeom>
              <a:ln>
                <a:noFill/>
              </a:ln>
            </p:spPr>
            <p:txBody>
              <a:bodyPr vert="horz" lIns="91440" tIns="180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200" dirty="0">
                    <a:solidFill>
                      <a:schemeClr val="accent6"/>
                    </a:solidFill>
                    <a:latin typeface="Trebuchet MS" panose="020B0703020202090204" pitchFamily="34" charset="0"/>
                    <a:cs typeface="Consolas" panose="020B0609020204030204" pitchFamily="49" charset="0"/>
                  </a:rPr>
                  <a:t>2D</a:t>
                </a:r>
              </a:p>
              <a:p>
                <a:pPr>
                  <a:lnSpc>
                    <a:spcPct val="50000"/>
                  </a:lnSpc>
                </a:pPr>
                <a:r>
                  <a:rPr lang="en-GB" sz="2200" dirty="0">
                    <a:solidFill>
                      <a:schemeClr val="accent6"/>
                    </a:solidFill>
                    <a:latin typeface="Trebuchet MS" panose="020B0703020202090204" pitchFamily="34" charset="0"/>
                    <a:cs typeface="Consolas" panose="020B0609020204030204" pitchFamily="49" charset="0"/>
                  </a:rPr>
                  <a:t>E</a:t>
                </a:r>
                <a:r>
                  <a:rPr lang="en-GR" sz="2200" dirty="0">
                    <a:solidFill>
                      <a:schemeClr val="accent6"/>
                    </a:solidFill>
                    <a:latin typeface="Trebuchet MS" panose="020B0703020202090204" pitchFamily="34" charset="0"/>
                    <a:cs typeface="Consolas" panose="020B0609020204030204" pitchFamily="49" charset="0"/>
                  </a:rPr>
                  <a:t>qually-Wide</a:t>
                </a:r>
              </a:p>
            </p:txBody>
          </p:sp>
          <p:sp>
            <p:nvSpPr>
              <p:cNvPr id="33" name="Subtitle 2">
                <a:extLst>
                  <a:ext uri="{FF2B5EF4-FFF2-40B4-BE49-F238E27FC236}">
                    <a16:creationId xmlns:a16="http://schemas.microsoft.com/office/drawing/2014/main" id="{41C9A6D2-8B9C-2673-F9C9-876F933A81B7}"/>
                  </a:ext>
                </a:extLst>
              </p:cNvPr>
              <p:cNvSpPr txBox="1">
                <a:spLocks/>
              </p:cNvSpPr>
              <p:nvPr/>
            </p:nvSpPr>
            <p:spPr>
              <a:xfrm>
                <a:off x="6837227" y="597614"/>
                <a:ext cx="1927714" cy="979644"/>
              </a:xfrm>
              <a:prstGeom prst="rect">
                <a:avLst/>
              </a:prstGeom>
              <a:ln>
                <a:noFill/>
              </a:ln>
            </p:spPr>
            <p:txBody>
              <a:bodyPr vert="horz" lIns="72000" tIns="180000" rIns="7200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200" dirty="0">
                    <a:solidFill>
                      <a:schemeClr val="tx2"/>
                    </a:solidFill>
                    <a:latin typeface="Trebuchet MS" panose="020B0703020202090204" pitchFamily="34" charset="0"/>
                    <a:cs typeface="Consolas" panose="020B0609020204030204" pitchFamily="49" charset="0"/>
                  </a:rPr>
                  <a:t>2D</a:t>
                </a:r>
              </a:p>
              <a:p>
                <a:pPr>
                  <a:lnSpc>
                    <a:spcPct val="50000"/>
                  </a:lnSpc>
                </a:pPr>
                <a:r>
                  <a:rPr lang="en-GB" sz="2200" dirty="0">
                    <a:solidFill>
                      <a:schemeClr val="tx2"/>
                    </a:solidFill>
                    <a:latin typeface="Trebuchet MS" panose="020B0703020202090204" pitchFamily="34" charset="0"/>
                    <a:cs typeface="Consolas" panose="020B0609020204030204" pitchFamily="49" charset="0"/>
                  </a:rPr>
                  <a:t>Variable</a:t>
                </a:r>
                <a:r>
                  <a:rPr lang="en-GR" sz="2200" dirty="0">
                    <a:solidFill>
                      <a:schemeClr val="tx2"/>
                    </a:solidFill>
                    <a:latin typeface="Trebuchet MS" panose="020B0703020202090204" pitchFamily="34" charset="0"/>
                    <a:cs typeface="Consolas" panose="020B0609020204030204" pitchFamily="49" charset="0"/>
                  </a:rPr>
                  <a:t>-Sized</a:t>
                </a:r>
              </a:p>
            </p:txBody>
          </p:sp>
        </p:grpSp>
        <p:sp>
          <p:nvSpPr>
            <p:cNvPr id="21" name="Subtitle 2">
              <a:extLst>
                <a:ext uri="{FF2B5EF4-FFF2-40B4-BE49-F238E27FC236}">
                  <a16:creationId xmlns:a16="http://schemas.microsoft.com/office/drawing/2014/main" id="{214258BD-2073-CD43-927E-4AFEFACF9ADE}"/>
                </a:ext>
              </a:extLst>
            </p:cNvPr>
            <p:cNvSpPr txBox="1">
              <a:spLocks/>
            </p:cNvSpPr>
            <p:nvPr/>
          </p:nvSpPr>
          <p:spPr>
            <a:xfrm>
              <a:off x="1041221" y="4550280"/>
              <a:ext cx="1876043" cy="325726"/>
            </a:xfrm>
            <a:prstGeom prst="rect">
              <a:avLst/>
            </a:prstGeom>
            <a:ln>
              <a:noFill/>
            </a:ln>
          </p:spPr>
          <p:txBody>
            <a:bodyPr vert="horz" lIns="91440" tIns="180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000" dirty="0">
                  <a:solidFill>
                    <a:schemeClr val="tx1">
                      <a:lumMod val="65000"/>
                      <a:lumOff val="35000"/>
                    </a:schemeClr>
                  </a:solidFill>
                  <a:latin typeface="Trebuchet MS" panose="020B0703020202090204" pitchFamily="34" charset="0"/>
                  <a:cs typeface="Consolas" panose="020B0609020204030204" pitchFamily="49" charset="0"/>
                </a:rPr>
                <a:t>#PIM Cores</a:t>
              </a:r>
            </a:p>
          </p:txBody>
        </p:sp>
        <p:sp>
          <p:nvSpPr>
            <p:cNvPr id="22" name="Subtitle 2">
              <a:extLst>
                <a:ext uri="{FF2B5EF4-FFF2-40B4-BE49-F238E27FC236}">
                  <a16:creationId xmlns:a16="http://schemas.microsoft.com/office/drawing/2014/main" id="{724C3BDE-BBB1-4764-6041-195D314104AB}"/>
                </a:ext>
              </a:extLst>
            </p:cNvPr>
            <p:cNvSpPr txBox="1">
              <a:spLocks/>
            </p:cNvSpPr>
            <p:nvPr/>
          </p:nvSpPr>
          <p:spPr>
            <a:xfrm>
              <a:off x="2917264" y="4550280"/>
              <a:ext cx="1876043" cy="325726"/>
            </a:xfrm>
            <a:prstGeom prst="rect">
              <a:avLst/>
            </a:prstGeom>
            <a:ln>
              <a:noFill/>
            </a:ln>
          </p:spPr>
          <p:txBody>
            <a:bodyPr vert="horz" lIns="91440" tIns="180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000" dirty="0">
                  <a:solidFill>
                    <a:schemeClr val="tx1">
                      <a:lumMod val="65000"/>
                      <a:lumOff val="35000"/>
                    </a:schemeClr>
                  </a:solidFill>
                  <a:latin typeface="Trebuchet MS" panose="020B0703020202090204" pitchFamily="34" charset="0"/>
                  <a:cs typeface="Consolas" panose="020B0609020204030204" pitchFamily="49" charset="0"/>
                </a:rPr>
                <a:t>#PIM Cores</a:t>
              </a:r>
            </a:p>
          </p:txBody>
        </p:sp>
        <p:sp>
          <p:nvSpPr>
            <p:cNvPr id="29" name="Subtitle 2">
              <a:extLst>
                <a:ext uri="{FF2B5EF4-FFF2-40B4-BE49-F238E27FC236}">
                  <a16:creationId xmlns:a16="http://schemas.microsoft.com/office/drawing/2014/main" id="{52795677-089B-711C-3824-F57EC1D27A8A}"/>
                </a:ext>
              </a:extLst>
            </p:cNvPr>
            <p:cNvSpPr txBox="1">
              <a:spLocks/>
            </p:cNvSpPr>
            <p:nvPr/>
          </p:nvSpPr>
          <p:spPr>
            <a:xfrm>
              <a:off x="4721343" y="4550280"/>
              <a:ext cx="1876043" cy="325726"/>
            </a:xfrm>
            <a:prstGeom prst="rect">
              <a:avLst/>
            </a:prstGeom>
            <a:ln>
              <a:noFill/>
            </a:ln>
          </p:spPr>
          <p:txBody>
            <a:bodyPr vert="horz" lIns="91440" tIns="180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000" dirty="0">
                  <a:solidFill>
                    <a:schemeClr val="tx1">
                      <a:lumMod val="65000"/>
                      <a:lumOff val="35000"/>
                    </a:schemeClr>
                  </a:solidFill>
                  <a:latin typeface="Trebuchet MS" panose="020B0703020202090204" pitchFamily="34" charset="0"/>
                  <a:cs typeface="Consolas" panose="020B0609020204030204" pitchFamily="49" charset="0"/>
                </a:rPr>
                <a:t>#PIM Cores</a:t>
              </a:r>
            </a:p>
          </p:txBody>
        </p:sp>
        <p:sp>
          <p:nvSpPr>
            <p:cNvPr id="34" name="Subtitle 2">
              <a:extLst>
                <a:ext uri="{FF2B5EF4-FFF2-40B4-BE49-F238E27FC236}">
                  <a16:creationId xmlns:a16="http://schemas.microsoft.com/office/drawing/2014/main" id="{30F316B0-292D-6369-B527-33B12CCCCDA1}"/>
                </a:ext>
              </a:extLst>
            </p:cNvPr>
            <p:cNvSpPr txBox="1">
              <a:spLocks/>
            </p:cNvSpPr>
            <p:nvPr/>
          </p:nvSpPr>
          <p:spPr>
            <a:xfrm>
              <a:off x="6548628" y="4550280"/>
              <a:ext cx="1876043" cy="325726"/>
            </a:xfrm>
            <a:prstGeom prst="rect">
              <a:avLst/>
            </a:prstGeom>
            <a:ln>
              <a:noFill/>
            </a:ln>
          </p:spPr>
          <p:txBody>
            <a:bodyPr vert="horz" lIns="91440" tIns="180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000" dirty="0">
                  <a:solidFill>
                    <a:schemeClr val="tx1">
                      <a:lumMod val="65000"/>
                      <a:lumOff val="35000"/>
                    </a:schemeClr>
                  </a:solidFill>
                  <a:latin typeface="Trebuchet MS" panose="020B0703020202090204" pitchFamily="34" charset="0"/>
                  <a:cs typeface="Consolas" panose="020B0609020204030204" pitchFamily="49" charset="0"/>
                </a:rPr>
                <a:t>#PIM Cores</a:t>
              </a:r>
            </a:p>
          </p:txBody>
        </p:sp>
      </p:grpSp>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31</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95577"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accent6">
                    <a:lumMod val="50000"/>
                  </a:schemeClr>
                </a:solidFill>
                <a:latin typeface="Trebuchet MS" panose="020B0703020202090204" pitchFamily="34" charset="0"/>
              </a:rPr>
              <a:t>Scalability</a:t>
            </a:r>
          </a:p>
        </p:txBody>
      </p:sp>
      <p:sp>
        <p:nvSpPr>
          <p:cNvPr id="37" name="Rectangle 36">
            <a:extLst>
              <a:ext uri="{FF2B5EF4-FFF2-40B4-BE49-F238E27FC236}">
                <a16:creationId xmlns:a16="http://schemas.microsoft.com/office/drawing/2014/main" id="{6986C144-C474-D925-3DE9-413AB9057757}"/>
              </a:ext>
            </a:extLst>
          </p:cNvPr>
          <p:cNvSpPr/>
          <p:nvPr/>
        </p:nvSpPr>
        <p:spPr>
          <a:xfrm>
            <a:off x="16408" y="5058024"/>
            <a:ext cx="9127592" cy="1143069"/>
          </a:xfrm>
          <a:prstGeom prst="rect">
            <a:avLst/>
          </a:prstGeom>
          <a:solidFill>
            <a:schemeClr val="accent4">
              <a:lumMod val="20000"/>
              <a:lumOff val="80000"/>
            </a:schemeClr>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pPr algn="ctr"/>
            <a:r>
              <a:rPr lang="en-GB" sz="2400" u="sng" dirty="0">
                <a:solidFill>
                  <a:schemeClr val="bg2">
                    <a:lumMod val="25000"/>
                  </a:schemeClr>
                </a:solidFill>
                <a:latin typeface="Trebuchet MS" panose="020B0703020202090204" pitchFamily="34" charset="0"/>
              </a:rPr>
              <a:t>2D Equally-Sized</a:t>
            </a:r>
            <a:r>
              <a:rPr lang="en-GB" sz="2400" dirty="0">
                <a:solidFill>
                  <a:schemeClr val="bg2">
                    <a:lumMod val="25000"/>
                  </a:schemeClr>
                </a:solidFill>
                <a:latin typeface="Trebuchet MS" panose="020B0703020202090204" pitchFamily="34" charset="0"/>
              </a:rPr>
              <a:t>: </a:t>
            </a:r>
            <a:r>
              <a:rPr lang="en-GB" sz="2400" dirty="0">
                <a:solidFill>
                  <a:schemeClr val="accent3"/>
                </a:solidFill>
                <a:latin typeface="Trebuchet MS" panose="020B0703020202090204" pitchFamily="34" charset="0"/>
              </a:rPr>
              <a:t>kernel</a:t>
            </a:r>
            <a:r>
              <a:rPr lang="en-GB" sz="2400" dirty="0">
                <a:solidFill>
                  <a:schemeClr val="bg2">
                    <a:lumMod val="25000"/>
                  </a:schemeClr>
                </a:solidFill>
                <a:latin typeface="Trebuchet MS" panose="020B0703020202090204" pitchFamily="34" charset="0"/>
              </a:rPr>
              <a:t> time is limited by only</a:t>
            </a:r>
          </a:p>
          <a:p>
            <a:pPr algn="ctr"/>
            <a:r>
              <a:rPr lang="en-GB" sz="2400" dirty="0">
                <a:solidFill>
                  <a:schemeClr val="bg2">
                    <a:lumMod val="25000"/>
                  </a:schemeClr>
                </a:solidFill>
                <a:latin typeface="Trebuchet MS" panose="020B0703020202090204" pitchFamily="34" charset="0"/>
              </a:rPr>
              <a:t>a </a:t>
            </a:r>
            <a:r>
              <a:rPr lang="en-GB" sz="2400" dirty="0">
                <a:solidFill>
                  <a:schemeClr val="accent2"/>
                </a:solidFill>
                <a:latin typeface="Trebuchet MS" panose="020B0703020202090204" pitchFamily="34" charset="0"/>
              </a:rPr>
              <a:t>few</a:t>
            </a:r>
            <a:r>
              <a:rPr lang="en-GB" sz="2400" dirty="0">
                <a:solidFill>
                  <a:schemeClr val="bg2">
                    <a:lumMod val="25000"/>
                  </a:schemeClr>
                </a:solidFill>
                <a:latin typeface="Trebuchet MS" panose="020B0703020202090204" pitchFamily="34" charset="0"/>
              </a:rPr>
              <a:t> PIM cores assigned to the 2D tiles with the </a:t>
            </a:r>
            <a:r>
              <a:rPr lang="en-GB" sz="2400" dirty="0">
                <a:solidFill>
                  <a:schemeClr val="accent2"/>
                </a:solidFill>
                <a:latin typeface="Trebuchet MS" panose="020B0703020202090204" pitchFamily="34" charset="0"/>
              </a:rPr>
              <a:t>largest</a:t>
            </a:r>
            <a:r>
              <a:rPr lang="en-GB" sz="2400" dirty="0">
                <a:solidFill>
                  <a:schemeClr val="bg2">
                    <a:lumMod val="25000"/>
                  </a:schemeClr>
                </a:solidFill>
                <a:latin typeface="Trebuchet MS" panose="020B0703020202090204" pitchFamily="34" charset="0"/>
              </a:rPr>
              <a:t> </a:t>
            </a:r>
            <a:r>
              <a:rPr lang="en-GB" sz="2400" dirty="0">
                <a:solidFill>
                  <a:schemeClr val="accent2"/>
                </a:solidFill>
                <a:latin typeface="Trebuchet MS" panose="020B0703020202090204" pitchFamily="34" charset="0"/>
              </a:rPr>
              <a:t>#NNZs</a:t>
            </a:r>
            <a:endParaRPr lang="en-GR" sz="2400" dirty="0">
              <a:solidFill>
                <a:schemeClr val="accent2"/>
              </a:solidFill>
              <a:latin typeface="Trebuchet MS" panose="020B0703020202090204" pitchFamily="34" charset="0"/>
            </a:endParaRPr>
          </a:p>
        </p:txBody>
      </p:sp>
      <p:sp>
        <p:nvSpPr>
          <p:cNvPr id="38" name="Rounded Rectangle 37">
            <a:extLst>
              <a:ext uri="{FF2B5EF4-FFF2-40B4-BE49-F238E27FC236}">
                <a16:creationId xmlns:a16="http://schemas.microsoft.com/office/drawing/2014/main" id="{203A5BC1-3E99-4CFE-3210-62F43C241F77}"/>
              </a:ext>
            </a:extLst>
          </p:cNvPr>
          <p:cNvSpPr/>
          <p:nvPr/>
        </p:nvSpPr>
        <p:spPr>
          <a:xfrm>
            <a:off x="3415360" y="3282845"/>
            <a:ext cx="448737" cy="413954"/>
          </a:xfrm>
          <a:prstGeom prst="roundRect">
            <a:avLst/>
          </a:prstGeom>
          <a:noFill/>
          <a:ln w="38100">
            <a:solidFill>
              <a:schemeClr val="accent1"/>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solidFill>
                <a:schemeClr val="accent1"/>
              </a:solidFill>
            </a:endParaRPr>
          </a:p>
        </p:txBody>
      </p:sp>
      <p:sp>
        <p:nvSpPr>
          <p:cNvPr id="39" name="Rounded Rectangle 38">
            <a:extLst>
              <a:ext uri="{FF2B5EF4-FFF2-40B4-BE49-F238E27FC236}">
                <a16:creationId xmlns:a16="http://schemas.microsoft.com/office/drawing/2014/main" id="{3B2AE935-EAAE-44CF-9EA4-BE410489DC31}"/>
              </a:ext>
            </a:extLst>
          </p:cNvPr>
          <p:cNvSpPr/>
          <p:nvPr/>
        </p:nvSpPr>
        <p:spPr>
          <a:xfrm rot="5400000">
            <a:off x="3520571" y="1650340"/>
            <a:ext cx="288000" cy="1008000"/>
          </a:xfrm>
          <a:prstGeom prst="roundRect">
            <a:avLst/>
          </a:prstGeom>
          <a:noFill/>
          <a:ln w="38100">
            <a:solidFill>
              <a:schemeClr val="accent1"/>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solidFill>
                <a:schemeClr val="accent1"/>
              </a:solidFill>
            </a:endParaRPr>
          </a:p>
        </p:txBody>
      </p:sp>
      <p:sp>
        <p:nvSpPr>
          <p:cNvPr id="40" name="Rounded Rectangle 39">
            <a:extLst>
              <a:ext uri="{FF2B5EF4-FFF2-40B4-BE49-F238E27FC236}">
                <a16:creationId xmlns:a16="http://schemas.microsoft.com/office/drawing/2014/main" id="{3338BB86-B4B8-7332-AF13-880FC25E5023}"/>
              </a:ext>
            </a:extLst>
          </p:cNvPr>
          <p:cNvSpPr/>
          <p:nvPr/>
        </p:nvSpPr>
        <p:spPr>
          <a:xfrm>
            <a:off x="5561351" y="345373"/>
            <a:ext cx="2953999" cy="818156"/>
          </a:xfrm>
          <a:prstGeom prst="roundRect">
            <a:avLst/>
          </a:prstGeom>
          <a:solidFill>
            <a:schemeClr val="accent5">
              <a:lumMod val="20000"/>
              <a:lumOff val="8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GR" sz="2000" dirty="0">
                <a:solidFill>
                  <a:schemeClr val="bg2">
                    <a:lumMod val="25000"/>
                  </a:schemeClr>
                </a:solidFill>
                <a:latin typeface="Trebuchet MS" panose="020B0703020202090204" pitchFamily="34" charset="0"/>
              </a:rPr>
              <a:t>The scalability is limited by the </a:t>
            </a:r>
            <a:r>
              <a:rPr lang="en-GR" sz="2000" dirty="0">
                <a:solidFill>
                  <a:schemeClr val="accent2"/>
                </a:solidFill>
                <a:latin typeface="Trebuchet MS" panose="020B0703020202090204" pitchFamily="34" charset="0"/>
              </a:rPr>
              <a:t>kernel</a:t>
            </a:r>
            <a:r>
              <a:rPr lang="en-GR" sz="2000" dirty="0">
                <a:solidFill>
                  <a:schemeClr val="bg2">
                    <a:lumMod val="25000"/>
                  </a:schemeClr>
                </a:solidFill>
                <a:latin typeface="Trebuchet MS" panose="020B0703020202090204" pitchFamily="34" charset="0"/>
              </a:rPr>
              <a:t> time</a:t>
            </a:r>
          </a:p>
        </p:txBody>
      </p:sp>
    </p:spTree>
    <p:extLst>
      <p:ext uri="{BB962C8B-B14F-4D97-AF65-F5344CB8AC3E}">
        <p14:creationId xmlns:p14="http://schemas.microsoft.com/office/powerpoint/2010/main" val="1623415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P spid="39" grpId="0" animBg="1"/>
      <p:bldP spid="4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ontent Placeholder 2">
            <a:extLst>
              <a:ext uri="{FF2B5EF4-FFF2-40B4-BE49-F238E27FC236}">
                <a16:creationId xmlns:a16="http://schemas.microsoft.com/office/drawing/2014/main" id="{BB630268-3C6F-5184-F310-5C47D70EC713}"/>
              </a:ext>
            </a:extLst>
          </p:cNvPr>
          <p:cNvSpPr>
            <a:spLocks noGrp="1"/>
          </p:cNvSpPr>
          <p:nvPr>
            <p:ph idx="1"/>
          </p:nvPr>
        </p:nvSpPr>
        <p:spPr>
          <a:xfrm>
            <a:off x="391581" y="898138"/>
            <a:ext cx="8360840" cy="5667072"/>
          </a:xfrm>
        </p:spPr>
        <p:txBody>
          <a:bodyPr>
            <a:normAutofit/>
          </a:bodyPr>
          <a:lstStyle/>
          <a:p>
            <a:pPr marL="0" indent="0">
              <a:lnSpc>
                <a:spcPct val="100000"/>
              </a:lnSpc>
              <a:spcBef>
                <a:spcPts val="8"/>
              </a:spcBef>
              <a:buSzPct val="120000"/>
              <a:buNone/>
            </a:pPr>
            <a:r>
              <a:rPr lang="en-US" sz="2400" dirty="0">
                <a:solidFill>
                  <a:schemeClr val="tx1">
                    <a:lumMod val="95000"/>
                    <a:lumOff val="5000"/>
                  </a:schemeClr>
                </a:solidFill>
                <a:latin typeface="Trebuchet MS" panose="020B0703020202090204" pitchFamily="34" charset="0"/>
              </a:rPr>
              <a:t>COO format, 32-bit integer</a:t>
            </a:r>
            <a:endParaRPr lang="en-GR" sz="2000" dirty="0">
              <a:solidFill>
                <a:schemeClr val="tx1">
                  <a:lumMod val="95000"/>
                  <a:lumOff val="5000"/>
                </a:schemeClr>
              </a:solidFill>
              <a:latin typeface="Trebuchet MS" panose="020B0703020202090204" pitchFamily="34" charset="0"/>
            </a:endParaRPr>
          </a:p>
        </p:txBody>
      </p:sp>
      <p:grpSp>
        <p:nvGrpSpPr>
          <p:cNvPr id="6" name="Group 5">
            <a:extLst>
              <a:ext uri="{FF2B5EF4-FFF2-40B4-BE49-F238E27FC236}">
                <a16:creationId xmlns:a16="http://schemas.microsoft.com/office/drawing/2014/main" id="{22078FF6-DE54-803D-5853-1D3151FE0AED}"/>
              </a:ext>
            </a:extLst>
          </p:cNvPr>
          <p:cNvGrpSpPr/>
          <p:nvPr/>
        </p:nvGrpSpPr>
        <p:grpSpPr>
          <a:xfrm>
            <a:off x="156962" y="1319795"/>
            <a:ext cx="8373362" cy="3756468"/>
            <a:chOff x="156962" y="1244845"/>
            <a:chExt cx="8373362" cy="3756468"/>
          </a:xfrm>
        </p:grpSpPr>
        <p:grpSp>
          <p:nvGrpSpPr>
            <p:cNvPr id="4" name="Group 3">
              <a:extLst>
                <a:ext uri="{FF2B5EF4-FFF2-40B4-BE49-F238E27FC236}">
                  <a16:creationId xmlns:a16="http://schemas.microsoft.com/office/drawing/2014/main" id="{EB9B53C5-16EB-92B3-6493-04AEA76268D4}"/>
                </a:ext>
              </a:extLst>
            </p:cNvPr>
            <p:cNvGrpSpPr/>
            <p:nvPr/>
          </p:nvGrpSpPr>
          <p:grpSpPr>
            <a:xfrm>
              <a:off x="156962" y="1244845"/>
              <a:ext cx="8373362" cy="3756468"/>
              <a:chOff x="391579" y="597614"/>
              <a:chExt cx="8373362" cy="5648965"/>
            </a:xfrm>
          </p:grpSpPr>
          <p:grpSp>
            <p:nvGrpSpPr>
              <p:cNvPr id="3" name="Group 2">
                <a:extLst>
                  <a:ext uri="{FF2B5EF4-FFF2-40B4-BE49-F238E27FC236}">
                    <a16:creationId xmlns:a16="http://schemas.microsoft.com/office/drawing/2014/main" id="{C520E51E-BFBE-10F4-656E-BE77B1A4EE9F}"/>
                  </a:ext>
                </a:extLst>
              </p:cNvPr>
              <p:cNvGrpSpPr/>
              <p:nvPr/>
            </p:nvGrpSpPr>
            <p:grpSpPr>
              <a:xfrm>
                <a:off x="391579" y="1516947"/>
                <a:ext cx="8372259" cy="4729632"/>
                <a:chOff x="391579" y="1470453"/>
                <a:chExt cx="8372259" cy="4729632"/>
              </a:xfrm>
            </p:grpSpPr>
            <p:grpSp>
              <p:nvGrpSpPr>
                <p:cNvPr id="2" name="Group 1">
                  <a:extLst>
                    <a:ext uri="{FF2B5EF4-FFF2-40B4-BE49-F238E27FC236}">
                      <a16:creationId xmlns:a16="http://schemas.microsoft.com/office/drawing/2014/main" id="{C2DF615C-B881-D15E-D68C-4F1C0E964656}"/>
                    </a:ext>
                  </a:extLst>
                </p:cNvPr>
                <p:cNvGrpSpPr/>
                <p:nvPr/>
              </p:nvGrpSpPr>
              <p:grpSpPr>
                <a:xfrm>
                  <a:off x="391579" y="1470453"/>
                  <a:ext cx="8360839" cy="4729632"/>
                  <a:chOff x="391579" y="1470453"/>
                  <a:chExt cx="8360839" cy="4729632"/>
                </a:xfrm>
              </p:grpSpPr>
              <p:graphicFrame>
                <p:nvGraphicFramePr>
                  <p:cNvPr id="23" name="Chart 22">
                    <a:extLst>
                      <a:ext uri="{FF2B5EF4-FFF2-40B4-BE49-F238E27FC236}">
                        <a16:creationId xmlns:a16="http://schemas.microsoft.com/office/drawing/2014/main" id="{00000000-0008-0000-0500-00002708F71D}"/>
                      </a:ext>
                    </a:extLst>
                  </p:cNvPr>
                  <p:cNvGraphicFramePr>
                    <a:graphicFrameLocks/>
                  </p:cNvGraphicFramePr>
                  <p:nvPr>
                    <p:extLst>
                      <p:ext uri="{D42A27DB-BD31-4B8C-83A1-F6EECF244321}">
                        <p14:modId xmlns:p14="http://schemas.microsoft.com/office/powerpoint/2010/main" val="2897835500"/>
                      </p:ext>
                    </p:extLst>
                  </p:nvPr>
                </p:nvGraphicFramePr>
                <p:xfrm>
                  <a:off x="391579" y="1470453"/>
                  <a:ext cx="8360839" cy="4729632"/>
                </p:xfrm>
                <a:graphic>
                  <a:graphicData uri="http://schemas.openxmlformats.org/drawingml/2006/chart">
                    <c:chart xmlns:c="http://schemas.openxmlformats.org/drawingml/2006/chart" xmlns:r="http://schemas.openxmlformats.org/officeDocument/2006/relationships" r:id="rId3"/>
                  </a:graphicData>
                </a:graphic>
              </p:graphicFrame>
              <p:cxnSp>
                <p:nvCxnSpPr>
                  <p:cNvPr id="24" name="Straight Connector 23">
                    <a:extLst>
                      <a:ext uri="{FF2B5EF4-FFF2-40B4-BE49-F238E27FC236}">
                        <a16:creationId xmlns:a16="http://schemas.microsoft.com/office/drawing/2014/main" id="{E2BE7D28-31AC-78AF-9DA9-42B0F431161B}"/>
                      </a:ext>
                    </a:extLst>
                  </p:cNvPr>
                  <p:cNvCxnSpPr>
                    <a:cxnSpLocks/>
                  </p:cNvCxnSpPr>
                  <p:nvPr/>
                </p:nvCxnSpPr>
                <p:spPr>
                  <a:xfrm rot="5400000">
                    <a:off x="1398935" y="3444498"/>
                    <a:ext cx="34560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AA70624-7119-B786-3812-66AE682C68AC}"/>
                      </a:ext>
                    </a:extLst>
                  </p:cNvPr>
                  <p:cNvCxnSpPr>
                    <a:cxnSpLocks/>
                  </p:cNvCxnSpPr>
                  <p:nvPr/>
                </p:nvCxnSpPr>
                <p:spPr>
                  <a:xfrm rot="5400000">
                    <a:off x="3287145" y="3444498"/>
                    <a:ext cx="34560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8BAF5D4-37B6-9CA2-D495-EE6A05787ED5}"/>
                      </a:ext>
                    </a:extLst>
                  </p:cNvPr>
                  <p:cNvCxnSpPr>
                    <a:cxnSpLocks/>
                  </p:cNvCxnSpPr>
                  <p:nvPr/>
                </p:nvCxnSpPr>
                <p:spPr>
                  <a:xfrm rot="5400000">
                    <a:off x="5162440" y="3444498"/>
                    <a:ext cx="34560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cxnSp>
              <p:nvCxnSpPr>
                <p:cNvPr id="28" name="Straight Connector 27">
                  <a:extLst>
                    <a:ext uri="{FF2B5EF4-FFF2-40B4-BE49-F238E27FC236}">
                      <a16:creationId xmlns:a16="http://schemas.microsoft.com/office/drawing/2014/main" id="{74ADE633-7F9A-A72B-72E1-023C73952862}"/>
                    </a:ext>
                  </a:extLst>
                </p:cNvPr>
                <p:cNvCxnSpPr>
                  <a:cxnSpLocks/>
                </p:cNvCxnSpPr>
                <p:nvPr/>
              </p:nvCxnSpPr>
              <p:spPr>
                <a:xfrm>
                  <a:off x="1275838" y="3445458"/>
                  <a:ext cx="7488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0" name="Subtitle 2">
                <a:extLst>
                  <a:ext uri="{FF2B5EF4-FFF2-40B4-BE49-F238E27FC236}">
                    <a16:creationId xmlns:a16="http://schemas.microsoft.com/office/drawing/2014/main" id="{608C5794-BABC-3ED2-F428-FB7825C5F726}"/>
                  </a:ext>
                </a:extLst>
              </p:cNvPr>
              <p:cNvSpPr txBox="1">
                <a:spLocks/>
              </p:cNvSpPr>
              <p:nvPr/>
            </p:nvSpPr>
            <p:spPr>
              <a:xfrm>
                <a:off x="1693527" y="703030"/>
                <a:ext cx="593125" cy="754102"/>
              </a:xfrm>
              <a:prstGeom prst="rect">
                <a:avLst/>
              </a:prstGeom>
              <a:ln w="28575">
                <a:noFill/>
              </a:ln>
            </p:spPr>
            <p:txBody>
              <a:bodyPr vert="horz" lIns="91440" tIns="216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200" dirty="0">
                    <a:solidFill>
                      <a:schemeClr val="accent4"/>
                    </a:solidFill>
                    <a:latin typeface="Trebuchet MS" panose="020B0703020202090204" pitchFamily="34" charset="0"/>
                    <a:cs typeface="Consolas" panose="020B0609020204030204" pitchFamily="49" charset="0"/>
                  </a:rPr>
                  <a:t>1D</a:t>
                </a:r>
              </a:p>
            </p:txBody>
          </p:sp>
          <p:sp>
            <p:nvSpPr>
              <p:cNvPr id="31" name="Subtitle 2">
                <a:extLst>
                  <a:ext uri="{FF2B5EF4-FFF2-40B4-BE49-F238E27FC236}">
                    <a16:creationId xmlns:a16="http://schemas.microsoft.com/office/drawing/2014/main" id="{9BBBED6C-543A-5F34-9681-1DA20AB7977D}"/>
                  </a:ext>
                </a:extLst>
              </p:cNvPr>
              <p:cNvSpPr txBox="1">
                <a:spLocks/>
              </p:cNvSpPr>
              <p:nvPr/>
            </p:nvSpPr>
            <p:spPr>
              <a:xfrm>
                <a:off x="3079917" y="597614"/>
                <a:ext cx="1876043" cy="979650"/>
              </a:xfrm>
              <a:prstGeom prst="rect">
                <a:avLst/>
              </a:prstGeom>
              <a:ln w="28575">
                <a:noFill/>
              </a:ln>
            </p:spPr>
            <p:txBody>
              <a:bodyPr vert="horz" lIns="91440" tIns="180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200" dirty="0">
                    <a:solidFill>
                      <a:schemeClr val="accent5"/>
                    </a:solidFill>
                    <a:latin typeface="Trebuchet MS" panose="020B0703020202090204" pitchFamily="34" charset="0"/>
                    <a:cs typeface="Consolas" panose="020B0609020204030204" pitchFamily="49" charset="0"/>
                  </a:rPr>
                  <a:t>2D</a:t>
                </a:r>
              </a:p>
              <a:p>
                <a:pPr>
                  <a:lnSpc>
                    <a:spcPct val="50000"/>
                  </a:lnSpc>
                </a:pPr>
                <a:r>
                  <a:rPr lang="en-GB" sz="2200" dirty="0">
                    <a:solidFill>
                      <a:schemeClr val="accent5"/>
                    </a:solidFill>
                    <a:latin typeface="Trebuchet MS" panose="020B0703020202090204" pitchFamily="34" charset="0"/>
                    <a:cs typeface="Consolas" panose="020B0609020204030204" pitchFamily="49" charset="0"/>
                  </a:rPr>
                  <a:t>E</a:t>
                </a:r>
                <a:r>
                  <a:rPr lang="en-GR" sz="2200" dirty="0">
                    <a:solidFill>
                      <a:schemeClr val="accent5"/>
                    </a:solidFill>
                    <a:latin typeface="Trebuchet MS" panose="020B0703020202090204" pitchFamily="34" charset="0"/>
                    <a:cs typeface="Consolas" panose="020B0609020204030204" pitchFamily="49" charset="0"/>
                  </a:rPr>
                  <a:t>qually-Sized</a:t>
                </a:r>
              </a:p>
            </p:txBody>
          </p:sp>
          <p:sp>
            <p:nvSpPr>
              <p:cNvPr id="32" name="Subtitle 2">
                <a:extLst>
                  <a:ext uri="{FF2B5EF4-FFF2-40B4-BE49-F238E27FC236}">
                    <a16:creationId xmlns:a16="http://schemas.microsoft.com/office/drawing/2014/main" id="{DD8CE832-2C79-9CDA-3F9B-0CB1D2CCC145}"/>
                  </a:ext>
                </a:extLst>
              </p:cNvPr>
              <p:cNvSpPr txBox="1">
                <a:spLocks/>
              </p:cNvSpPr>
              <p:nvPr/>
            </p:nvSpPr>
            <p:spPr>
              <a:xfrm>
                <a:off x="4968126" y="597617"/>
                <a:ext cx="1869101" cy="979649"/>
              </a:xfrm>
              <a:prstGeom prst="rect">
                <a:avLst/>
              </a:prstGeom>
              <a:ln w="28575">
                <a:solidFill>
                  <a:schemeClr val="accent6"/>
                </a:solidFill>
              </a:ln>
            </p:spPr>
            <p:txBody>
              <a:bodyPr vert="horz" lIns="91440" tIns="180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200" dirty="0">
                    <a:solidFill>
                      <a:schemeClr val="accent6"/>
                    </a:solidFill>
                    <a:latin typeface="Trebuchet MS" panose="020B0703020202090204" pitchFamily="34" charset="0"/>
                    <a:cs typeface="Consolas" panose="020B0609020204030204" pitchFamily="49" charset="0"/>
                  </a:rPr>
                  <a:t>2D</a:t>
                </a:r>
              </a:p>
              <a:p>
                <a:pPr>
                  <a:lnSpc>
                    <a:spcPct val="50000"/>
                  </a:lnSpc>
                </a:pPr>
                <a:r>
                  <a:rPr lang="en-GB" sz="2200" dirty="0">
                    <a:solidFill>
                      <a:schemeClr val="accent6"/>
                    </a:solidFill>
                    <a:latin typeface="Trebuchet MS" panose="020B0703020202090204" pitchFamily="34" charset="0"/>
                    <a:cs typeface="Consolas" panose="020B0609020204030204" pitchFamily="49" charset="0"/>
                  </a:rPr>
                  <a:t>E</a:t>
                </a:r>
                <a:r>
                  <a:rPr lang="en-GR" sz="2200" dirty="0">
                    <a:solidFill>
                      <a:schemeClr val="accent6"/>
                    </a:solidFill>
                    <a:latin typeface="Trebuchet MS" panose="020B0703020202090204" pitchFamily="34" charset="0"/>
                    <a:cs typeface="Consolas" panose="020B0609020204030204" pitchFamily="49" charset="0"/>
                  </a:rPr>
                  <a:t>qually-Wide</a:t>
                </a:r>
              </a:p>
            </p:txBody>
          </p:sp>
          <p:sp>
            <p:nvSpPr>
              <p:cNvPr id="33" name="Subtitle 2">
                <a:extLst>
                  <a:ext uri="{FF2B5EF4-FFF2-40B4-BE49-F238E27FC236}">
                    <a16:creationId xmlns:a16="http://schemas.microsoft.com/office/drawing/2014/main" id="{41C9A6D2-8B9C-2673-F9C9-876F933A81B7}"/>
                  </a:ext>
                </a:extLst>
              </p:cNvPr>
              <p:cNvSpPr txBox="1">
                <a:spLocks/>
              </p:cNvSpPr>
              <p:nvPr/>
            </p:nvSpPr>
            <p:spPr>
              <a:xfrm>
                <a:off x="6837227" y="597614"/>
                <a:ext cx="1927714" cy="979644"/>
              </a:xfrm>
              <a:prstGeom prst="rect">
                <a:avLst/>
              </a:prstGeom>
              <a:ln w="28575">
                <a:solidFill>
                  <a:schemeClr val="tx2"/>
                </a:solidFill>
              </a:ln>
            </p:spPr>
            <p:txBody>
              <a:bodyPr vert="horz" lIns="72000" tIns="180000" rIns="7200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200" dirty="0">
                    <a:solidFill>
                      <a:schemeClr val="tx2"/>
                    </a:solidFill>
                    <a:latin typeface="Trebuchet MS" panose="020B0703020202090204" pitchFamily="34" charset="0"/>
                    <a:cs typeface="Consolas" panose="020B0609020204030204" pitchFamily="49" charset="0"/>
                  </a:rPr>
                  <a:t>2D</a:t>
                </a:r>
              </a:p>
              <a:p>
                <a:pPr>
                  <a:lnSpc>
                    <a:spcPct val="50000"/>
                  </a:lnSpc>
                </a:pPr>
                <a:r>
                  <a:rPr lang="en-GB" sz="2200" dirty="0">
                    <a:solidFill>
                      <a:schemeClr val="tx2"/>
                    </a:solidFill>
                    <a:latin typeface="Trebuchet MS" panose="020B0703020202090204" pitchFamily="34" charset="0"/>
                    <a:cs typeface="Consolas" panose="020B0609020204030204" pitchFamily="49" charset="0"/>
                  </a:rPr>
                  <a:t>Variable</a:t>
                </a:r>
                <a:r>
                  <a:rPr lang="en-GR" sz="2200" dirty="0">
                    <a:solidFill>
                      <a:schemeClr val="tx2"/>
                    </a:solidFill>
                    <a:latin typeface="Trebuchet MS" panose="020B0703020202090204" pitchFamily="34" charset="0"/>
                    <a:cs typeface="Consolas" panose="020B0609020204030204" pitchFamily="49" charset="0"/>
                  </a:rPr>
                  <a:t>-Sized</a:t>
                </a:r>
              </a:p>
            </p:txBody>
          </p:sp>
        </p:grpSp>
        <p:sp>
          <p:nvSpPr>
            <p:cNvPr id="21" name="Subtitle 2">
              <a:extLst>
                <a:ext uri="{FF2B5EF4-FFF2-40B4-BE49-F238E27FC236}">
                  <a16:creationId xmlns:a16="http://schemas.microsoft.com/office/drawing/2014/main" id="{214258BD-2073-CD43-927E-4AFEFACF9ADE}"/>
                </a:ext>
              </a:extLst>
            </p:cNvPr>
            <p:cNvSpPr txBox="1">
              <a:spLocks/>
            </p:cNvSpPr>
            <p:nvPr/>
          </p:nvSpPr>
          <p:spPr>
            <a:xfrm>
              <a:off x="1041221" y="4550280"/>
              <a:ext cx="1876043" cy="325726"/>
            </a:xfrm>
            <a:prstGeom prst="rect">
              <a:avLst/>
            </a:prstGeom>
            <a:ln>
              <a:noFill/>
            </a:ln>
          </p:spPr>
          <p:txBody>
            <a:bodyPr vert="horz" lIns="91440" tIns="180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000" dirty="0">
                  <a:solidFill>
                    <a:schemeClr val="tx1">
                      <a:lumMod val="65000"/>
                      <a:lumOff val="35000"/>
                    </a:schemeClr>
                  </a:solidFill>
                  <a:latin typeface="Trebuchet MS" panose="020B0703020202090204" pitchFamily="34" charset="0"/>
                  <a:cs typeface="Consolas" panose="020B0609020204030204" pitchFamily="49" charset="0"/>
                </a:rPr>
                <a:t>#PIM Cores</a:t>
              </a:r>
            </a:p>
          </p:txBody>
        </p:sp>
        <p:sp>
          <p:nvSpPr>
            <p:cNvPr id="22" name="Subtitle 2">
              <a:extLst>
                <a:ext uri="{FF2B5EF4-FFF2-40B4-BE49-F238E27FC236}">
                  <a16:creationId xmlns:a16="http://schemas.microsoft.com/office/drawing/2014/main" id="{724C3BDE-BBB1-4764-6041-195D314104AB}"/>
                </a:ext>
              </a:extLst>
            </p:cNvPr>
            <p:cNvSpPr txBox="1">
              <a:spLocks/>
            </p:cNvSpPr>
            <p:nvPr/>
          </p:nvSpPr>
          <p:spPr>
            <a:xfrm>
              <a:off x="2917264" y="4550280"/>
              <a:ext cx="1876043" cy="325726"/>
            </a:xfrm>
            <a:prstGeom prst="rect">
              <a:avLst/>
            </a:prstGeom>
            <a:ln>
              <a:noFill/>
            </a:ln>
          </p:spPr>
          <p:txBody>
            <a:bodyPr vert="horz" lIns="91440" tIns="180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000" dirty="0">
                  <a:solidFill>
                    <a:schemeClr val="tx1">
                      <a:lumMod val="65000"/>
                      <a:lumOff val="35000"/>
                    </a:schemeClr>
                  </a:solidFill>
                  <a:latin typeface="Trebuchet MS" panose="020B0703020202090204" pitchFamily="34" charset="0"/>
                  <a:cs typeface="Consolas" panose="020B0609020204030204" pitchFamily="49" charset="0"/>
                </a:rPr>
                <a:t>#PIM Cores</a:t>
              </a:r>
            </a:p>
          </p:txBody>
        </p:sp>
        <p:sp>
          <p:nvSpPr>
            <p:cNvPr id="29" name="Subtitle 2">
              <a:extLst>
                <a:ext uri="{FF2B5EF4-FFF2-40B4-BE49-F238E27FC236}">
                  <a16:creationId xmlns:a16="http://schemas.microsoft.com/office/drawing/2014/main" id="{52795677-089B-711C-3824-F57EC1D27A8A}"/>
                </a:ext>
              </a:extLst>
            </p:cNvPr>
            <p:cNvSpPr txBox="1">
              <a:spLocks/>
            </p:cNvSpPr>
            <p:nvPr/>
          </p:nvSpPr>
          <p:spPr>
            <a:xfrm>
              <a:off x="4721343" y="4550280"/>
              <a:ext cx="1876043" cy="325726"/>
            </a:xfrm>
            <a:prstGeom prst="rect">
              <a:avLst/>
            </a:prstGeom>
            <a:ln>
              <a:noFill/>
            </a:ln>
          </p:spPr>
          <p:txBody>
            <a:bodyPr vert="horz" lIns="91440" tIns="180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000" dirty="0">
                  <a:solidFill>
                    <a:schemeClr val="tx1">
                      <a:lumMod val="65000"/>
                      <a:lumOff val="35000"/>
                    </a:schemeClr>
                  </a:solidFill>
                  <a:latin typeface="Trebuchet MS" panose="020B0703020202090204" pitchFamily="34" charset="0"/>
                  <a:cs typeface="Consolas" panose="020B0609020204030204" pitchFamily="49" charset="0"/>
                </a:rPr>
                <a:t>#PIM Cores</a:t>
              </a:r>
            </a:p>
          </p:txBody>
        </p:sp>
        <p:sp>
          <p:nvSpPr>
            <p:cNvPr id="34" name="Subtitle 2">
              <a:extLst>
                <a:ext uri="{FF2B5EF4-FFF2-40B4-BE49-F238E27FC236}">
                  <a16:creationId xmlns:a16="http://schemas.microsoft.com/office/drawing/2014/main" id="{30F316B0-292D-6369-B527-33B12CCCCDA1}"/>
                </a:ext>
              </a:extLst>
            </p:cNvPr>
            <p:cNvSpPr txBox="1">
              <a:spLocks/>
            </p:cNvSpPr>
            <p:nvPr/>
          </p:nvSpPr>
          <p:spPr>
            <a:xfrm>
              <a:off x="6548628" y="4550280"/>
              <a:ext cx="1876043" cy="325726"/>
            </a:xfrm>
            <a:prstGeom prst="rect">
              <a:avLst/>
            </a:prstGeom>
            <a:ln>
              <a:noFill/>
            </a:ln>
          </p:spPr>
          <p:txBody>
            <a:bodyPr vert="horz" lIns="91440" tIns="180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000" dirty="0">
                  <a:solidFill>
                    <a:schemeClr val="tx1">
                      <a:lumMod val="65000"/>
                      <a:lumOff val="35000"/>
                    </a:schemeClr>
                  </a:solidFill>
                  <a:latin typeface="Trebuchet MS" panose="020B0703020202090204" pitchFamily="34" charset="0"/>
                  <a:cs typeface="Consolas" panose="020B0609020204030204" pitchFamily="49" charset="0"/>
                </a:rPr>
                <a:t>#PIM Cores</a:t>
              </a:r>
            </a:p>
          </p:txBody>
        </p:sp>
      </p:grpSp>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32</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95577"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accent6">
                    <a:lumMod val="50000"/>
                  </a:schemeClr>
                </a:solidFill>
                <a:latin typeface="Trebuchet MS" panose="020B0703020202090204" pitchFamily="34" charset="0"/>
              </a:rPr>
              <a:t>Scalability</a:t>
            </a:r>
          </a:p>
        </p:txBody>
      </p:sp>
      <p:sp>
        <p:nvSpPr>
          <p:cNvPr id="35" name="Rectangle 34">
            <a:extLst>
              <a:ext uri="{FF2B5EF4-FFF2-40B4-BE49-F238E27FC236}">
                <a16:creationId xmlns:a16="http://schemas.microsoft.com/office/drawing/2014/main" id="{320D43C2-05F2-11E2-67CB-550EFB5EE46A}"/>
              </a:ext>
            </a:extLst>
          </p:cNvPr>
          <p:cNvSpPr/>
          <p:nvPr/>
        </p:nvSpPr>
        <p:spPr>
          <a:xfrm>
            <a:off x="25571" y="5044111"/>
            <a:ext cx="9127592" cy="1276623"/>
          </a:xfrm>
          <a:prstGeom prst="rect">
            <a:avLst/>
          </a:prstGeom>
          <a:solidFill>
            <a:schemeClr val="accent4">
              <a:lumMod val="20000"/>
              <a:lumOff val="80000"/>
            </a:schemeClr>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pPr algn="ctr"/>
            <a:r>
              <a:rPr lang="en-US" sz="2400" u="sng" dirty="0">
                <a:solidFill>
                  <a:schemeClr val="bg2">
                    <a:lumMod val="25000"/>
                  </a:schemeClr>
                </a:solidFill>
                <a:latin typeface="Trebuchet MS" panose="020B0703020202090204" pitchFamily="34" charset="0"/>
              </a:rPr>
              <a:t>2D Equally-Wide </a:t>
            </a:r>
            <a:r>
              <a:rPr lang="en-US" sz="2400" dirty="0">
                <a:solidFill>
                  <a:schemeClr val="bg2">
                    <a:lumMod val="25000"/>
                  </a:schemeClr>
                </a:solidFill>
                <a:latin typeface="Trebuchet MS" panose="020B0703020202090204" pitchFamily="34" charset="0"/>
              </a:rPr>
              <a:t>+ </a:t>
            </a:r>
            <a:r>
              <a:rPr lang="en-US" sz="2400" u="sng" dirty="0">
                <a:solidFill>
                  <a:schemeClr val="bg2">
                    <a:lumMod val="25000"/>
                  </a:schemeClr>
                </a:solidFill>
                <a:latin typeface="Trebuchet MS" panose="020B0703020202090204" pitchFamily="34" charset="0"/>
              </a:rPr>
              <a:t>2D Variable-Sized</a:t>
            </a:r>
            <a:r>
              <a:rPr lang="en-US" sz="2400" dirty="0">
                <a:solidFill>
                  <a:schemeClr val="bg2">
                    <a:lumMod val="25000"/>
                  </a:schemeClr>
                </a:solidFill>
                <a:latin typeface="Trebuchet MS" panose="020B0703020202090204" pitchFamily="34" charset="0"/>
              </a:rPr>
              <a:t>: </a:t>
            </a:r>
          </a:p>
          <a:p>
            <a:pPr algn="ctr"/>
            <a:r>
              <a:rPr lang="en-US" sz="2400" dirty="0">
                <a:solidFill>
                  <a:schemeClr val="accent2"/>
                </a:solidFill>
                <a:latin typeface="Trebuchet MS" panose="020B0703020202090204" pitchFamily="34" charset="0"/>
              </a:rPr>
              <a:t>high</a:t>
            </a:r>
            <a:r>
              <a:rPr lang="en-US" sz="2400" dirty="0">
                <a:solidFill>
                  <a:schemeClr val="bg2">
                    <a:lumMod val="25000"/>
                  </a:schemeClr>
                </a:solidFill>
                <a:latin typeface="Trebuchet MS" panose="020B0703020202090204" pitchFamily="34" charset="0"/>
              </a:rPr>
              <a:t> amount of </a:t>
            </a:r>
            <a:r>
              <a:rPr lang="en-US" sz="2400" dirty="0">
                <a:solidFill>
                  <a:schemeClr val="accent2"/>
                </a:solidFill>
                <a:latin typeface="Trebuchet MS" panose="020B0703020202090204" pitchFamily="34" charset="0"/>
              </a:rPr>
              <a:t>zero</a:t>
            </a:r>
            <a:r>
              <a:rPr lang="en-US" sz="2400" dirty="0">
                <a:solidFill>
                  <a:schemeClr val="bg2">
                    <a:lumMod val="25000"/>
                  </a:schemeClr>
                </a:solidFill>
                <a:latin typeface="Trebuchet MS" panose="020B0703020202090204" pitchFamily="34" charset="0"/>
              </a:rPr>
              <a:t> </a:t>
            </a:r>
            <a:r>
              <a:rPr lang="en-US" sz="2400" dirty="0">
                <a:solidFill>
                  <a:schemeClr val="accent2"/>
                </a:solidFill>
                <a:latin typeface="Trebuchet MS" panose="020B0703020202090204" pitchFamily="34" charset="0"/>
              </a:rPr>
              <a:t>padding</a:t>
            </a:r>
            <a:r>
              <a:rPr lang="en-US" sz="2400" dirty="0">
                <a:solidFill>
                  <a:schemeClr val="bg2">
                    <a:lumMod val="25000"/>
                  </a:schemeClr>
                </a:solidFill>
                <a:latin typeface="Trebuchet MS" panose="020B0703020202090204" pitchFamily="34" charset="0"/>
              </a:rPr>
              <a:t> to </a:t>
            </a:r>
            <a:r>
              <a:rPr lang="en-US" sz="2400" dirty="0">
                <a:solidFill>
                  <a:schemeClr val="accent1"/>
                </a:solidFill>
                <a:latin typeface="Trebuchet MS" panose="020B0703020202090204" pitchFamily="34" charset="0"/>
              </a:rPr>
              <a:t>gather</a:t>
            </a:r>
            <a:r>
              <a:rPr lang="en-US" sz="2400" dirty="0">
                <a:solidFill>
                  <a:schemeClr val="accent2"/>
                </a:solidFill>
                <a:latin typeface="Trebuchet MS" panose="020B0703020202090204" pitchFamily="34" charset="0"/>
              </a:rPr>
              <a:t> </a:t>
            </a:r>
            <a:r>
              <a:rPr lang="en-US" sz="2400" dirty="0">
                <a:solidFill>
                  <a:schemeClr val="bg2">
                    <a:lumMod val="25000"/>
                  </a:schemeClr>
                </a:solidFill>
                <a:latin typeface="Trebuchet MS" panose="020B0703020202090204" pitchFamily="34" charset="0"/>
              </a:rPr>
              <a:t>the output vector </a:t>
            </a:r>
            <a:r>
              <a:rPr lang="en-US" sz="2400" dirty="0">
                <a:solidFill>
                  <a:schemeClr val="bg2">
                    <a:lumMod val="25000"/>
                  </a:schemeClr>
                </a:solidFill>
                <a:latin typeface="Trebuchet MS" panose="020B0703020202090204" pitchFamily="34" charset="0"/>
                <a:sym typeface="Wingdings" pitchFamily="2" charset="2"/>
              </a:rPr>
              <a:t></a:t>
            </a:r>
            <a:r>
              <a:rPr lang="en-US" sz="2400" dirty="0">
                <a:solidFill>
                  <a:schemeClr val="bg2">
                    <a:lumMod val="25000"/>
                  </a:schemeClr>
                </a:solidFill>
                <a:latin typeface="Trebuchet MS" panose="020B0703020202090204" pitchFamily="34" charset="0"/>
              </a:rPr>
              <a:t> </a:t>
            </a:r>
          </a:p>
          <a:p>
            <a:pPr algn="ctr"/>
            <a:r>
              <a:rPr lang="en-US" sz="2400" dirty="0">
                <a:solidFill>
                  <a:schemeClr val="accent3"/>
                </a:solidFill>
                <a:latin typeface="Trebuchet MS" panose="020B0703020202090204" pitchFamily="34" charset="0"/>
              </a:rPr>
              <a:t>parallel</a:t>
            </a:r>
            <a:r>
              <a:rPr lang="en-US" sz="2400" dirty="0">
                <a:solidFill>
                  <a:schemeClr val="bg2">
                    <a:lumMod val="25000"/>
                  </a:schemeClr>
                </a:solidFill>
                <a:latin typeface="Trebuchet MS" panose="020B0703020202090204" pitchFamily="34" charset="0"/>
              </a:rPr>
              <a:t> transfers supported at </a:t>
            </a:r>
            <a:r>
              <a:rPr lang="en-US" sz="2400" dirty="0">
                <a:solidFill>
                  <a:schemeClr val="accent1"/>
                </a:solidFill>
                <a:latin typeface="Trebuchet MS" panose="020B0703020202090204" pitchFamily="34" charset="0"/>
              </a:rPr>
              <a:t>rank granularity </a:t>
            </a:r>
            <a:r>
              <a:rPr lang="en-US" sz="2400" dirty="0">
                <a:solidFill>
                  <a:schemeClr val="bg2">
                    <a:lumMod val="25000"/>
                  </a:schemeClr>
                </a:solidFill>
                <a:latin typeface="Trebuchet MS" panose="020B0703020202090204" pitchFamily="34" charset="0"/>
              </a:rPr>
              <a:t>= 64 PIM cores</a:t>
            </a:r>
            <a:endParaRPr lang="en-GR" sz="2400" dirty="0">
              <a:solidFill>
                <a:schemeClr val="bg2">
                  <a:lumMod val="25000"/>
                </a:schemeClr>
              </a:solidFill>
              <a:latin typeface="Trebuchet MS" panose="020B0703020202090204" pitchFamily="34" charset="0"/>
            </a:endParaRPr>
          </a:p>
        </p:txBody>
      </p:sp>
      <p:sp>
        <p:nvSpPr>
          <p:cNvPr id="36" name="TextBox 35">
            <a:extLst>
              <a:ext uri="{FF2B5EF4-FFF2-40B4-BE49-F238E27FC236}">
                <a16:creationId xmlns:a16="http://schemas.microsoft.com/office/drawing/2014/main" id="{06C7AECC-3E11-9ACA-49CA-8B3ACE3FC89B}"/>
              </a:ext>
            </a:extLst>
          </p:cNvPr>
          <p:cNvSpPr txBox="1"/>
          <p:nvPr/>
        </p:nvSpPr>
        <p:spPr>
          <a:xfrm>
            <a:off x="5065859" y="2486788"/>
            <a:ext cx="2747868" cy="400110"/>
          </a:xfrm>
          <a:prstGeom prst="rect">
            <a:avLst/>
          </a:prstGeom>
          <a:noFill/>
        </p:spPr>
        <p:txBody>
          <a:bodyPr wrap="none" rtlCol="0">
            <a:spAutoFit/>
          </a:bodyPr>
          <a:lstStyle/>
          <a:p>
            <a:r>
              <a:rPr lang="en-GR" sz="2000" dirty="0">
                <a:solidFill>
                  <a:schemeClr val="accent2"/>
                </a:solidFill>
                <a:latin typeface="Trebuchet MS" panose="020B0703020202090204" pitchFamily="34" charset="0"/>
              </a:rPr>
              <a:t>&gt; 88% of data is zeros</a:t>
            </a:r>
          </a:p>
        </p:txBody>
      </p:sp>
      <p:sp>
        <p:nvSpPr>
          <p:cNvPr id="41" name="Rounded Rectangle 40">
            <a:extLst>
              <a:ext uri="{FF2B5EF4-FFF2-40B4-BE49-F238E27FC236}">
                <a16:creationId xmlns:a16="http://schemas.microsoft.com/office/drawing/2014/main" id="{8A1C9264-EC01-E934-8397-38669E264E49}"/>
              </a:ext>
            </a:extLst>
          </p:cNvPr>
          <p:cNvSpPr/>
          <p:nvPr/>
        </p:nvSpPr>
        <p:spPr>
          <a:xfrm>
            <a:off x="5300434" y="3113713"/>
            <a:ext cx="448737" cy="721148"/>
          </a:xfrm>
          <a:prstGeom prst="roundRect">
            <a:avLst/>
          </a:prstGeom>
          <a:noFill/>
          <a:ln w="38100">
            <a:solidFill>
              <a:schemeClr val="accent1"/>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solidFill>
                <a:schemeClr val="accent1"/>
              </a:solidFill>
            </a:endParaRPr>
          </a:p>
        </p:txBody>
      </p:sp>
      <p:sp>
        <p:nvSpPr>
          <p:cNvPr id="42" name="Rounded Rectangle 41">
            <a:extLst>
              <a:ext uri="{FF2B5EF4-FFF2-40B4-BE49-F238E27FC236}">
                <a16:creationId xmlns:a16="http://schemas.microsoft.com/office/drawing/2014/main" id="{DF0007B4-348D-9337-8FB7-3AEB3AE31C6B}"/>
              </a:ext>
            </a:extLst>
          </p:cNvPr>
          <p:cNvSpPr/>
          <p:nvPr/>
        </p:nvSpPr>
        <p:spPr>
          <a:xfrm rot="5400000">
            <a:off x="4632350" y="1593328"/>
            <a:ext cx="288000" cy="1152000"/>
          </a:xfrm>
          <a:prstGeom prst="roundRect">
            <a:avLst/>
          </a:prstGeom>
          <a:noFill/>
          <a:ln w="38100">
            <a:solidFill>
              <a:schemeClr val="accent1"/>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solidFill>
                <a:schemeClr val="accent1"/>
              </a:solidFill>
            </a:endParaRPr>
          </a:p>
        </p:txBody>
      </p:sp>
      <p:sp>
        <p:nvSpPr>
          <p:cNvPr id="43" name="Rounded Rectangle 42">
            <a:extLst>
              <a:ext uri="{FF2B5EF4-FFF2-40B4-BE49-F238E27FC236}">
                <a16:creationId xmlns:a16="http://schemas.microsoft.com/office/drawing/2014/main" id="{D47B5419-0D9A-22A0-2794-0EA4A762E559}"/>
              </a:ext>
            </a:extLst>
          </p:cNvPr>
          <p:cNvSpPr/>
          <p:nvPr/>
        </p:nvSpPr>
        <p:spPr>
          <a:xfrm>
            <a:off x="7191226" y="3129923"/>
            <a:ext cx="448737" cy="704938"/>
          </a:xfrm>
          <a:prstGeom prst="roundRect">
            <a:avLst/>
          </a:prstGeom>
          <a:noFill/>
          <a:ln w="38100">
            <a:solidFill>
              <a:schemeClr val="accent1"/>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solidFill>
                <a:schemeClr val="accent1"/>
              </a:solidFill>
            </a:endParaRPr>
          </a:p>
        </p:txBody>
      </p:sp>
      <p:sp>
        <p:nvSpPr>
          <p:cNvPr id="44" name="Rounded Rectangle 43">
            <a:extLst>
              <a:ext uri="{FF2B5EF4-FFF2-40B4-BE49-F238E27FC236}">
                <a16:creationId xmlns:a16="http://schemas.microsoft.com/office/drawing/2014/main" id="{3B3593C8-21B9-9439-DBCA-AC364F5E36F8}"/>
              </a:ext>
            </a:extLst>
          </p:cNvPr>
          <p:cNvSpPr/>
          <p:nvPr/>
        </p:nvSpPr>
        <p:spPr>
          <a:xfrm>
            <a:off x="5561351" y="345373"/>
            <a:ext cx="2953999" cy="818156"/>
          </a:xfrm>
          <a:prstGeom prst="roundRect">
            <a:avLst/>
          </a:prstGeom>
          <a:solidFill>
            <a:schemeClr val="accent5">
              <a:lumMod val="20000"/>
              <a:lumOff val="8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GR" sz="2000" dirty="0">
                <a:solidFill>
                  <a:schemeClr val="bg2">
                    <a:lumMod val="25000"/>
                  </a:schemeClr>
                </a:solidFill>
                <a:latin typeface="Trebuchet MS" panose="020B0703020202090204" pitchFamily="34" charset="0"/>
              </a:rPr>
              <a:t>The scalability is limited by the </a:t>
            </a:r>
            <a:r>
              <a:rPr lang="en-GR" sz="2000" dirty="0">
                <a:solidFill>
                  <a:schemeClr val="accent2"/>
                </a:solidFill>
                <a:latin typeface="Trebuchet MS" panose="020B0703020202090204" pitchFamily="34" charset="0"/>
              </a:rPr>
              <a:t>retrieve</a:t>
            </a:r>
            <a:r>
              <a:rPr lang="en-GR" sz="2000" dirty="0">
                <a:solidFill>
                  <a:schemeClr val="bg2">
                    <a:lumMod val="25000"/>
                  </a:schemeClr>
                </a:solidFill>
                <a:latin typeface="Trebuchet MS" panose="020B0703020202090204" pitchFamily="34" charset="0"/>
              </a:rPr>
              <a:t> time</a:t>
            </a:r>
          </a:p>
        </p:txBody>
      </p:sp>
    </p:spTree>
    <p:extLst>
      <p:ext uri="{BB962C8B-B14F-4D97-AF65-F5344CB8AC3E}">
        <p14:creationId xmlns:p14="http://schemas.microsoft.com/office/powerpoint/2010/main" val="3918317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p:bldP spid="41" grpId="0" animBg="1"/>
      <p:bldP spid="42" grpId="0" animBg="1"/>
      <p:bldP spid="43" grpId="0" animBg="1"/>
      <p:bldP spid="4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ontent Placeholder 2">
            <a:extLst>
              <a:ext uri="{FF2B5EF4-FFF2-40B4-BE49-F238E27FC236}">
                <a16:creationId xmlns:a16="http://schemas.microsoft.com/office/drawing/2014/main" id="{BB630268-3C6F-5184-F310-5C47D70EC713}"/>
              </a:ext>
            </a:extLst>
          </p:cNvPr>
          <p:cNvSpPr>
            <a:spLocks noGrp="1"/>
          </p:cNvSpPr>
          <p:nvPr>
            <p:ph idx="1"/>
          </p:nvPr>
        </p:nvSpPr>
        <p:spPr>
          <a:xfrm>
            <a:off x="391581" y="898138"/>
            <a:ext cx="8360840" cy="5667072"/>
          </a:xfrm>
        </p:spPr>
        <p:txBody>
          <a:bodyPr>
            <a:normAutofit/>
          </a:bodyPr>
          <a:lstStyle/>
          <a:p>
            <a:pPr marL="0" indent="0">
              <a:lnSpc>
                <a:spcPct val="100000"/>
              </a:lnSpc>
              <a:spcBef>
                <a:spcPts val="8"/>
              </a:spcBef>
              <a:buSzPct val="120000"/>
              <a:buNone/>
            </a:pPr>
            <a:r>
              <a:rPr lang="en-US" sz="2400" dirty="0">
                <a:solidFill>
                  <a:schemeClr val="tx1">
                    <a:lumMod val="95000"/>
                    <a:lumOff val="5000"/>
                  </a:schemeClr>
                </a:solidFill>
                <a:latin typeface="Trebuchet MS" panose="020B0703020202090204" pitchFamily="34" charset="0"/>
              </a:rPr>
              <a:t>COO format, 32-bit integer</a:t>
            </a:r>
            <a:endParaRPr lang="en-GR" sz="2000" dirty="0">
              <a:solidFill>
                <a:schemeClr val="tx1">
                  <a:lumMod val="95000"/>
                  <a:lumOff val="5000"/>
                </a:schemeClr>
              </a:solidFill>
              <a:latin typeface="Trebuchet MS" panose="020B0703020202090204" pitchFamily="34" charset="0"/>
            </a:endParaRPr>
          </a:p>
        </p:txBody>
      </p:sp>
      <p:grpSp>
        <p:nvGrpSpPr>
          <p:cNvPr id="6" name="Group 5">
            <a:extLst>
              <a:ext uri="{FF2B5EF4-FFF2-40B4-BE49-F238E27FC236}">
                <a16:creationId xmlns:a16="http://schemas.microsoft.com/office/drawing/2014/main" id="{22078FF6-DE54-803D-5853-1D3151FE0AED}"/>
              </a:ext>
            </a:extLst>
          </p:cNvPr>
          <p:cNvGrpSpPr/>
          <p:nvPr/>
        </p:nvGrpSpPr>
        <p:grpSpPr>
          <a:xfrm>
            <a:off x="156962" y="1319795"/>
            <a:ext cx="8373362" cy="3756468"/>
            <a:chOff x="156962" y="1244845"/>
            <a:chExt cx="8373362" cy="3756468"/>
          </a:xfrm>
        </p:grpSpPr>
        <p:grpSp>
          <p:nvGrpSpPr>
            <p:cNvPr id="4" name="Group 3">
              <a:extLst>
                <a:ext uri="{FF2B5EF4-FFF2-40B4-BE49-F238E27FC236}">
                  <a16:creationId xmlns:a16="http://schemas.microsoft.com/office/drawing/2014/main" id="{EB9B53C5-16EB-92B3-6493-04AEA76268D4}"/>
                </a:ext>
              </a:extLst>
            </p:cNvPr>
            <p:cNvGrpSpPr/>
            <p:nvPr/>
          </p:nvGrpSpPr>
          <p:grpSpPr>
            <a:xfrm>
              <a:off x="156962" y="1244845"/>
              <a:ext cx="8373362" cy="3756468"/>
              <a:chOff x="391579" y="597614"/>
              <a:chExt cx="8373362" cy="5648965"/>
            </a:xfrm>
          </p:grpSpPr>
          <p:grpSp>
            <p:nvGrpSpPr>
              <p:cNvPr id="3" name="Group 2">
                <a:extLst>
                  <a:ext uri="{FF2B5EF4-FFF2-40B4-BE49-F238E27FC236}">
                    <a16:creationId xmlns:a16="http://schemas.microsoft.com/office/drawing/2014/main" id="{C520E51E-BFBE-10F4-656E-BE77B1A4EE9F}"/>
                  </a:ext>
                </a:extLst>
              </p:cNvPr>
              <p:cNvGrpSpPr/>
              <p:nvPr/>
            </p:nvGrpSpPr>
            <p:grpSpPr>
              <a:xfrm>
                <a:off x="391579" y="1516947"/>
                <a:ext cx="8372259" cy="4729632"/>
                <a:chOff x="391579" y="1470453"/>
                <a:chExt cx="8372259" cy="4729632"/>
              </a:xfrm>
            </p:grpSpPr>
            <p:grpSp>
              <p:nvGrpSpPr>
                <p:cNvPr id="2" name="Group 1">
                  <a:extLst>
                    <a:ext uri="{FF2B5EF4-FFF2-40B4-BE49-F238E27FC236}">
                      <a16:creationId xmlns:a16="http://schemas.microsoft.com/office/drawing/2014/main" id="{C2DF615C-B881-D15E-D68C-4F1C0E964656}"/>
                    </a:ext>
                  </a:extLst>
                </p:cNvPr>
                <p:cNvGrpSpPr/>
                <p:nvPr/>
              </p:nvGrpSpPr>
              <p:grpSpPr>
                <a:xfrm>
                  <a:off x="391579" y="1470453"/>
                  <a:ext cx="8360839" cy="4729632"/>
                  <a:chOff x="391579" y="1470453"/>
                  <a:chExt cx="8360839" cy="4729632"/>
                </a:xfrm>
              </p:grpSpPr>
              <p:graphicFrame>
                <p:nvGraphicFramePr>
                  <p:cNvPr id="23" name="Chart 22">
                    <a:extLst>
                      <a:ext uri="{FF2B5EF4-FFF2-40B4-BE49-F238E27FC236}">
                        <a16:creationId xmlns:a16="http://schemas.microsoft.com/office/drawing/2014/main" id="{00000000-0008-0000-0500-00002708F71D}"/>
                      </a:ext>
                    </a:extLst>
                  </p:cNvPr>
                  <p:cNvGraphicFramePr>
                    <a:graphicFrameLocks/>
                  </p:cNvGraphicFramePr>
                  <p:nvPr/>
                </p:nvGraphicFramePr>
                <p:xfrm>
                  <a:off x="391579" y="1470453"/>
                  <a:ext cx="8360839" cy="4729632"/>
                </p:xfrm>
                <a:graphic>
                  <a:graphicData uri="http://schemas.openxmlformats.org/drawingml/2006/chart">
                    <c:chart xmlns:c="http://schemas.openxmlformats.org/drawingml/2006/chart" xmlns:r="http://schemas.openxmlformats.org/officeDocument/2006/relationships" r:id="rId3"/>
                  </a:graphicData>
                </a:graphic>
              </p:graphicFrame>
              <p:cxnSp>
                <p:nvCxnSpPr>
                  <p:cNvPr id="24" name="Straight Connector 23">
                    <a:extLst>
                      <a:ext uri="{FF2B5EF4-FFF2-40B4-BE49-F238E27FC236}">
                        <a16:creationId xmlns:a16="http://schemas.microsoft.com/office/drawing/2014/main" id="{E2BE7D28-31AC-78AF-9DA9-42B0F431161B}"/>
                      </a:ext>
                    </a:extLst>
                  </p:cNvPr>
                  <p:cNvCxnSpPr>
                    <a:cxnSpLocks/>
                  </p:cNvCxnSpPr>
                  <p:nvPr/>
                </p:nvCxnSpPr>
                <p:spPr>
                  <a:xfrm rot="5400000">
                    <a:off x="1398935" y="3444498"/>
                    <a:ext cx="34560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AA70624-7119-B786-3812-66AE682C68AC}"/>
                      </a:ext>
                    </a:extLst>
                  </p:cNvPr>
                  <p:cNvCxnSpPr>
                    <a:cxnSpLocks/>
                  </p:cNvCxnSpPr>
                  <p:nvPr/>
                </p:nvCxnSpPr>
                <p:spPr>
                  <a:xfrm rot="5400000">
                    <a:off x="3287145" y="3444498"/>
                    <a:ext cx="34560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8BAF5D4-37B6-9CA2-D495-EE6A05787ED5}"/>
                      </a:ext>
                    </a:extLst>
                  </p:cNvPr>
                  <p:cNvCxnSpPr>
                    <a:cxnSpLocks/>
                  </p:cNvCxnSpPr>
                  <p:nvPr/>
                </p:nvCxnSpPr>
                <p:spPr>
                  <a:xfrm rot="5400000">
                    <a:off x="5162440" y="3444498"/>
                    <a:ext cx="34560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cxnSp>
              <p:nvCxnSpPr>
                <p:cNvPr id="28" name="Straight Connector 27">
                  <a:extLst>
                    <a:ext uri="{FF2B5EF4-FFF2-40B4-BE49-F238E27FC236}">
                      <a16:creationId xmlns:a16="http://schemas.microsoft.com/office/drawing/2014/main" id="{74ADE633-7F9A-A72B-72E1-023C73952862}"/>
                    </a:ext>
                  </a:extLst>
                </p:cNvPr>
                <p:cNvCxnSpPr>
                  <a:cxnSpLocks/>
                </p:cNvCxnSpPr>
                <p:nvPr/>
              </p:nvCxnSpPr>
              <p:spPr>
                <a:xfrm>
                  <a:off x="1275838" y="3445458"/>
                  <a:ext cx="7488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0" name="Subtitle 2">
                <a:extLst>
                  <a:ext uri="{FF2B5EF4-FFF2-40B4-BE49-F238E27FC236}">
                    <a16:creationId xmlns:a16="http://schemas.microsoft.com/office/drawing/2014/main" id="{608C5794-BABC-3ED2-F428-FB7825C5F726}"/>
                  </a:ext>
                </a:extLst>
              </p:cNvPr>
              <p:cNvSpPr txBox="1">
                <a:spLocks/>
              </p:cNvSpPr>
              <p:nvPr/>
            </p:nvSpPr>
            <p:spPr>
              <a:xfrm>
                <a:off x="1693527" y="703030"/>
                <a:ext cx="593125" cy="754102"/>
              </a:xfrm>
              <a:prstGeom prst="rect">
                <a:avLst/>
              </a:prstGeom>
              <a:ln w="28575">
                <a:noFill/>
              </a:ln>
            </p:spPr>
            <p:txBody>
              <a:bodyPr vert="horz" lIns="91440" tIns="216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200" dirty="0">
                    <a:solidFill>
                      <a:schemeClr val="accent4"/>
                    </a:solidFill>
                    <a:latin typeface="Trebuchet MS" panose="020B0703020202090204" pitchFamily="34" charset="0"/>
                    <a:cs typeface="Consolas" panose="020B0609020204030204" pitchFamily="49" charset="0"/>
                  </a:rPr>
                  <a:t>1D</a:t>
                </a:r>
              </a:p>
            </p:txBody>
          </p:sp>
          <p:sp>
            <p:nvSpPr>
              <p:cNvPr id="31" name="Subtitle 2">
                <a:extLst>
                  <a:ext uri="{FF2B5EF4-FFF2-40B4-BE49-F238E27FC236}">
                    <a16:creationId xmlns:a16="http://schemas.microsoft.com/office/drawing/2014/main" id="{9BBBED6C-543A-5F34-9681-1DA20AB7977D}"/>
                  </a:ext>
                </a:extLst>
              </p:cNvPr>
              <p:cNvSpPr txBox="1">
                <a:spLocks/>
              </p:cNvSpPr>
              <p:nvPr/>
            </p:nvSpPr>
            <p:spPr>
              <a:xfrm>
                <a:off x="3079917" y="597614"/>
                <a:ext cx="1876043" cy="979650"/>
              </a:xfrm>
              <a:prstGeom prst="rect">
                <a:avLst/>
              </a:prstGeom>
              <a:ln w="28575">
                <a:noFill/>
              </a:ln>
            </p:spPr>
            <p:txBody>
              <a:bodyPr vert="horz" lIns="91440" tIns="180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200" dirty="0">
                    <a:solidFill>
                      <a:schemeClr val="accent5"/>
                    </a:solidFill>
                    <a:latin typeface="Trebuchet MS" panose="020B0703020202090204" pitchFamily="34" charset="0"/>
                    <a:cs typeface="Consolas" panose="020B0609020204030204" pitchFamily="49" charset="0"/>
                  </a:rPr>
                  <a:t>2D</a:t>
                </a:r>
              </a:p>
              <a:p>
                <a:pPr>
                  <a:lnSpc>
                    <a:spcPct val="50000"/>
                  </a:lnSpc>
                </a:pPr>
                <a:r>
                  <a:rPr lang="en-GB" sz="2200" dirty="0">
                    <a:solidFill>
                      <a:schemeClr val="accent5"/>
                    </a:solidFill>
                    <a:latin typeface="Trebuchet MS" panose="020B0703020202090204" pitchFamily="34" charset="0"/>
                    <a:cs typeface="Consolas" panose="020B0609020204030204" pitchFamily="49" charset="0"/>
                  </a:rPr>
                  <a:t>E</a:t>
                </a:r>
                <a:r>
                  <a:rPr lang="en-GR" sz="2200" dirty="0">
                    <a:solidFill>
                      <a:schemeClr val="accent5"/>
                    </a:solidFill>
                    <a:latin typeface="Trebuchet MS" panose="020B0703020202090204" pitchFamily="34" charset="0"/>
                    <a:cs typeface="Consolas" panose="020B0609020204030204" pitchFamily="49" charset="0"/>
                  </a:rPr>
                  <a:t>qually-Sized</a:t>
                </a:r>
              </a:p>
            </p:txBody>
          </p:sp>
          <p:sp>
            <p:nvSpPr>
              <p:cNvPr id="32" name="Subtitle 2">
                <a:extLst>
                  <a:ext uri="{FF2B5EF4-FFF2-40B4-BE49-F238E27FC236}">
                    <a16:creationId xmlns:a16="http://schemas.microsoft.com/office/drawing/2014/main" id="{DD8CE832-2C79-9CDA-3F9B-0CB1D2CCC145}"/>
                  </a:ext>
                </a:extLst>
              </p:cNvPr>
              <p:cNvSpPr txBox="1">
                <a:spLocks/>
              </p:cNvSpPr>
              <p:nvPr/>
            </p:nvSpPr>
            <p:spPr>
              <a:xfrm>
                <a:off x="4968126" y="597617"/>
                <a:ext cx="1869101" cy="979649"/>
              </a:xfrm>
              <a:prstGeom prst="rect">
                <a:avLst/>
              </a:prstGeom>
              <a:ln w="28575">
                <a:solidFill>
                  <a:schemeClr val="accent6"/>
                </a:solidFill>
              </a:ln>
            </p:spPr>
            <p:txBody>
              <a:bodyPr vert="horz" lIns="91440" tIns="180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200" dirty="0">
                    <a:solidFill>
                      <a:schemeClr val="accent6"/>
                    </a:solidFill>
                    <a:latin typeface="Trebuchet MS" panose="020B0703020202090204" pitchFamily="34" charset="0"/>
                    <a:cs typeface="Consolas" panose="020B0609020204030204" pitchFamily="49" charset="0"/>
                  </a:rPr>
                  <a:t>2D</a:t>
                </a:r>
              </a:p>
              <a:p>
                <a:pPr>
                  <a:lnSpc>
                    <a:spcPct val="50000"/>
                  </a:lnSpc>
                </a:pPr>
                <a:r>
                  <a:rPr lang="en-GB" sz="2200" dirty="0">
                    <a:solidFill>
                      <a:schemeClr val="accent6"/>
                    </a:solidFill>
                    <a:latin typeface="Trebuchet MS" panose="020B0703020202090204" pitchFamily="34" charset="0"/>
                    <a:cs typeface="Consolas" panose="020B0609020204030204" pitchFamily="49" charset="0"/>
                  </a:rPr>
                  <a:t>E</a:t>
                </a:r>
                <a:r>
                  <a:rPr lang="en-GR" sz="2200" dirty="0">
                    <a:solidFill>
                      <a:schemeClr val="accent6"/>
                    </a:solidFill>
                    <a:latin typeface="Trebuchet MS" panose="020B0703020202090204" pitchFamily="34" charset="0"/>
                    <a:cs typeface="Consolas" panose="020B0609020204030204" pitchFamily="49" charset="0"/>
                  </a:rPr>
                  <a:t>qually-Wide</a:t>
                </a:r>
              </a:p>
            </p:txBody>
          </p:sp>
          <p:sp>
            <p:nvSpPr>
              <p:cNvPr id="33" name="Subtitle 2">
                <a:extLst>
                  <a:ext uri="{FF2B5EF4-FFF2-40B4-BE49-F238E27FC236}">
                    <a16:creationId xmlns:a16="http://schemas.microsoft.com/office/drawing/2014/main" id="{41C9A6D2-8B9C-2673-F9C9-876F933A81B7}"/>
                  </a:ext>
                </a:extLst>
              </p:cNvPr>
              <p:cNvSpPr txBox="1">
                <a:spLocks/>
              </p:cNvSpPr>
              <p:nvPr/>
            </p:nvSpPr>
            <p:spPr>
              <a:xfrm>
                <a:off x="6837227" y="597614"/>
                <a:ext cx="1927714" cy="979644"/>
              </a:xfrm>
              <a:prstGeom prst="rect">
                <a:avLst/>
              </a:prstGeom>
              <a:ln w="28575">
                <a:solidFill>
                  <a:schemeClr val="tx2"/>
                </a:solidFill>
              </a:ln>
            </p:spPr>
            <p:txBody>
              <a:bodyPr vert="horz" lIns="72000" tIns="180000" rIns="7200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200" dirty="0">
                    <a:solidFill>
                      <a:schemeClr val="tx2"/>
                    </a:solidFill>
                    <a:latin typeface="Trebuchet MS" panose="020B0703020202090204" pitchFamily="34" charset="0"/>
                    <a:cs typeface="Consolas" panose="020B0609020204030204" pitchFamily="49" charset="0"/>
                  </a:rPr>
                  <a:t>2D</a:t>
                </a:r>
              </a:p>
              <a:p>
                <a:pPr>
                  <a:lnSpc>
                    <a:spcPct val="50000"/>
                  </a:lnSpc>
                </a:pPr>
                <a:r>
                  <a:rPr lang="en-GB" sz="2200" dirty="0">
                    <a:solidFill>
                      <a:schemeClr val="tx2"/>
                    </a:solidFill>
                    <a:latin typeface="Trebuchet MS" panose="020B0703020202090204" pitchFamily="34" charset="0"/>
                    <a:cs typeface="Consolas" panose="020B0609020204030204" pitchFamily="49" charset="0"/>
                  </a:rPr>
                  <a:t>Variable</a:t>
                </a:r>
                <a:r>
                  <a:rPr lang="en-GR" sz="2200" dirty="0">
                    <a:solidFill>
                      <a:schemeClr val="tx2"/>
                    </a:solidFill>
                    <a:latin typeface="Trebuchet MS" panose="020B0703020202090204" pitchFamily="34" charset="0"/>
                    <a:cs typeface="Consolas" panose="020B0609020204030204" pitchFamily="49" charset="0"/>
                  </a:rPr>
                  <a:t>-Sized</a:t>
                </a:r>
              </a:p>
            </p:txBody>
          </p:sp>
        </p:grpSp>
        <p:sp>
          <p:nvSpPr>
            <p:cNvPr id="21" name="Subtitle 2">
              <a:extLst>
                <a:ext uri="{FF2B5EF4-FFF2-40B4-BE49-F238E27FC236}">
                  <a16:creationId xmlns:a16="http://schemas.microsoft.com/office/drawing/2014/main" id="{214258BD-2073-CD43-927E-4AFEFACF9ADE}"/>
                </a:ext>
              </a:extLst>
            </p:cNvPr>
            <p:cNvSpPr txBox="1">
              <a:spLocks/>
            </p:cNvSpPr>
            <p:nvPr/>
          </p:nvSpPr>
          <p:spPr>
            <a:xfrm>
              <a:off x="1041221" y="4550280"/>
              <a:ext cx="1876043" cy="325726"/>
            </a:xfrm>
            <a:prstGeom prst="rect">
              <a:avLst/>
            </a:prstGeom>
            <a:ln>
              <a:noFill/>
            </a:ln>
          </p:spPr>
          <p:txBody>
            <a:bodyPr vert="horz" lIns="91440" tIns="180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000" dirty="0">
                  <a:solidFill>
                    <a:schemeClr val="tx1">
                      <a:lumMod val="65000"/>
                      <a:lumOff val="35000"/>
                    </a:schemeClr>
                  </a:solidFill>
                  <a:latin typeface="Trebuchet MS" panose="020B0703020202090204" pitchFamily="34" charset="0"/>
                  <a:cs typeface="Consolas" panose="020B0609020204030204" pitchFamily="49" charset="0"/>
                </a:rPr>
                <a:t>#PIM Cores</a:t>
              </a:r>
            </a:p>
          </p:txBody>
        </p:sp>
        <p:sp>
          <p:nvSpPr>
            <p:cNvPr id="22" name="Subtitle 2">
              <a:extLst>
                <a:ext uri="{FF2B5EF4-FFF2-40B4-BE49-F238E27FC236}">
                  <a16:creationId xmlns:a16="http://schemas.microsoft.com/office/drawing/2014/main" id="{724C3BDE-BBB1-4764-6041-195D314104AB}"/>
                </a:ext>
              </a:extLst>
            </p:cNvPr>
            <p:cNvSpPr txBox="1">
              <a:spLocks/>
            </p:cNvSpPr>
            <p:nvPr/>
          </p:nvSpPr>
          <p:spPr>
            <a:xfrm>
              <a:off x="2917264" y="4550280"/>
              <a:ext cx="1876043" cy="325726"/>
            </a:xfrm>
            <a:prstGeom prst="rect">
              <a:avLst/>
            </a:prstGeom>
            <a:ln>
              <a:noFill/>
            </a:ln>
          </p:spPr>
          <p:txBody>
            <a:bodyPr vert="horz" lIns="91440" tIns="180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000" dirty="0">
                  <a:solidFill>
                    <a:schemeClr val="tx1">
                      <a:lumMod val="65000"/>
                      <a:lumOff val="35000"/>
                    </a:schemeClr>
                  </a:solidFill>
                  <a:latin typeface="Trebuchet MS" panose="020B0703020202090204" pitchFamily="34" charset="0"/>
                  <a:cs typeface="Consolas" panose="020B0609020204030204" pitchFamily="49" charset="0"/>
                </a:rPr>
                <a:t>#PIM Cores</a:t>
              </a:r>
            </a:p>
          </p:txBody>
        </p:sp>
        <p:sp>
          <p:nvSpPr>
            <p:cNvPr id="29" name="Subtitle 2">
              <a:extLst>
                <a:ext uri="{FF2B5EF4-FFF2-40B4-BE49-F238E27FC236}">
                  <a16:creationId xmlns:a16="http://schemas.microsoft.com/office/drawing/2014/main" id="{52795677-089B-711C-3824-F57EC1D27A8A}"/>
                </a:ext>
              </a:extLst>
            </p:cNvPr>
            <p:cNvSpPr txBox="1">
              <a:spLocks/>
            </p:cNvSpPr>
            <p:nvPr/>
          </p:nvSpPr>
          <p:spPr>
            <a:xfrm>
              <a:off x="4721343" y="4550280"/>
              <a:ext cx="1876043" cy="325726"/>
            </a:xfrm>
            <a:prstGeom prst="rect">
              <a:avLst/>
            </a:prstGeom>
            <a:ln>
              <a:noFill/>
            </a:ln>
          </p:spPr>
          <p:txBody>
            <a:bodyPr vert="horz" lIns="91440" tIns="180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000" dirty="0">
                  <a:solidFill>
                    <a:schemeClr val="tx1">
                      <a:lumMod val="65000"/>
                      <a:lumOff val="35000"/>
                    </a:schemeClr>
                  </a:solidFill>
                  <a:latin typeface="Trebuchet MS" panose="020B0703020202090204" pitchFamily="34" charset="0"/>
                  <a:cs typeface="Consolas" panose="020B0609020204030204" pitchFamily="49" charset="0"/>
                </a:rPr>
                <a:t>#PIM Cores</a:t>
              </a:r>
            </a:p>
          </p:txBody>
        </p:sp>
        <p:sp>
          <p:nvSpPr>
            <p:cNvPr id="34" name="Subtitle 2">
              <a:extLst>
                <a:ext uri="{FF2B5EF4-FFF2-40B4-BE49-F238E27FC236}">
                  <a16:creationId xmlns:a16="http://schemas.microsoft.com/office/drawing/2014/main" id="{30F316B0-292D-6369-B527-33B12CCCCDA1}"/>
                </a:ext>
              </a:extLst>
            </p:cNvPr>
            <p:cNvSpPr txBox="1">
              <a:spLocks/>
            </p:cNvSpPr>
            <p:nvPr/>
          </p:nvSpPr>
          <p:spPr>
            <a:xfrm>
              <a:off x="6548628" y="4550280"/>
              <a:ext cx="1876043" cy="325726"/>
            </a:xfrm>
            <a:prstGeom prst="rect">
              <a:avLst/>
            </a:prstGeom>
            <a:ln>
              <a:noFill/>
            </a:ln>
          </p:spPr>
          <p:txBody>
            <a:bodyPr vert="horz" lIns="91440" tIns="180000" rIns="91440" bIns="45720" rtlCol="0" anchor="ctr">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GR" sz="2000" dirty="0">
                  <a:solidFill>
                    <a:schemeClr val="tx1">
                      <a:lumMod val="65000"/>
                      <a:lumOff val="35000"/>
                    </a:schemeClr>
                  </a:solidFill>
                  <a:latin typeface="Trebuchet MS" panose="020B0703020202090204" pitchFamily="34" charset="0"/>
                  <a:cs typeface="Consolas" panose="020B0609020204030204" pitchFamily="49" charset="0"/>
                </a:rPr>
                <a:t>#PIM Cores</a:t>
              </a:r>
            </a:p>
          </p:txBody>
        </p:sp>
      </p:grpSp>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33</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95577"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accent6">
                    <a:lumMod val="50000"/>
                  </a:schemeClr>
                </a:solidFill>
                <a:latin typeface="Trebuchet MS" panose="020B0703020202090204" pitchFamily="34" charset="0"/>
              </a:rPr>
              <a:t>Scalability</a:t>
            </a:r>
          </a:p>
        </p:txBody>
      </p:sp>
      <p:sp>
        <p:nvSpPr>
          <p:cNvPr id="36" name="TextBox 35">
            <a:extLst>
              <a:ext uri="{FF2B5EF4-FFF2-40B4-BE49-F238E27FC236}">
                <a16:creationId xmlns:a16="http://schemas.microsoft.com/office/drawing/2014/main" id="{06C7AECC-3E11-9ACA-49CA-8B3ACE3FC89B}"/>
              </a:ext>
            </a:extLst>
          </p:cNvPr>
          <p:cNvSpPr txBox="1"/>
          <p:nvPr/>
        </p:nvSpPr>
        <p:spPr>
          <a:xfrm>
            <a:off x="5290709" y="2531758"/>
            <a:ext cx="837089" cy="400110"/>
          </a:xfrm>
          <a:prstGeom prst="rect">
            <a:avLst/>
          </a:prstGeom>
          <a:noFill/>
        </p:spPr>
        <p:txBody>
          <a:bodyPr wrap="none" rtlCol="0">
            <a:spAutoFit/>
          </a:bodyPr>
          <a:lstStyle/>
          <a:p>
            <a:r>
              <a:rPr lang="en-GR" sz="2000" dirty="0">
                <a:solidFill>
                  <a:schemeClr val="accent2"/>
                </a:solidFill>
                <a:latin typeface="Trebuchet MS" panose="020B0703020202090204" pitchFamily="34" charset="0"/>
              </a:rPr>
              <a:t>88.6%</a:t>
            </a:r>
          </a:p>
        </p:txBody>
      </p:sp>
      <p:sp>
        <p:nvSpPr>
          <p:cNvPr id="40" name="TextBox 39">
            <a:extLst>
              <a:ext uri="{FF2B5EF4-FFF2-40B4-BE49-F238E27FC236}">
                <a16:creationId xmlns:a16="http://schemas.microsoft.com/office/drawing/2014/main" id="{9307B348-A748-2981-3AD8-435AF3EF8645}"/>
              </a:ext>
            </a:extLst>
          </p:cNvPr>
          <p:cNvSpPr txBox="1"/>
          <p:nvPr/>
        </p:nvSpPr>
        <p:spPr>
          <a:xfrm>
            <a:off x="7154485" y="2531758"/>
            <a:ext cx="837089" cy="400110"/>
          </a:xfrm>
          <a:prstGeom prst="rect">
            <a:avLst/>
          </a:prstGeom>
          <a:noFill/>
        </p:spPr>
        <p:txBody>
          <a:bodyPr wrap="none" rtlCol="0">
            <a:spAutoFit/>
          </a:bodyPr>
          <a:lstStyle/>
          <a:p>
            <a:r>
              <a:rPr lang="en-GR" sz="2000" dirty="0">
                <a:solidFill>
                  <a:schemeClr val="accent2"/>
                </a:solidFill>
                <a:latin typeface="Trebuchet MS" panose="020B0703020202090204" pitchFamily="34" charset="0"/>
              </a:rPr>
              <a:t>88.0%</a:t>
            </a:r>
          </a:p>
        </p:txBody>
      </p:sp>
      <p:sp>
        <p:nvSpPr>
          <p:cNvPr id="41" name="Rounded Rectangle 40">
            <a:extLst>
              <a:ext uri="{FF2B5EF4-FFF2-40B4-BE49-F238E27FC236}">
                <a16:creationId xmlns:a16="http://schemas.microsoft.com/office/drawing/2014/main" id="{8A1C9264-EC01-E934-8397-38669E264E49}"/>
              </a:ext>
            </a:extLst>
          </p:cNvPr>
          <p:cNvSpPr/>
          <p:nvPr/>
        </p:nvSpPr>
        <p:spPr>
          <a:xfrm>
            <a:off x="5300434" y="3113713"/>
            <a:ext cx="448737" cy="721148"/>
          </a:xfrm>
          <a:prstGeom prst="roundRect">
            <a:avLst/>
          </a:prstGeom>
          <a:noFill/>
          <a:ln w="38100">
            <a:solidFill>
              <a:schemeClr val="accent1"/>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solidFill>
                <a:schemeClr val="accent1"/>
              </a:solidFill>
            </a:endParaRPr>
          </a:p>
        </p:txBody>
      </p:sp>
      <p:sp>
        <p:nvSpPr>
          <p:cNvPr id="42" name="Rounded Rectangle 41">
            <a:extLst>
              <a:ext uri="{FF2B5EF4-FFF2-40B4-BE49-F238E27FC236}">
                <a16:creationId xmlns:a16="http://schemas.microsoft.com/office/drawing/2014/main" id="{DF0007B4-348D-9337-8FB7-3AEB3AE31C6B}"/>
              </a:ext>
            </a:extLst>
          </p:cNvPr>
          <p:cNvSpPr/>
          <p:nvPr/>
        </p:nvSpPr>
        <p:spPr>
          <a:xfrm rot="5400000">
            <a:off x="4632350" y="1593328"/>
            <a:ext cx="288000" cy="1152000"/>
          </a:xfrm>
          <a:prstGeom prst="roundRect">
            <a:avLst/>
          </a:prstGeom>
          <a:noFill/>
          <a:ln w="38100">
            <a:solidFill>
              <a:schemeClr val="accent1"/>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solidFill>
                <a:schemeClr val="accent1"/>
              </a:solidFill>
            </a:endParaRPr>
          </a:p>
        </p:txBody>
      </p:sp>
      <p:sp>
        <p:nvSpPr>
          <p:cNvPr id="43" name="Rounded Rectangle 42">
            <a:extLst>
              <a:ext uri="{FF2B5EF4-FFF2-40B4-BE49-F238E27FC236}">
                <a16:creationId xmlns:a16="http://schemas.microsoft.com/office/drawing/2014/main" id="{D47B5419-0D9A-22A0-2794-0EA4A762E559}"/>
              </a:ext>
            </a:extLst>
          </p:cNvPr>
          <p:cNvSpPr/>
          <p:nvPr/>
        </p:nvSpPr>
        <p:spPr>
          <a:xfrm>
            <a:off x="7191226" y="3129923"/>
            <a:ext cx="448737" cy="704938"/>
          </a:xfrm>
          <a:prstGeom prst="roundRect">
            <a:avLst/>
          </a:prstGeom>
          <a:noFill/>
          <a:ln w="38100">
            <a:solidFill>
              <a:schemeClr val="accent1"/>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solidFill>
                <a:schemeClr val="accent1"/>
              </a:solidFill>
            </a:endParaRPr>
          </a:p>
        </p:txBody>
      </p:sp>
      <p:sp>
        <p:nvSpPr>
          <p:cNvPr id="37" name="Rectangle 36">
            <a:extLst>
              <a:ext uri="{FF2B5EF4-FFF2-40B4-BE49-F238E27FC236}">
                <a16:creationId xmlns:a16="http://schemas.microsoft.com/office/drawing/2014/main" id="{9D91D7DB-0DB1-A75B-394E-4A882E362B44}"/>
              </a:ext>
            </a:extLst>
          </p:cNvPr>
          <p:cNvSpPr/>
          <p:nvPr/>
        </p:nvSpPr>
        <p:spPr>
          <a:xfrm>
            <a:off x="124369" y="899730"/>
            <a:ext cx="8787157" cy="5270376"/>
          </a:xfrm>
          <a:prstGeom prst="rect">
            <a:avLst/>
          </a:prstGeom>
          <a:solidFill>
            <a:srgbClr val="FFFFFF">
              <a:alpha val="6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p>
        </p:txBody>
      </p:sp>
      <p:grpSp>
        <p:nvGrpSpPr>
          <p:cNvPr id="38" name="Group 37">
            <a:extLst>
              <a:ext uri="{FF2B5EF4-FFF2-40B4-BE49-F238E27FC236}">
                <a16:creationId xmlns:a16="http://schemas.microsoft.com/office/drawing/2014/main" id="{8737C171-7A27-B7FA-B056-56B5CD0E1062}"/>
              </a:ext>
            </a:extLst>
          </p:cNvPr>
          <p:cNvGrpSpPr/>
          <p:nvPr/>
        </p:nvGrpSpPr>
        <p:grpSpPr>
          <a:xfrm>
            <a:off x="515058" y="4091520"/>
            <a:ext cx="8113884" cy="1433995"/>
            <a:chOff x="1174238" y="1420217"/>
            <a:chExt cx="8113884" cy="1708108"/>
          </a:xfrm>
        </p:grpSpPr>
        <p:sp>
          <p:nvSpPr>
            <p:cNvPr id="39" name="Rounded Rectangle 38">
              <a:extLst>
                <a:ext uri="{FF2B5EF4-FFF2-40B4-BE49-F238E27FC236}">
                  <a16:creationId xmlns:a16="http://schemas.microsoft.com/office/drawing/2014/main" id="{5E66B04E-EA4D-4B69-B396-2E2F54A7E8E4}"/>
                </a:ext>
              </a:extLst>
            </p:cNvPr>
            <p:cNvSpPr/>
            <p:nvPr/>
          </p:nvSpPr>
          <p:spPr>
            <a:xfrm>
              <a:off x="1174238" y="1420217"/>
              <a:ext cx="8113883" cy="1708108"/>
            </a:xfrm>
            <a:prstGeom prst="roundRect">
              <a:avLst>
                <a:gd name="adj" fmla="val 10014"/>
              </a:avLst>
            </a:prstGeom>
            <a:solidFill>
              <a:schemeClr val="accent4">
                <a:lumMod val="20000"/>
                <a:lumOff val="80000"/>
              </a:schemeClr>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180000" rtlCol="0" anchor="t"/>
            <a:lstStyle/>
            <a:p>
              <a:endParaRPr lang="en-GB" sz="2000" dirty="0">
                <a:solidFill>
                  <a:schemeClr val="tx2"/>
                </a:solidFill>
                <a:latin typeface="Trebuchet MS" panose="020B0703020202090204" pitchFamily="34" charset="0"/>
              </a:endParaRPr>
            </a:p>
            <a:p>
              <a:r>
                <a:rPr lang="en-GB" sz="2000" dirty="0">
                  <a:solidFill>
                    <a:schemeClr val="tx2"/>
                  </a:solidFill>
                  <a:latin typeface="Trebuchet MS" panose="020B0703020202090204" pitchFamily="34" charset="0"/>
                </a:rPr>
                <a:t>Optimize the </a:t>
              </a:r>
              <a:r>
                <a:rPr lang="en-GB" sz="2000" dirty="0">
                  <a:solidFill>
                    <a:schemeClr val="accent1"/>
                  </a:solidFill>
                  <a:latin typeface="Trebuchet MS" panose="020B0703020202090204" pitchFamily="34" charset="0"/>
                </a:rPr>
                <a:t>gather collective </a:t>
              </a:r>
              <a:r>
                <a:rPr lang="en-GB" sz="2000" dirty="0">
                  <a:solidFill>
                    <a:schemeClr val="tx2"/>
                  </a:solidFill>
                  <a:latin typeface="Trebuchet MS" panose="020B0703020202090204" pitchFamily="34" charset="0"/>
                </a:rPr>
                <a:t>operation at </a:t>
              </a:r>
              <a:r>
                <a:rPr lang="en-GB" sz="2000" dirty="0">
                  <a:solidFill>
                    <a:schemeClr val="accent1"/>
                  </a:solidFill>
                  <a:latin typeface="Trebuchet MS" panose="020B0703020202090204" pitchFamily="34" charset="0"/>
                </a:rPr>
                <a:t>DRAM bank granularity</a:t>
              </a:r>
              <a:r>
                <a:rPr lang="en-GB" sz="2000" dirty="0">
                  <a:solidFill>
                    <a:schemeClr val="tx2"/>
                  </a:solidFill>
                  <a:latin typeface="Trebuchet MS" panose="020B0703020202090204" pitchFamily="34" charset="0"/>
                </a:rPr>
                <a:t> in data transfers from PIM-enabled memory to efficiently retrieve the </a:t>
              </a:r>
              <a:r>
                <a:rPr lang="en-GB" sz="2000" dirty="0">
                  <a:solidFill>
                    <a:schemeClr val="accent1"/>
                  </a:solidFill>
                  <a:latin typeface="Trebuchet MS" panose="020B0703020202090204" pitchFamily="34" charset="0"/>
                </a:rPr>
                <a:t>output results</a:t>
              </a:r>
              <a:r>
                <a:rPr lang="en-GB" sz="2000" dirty="0">
                  <a:solidFill>
                    <a:schemeClr val="tx2"/>
                  </a:solidFill>
                  <a:latin typeface="Trebuchet MS" panose="020B0703020202090204" pitchFamily="34" charset="0"/>
                </a:rPr>
                <a:t> to the host CPU.</a:t>
              </a:r>
              <a:endParaRPr lang="en-GR" sz="2000" dirty="0">
                <a:solidFill>
                  <a:schemeClr val="tx2"/>
                </a:solidFill>
                <a:latin typeface="Trebuchet MS" panose="020B0703020202090204" pitchFamily="34" charset="0"/>
              </a:endParaRPr>
            </a:p>
          </p:txBody>
        </p:sp>
        <p:sp>
          <p:nvSpPr>
            <p:cNvPr id="44" name="Round Same-side Corner of Rectangle 43">
              <a:extLst>
                <a:ext uri="{FF2B5EF4-FFF2-40B4-BE49-F238E27FC236}">
                  <a16:creationId xmlns:a16="http://schemas.microsoft.com/office/drawing/2014/main" id="{B3C31837-ABF9-E25F-BF41-0116E3498086}"/>
                </a:ext>
              </a:extLst>
            </p:cNvPr>
            <p:cNvSpPr/>
            <p:nvPr/>
          </p:nvSpPr>
          <p:spPr>
            <a:xfrm>
              <a:off x="1181748" y="1420218"/>
              <a:ext cx="8106374" cy="434921"/>
            </a:xfrm>
            <a:prstGeom prst="round2SameRect">
              <a:avLst>
                <a:gd name="adj1" fmla="val 50000"/>
                <a:gd name="adj2" fmla="val 0"/>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400" dirty="0">
                  <a:latin typeface="Trebuchet MS" panose="020B0703020202090204" pitchFamily="34" charset="0"/>
                </a:rPr>
                <a:t>Recommendation 3</a:t>
              </a:r>
            </a:p>
          </p:txBody>
        </p:sp>
      </p:grpSp>
      <p:grpSp>
        <p:nvGrpSpPr>
          <p:cNvPr id="45" name="Group 44">
            <a:extLst>
              <a:ext uri="{FF2B5EF4-FFF2-40B4-BE49-F238E27FC236}">
                <a16:creationId xmlns:a16="http://schemas.microsoft.com/office/drawing/2014/main" id="{406BD8B7-0C94-8D9D-821F-35C1EF892DDE}"/>
              </a:ext>
            </a:extLst>
          </p:cNvPr>
          <p:cNvGrpSpPr/>
          <p:nvPr/>
        </p:nvGrpSpPr>
        <p:grpSpPr>
          <a:xfrm>
            <a:off x="515058" y="1332486"/>
            <a:ext cx="8113884" cy="1426548"/>
            <a:chOff x="1174238" y="1420218"/>
            <a:chExt cx="8113884" cy="1699239"/>
          </a:xfrm>
        </p:grpSpPr>
        <p:sp>
          <p:nvSpPr>
            <p:cNvPr id="46" name="Rounded Rectangle 45">
              <a:extLst>
                <a:ext uri="{FF2B5EF4-FFF2-40B4-BE49-F238E27FC236}">
                  <a16:creationId xmlns:a16="http://schemas.microsoft.com/office/drawing/2014/main" id="{5C583243-7E57-6398-F24C-921A43825CAC}"/>
                </a:ext>
              </a:extLst>
            </p:cNvPr>
            <p:cNvSpPr/>
            <p:nvPr/>
          </p:nvSpPr>
          <p:spPr>
            <a:xfrm>
              <a:off x="1174238" y="1420218"/>
              <a:ext cx="8113883" cy="1699239"/>
            </a:xfrm>
            <a:prstGeom prst="roundRect">
              <a:avLst>
                <a:gd name="adj" fmla="val 10014"/>
              </a:avLst>
            </a:prstGeom>
            <a:solidFill>
              <a:schemeClr val="accent5">
                <a:lumMod val="20000"/>
                <a:lumOff val="8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180000" rtlCol="0" anchor="t"/>
            <a:lstStyle/>
            <a:p>
              <a:endParaRPr lang="en-GB" sz="2000" dirty="0">
                <a:solidFill>
                  <a:schemeClr val="tx2"/>
                </a:solidFill>
                <a:latin typeface="Trebuchet MS" panose="020B0703020202090204" pitchFamily="34" charset="0"/>
              </a:endParaRPr>
            </a:p>
            <a:p>
              <a:r>
                <a:rPr lang="en-GB" sz="2000" dirty="0">
                  <a:solidFill>
                    <a:schemeClr val="tx2"/>
                  </a:solidFill>
                  <a:latin typeface="Trebuchet MS" panose="020B0703020202090204" pitchFamily="34" charset="0"/>
                </a:rPr>
                <a:t>The 2D equally-wide and variable-sized kernels need </a:t>
              </a:r>
              <a:r>
                <a:rPr lang="en-GB" sz="2000" dirty="0">
                  <a:solidFill>
                    <a:schemeClr val="accent4"/>
                  </a:solidFill>
                  <a:latin typeface="Trebuchet MS" panose="020B0703020202090204" pitchFamily="34" charset="0"/>
                </a:rPr>
                <a:t>fine-grained parallel data transfers </a:t>
              </a:r>
              <a:r>
                <a:rPr lang="en-GB" sz="2000" dirty="0">
                  <a:solidFill>
                    <a:schemeClr val="tx2"/>
                  </a:solidFill>
                  <a:latin typeface="Trebuchet MS" panose="020B0703020202090204" pitchFamily="34" charset="0"/>
                </a:rPr>
                <a:t>at DRAM bank granularity (</a:t>
              </a:r>
              <a:r>
                <a:rPr lang="en-GB" sz="2000" dirty="0">
                  <a:solidFill>
                    <a:schemeClr val="accent2"/>
                  </a:solidFill>
                  <a:latin typeface="Trebuchet MS" panose="020B0703020202090204" pitchFamily="34" charset="0"/>
                </a:rPr>
                <a:t>zero padding</a:t>
              </a:r>
              <a:r>
                <a:rPr lang="en-GB" sz="2000" dirty="0">
                  <a:solidFill>
                    <a:schemeClr val="tx2"/>
                  </a:solidFill>
                  <a:latin typeface="Trebuchet MS" panose="020B0703020202090204" pitchFamily="34" charset="0"/>
                </a:rPr>
                <a:t>) to be supported by the PIM system to achieve high performance.</a:t>
              </a:r>
              <a:endParaRPr lang="en-GR" sz="2000" dirty="0">
                <a:solidFill>
                  <a:schemeClr val="tx2"/>
                </a:solidFill>
                <a:latin typeface="Trebuchet MS" panose="020B0703020202090204" pitchFamily="34" charset="0"/>
              </a:endParaRPr>
            </a:p>
          </p:txBody>
        </p:sp>
        <p:sp>
          <p:nvSpPr>
            <p:cNvPr id="47" name="Round Same-side Corner of Rectangle 46">
              <a:extLst>
                <a:ext uri="{FF2B5EF4-FFF2-40B4-BE49-F238E27FC236}">
                  <a16:creationId xmlns:a16="http://schemas.microsoft.com/office/drawing/2014/main" id="{C2B9A03C-6C45-AD25-69DE-DE2D95AF4D1E}"/>
                </a:ext>
              </a:extLst>
            </p:cNvPr>
            <p:cNvSpPr/>
            <p:nvPr/>
          </p:nvSpPr>
          <p:spPr>
            <a:xfrm>
              <a:off x="1181748" y="1420218"/>
              <a:ext cx="8106374" cy="434921"/>
            </a:xfrm>
            <a:prstGeom prst="round2SameRect">
              <a:avLst>
                <a:gd name="adj1" fmla="val 50000"/>
                <a:gd name="adj2" fmla="val 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400" dirty="0">
                  <a:latin typeface="Trebuchet MS" panose="020B0703020202090204" pitchFamily="34" charset="0"/>
                </a:rPr>
                <a:t>Key Takeaway 3</a:t>
              </a:r>
            </a:p>
          </p:txBody>
        </p:sp>
      </p:grpSp>
    </p:spTree>
    <p:extLst>
      <p:ext uri="{BB962C8B-B14F-4D97-AF65-F5344CB8AC3E}">
        <p14:creationId xmlns:p14="http://schemas.microsoft.com/office/powerpoint/2010/main" val="1573655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ontent Placeholder 2">
            <a:extLst>
              <a:ext uri="{FF2B5EF4-FFF2-40B4-BE49-F238E27FC236}">
                <a16:creationId xmlns:a16="http://schemas.microsoft.com/office/drawing/2014/main" id="{BB630268-3C6F-5184-F310-5C47D70EC713}"/>
              </a:ext>
            </a:extLst>
          </p:cNvPr>
          <p:cNvSpPr>
            <a:spLocks noGrp="1"/>
          </p:cNvSpPr>
          <p:nvPr>
            <p:ph idx="1"/>
          </p:nvPr>
        </p:nvSpPr>
        <p:spPr>
          <a:xfrm>
            <a:off x="391581" y="1010598"/>
            <a:ext cx="8360840" cy="5667072"/>
          </a:xfrm>
        </p:spPr>
        <p:txBody>
          <a:bodyPr>
            <a:normAutofit/>
          </a:bodyPr>
          <a:lstStyle/>
          <a:p>
            <a:pPr marL="0" indent="0">
              <a:lnSpc>
                <a:spcPct val="100000"/>
              </a:lnSpc>
              <a:spcBef>
                <a:spcPts val="8"/>
              </a:spcBef>
              <a:buSzPct val="120000"/>
              <a:buNone/>
            </a:pPr>
            <a:r>
              <a:rPr lang="en-US" sz="2400" dirty="0">
                <a:solidFill>
                  <a:schemeClr val="tx1">
                    <a:lumMod val="95000"/>
                    <a:lumOff val="5000"/>
                  </a:schemeClr>
                </a:solidFill>
                <a:latin typeface="Trebuchet MS" panose="020B0703020202090204" pitchFamily="34" charset="0"/>
              </a:rPr>
              <a:t>Up to 2528 PIM Cores, 32-bit float</a:t>
            </a:r>
            <a:endParaRPr lang="en-GR" sz="2000" dirty="0">
              <a:solidFill>
                <a:schemeClr val="tx1">
                  <a:lumMod val="95000"/>
                  <a:lumOff val="5000"/>
                </a:schemeClr>
              </a:solidFill>
              <a:latin typeface="Trebuchet MS" panose="020B0703020202090204" pitchFamily="34" charset="0"/>
            </a:endParaRPr>
          </a:p>
        </p:txBody>
      </p:sp>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34</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95577"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accent6">
                    <a:lumMod val="50000"/>
                  </a:schemeClr>
                </a:solidFill>
                <a:latin typeface="Trebuchet MS" panose="020B0703020202090204" pitchFamily="34" charset="0"/>
              </a:rPr>
              <a:t>1D vs 2D</a:t>
            </a:r>
          </a:p>
        </p:txBody>
      </p:sp>
      <p:graphicFrame>
        <p:nvGraphicFramePr>
          <p:cNvPr id="23" name="Chart 22">
            <a:extLst>
              <a:ext uri="{FF2B5EF4-FFF2-40B4-BE49-F238E27FC236}">
                <a16:creationId xmlns:a16="http://schemas.microsoft.com/office/drawing/2014/main" id="{00000000-0008-0000-0500-0000DC1FF654}"/>
              </a:ext>
            </a:extLst>
          </p:cNvPr>
          <p:cNvGraphicFramePr>
            <a:graphicFrameLocks/>
          </p:cNvGraphicFramePr>
          <p:nvPr>
            <p:extLst>
              <p:ext uri="{D42A27DB-BD31-4B8C-83A1-F6EECF244321}">
                <p14:modId xmlns:p14="http://schemas.microsoft.com/office/powerpoint/2010/main" val="339869583"/>
              </p:ext>
            </p:extLst>
          </p:nvPr>
        </p:nvGraphicFramePr>
        <p:xfrm>
          <a:off x="263471" y="1737189"/>
          <a:ext cx="8523684" cy="3650304"/>
        </p:xfrm>
        <a:graphic>
          <a:graphicData uri="http://schemas.openxmlformats.org/drawingml/2006/chart">
            <c:chart xmlns:c="http://schemas.openxmlformats.org/drawingml/2006/chart" xmlns:r="http://schemas.openxmlformats.org/officeDocument/2006/relationships" r:id="rId3"/>
          </a:graphicData>
        </a:graphic>
      </p:graphicFrame>
      <p:sp>
        <p:nvSpPr>
          <p:cNvPr id="24" name="Subtitle 2">
            <a:extLst>
              <a:ext uri="{FF2B5EF4-FFF2-40B4-BE49-F238E27FC236}">
                <a16:creationId xmlns:a16="http://schemas.microsoft.com/office/drawing/2014/main" id="{B582ED49-A929-E9B8-D251-E3AB92E256A5}"/>
              </a:ext>
            </a:extLst>
          </p:cNvPr>
          <p:cNvSpPr txBox="1">
            <a:spLocks/>
          </p:cNvSpPr>
          <p:nvPr/>
        </p:nvSpPr>
        <p:spPr>
          <a:xfrm>
            <a:off x="8279207" y="2584516"/>
            <a:ext cx="981040" cy="471331"/>
          </a:xfrm>
          <a:prstGeom prst="rect">
            <a:avLst/>
          </a:prstGeom>
        </p:spPr>
        <p:txBody>
          <a:bodyPr vert="horz" lIns="91440" tIns="45720" rIns="91440" bIns="45720" rtlCol="0">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93000"/>
              </a:lnSpc>
            </a:pPr>
            <a:r>
              <a:rPr lang="en-US" sz="2200" dirty="0">
                <a:solidFill>
                  <a:schemeClr val="accent1"/>
                </a:solidFill>
                <a:latin typeface="Trebuchet MS" panose="020B0703020202090204" pitchFamily="34" charset="0"/>
                <a:cs typeface="Consolas" panose="020B0609020204030204" pitchFamily="49" charset="0"/>
              </a:rPr>
              <a:t>1.45x</a:t>
            </a:r>
            <a:endParaRPr lang="en-GR" sz="2200" dirty="0">
              <a:solidFill>
                <a:schemeClr val="accent1"/>
              </a:solidFill>
              <a:latin typeface="Trebuchet MS" panose="020B0703020202090204" pitchFamily="34" charset="0"/>
              <a:cs typeface="Consolas" panose="020B0609020204030204" pitchFamily="49" charset="0"/>
            </a:endParaRPr>
          </a:p>
        </p:txBody>
      </p:sp>
      <p:sp>
        <p:nvSpPr>
          <p:cNvPr id="25" name="Subtitle 2">
            <a:extLst>
              <a:ext uri="{FF2B5EF4-FFF2-40B4-BE49-F238E27FC236}">
                <a16:creationId xmlns:a16="http://schemas.microsoft.com/office/drawing/2014/main" id="{EA5599BD-8CB5-BDAA-01B0-ED85990895C4}"/>
              </a:ext>
            </a:extLst>
          </p:cNvPr>
          <p:cNvSpPr txBox="1">
            <a:spLocks/>
          </p:cNvSpPr>
          <p:nvPr/>
        </p:nvSpPr>
        <p:spPr>
          <a:xfrm>
            <a:off x="7979113" y="2117868"/>
            <a:ext cx="981043" cy="471331"/>
          </a:xfrm>
          <a:prstGeom prst="rect">
            <a:avLst/>
          </a:prstGeom>
        </p:spPr>
        <p:txBody>
          <a:bodyPr vert="horz" lIns="91440" tIns="45720" rIns="91440" bIns="45720" rtlCol="0">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93000"/>
              </a:lnSpc>
            </a:pPr>
            <a:r>
              <a:rPr lang="en-US" sz="2200" dirty="0">
                <a:solidFill>
                  <a:schemeClr val="accent4"/>
                </a:solidFill>
                <a:latin typeface="Trebuchet MS" panose="020B0703020202090204" pitchFamily="34" charset="0"/>
                <a:cs typeface="Consolas" panose="020B0609020204030204" pitchFamily="49" charset="0"/>
              </a:rPr>
              <a:t>1.31x</a:t>
            </a:r>
            <a:endParaRPr lang="en-GR" sz="2200" dirty="0">
              <a:solidFill>
                <a:schemeClr val="accent4"/>
              </a:solidFill>
              <a:latin typeface="Trebuchet MS" panose="020B0703020202090204" pitchFamily="34" charset="0"/>
              <a:cs typeface="Consolas" panose="020B0609020204030204" pitchFamily="49" charset="0"/>
            </a:endParaRPr>
          </a:p>
          <a:p>
            <a:pPr algn="l">
              <a:lnSpc>
                <a:spcPct val="100000"/>
              </a:lnSpc>
            </a:pPr>
            <a:endParaRPr lang="en-GR" dirty="0">
              <a:solidFill>
                <a:schemeClr val="accent4"/>
              </a:solidFill>
              <a:latin typeface="Trebuchet MS" panose="020B0703020202090204" pitchFamily="34" charset="0"/>
              <a:cs typeface="Consolas" panose="020B0609020204030204" pitchFamily="49" charset="0"/>
            </a:endParaRPr>
          </a:p>
        </p:txBody>
      </p:sp>
      <p:cxnSp>
        <p:nvCxnSpPr>
          <p:cNvPr id="26" name="Straight Arrow Connector 25">
            <a:extLst>
              <a:ext uri="{FF2B5EF4-FFF2-40B4-BE49-F238E27FC236}">
                <a16:creationId xmlns:a16="http://schemas.microsoft.com/office/drawing/2014/main" id="{92C50803-72DA-E52A-26EA-3A82AFA83B04}"/>
              </a:ext>
            </a:extLst>
          </p:cNvPr>
          <p:cNvCxnSpPr>
            <a:cxnSpLocks/>
          </p:cNvCxnSpPr>
          <p:nvPr/>
        </p:nvCxnSpPr>
        <p:spPr>
          <a:xfrm flipV="1">
            <a:off x="8123278" y="2526460"/>
            <a:ext cx="0" cy="453147"/>
          </a:xfrm>
          <a:prstGeom prst="straightConnector1">
            <a:avLst/>
          </a:prstGeom>
          <a:ln w="508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600A3D73-761F-D890-E937-9E6E6A9B1CBA}"/>
              </a:ext>
            </a:extLst>
          </p:cNvPr>
          <p:cNvCxnSpPr>
            <a:cxnSpLocks/>
          </p:cNvCxnSpPr>
          <p:nvPr/>
        </p:nvCxnSpPr>
        <p:spPr>
          <a:xfrm>
            <a:off x="8561844" y="2954248"/>
            <a:ext cx="0" cy="404169"/>
          </a:xfrm>
          <a:prstGeom prst="straightConnector1">
            <a:avLst/>
          </a:prstGeom>
          <a:ln w="50800">
            <a:solidFill>
              <a:schemeClr val="accent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9" name="Subtitle 2">
            <a:extLst>
              <a:ext uri="{FF2B5EF4-FFF2-40B4-BE49-F238E27FC236}">
                <a16:creationId xmlns:a16="http://schemas.microsoft.com/office/drawing/2014/main" id="{2BDCD7B0-194F-7ABE-7005-D8853C04381E}"/>
              </a:ext>
            </a:extLst>
          </p:cNvPr>
          <p:cNvSpPr txBox="1">
            <a:spLocks/>
          </p:cNvSpPr>
          <p:nvPr/>
        </p:nvSpPr>
        <p:spPr>
          <a:xfrm>
            <a:off x="2627133" y="4831402"/>
            <a:ext cx="1190548" cy="471331"/>
          </a:xfrm>
          <a:prstGeom prst="rect">
            <a:avLst/>
          </a:prstGeom>
        </p:spPr>
        <p:txBody>
          <a:bodyPr vert="horz" lIns="91440" tIns="45720" rIns="91440" bIns="45720" rtlCol="0">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93000"/>
              </a:lnSpc>
            </a:pPr>
            <a:r>
              <a:rPr lang="en-GR" dirty="0">
                <a:solidFill>
                  <a:schemeClr val="accent4"/>
                </a:solidFill>
                <a:latin typeface="Trebuchet MS" panose="020B0703020202090204" pitchFamily="34" charset="0"/>
                <a:cs typeface="Consolas" panose="020B0609020204030204" pitchFamily="49" charset="0"/>
              </a:rPr>
              <a:t>regular</a:t>
            </a:r>
          </a:p>
        </p:txBody>
      </p:sp>
      <p:sp>
        <p:nvSpPr>
          <p:cNvPr id="30" name="Subtitle 2">
            <a:extLst>
              <a:ext uri="{FF2B5EF4-FFF2-40B4-BE49-F238E27FC236}">
                <a16:creationId xmlns:a16="http://schemas.microsoft.com/office/drawing/2014/main" id="{3FCEA54E-6B36-EDAB-2D26-B0FC9CF2E77F}"/>
              </a:ext>
            </a:extLst>
          </p:cNvPr>
          <p:cNvSpPr txBox="1">
            <a:spLocks/>
          </p:cNvSpPr>
          <p:nvPr/>
        </p:nvSpPr>
        <p:spPr>
          <a:xfrm>
            <a:off x="6077027" y="4831402"/>
            <a:ext cx="1618550" cy="471331"/>
          </a:xfrm>
          <a:prstGeom prst="rect">
            <a:avLst/>
          </a:prstGeom>
        </p:spPr>
        <p:txBody>
          <a:bodyPr vert="horz" lIns="91440" tIns="45720" rIns="91440" bIns="45720" rtlCol="0">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93000"/>
              </a:lnSpc>
            </a:pPr>
            <a:r>
              <a:rPr lang="en-GB" dirty="0">
                <a:solidFill>
                  <a:schemeClr val="accent1"/>
                </a:solidFill>
                <a:latin typeface="Trebuchet MS" panose="020B0703020202090204" pitchFamily="34" charset="0"/>
                <a:cs typeface="Consolas" panose="020B0609020204030204" pitchFamily="49" charset="0"/>
              </a:rPr>
              <a:t>s</a:t>
            </a:r>
            <a:r>
              <a:rPr lang="en-GR" dirty="0">
                <a:solidFill>
                  <a:schemeClr val="accent1"/>
                </a:solidFill>
                <a:latin typeface="Trebuchet MS" panose="020B0703020202090204" pitchFamily="34" charset="0"/>
                <a:cs typeface="Consolas" panose="020B0609020204030204" pitchFamily="49" charset="0"/>
              </a:rPr>
              <a:t>cale-free</a:t>
            </a:r>
          </a:p>
        </p:txBody>
      </p:sp>
      <p:sp>
        <p:nvSpPr>
          <p:cNvPr id="31" name="Rounded Rectangle 30">
            <a:extLst>
              <a:ext uri="{FF2B5EF4-FFF2-40B4-BE49-F238E27FC236}">
                <a16:creationId xmlns:a16="http://schemas.microsoft.com/office/drawing/2014/main" id="{EC9D7D5E-21F6-8CE8-DAD1-BA0F62E7D240}"/>
              </a:ext>
            </a:extLst>
          </p:cNvPr>
          <p:cNvSpPr/>
          <p:nvPr/>
        </p:nvSpPr>
        <p:spPr>
          <a:xfrm rot="5400000">
            <a:off x="1977535" y="987693"/>
            <a:ext cx="3140102" cy="4639095"/>
          </a:xfrm>
          <a:prstGeom prst="roundRect">
            <a:avLst>
              <a:gd name="adj" fmla="val 8414"/>
            </a:avLst>
          </a:prstGeom>
          <a:noFill/>
          <a:ln w="38100">
            <a:solidFill>
              <a:schemeClr val="accent4"/>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solidFill>
                <a:schemeClr val="accent1"/>
              </a:solidFill>
              <a:latin typeface="Trebuchet MS" panose="020B0703020202090204" pitchFamily="34" charset="0"/>
            </a:endParaRPr>
          </a:p>
        </p:txBody>
      </p:sp>
      <p:sp>
        <p:nvSpPr>
          <p:cNvPr id="32" name="Rounded Rectangle 31">
            <a:extLst>
              <a:ext uri="{FF2B5EF4-FFF2-40B4-BE49-F238E27FC236}">
                <a16:creationId xmlns:a16="http://schemas.microsoft.com/office/drawing/2014/main" id="{7FECE781-5036-B9CB-8F88-FBA42EAC50CE}"/>
              </a:ext>
            </a:extLst>
          </p:cNvPr>
          <p:cNvSpPr/>
          <p:nvPr/>
        </p:nvSpPr>
        <p:spPr>
          <a:xfrm rot="5400000">
            <a:off x="5381219" y="2226750"/>
            <a:ext cx="3140100" cy="2160000"/>
          </a:xfrm>
          <a:prstGeom prst="roundRect">
            <a:avLst>
              <a:gd name="adj" fmla="val 8414"/>
            </a:avLst>
          </a:prstGeom>
          <a:noFill/>
          <a:ln w="38100">
            <a:solidFill>
              <a:schemeClr val="accent1"/>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solidFill>
                <a:schemeClr val="accent1"/>
              </a:solidFill>
              <a:latin typeface="Trebuchet MS" panose="020B0703020202090204" pitchFamily="34" charset="0"/>
            </a:endParaRPr>
          </a:p>
        </p:txBody>
      </p:sp>
      <p:sp>
        <p:nvSpPr>
          <p:cNvPr id="33" name="TextBox 32">
            <a:extLst>
              <a:ext uri="{FF2B5EF4-FFF2-40B4-BE49-F238E27FC236}">
                <a16:creationId xmlns:a16="http://schemas.microsoft.com/office/drawing/2014/main" id="{74F09864-FF18-FF3D-35BA-DC9EAB9F91DF}"/>
              </a:ext>
            </a:extLst>
          </p:cNvPr>
          <p:cNvSpPr txBox="1"/>
          <p:nvPr/>
        </p:nvSpPr>
        <p:spPr>
          <a:xfrm>
            <a:off x="3481045" y="2062923"/>
            <a:ext cx="2076209" cy="400110"/>
          </a:xfrm>
          <a:prstGeom prst="rect">
            <a:avLst/>
          </a:prstGeom>
          <a:noFill/>
        </p:spPr>
        <p:txBody>
          <a:bodyPr wrap="none" rtlCol="0">
            <a:spAutoFit/>
          </a:bodyPr>
          <a:lstStyle/>
          <a:p>
            <a:r>
              <a:rPr lang="en-GR" sz="2000" dirty="0">
                <a:solidFill>
                  <a:schemeClr val="accent2"/>
                </a:solidFill>
                <a:latin typeface="Trebuchet MS" panose="020B0703020202090204" pitchFamily="34" charset="0"/>
              </a:rPr>
              <a:t>&gt;1100 Idle Cores</a:t>
            </a:r>
          </a:p>
        </p:txBody>
      </p:sp>
      <p:sp>
        <p:nvSpPr>
          <p:cNvPr id="34" name="TextBox 33">
            <a:extLst>
              <a:ext uri="{FF2B5EF4-FFF2-40B4-BE49-F238E27FC236}">
                <a16:creationId xmlns:a16="http://schemas.microsoft.com/office/drawing/2014/main" id="{271CB52B-DF6D-083C-22AF-FE87CCB89819}"/>
              </a:ext>
            </a:extLst>
          </p:cNvPr>
          <p:cNvSpPr txBox="1"/>
          <p:nvPr/>
        </p:nvSpPr>
        <p:spPr>
          <a:xfrm>
            <a:off x="5926303" y="2077913"/>
            <a:ext cx="2076209" cy="400110"/>
          </a:xfrm>
          <a:prstGeom prst="rect">
            <a:avLst/>
          </a:prstGeom>
          <a:noFill/>
        </p:spPr>
        <p:txBody>
          <a:bodyPr wrap="none" rtlCol="0">
            <a:spAutoFit/>
          </a:bodyPr>
          <a:lstStyle/>
          <a:p>
            <a:r>
              <a:rPr lang="en-GR" sz="2000" dirty="0">
                <a:solidFill>
                  <a:schemeClr val="accent2"/>
                </a:solidFill>
                <a:latin typeface="Trebuchet MS" panose="020B0703020202090204" pitchFamily="34" charset="0"/>
              </a:rPr>
              <a:t>&gt;2200 Idle Cores</a:t>
            </a:r>
          </a:p>
        </p:txBody>
      </p:sp>
      <p:sp>
        <p:nvSpPr>
          <p:cNvPr id="18" name="Rectangle 17">
            <a:extLst>
              <a:ext uri="{FF2B5EF4-FFF2-40B4-BE49-F238E27FC236}">
                <a16:creationId xmlns:a16="http://schemas.microsoft.com/office/drawing/2014/main" id="{E4E2248D-B700-849E-19F9-51BE7A5C943E}"/>
              </a:ext>
            </a:extLst>
          </p:cNvPr>
          <p:cNvSpPr/>
          <p:nvPr/>
        </p:nvSpPr>
        <p:spPr>
          <a:xfrm>
            <a:off x="25571" y="5271829"/>
            <a:ext cx="9127592" cy="1078886"/>
          </a:xfrm>
          <a:prstGeom prst="rect">
            <a:avLst/>
          </a:prstGeom>
          <a:solidFill>
            <a:schemeClr val="accent4">
              <a:lumMod val="20000"/>
              <a:lumOff val="80000"/>
            </a:schemeClr>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pPr algn="ctr"/>
            <a:r>
              <a:rPr lang="en-US" sz="2400" dirty="0">
                <a:solidFill>
                  <a:schemeClr val="accent4"/>
                </a:solidFill>
                <a:latin typeface="Trebuchet MS" panose="020B0703020202090204" pitchFamily="34" charset="0"/>
              </a:rPr>
              <a:t>Best-performing</a:t>
            </a:r>
            <a:r>
              <a:rPr lang="en-US" sz="2400" dirty="0">
                <a:solidFill>
                  <a:schemeClr val="bg2">
                    <a:lumMod val="25000"/>
                  </a:schemeClr>
                </a:solidFill>
                <a:latin typeface="Trebuchet MS" panose="020B0703020202090204" pitchFamily="34" charset="0"/>
              </a:rPr>
              <a:t> </a:t>
            </a:r>
            <a:r>
              <a:rPr lang="en-US" sz="2400" dirty="0" err="1">
                <a:solidFill>
                  <a:schemeClr val="bg2">
                    <a:lumMod val="25000"/>
                  </a:schemeClr>
                </a:solidFill>
                <a:latin typeface="Trebuchet MS" panose="020B0703020202090204" pitchFamily="34" charset="0"/>
              </a:rPr>
              <a:t>SpMV</a:t>
            </a:r>
            <a:r>
              <a:rPr lang="en-US" sz="2400" dirty="0">
                <a:solidFill>
                  <a:schemeClr val="bg2">
                    <a:lumMod val="25000"/>
                  </a:schemeClr>
                </a:solidFill>
                <a:latin typeface="Trebuchet MS" panose="020B0703020202090204" pitchFamily="34" charset="0"/>
              </a:rPr>
              <a:t> execution: </a:t>
            </a:r>
          </a:p>
          <a:p>
            <a:pPr algn="ctr"/>
            <a:r>
              <a:rPr lang="en-US" sz="2400" dirty="0">
                <a:solidFill>
                  <a:schemeClr val="bg2">
                    <a:lumMod val="25000"/>
                  </a:schemeClr>
                </a:solidFill>
                <a:latin typeface="Trebuchet MS" panose="020B0703020202090204" pitchFamily="34" charset="0"/>
              </a:rPr>
              <a:t>trades off </a:t>
            </a:r>
            <a:r>
              <a:rPr lang="en-US" sz="2400" dirty="0">
                <a:solidFill>
                  <a:schemeClr val="accent3"/>
                </a:solidFill>
                <a:latin typeface="Trebuchet MS" panose="020B0703020202090204" pitchFamily="34" charset="0"/>
              </a:rPr>
              <a:t>computation</a:t>
            </a:r>
            <a:r>
              <a:rPr lang="en-US" sz="2400" dirty="0">
                <a:solidFill>
                  <a:schemeClr val="bg2">
                    <a:lumMod val="25000"/>
                  </a:schemeClr>
                </a:solidFill>
                <a:latin typeface="Trebuchet MS" panose="020B0703020202090204" pitchFamily="34" charset="0"/>
              </a:rPr>
              <a:t> with </a:t>
            </a:r>
            <a:r>
              <a:rPr lang="en-US" sz="2400" dirty="0">
                <a:solidFill>
                  <a:schemeClr val="accent3"/>
                </a:solidFill>
                <a:latin typeface="Trebuchet MS" panose="020B0703020202090204" pitchFamily="34" charset="0"/>
              </a:rPr>
              <a:t>lower</a:t>
            </a:r>
            <a:r>
              <a:rPr lang="en-US" sz="2400" dirty="0">
                <a:solidFill>
                  <a:schemeClr val="bg2">
                    <a:lumMod val="25000"/>
                  </a:schemeClr>
                </a:solidFill>
                <a:latin typeface="Trebuchet MS" panose="020B0703020202090204" pitchFamily="34" charset="0"/>
              </a:rPr>
              <a:t> </a:t>
            </a:r>
            <a:r>
              <a:rPr lang="en-US" sz="2400" dirty="0">
                <a:solidFill>
                  <a:schemeClr val="accent2"/>
                </a:solidFill>
                <a:latin typeface="Trebuchet MS" panose="020B0703020202090204" pitchFamily="34" charset="0"/>
              </a:rPr>
              <a:t>data transfer costs</a:t>
            </a:r>
            <a:endParaRPr lang="en-GR" sz="2400" dirty="0">
              <a:solidFill>
                <a:schemeClr val="accent2"/>
              </a:solidFill>
              <a:latin typeface="Trebuchet MS" panose="020B0703020202090204" pitchFamily="34" charset="0"/>
            </a:endParaRPr>
          </a:p>
        </p:txBody>
      </p:sp>
    </p:spTree>
    <p:extLst>
      <p:ext uri="{BB962C8B-B14F-4D97-AF65-F5344CB8AC3E}">
        <p14:creationId xmlns:p14="http://schemas.microsoft.com/office/powerpoint/2010/main" val="3659722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31" grpId="0" animBg="1"/>
      <p:bldP spid="32" grpId="0" animBg="1"/>
      <p:bldP spid="33" grpId="0"/>
      <p:bldP spid="34" grpId="0"/>
      <p:bldP spid="1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ontent Placeholder 2">
            <a:extLst>
              <a:ext uri="{FF2B5EF4-FFF2-40B4-BE49-F238E27FC236}">
                <a16:creationId xmlns:a16="http://schemas.microsoft.com/office/drawing/2014/main" id="{BB630268-3C6F-5184-F310-5C47D70EC713}"/>
              </a:ext>
            </a:extLst>
          </p:cNvPr>
          <p:cNvSpPr>
            <a:spLocks noGrp="1"/>
          </p:cNvSpPr>
          <p:nvPr>
            <p:ph idx="1"/>
          </p:nvPr>
        </p:nvSpPr>
        <p:spPr>
          <a:xfrm>
            <a:off x="391581" y="1010598"/>
            <a:ext cx="8360840" cy="5667072"/>
          </a:xfrm>
        </p:spPr>
        <p:txBody>
          <a:bodyPr>
            <a:normAutofit/>
          </a:bodyPr>
          <a:lstStyle/>
          <a:p>
            <a:pPr marL="0" indent="0">
              <a:lnSpc>
                <a:spcPct val="100000"/>
              </a:lnSpc>
              <a:spcBef>
                <a:spcPts val="8"/>
              </a:spcBef>
              <a:buSzPct val="120000"/>
              <a:buNone/>
            </a:pPr>
            <a:r>
              <a:rPr lang="en-US" sz="2400" dirty="0">
                <a:solidFill>
                  <a:schemeClr val="tx1">
                    <a:lumMod val="95000"/>
                    <a:lumOff val="5000"/>
                  </a:schemeClr>
                </a:solidFill>
                <a:latin typeface="Trebuchet MS" panose="020B0703020202090204" pitchFamily="34" charset="0"/>
              </a:rPr>
              <a:t>2528 PIM Cores, 32-bit float</a:t>
            </a:r>
            <a:endParaRPr lang="en-GR" sz="2000" dirty="0">
              <a:solidFill>
                <a:schemeClr val="tx1">
                  <a:lumMod val="95000"/>
                  <a:lumOff val="5000"/>
                </a:schemeClr>
              </a:solidFill>
              <a:latin typeface="Trebuchet MS" panose="020B0703020202090204" pitchFamily="34" charset="0"/>
            </a:endParaRPr>
          </a:p>
        </p:txBody>
      </p:sp>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35</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95577"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accent6">
                    <a:lumMod val="50000"/>
                  </a:schemeClr>
                </a:solidFill>
                <a:latin typeface="Trebuchet MS" panose="020B0703020202090204" pitchFamily="34" charset="0"/>
              </a:rPr>
              <a:t>1D vs 2D</a:t>
            </a:r>
          </a:p>
        </p:txBody>
      </p:sp>
      <p:graphicFrame>
        <p:nvGraphicFramePr>
          <p:cNvPr id="23" name="Chart 22">
            <a:extLst>
              <a:ext uri="{FF2B5EF4-FFF2-40B4-BE49-F238E27FC236}">
                <a16:creationId xmlns:a16="http://schemas.microsoft.com/office/drawing/2014/main" id="{00000000-0008-0000-0500-0000DC1FF654}"/>
              </a:ext>
            </a:extLst>
          </p:cNvPr>
          <p:cNvGraphicFramePr>
            <a:graphicFrameLocks/>
          </p:cNvGraphicFramePr>
          <p:nvPr/>
        </p:nvGraphicFramePr>
        <p:xfrm>
          <a:off x="263471" y="1737189"/>
          <a:ext cx="8523684" cy="3650304"/>
        </p:xfrm>
        <a:graphic>
          <a:graphicData uri="http://schemas.openxmlformats.org/drawingml/2006/chart">
            <c:chart xmlns:c="http://schemas.openxmlformats.org/drawingml/2006/chart" xmlns:r="http://schemas.openxmlformats.org/officeDocument/2006/relationships" r:id="rId3"/>
          </a:graphicData>
        </a:graphic>
      </p:graphicFrame>
      <p:sp>
        <p:nvSpPr>
          <p:cNvPr id="24" name="Subtitle 2">
            <a:extLst>
              <a:ext uri="{FF2B5EF4-FFF2-40B4-BE49-F238E27FC236}">
                <a16:creationId xmlns:a16="http://schemas.microsoft.com/office/drawing/2014/main" id="{B582ED49-A929-E9B8-D251-E3AB92E256A5}"/>
              </a:ext>
            </a:extLst>
          </p:cNvPr>
          <p:cNvSpPr txBox="1">
            <a:spLocks/>
          </p:cNvSpPr>
          <p:nvPr/>
        </p:nvSpPr>
        <p:spPr>
          <a:xfrm>
            <a:off x="8279207" y="2584516"/>
            <a:ext cx="981040" cy="471331"/>
          </a:xfrm>
          <a:prstGeom prst="rect">
            <a:avLst/>
          </a:prstGeom>
        </p:spPr>
        <p:txBody>
          <a:bodyPr vert="horz" lIns="91440" tIns="45720" rIns="91440" bIns="45720" rtlCol="0">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93000"/>
              </a:lnSpc>
            </a:pPr>
            <a:r>
              <a:rPr lang="en-US" sz="2200" dirty="0">
                <a:solidFill>
                  <a:schemeClr val="accent1"/>
                </a:solidFill>
                <a:latin typeface="Trebuchet MS" panose="020B0703020202090204" pitchFamily="34" charset="0"/>
                <a:cs typeface="Consolas" panose="020B0609020204030204" pitchFamily="49" charset="0"/>
              </a:rPr>
              <a:t>1.45x</a:t>
            </a:r>
            <a:endParaRPr lang="en-GR" sz="2200" dirty="0">
              <a:solidFill>
                <a:schemeClr val="accent1"/>
              </a:solidFill>
              <a:latin typeface="Trebuchet MS" panose="020B0703020202090204" pitchFamily="34" charset="0"/>
              <a:cs typeface="Consolas" panose="020B0609020204030204" pitchFamily="49" charset="0"/>
            </a:endParaRPr>
          </a:p>
        </p:txBody>
      </p:sp>
      <p:sp>
        <p:nvSpPr>
          <p:cNvPr id="25" name="Subtitle 2">
            <a:extLst>
              <a:ext uri="{FF2B5EF4-FFF2-40B4-BE49-F238E27FC236}">
                <a16:creationId xmlns:a16="http://schemas.microsoft.com/office/drawing/2014/main" id="{EA5599BD-8CB5-BDAA-01B0-ED85990895C4}"/>
              </a:ext>
            </a:extLst>
          </p:cNvPr>
          <p:cNvSpPr txBox="1">
            <a:spLocks/>
          </p:cNvSpPr>
          <p:nvPr/>
        </p:nvSpPr>
        <p:spPr>
          <a:xfrm>
            <a:off x="7979113" y="2117868"/>
            <a:ext cx="981043" cy="471331"/>
          </a:xfrm>
          <a:prstGeom prst="rect">
            <a:avLst/>
          </a:prstGeom>
        </p:spPr>
        <p:txBody>
          <a:bodyPr vert="horz" lIns="91440" tIns="45720" rIns="91440" bIns="45720" rtlCol="0">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93000"/>
              </a:lnSpc>
            </a:pPr>
            <a:r>
              <a:rPr lang="en-US" sz="2200" dirty="0">
                <a:solidFill>
                  <a:schemeClr val="accent4"/>
                </a:solidFill>
                <a:latin typeface="Trebuchet MS" panose="020B0703020202090204" pitchFamily="34" charset="0"/>
                <a:cs typeface="Consolas" panose="020B0609020204030204" pitchFamily="49" charset="0"/>
              </a:rPr>
              <a:t>1.31x</a:t>
            </a:r>
            <a:endParaRPr lang="en-GR" sz="2200" dirty="0">
              <a:solidFill>
                <a:schemeClr val="accent4"/>
              </a:solidFill>
              <a:latin typeface="Trebuchet MS" panose="020B0703020202090204" pitchFamily="34" charset="0"/>
              <a:cs typeface="Consolas" panose="020B0609020204030204" pitchFamily="49" charset="0"/>
            </a:endParaRPr>
          </a:p>
          <a:p>
            <a:pPr algn="l">
              <a:lnSpc>
                <a:spcPct val="100000"/>
              </a:lnSpc>
            </a:pPr>
            <a:endParaRPr lang="en-GR" dirty="0">
              <a:solidFill>
                <a:schemeClr val="accent4"/>
              </a:solidFill>
              <a:latin typeface="Trebuchet MS" panose="020B0703020202090204" pitchFamily="34" charset="0"/>
              <a:cs typeface="Consolas" panose="020B0609020204030204" pitchFamily="49" charset="0"/>
            </a:endParaRPr>
          </a:p>
        </p:txBody>
      </p:sp>
      <p:cxnSp>
        <p:nvCxnSpPr>
          <p:cNvPr id="26" name="Straight Arrow Connector 25">
            <a:extLst>
              <a:ext uri="{FF2B5EF4-FFF2-40B4-BE49-F238E27FC236}">
                <a16:creationId xmlns:a16="http://schemas.microsoft.com/office/drawing/2014/main" id="{92C50803-72DA-E52A-26EA-3A82AFA83B04}"/>
              </a:ext>
            </a:extLst>
          </p:cNvPr>
          <p:cNvCxnSpPr>
            <a:cxnSpLocks/>
          </p:cNvCxnSpPr>
          <p:nvPr/>
        </p:nvCxnSpPr>
        <p:spPr>
          <a:xfrm flipV="1">
            <a:off x="8123278" y="2526460"/>
            <a:ext cx="0" cy="453147"/>
          </a:xfrm>
          <a:prstGeom prst="straightConnector1">
            <a:avLst/>
          </a:prstGeom>
          <a:ln w="508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600A3D73-761F-D890-E937-9E6E6A9B1CBA}"/>
              </a:ext>
            </a:extLst>
          </p:cNvPr>
          <p:cNvCxnSpPr>
            <a:cxnSpLocks/>
          </p:cNvCxnSpPr>
          <p:nvPr/>
        </p:nvCxnSpPr>
        <p:spPr>
          <a:xfrm>
            <a:off x="8561844" y="2954248"/>
            <a:ext cx="0" cy="404169"/>
          </a:xfrm>
          <a:prstGeom prst="straightConnector1">
            <a:avLst/>
          </a:prstGeom>
          <a:ln w="50800">
            <a:solidFill>
              <a:schemeClr val="accent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9" name="Subtitle 2">
            <a:extLst>
              <a:ext uri="{FF2B5EF4-FFF2-40B4-BE49-F238E27FC236}">
                <a16:creationId xmlns:a16="http://schemas.microsoft.com/office/drawing/2014/main" id="{2BDCD7B0-194F-7ABE-7005-D8853C04381E}"/>
              </a:ext>
            </a:extLst>
          </p:cNvPr>
          <p:cNvSpPr txBox="1">
            <a:spLocks/>
          </p:cNvSpPr>
          <p:nvPr/>
        </p:nvSpPr>
        <p:spPr>
          <a:xfrm>
            <a:off x="2627133" y="4831402"/>
            <a:ext cx="1190548" cy="471331"/>
          </a:xfrm>
          <a:prstGeom prst="rect">
            <a:avLst/>
          </a:prstGeom>
        </p:spPr>
        <p:txBody>
          <a:bodyPr vert="horz" lIns="91440" tIns="45720" rIns="91440" bIns="45720" rtlCol="0">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93000"/>
              </a:lnSpc>
            </a:pPr>
            <a:r>
              <a:rPr lang="en-GR" dirty="0">
                <a:solidFill>
                  <a:schemeClr val="accent4"/>
                </a:solidFill>
                <a:latin typeface="Trebuchet MS" panose="020B0703020202090204" pitchFamily="34" charset="0"/>
                <a:cs typeface="Consolas" panose="020B0609020204030204" pitchFamily="49" charset="0"/>
              </a:rPr>
              <a:t>regular</a:t>
            </a:r>
          </a:p>
        </p:txBody>
      </p:sp>
      <p:sp>
        <p:nvSpPr>
          <p:cNvPr id="30" name="Subtitle 2">
            <a:extLst>
              <a:ext uri="{FF2B5EF4-FFF2-40B4-BE49-F238E27FC236}">
                <a16:creationId xmlns:a16="http://schemas.microsoft.com/office/drawing/2014/main" id="{3FCEA54E-6B36-EDAB-2D26-B0FC9CF2E77F}"/>
              </a:ext>
            </a:extLst>
          </p:cNvPr>
          <p:cNvSpPr txBox="1">
            <a:spLocks/>
          </p:cNvSpPr>
          <p:nvPr/>
        </p:nvSpPr>
        <p:spPr>
          <a:xfrm>
            <a:off x="6077027" y="4831402"/>
            <a:ext cx="1618550" cy="471331"/>
          </a:xfrm>
          <a:prstGeom prst="rect">
            <a:avLst/>
          </a:prstGeom>
        </p:spPr>
        <p:txBody>
          <a:bodyPr vert="horz" lIns="91440" tIns="45720" rIns="91440" bIns="45720" rtlCol="0">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93000"/>
              </a:lnSpc>
            </a:pPr>
            <a:r>
              <a:rPr lang="en-GB" dirty="0">
                <a:solidFill>
                  <a:schemeClr val="accent1"/>
                </a:solidFill>
                <a:latin typeface="Trebuchet MS" panose="020B0703020202090204" pitchFamily="34" charset="0"/>
                <a:cs typeface="Consolas" panose="020B0609020204030204" pitchFamily="49" charset="0"/>
              </a:rPr>
              <a:t>s</a:t>
            </a:r>
            <a:r>
              <a:rPr lang="en-GR" dirty="0">
                <a:solidFill>
                  <a:schemeClr val="accent1"/>
                </a:solidFill>
                <a:latin typeface="Trebuchet MS" panose="020B0703020202090204" pitchFamily="34" charset="0"/>
                <a:cs typeface="Consolas" panose="020B0609020204030204" pitchFamily="49" charset="0"/>
              </a:rPr>
              <a:t>cale-free</a:t>
            </a:r>
          </a:p>
        </p:txBody>
      </p:sp>
      <p:sp>
        <p:nvSpPr>
          <p:cNvPr id="31" name="Rounded Rectangle 30">
            <a:extLst>
              <a:ext uri="{FF2B5EF4-FFF2-40B4-BE49-F238E27FC236}">
                <a16:creationId xmlns:a16="http://schemas.microsoft.com/office/drawing/2014/main" id="{EC9D7D5E-21F6-8CE8-DAD1-BA0F62E7D240}"/>
              </a:ext>
            </a:extLst>
          </p:cNvPr>
          <p:cNvSpPr/>
          <p:nvPr/>
        </p:nvSpPr>
        <p:spPr>
          <a:xfrm rot="5400000">
            <a:off x="1977535" y="987693"/>
            <a:ext cx="3140102" cy="4639095"/>
          </a:xfrm>
          <a:prstGeom prst="roundRect">
            <a:avLst>
              <a:gd name="adj" fmla="val 8414"/>
            </a:avLst>
          </a:prstGeom>
          <a:noFill/>
          <a:ln w="38100">
            <a:solidFill>
              <a:schemeClr val="accent4"/>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solidFill>
                <a:schemeClr val="accent1"/>
              </a:solidFill>
              <a:latin typeface="Trebuchet MS" panose="020B0703020202090204" pitchFamily="34" charset="0"/>
            </a:endParaRPr>
          </a:p>
        </p:txBody>
      </p:sp>
      <p:sp>
        <p:nvSpPr>
          <p:cNvPr id="32" name="Rounded Rectangle 31">
            <a:extLst>
              <a:ext uri="{FF2B5EF4-FFF2-40B4-BE49-F238E27FC236}">
                <a16:creationId xmlns:a16="http://schemas.microsoft.com/office/drawing/2014/main" id="{7FECE781-5036-B9CB-8F88-FBA42EAC50CE}"/>
              </a:ext>
            </a:extLst>
          </p:cNvPr>
          <p:cNvSpPr/>
          <p:nvPr/>
        </p:nvSpPr>
        <p:spPr>
          <a:xfrm rot="5400000">
            <a:off x="5381219" y="2226750"/>
            <a:ext cx="3140100" cy="2160000"/>
          </a:xfrm>
          <a:prstGeom prst="roundRect">
            <a:avLst>
              <a:gd name="adj" fmla="val 8414"/>
            </a:avLst>
          </a:prstGeom>
          <a:noFill/>
          <a:ln w="38100">
            <a:solidFill>
              <a:schemeClr val="accent1"/>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solidFill>
                <a:schemeClr val="accent1"/>
              </a:solidFill>
              <a:latin typeface="Trebuchet MS" panose="020B0703020202090204" pitchFamily="34" charset="0"/>
            </a:endParaRPr>
          </a:p>
        </p:txBody>
      </p:sp>
      <p:sp>
        <p:nvSpPr>
          <p:cNvPr id="33" name="TextBox 32">
            <a:extLst>
              <a:ext uri="{FF2B5EF4-FFF2-40B4-BE49-F238E27FC236}">
                <a16:creationId xmlns:a16="http://schemas.microsoft.com/office/drawing/2014/main" id="{74F09864-FF18-FF3D-35BA-DC9EAB9F91DF}"/>
              </a:ext>
            </a:extLst>
          </p:cNvPr>
          <p:cNvSpPr txBox="1"/>
          <p:nvPr/>
        </p:nvSpPr>
        <p:spPr>
          <a:xfrm>
            <a:off x="3331145" y="2032943"/>
            <a:ext cx="1435008" cy="400110"/>
          </a:xfrm>
          <a:prstGeom prst="rect">
            <a:avLst/>
          </a:prstGeom>
          <a:noFill/>
        </p:spPr>
        <p:txBody>
          <a:bodyPr wrap="none" rtlCol="0">
            <a:spAutoFit/>
          </a:bodyPr>
          <a:lstStyle/>
          <a:p>
            <a:r>
              <a:rPr lang="en-GR" sz="2000" dirty="0">
                <a:solidFill>
                  <a:schemeClr val="accent2"/>
                </a:solidFill>
                <a:latin typeface="Trebuchet MS" panose="020B0703020202090204" pitchFamily="34" charset="0"/>
              </a:rPr>
              <a:t>1329 Cores</a:t>
            </a:r>
          </a:p>
        </p:txBody>
      </p:sp>
      <p:sp>
        <p:nvSpPr>
          <p:cNvPr id="34" name="TextBox 33">
            <a:extLst>
              <a:ext uri="{FF2B5EF4-FFF2-40B4-BE49-F238E27FC236}">
                <a16:creationId xmlns:a16="http://schemas.microsoft.com/office/drawing/2014/main" id="{271CB52B-DF6D-083C-22AF-FE87CCB89819}"/>
              </a:ext>
            </a:extLst>
          </p:cNvPr>
          <p:cNvSpPr txBox="1"/>
          <p:nvPr/>
        </p:nvSpPr>
        <p:spPr>
          <a:xfrm>
            <a:off x="6346023" y="2032943"/>
            <a:ext cx="1300356" cy="400110"/>
          </a:xfrm>
          <a:prstGeom prst="rect">
            <a:avLst/>
          </a:prstGeom>
          <a:noFill/>
        </p:spPr>
        <p:txBody>
          <a:bodyPr wrap="none" rtlCol="0">
            <a:spAutoFit/>
          </a:bodyPr>
          <a:lstStyle/>
          <a:p>
            <a:r>
              <a:rPr lang="en-GR" sz="2000" dirty="0">
                <a:solidFill>
                  <a:schemeClr val="accent2"/>
                </a:solidFill>
                <a:latin typeface="Trebuchet MS" panose="020B0703020202090204" pitchFamily="34" charset="0"/>
              </a:rPr>
              <a:t>253 Cores</a:t>
            </a:r>
          </a:p>
        </p:txBody>
      </p:sp>
      <p:sp>
        <p:nvSpPr>
          <p:cNvPr id="19" name="Rectangle 18">
            <a:extLst>
              <a:ext uri="{FF2B5EF4-FFF2-40B4-BE49-F238E27FC236}">
                <a16:creationId xmlns:a16="http://schemas.microsoft.com/office/drawing/2014/main" id="{D82A1A77-E6BD-5E86-CE61-D05C74A77CC5}"/>
              </a:ext>
            </a:extLst>
          </p:cNvPr>
          <p:cNvSpPr/>
          <p:nvPr/>
        </p:nvSpPr>
        <p:spPr>
          <a:xfrm>
            <a:off x="172999" y="848760"/>
            <a:ext cx="8971001" cy="5481393"/>
          </a:xfrm>
          <a:prstGeom prst="rect">
            <a:avLst/>
          </a:prstGeom>
          <a:solidFill>
            <a:srgbClr val="FFFFFF">
              <a:alpha val="6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p>
        </p:txBody>
      </p:sp>
      <p:grpSp>
        <p:nvGrpSpPr>
          <p:cNvPr id="20" name="Group 19">
            <a:extLst>
              <a:ext uri="{FF2B5EF4-FFF2-40B4-BE49-F238E27FC236}">
                <a16:creationId xmlns:a16="http://schemas.microsoft.com/office/drawing/2014/main" id="{FC53F466-7A69-74CE-0E4A-93F1841737B8}"/>
              </a:ext>
            </a:extLst>
          </p:cNvPr>
          <p:cNvGrpSpPr/>
          <p:nvPr/>
        </p:nvGrpSpPr>
        <p:grpSpPr>
          <a:xfrm>
            <a:off x="515058" y="1135110"/>
            <a:ext cx="8113884" cy="1713225"/>
            <a:chOff x="1174238" y="1420217"/>
            <a:chExt cx="8113884" cy="2040715"/>
          </a:xfrm>
        </p:grpSpPr>
        <p:sp>
          <p:nvSpPr>
            <p:cNvPr id="21" name="Rounded Rectangle 20">
              <a:extLst>
                <a:ext uri="{FF2B5EF4-FFF2-40B4-BE49-F238E27FC236}">
                  <a16:creationId xmlns:a16="http://schemas.microsoft.com/office/drawing/2014/main" id="{65E46EE9-EF15-19E0-B499-2F70157D8FEF}"/>
                </a:ext>
              </a:extLst>
            </p:cNvPr>
            <p:cNvSpPr/>
            <p:nvPr/>
          </p:nvSpPr>
          <p:spPr>
            <a:xfrm>
              <a:off x="1174238" y="1420217"/>
              <a:ext cx="8113883" cy="2040715"/>
            </a:xfrm>
            <a:prstGeom prst="roundRect">
              <a:avLst>
                <a:gd name="adj" fmla="val 10014"/>
              </a:avLst>
            </a:prstGeom>
            <a:solidFill>
              <a:schemeClr val="accent5">
                <a:lumMod val="20000"/>
                <a:lumOff val="8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180000" rtlCol="0" anchor="t"/>
            <a:lstStyle/>
            <a:p>
              <a:endParaRPr lang="en-GB" sz="2000" dirty="0">
                <a:solidFill>
                  <a:schemeClr val="tx2"/>
                </a:solidFill>
                <a:latin typeface="Trebuchet MS" panose="020B0703020202090204" pitchFamily="34" charset="0"/>
              </a:endParaRPr>
            </a:p>
            <a:p>
              <a:r>
                <a:rPr lang="en-GB" sz="2000" dirty="0">
                  <a:solidFill>
                    <a:schemeClr val="tx2"/>
                  </a:solidFill>
                  <a:latin typeface="Trebuchet MS" panose="020B0703020202090204" pitchFamily="34" charset="0"/>
                </a:rPr>
                <a:t>Expensive </a:t>
              </a:r>
              <a:r>
                <a:rPr lang="en-GB" sz="2000" dirty="0">
                  <a:solidFill>
                    <a:schemeClr val="accent2"/>
                  </a:solidFill>
                  <a:latin typeface="Trebuchet MS" panose="020B0703020202090204" pitchFamily="34" charset="0"/>
                </a:rPr>
                <a:t>data transfers </a:t>
              </a:r>
              <a:r>
                <a:rPr lang="en-GB" sz="2000" dirty="0">
                  <a:solidFill>
                    <a:schemeClr val="tx2"/>
                  </a:solidFill>
                  <a:latin typeface="Trebuchet MS" panose="020B0703020202090204" pitchFamily="34" charset="0"/>
                </a:rPr>
                <a:t>to/from PIM-enabled memory performed via the narrow memory bus impose significant performance </a:t>
              </a:r>
              <a:r>
                <a:rPr lang="en-GB" sz="2000" dirty="0">
                  <a:solidFill>
                    <a:schemeClr val="accent2"/>
                  </a:solidFill>
                  <a:latin typeface="Trebuchet MS" panose="020B0703020202090204" pitchFamily="34" charset="0"/>
                </a:rPr>
                <a:t>overhead</a:t>
              </a:r>
              <a:r>
                <a:rPr lang="en-GB" sz="2000" dirty="0">
                  <a:solidFill>
                    <a:schemeClr val="tx2"/>
                  </a:solidFill>
                  <a:latin typeface="Trebuchet MS" panose="020B0703020202090204" pitchFamily="34" charset="0"/>
                </a:rPr>
                <a:t> to end-to-end </a:t>
              </a:r>
              <a:r>
                <a:rPr lang="en-GB" sz="2000" dirty="0" err="1">
                  <a:solidFill>
                    <a:schemeClr val="tx2"/>
                  </a:solidFill>
                  <a:latin typeface="Trebuchet MS" panose="020B0703020202090204" pitchFamily="34" charset="0"/>
                </a:rPr>
                <a:t>SpMV</a:t>
              </a:r>
              <a:r>
                <a:rPr lang="en-GB" sz="2000" dirty="0">
                  <a:solidFill>
                    <a:schemeClr val="tx2"/>
                  </a:solidFill>
                  <a:latin typeface="Trebuchet MS" panose="020B0703020202090204" pitchFamily="34" charset="0"/>
                </a:rPr>
                <a:t> execution. Thus, it is hard to </a:t>
              </a:r>
              <a:r>
                <a:rPr lang="en-GB" sz="2000" dirty="0">
                  <a:solidFill>
                    <a:schemeClr val="accent2"/>
                  </a:solidFill>
                  <a:latin typeface="Trebuchet MS" panose="020B0703020202090204" pitchFamily="34" charset="0"/>
                </a:rPr>
                <a:t>fully exploit</a:t>
              </a:r>
              <a:r>
                <a:rPr lang="en-GB" sz="2000" dirty="0">
                  <a:solidFill>
                    <a:schemeClr val="accent1"/>
                  </a:solidFill>
                  <a:latin typeface="Trebuchet MS" panose="020B0703020202090204" pitchFamily="34" charset="0"/>
                </a:rPr>
                <a:t> </a:t>
              </a:r>
              <a:r>
                <a:rPr lang="en-GB" sz="2000" dirty="0">
                  <a:solidFill>
                    <a:schemeClr val="tx2"/>
                  </a:solidFill>
                  <a:latin typeface="Trebuchet MS" panose="020B0703020202090204" pitchFamily="34" charset="0"/>
                </a:rPr>
                <a:t>all available PIM cores of the system.</a:t>
              </a:r>
              <a:endParaRPr lang="en-GR" sz="2000" dirty="0">
                <a:solidFill>
                  <a:schemeClr val="tx2"/>
                </a:solidFill>
                <a:latin typeface="Trebuchet MS" panose="020B0703020202090204" pitchFamily="34" charset="0"/>
              </a:endParaRPr>
            </a:p>
          </p:txBody>
        </p:sp>
        <p:sp>
          <p:nvSpPr>
            <p:cNvPr id="22" name="Round Same-side Corner of Rectangle 21">
              <a:extLst>
                <a:ext uri="{FF2B5EF4-FFF2-40B4-BE49-F238E27FC236}">
                  <a16:creationId xmlns:a16="http://schemas.microsoft.com/office/drawing/2014/main" id="{3E1FA0D5-DA79-D371-A0B5-D5763A02CD3F}"/>
                </a:ext>
              </a:extLst>
            </p:cNvPr>
            <p:cNvSpPr/>
            <p:nvPr/>
          </p:nvSpPr>
          <p:spPr>
            <a:xfrm>
              <a:off x="1181748" y="1420218"/>
              <a:ext cx="8106374" cy="434921"/>
            </a:xfrm>
            <a:prstGeom prst="round2SameRect">
              <a:avLst>
                <a:gd name="adj1" fmla="val 50000"/>
                <a:gd name="adj2" fmla="val 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400" dirty="0">
                  <a:latin typeface="Trebuchet MS" panose="020B0703020202090204" pitchFamily="34" charset="0"/>
                </a:rPr>
                <a:t>Key Takeaway 4</a:t>
              </a:r>
            </a:p>
          </p:txBody>
        </p:sp>
      </p:grpSp>
      <p:grpSp>
        <p:nvGrpSpPr>
          <p:cNvPr id="38" name="Group 37">
            <a:extLst>
              <a:ext uri="{FF2B5EF4-FFF2-40B4-BE49-F238E27FC236}">
                <a16:creationId xmlns:a16="http://schemas.microsoft.com/office/drawing/2014/main" id="{9D8F7AC9-984D-30B8-94EE-AA0EF2858C6F}"/>
              </a:ext>
            </a:extLst>
          </p:cNvPr>
          <p:cNvGrpSpPr/>
          <p:nvPr/>
        </p:nvGrpSpPr>
        <p:grpSpPr>
          <a:xfrm>
            <a:off x="515058" y="3983444"/>
            <a:ext cx="8113884" cy="2006127"/>
            <a:chOff x="1174238" y="1420217"/>
            <a:chExt cx="8113884" cy="2389605"/>
          </a:xfrm>
        </p:grpSpPr>
        <p:sp>
          <p:nvSpPr>
            <p:cNvPr id="39" name="Rounded Rectangle 38">
              <a:extLst>
                <a:ext uri="{FF2B5EF4-FFF2-40B4-BE49-F238E27FC236}">
                  <a16:creationId xmlns:a16="http://schemas.microsoft.com/office/drawing/2014/main" id="{3BBA0F0E-761E-F019-99B8-4F123A7AD8C7}"/>
                </a:ext>
              </a:extLst>
            </p:cNvPr>
            <p:cNvSpPr/>
            <p:nvPr/>
          </p:nvSpPr>
          <p:spPr>
            <a:xfrm>
              <a:off x="1174238" y="1420217"/>
              <a:ext cx="8113883" cy="2389605"/>
            </a:xfrm>
            <a:prstGeom prst="roundRect">
              <a:avLst>
                <a:gd name="adj" fmla="val 10014"/>
              </a:avLst>
            </a:prstGeom>
            <a:solidFill>
              <a:schemeClr val="accent4">
                <a:lumMod val="20000"/>
                <a:lumOff val="80000"/>
              </a:schemeClr>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180000" rtlCol="0" anchor="t"/>
            <a:lstStyle/>
            <a:p>
              <a:endParaRPr lang="en-GB" sz="2000" dirty="0">
                <a:solidFill>
                  <a:schemeClr val="tx2"/>
                </a:solidFill>
                <a:latin typeface="Trebuchet MS" panose="020B0703020202090204" pitchFamily="34" charset="0"/>
              </a:endParaRPr>
            </a:p>
            <a:p>
              <a:r>
                <a:rPr lang="en-GB" sz="2000" dirty="0">
                  <a:solidFill>
                    <a:schemeClr val="tx2"/>
                  </a:solidFill>
                  <a:latin typeface="Trebuchet MS" panose="020B0703020202090204" pitchFamily="34" charset="0"/>
                </a:rPr>
                <a:t>Design </a:t>
              </a:r>
              <a:r>
                <a:rPr lang="en-GB" sz="2000" dirty="0">
                  <a:solidFill>
                    <a:schemeClr val="accent1"/>
                  </a:solidFill>
                  <a:latin typeface="Trebuchet MS" panose="020B0703020202090204" pitchFamily="34" charset="0"/>
                </a:rPr>
                <a:t>high-speed communication channels</a:t>
              </a:r>
              <a:r>
                <a:rPr lang="en-GB" sz="2000" dirty="0">
                  <a:solidFill>
                    <a:schemeClr val="tx2"/>
                  </a:solidFill>
                  <a:latin typeface="Trebuchet MS" panose="020B0703020202090204" pitchFamily="34" charset="0"/>
                </a:rPr>
                <a:t> and </a:t>
              </a:r>
              <a:r>
                <a:rPr lang="en-GB" sz="2000" dirty="0">
                  <a:solidFill>
                    <a:schemeClr val="accent1"/>
                  </a:solidFill>
                  <a:latin typeface="Trebuchet MS" panose="020B0703020202090204" pitchFamily="34" charset="0"/>
                </a:rPr>
                <a:t>optimized</a:t>
              </a:r>
              <a:r>
                <a:rPr lang="en-GB" sz="2000" dirty="0">
                  <a:solidFill>
                    <a:schemeClr val="tx2"/>
                  </a:solidFill>
                  <a:latin typeface="Trebuchet MS" panose="020B0703020202090204" pitchFamily="34" charset="0"/>
                </a:rPr>
                <a:t> </a:t>
              </a:r>
              <a:r>
                <a:rPr lang="en-GB" sz="2000" dirty="0">
                  <a:solidFill>
                    <a:schemeClr val="accent1"/>
                  </a:solidFill>
                  <a:latin typeface="Trebuchet MS" panose="020B0703020202090204" pitchFamily="34" charset="0"/>
                </a:rPr>
                <a:t>libraries</a:t>
              </a:r>
              <a:r>
                <a:rPr lang="en-GB" sz="2000" dirty="0">
                  <a:solidFill>
                    <a:schemeClr val="tx2"/>
                  </a:solidFill>
                  <a:latin typeface="Trebuchet MS" panose="020B0703020202090204" pitchFamily="34" charset="0"/>
                </a:rPr>
                <a:t> in data transfers to/from PIM-enabled memory, provide </a:t>
              </a:r>
              <a:r>
                <a:rPr lang="en-GB" sz="2000" dirty="0">
                  <a:solidFill>
                    <a:schemeClr val="accent1"/>
                  </a:solidFill>
                  <a:latin typeface="Trebuchet MS" panose="020B0703020202090204" pitchFamily="34" charset="0"/>
                </a:rPr>
                <a:t>hardware</a:t>
              </a:r>
              <a:r>
                <a:rPr lang="en-GB" sz="2000" dirty="0">
                  <a:solidFill>
                    <a:schemeClr val="tx2"/>
                  </a:solidFill>
                  <a:latin typeface="Trebuchet MS" panose="020B0703020202090204" pitchFamily="34" charset="0"/>
                </a:rPr>
                <a:t> </a:t>
              </a:r>
              <a:r>
                <a:rPr lang="en-GB" sz="2000" dirty="0">
                  <a:solidFill>
                    <a:schemeClr val="accent1"/>
                  </a:solidFill>
                  <a:latin typeface="Trebuchet MS" panose="020B0703020202090204" pitchFamily="34" charset="0"/>
                </a:rPr>
                <a:t>support</a:t>
              </a:r>
              <a:r>
                <a:rPr lang="en-GB" sz="2000" dirty="0">
                  <a:solidFill>
                    <a:schemeClr val="tx2"/>
                  </a:solidFill>
                  <a:latin typeface="Trebuchet MS" panose="020B0703020202090204" pitchFamily="34" charset="0"/>
                </a:rPr>
                <a:t> to effectively </a:t>
              </a:r>
              <a:r>
                <a:rPr lang="en-GB" sz="2000" dirty="0">
                  <a:solidFill>
                    <a:schemeClr val="accent1"/>
                  </a:solidFill>
                  <a:latin typeface="Trebuchet MS" panose="020B0703020202090204" pitchFamily="34" charset="0"/>
                </a:rPr>
                <a:t>overlap</a:t>
              </a:r>
              <a:r>
                <a:rPr lang="en-GB" sz="2000" dirty="0">
                  <a:solidFill>
                    <a:schemeClr val="tx2"/>
                  </a:solidFill>
                  <a:latin typeface="Trebuchet MS" panose="020B0703020202090204" pitchFamily="34" charset="0"/>
                </a:rPr>
                <a:t> computation with data transfers in the PIM system, and/or </a:t>
              </a:r>
              <a:r>
                <a:rPr lang="en-GB" sz="2000" dirty="0">
                  <a:solidFill>
                    <a:schemeClr val="accent1"/>
                  </a:solidFill>
                  <a:latin typeface="Trebuchet MS" panose="020B0703020202090204" pitchFamily="34" charset="0"/>
                </a:rPr>
                <a:t>integrate</a:t>
              </a:r>
              <a:r>
                <a:rPr lang="en-GB" sz="2000" dirty="0">
                  <a:solidFill>
                    <a:schemeClr val="tx2"/>
                  </a:solidFill>
                  <a:latin typeface="Trebuchet MS" panose="020B0703020202090204" pitchFamily="34" charset="0"/>
                </a:rPr>
                <a:t> PIM-enabled memory as the main </a:t>
              </a:r>
              <a:r>
                <a:rPr lang="en-GB" sz="2000" dirty="0">
                  <a:solidFill>
                    <a:schemeClr val="accent1"/>
                  </a:solidFill>
                  <a:latin typeface="Trebuchet MS" panose="020B0703020202090204" pitchFamily="34" charset="0"/>
                </a:rPr>
                <a:t>memory</a:t>
              </a:r>
              <a:r>
                <a:rPr lang="en-GB" sz="2000" dirty="0">
                  <a:solidFill>
                    <a:schemeClr val="tx2"/>
                  </a:solidFill>
                  <a:latin typeface="Trebuchet MS" panose="020B0703020202090204" pitchFamily="34" charset="0"/>
                </a:rPr>
                <a:t> of the system.</a:t>
              </a:r>
              <a:endParaRPr lang="en-GR" sz="2000" dirty="0">
                <a:solidFill>
                  <a:schemeClr val="tx2"/>
                </a:solidFill>
                <a:latin typeface="Trebuchet MS" panose="020B0703020202090204" pitchFamily="34" charset="0"/>
              </a:endParaRPr>
            </a:p>
          </p:txBody>
        </p:sp>
        <p:sp>
          <p:nvSpPr>
            <p:cNvPr id="40" name="Round Same-side Corner of Rectangle 39">
              <a:extLst>
                <a:ext uri="{FF2B5EF4-FFF2-40B4-BE49-F238E27FC236}">
                  <a16:creationId xmlns:a16="http://schemas.microsoft.com/office/drawing/2014/main" id="{01B0E045-9BEA-8D72-59CA-DE084AAF2C18}"/>
                </a:ext>
              </a:extLst>
            </p:cNvPr>
            <p:cNvSpPr/>
            <p:nvPr/>
          </p:nvSpPr>
          <p:spPr>
            <a:xfrm>
              <a:off x="1181748" y="1420218"/>
              <a:ext cx="8106374" cy="434921"/>
            </a:xfrm>
            <a:prstGeom prst="round2SameRect">
              <a:avLst>
                <a:gd name="adj1" fmla="val 50000"/>
                <a:gd name="adj2" fmla="val 0"/>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400" dirty="0">
                  <a:latin typeface="Trebuchet MS" panose="020B0703020202090204" pitchFamily="34" charset="0"/>
                </a:rPr>
                <a:t>Recommendation 4</a:t>
              </a:r>
            </a:p>
          </p:txBody>
        </p:sp>
      </p:grpSp>
    </p:spTree>
    <p:extLst>
      <p:ext uri="{BB962C8B-B14F-4D97-AF65-F5344CB8AC3E}">
        <p14:creationId xmlns:p14="http://schemas.microsoft.com/office/powerpoint/2010/main" val="4007260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36</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err="1">
                <a:solidFill>
                  <a:schemeClr val="accent6">
                    <a:lumMod val="50000"/>
                  </a:schemeClr>
                </a:solidFill>
                <a:latin typeface="Trebuchet MS" panose="020B0703020202090204" pitchFamily="34" charset="0"/>
              </a:rPr>
              <a:t>SpMV</a:t>
            </a:r>
            <a:r>
              <a:rPr lang="en-US" sz="4000" dirty="0">
                <a:solidFill>
                  <a:schemeClr val="accent6">
                    <a:lumMod val="50000"/>
                  </a:schemeClr>
                </a:solidFill>
                <a:latin typeface="Trebuchet MS" panose="020B0703020202090204" pitchFamily="34" charset="0"/>
              </a:rPr>
              <a:t> Execution on Various Systems</a:t>
            </a:r>
            <a:endParaRPr lang="en-GB" sz="4000" dirty="0">
              <a:solidFill>
                <a:schemeClr val="accent6">
                  <a:lumMod val="50000"/>
                </a:schemeClr>
              </a:solidFill>
              <a:latin typeface="Trebuchet MS" panose="020B0703020202090204" pitchFamily="34" charset="0"/>
            </a:endParaRPr>
          </a:p>
        </p:txBody>
      </p:sp>
      <p:sp>
        <p:nvSpPr>
          <p:cNvPr id="132" name="TextBox 131">
            <a:extLst>
              <a:ext uri="{FF2B5EF4-FFF2-40B4-BE49-F238E27FC236}">
                <a16:creationId xmlns:a16="http://schemas.microsoft.com/office/drawing/2014/main" id="{38AB5BAD-D793-D9BC-2D9A-C5F966FE3A15}"/>
              </a:ext>
            </a:extLst>
          </p:cNvPr>
          <p:cNvSpPr txBox="1"/>
          <p:nvPr/>
        </p:nvSpPr>
        <p:spPr>
          <a:xfrm>
            <a:off x="432111" y="4261119"/>
            <a:ext cx="1418955" cy="830997"/>
          </a:xfrm>
          <a:prstGeom prst="rect">
            <a:avLst/>
          </a:prstGeom>
          <a:noFill/>
        </p:spPr>
        <p:txBody>
          <a:bodyPr wrap="square" rtlCol="0">
            <a:spAutoFit/>
          </a:bodyPr>
          <a:lstStyle/>
          <a:p>
            <a:r>
              <a:rPr lang="en-US" sz="2400" dirty="0">
                <a:solidFill>
                  <a:schemeClr val="accent1"/>
                </a:solidFill>
                <a:latin typeface="Trebuchet MS" panose="020B0703020202090204" pitchFamily="34" charset="0"/>
              </a:rPr>
              <a:t>Real PIM </a:t>
            </a:r>
          </a:p>
          <a:p>
            <a:r>
              <a:rPr lang="en-US" sz="2400" dirty="0">
                <a:solidFill>
                  <a:schemeClr val="accent1"/>
                </a:solidFill>
                <a:latin typeface="Trebuchet MS" panose="020B0703020202090204" pitchFamily="34" charset="0"/>
              </a:rPr>
              <a:t>System</a:t>
            </a:r>
            <a:endParaRPr lang="en-GR" sz="2400" dirty="0">
              <a:solidFill>
                <a:schemeClr val="accent1"/>
              </a:solidFill>
              <a:latin typeface="Trebuchet MS" panose="020B0703020202090204" pitchFamily="34" charset="0"/>
            </a:endParaRPr>
          </a:p>
        </p:txBody>
      </p:sp>
      <p:grpSp>
        <p:nvGrpSpPr>
          <p:cNvPr id="2" name="Group 1">
            <a:extLst>
              <a:ext uri="{FF2B5EF4-FFF2-40B4-BE49-F238E27FC236}">
                <a16:creationId xmlns:a16="http://schemas.microsoft.com/office/drawing/2014/main" id="{261CCFBB-366E-FD28-88E9-8E0C393BDA1D}"/>
              </a:ext>
            </a:extLst>
          </p:cNvPr>
          <p:cNvGrpSpPr>
            <a:grpSpLocks noChangeAspect="1"/>
          </p:cNvGrpSpPr>
          <p:nvPr/>
        </p:nvGrpSpPr>
        <p:grpSpPr>
          <a:xfrm>
            <a:off x="419167" y="4242460"/>
            <a:ext cx="8096183" cy="2332062"/>
            <a:chOff x="71228" y="881352"/>
            <a:chExt cx="8926662" cy="2571281"/>
          </a:xfrm>
        </p:grpSpPr>
        <p:grpSp>
          <p:nvGrpSpPr>
            <p:cNvPr id="15" name="Group 14">
              <a:extLst>
                <a:ext uri="{FF2B5EF4-FFF2-40B4-BE49-F238E27FC236}">
                  <a16:creationId xmlns:a16="http://schemas.microsoft.com/office/drawing/2014/main" id="{A11A9EBD-C4FA-8959-209A-52275A1684F6}"/>
                </a:ext>
              </a:extLst>
            </p:cNvPr>
            <p:cNvGrpSpPr/>
            <p:nvPr/>
          </p:nvGrpSpPr>
          <p:grpSpPr>
            <a:xfrm>
              <a:off x="1533333" y="881352"/>
              <a:ext cx="7464557" cy="2571281"/>
              <a:chOff x="586307" y="1253448"/>
              <a:chExt cx="7464557" cy="2571281"/>
            </a:xfrm>
          </p:grpSpPr>
          <p:grpSp>
            <p:nvGrpSpPr>
              <p:cNvPr id="69" name="Group 68">
                <a:extLst>
                  <a:ext uri="{FF2B5EF4-FFF2-40B4-BE49-F238E27FC236}">
                    <a16:creationId xmlns:a16="http://schemas.microsoft.com/office/drawing/2014/main" id="{9CFFD43F-89CF-4484-5ECF-62D02F610817}"/>
                  </a:ext>
                </a:extLst>
              </p:cNvPr>
              <p:cNvGrpSpPr/>
              <p:nvPr/>
            </p:nvGrpSpPr>
            <p:grpSpPr>
              <a:xfrm>
                <a:off x="799319" y="3065608"/>
                <a:ext cx="1210291" cy="471963"/>
                <a:chOff x="1040913" y="5346904"/>
                <a:chExt cx="1497127" cy="626968"/>
              </a:xfrm>
            </p:grpSpPr>
            <p:cxnSp>
              <p:nvCxnSpPr>
                <p:cNvPr id="70" name="Straight Arrow Connector 69">
                  <a:extLst>
                    <a:ext uri="{FF2B5EF4-FFF2-40B4-BE49-F238E27FC236}">
                      <a16:creationId xmlns:a16="http://schemas.microsoft.com/office/drawing/2014/main" id="{7CDB3242-EE53-D382-1380-C89AEBB77E00}"/>
                    </a:ext>
                  </a:extLst>
                </p:cNvPr>
                <p:cNvCxnSpPr>
                  <a:cxnSpLocks/>
                </p:cNvCxnSpPr>
                <p:nvPr/>
              </p:nvCxnSpPr>
              <p:spPr>
                <a:xfrm flipV="1">
                  <a:off x="1040913" y="5346904"/>
                  <a:ext cx="1497127" cy="5055"/>
                </a:xfrm>
                <a:prstGeom prst="straightConnector1">
                  <a:avLst/>
                </a:prstGeom>
                <a:ln w="57150">
                  <a:solidFill>
                    <a:schemeClr val="accent2"/>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5233D86B-A803-D3BE-2BC2-73E1DF9C166F}"/>
                    </a:ext>
                  </a:extLst>
                </p:cNvPr>
                <p:cNvSpPr txBox="1"/>
                <p:nvPr/>
              </p:nvSpPr>
              <p:spPr>
                <a:xfrm>
                  <a:off x="1405529" y="5432914"/>
                  <a:ext cx="778765" cy="540958"/>
                </a:xfrm>
                <a:prstGeom prst="rect">
                  <a:avLst/>
                </a:prstGeom>
                <a:noFill/>
                <a:ln>
                  <a:noFill/>
                </a:ln>
              </p:spPr>
              <p:txBody>
                <a:bodyPr wrap="none" rtlCol="0">
                  <a:spAutoFit/>
                </a:bodyPr>
                <a:lstStyle/>
                <a:p>
                  <a:pPr>
                    <a:lnSpc>
                      <a:spcPct val="90000"/>
                    </a:lnSpc>
                  </a:pPr>
                  <a:r>
                    <a:rPr lang="en-GR" sz="2000" dirty="0">
                      <a:solidFill>
                        <a:schemeClr val="accent2"/>
                      </a:solidFill>
                      <a:latin typeface="Trebuchet MS" panose="020B0703020202090204" pitchFamily="34" charset="0"/>
                    </a:rPr>
                    <a:t>bus</a:t>
                  </a:r>
                </a:p>
              </p:txBody>
            </p:sp>
          </p:grpSp>
          <p:grpSp>
            <p:nvGrpSpPr>
              <p:cNvPr id="72" name="Group 71">
                <a:extLst>
                  <a:ext uri="{FF2B5EF4-FFF2-40B4-BE49-F238E27FC236}">
                    <a16:creationId xmlns:a16="http://schemas.microsoft.com/office/drawing/2014/main" id="{9C5C429E-417C-8362-7BFC-5E373E19E396}"/>
                  </a:ext>
                </a:extLst>
              </p:cNvPr>
              <p:cNvGrpSpPr/>
              <p:nvPr/>
            </p:nvGrpSpPr>
            <p:grpSpPr>
              <a:xfrm>
                <a:off x="1252816" y="2376102"/>
                <a:ext cx="341375" cy="596510"/>
                <a:chOff x="348311" y="2190739"/>
                <a:chExt cx="422280" cy="792418"/>
              </a:xfrm>
            </p:grpSpPr>
            <p:grpSp>
              <p:nvGrpSpPr>
                <p:cNvPr id="73" name="Group 72">
                  <a:extLst>
                    <a:ext uri="{FF2B5EF4-FFF2-40B4-BE49-F238E27FC236}">
                      <a16:creationId xmlns:a16="http://schemas.microsoft.com/office/drawing/2014/main" id="{760893F0-74FE-E607-5447-F8C82BA2D827}"/>
                    </a:ext>
                  </a:extLst>
                </p:cNvPr>
                <p:cNvGrpSpPr>
                  <a:grpSpLocks noChangeAspect="1"/>
                </p:cNvGrpSpPr>
                <p:nvPr/>
              </p:nvGrpSpPr>
              <p:grpSpPr>
                <a:xfrm rot="5400000">
                  <a:off x="339587" y="2389919"/>
                  <a:ext cx="630184" cy="231824"/>
                  <a:chOff x="912580" y="4672530"/>
                  <a:chExt cx="677053" cy="234000"/>
                </a:xfrm>
                <a:solidFill>
                  <a:schemeClr val="accent1">
                    <a:lumMod val="20000"/>
                    <a:lumOff val="80000"/>
                  </a:schemeClr>
                </a:solidFill>
              </p:grpSpPr>
              <p:sp>
                <p:nvSpPr>
                  <p:cNvPr id="96" name="Rectangle 95">
                    <a:extLst>
                      <a:ext uri="{FF2B5EF4-FFF2-40B4-BE49-F238E27FC236}">
                        <a16:creationId xmlns:a16="http://schemas.microsoft.com/office/drawing/2014/main" id="{5989D453-FBD9-B722-FDB3-6905712BEB1E}"/>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3" name="Rectangle 102">
                    <a:extLst>
                      <a:ext uri="{FF2B5EF4-FFF2-40B4-BE49-F238E27FC236}">
                        <a16:creationId xmlns:a16="http://schemas.microsoft.com/office/drawing/2014/main" id="{8BEE68D0-5EAA-2744-8878-29FE92412F4D}"/>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04" name="Rectangle 103">
                    <a:extLst>
                      <a:ext uri="{FF2B5EF4-FFF2-40B4-BE49-F238E27FC236}">
                        <a16:creationId xmlns:a16="http://schemas.microsoft.com/office/drawing/2014/main" id="{7B843D50-6ED8-3A05-E221-7559676D9BA2}"/>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74" name="Group 73">
                  <a:extLst>
                    <a:ext uri="{FF2B5EF4-FFF2-40B4-BE49-F238E27FC236}">
                      <a16:creationId xmlns:a16="http://schemas.microsoft.com/office/drawing/2014/main" id="{64EE40BE-EB1F-28B3-098C-D99F9875DE90}"/>
                    </a:ext>
                  </a:extLst>
                </p:cNvPr>
                <p:cNvGrpSpPr>
                  <a:grpSpLocks noChangeAspect="1"/>
                </p:cNvGrpSpPr>
                <p:nvPr/>
              </p:nvGrpSpPr>
              <p:grpSpPr>
                <a:xfrm rot="5400000">
                  <a:off x="280804" y="2443997"/>
                  <a:ext cx="630184" cy="231824"/>
                  <a:chOff x="912580" y="4672530"/>
                  <a:chExt cx="677053" cy="234000"/>
                </a:xfrm>
                <a:solidFill>
                  <a:schemeClr val="accent1">
                    <a:lumMod val="20000"/>
                    <a:lumOff val="80000"/>
                  </a:schemeClr>
                </a:solidFill>
              </p:grpSpPr>
              <p:sp>
                <p:nvSpPr>
                  <p:cNvPr id="90" name="Rectangle 89">
                    <a:extLst>
                      <a:ext uri="{FF2B5EF4-FFF2-40B4-BE49-F238E27FC236}">
                        <a16:creationId xmlns:a16="http://schemas.microsoft.com/office/drawing/2014/main" id="{41A08410-6356-F071-99BD-256190E6247D}"/>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92" name="Rectangle 91">
                    <a:extLst>
                      <a:ext uri="{FF2B5EF4-FFF2-40B4-BE49-F238E27FC236}">
                        <a16:creationId xmlns:a16="http://schemas.microsoft.com/office/drawing/2014/main" id="{EC9F36DD-57B3-5844-6E96-05B443EA3255}"/>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93" name="Rectangle 92">
                    <a:extLst>
                      <a:ext uri="{FF2B5EF4-FFF2-40B4-BE49-F238E27FC236}">
                        <a16:creationId xmlns:a16="http://schemas.microsoft.com/office/drawing/2014/main" id="{0218828C-E515-52D3-FBD1-B43698411387}"/>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75" name="Group 74">
                  <a:extLst>
                    <a:ext uri="{FF2B5EF4-FFF2-40B4-BE49-F238E27FC236}">
                      <a16:creationId xmlns:a16="http://schemas.microsoft.com/office/drawing/2014/main" id="{B50DB165-7F3E-1ED7-7C8A-66CE9F30DD05}"/>
                    </a:ext>
                  </a:extLst>
                </p:cNvPr>
                <p:cNvGrpSpPr>
                  <a:grpSpLocks noChangeAspect="1"/>
                </p:cNvGrpSpPr>
                <p:nvPr/>
              </p:nvGrpSpPr>
              <p:grpSpPr>
                <a:xfrm rot="5400000">
                  <a:off x="222020" y="2498077"/>
                  <a:ext cx="630185" cy="231824"/>
                  <a:chOff x="912580" y="4672530"/>
                  <a:chExt cx="677053" cy="234000"/>
                </a:xfrm>
                <a:solidFill>
                  <a:schemeClr val="accent1">
                    <a:lumMod val="20000"/>
                    <a:lumOff val="80000"/>
                  </a:schemeClr>
                </a:solidFill>
              </p:grpSpPr>
              <p:sp>
                <p:nvSpPr>
                  <p:cNvPr id="84" name="Rectangle 83">
                    <a:extLst>
                      <a:ext uri="{FF2B5EF4-FFF2-40B4-BE49-F238E27FC236}">
                        <a16:creationId xmlns:a16="http://schemas.microsoft.com/office/drawing/2014/main" id="{80DC1803-D640-134B-957D-69D00DDBD0CD}"/>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6" name="Rectangle 85">
                    <a:extLst>
                      <a:ext uri="{FF2B5EF4-FFF2-40B4-BE49-F238E27FC236}">
                        <a16:creationId xmlns:a16="http://schemas.microsoft.com/office/drawing/2014/main" id="{1EA0AC46-84A3-5BDA-B792-F299B4B2ACBE}"/>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7" name="Rectangle 86">
                    <a:extLst>
                      <a:ext uri="{FF2B5EF4-FFF2-40B4-BE49-F238E27FC236}">
                        <a16:creationId xmlns:a16="http://schemas.microsoft.com/office/drawing/2014/main" id="{80A6750C-0E9B-F4BC-7BFA-AAE7A575B879}"/>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76" name="Group 75">
                  <a:extLst>
                    <a:ext uri="{FF2B5EF4-FFF2-40B4-BE49-F238E27FC236}">
                      <a16:creationId xmlns:a16="http://schemas.microsoft.com/office/drawing/2014/main" id="{1D5B7A3F-4077-A29C-1D9A-E174DB986494}"/>
                    </a:ext>
                  </a:extLst>
                </p:cNvPr>
                <p:cNvGrpSpPr>
                  <a:grpSpLocks noChangeAspect="1"/>
                </p:cNvGrpSpPr>
                <p:nvPr/>
              </p:nvGrpSpPr>
              <p:grpSpPr>
                <a:xfrm rot="5400000">
                  <a:off x="149131" y="2552153"/>
                  <a:ext cx="630184" cy="231824"/>
                  <a:chOff x="912580" y="4672530"/>
                  <a:chExt cx="677053" cy="234000"/>
                </a:xfrm>
                <a:solidFill>
                  <a:schemeClr val="accent1">
                    <a:lumMod val="20000"/>
                    <a:lumOff val="80000"/>
                  </a:schemeClr>
                </a:solidFill>
              </p:grpSpPr>
              <p:sp>
                <p:nvSpPr>
                  <p:cNvPr id="78" name="Rectangle 77">
                    <a:extLst>
                      <a:ext uri="{FF2B5EF4-FFF2-40B4-BE49-F238E27FC236}">
                        <a16:creationId xmlns:a16="http://schemas.microsoft.com/office/drawing/2014/main" id="{F9AF5D9A-8D7F-C7C9-6D1E-27ABF53B0873}"/>
                      </a:ext>
                    </a:extLst>
                  </p:cNvPr>
                  <p:cNvSpPr/>
                  <p:nvPr/>
                </p:nvSpPr>
                <p:spPr>
                  <a:xfrm>
                    <a:off x="91258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1" name="Rectangle 80">
                    <a:extLst>
                      <a:ext uri="{FF2B5EF4-FFF2-40B4-BE49-F238E27FC236}">
                        <a16:creationId xmlns:a16="http://schemas.microsoft.com/office/drawing/2014/main" id="{F7A83258-9FFE-84BA-6AA6-8092DDADFC03}"/>
                      </a:ext>
                    </a:extLst>
                  </p:cNvPr>
                  <p:cNvSpPr/>
                  <p:nvPr/>
                </p:nvSpPr>
                <p:spPr>
                  <a:xfrm>
                    <a:off x="1140340"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2" name="Rectangle 81">
                    <a:extLst>
                      <a:ext uri="{FF2B5EF4-FFF2-40B4-BE49-F238E27FC236}">
                        <a16:creationId xmlns:a16="http://schemas.microsoft.com/office/drawing/2014/main" id="{ED7B8C7E-FF2B-A627-2C0C-005D8D92094B}"/>
                      </a:ext>
                    </a:extLst>
                  </p:cNvPr>
                  <p:cNvSpPr/>
                  <p:nvPr/>
                </p:nvSpPr>
                <p:spPr>
                  <a:xfrm>
                    <a:off x="1362833" y="467253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105" name="Group 104">
                <a:extLst>
                  <a:ext uri="{FF2B5EF4-FFF2-40B4-BE49-F238E27FC236}">
                    <a16:creationId xmlns:a16="http://schemas.microsoft.com/office/drawing/2014/main" id="{C7F2FD85-DA4F-04C3-C49C-82F1AC6E9F99}"/>
                  </a:ext>
                </a:extLst>
              </p:cNvPr>
              <p:cNvGrpSpPr/>
              <p:nvPr/>
            </p:nvGrpSpPr>
            <p:grpSpPr>
              <a:xfrm>
                <a:off x="5402034" y="2386117"/>
                <a:ext cx="341375" cy="596510"/>
                <a:chOff x="348311" y="2190739"/>
                <a:chExt cx="422280" cy="792418"/>
              </a:xfrm>
              <a:solidFill>
                <a:schemeClr val="accent5">
                  <a:lumMod val="20000"/>
                  <a:lumOff val="80000"/>
                </a:schemeClr>
              </a:solidFill>
            </p:grpSpPr>
            <p:grpSp>
              <p:nvGrpSpPr>
                <p:cNvPr id="106" name="Group 105">
                  <a:extLst>
                    <a:ext uri="{FF2B5EF4-FFF2-40B4-BE49-F238E27FC236}">
                      <a16:creationId xmlns:a16="http://schemas.microsoft.com/office/drawing/2014/main" id="{6FE0D45A-F181-5E21-C013-1D7A2E0C596A}"/>
                    </a:ext>
                  </a:extLst>
                </p:cNvPr>
                <p:cNvGrpSpPr>
                  <a:grpSpLocks noChangeAspect="1"/>
                </p:cNvGrpSpPr>
                <p:nvPr/>
              </p:nvGrpSpPr>
              <p:grpSpPr>
                <a:xfrm rot="5400000">
                  <a:off x="339587" y="2389919"/>
                  <a:ext cx="630184" cy="231824"/>
                  <a:chOff x="912580" y="4672530"/>
                  <a:chExt cx="677053" cy="234000"/>
                </a:xfrm>
                <a:grpFill/>
              </p:grpSpPr>
              <p:sp>
                <p:nvSpPr>
                  <p:cNvPr id="148" name="Rectangle 147">
                    <a:extLst>
                      <a:ext uri="{FF2B5EF4-FFF2-40B4-BE49-F238E27FC236}">
                        <a16:creationId xmlns:a16="http://schemas.microsoft.com/office/drawing/2014/main" id="{2583F237-6C8A-7D85-B400-EC52C3C6B54B}"/>
                      </a:ext>
                    </a:extLst>
                  </p:cNvPr>
                  <p:cNvSpPr/>
                  <p:nvPr/>
                </p:nvSpPr>
                <p:spPr>
                  <a:xfrm>
                    <a:off x="912580"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49" name="Rectangle 148">
                    <a:extLst>
                      <a:ext uri="{FF2B5EF4-FFF2-40B4-BE49-F238E27FC236}">
                        <a16:creationId xmlns:a16="http://schemas.microsoft.com/office/drawing/2014/main" id="{71CFF38F-E8A6-111F-8810-629DD63CB4E3}"/>
                      </a:ext>
                    </a:extLst>
                  </p:cNvPr>
                  <p:cNvSpPr/>
                  <p:nvPr/>
                </p:nvSpPr>
                <p:spPr>
                  <a:xfrm>
                    <a:off x="1140340"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50" name="Rectangle 149">
                    <a:extLst>
                      <a:ext uri="{FF2B5EF4-FFF2-40B4-BE49-F238E27FC236}">
                        <a16:creationId xmlns:a16="http://schemas.microsoft.com/office/drawing/2014/main" id="{5B51DAF0-02E0-A03C-579D-87355D20CD27}"/>
                      </a:ext>
                    </a:extLst>
                  </p:cNvPr>
                  <p:cNvSpPr/>
                  <p:nvPr/>
                </p:nvSpPr>
                <p:spPr>
                  <a:xfrm>
                    <a:off x="1362833"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07" name="Group 106">
                  <a:extLst>
                    <a:ext uri="{FF2B5EF4-FFF2-40B4-BE49-F238E27FC236}">
                      <a16:creationId xmlns:a16="http://schemas.microsoft.com/office/drawing/2014/main" id="{48DAC057-C6E6-B861-B0B5-965C53DA4607}"/>
                    </a:ext>
                  </a:extLst>
                </p:cNvPr>
                <p:cNvGrpSpPr>
                  <a:grpSpLocks noChangeAspect="1"/>
                </p:cNvGrpSpPr>
                <p:nvPr/>
              </p:nvGrpSpPr>
              <p:grpSpPr>
                <a:xfrm rot="5400000">
                  <a:off x="280804" y="2443997"/>
                  <a:ext cx="630184" cy="231824"/>
                  <a:chOff x="912580" y="4672530"/>
                  <a:chExt cx="677053" cy="234000"/>
                </a:xfrm>
                <a:grpFill/>
              </p:grpSpPr>
              <p:sp>
                <p:nvSpPr>
                  <p:cNvPr id="140" name="Rectangle 139">
                    <a:extLst>
                      <a:ext uri="{FF2B5EF4-FFF2-40B4-BE49-F238E27FC236}">
                        <a16:creationId xmlns:a16="http://schemas.microsoft.com/office/drawing/2014/main" id="{390F2FBE-B4B6-F8C1-6411-46FBBEDE9BE0}"/>
                      </a:ext>
                    </a:extLst>
                  </p:cNvPr>
                  <p:cNvSpPr/>
                  <p:nvPr/>
                </p:nvSpPr>
                <p:spPr>
                  <a:xfrm>
                    <a:off x="912580"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45" name="Rectangle 144">
                    <a:extLst>
                      <a:ext uri="{FF2B5EF4-FFF2-40B4-BE49-F238E27FC236}">
                        <a16:creationId xmlns:a16="http://schemas.microsoft.com/office/drawing/2014/main" id="{A5532601-AA39-DB0A-EA72-7A4F71AE60EE}"/>
                      </a:ext>
                    </a:extLst>
                  </p:cNvPr>
                  <p:cNvSpPr/>
                  <p:nvPr/>
                </p:nvSpPr>
                <p:spPr>
                  <a:xfrm>
                    <a:off x="1140340"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46" name="Rectangle 145">
                    <a:extLst>
                      <a:ext uri="{FF2B5EF4-FFF2-40B4-BE49-F238E27FC236}">
                        <a16:creationId xmlns:a16="http://schemas.microsoft.com/office/drawing/2014/main" id="{DDD4C227-D5D7-425A-C4EC-E13D8B96B42A}"/>
                      </a:ext>
                    </a:extLst>
                  </p:cNvPr>
                  <p:cNvSpPr/>
                  <p:nvPr/>
                </p:nvSpPr>
                <p:spPr>
                  <a:xfrm>
                    <a:off x="1362833"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08" name="Group 107">
                  <a:extLst>
                    <a:ext uri="{FF2B5EF4-FFF2-40B4-BE49-F238E27FC236}">
                      <a16:creationId xmlns:a16="http://schemas.microsoft.com/office/drawing/2014/main" id="{902657F9-8796-2AF7-D0FA-2861A6D31B26}"/>
                    </a:ext>
                  </a:extLst>
                </p:cNvPr>
                <p:cNvGrpSpPr>
                  <a:grpSpLocks noChangeAspect="1"/>
                </p:cNvGrpSpPr>
                <p:nvPr/>
              </p:nvGrpSpPr>
              <p:grpSpPr>
                <a:xfrm rot="5400000">
                  <a:off x="222020" y="2498077"/>
                  <a:ext cx="630185" cy="231824"/>
                  <a:chOff x="912580" y="4672530"/>
                  <a:chExt cx="677053" cy="234000"/>
                </a:xfrm>
                <a:grpFill/>
              </p:grpSpPr>
              <p:sp>
                <p:nvSpPr>
                  <p:cNvPr id="117" name="Rectangle 116">
                    <a:extLst>
                      <a:ext uri="{FF2B5EF4-FFF2-40B4-BE49-F238E27FC236}">
                        <a16:creationId xmlns:a16="http://schemas.microsoft.com/office/drawing/2014/main" id="{B891A5FB-167F-6109-9893-4336BC24E245}"/>
                      </a:ext>
                    </a:extLst>
                  </p:cNvPr>
                  <p:cNvSpPr/>
                  <p:nvPr/>
                </p:nvSpPr>
                <p:spPr>
                  <a:xfrm>
                    <a:off x="912580"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9" name="Rectangle 118">
                    <a:extLst>
                      <a:ext uri="{FF2B5EF4-FFF2-40B4-BE49-F238E27FC236}">
                        <a16:creationId xmlns:a16="http://schemas.microsoft.com/office/drawing/2014/main" id="{5C0A8DEC-6F68-9AA6-A90D-FDE0B268CA87}"/>
                      </a:ext>
                    </a:extLst>
                  </p:cNvPr>
                  <p:cNvSpPr/>
                  <p:nvPr/>
                </p:nvSpPr>
                <p:spPr>
                  <a:xfrm>
                    <a:off x="1140340"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38" name="Rectangle 137">
                    <a:extLst>
                      <a:ext uri="{FF2B5EF4-FFF2-40B4-BE49-F238E27FC236}">
                        <a16:creationId xmlns:a16="http://schemas.microsoft.com/office/drawing/2014/main" id="{C65A7101-5472-66E5-CC95-BFE1A8693720}"/>
                      </a:ext>
                    </a:extLst>
                  </p:cNvPr>
                  <p:cNvSpPr/>
                  <p:nvPr/>
                </p:nvSpPr>
                <p:spPr>
                  <a:xfrm>
                    <a:off x="1362833"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09" name="Group 108">
                  <a:extLst>
                    <a:ext uri="{FF2B5EF4-FFF2-40B4-BE49-F238E27FC236}">
                      <a16:creationId xmlns:a16="http://schemas.microsoft.com/office/drawing/2014/main" id="{E426B0C5-935B-E7EF-95A5-07087BBBA638}"/>
                    </a:ext>
                  </a:extLst>
                </p:cNvPr>
                <p:cNvGrpSpPr>
                  <a:grpSpLocks noChangeAspect="1"/>
                </p:cNvGrpSpPr>
                <p:nvPr/>
              </p:nvGrpSpPr>
              <p:grpSpPr>
                <a:xfrm rot="5400000">
                  <a:off x="149131" y="2552153"/>
                  <a:ext cx="630184" cy="231824"/>
                  <a:chOff x="912580" y="4672530"/>
                  <a:chExt cx="677053" cy="234000"/>
                </a:xfrm>
                <a:grpFill/>
              </p:grpSpPr>
              <p:sp>
                <p:nvSpPr>
                  <p:cNvPr id="113" name="Rectangle 112">
                    <a:extLst>
                      <a:ext uri="{FF2B5EF4-FFF2-40B4-BE49-F238E27FC236}">
                        <a16:creationId xmlns:a16="http://schemas.microsoft.com/office/drawing/2014/main" id="{71E2372B-E8DD-9DE7-E472-19E4478E819A}"/>
                      </a:ext>
                    </a:extLst>
                  </p:cNvPr>
                  <p:cNvSpPr/>
                  <p:nvPr/>
                </p:nvSpPr>
                <p:spPr>
                  <a:xfrm>
                    <a:off x="912580"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4" name="Rectangle 113">
                    <a:extLst>
                      <a:ext uri="{FF2B5EF4-FFF2-40B4-BE49-F238E27FC236}">
                        <a16:creationId xmlns:a16="http://schemas.microsoft.com/office/drawing/2014/main" id="{E277A563-655F-C6B7-9AF7-737797C8B8B4}"/>
                      </a:ext>
                    </a:extLst>
                  </p:cNvPr>
                  <p:cNvSpPr/>
                  <p:nvPr/>
                </p:nvSpPr>
                <p:spPr>
                  <a:xfrm>
                    <a:off x="1140340"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15" name="Rectangle 114">
                    <a:extLst>
                      <a:ext uri="{FF2B5EF4-FFF2-40B4-BE49-F238E27FC236}">
                        <a16:creationId xmlns:a16="http://schemas.microsoft.com/office/drawing/2014/main" id="{52F89278-9551-A597-3C0A-FD0820BDE0E0}"/>
                      </a:ext>
                    </a:extLst>
                  </p:cNvPr>
                  <p:cNvSpPr/>
                  <p:nvPr/>
                </p:nvSpPr>
                <p:spPr>
                  <a:xfrm>
                    <a:off x="1362833" y="4672530"/>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151" name="Group 150">
                <a:extLst>
                  <a:ext uri="{FF2B5EF4-FFF2-40B4-BE49-F238E27FC236}">
                    <a16:creationId xmlns:a16="http://schemas.microsoft.com/office/drawing/2014/main" id="{21EA3627-056A-0EDF-7F4B-BE75567DBD67}"/>
                  </a:ext>
                </a:extLst>
              </p:cNvPr>
              <p:cNvGrpSpPr/>
              <p:nvPr/>
            </p:nvGrpSpPr>
            <p:grpSpPr>
              <a:xfrm>
                <a:off x="4886625" y="3069413"/>
                <a:ext cx="1230476" cy="462534"/>
                <a:chOff x="6684135" y="5376650"/>
                <a:chExt cx="1522096" cy="614442"/>
              </a:xfrm>
            </p:grpSpPr>
            <p:cxnSp>
              <p:nvCxnSpPr>
                <p:cNvPr id="152" name="Straight Arrow Connector 151">
                  <a:extLst>
                    <a:ext uri="{FF2B5EF4-FFF2-40B4-BE49-F238E27FC236}">
                      <a16:creationId xmlns:a16="http://schemas.microsoft.com/office/drawing/2014/main" id="{9BF1A451-161F-A080-7EB8-4790D2A11FC5}"/>
                    </a:ext>
                  </a:extLst>
                </p:cNvPr>
                <p:cNvCxnSpPr>
                  <a:cxnSpLocks/>
                </p:cNvCxnSpPr>
                <p:nvPr/>
              </p:nvCxnSpPr>
              <p:spPr>
                <a:xfrm>
                  <a:off x="6684135" y="5376650"/>
                  <a:ext cx="1522096" cy="0"/>
                </a:xfrm>
                <a:prstGeom prst="straightConnector1">
                  <a:avLst/>
                </a:prstGeom>
                <a:ln w="57150">
                  <a:solidFill>
                    <a:schemeClr val="accent2"/>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53" name="TextBox 152">
                  <a:extLst>
                    <a:ext uri="{FF2B5EF4-FFF2-40B4-BE49-F238E27FC236}">
                      <a16:creationId xmlns:a16="http://schemas.microsoft.com/office/drawing/2014/main" id="{24046180-28B8-B226-3AEA-D01647C35008}"/>
                    </a:ext>
                  </a:extLst>
                </p:cNvPr>
                <p:cNvSpPr txBox="1"/>
                <p:nvPr/>
              </p:nvSpPr>
              <p:spPr>
                <a:xfrm>
                  <a:off x="7048834" y="5450134"/>
                  <a:ext cx="778765" cy="540958"/>
                </a:xfrm>
                <a:prstGeom prst="rect">
                  <a:avLst/>
                </a:prstGeom>
                <a:noFill/>
                <a:ln>
                  <a:noFill/>
                </a:ln>
              </p:spPr>
              <p:txBody>
                <a:bodyPr wrap="none" rtlCol="0">
                  <a:spAutoFit/>
                </a:bodyPr>
                <a:lstStyle/>
                <a:p>
                  <a:pPr>
                    <a:lnSpc>
                      <a:spcPct val="90000"/>
                    </a:lnSpc>
                  </a:pPr>
                  <a:r>
                    <a:rPr lang="en-GR" sz="2000" dirty="0">
                      <a:solidFill>
                        <a:schemeClr val="accent2"/>
                      </a:solidFill>
                      <a:latin typeface="Trebuchet MS" panose="020B0703020202090204" pitchFamily="34" charset="0"/>
                    </a:rPr>
                    <a:t>bus</a:t>
                  </a:r>
                </a:p>
              </p:txBody>
            </p:sp>
          </p:grpSp>
          <p:grpSp>
            <p:nvGrpSpPr>
              <p:cNvPr id="154" name="Group 153">
                <a:extLst>
                  <a:ext uri="{FF2B5EF4-FFF2-40B4-BE49-F238E27FC236}">
                    <a16:creationId xmlns:a16="http://schemas.microsoft.com/office/drawing/2014/main" id="{03E52E94-1371-BFCC-B938-0E192578D159}"/>
                  </a:ext>
                </a:extLst>
              </p:cNvPr>
              <p:cNvGrpSpPr/>
              <p:nvPr/>
            </p:nvGrpSpPr>
            <p:grpSpPr>
              <a:xfrm>
                <a:off x="2004354" y="2103569"/>
                <a:ext cx="2874993" cy="1721160"/>
                <a:chOff x="1982376" y="4049447"/>
                <a:chExt cx="3645905" cy="2286431"/>
              </a:xfrm>
            </p:grpSpPr>
            <p:grpSp>
              <p:nvGrpSpPr>
                <p:cNvPr id="155" name="Group 154">
                  <a:extLst>
                    <a:ext uri="{FF2B5EF4-FFF2-40B4-BE49-F238E27FC236}">
                      <a16:creationId xmlns:a16="http://schemas.microsoft.com/office/drawing/2014/main" id="{49CC9907-6145-E437-7CF2-CEF5901015C3}"/>
                    </a:ext>
                  </a:extLst>
                </p:cNvPr>
                <p:cNvGrpSpPr>
                  <a:grpSpLocks noChangeAspect="1"/>
                </p:cNvGrpSpPr>
                <p:nvPr/>
              </p:nvGrpSpPr>
              <p:grpSpPr>
                <a:xfrm>
                  <a:off x="1982376" y="4049447"/>
                  <a:ext cx="3645905" cy="2286431"/>
                  <a:chOff x="3903235" y="4092377"/>
                  <a:chExt cx="4148863" cy="2601854"/>
                </a:xfrm>
              </p:grpSpPr>
              <p:sp>
                <p:nvSpPr>
                  <p:cNvPr id="200" name="Rounded Rectangle 199">
                    <a:extLst>
                      <a:ext uri="{FF2B5EF4-FFF2-40B4-BE49-F238E27FC236}">
                        <a16:creationId xmlns:a16="http://schemas.microsoft.com/office/drawing/2014/main" id="{38D7F6F1-7B64-474A-CA1D-5B0F0110BF2D}"/>
                      </a:ext>
                    </a:extLst>
                  </p:cNvPr>
                  <p:cNvSpPr>
                    <a:spLocks/>
                  </p:cNvSpPr>
                  <p:nvPr/>
                </p:nvSpPr>
                <p:spPr>
                  <a:xfrm>
                    <a:off x="3903235" y="4092377"/>
                    <a:ext cx="4148863" cy="2601854"/>
                  </a:xfrm>
                  <a:prstGeom prst="roundRect">
                    <a:avLst>
                      <a:gd name="adj" fmla="val 7426"/>
                    </a:avLst>
                  </a:prstGeom>
                  <a:solidFill>
                    <a:schemeClr val="accent3">
                      <a:lumMod val="20000"/>
                      <a:lumOff val="8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en-GR" dirty="0">
                        <a:solidFill>
                          <a:schemeClr val="tx1"/>
                        </a:solidFill>
                        <a:latin typeface="Trebuchet MS" panose="020B0703020202090204" pitchFamily="34" charset="0"/>
                      </a:rPr>
                      <a:t>PIM-Enabled Memory</a:t>
                    </a:r>
                  </a:p>
                </p:txBody>
              </p:sp>
              <p:grpSp>
                <p:nvGrpSpPr>
                  <p:cNvPr id="201" name="Group 200">
                    <a:extLst>
                      <a:ext uri="{FF2B5EF4-FFF2-40B4-BE49-F238E27FC236}">
                        <a16:creationId xmlns:a16="http://schemas.microsoft.com/office/drawing/2014/main" id="{FECAA65F-F3A6-A5DE-E5B4-28546CF5B8ED}"/>
                      </a:ext>
                    </a:extLst>
                  </p:cNvPr>
                  <p:cNvGrpSpPr/>
                  <p:nvPr/>
                </p:nvGrpSpPr>
                <p:grpSpPr>
                  <a:xfrm>
                    <a:off x="4067790" y="4600596"/>
                    <a:ext cx="1287702" cy="2005647"/>
                    <a:chOff x="5543684" y="4270899"/>
                    <a:chExt cx="1287702" cy="2005647"/>
                  </a:xfrm>
                </p:grpSpPr>
                <p:sp>
                  <p:nvSpPr>
                    <p:cNvPr id="214" name="Rounded Rectangle 213">
                      <a:extLst>
                        <a:ext uri="{FF2B5EF4-FFF2-40B4-BE49-F238E27FC236}">
                          <a16:creationId xmlns:a16="http://schemas.microsoft.com/office/drawing/2014/main" id="{3CE944B8-2355-FDF9-7CFD-1876E56CE3F1}"/>
                        </a:ext>
                      </a:extLst>
                    </p:cNvPr>
                    <p:cNvSpPr/>
                    <p:nvPr/>
                  </p:nvSpPr>
                  <p:spPr>
                    <a:xfrm>
                      <a:off x="5571734" y="5008164"/>
                      <a:ext cx="1231603" cy="1268382"/>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algn="ctr">
                        <a:lnSpc>
                          <a:spcPct val="90000"/>
                        </a:lnSpc>
                      </a:pPr>
                      <a:r>
                        <a:rPr lang="en-GR" dirty="0">
                          <a:latin typeface="Trebuchet MS" panose="020B0703020202090204" pitchFamily="34" charset="0"/>
                        </a:rPr>
                        <a:t>DRAM Bank</a:t>
                      </a:r>
                    </a:p>
                  </p:txBody>
                </p:sp>
                <p:sp>
                  <p:nvSpPr>
                    <p:cNvPr id="215" name="Rounded Rectangle 214">
                      <a:extLst>
                        <a:ext uri="{FF2B5EF4-FFF2-40B4-BE49-F238E27FC236}">
                          <a16:creationId xmlns:a16="http://schemas.microsoft.com/office/drawing/2014/main" id="{5291DE1F-A1A9-1014-6D2E-11934355F83D}"/>
                        </a:ext>
                      </a:extLst>
                    </p:cNvPr>
                    <p:cNvSpPr/>
                    <p:nvPr/>
                  </p:nvSpPr>
                  <p:spPr>
                    <a:xfrm>
                      <a:off x="5543684" y="4270899"/>
                      <a:ext cx="1287702" cy="6000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lstStyle/>
                    <a:p>
                      <a:pPr algn="ctr">
                        <a:lnSpc>
                          <a:spcPct val="70000"/>
                        </a:lnSpc>
                      </a:pPr>
                      <a:r>
                        <a:rPr lang="en-GR" sz="1600" dirty="0">
                          <a:latin typeface="Trebuchet MS" panose="020B0703020202090204" pitchFamily="34" charset="0"/>
                        </a:rPr>
                        <a:t>PIM Core</a:t>
                      </a:r>
                    </a:p>
                  </p:txBody>
                </p:sp>
                <p:cxnSp>
                  <p:nvCxnSpPr>
                    <p:cNvPr id="216" name="Straight Arrow Connector 215">
                      <a:extLst>
                        <a:ext uri="{FF2B5EF4-FFF2-40B4-BE49-F238E27FC236}">
                          <a16:creationId xmlns:a16="http://schemas.microsoft.com/office/drawing/2014/main" id="{822902CC-C0B4-06B7-3CD2-99A6E60181E5}"/>
                        </a:ext>
                      </a:extLst>
                    </p:cNvPr>
                    <p:cNvCxnSpPr>
                      <a:cxnSpLocks/>
                      <a:stCxn id="215" idx="2"/>
                      <a:endCxn id="214" idx="0"/>
                    </p:cNvCxnSpPr>
                    <p:nvPr/>
                  </p:nvCxnSpPr>
                  <p:spPr>
                    <a:xfrm>
                      <a:off x="6187536" y="4870930"/>
                      <a:ext cx="0" cy="137234"/>
                    </a:xfrm>
                    <a:prstGeom prst="straightConnector1">
                      <a:avLst/>
                    </a:prstGeom>
                    <a:ln w="28575">
                      <a:solidFill>
                        <a:schemeClr val="tx1">
                          <a:lumMod val="85000"/>
                          <a:lumOff val="1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02" name="Group 201">
                    <a:extLst>
                      <a:ext uri="{FF2B5EF4-FFF2-40B4-BE49-F238E27FC236}">
                        <a16:creationId xmlns:a16="http://schemas.microsoft.com/office/drawing/2014/main" id="{30987627-9F34-9725-87C9-BE13BDA9FB62}"/>
                      </a:ext>
                    </a:extLst>
                  </p:cNvPr>
                  <p:cNvGrpSpPr/>
                  <p:nvPr/>
                </p:nvGrpSpPr>
                <p:grpSpPr>
                  <a:xfrm>
                    <a:off x="5388784" y="4606629"/>
                    <a:ext cx="1231604" cy="1999991"/>
                    <a:chOff x="5542282" y="4270899"/>
                    <a:chExt cx="1231604" cy="1999991"/>
                  </a:xfrm>
                </p:grpSpPr>
                <p:sp>
                  <p:nvSpPr>
                    <p:cNvPr id="211" name="Rounded Rectangle 210">
                      <a:extLst>
                        <a:ext uri="{FF2B5EF4-FFF2-40B4-BE49-F238E27FC236}">
                          <a16:creationId xmlns:a16="http://schemas.microsoft.com/office/drawing/2014/main" id="{FECDEFDC-9E6F-1222-0897-38A46559AC07}"/>
                        </a:ext>
                      </a:extLst>
                    </p:cNvPr>
                    <p:cNvSpPr/>
                    <p:nvPr/>
                  </p:nvSpPr>
                  <p:spPr>
                    <a:xfrm>
                      <a:off x="5542282" y="5008164"/>
                      <a:ext cx="1231604" cy="1262726"/>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algn="ctr">
                        <a:lnSpc>
                          <a:spcPct val="90000"/>
                        </a:lnSpc>
                      </a:pPr>
                      <a:r>
                        <a:rPr lang="en-GR" dirty="0">
                          <a:latin typeface="Trebuchet MS" panose="020B0703020202090204" pitchFamily="34" charset="0"/>
                        </a:rPr>
                        <a:t>DRAM Bank</a:t>
                      </a:r>
                    </a:p>
                  </p:txBody>
                </p:sp>
                <p:sp>
                  <p:nvSpPr>
                    <p:cNvPr id="212" name="Rounded Rectangle 211">
                      <a:extLst>
                        <a:ext uri="{FF2B5EF4-FFF2-40B4-BE49-F238E27FC236}">
                          <a16:creationId xmlns:a16="http://schemas.microsoft.com/office/drawing/2014/main" id="{F1994DBE-19FB-D917-CF9D-E333CBBF8D8A}"/>
                        </a:ext>
                      </a:extLst>
                    </p:cNvPr>
                    <p:cNvSpPr/>
                    <p:nvPr/>
                  </p:nvSpPr>
                  <p:spPr>
                    <a:xfrm>
                      <a:off x="5542282" y="4270899"/>
                      <a:ext cx="1231603" cy="6000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lstStyle/>
                    <a:p>
                      <a:pPr algn="ctr">
                        <a:lnSpc>
                          <a:spcPct val="70000"/>
                        </a:lnSpc>
                      </a:pPr>
                      <a:r>
                        <a:rPr lang="en-GR" sz="1600" dirty="0">
                          <a:latin typeface="Trebuchet MS" panose="020B0703020202090204" pitchFamily="34" charset="0"/>
                        </a:rPr>
                        <a:t>PIM Core</a:t>
                      </a:r>
                    </a:p>
                  </p:txBody>
                </p:sp>
                <p:cxnSp>
                  <p:nvCxnSpPr>
                    <p:cNvPr id="213" name="Straight Arrow Connector 212">
                      <a:extLst>
                        <a:ext uri="{FF2B5EF4-FFF2-40B4-BE49-F238E27FC236}">
                          <a16:creationId xmlns:a16="http://schemas.microsoft.com/office/drawing/2014/main" id="{7850ECAD-B14C-A7B5-FB8C-CECECB11EAE7}"/>
                        </a:ext>
                      </a:extLst>
                    </p:cNvPr>
                    <p:cNvCxnSpPr>
                      <a:cxnSpLocks/>
                      <a:stCxn id="212" idx="2"/>
                      <a:endCxn id="211" idx="0"/>
                    </p:cNvCxnSpPr>
                    <p:nvPr/>
                  </p:nvCxnSpPr>
                  <p:spPr>
                    <a:xfrm>
                      <a:off x="6158084" y="4870930"/>
                      <a:ext cx="0" cy="137234"/>
                    </a:xfrm>
                    <a:prstGeom prst="straightConnector1">
                      <a:avLst/>
                    </a:prstGeom>
                    <a:ln w="28575">
                      <a:solidFill>
                        <a:schemeClr val="tx1">
                          <a:lumMod val="85000"/>
                          <a:lumOff val="1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03" name="Group 202">
                    <a:extLst>
                      <a:ext uri="{FF2B5EF4-FFF2-40B4-BE49-F238E27FC236}">
                        <a16:creationId xmlns:a16="http://schemas.microsoft.com/office/drawing/2014/main" id="{704FDDFF-9979-F04C-3FB1-4C2445562F2D}"/>
                      </a:ext>
                    </a:extLst>
                  </p:cNvPr>
                  <p:cNvGrpSpPr/>
                  <p:nvPr/>
                </p:nvGrpSpPr>
                <p:grpSpPr>
                  <a:xfrm>
                    <a:off x="6717060" y="4600596"/>
                    <a:ext cx="1231604" cy="2024084"/>
                    <a:chOff x="5542282" y="4270899"/>
                    <a:chExt cx="1231604" cy="2024084"/>
                  </a:xfrm>
                </p:grpSpPr>
                <p:sp>
                  <p:nvSpPr>
                    <p:cNvPr id="208" name="Rounded Rectangle 207">
                      <a:extLst>
                        <a:ext uri="{FF2B5EF4-FFF2-40B4-BE49-F238E27FC236}">
                          <a16:creationId xmlns:a16="http://schemas.microsoft.com/office/drawing/2014/main" id="{DBD9E313-0165-E5A5-EAB4-94604FC32163}"/>
                        </a:ext>
                      </a:extLst>
                    </p:cNvPr>
                    <p:cNvSpPr/>
                    <p:nvPr/>
                  </p:nvSpPr>
                  <p:spPr>
                    <a:xfrm>
                      <a:off x="5542282" y="5008164"/>
                      <a:ext cx="1231604" cy="128681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algn="ctr">
                        <a:lnSpc>
                          <a:spcPct val="90000"/>
                        </a:lnSpc>
                      </a:pPr>
                      <a:r>
                        <a:rPr lang="en-GR" dirty="0">
                          <a:latin typeface="Trebuchet MS" panose="020B0703020202090204" pitchFamily="34" charset="0"/>
                        </a:rPr>
                        <a:t>DRAM Bank</a:t>
                      </a:r>
                    </a:p>
                  </p:txBody>
                </p:sp>
                <p:sp>
                  <p:nvSpPr>
                    <p:cNvPr id="209" name="Rounded Rectangle 208">
                      <a:extLst>
                        <a:ext uri="{FF2B5EF4-FFF2-40B4-BE49-F238E27FC236}">
                          <a16:creationId xmlns:a16="http://schemas.microsoft.com/office/drawing/2014/main" id="{19BA0CB6-3787-D4AA-80F0-EF692EBB28EC}"/>
                        </a:ext>
                      </a:extLst>
                    </p:cNvPr>
                    <p:cNvSpPr/>
                    <p:nvPr/>
                  </p:nvSpPr>
                  <p:spPr>
                    <a:xfrm>
                      <a:off x="5542282" y="4270899"/>
                      <a:ext cx="1231603" cy="6000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lstStyle/>
                    <a:p>
                      <a:pPr algn="ctr">
                        <a:lnSpc>
                          <a:spcPct val="70000"/>
                        </a:lnSpc>
                      </a:pPr>
                      <a:r>
                        <a:rPr lang="en-GR" sz="1600" dirty="0">
                          <a:latin typeface="Trebuchet MS" panose="020B0703020202090204" pitchFamily="34" charset="0"/>
                        </a:rPr>
                        <a:t>PIM Core</a:t>
                      </a:r>
                    </a:p>
                  </p:txBody>
                </p:sp>
                <p:cxnSp>
                  <p:nvCxnSpPr>
                    <p:cNvPr id="210" name="Straight Arrow Connector 209">
                      <a:extLst>
                        <a:ext uri="{FF2B5EF4-FFF2-40B4-BE49-F238E27FC236}">
                          <a16:creationId xmlns:a16="http://schemas.microsoft.com/office/drawing/2014/main" id="{2A876038-EE9D-8ED4-AB36-B2F75BA886F7}"/>
                        </a:ext>
                      </a:extLst>
                    </p:cNvPr>
                    <p:cNvCxnSpPr>
                      <a:cxnSpLocks/>
                      <a:stCxn id="209" idx="2"/>
                      <a:endCxn id="208" idx="0"/>
                    </p:cNvCxnSpPr>
                    <p:nvPr/>
                  </p:nvCxnSpPr>
                  <p:spPr>
                    <a:xfrm>
                      <a:off x="6158084" y="4870930"/>
                      <a:ext cx="0" cy="137234"/>
                    </a:xfrm>
                    <a:prstGeom prst="straightConnector1">
                      <a:avLst/>
                    </a:prstGeom>
                    <a:ln w="28575">
                      <a:solidFill>
                        <a:schemeClr val="tx1">
                          <a:lumMod val="85000"/>
                          <a:lumOff val="1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grpSp>
              <p:nvGrpSpPr>
                <p:cNvPr id="156" name="Group 155">
                  <a:extLst>
                    <a:ext uri="{FF2B5EF4-FFF2-40B4-BE49-F238E27FC236}">
                      <a16:creationId xmlns:a16="http://schemas.microsoft.com/office/drawing/2014/main" id="{82F997FA-EA64-3A68-92E6-3410D3DE8F59}"/>
                    </a:ext>
                  </a:extLst>
                </p:cNvPr>
                <p:cNvGrpSpPr/>
                <p:nvPr/>
              </p:nvGrpSpPr>
              <p:grpSpPr>
                <a:xfrm>
                  <a:off x="2234017" y="5674987"/>
                  <a:ext cx="753642" cy="439162"/>
                  <a:chOff x="2234017" y="5674987"/>
                  <a:chExt cx="753642" cy="439162"/>
                </a:xfrm>
              </p:grpSpPr>
              <p:grpSp>
                <p:nvGrpSpPr>
                  <p:cNvPr id="190" name="Group 189">
                    <a:extLst>
                      <a:ext uri="{FF2B5EF4-FFF2-40B4-BE49-F238E27FC236}">
                        <a16:creationId xmlns:a16="http://schemas.microsoft.com/office/drawing/2014/main" id="{6758BC82-E837-0EF6-155F-D981E544E736}"/>
                      </a:ext>
                    </a:extLst>
                  </p:cNvPr>
                  <p:cNvGrpSpPr>
                    <a:grpSpLocks noChangeAspect="1"/>
                  </p:cNvGrpSpPr>
                  <p:nvPr/>
                </p:nvGrpSpPr>
                <p:grpSpPr>
                  <a:xfrm rot="9107400">
                    <a:off x="2234017" y="5674987"/>
                    <a:ext cx="540894" cy="199850"/>
                    <a:chOff x="776769" y="4920429"/>
                    <a:chExt cx="677749" cy="235273"/>
                  </a:xfrm>
                  <a:solidFill>
                    <a:schemeClr val="accent1">
                      <a:lumMod val="20000"/>
                      <a:lumOff val="80000"/>
                    </a:schemeClr>
                  </a:solidFill>
                </p:grpSpPr>
                <p:sp>
                  <p:nvSpPr>
                    <p:cNvPr id="197" name="Rectangle 196">
                      <a:extLst>
                        <a:ext uri="{FF2B5EF4-FFF2-40B4-BE49-F238E27FC236}">
                          <a16:creationId xmlns:a16="http://schemas.microsoft.com/office/drawing/2014/main" id="{AEAA356C-3E1A-3A91-8CEA-45D83D90BFF1}"/>
                        </a:ext>
                      </a:extLst>
                    </p:cNvPr>
                    <p:cNvSpPr/>
                    <p:nvPr/>
                  </p:nvSpPr>
                  <p:spPr>
                    <a:xfrm>
                      <a:off x="776769" y="4921702"/>
                      <a:ext cx="226798"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8" name="Rectangle 197">
                      <a:extLst>
                        <a:ext uri="{FF2B5EF4-FFF2-40B4-BE49-F238E27FC236}">
                          <a16:creationId xmlns:a16="http://schemas.microsoft.com/office/drawing/2014/main" id="{D400933D-4530-E26E-381C-520BAC882F11}"/>
                        </a:ext>
                      </a:extLst>
                    </p:cNvPr>
                    <p:cNvSpPr/>
                    <p:nvPr/>
                  </p:nvSpPr>
                  <p:spPr>
                    <a:xfrm>
                      <a:off x="1004542" y="4921693"/>
                      <a:ext cx="226798" cy="233996"/>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9" name="Rectangle 198">
                      <a:extLst>
                        <a:ext uri="{FF2B5EF4-FFF2-40B4-BE49-F238E27FC236}">
                          <a16:creationId xmlns:a16="http://schemas.microsoft.com/office/drawing/2014/main" id="{21DF0589-5405-66BD-D291-04D54C831C3B}"/>
                        </a:ext>
                      </a:extLst>
                    </p:cNvPr>
                    <p:cNvSpPr/>
                    <p:nvPr/>
                  </p:nvSpPr>
                  <p:spPr>
                    <a:xfrm>
                      <a:off x="1227719" y="4920429"/>
                      <a:ext cx="226799" cy="233996"/>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91" name="Group 190">
                    <a:extLst>
                      <a:ext uri="{FF2B5EF4-FFF2-40B4-BE49-F238E27FC236}">
                        <a16:creationId xmlns:a16="http://schemas.microsoft.com/office/drawing/2014/main" id="{93E4E868-FC34-C43B-563A-C69A2B579CA7}"/>
                      </a:ext>
                    </a:extLst>
                  </p:cNvPr>
                  <p:cNvGrpSpPr>
                    <a:grpSpLocks noChangeAspect="1"/>
                  </p:cNvGrpSpPr>
                  <p:nvPr/>
                </p:nvGrpSpPr>
                <p:grpSpPr>
                  <a:xfrm rot="9107400">
                    <a:off x="2446777" y="5914315"/>
                    <a:ext cx="540882" cy="199834"/>
                    <a:chOff x="776783" y="4920428"/>
                    <a:chExt cx="677735" cy="235252"/>
                  </a:xfrm>
                  <a:solidFill>
                    <a:schemeClr val="accent5">
                      <a:lumMod val="20000"/>
                      <a:lumOff val="80000"/>
                    </a:schemeClr>
                  </a:solidFill>
                </p:grpSpPr>
                <p:sp>
                  <p:nvSpPr>
                    <p:cNvPr id="193" name="Rectangle 192">
                      <a:extLst>
                        <a:ext uri="{FF2B5EF4-FFF2-40B4-BE49-F238E27FC236}">
                          <a16:creationId xmlns:a16="http://schemas.microsoft.com/office/drawing/2014/main" id="{B545266F-980D-570A-3056-342A71A53331}"/>
                        </a:ext>
                      </a:extLst>
                    </p:cNvPr>
                    <p:cNvSpPr/>
                    <p:nvPr/>
                  </p:nvSpPr>
                  <p:spPr>
                    <a:xfrm>
                      <a:off x="776783" y="4921680"/>
                      <a:ext cx="226799" cy="233999"/>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4" name="Rectangle 193">
                      <a:extLst>
                        <a:ext uri="{FF2B5EF4-FFF2-40B4-BE49-F238E27FC236}">
                          <a16:creationId xmlns:a16="http://schemas.microsoft.com/office/drawing/2014/main" id="{D583D82E-035C-9EE7-A8A9-9375BAF45639}"/>
                        </a:ext>
                      </a:extLst>
                    </p:cNvPr>
                    <p:cNvSpPr/>
                    <p:nvPr/>
                  </p:nvSpPr>
                  <p:spPr>
                    <a:xfrm>
                      <a:off x="1004542" y="4921684"/>
                      <a:ext cx="226799" cy="233996"/>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95" name="Rectangle 194">
                      <a:extLst>
                        <a:ext uri="{FF2B5EF4-FFF2-40B4-BE49-F238E27FC236}">
                          <a16:creationId xmlns:a16="http://schemas.microsoft.com/office/drawing/2014/main" id="{BCD4AA9D-505B-8308-6975-7320290608DA}"/>
                        </a:ext>
                      </a:extLst>
                    </p:cNvPr>
                    <p:cNvSpPr/>
                    <p:nvPr/>
                  </p:nvSpPr>
                  <p:spPr>
                    <a:xfrm>
                      <a:off x="1227718" y="4920428"/>
                      <a:ext cx="226800" cy="233997"/>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157" name="Group 156">
                  <a:extLst>
                    <a:ext uri="{FF2B5EF4-FFF2-40B4-BE49-F238E27FC236}">
                      <a16:creationId xmlns:a16="http://schemas.microsoft.com/office/drawing/2014/main" id="{8967D0BD-03E5-3238-400B-98C47548DE1C}"/>
                    </a:ext>
                  </a:extLst>
                </p:cNvPr>
                <p:cNvGrpSpPr/>
                <p:nvPr/>
              </p:nvGrpSpPr>
              <p:grpSpPr>
                <a:xfrm>
                  <a:off x="3455368" y="5677021"/>
                  <a:ext cx="753156" cy="439512"/>
                  <a:chOff x="2349206" y="5677021"/>
                  <a:chExt cx="753156" cy="439512"/>
                </a:xfrm>
              </p:grpSpPr>
              <p:grpSp>
                <p:nvGrpSpPr>
                  <p:cNvPr id="180" name="Group 179">
                    <a:extLst>
                      <a:ext uri="{FF2B5EF4-FFF2-40B4-BE49-F238E27FC236}">
                        <a16:creationId xmlns:a16="http://schemas.microsoft.com/office/drawing/2014/main" id="{C5466B46-29AE-5F5C-8E4E-D3ABCEBC3C89}"/>
                      </a:ext>
                    </a:extLst>
                  </p:cNvPr>
                  <p:cNvGrpSpPr>
                    <a:grpSpLocks noChangeAspect="1"/>
                  </p:cNvGrpSpPr>
                  <p:nvPr/>
                </p:nvGrpSpPr>
                <p:grpSpPr>
                  <a:xfrm rot="9107400">
                    <a:off x="2349206" y="5677021"/>
                    <a:ext cx="540353" cy="200119"/>
                    <a:chOff x="651503" y="4853936"/>
                    <a:chExt cx="677072" cy="235583"/>
                  </a:xfrm>
                  <a:solidFill>
                    <a:schemeClr val="accent1">
                      <a:lumMod val="20000"/>
                      <a:lumOff val="80000"/>
                    </a:schemeClr>
                  </a:solidFill>
                </p:grpSpPr>
                <p:sp>
                  <p:nvSpPr>
                    <p:cNvPr id="187" name="Rectangle 186">
                      <a:extLst>
                        <a:ext uri="{FF2B5EF4-FFF2-40B4-BE49-F238E27FC236}">
                          <a16:creationId xmlns:a16="http://schemas.microsoft.com/office/drawing/2014/main" id="{5F8ECAD6-7E19-794D-D83C-D518BF5EAE1A}"/>
                        </a:ext>
                      </a:extLst>
                    </p:cNvPr>
                    <p:cNvSpPr/>
                    <p:nvPr/>
                  </p:nvSpPr>
                  <p:spPr>
                    <a:xfrm>
                      <a:off x="651503" y="4855513"/>
                      <a:ext cx="226802"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8" name="Rectangle 187">
                      <a:extLst>
                        <a:ext uri="{FF2B5EF4-FFF2-40B4-BE49-F238E27FC236}">
                          <a16:creationId xmlns:a16="http://schemas.microsoft.com/office/drawing/2014/main" id="{AA2ACBAC-896F-A6D7-EEF7-7F056D245E1A}"/>
                        </a:ext>
                      </a:extLst>
                    </p:cNvPr>
                    <p:cNvSpPr/>
                    <p:nvPr/>
                  </p:nvSpPr>
                  <p:spPr>
                    <a:xfrm>
                      <a:off x="879257" y="4855518"/>
                      <a:ext cx="226801" cy="234001"/>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9" name="Rectangle 188">
                      <a:extLst>
                        <a:ext uri="{FF2B5EF4-FFF2-40B4-BE49-F238E27FC236}">
                          <a16:creationId xmlns:a16="http://schemas.microsoft.com/office/drawing/2014/main" id="{6FDABAB3-0DE1-F278-ED05-AC361576DA37}"/>
                        </a:ext>
                      </a:extLst>
                    </p:cNvPr>
                    <p:cNvSpPr/>
                    <p:nvPr/>
                  </p:nvSpPr>
                  <p:spPr>
                    <a:xfrm>
                      <a:off x="1101777" y="4853936"/>
                      <a:ext cx="226798" cy="234002"/>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81" name="Group 180">
                    <a:extLst>
                      <a:ext uri="{FF2B5EF4-FFF2-40B4-BE49-F238E27FC236}">
                        <a16:creationId xmlns:a16="http://schemas.microsoft.com/office/drawing/2014/main" id="{95959BAE-B125-F4C4-CC0C-029CF8EE52B0}"/>
                      </a:ext>
                    </a:extLst>
                  </p:cNvPr>
                  <p:cNvGrpSpPr>
                    <a:grpSpLocks noChangeAspect="1"/>
                  </p:cNvGrpSpPr>
                  <p:nvPr/>
                </p:nvGrpSpPr>
                <p:grpSpPr>
                  <a:xfrm rot="9107400">
                    <a:off x="2561995" y="5916388"/>
                    <a:ext cx="540367" cy="200145"/>
                    <a:chOff x="651490" y="4853935"/>
                    <a:chExt cx="677090" cy="235617"/>
                  </a:xfrm>
                  <a:solidFill>
                    <a:schemeClr val="accent5">
                      <a:lumMod val="20000"/>
                      <a:lumOff val="80000"/>
                    </a:schemeClr>
                  </a:solidFill>
                </p:grpSpPr>
                <p:sp>
                  <p:nvSpPr>
                    <p:cNvPr id="183" name="Rectangle 182">
                      <a:extLst>
                        <a:ext uri="{FF2B5EF4-FFF2-40B4-BE49-F238E27FC236}">
                          <a16:creationId xmlns:a16="http://schemas.microsoft.com/office/drawing/2014/main" id="{B41E02C7-20C3-BAD2-1B7D-46F9C641F544}"/>
                        </a:ext>
                      </a:extLst>
                    </p:cNvPr>
                    <p:cNvSpPr/>
                    <p:nvPr/>
                  </p:nvSpPr>
                  <p:spPr>
                    <a:xfrm>
                      <a:off x="651490" y="4855554"/>
                      <a:ext cx="226802" cy="233998"/>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4" name="Rectangle 183">
                      <a:extLst>
                        <a:ext uri="{FF2B5EF4-FFF2-40B4-BE49-F238E27FC236}">
                          <a16:creationId xmlns:a16="http://schemas.microsoft.com/office/drawing/2014/main" id="{761A4713-5D4D-4A2F-48F2-52384DA11777}"/>
                        </a:ext>
                      </a:extLst>
                    </p:cNvPr>
                    <p:cNvSpPr/>
                    <p:nvPr/>
                  </p:nvSpPr>
                  <p:spPr>
                    <a:xfrm>
                      <a:off x="879248" y="4855548"/>
                      <a:ext cx="226800" cy="233997"/>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85" name="Rectangle 184">
                      <a:extLst>
                        <a:ext uri="{FF2B5EF4-FFF2-40B4-BE49-F238E27FC236}">
                          <a16:creationId xmlns:a16="http://schemas.microsoft.com/office/drawing/2014/main" id="{A28BFF7A-F9B4-FA22-B15C-8F0C8AFC5AF8}"/>
                        </a:ext>
                      </a:extLst>
                    </p:cNvPr>
                    <p:cNvSpPr/>
                    <p:nvPr/>
                  </p:nvSpPr>
                  <p:spPr>
                    <a:xfrm>
                      <a:off x="1101781" y="4853935"/>
                      <a:ext cx="226799" cy="233997"/>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158" name="Group 157">
                  <a:extLst>
                    <a:ext uri="{FF2B5EF4-FFF2-40B4-BE49-F238E27FC236}">
                      <a16:creationId xmlns:a16="http://schemas.microsoft.com/office/drawing/2014/main" id="{F024AB04-CA0A-A7DF-A766-07A0A44F3A9D}"/>
                    </a:ext>
                  </a:extLst>
                </p:cNvPr>
                <p:cNvGrpSpPr/>
                <p:nvPr/>
              </p:nvGrpSpPr>
              <p:grpSpPr>
                <a:xfrm>
                  <a:off x="4604964" y="5676304"/>
                  <a:ext cx="753337" cy="439438"/>
                  <a:chOff x="2310788" y="5676304"/>
                  <a:chExt cx="753337" cy="439438"/>
                </a:xfrm>
              </p:grpSpPr>
              <p:grpSp>
                <p:nvGrpSpPr>
                  <p:cNvPr id="170" name="Group 169">
                    <a:extLst>
                      <a:ext uri="{FF2B5EF4-FFF2-40B4-BE49-F238E27FC236}">
                        <a16:creationId xmlns:a16="http://schemas.microsoft.com/office/drawing/2014/main" id="{9AEF2B88-9028-B15C-6B85-C1388EEB69DB}"/>
                      </a:ext>
                    </a:extLst>
                  </p:cNvPr>
                  <p:cNvGrpSpPr>
                    <a:grpSpLocks noChangeAspect="1"/>
                  </p:cNvGrpSpPr>
                  <p:nvPr/>
                </p:nvGrpSpPr>
                <p:grpSpPr>
                  <a:xfrm rot="9107400">
                    <a:off x="2310788" y="5676304"/>
                    <a:ext cx="540523" cy="200039"/>
                    <a:chOff x="693272" y="4876101"/>
                    <a:chExt cx="677285" cy="235489"/>
                  </a:xfrm>
                  <a:solidFill>
                    <a:schemeClr val="accent1">
                      <a:lumMod val="20000"/>
                      <a:lumOff val="80000"/>
                    </a:schemeClr>
                  </a:solidFill>
                </p:grpSpPr>
                <p:sp>
                  <p:nvSpPr>
                    <p:cNvPr id="177" name="Rectangle 176">
                      <a:extLst>
                        <a:ext uri="{FF2B5EF4-FFF2-40B4-BE49-F238E27FC236}">
                          <a16:creationId xmlns:a16="http://schemas.microsoft.com/office/drawing/2014/main" id="{8D1230FE-B55F-6EF8-C3CD-12D23CFCCA64}"/>
                        </a:ext>
                      </a:extLst>
                    </p:cNvPr>
                    <p:cNvSpPr/>
                    <p:nvPr/>
                  </p:nvSpPr>
                  <p:spPr>
                    <a:xfrm>
                      <a:off x="693272" y="4877564"/>
                      <a:ext cx="226796" cy="233998"/>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8" name="Rectangle 177">
                      <a:extLst>
                        <a:ext uri="{FF2B5EF4-FFF2-40B4-BE49-F238E27FC236}">
                          <a16:creationId xmlns:a16="http://schemas.microsoft.com/office/drawing/2014/main" id="{4D0923EE-353F-8C74-FEA2-B290A4018AD1}"/>
                        </a:ext>
                      </a:extLst>
                    </p:cNvPr>
                    <p:cNvSpPr/>
                    <p:nvPr/>
                  </p:nvSpPr>
                  <p:spPr>
                    <a:xfrm>
                      <a:off x="921013" y="4877593"/>
                      <a:ext cx="226799" cy="233997"/>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9" name="Rectangle 178">
                      <a:extLst>
                        <a:ext uri="{FF2B5EF4-FFF2-40B4-BE49-F238E27FC236}">
                          <a16:creationId xmlns:a16="http://schemas.microsoft.com/office/drawing/2014/main" id="{C91C8354-127B-61B1-4459-D101011078E6}"/>
                        </a:ext>
                      </a:extLst>
                    </p:cNvPr>
                    <p:cNvSpPr/>
                    <p:nvPr/>
                  </p:nvSpPr>
                  <p:spPr>
                    <a:xfrm>
                      <a:off x="1143759" y="4876101"/>
                      <a:ext cx="226798" cy="233998"/>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171" name="Group 170">
                    <a:extLst>
                      <a:ext uri="{FF2B5EF4-FFF2-40B4-BE49-F238E27FC236}">
                        <a16:creationId xmlns:a16="http://schemas.microsoft.com/office/drawing/2014/main" id="{CE0BA9BE-F329-2113-4329-913F62A036B6}"/>
                      </a:ext>
                    </a:extLst>
                  </p:cNvPr>
                  <p:cNvGrpSpPr>
                    <a:grpSpLocks noChangeAspect="1"/>
                  </p:cNvGrpSpPr>
                  <p:nvPr/>
                </p:nvGrpSpPr>
                <p:grpSpPr>
                  <a:xfrm rot="9107400">
                    <a:off x="2523597" y="5915719"/>
                    <a:ext cx="540528" cy="200023"/>
                    <a:chOff x="693268" y="4876099"/>
                    <a:chExt cx="677292" cy="235474"/>
                  </a:xfrm>
                  <a:solidFill>
                    <a:schemeClr val="accent5">
                      <a:lumMod val="20000"/>
                      <a:lumOff val="80000"/>
                    </a:schemeClr>
                  </a:solidFill>
                </p:grpSpPr>
                <p:sp>
                  <p:nvSpPr>
                    <p:cNvPr id="173" name="Rectangle 172">
                      <a:extLst>
                        <a:ext uri="{FF2B5EF4-FFF2-40B4-BE49-F238E27FC236}">
                          <a16:creationId xmlns:a16="http://schemas.microsoft.com/office/drawing/2014/main" id="{709C48DB-4737-7B87-9004-4199A526E708}"/>
                        </a:ext>
                      </a:extLst>
                    </p:cNvPr>
                    <p:cNvSpPr/>
                    <p:nvPr/>
                  </p:nvSpPr>
                  <p:spPr>
                    <a:xfrm>
                      <a:off x="693268" y="4877577"/>
                      <a:ext cx="226801" cy="233996"/>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4" name="Rectangle 173">
                      <a:extLst>
                        <a:ext uri="{FF2B5EF4-FFF2-40B4-BE49-F238E27FC236}">
                          <a16:creationId xmlns:a16="http://schemas.microsoft.com/office/drawing/2014/main" id="{B3F199CD-01D8-F64C-AAEB-1352EB335C4A}"/>
                        </a:ext>
                      </a:extLst>
                    </p:cNvPr>
                    <p:cNvSpPr/>
                    <p:nvPr/>
                  </p:nvSpPr>
                  <p:spPr>
                    <a:xfrm>
                      <a:off x="921039" y="4877556"/>
                      <a:ext cx="226799" cy="233996"/>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175" name="Rectangle 174">
                      <a:extLst>
                        <a:ext uri="{FF2B5EF4-FFF2-40B4-BE49-F238E27FC236}">
                          <a16:creationId xmlns:a16="http://schemas.microsoft.com/office/drawing/2014/main" id="{C04B3418-FD63-4820-75A9-37403F18BD5A}"/>
                        </a:ext>
                      </a:extLst>
                    </p:cNvPr>
                    <p:cNvSpPr/>
                    <p:nvPr/>
                  </p:nvSpPr>
                  <p:spPr>
                    <a:xfrm>
                      <a:off x="1143761" y="4876099"/>
                      <a:ext cx="226799" cy="233999"/>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14" name="Group 13">
                <a:extLst>
                  <a:ext uri="{FF2B5EF4-FFF2-40B4-BE49-F238E27FC236}">
                    <a16:creationId xmlns:a16="http://schemas.microsoft.com/office/drawing/2014/main" id="{DBF4C93A-53A3-E190-2FA1-B8CF3F0DD795}"/>
                  </a:ext>
                </a:extLst>
              </p:cNvPr>
              <p:cNvGrpSpPr/>
              <p:nvPr/>
            </p:nvGrpSpPr>
            <p:grpSpPr>
              <a:xfrm>
                <a:off x="6125623" y="2455660"/>
                <a:ext cx="1378791" cy="1159180"/>
                <a:chOff x="6125623" y="2455660"/>
                <a:chExt cx="1378791" cy="1159180"/>
              </a:xfrm>
            </p:grpSpPr>
            <p:sp>
              <p:nvSpPr>
                <p:cNvPr id="218" name="Rounded Rectangle 217">
                  <a:extLst>
                    <a:ext uri="{FF2B5EF4-FFF2-40B4-BE49-F238E27FC236}">
                      <a16:creationId xmlns:a16="http://schemas.microsoft.com/office/drawing/2014/main" id="{32260459-C8E5-F873-E268-155259F83D18}"/>
                    </a:ext>
                  </a:extLst>
                </p:cNvPr>
                <p:cNvSpPr/>
                <p:nvPr/>
              </p:nvSpPr>
              <p:spPr>
                <a:xfrm>
                  <a:off x="6125623" y="2455660"/>
                  <a:ext cx="1378791" cy="1159180"/>
                </a:xfrm>
                <a:prstGeom prst="roundRect">
                  <a:avLst>
                    <a:gd name="adj" fmla="val 7426"/>
                  </a:avLst>
                </a:prstGeom>
                <a:solidFill>
                  <a:schemeClr val="bg2"/>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nchorCtr="1"/>
                <a:lstStyle/>
                <a:p>
                  <a:pPr algn="ctr"/>
                  <a:r>
                    <a:rPr lang="en-GR" sz="2000" dirty="0">
                      <a:solidFill>
                        <a:schemeClr val="tx1"/>
                      </a:solidFill>
                      <a:latin typeface="Trebuchet MS" panose="020B0703020202090204" pitchFamily="34" charset="0"/>
                    </a:rPr>
                    <a:t>Host CPU</a:t>
                  </a:r>
                </a:p>
              </p:txBody>
            </p:sp>
            <p:grpSp>
              <p:nvGrpSpPr>
                <p:cNvPr id="219" name="Group 218">
                  <a:extLst>
                    <a:ext uri="{FF2B5EF4-FFF2-40B4-BE49-F238E27FC236}">
                      <a16:creationId xmlns:a16="http://schemas.microsoft.com/office/drawing/2014/main" id="{01D5E29C-6FE9-2813-5929-E2B8E0851813}"/>
                    </a:ext>
                  </a:extLst>
                </p:cNvPr>
                <p:cNvGrpSpPr>
                  <a:grpSpLocks noChangeAspect="1"/>
                </p:cNvGrpSpPr>
                <p:nvPr/>
              </p:nvGrpSpPr>
              <p:grpSpPr>
                <a:xfrm rot="5400000">
                  <a:off x="6857226" y="3161581"/>
                  <a:ext cx="509346" cy="201272"/>
                  <a:chOff x="1331013" y="4871413"/>
                  <a:chExt cx="677055" cy="234060"/>
                </a:xfrm>
                <a:solidFill>
                  <a:schemeClr val="accent5">
                    <a:lumMod val="20000"/>
                    <a:lumOff val="80000"/>
                  </a:schemeClr>
                </a:solidFill>
              </p:grpSpPr>
              <p:sp>
                <p:nvSpPr>
                  <p:cNvPr id="237" name="Rectangle 236">
                    <a:extLst>
                      <a:ext uri="{FF2B5EF4-FFF2-40B4-BE49-F238E27FC236}">
                        <a16:creationId xmlns:a16="http://schemas.microsoft.com/office/drawing/2014/main" id="{6F7BD965-2272-C303-7580-0BF9C0BE82A0}"/>
                      </a:ext>
                    </a:extLst>
                  </p:cNvPr>
                  <p:cNvSpPr/>
                  <p:nvPr/>
                </p:nvSpPr>
                <p:spPr>
                  <a:xfrm>
                    <a:off x="1331013" y="4871474"/>
                    <a:ext cx="226798" cy="233999"/>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8" name="Rectangle 237">
                    <a:extLst>
                      <a:ext uri="{FF2B5EF4-FFF2-40B4-BE49-F238E27FC236}">
                        <a16:creationId xmlns:a16="http://schemas.microsoft.com/office/drawing/2014/main" id="{39617687-07D1-8125-CB75-C653B2B78ADA}"/>
                      </a:ext>
                    </a:extLst>
                  </p:cNvPr>
                  <p:cNvSpPr/>
                  <p:nvPr/>
                </p:nvSpPr>
                <p:spPr>
                  <a:xfrm>
                    <a:off x="1558779" y="4871459"/>
                    <a:ext cx="226798"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9" name="Rectangle 238">
                    <a:extLst>
                      <a:ext uri="{FF2B5EF4-FFF2-40B4-BE49-F238E27FC236}">
                        <a16:creationId xmlns:a16="http://schemas.microsoft.com/office/drawing/2014/main" id="{E5C3CA50-9015-B110-80D1-4986BE2CB2FB}"/>
                      </a:ext>
                    </a:extLst>
                  </p:cNvPr>
                  <p:cNvSpPr/>
                  <p:nvPr/>
                </p:nvSpPr>
                <p:spPr>
                  <a:xfrm>
                    <a:off x="1781270" y="4871413"/>
                    <a:ext cx="226798" cy="234003"/>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220" name="Group 219">
                  <a:extLst>
                    <a:ext uri="{FF2B5EF4-FFF2-40B4-BE49-F238E27FC236}">
                      <a16:creationId xmlns:a16="http://schemas.microsoft.com/office/drawing/2014/main" id="{B8A60D20-A70F-F677-2262-07F0BD37A932}"/>
                    </a:ext>
                  </a:extLst>
                </p:cNvPr>
                <p:cNvGrpSpPr>
                  <a:grpSpLocks noChangeAspect="1"/>
                </p:cNvGrpSpPr>
                <p:nvPr/>
              </p:nvGrpSpPr>
              <p:grpSpPr>
                <a:xfrm rot="5400000">
                  <a:off x="6220598" y="3161588"/>
                  <a:ext cx="509345" cy="201260"/>
                  <a:chOff x="1331015" y="4871394"/>
                  <a:chExt cx="677054" cy="234043"/>
                </a:xfrm>
                <a:solidFill>
                  <a:schemeClr val="accent5">
                    <a:lumMod val="20000"/>
                    <a:lumOff val="80000"/>
                  </a:schemeClr>
                </a:solidFill>
              </p:grpSpPr>
              <p:sp>
                <p:nvSpPr>
                  <p:cNvPr id="233" name="Rectangle 232">
                    <a:extLst>
                      <a:ext uri="{FF2B5EF4-FFF2-40B4-BE49-F238E27FC236}">
                        <a16:creationId xmlns:a16="http://schemas.microsoft.com/office/drawing/2014/main" id="{418581F3-85AF-F2AC-FBB9-9D77DD21F852}"/>
                      </a:ext>
                    </a:extLst>
                  </p:cNvPr>
                  <p:cNvSpPr/>
                  <p:nvPr/>
                </p:nvSpPr>
                <p:spPr>
                  <a:xfrm>
                    <a:off x="1331015" y="4871437"/>
                    <a:ext cx="226799"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4" name="Rectangle 233">
                    <a:extLst>
                      <a:ext uri="{FF2B5EF4-FFF2-40B4-BE49-F238E27FC236}">
                        <a16:creationId xmlns:a16="http://schemas.microsoft.com/office/drawing/2014/main" id="{033CAA57-3C19-6B44-F42B-2CD1AACC90B4}"/>
                      </a:ext>
                    </a:extLst>
                  </p:cNvPr>
                  <p:cNvSpPr/>
                  <p:nvPr/>
                </p:nvSpPr>
                <p:spPr>
                  <a:xfrm>
                    <a:off x="1558781" y="4871431"/>
                    <a:ext cx="226799"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35" name="Rectangle 234">
                    <a:extLst>
                      <a:ext uri="{FF2B5EF4-FFF2-40B4-BE49-F238E27FC236}">
                        <a16:creationId xmlns:a16="http://schemas.microsoft.com/office/drawing/2014/main" id="{C83B9B06-5922-52D8-E472-BF9DDFCD21DE}"/>
                      </a:ext>
                    </a:extLst>
                  </p:cNvPr>
                  <p:cNvSpPr/>
                  <p:nvPr/>
                </p:nvSpPr>
                <p:spPr>
                  <a:xfrm>
                    <a:off x="1781270" y="4871394"/>
                    <a:ext cx="226799"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sp>
              <p:nvSpPr>
                <p:cNvPr id="223" name="TextBox 222">
                  <a:extLst>
                    <a:ext uri="{FF2B5EF4-FFF2-40B4-BE49-F238E27FC236}">
                      <a16:creationId xmlns:a16="http://schemas.microsoft.com/office/drawing/2014/main" id="{F914026E-DED5-35AB-9154-8B576A400AEA}"/>
                    </a:ext>
                  </a:extLst>
                </p:cNvPr>
                <p:cNvSpPr txBox="1"/>
                <p:nvPr/>
              </p:nvSpPr>
              <p:spPr>
                <a:xfrm>
                  <a:off x="6608781" y="2998370"/>
                  <a:ext cx="194697" cy="393865"/>
                </a:xfrm>
                <a:prstGeom prst="rect">
                  <a:avLst/>
                </a:prstGeom>
                <a:noFill/>
              </p:spPr>
              <p:txBody>
                <a:bodyPr wrap="square" rtlCol="0">
                  <a:spAutoFit/>
                </a:bodyPr>
                <a:lstStyle/>
                <a:p>
                  <a:r>
                    <a:rPr lang="en-GR" sz="2800" dirty="0">
                      <a:solidFill>
                        <a:schemeClr val="tx1">
                          <a:lumMod val="85000"/>
                          <a:lumOff val="15000"/>
                        </a:schemeClr>
                      </a:solidFill>
                      <a:latin typeface="Trebuchet MS" panose="020B0703020202090204" pitchFamily="34" charset="0"/>
                    </a:rPr>
                    <a:t>+</a:t>
                  </a:r>
                  <a:endParaRPr lang="en-GR" sz="2000" dirty="0">
                    <a:solidFill>
                      <a:schemeClr val="tx1">
                        <a:lumMod val="85000"/>
                        <a:lumOff val="15000"/>
                      </a:schemeClr>
                    </a:solidFill>
                    <a:latin typeface="Trebuchet MS" panose="020B0703020202090204" pitchFamily="34" charset="0"/>
                  </a:endParaRPr>
                </a:p>
              </p:txBody>
            </p:sp>
          </p:grpSp>
          <p:sp>
            <p:nvSpPr>
              <p:cNvPr id="240" name="TextBox 239">
                <a:extLst>
                  <a:ext uri="{FF2B5EF4-FFF2-40B4-BE49-F238E27FC236}">
                    <a16:creationId xmlns:a16="http://schemas.microsoft.com/office/drawing/2014/main" id="{33E57AB0-6E8E-76D1-8145-A310322A269E}"/>
                  </a:ext>
                </a:extLst>
              </p:cNvPr>
              <p:cNvSpPr txBox="1"/>
              <p:nvPr/>
            </p:nvSpPr>
            <p:spPr>
              <a:xfrm>
                <a:off x="586307" y="1464080"/>
                <a:ext cx="1672703" cy="712631"/>
              </a:xfrm>
              <a:prstGeom prst="rect">
                <a:avLst/>
              </a:prstGeom>
              <a:noFill/>
            </p:spPr>
            <p:txBody>
              <a:bodyPr wrap="square" rtlCol="0">
                <a:spAutoFit/>
              </a:bodyPr>
              <a:lstStyle/>
              <a:p>
                <a:pPr algn="ctr"/>
                <a:r>
                  <a:rPr lang="en-GB" dirty="0">
                    <a:solidFill>
                      <a:schemeClr val="tx1">
                        <a:lumMod val="85000"/>
                        <a:lumOff val="15000"/>
                      </a:schemeClr>
                    </a:solidFill>
                    <a:latin typeface="Trebuchet MS" panose="020B0703020202090204" pitchFamily="34" charset="0"/>
                  </a:rPr>
                  <a:t>L</a:t>
                </a:r>
                <a:r>
                  <a:rPr lang="en-GR" dirty="0">
                    <a:solidFill>
                      <a:schemeClr val="tx1">
                        <a:lumMod val="85000"/>
                        <a:lumOff val="15000"/>
                      </a:schemeClr>
                    </a:solidFill>
                    <a:latin typeface="Trebuchet MS" panose="020B0703020202090204" pitchFamily="34" charset="0"/>
                  </a:rPr>
                  <a:t>oad the </a:t>
                </a:r>
              </a:p>
              <a:p>
                <a:pPr algn="ctr"/>
                <a:r>
                  <a:rPr lang="en-GR" dirty="0">
                    <a:solidFill>
                      <a:schemeClr val="accent6">
                        <a:lumMod val="75000"/>
                      </a:schemeClr>
                    </a:solidFill>
                    <a:latin typeface="Trebuchet MS" panose="020B0703020202090204" pitchFamily="34" charset="0"/>
                  </a:rPr>
                  <a:t>input vector</a:t>
                </a:r>
              </a:p>
            </p:txBody>
          </p:sp>
          <p:sp>
            <p:nvSpPr>
              <p:cNvPr id="241" name="TextBox 240">
                <a:extLst>
                  <a:ext uri="{FF2B5EF4-FFF2-40B4-BE49-F238E27FC236}">
                    <a16:creationId xmlns:a16="http://schemas.microsoft.com/office/drawing/2014/main" id="{4403E0E1-B939-9119-4E4C-E0276F936446}"/>
                  </a:ext>
                </a:extLst>
              </p:cNvPr>
              <p:cNvSpPr txBox="1"/>
              <p:nvPr/>
            </p:nvSpPr>
            <p:spPr>
              <a:xfrm>
                <a:off x="2410804" y="1464080"/>
                <a:ext cx="2228357" cy="712631"/>
              </a:xfrm>
              <a:prstGeom prst="rect">
                <a:avLst/>
              </a:prstGeom>
              <a:noFill/>
            </p:spPr>
            <p:txBody>
              <a:bodyPr wrap="square" rtlCol="0">
                <a:spAutoFit/>
              </a:bodyPr>
              <a:lstStyle/>
              <a:p>
                <a:pPr algn="ctr"/>
                <a:r>
                  <a:rPr lang="en-US" dirty="0">
                    <a:solidFill>
                      <a:schemeClr val="tx1">
                        <a:lumMod val="85000"/>
                        <a:lumOff val="15000"/>
                      </a:schemeClr>
                    </a:solidFill>
                    <a:latin typeface="Trebuchet MS" panose="020B0703020202090204" pitchFamily="34" charset="0"/>
                  </a:rPr>
                  <a:t>Execute </a:t>
                </a:r>
              </a:p>
              <a:p>
                <a:pPr algn="ctr"/>
                <a:r>
                  <a:rPr lang="en-US" dirty="0">
                    <a:solidFill>
                      <a:schemeClr val="tx1">
                        <a:lumMod val="85000"/>
                        <a:lumOff val="15000"/>
                      </a:schemeClr>
                    </a:solidFill>
                    <a:latin typeface="Trebuchet MS" panose="020B0703020202090204" pitchFamily="34" charset="0"/>
                  </a:rPr>
                  <a:t>the </a:t>
                </a:r>
                <a:r>
                  <a:rPr lang="en-US" dirty="0">
                    <a:solidFill>
                      <a:schemeClr val="accent4">
                        <a:lumMod val="75000"/>
                      </a:schemeClr>
                    </a:solidFill>
                    <a:latin typeface="Trebuchet MS" panose="020B0703020202090204" pitchFamily="34" charset="0"/>
                  </a:rPr>
                  <a:t>kernel</a:t>
                </a:r>
                <a:endParaRPr lang="en-GR" dirty="0">
                  <a:solidFill>
                    <a:schemeClr val="accent4">
                      <a:lumMod val="75000"/>
                    </a:schemeClr>
                  </a:solidFill>
                  <a:latin typeface="Trebuchet MS" panose="020B0703020202090204" pitchFamily="34" charset="0"/>
                </a:endParaRPr>
              </a:p>
            </p:txBody>
          </p:sp>
          <p:sp>
            <p:nvSpPr>
              <p:cNvPr id="242" name="TextBox 241">
                <a:extLst>
                  <a:ext uri="{FF2B5EF4-FFF2-40B4-BE49-F238E27FC236}">
                    <a16:creationId xmlns:a16="http://schemas.microsoft.com/office/drawing/2014/main" id="{381F35BD-09AF-898B-8CC6-646B87593B9C}"/>
                  </a:ext>
                </a:extLst>
              </p:cNvPr>
              <p:cNvSpPr txBox="1"/>
              <p:nvPr/>
            </p:nvSpPr>
            <p:spPr>
              <a:xfrm>
                <a:off x="4517511" y="1447553"/>
                <a:ext cx="1890320" cy="712631"/>
              </a:xfrm>
              <a:prstGeom prst="rect">
                <a:avLst/>
              </a:prstGeom>
              <a:noFill/>
            </p:spPr>
            <p:txBody>
              <a:bodyPr wrap="square" rtlCol="0">
                <a:spAutoFit/>
              </a:bodyPr>
              <a:lstStyle/>
              <a:p>
                <a:pPr algn="ctr"/>
                <a:r>
                  <a:rPr lang="en-US" dirty="0">
                    <a:solidFill>
                      <a:schemeClr val="accent5"/>
                    </a:solidFill>
                    <a:latin typeface="Trebuchet MS" panose="020B0703020202090204" pitchFamily="34" charset="0"/>
                  </a:rPr>
                  <a:t>Retrieve</a:t>
                </a:r>
                <a:r>
                  <a:rPr lang="en-US" dirty="0">
                    <a:latin typeface="Trebuchet MS" panose="020B0703020202090204" pitchFamily="34" charset="0"/>
                  </a:rPr>
                  <a:t> </a:t>
                </a:r>
                <a:r>
                  <a:rPr lang="en-US" dirty="0">
                    <a:solidFill>
                      <a:schemeClr val="tx1">
                        <a:lumMod val="85000"/>
                        <a:lumOff val="15000"/>
                      </a:schemeClr>
                    </a:solidFill>
                    <a:latin typeface="Trebuchet MS" panose="020B0703020202090204" pitchFamily="34" charset="0"/>
                  </a:rPr>
                  <a:t>the</a:t>
                </a:r>
                <a:r>
                  <a:rPr lang="en-US" dirty="0">
                    <a:latin typeface="Trebuchet MS" panose="020B0703020202090204" pitchFamily="34" charset="0"/>
                  </a:rPr>
                  <a:t> </a:t>
                </a:r>
              </a:p>
              <a:p>
                <a:pPr algn="ctr"/>
                <a:r>
                  <a:rPr lang="en-US" dirty="0">
                    <a:solidFill>
                      <a:schemeClr val="accent5"/>
                    </a:solidFill>
                    <a:latin typeface="Trebuchet MS" panose="020B0703020202090204" pitchFamily="34" charset="0"/>
                  </a:rPr>
                  <a:t>partial results</a:t>
                </a:r>
                <a:endParaRPr lang="en-GR" dirty="0">
                  <a:solidFill>
                    <a:schemeClr val="accent5"/>
                  </a:solidFill>
                  <a:latin typeface="Trebuchet MS" panose="020B0703020202090204" pitchFamily="34" charset="0"/>
                </a:endParaRPr>
              </a:p>
            </p:txBody>
          </p:sp>
          <p:sp>
            <p:nvSpPr>
              <p:cNvPr id="243" name="TextBox 242">
                <a:extLst>
                  <a:ext uri="{FF2B5EF4-FFF2-40B4-BE49-F238E27FC236}">
                    <a16:creationId xmlns:a16="http://schemas.microsoft.com/office/drawing/2014/main" id="{A1E18008-AA96-E198-238D-A82F779F9EE3}"/>
                  </a:ext>
                </a:extLst>
              </p:cNvPr>
              <p:cNvSpPr txBox="1"/>
              <p:nvPr/>
            </p:nvSpPr>
            <p:spPr>
              <a:xfrm>
                <a:off x="6105201" y="1447553"/>
                <a:ext cx="1945663" cy="712631"/>
              </a:xfrm>
              <a:prstGeom prst="rect">
                <a:avLst/>
              </a:prstGeom>
              <a:noFill/>
            </p:spPr>
            <p:txBody>
              <a:bodyPr wrap="square" rtlCol="0">
                <a:spAutoFit/>
              </a:bodyPr>
              <a:lstStyle/>
              <a:p>
                <a:pPr algn="ctr"/>
                <a:r>
                  <a:rPr lang="en-US" dirty="0">
                    <a:solidFill>
                      <a:schemeClr val="accent3"/>
                    </a:solidFill>
                    <a:latin typeface="Trebuchet MS" panose="020B0703020202090204" pitchFamily="34" charset="0"/>
                  </a:rPr>
                  <a:t>Merge</a:t>
                </a:r>
                <a:r>
                  <a:rPr lang="en-US" dirty="0">
                    <a:latin typeface="Trebuchet MS" panose="020B0703020202090204" pitchFamily="34" charset="0"/>
                  </a:rPr>
                  <a:t> </a:t>
                </a:r>
                <a:r>
                  <a:rPr lang="en-US" dirty="0">
                    <a:solidFill>
                      <a:schemeClr val="tx1">
                        <a:lumMod val="85000"/>
                        <a:lumOff val="15000"/>
                      </a:schemeClr>
                    </a:solidFill>
                    <a:latin typeface="Trebuchet MS" panose="020B0703020202090204" pitchFamily="34" charset="0"/>
                  </a:rPr>
                  <a:t>the</a:t>
                </a:r>
                <a:r>
                  <a:rPr lang="en-US" dirty="0">
                    <a:latin typeface="Trebuchet MS" panose="020B0703020202090204" pitchFamily="34" charset="0"/>
                  </a:rPr>
                  <a:t> </a:t>
                </a:r>
              </a:p>
              <a:p>
                <a:pPr algn="ctr"/>
                <a:r>
                  <a:rPr lang="en-US" dirty="0">
                    <a:solidFill>
                      <a:schemeClr val="accent3"/>
                    </a:solidFill>
                    <a:latin typeface="Trebuchet MS" panose="020B0703020202090204" pitchFamily="34" charset="0"/>
                  </a:rPr>
                  <a:t>partial</a:t>
                </a:r>
                <a:r>
                  <a:rPr lang="en-US" dirty="0">
                    <a:latin typeface="Trebuchet MS" panose="020B0703020202090204" pitchFamily="34" charset="0"/>
                  </a:rPr>
                  <a:t> </a:t>
                </a:r>
                <a:r>
                  <a:rPr lang="en-US" dirty="0">
                    <a:solidFill>
                      <a:schemeClr val="tx1">
                        <a:lumMod val="85000"/>
                        <a:lumOff val="15000"/>
                      </a:schemeClr>
                    </a:solidFill>
                    <a:latin typeface="Trebuchet MS" panose="020B0703020202090204" pitchFamily="34" charset="0"/>
                  </a:rPr>
                  <a:t>results</a:t>
                </a:r>
                <a:endParaRPr lang="en-GR" dirty="0">
                  <a:solidFill>
                    <a:schemeClr val="tx1">
                      <a:lumMod val="85000"/>
                      <a:lumOff val="15000"/>
                    </a:schemeClr>
                  </a:solidFill>
                  <a:latin typeface="Trebuchet MS" panose="020B0703020202090204" pitchFamily="34" charset="0"/>
                </a:endParaRPr>
              </a:p>
            </p:txBody>
          </p:sp>
          <p:sp>
            <p:nvSpPr>
              <p:cNvPr id="244" name="Oval 243">
                <a:extLst>
                  <a:ext uri="{FF2B5EF4-FFF2-40B4-BE49-F238E27FC236}">
                    <a16:creationId xmlns:a16="http://schemas.microsoft.com/office/drawing/2014/main" id="{BC0DC382-A497-9F7F-EEBE-BA2BEAE2933C}"/>
                  </a:ext>
                </a:extLst>
              </p:cNvPr>
              <p:cNvSpPr/>
              <p:nvPr/>
            </p:nvSpPr>
            <p:spPr>
              <a:xfrm>
                <a:off x="1317589" y="1253448"/>
                <a:ext cx="320130" cy="298097"/>
              </a:xfrm>
              <a:prstGeom prst="ellipse">
                <a:avLst/>
              </a:prstGeom>
              <a:solidFill>
                <a:schemeClr val="tx1">
                  <a:lumMod val="85000"/>
                  <a:lumOff val="15000"/>
                </a:schemeClr>
              </a:solidFill>
            </p:spPr>
            <p:style>
              <a:lnRef idx="2">
                <a:schemeClr val="dk1">
                  <a:shade val="50000"/>
                </a:schemeClr>
              </a:lnRef>
              <a:fillRef idx="1">
                <a:schemeClr val="dk1"/>
              </a:fillRef>
              <a:effectRef idx="0">
                <a:schemeClr val="dk1"/>
              </a:effectRef>
              <a:fontRef idx="minor">
                <a:schemeClr val="lt1"/>
              </a:fontRef>
            </p:style>
            <p:txBody>
              <a:bodyPr lIns="36000" tIns="72000" rIns="36000" bIns="72000" rtlCol="0" anchor="ctr"/>
              <a:lstStyle/>
              <a:p>
                <a:pPr algn="ctr"/>
                <a:r>
                  <a:rPr lang="en-GR" sz="2200" dirty="0">
                    <a:latin typeface="Trebuchet MS" panose="020B0703020202090204" pitchFamily="34" charset="0"/>
                  </a:rPr>
                  <a:t>1</a:t>
                </a:r>
              </a:p>
            </p:txBody>
          </p:sp>
          <p:sp>
            <p:nvSpPr>
              <p:cNvPr id="245" name="Oval 244">
                <a:extLst>
                  <a:ext uri="{FF2B5EF4-FFF2-40B4-BE49-F238E27FC236}">
                    <a16:creationId xmlns:a16="http://schemas.microsoft.com/office/drawing/2014/main" id="{DF0F3A5F-B66B-84FC-1EF8-B6AB9349CCFC}"/>
                  </a:ext>
                </a:extLst>
              </p:cNvPr>
              <p:cNvSpPr/>
              <p:nvPr/>
            </p:nvSpPr>
            <p:spPr>
              <a:xfrm>
                <a:off x="3364916" y="1253448"/>
                <a:ext cx="320130" cy="298097"/>
              </a:xfrm>
              <a:prstGeom prst="ellipse">
                <a:avLst/>
              </a:prstGeom>
              <a:solidFill>
                <a:schemeClr val="tx1">
                  <a:lumMod val="85000"/>
                  <a:lumOff val="15000"/>
                </a:schemeClr>
              </a:solidFill>
            </p:spPr>
            <p:style>
              <a:lnRef idx="2">
                <a:schemeClr val="dk1">
                  <a:shade val="50000"/>
                </a:schemeClr>
              </a:lnRef>
              <a:fillRef idx="1">
                <a:schemeClr val="dk1"/>
              </a:fillRef>
              <a:effectRef idx="0">
                <a:schemeClr val="dk1"/>
              </a:effectRef>
              <a:fontRef idx="minor">
                <a:schemeClr val="lt1"/>
              </a:fontRef>
            </p:style>
            <p:txBody>
              <a:bodyPr lIns="36000" tIns="72000" rIns="36000" bIns="72000" rtlCol="0" anchor="ctr"/>
              <a:lstStyle/>
              <a:p>
                <a:pPr algn="ctr"/>
                <a:r>
                  <a:rPr lang="en-GR" sz="2200" dirty="0">
                    <a:latin typeface="Trebuchet MS" panose="020B0703020202090204" pitchFamily="34" charset="0"/>
                  </a:rPr>
                  <a:t>2</a:t>
                </a:r>
              </a:p>
            </p:txBody>
          </p:sp>
          <p:sp>
            <p:nvSpPr>
              <p:cNvPr id="246" name="Oval 245">
                <a:extLst>
                  <a:ext uri="{FF2B5EF4-FFF2-40B4-BE49-F238E27FC236}">
                    <a16:creationId xmlns:a16="http://schemas.microsoft.com/office/drawing/2014/main" id="{61DD44E0-DFD8-2E05-BB46-41AA829CC058}"/>
                  </a:ext>
                </a:extLst>
              </p:cNvPr>
              <p:cNvSpPr/>
              <p:nvPr/>
            </p:nvSpPr>
            <p:spPr>
              <a:xfrm>
                <a:off x="5328080" y="1253448"/>
                <a:ext cx="320130" cy="298097"/>
              </a:xfrm>
              <a:prstGeom prst="ellipse">
                <a:avLst/>
              </a:prstGeom>
              <a:solidFill>
                <a:schemeClr val="tx1">
                  <a:lumMod val="85000"/>
                  <a:lumOff val="15000"/>
                </a:schemeClr>
              </a:solidFill>
            </p:spPr>
            <p:style>
              <a:lnRef idx="2">
                <a:schemeClr val="dk1">
                  <a:shade val="50000"/>
                </a:schemeClr>
              </a:lnRef>
              <a:fillRef idx="1">
                <a:schemeClr val="dk1"/>
              </a:fillRef>
              <a:effectRef idx="0">
                <a:schemeClr val="dk1"/>
              </a:effectRef>
              <a:fontRef idx="minor">
                <a:schemeClr val="lt1"/>
              </a:fontRef>
            </p:style>
            <p:txBody>
              <a:bodyPr lIns="36000" tIns="72000" rIns="36000" bIns="72000" rtlCol="0" anchor="ctr"/>
              <a:lstStyle/>
              <a:p>
                <a:pPr algn="ctr"/>
                <a:r>
                  <a:rPr lang="en-GR" sz="2200" dirty="0">
                    <a:latin typeface="Trebuchet MS" panose="020B0703020202090204" pitchFamily="34" charset="0"/>
                  </a:rPr>
                  <a:t>3</a:t>
                </a:r>
              </a:p>
            </p:txBody>
          </p:sp>
          <p:sp>
            <p:nvSpPr>
              <p:cNvPr id="247" name="Oval 246">
                <a:extLst>
                  <a:ext uri="{FF2B5EF4-FFF2-40B4-BE49-F238E27FC236}">
                    <a16:creationId xmlns:a16="http://schemas.microsoft.com/office/drawing/2014/main" id="{2C162B09-4665-A42C-7B0A-C148A8C14AFA}"/>
                  </a:ext>
                </a:extLst>
              </p:cNvPr>
              <p:cNvSpPr/>
              <p:nvPr/>
            </p:nvSpPr>
            <p:spPr>
              <a:xfrm>
                <a:off x="6761106" y="1253448"/>
                <a:ext cx="320130" cy="298097"/>
              </a:xfrm>
              <a:prstGeom prst="ellipse">
                <a:avLst/>
              </a:prstGeom>
              <a:solidFill>
                <a:schemeClr val="tx1">
                  <a:lumMod val="85000"/>
                  <a:lumOff val="15000"/>
                </a:schemeClr>
              </a:solidFill>
            </p:spPr>
            <p:style>
              <a:lnRef idx="2">
                <a:schemeClr val="dk1">
                  <a:shade val="50000"/>
                </a:schemeClr>
              </a:lnRef>
              <a:fillRef idx="1">
                <a:schemeClr val="dk1"/>
              </a:fillRef>
              <a:effectRef idx="0">
                <a:schemeClr val="dk1"/>
              </a:effectRef>
              <a:fontRef idx="minor">
                <a:schemeClr val="lt1"/>
              </a:fontRef>
            </p:style>
            <p:txBody>
              <a:bodyPr lIns="36000" tIns="72000" rIns="36000" bIns="72000" rtlCol="0" anchor="ctr"/>
              <a:lstStyle/>
              <a:p>
                <a:pPr algn="ctr"/>
                <a:r>
                  <a:rPr lang="en-GR" sz="2200" dirty="0">
                    <a:latin typeface="Trebuchet MS" panose="020B0703020202090204" pitchFamily="34" charset="0"/>
                  </a:rPr>
                  <a:t>4</a:t>
                </a:r>
              </a:p>
            </p:txBody>
          </p:sp>
        </p:grpSp>
        <p:grpSp>
          <p:nvGrpSpPr>
            <p:cNvPr id="248" name="Group 247">
              <a:extLst>
                <a:ext uri="{FF2B5EF4-FFF2-40B4-BE49-F238E27FC236}">
                  <a16:creationId xmlns:a16="http://schemas.microsoft.com/office/drawing/2014/main" id="{DF8DFEA1-62E8-3C01-3109-20C0FB9ACBC2}"/>
                </a:ext>
              </a:extLst>
            </p:cNvPr>
            <p:cNvGrpSpPr>
              <a:grpSpLocks noChangeAspect="1"/>
            </p:cNvGrpSpPr>
            <p:nvPr/>
          </p:nvGrpSpPr>
          <p:grpSpPr>
            <a:xfrm>
              <a:off x="71228" y="1983277"/>
              <a:ext cx="1672704" cy="1243794"/>
              <a:chOff x="2029555" y="4701612"/>
              <a:chExt cx="2483030" cy="1557940"/>
            </a:xfrm>
          </p:grpSpPr>
          <p:grpSp>
            <p:nvGrpSpPr>
              <p:cNvPr id="249" name="Group 248">
                <a:extLst>
                  <a:ext uri="{FF2B5EF4-FFF2-40B4-BE49-F238E27FC236}">
                    <a16:creationId xmlns:a16="http://schemas.microsoft.com/office/drawing/2014/main" id="{8F450B89-8971-31A8-A3B1-B63F4A19928A}"/>
                  </a:ext>
                </a:extLst>
              </p:cNvPr>
              <p:cNvGrpSpPr>
                <a:grpSpLocks noChangeAspect="1"/>
              </p:cNvGrpSpPr>
              <p:nvPr/>
            </p:nvGrpSpPr>
            <p:grpSpPr>
              <a:xfrm>
                <a:off x="2029555" y="4701612"/>
                <a:ext cx="2483030" cy="1557940"/>
                <a:chOff x="3956923" y="4834512"/>
                <a:chExt cx="2825569" cy="1772865"/>
              </a:xfrm>
            </p:grpSpPr>
            <p:sp>
              <p:nvSpPr>
                <p:cNvPr id="260" name="Rounded Rectangle 259">
                  <a:extLst>
                    <a:ext uri="{FF2B5EF4-FFF2-40B4-BE49-F238E27FC236}">
                      <a16:creationId xmlns:a16="http://schemas.microsoft.com/office/drawing/2014/main" id="{07B93F53-101A-2638-1F8D-2DD8370F973A}"/>
                    </a:ext>
                  </a:extLst>
                </p:cNvPr>
                <p:cNvSpPr>
                  <a:spLocks/>
                </p:cNvSpPr>
                <p:nvPr/>
              </p:nvSpPr>
              <p:spPr>
                <a:xfrm>
                  <a:off x="3956923" y="4834512"/>
                  <a:ext cx="2825569" cy="1772865"/>
                </a:xfrm>
                <a:prstGeom prst="roundRect">
                  <a:avLst>
                    <a:gd name="adj" fmla="val 7426"/>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algn="ctr"/>
                  <a:r>
                    <a:rPr lang="en-GR" dirty="0">
                      <a:solidFill>
                        <a:schemeClr val="tx1"/>
                      </a:solidFill>
                      <a:latin typeface="Trebuchet MS" panose="020B0703020202090204" pitchFamily="34" charset="0"/>
                    </a:rPr>
                    <a:t>Main Memory</a:t>
                  </a:r>
                </a:p>
              </p:txBody>
            </p:sp>
            <p:sp>
              <p:nvSpPr>
                <p:cNvPr id="261" name="Rounded Rectangle 260">
                  <a:extLst>
                    <a:ext uri="{FF2B5EF4-FFF2-40B4-BE49-F238E27FC236}">
                      <a16:creationId xmlns:a16="http://schemas.microsoft.com/office/drawing/2014/main" id="{55F5F9EC-FBCE-8AC4-7920-4C506015BD80}"/>
                    </a:ext>
                  </a:extLst>
                </p:cNvPr>
                <p:cNvSpPr/>
                <p:nvPr/>
              </p:nvSpPr>
              <p:spPr>
                <a:xfrm>
                  <a:off x="4139688" y="5337859"/>
                  <a:ext cx="1232425" cy="1160576"/>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algn="ctr">
                    <a:lnSpc>
                      <a:spcPct val="90000"/>
                    </a:lnSpc>
                  </a:pPr>
                  <a:r>
                    <a:rPr lang="en-GR" dirty="0">
                      <a:latin typeface="Trebuchet MS" panose="020B0703020202090204" pitchFamily="34" charset="0"/>
                    </a:rPr>
                    <a:t>DRAM Bank</a:t>
                  </a:r>
                </a:p>
              </p:txBody>
            </p:sp>
            <p:sp>
              <p:nvSpPr>
                <p:cNvPr id="265" name="Rounded Rectangle 264">
                  <a:extLst>
                    <a:ext uri="{FF2B5EF4-FFF2-40B4-BE49-F238E27FC236}">
                      <a16:creationId xmlns:a16="http://schemas.microsoft.com/office/drawing/2014/main" id="{3D0A8B51-1D3D-1DC5-9CFD-07A86C01F4A9}"/>
                    </a:ext>
                  </a:extLst>
                </p:cNvPr>
                <p:cNvSpPr/>
                <p:nvPr/>
              </p:nvSpPr>
              <p:spPr>
                <a:xfrm>
                  <a:off x="5473863" y="5343893"/>
                  <a:ext cx="1232424" cy="1154544"/>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algn="ctr">
                    <a:lnSpc>
                      <a:spcPct val="90000"/>
                    </a:lnSpc>
                  </a:pPr>
                  <a:r>
                    <a:rPr lang="en-GR" dirty="0">
                      <a:latin typeface="Trebuchet MS" panose="020B0703020202090204" pitchFamily="34" charset="0"/>
                    </a:rPr>
                    <a:t>DRAM Bank</a:t>
                  </a:r>
                </a:p>
              </p:txBody>
            </p:sp>
          </p:grpSp>
          <p:grpSp>
            <p:nvGrpSpPr>
              <p:cNvPr id="250" name="Group 249">
                <a:extLst>
                  <a:ext uri="{FF2B5EF4-FFF2-40B4-BE49-F238E27FC236}">
                    <a16:creationId xmlns:a16="http://schemas.microsoft.com/office/drawing/2014/main" id="{2D9CEB6E-D2A4-1399-0A8C-4E9C4AEBF014}"/>
                  </a:ext>
                </a:extLst>
              </p:cNvPr>
              <p:cNvGrpSpPr>
                <a:grpSpLocks noChangeAspect="1"/>
              </p:cNvGrpSpPr>
              <p:nvPr/>
            </p:nvGrpSpPr>
            <p:grpSpPr>
              <a:xfrm rot="9107400">
                <a:off x="2543786" y="5707253"/>
                <a:ext cx="555444" cy="203167"/>
                <a:chOff x="437675" y="4706915"/>
                <a:chExt cx="695996" cy="239181"/>
              </a:xfrm>
              <a:solidFill>
                <a:schemeClr val="accent1">
                  <a:lumMod val="20000"/>
                  <a:lumOff val="80000"/>
                </a:schemeClr>
              </a:solidFill>
            </p:grpSpPr>
            <p:sp>
              <p:nvSpPr>
                <p:cNvPr id="257" name="Rectangle 256">
                  <a:extLst>
                    <a:ext uri="{FF2B5EF4-FFF2-40B4-BE49-F238E27FC236}">
                      <a16:creationId xmlns:a16="http://schemas.microsoft.com/office/drawing/2014/main" id="{03EB9B82-D16D-2615-5474-FC55BAF7C7FF}"/>
                    </a:ext>
                  </a:extLst>
                </p:cNvPr>
                <p:cNvSpPr/>
                <p:nvPr/>
              </p:nvSpPr>
              <p:spPr>
                <a:xfrm>
                  <a:off x="437675" y="4706915"/>
                  <a:ext cx="226808" cy="233998"/>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58" name="Rectangle 257">
                  <a:extLst>
                    <a:ext uri="{FF2B5EF4-FFF2-40B4-BE49-F238E27FC236}">
                      <a16:creationId xmlns:a16="http://schemas.microsoft.com/office/drawing/2014/main" id="{033C5A26-CA4F-0EEC-74AE-D93301ABA256}"/>
                    </a:ext>
                  </a:extLst>
                </p:cNvPr>
                <p:cNvSpPr/>
                <p:nvPr/>
              </p:nvSpPr>
              <p:spPr>
                <a:xfrm>
                  <a:off x="670711" y="4708603"/>
                  <a:ext cx="226808" cy="234001"/>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59" name="Rectangle 258">
                  <a:extLst>
                    <a:ext uri="{FF2B5EF4-FFF2-40B4-BE49-F238E27FC236}">
                      <a16:creationId xmlns:a16="http://schemas.microsoft.com/office/drawing/2014/main" id="{D476FC51-D0D0-352A-BCAE-0262DB295E5E}"/>
                    </a:ext>
                  </a:extLst>
                </p:cNvPr>
                <p:cNvSpPr/>
                <p:nvPr/>
              </p:nvSpPr>
              <p:spPr>
                <a:xfrm>
                  <a:off x="906873" y="4712096"/>
                  <a:ext cx="226798"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251" name="Group 250">
                <a:extLst>
                  <a:ext uri="{FF2B5EF4-FFF2-40B4-BE49-F238E27FC236}">
                    <a16:creationId xmlns:a16="http://schemas.microsoft.com/office/drawing/2014/main" id="{7F3245E6-7595-5646-A570-FEE24652E5A8}"/>
                  </a:ext>
                </a:extLst>
              </p:cNvPr>
              <p:cNvGrpSpPr>
                <a:grpSpLocks noChangeAspect="1"/>
              </p:cNvGrpSpPr>
              <p:nvPr/>
            </p:nvGrpSpPr>
            <p:grpSpPr>
              <a:xfrm rot="9107400">
                <a:off x="3612846" y="5674147"/>
                <a:ext cx="552596" cy="204065"/>
                <a:chOff x="462661" y="4761518"/>
                <a:chExt cx="692419" cy="240229"/>
              </a:xfrm>
              <a:solidFill>
                <a:schemeClr val="accent1">
                  <a:lumMod val="20000"/>
                  <a:lumOff val="80000"/>
                </a:schemeClr>
              </a:solidFill>
            </p:grpSpPr>
            <p:sp>
              <p:nvSpPr>
                <p:cNvPr id="253" name="Rectangle 252">
                  <a:extLst>
                    <a:ext uri="{FF2B5EF4-FFF2-40B4-BE49-F238E27FC236}">
                      <a16:creationId xmlns:a16="http://schemas.microsoft.com/office/drawing/2014/main" id="{D6B149D2-13F9-8345-13F6-808C86FC24F2}"/>
                    </a:ext>
                  </a:extLst>
                </p:cNvPr>
                <p:cNvSpPr/>
                <p:nvPr/>
              </p:nvSpPr>
              <p:spPr>
                <a:xfrm>
                  <a:off x="462661" y="4761518"/>
                  <a:ext cx="226799" cy="234001"/>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54" name="Rectangle 253">
                  <a:extLst>
                    <a:ext uri="{FF2B5EF4-FFF2-40B4-BE49-F238E27FC236}">
                      <a16:creationId xmlns:a16="http://schemas.microsoft.com/office/drawing/2014/main" id="{A0795224-C4B3-EEA4-1206-3DF1958C0A60}"/>
                    </a:ext>
                  </a:extLst>
                </p:cNvPr>
                <p:cNvSpPr/>
                <p:nvPr/>
              </p:nvSpPr>
              <p:spPr>
                <a:xfrm>
                  <a:off x="693977" y="4762658"/>
                  <a:ext cx="226799" cy="234006"/>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255" name="Rectangle 254">
                  <a:extLst>
                    <a:ext uri="{FF2B5EF4-FFF2-40B4-BE49-F238E27FC236}">
                      <a16:creationId xmlns:a16="http://schemas.microsoft.com/office/drawing/2014/main" id="{AF969546-7FA5-E92E-2954-991FA6DDDA06}"/>
                    </a:ext>
                  </a:extLst>
                </p:cNvPr>
                <p:cNvSpPr/>
                <p:nvPr/>
              </p:nvSpPr>
              <p:spPr>
                <a:xfrm>
                  <a:off x="928280" y="4767749"/>
                  <a:ext cx="226800" cy="233998"/>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grpSp>
        <p:nvGrpSpPr>
          <p:cNvPr id="299" name="Group 298">
            <a:extLst>
              <a:ext uri="{FF2B5EF4-FFF2-40B4-BE49-F238E27FC236}">
                <a16:creationId xmlns:a16="http://schemas.microsoft.com/office/drawing/2014/main" id="{54BBF1FB-2998-D899-4DF3-66BF9CC4B6F7}"/>
              </a:ext>
            </a:extLst>
          </p:cNvPr>
          <p:cNvGrpSpPr>
            <a:grpSpLocks/>
          </p:cNvGrpSpPr>
          <p:nvPr/>
        </p:nvGrpSpPr>
        <p:grpSpPr>
          <a:xfrm>
            <a:off x="327444" y="1576693"/>
            <a:ext cx="2670019" cy="1587476"/>
            <a:chOff x="3850224" y="5334780"/>
            <a:chExt cx="2665004" cy="1650514"/>
          </a:xfrm>
        </p:grpSpPr>
        <p:sp>
          <p:nvSpPr>
            <p:cNvPr id="300" name="Rectangle 299">
              <a:extLst>
                <a:ext uri="{FF2B5EF4-FFF2-40B4-BE49-F238E27FC236}">
                  <a16:creationId xmlns:a16="http://schemas.microsoft.com/office/drawing/2014/main" id="{5F8BF3DE-65ED-AA14-D018-755008F2D55F}"/>
                </a:ext>
              </a:extLst>
            </p:cNvPr>
            <p:cNvSpPr/>
            <p:nvPr/>
          </p:nvSpPr>
          <p:spPr>
            <a:xfrm rot="5400000">
              <a:off x="4520286" y="6045341"/>
              <a:ext cx="158910" cy="187409"/>
            </a:xfrm>
            <a:prstGeom prst="rect">
              <a:avLst/>
            </a:prstGeom>
            <a:solidFill>
              <a:schemeClr val="accent1">
                <a:lumMod val="20000"/>
                <a:lumOff val="80000"/>
              </a:schemeClr>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01" name="Rectangle 300">
              <a:extLst>
                <a:ext uri="{FF2B5EF4-FFF2-40B4-BE49-F238E27FC236}">
                  <a16:creationId xmlns:a16="http://schemas.microsoft.com/office/drawing/2014/main" id="{EF03336B-ED82-B64B-E9BB-AAC619C50D99}"/>
                </a:ext>
              </a:extLst>
            </p:cNvPr>
            <p:cNvSpPr/>
            <p:nvPr/>
          </p:nvSpPr>
          <p:spPr>
            <a:xfrm rot="5400000">
              <a:off x="4750333" y="6038116"/>
              <a:ext cx="158910" cy="187409"/>
            </a:xfrm>
            <a:prstGeom prst="rect">
              <a:avLst/>
            </a:prstGeom>
            <a:solidFill>
              <a:schemeClr val="accent5">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nvGrpSpPr>
            <p:cNvPr id="302" name="Group 301">
              <a:extLst>
                <a:ext uri="{FF2B5EF4-FFF2-40B4-BE49-F238E27FC236}">
                  <a16:creationId xmlns:a16="http://schemas.microsoft.com/office/drawing/2014/main" id="{83C5C8A4-CE70-726F-7147-B732CA1C67C6}"/>
                </a:ext>
              </a:extLst>
            </p:cNvPr>
            <p:cNvGrpSpPr/>
            <p:nvPr/>
          </p:nvGrpSpPr>
          <p:grpSpPr>
            <a:xfrm>
              <a:off x="4424525" y="6373688"/>
              <a:ext cx="570990" cy="424635"/>
              <a:chOff x="6780611" y="5117781"/>
              <a:chExt cx="706312" cy="564096"/>
            </a:xfrm>
          </p:grpSpPr>
          <p:cxnSp>
            <p:nvCxnSpPr>
              <p:cNvPr id="334" name="Straight Arrow Connector 333">
                <a:extLst>
                  <a:ext uri="{FF2B5EF4-FFF2-40B4-BE49-F238E27FC236}">
                    <a16:creationId xmlns:a16="http://schemas.microsoft.com/office/drawing/2014/main" id="{458F3641-3BAE-0F4E-ED07-C3CD03442EF4}"/>
                  </a:ext>
                </a:extLst>
              </p:cNvPr>
              <p:cNvCxnSpPr>
                <a:cxnSpLocks/>
              </p:cNvCxnSpPr>
              <p:nvPr/>
            </p:nvCxnSpPr>
            <p:spPr>
              <a:xfrm>
                <a:off x="6806805" y="5117781"/>
                <a:ext cx="622274" cy="0"/>
              </a:xfrm>
              <a:prstGeom prst="straightConnector1">
                <a:avLst/>
              </a:prstGeom>
              <a:ln w="57150">
                <a:solidFill>
                  <a:schemeClr val="accent2"/>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35" name="TextBox 334">
                <a:extLst>
                  <a:ext uri="{FF2B5EF4-FFF2-40B4-BE49-F238E27FC236}">
                    <a16:creationId xmlns:a16="http://schemas.microsoft.com/office/drawing/2014/main" id="{7ECB619C-FA98-EC2F-2D58-878070A5BA3A}"/>
                  </a:ext>
                </a:extLst>
              </p:cNvPr>
              <p:cNvSpPr txBox="1"/>
              <p:nvPr/>
            </p:nvSpPr>
            <p:spPr>
              <a:xfrm>
                <a:off x="6780611" y="5191246"/>
                <a:ext cx="706312" cy="490631"/>
              </a:xfrm>
              <a:prstGeom prst="rect">
                <a:avLst/>
              </a:prstGeom>
              <a:noFill/>
              <a:ln>
                <a:noFill/>
              </a:ln>
            </p:spPr>
            <p:txBody>
              <a:bodyPr wrap="none" rtlCol="0">
                <a:spAutoFit/>
              </a:bodyPr>
              <a:lstStyle/>
              <a:p>
                <a:pPr>
                  <a:lnSpc>
                    <a:spcPct val="90000"/>
                  </a:lnSpc>
                </a:pPr>
                <a:r>
                  <a:rPr lang="en-GR" sz="2000" dirty="0">
                    <a:solidFill>
                      <a:schemeClr val="accent2"/>
                    </a:solidFill>
                    <a:latin typeface="Trebuchet MS" panose="020B0703020202090204" pitchFamily="34" charset="0"/>
                  </a:rPr>
                  <a:t>bus</a:t>
                </a:r>
              </a:p>
            </p:txBody>
          </p:sp>
        </p:grpSp>
        <p:grpSp>
          <p:nvGrpSpPr>
            <p:cNvPr id="304" name="Group 303">
              <a:extLst>
                <a:ext uri="{FF2B5EF4-FFF2-40B4-BE49-F238E27FC236}">
                  <a16:creationId xmlns:a16="http://schemas.microsoft.com/office/drawing/2014/main" id="{E654DA23-2AF9-A871-A96F-59FB01D9EE9A}"/>
                </a:ext>
              </a:extLst>
            </p:cNvPr>
            <p:cNvGrpSpPr/>
            <p:nvPr/>
          </p:nvGrpSpPr>
          <p:grpSpPr>
            <a:xfrm>
              <a:off x="4977560" y="5731665"/>
              <a:ext cx="1438557" cy="1253629"/>
              <a:chOff x="1561352" y="4544213"/>
              <a:chExt cx="1824305" cy="1665352"/>
            </a:xfrm>
          </p:grpSpPr>
          <p:grpSp>
            <p:nvGrpSpPr>
              <p:cNvPr id="311" name="Group 310">
                <a:extLst>
                  <a:ext uri="{FF2B5EF4-FFF2-40B4-BE49-F238E27FC236}">
                    <a16:creationId xmlns:a16="http://schemas.microsoft.com/office/drawing/2014/main" id="{560B3168-1938-9C34-6040-2B3387895A37}"/>
                  </a:ext>
                </a:extLst>
              </p:cNvPr>
              <p:cNvGrpSpPr>
                <a:grpSpLocks noChangeAspect="1"/>
              </p:cNvGrpSpPr>
              <p:nvPr/>
            </p:nvGrpSpPr>
            <p:grpSpPr>
              <a:xfrm>
                <a:off x="1561352" y="4544213"/>
                <a:ext cx="1824305" cy="1665352"/>
                <a:chOff x="3424128" y="4655397"/>
                <a:chExt cx="2075970" cy="1895094"/>
              </a:xfrm>
            </p:grpSpPr>
            <p:sp>
              <p:nvSpPr>
                <p:cNvPr id="331" name="Rounded Rectangle 330">
                  <a:extLst>
                    <a:ext uri="{FF2B5EF4-FFF2-40B4-BE49-F238E27FC236}">
                      <a16:creationId xmlns:a16="http://schemas.microsoft.com/office/drawing/2014/main" id="{D73BDA0C-7BCF-CA49-7528-57AEED14B83E}"/>
                    </a:ext>
                  </a:extLst>
                </p:cNvPr>
                <p:cNvSpPr>
                  <a:spLocks/>
                </p:cNvSpPr>
                <p:nvPr/>
              </p:nvSpPr>
              <p:spPr>
                <a:xfrm>
                  <a:off x="3424128" y="4655397"/>
                  <a:ext cx="2075970" cy="1895094"/>
                </a:xfrm>
                <a:prstGeom prst="roundRect">
                  <a:avLst>
                    <a:gd name="adj" fmla="val 7426"/>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algn="ctr"/>
                  <a:r>
                    <a:rPr lang="en-GR" sz="1600" dirty="0">
                      <a:solidFill>
                        <a:schemeClr val="tx1"/>
                      </a:solidFill>
                      <a:latin typeface="Trebuchet MS" panose="020B0703020202090204" pitchFamily="34" charset="0"/>
                    </a:rPr>
                    <a:t>Main Memory</a:t>
                  </a:r>
                </a:p>
              </p:txBody>
            </p:sp>
            <p:sp>
              <p:nvSpPr>
                <p:cNvPr id="332" name="Rounded Rectangle 331">
                  <a:extLst>
                    <a:ext uri="{FF2B5EF4-FFF2-40B4-BE49-F238E27FC236}">
                      <a16:creationId xmlns:a16="http://schemas.microsoft.com/office/drawing/2014/main" id="{918726EC-FC75-D1CA-5FC4-B1DBF0B74FBB}"/>
                    </a:ext>
                  </a:extLst>
                </p:cNvPr>
                <p:cNvSpPr/>
                <p:nvPr/>
              </p:nvSpPr>
              <p:spPr>
                <a:xfrm>
                  <a:off x="3509754" y="5160509"/>
                  <a:ext cx="934958" cy="1310010"/>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algn="ctr">
                    <a:lnSpc>
                      <a:spcPct val="90000"/>
                    </a:lnSpc>
                  </a:pPr>
                  <a:r>
                    <a:rPr lang="en-GR" sz="1600" dirty="0">
                      <a:latin typeface="Trebuchet MS" panose="020B0703020202090204" pitchFamily="34" charset="0"/>
                    </a:rPr>
                    <a:t>DRAM Bank</a:t>
                  </a:r>
                </a:p>
              </p:txBody>
            </p:sp>
            <p:sp>
              <p:nvSpPr>
                <p:cNvPr id="333" name="Rounded Rectangle 332">
                  <a:extLst>
                    <a:ext uri="{FF2B5EF4-FFF2-40B4-BE49-F238E27FC236}">
                      <a16:creationId xmlns:a16="http://schemas.microsoft.com/office/drawing/2014/main" id="{F773130E-543D-23A0-63E8-B5AC4744FF1D}"/>
                    </a:ext>
                  </a:extLst>
                </p:cNvPr>
                <p:cNvSpPr/>
                <p:nvPr/>
              </p:nvSpPr>
              <p:spPr>
                <a:xfrm>
                  <a:off x="4513746" y="5166544"/>
                  <a:ext cx="913445" cy="1303978"/>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algn="ctr">
                    <a:lnSpc>
                      <a:spcPct val="90000"/>
                    </a:lnSpc>
                  </a:pPr>
                  <a:r>
                    <a:rPr lang="en-GR" sz="1600" dirty="0">
                      <a:latin typeface="Trebuchet MS" panose="020B0703020202090204" pitchFamily="34" charset="0"/>
                    </a:rPr>
                    <a:t>DRAM Bank</a:t>
                  </a:r>
                </a:p>
              </p:txBody>
            </p:sp>
          </p:grpSp>
          <p:grpSp>
            <p:nvGrpSpPr>
              <p:cNvPr id="312" name="Group 311">
                <a:extLst>
                  <a:ext uri="{FF2B5EF4-FFF2-40B4-BE49-F238E27FC236}">
                    <a16:creationId xmlns:a16="http://schemas.microsoft.com/office/drawing/2014/main" id="{0E10103B-245E-6C59-7E9D-B5C60744A676}"/>
                  </a:ext>
                </a:extLst>
              </p:cNvPr>
              <p:cNvGrpSpPr/>
              <p:nvPr/>
            </p:nvGrpSpPr>
            <p:grpSpPr>
              <a:xfrm>
                <a:off x="1671762" y="5562696"/>
                <a:ext cx="755788" cy="441634"/>
                <a:chOff x="1671762" y="5562696"/>
                <a:chExt cx="755788" cy="441634"/>
              </a:xfrm>
            </p:grpSpPr>
            <p:grpSp>
              <p:nvGrpSpPr>
                <p:cNvPr id="322" name="Group 321">
                  <a:extLst>
                    <a:ext uri="{FF2B5EF4-FFF2-40B4-BE49-F238E27FC236}">
                      <a16:creationId xmlns:a16="http://schemas.microsoft.com/office/drawing/2014/main" id="{1C44319C-145E-0F43-724B-5AC9643FDDA5}"/>
                    </a:ext>
                  </a:extLst>
                </p:cNvPr>
                <p:cNvGrpSpPr>
                  <a:grpSpLocks noChangeAspect="1"/>
                </p:cNvGrpSpPr>
                <p:nvPr/>
              </p:nvGrpSpPr>
              <p:grpSpPr>
                <a:xfrm rot="9107400">
                  <a:off x="1671762" y="5562696"/>
                  <a:ext cx="542907" cy="202331"/>
                  <a:chOff x="1329463" y="5346488"/>
                  <a:chExt cx="680279" cy="238193"/>
                </a:xfrm>
                <a:solidFill>
                  <a:schemeClr val="accent1">
                    <a:lumMod val="20000"/>
                    <a:lumOff val="80000"/>
                  </a:schemeClr>
                </a:solidFill>
              </p:grpSpPr>
              <p:sp>
                <p:nvSpPr>
                  <p:cNvPr id="327" name="Rectangle 326">
                    <a:extLst>
                      <a:ext uri="{FF2B5EF4-FFF2-40B4-BE49-F238E27FC236}">
                        <a16:creationId xmlns:a16="http://schemas.microsoft.com/office/drawing/2014/main" id="{9BD24B62-158B-1529-497D-FECDCBC2FE32}"/>
                      </a:ext>
                    </a:extLst>
                  </p:cNvPr>
                  <p:cNvSpPr/>
                  <p:nvPr/>
                </p:nvSpPr>
                <p:spPr>
                  <a:xfrm>
                    <a:off x="1329463" y="5346590"/>
                    <a:ext cx="226798" cy="234011"/>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28" name="Rectangle 327">
                    <a:extLst>
                      <a:ext uri="{FF2B5EF4-FFF2-40B4-BE49-F238E27FC236}">
                        <a16:creationId xmlns:a16="http://schemas.microsoft.com/office/drawing/2014/main" id="{C451B2A7-EE78-AF8C-BF51-DB92A1E6D99A}"/>
                      </a:ext>
                    </a:extLst>
                  </p:cNvPr>
                  <p:cNvSpPr/>
                  <p:nvPr/>
                </p:nvSpPr>
                <p:spPr>
                  <a:xfrm>
                    <a:off x="1557261" y="5346488"/>
                    <a:ext cx="226803" cy="234009"/>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29" name="Rectangle 328">
                    <a:extLst>
                      <a:ext uri="{FF2B5EF4-FFF2-40B4-BE49-F238E27FC236}">
                        <a16:creationId xmlns:a16="http://schemas.microsoft.com/office/drawing/2014/main" id="{2D152F03-98E3-5756-BCC0-AE0C35BEC088}"/>
                      </a:ext>
                    </a:extLst>
                  </p:cNvPr>
                  <p:cNvSpPr/>
                  <p:nvPr/>
                </p:nvSpPr>
                <p:spPr>
                  <a:xfrm>
                    <a:off x="1782943" y="5350675"/>
                    <a:ext cx="226799" cy="234006"/>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23" name="Group 322">
                  <a:extLst>
                    <a:ext uri="{FF2B5EF4-FFF2-40B4-BE49-F238E27FC236}">
                      <a16:creationId xmlns:a16="http://schemas.microsoft.com/office/drawing/2014/main" id="{BE53B3DD-E21C-70DF-66D4-EE8A7BFEA3DF}"/>
                    </a:ext>
                  </a:extLst>
                </p:cNvPr>
                <p:cNvGrpSpPr>
                  <a:grpSpLocks noChangeAspect="1"/>
                </p:cNvGrpSpPr>
                <p:nvPr/>
              </p:nvGrpSpPr>
              <p:grpSpPr>
                <a:xfrm rot="9107400">
                  <a:off x="1884548" y="5802106"/>
                  <a:ext cx="543002" cy="202224"/>
                  <a:chOff x="1329346" y="5346489"/>
                  <a:chExt cx="680397" cy="238066"/>
                </a:xfrm>
                <a:solidFill>
                  <a:schemeClr val="accent5">
                    <a:lumMod val="20000"/>
                    <a:lumOff val="80000"/>
                  </a:schemeClr>
                </a:solidFill>
              </p:grpSpPr>
              <p:sp>
                <p:nvSpPr>
                  <p:cNvPr id="324" name="Rectangle 323">
                    <a:extLst>
                      <a:ext uri="{FF2B5EF4-FFF2-40B4-BE49-F238E27FC236}">
                        <a16:creationId xmlns:a16="http://schemas.microsoft.com/office/drawing/2014/main" id="{45836422-1B74-7B6B-5023-B49227A88E30}"/>
                      </a:ext>
                    </a:extLst>
                  </p:cNvPr>
                  <p:cNvSpPr/>
                  <p:nvPr/>
                </p:nvSpPr>
                <p:spPr>
                  <a:xfrm>
                    <a:off x="1329346" y="5346617"/>
                    <a:ext cx="226799" cy="234005"/>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25" name="Rectangle 324">
                    <a:extLst>
                      <a:ext uri="{FF2B5EF4-FFF2-40B4-BE49-F238E27FC236}">
                        <a16:creationId xmlns:a16="http://schemas.microsoft.com/office/drawing/2014/main" id="{54F0E6D7-6B2A-E399-04AB-8E643608275A}"/>
                      </a:ext>
                    </a:extLst>
                  </p:cNvPr>
                  <p:cNvSpPr/>
                  <p:nvPr/>
                </p:nvSpPr>
                <p:spPr>
                  <a:xfrm>
                    <a:off x="1557199" y="5346489"/>
                    <a:ext cx="226799" cy="234001"/>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26" name="Rectangle 325">
                    <a:extLst>
                      <a:ext uri="{FF2B5EF4-FFF2-40B4-BE49-F238E27FC236}">
                        <a16:creationId xmlns:a16="http://schemas.microsoft.com/office/drawing/2014/main" id="{986BC92B-D275-0ADB-086C-5393D6ECFC6E}"/>
                      </a:ext>
                    </a:extLst>
                  </p:cNvPr>
                  <p:cNvSpPr/>
                  <p:nvPr/>
                </p:nvSpPr>
                <p:spPr>
                  <a:xfrm>
                    <a:off x="1782942" y="5350563"/>
                    <a:ext cx="226801" cy="233992"/>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313" name="Group 312">
                <a:extLst>
                  <a:ext uri="{FF2B5EF4-FFF2-40B4-BE49-F238E27FC236}">
                    <a16:creationId xmlns:a16="http://schemas.microsoft.com/office/drawing/2014/main" id="{3E3CE4FA-D6C6-A0CB-69D2-27C5FE1B1292}"/>
                  </a:ext>
                </a:extLst>
              </p:cNvPr>
              <p:cNvGrpSpPr/>
              <p:nvPr/>
            </p:nvGrpSpPr>
            <p:grpSpPr>
              <a:xfrm>
                <a:off x="2533921" y="5577379"/>
                <a:ext cx="756930" cy="442228"/>
                <a:chOff x="1427759" y="5577379"/>
                <a:chExt cx="756930" cy="442228"/>
              </a:xfrm>
            </p:grpSpPr>
            <p:grpSp>
              <p:nvGrpSpPr>
                <p:cNvPr id="314" name="Group 313">
                  <a:extLst>
                    <a:ext uri="{FF2B5EF4-FFF2-40B4-BE49-F238E27FC236}">
                      <a16:creationId xmlns:a16="http://schemas.microsoft.com/office/drawing/2014/main" id="{085FE286-4DD9-F05A-0AA3-586E74EF2075}"/>
                    </a:ext>
                  </a:extLst>
                </p:cNvPr>
                <p:cNvGrpSpPr>
                  <a:grpSpLocks noChangeAspect="1"/>
                </p:cNvGrpSpPr>
                <p:nvPr/>
              </p:nvGrpSpPr>
              <p:grpSpPr>
                <a:xfrm rot="9107400">
                  <a:off x="1427759" y="5577379"/>
                  <a:ext cx="544095" cy="202859"/>
                  <a:chOff x="1606327" y="5465857"/>
                  <a:chExt cx="681760" cy="238803"/>
                </a:xfrm>
                <a:solidFill>
                  <a:schemeClr val="accent1">
                    <a:lumMod val="20000"/>
                    <a:lumOff val="80000"/>
                  </a:schemeClr>
                </a:solidFill>
              </p:grpSpPr>
              <p:sp>
                <p:nvSpPr>
                  <p:cNvPr id="319" name="Rectangle 318">
                    <a:extLst>
                      <a:ext uri="{FF2B5EF4-FFF2-40B4-BE49-F238E27FC236}">
                        <a16:creationId xmlns:a16="http://schemas.microsoft.com/office/drawing/2014/main" id="{D4431033-C7DC-688F-2A94-434FD58B6BEF}"/>
                      </a:ext>
                    </a:extLst>
                  </p:cNvPr>
                  <p:cNvSpPr/>
                  <p:nvPr/>
                </p:nvSpPr>
                <p:spPr>
                  <a:xfrm>
                    <a:off x="1606327" y="5465891"/>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20" name="Rectangle 319">
                    <a:extLst>
                      <a:ext uri="{FF2B5EF4-FFF2-40B4-BE49-F238E27FC236}">
                        <a16:creationId xmlns:a16="http://schemas.microsoft.com/office/drawing/2014/main" id="{E60C9729-DEFB-E6A8-259C-E3F2E9353AB8}"/>
                      </a:ext>
                    </a:extLst>
                  </p:cNvPr>
                  <p:cNvSpPr/>
                  <p:nvPr/>
                </p:nvSpPr>
                <p:spPr>
                  <a:xfrm>
                    <a:off x="1834060" y="5465857"/>
                    <a:ext cx="226800" cy="233983"/>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21" name="Rectangle 320">
                    <a:extLst>
                      <a:ext uri="{FF2B5EF4-FFF2-40B4-BE49-F238E27FC236}">
                        <a16:creationId xmlns:a16="http://schemas.microsoft.com/office/drawing/2014/main" id="{BD2DF89D-0ED4-5C05-8F16-FEDE134969D4}"/>
                      </a:ext>
                    </a:extLst>
                  </p:cNvPr>
                  <p:cNvSpPr/>
                  <p:nvPr/>
                </p:nvSpPr>
                <p:spPr>
                  <a:xfrm>
                    <a:off x="2061287" y="5470660"/>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15" name="Group 314">
                  <a:extLst>
                    <a:ext uri="{FF2B5EF4-FFF2-40B4-BE49-F238E27FC236}">
                      <a16:creationId xmlns:a16="http://schemas.microsoft.com/office/drawing/2014/main" id="{976C4043-0B9B-1368-B65B-CD050E2B3D85}"/>
                    </a:ext>
                  </a:extLst>
                </p:cNvPr>
                <p:cNvGrpSpPr>
                  <a:grpSpLocks noChangeAspect="1"/>
                </p:cNvGrpSpPr>
                <p:nvPr/>
              </p:nvGrpSpPr>
              <p:grpSpPr>
                <a:xfrm rot="9107400">
                  <a:off x="1640569" y="5816736"/>
                  <a:ext cx="544120" cy="202871"/>
                  <a:chOff x="1606305" y="5465840"/>
                  <a:chExt cx="681804" cy="238819"/>
                </a:xfrm>
                <a:solidFill>
                  <a:schemeClr val="accent5">
                    <a:lumMod val="20000"/>
                    <a:lumOff val="80000"/>
                  </a:schemeClr>
                </a:solidFill>
              </p:grpSpPr>
              <p:sp>
                <p:nvSpPr>
                  <p:cNvPr id="316" name="Rectangle 315">
                    <a:extLst>
                      <a:ext uri="{FF2B5EF4-FFF2-40B4-BE49-F238E27FC236}">
                        <a16:creationId xmlns:a16="http://schemas.microsoft.com/office/drawing/2014/main" id="{7C758B9B-218D-3769-1BF8-332A20E8610B}"/>
                      </a:ext>
                    </a:extLst>
                  </p:cNvPr>
                  <p:cNvSpPr/>
                  <p:nvPr/>
                </p:nvSpPr>
                <p:spPr>
                  <a:xfrm>
                    <a:off x="1606305" y="5465911"/>
                    <a:ext cx="226805" cy="233996"/>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17" name="Rectangle 316">
                    <a:extLst>
                      <a:ext uri="{FF2B5EF4-FFF2-40B4-BE49-F238E27FC236}">
                        <a16:creationId xmlns:a16="http://schemas.microsoft.com/office/drawing/2014/main" id="{DA4EAFC1-9F87-A44D-B08B-9CC087E28E56}"/>
                      </a:ext>
                    </a:extLst>
                  </p:cNvPr>
                  <p:cNvSpPr/>
                  <p:nvPr/>
                </p:nvSpPr>
                <p:spPr>
                  <a:xfrm>
                    <a:off x="1834062" y="5465840"/>
                    <a:ext cx="226805" cy="233998"/>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18" name="Rectangle 317">
                    <a:extLst>
                      <a:ext uri="{FF2B5EF4-FFF2-40B4-BE49-F238E27FC236}">
                        <a16:creationId xmlns:a16="http://schemas.microsoft.com/office/drawing/2014/main" id="{32AEED07-5C12-F5CC-718B-B00AE4F72D0D}"/>
                      </a:ext>
                    </a:extLst>
                  </p:cNvPr>
                  <p:cNvSpPr/>
                  <p:nvPr/>
                </p:nvSpPr>
                <p:spPr>
                  <a:xfrm>
                    <a:off x="2061308" y="5470665"/>
                    <a:ext cx="226801" cy="233994"/>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sp>
          <p:nvSpPr>
            <p:cNvPr id="305" name="Rounded Rectangle 304">
              <a:extLst>
                <a:ext uri="{FF2B5EF4-FFF2-40B4-BE49-F238E27FC236}">
                  <a16:creationId xmlns:a16="http://schemas.microsoft.com/office/drawing/2014/main" id="{42C1F777-CFAA-18AF-2A82-9C679812E573}"/>
                </a:ext>
              </a:extLst>
            </p:cNvPr>
            <p:cNvSpPr/>
            <p:nvPr/>
          </p:nvSpPr>
          <p:spPr>
            <a:xfrm>
              <a:off x="3850224" y="5731665"/>
              <a:ext cx="590066" cy="1253628"/>
            </a:xfrm>
            <a:prstGeom prst="roundRect">
              <a:avLst>
                <a:gd name="adj" fmla="val 7426"/>
              </a:avLst>
            </a:prstGeom>
            <a:solidFill>
              <a:schemeClr val="bg2"/>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ctr" anchorCtr="1"/>
            <a:lstStyle/>
            <a:p>
              <a:pPr algn="ctr"/>
              <a:r>
                <a:rPr lang="en-GR" dirty="0">
                  <a:solidFill>
                    <a:schemeClr val="tx1"/>
                  </a:solidFill>
                  <a:latin typeface="Trebuchet MS" panose="020B0703020202090204" pitchFamily="34" charset="0"/>
                </a:rPr>
                <a:t>Host CPU</a:t>
              </a:r>
            </a:p>
          </p:txBody>
        </p:sp>
        <p:sp>
          <p:nvSpPr>
            <p:cNvPr id="307" name="TextBox 306">
              <a:extLst>
                <a:ext uri="{FF2B5EF4-FFF2-40B4-BE49-F238E27FC236}">
                  <a16:creationId xmlns:a16="http://schemas.microsoft.com/office/drawing/2014/main" id="{B5F545F4-9104-FC92-5E23-7E62AB71E322}"/>
                </a:ext>
              </a:extLst>
            </p:cNvPr>
            <p:cNvSpPr txBox="1"/>
            <p:nvPr/>
          </p:nvSpPr>
          <p:spPr>
            <a:xfrm>
              <a:off x="4286871" y="5334780"/>
              <a:ext cx="2228357" cy="369332"/>
            </a:xfrm>
            <a:prstGeom prst="rect">
              <a:avLst/>
            </a:prstGeom>
            <a:noFill/>
          </p:spPr>
          <p:txBody>
            <a:bodyPr wrap="square" rtlCol="0">
              <a:spAutoFit/>
            </a:bodyPr>
            <a:lstStyle/>
            <a:p>
              <a:pPr algn="ctr"/>
              <a:r>
                <a:rPr lang="en-US" dirty="0">
                  <a:solidFill>
                    <a:schemeClr val="tx1">
                      <a:lumMod val="85000"/>
                      <a:lumOff val="15000"/>
                    </a:schemeClr>
                  </a:solidFill>
                  <a:latin typeface="Trebuchet MS" panose="020B0703020202090204" pitchFamily="34" charset="0"/>
                </a:rPr>
                <a:t>Execute the </a:t>
              </a:r>
              <a:r>
                <a:rPr lang="en-US" dirty="0">
                  <a:solidFill>
                    <a:schemeClr val="accent4">
                      <a:lumMod val="75000"/>
                    </a:schemeClr>
                  </a:solidFill>
                  <a:latin typeface="Trebuchet MS" panose="020B0703020202090204" pitchFamily="34" charset="0"/>
                </a:rPr>
                <a:t>kernel</a:t>
              </a:r>
              <a:endParaRPr lang="en-GR" dirty="0">
                <a:solidFill>
                  <a:schemeClr val="accent4">
                    <a:lumMod val="75000"/>
                  </a:schemeClr>
                </a:solidFill>
                <a:latin typeface="Trebuchet MS" panose="020B0703020202090204" pitchFamily="34" charset="0"/>
              </a:endParaRPr>
            </a:p>
          </p:txBody>
        </p:sp>
        <p:sp>
          <p:nvSpPr>
            <p:cNvPr id="308" name="Oval 307">
              <a:extLst>
                <a:ext uri="{FF2B5EF4-FFF2-40B4-BE49-F238E27FC236}">
                  <a16:creationId xmlns:a16="http://schemas.microsoft.com/office/drawing/2014/main" id="{7CEA20DF-1125-17E3-9C8B-678F266D4CB4}"/>
                </a:ext>
              </a:extLst>
            </p:cNvPr>
            <p:cNvSpPr/>
            <p:nvPr/>
          </p:nvSpPr>
          <p:spPr>
            <a:xfrm>
              <a:off x="3996665" y="5370397"/>
              <a:ext cx="320130" cy="298097"/>
            </a:xfrm>
            <a:prstGeom prst="ellipse">
              <a:avLst/>
            </a:prstGeom>
            <a:solidFill>
              <a:schemeClr val="tx1">
                <a:lumMod val="85000"/>
                <a:lumOff val="15000"/>
              </a:schemeClr>
            </a:solidFill>
          </p:spPr>
          <p:style>
            <a:lnRef idx="2">
              <a:schemeClr val="dk1">
                <a:shade val="50000"/>
              </a:schemeClr>
            </a:lnRef>
            <a:fillRef idx="1">
              <a:schemeClr val="dk1"/>
            </a:fillRef>
            <a:effectRef idx="0">
              <a:schemeClr val="dk1"/>
            </a:effectRef>
            <a:fontRef idx="minor">
              <a:schemeClr val="lt1"/>
            </a:fontRef>
          </p:style>
          <p:txBody>
            <a:bodyPr lIns="36000" tIns="72000" rIns="36000" bIns="72000" rtlCol="0" anchor="ctr"/>
            <a:lstStyle/>
            <a:p>
              <a:pPr algn="ctr"/>
              <a:r>
                <a:rPr lang="en-GR" sz="2200" dirty="0">
                  <a:latin typeface="Trebuchet MS" panose="020B0703020202090204" pitchFamily="34" charset="0"/>
                </a:rPr>
                <a:t>1</a:t>
              </a:r>
            </a:p>
          </p:txBody>
        </p:sp>
      </p:grpSp>
      <p:sp>
        <p:nvSpPr>
          <p:cNvPr id="336" name="TextBox 335">
            <a:extLst>
              <a:ext uri="{FF2B5EF4-FFF2-40B4-BE49-F238E27FC236}">
                <a16:creationId xmlns:a16="http://schemas.microsoft.com/office/drawing/2014/main" id="{27C459F5-486A-E383-63AC-B84AD701603B}"/>
              </a:ext>
            </a:extLst>
          </p:cNvPr>
          <p:cNvSpPr txBox="1"/>
          <p:nvPr/>
        </p:nvSpPr>
        <p:spPr>
          <a:xfrm>
            <a:off x="794017" y="1169350"/>
            <a:ext cx="1875830" cy="461665"/>
          </a:xfrm>
          <a:prstGeom prst="rect">
            <a:avLst/>
          </a:prstGeom>
          <a:noFill/>
        </p:spPr>
        <p:txBody>
          <a:bodyPr wrap="square" rtlCol="0">
            <a:spAutoFit/>
          </a:bodyPr>
          <a:lstStyle/>
          <a:p>
            <a:r>
              <a:rPr lang="en-US" sz="2400" dirty="0">
                <a:solidFill>
                  <a:schemeClr val="accent1"/>
                </a:solidFill>
                <a:latin typeface="Trebuchet MS" panose="020B0703020202090204" pitchFamily="34" charset="0"/>
              </a:rPr>
              <a:t>CPU System</a:t>
            </a:r>
            <a:endParaRPr lang="en-GR" sz="2400" dirty="0">
              <a:solidFill>
                <a:schemeClr val="accent1"/>
              </a:solidFill>
              <a:latin typeface="Trebuchet MS" panose="020B0703020202090204" pitchFamily="34" charset="0"/>
            </a:endParaRPr>
          </a:p>
        </p:txBody>
      </p:sp>
      <p:sp>
        <p:nvSpPr>
          <p:cNvPr id="337" name="TextBox 336">
            <a:extLst>
              <a:ext uri="{FF2B5EF4-FFF2-40B4-BE49-F238E27FC236}">
                <a16:creationId xmlns:a16="http://schemas.microsoft.com/office/drawing/2014/main" id="{422D9785-C86A-68AE-7A5B-B2AAAFF31B54}"/>
              </a:ext>
            </a:extLst>
          </p:cNvPr>
          <p:cNvSpPr txBox="1"/>
          <p:nvPr/>
        </p:nvSpPr>
        <p:spPr>
          <a:xfrm>
            <a:off x="5773407" y="937862"/>
            <a:ext cx="1875830" cy="461665"/>
          </a:xfrm>
          <a:prstGeom prst="rect">
            <a:avLst/>
          </a:prstGeom>
          <a:noFill/>
        </p:spPr>
        <p:txBody>
          <a:bodyPr wrap="square" rtlCol="0">
            <a:spAutoFit/>
          </a:bodyPr>
          <a:lstStyle/>
          <a:p>
            <a:r>
              <a:rPr lang="en-US" sz="2400" dirty="0">
                <a:solidFill>
                  <a:schemeClr val="accent1"/>
                </a:solidFill>
                <a:latin typeface="Trebuchet MS" panose="020B0703020202090204" pitchFamily="34" charset="0"/>
              </a:rPr>
              <a:t>GPU System</a:t>
            </a:r>
            <a:endParaRPr lang="en-GR" sz="2400" dirty="0">
              <a:solidFill>
                <a:schemeClr val="accent1"/>
              </a:solidFill>
              <a:latin typeface="Trebuchet MS" panose="020B0703020202090204" pitchFamily="34" charset="0"/>
            </a:endParaRPr>
          </a:p>
        </p:txBody>
      </p:sp>
      <p:grpSp>
        <p:nvGrpSpPr>
          <p:cNvPr id="338" name="Group 337">
            <a:extLst>
              <a:ext uri="{FF2B5EF4-FFF2-40B4-BE49-F238E27FC236}">
                <a16:creationId xmlns:a16="http://schemas.microsoft.com/office/drawing/2014/main" id="{4C6334F8-7C3B-EDC5-809D-E046A1FE164A}"/>
              </a:ext>
            </a:extLst>
          </p:cNvPr>
          <p:cNvGrpSpPr>
            <a:grpSpLocks noChangeAspect="1"/>
          </p:cNvGrpSpPr>
          <p:nvPr/>
        </p:nvGrpSpPr>
        <p:grpSpPr>
          <a:xfrm>
            <a:off x="3819822" y="1331249"/>
            <a:ext cx="5245329" cy="2333032"/>
            <a:chOff x="3341064" y="3668098"/>
            <a:chExt cx="5558888" cy="2472500"/>
          </a:xfrm>
        </p:grpSpPr>
        <p:grpSp>
          <p:nvGrpSpPr>
            <p:cNvPr id="339" name="Group 338">
              <a:extLst>
                <a:ext uri="{FF2B5EF4-FFF2-40B4-BE49-F238E27FC236}">
                  <a16:creationId xmlns:a16="http://schemas.microsoft.com/office/drawing/2014/main" id="{6EEE591B-E268-1F0E-10D6-40343E05AE3F}"/>
                </a:ext>
              </a:extLst>
            </p:cNvPr>
            <p:cNvGrpSpPr/>
            <p:nvPr/>
          </p:nvGrpSpPr>
          <p:grpSpPr>
            <a:xfrm>
              <a:off x="3856647" y="3668098"/>
              <a:ext cx="5043305" cy="2472500"/>
              <a:chOff x="1161560" y="6782555"/>
              <a:chExt cx="5043305" cy="2472500"/>
            </a:xfrm>
          </p:grpSpPr>
          <p:grpSp>
            <p:nvGrpSpPr>
              <p:cNvPr id="351" name="Group 350">
                <a:extLst>
                  <a:ext uri="{FF2B5EF4-FFF2-40B4-BE49-F238E27FC236}">
                    <a16:creationId xmlns:a16="http://schemas.microsoft.com/office/drawing/2014/main" id="{3DBBAC20-CBFA-E361-A1D7-626CE9636CA6}"/>
                  </a:ext>
                </a:extLst>
              </p:cNvPr>
              <p:cNvGrpSpPr/>
              <p:nvPr/>
            </p:nvGrpSpPr>
            <p:grpSpPr>
              <a:xfrm>
                <a:off x="2033543" y="8587740"/>
                <a:ext cx="690064" cy="397444"/>
                <a:chOff x="1668358" y="5223376"/>
                <a:chExt cx="853607" cy="527975"/>
              </a:xfrm>
            </p:grpSpPr>
            <p:cxnSp>
              <p:nvCxnSpPr>
                <p:cNvPr id="407" name="Straight Arrow Connector 406">
                  <a:extLst>
                    <a:ext uri="{FF2B5EF4-FFF2-40B4-BE49-F238E27FC236}">
                      <a16:creationId xmlns:a16="http://schemas.microsoft.com/office/drawing/2014/main" id="{F79CA3B6-D00C-936C-55BB-F8043154FD84}"/>
                    </a:ext>
                  </a:extLst>
                </p:cNvPr>
                <p:cNvCxnSpPr>
                  <a:cxnSpLocks/>
                </p:cNvCxnSpPr>
                <p:nvPr/>
              </p:nvCxnSpPr>
              <p:spPr>
                <a:xfrm>
                  <a:off x="1691303" y="5223376"/>
                  <a:ext cx="802296" cy="0"/>
                </a:xfrm>
                <a:prstGeom prst="straightConnector1">
                  <a:avLst/>
                </a:prstGeom>
                <a:ln w="57150">
                  <a:solidFill>
                    <a:schemeClr val="accent2"/>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08" name="TextBox 407">
                  <a:extLst>
                    <a:ext uri="{FF2B5EF4-FFF2-40B4-BE49-F238E27FC236}">
                      <a16:creationId xmlns:a16="http://schemas.microsoft.com/office/drawing/2014/main" id="{8FAAFE28-A3C0-33C2-4BCA-60A49FEA0BA4}"/>
                    </a:ext>
                  </a:extLst>
                </p:cNvPr>
                <p:cNvSpPr txBox="1"/>
                <p:nvPr/>
              </p:nvSpPr>
              <p:spPr>
                <a:xfrm>
                  <a:off x="1668358" y="5309385"/>
                  <a:ext cx="853607" cy="441966"/>
                </a:xfrm>
                <a:prstGeom prst="rect">
                  <a:avLst/>
                </a:prstGeom>
                <a:noFill/>
                <a:ln>
                  <a:noFill/>
                </a:ln>
              </p:spPr>
              <p:txBody>
                <a:bodyPr wrap="none" rtlCol="0">
                  <a:spAutoFit/>
                </a:bodyPr>
                <a:lstStyle/>
                <a:p>
                  <a:pPr>
                    <a:lnSpc>
                      <a:spcPct val="90000"/>
                    </a:lnSpc>
                  </a:pPr>
                  <a:r>
                    <a:rPr lang="en-GR" sz="1600" dirty="0">
                      <a:solidFill>
                        <a:schemeClr val="accent2"/>
                      </a:solidFill>
                      <a:latin typeface="Trebuchet MS" panose="020B0703020202090204" pitchFamily="34" charset="0"/>
                    </a:rPr>
                    <a:t>SMX2</a:t>
                  </a:r>
                </a:p>
              </p:txBody>
            </p:sp>
          </p:grpSp>
          <p:grpSp>
            <p:nvGrpSpPr>
              <p:cNvPr id="352" name="Group 351">
                <a:extLst>
                  <a:ext uri="{FF2B5EF4-FFF2-40B4-BE49-F238E27FC236}">
                    <a16:creationId xmlns:a16="http://schemas.microsoft.com/office/drawing/2014/main" id="{272D30D9-C8D3-1C7B-FD16-C4453586C39D}"/>
                  </a:ext>
                </a:extLst>
              </p:cNvPr>
              <p:cNvGrpSpPr>
                <a:grpSpLocks noChangeAspect="1"/>
              </p:cNvGrpSpPr>
              <p:nvPr/>
            </p:nvGrpSpPr>
            <p:grpSpPr>
              <a:xfrm rot="5400000">
                <a:off x="2121299" y="8134702"/>
                <a:ext cx="474386" cy="187437"/>
                <a:chOff x="912577" y="4663731"/>
                <a:chExt cx="677055" cy="234036"/>
              </a:xfrm>
              <a:solidFill>
                <a:schemeClr val="accent1">
                  <a:lumMod val="20000"/>
                  <a:lumOff val="80000"/>
                </a:schemeClr>
              </a:solidFill>
            </p:grpSpPr>
            <p:sp>
              <p:nvSpPr>
                <p:cNvPr id="404" name="Rectangle 403">
                  <a:extLst>
                    <a:ext uri="{FF2B5EF4-FFF2-40B4-BE49-F238E27FC236}">
                      <a16:creationId xmlns:a16="http://schemas.microsoft.com/office/drawing/2014/main" id="{A0F81F6D-04BB-756C-F1A7-E612E319B416}"/>
                    </a:ext>
                  </a:extLst>
                </p:cNvPr>
                <p:cNvSpPr/>
                <p:nvPr/>
              </p:nvSpPr>
              <p:spPr>
                <a:xfrm>
                  <a:off x="912577" y="4663752"/>
                  <a:ext cx="226800"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05" name="Rectangle 404">
                  <a:extLst>
                    <a:ext uri="{FF2B5EF4-FFF2-40B4-BE49-F238E27FC236}">
                      <a16:creationId xmlns:a16="http://schemas.microsoft.com/office/drawing/2014/main" id="{EEFDEB80-67E9-D377-FAF4-87C895914606}"/>
                    </a:ext>
                  </a:extLst>
                </p:cNvPr>
                <p:cNvSpPr/>
                <p:nvPr/>
              </p:nvSpPr>
              <p:spPr>
                <a:xfrm>
                  <a:off x="1140341" y="4663731"/>
                  <a:ext cx="226800" cy="233999"/>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06" name="Rectangle 405">
                  <a:extLst>
                    <a:ext uri="{FF2B5EF4-FFF2-40B4-BE49-F238E27FC236}">
                      <a16:creationId xmlns:a16="http://schemas.microsoft.com/office/drawing/2014/main" id="{953F8594-BEEE-2FEE-99CB-F2E888F59C60}"/>
                    </a:ext>
                  </a:extLst>
                </p:cNvPr>
                <p:cNvSpPr/>
                <p:nvPr/>
              </p:nvSpPr>
              <p:spPr>
                <a:xfrm>
                  <a:off x="1362832" y="4663766"/>
                  <a:ext cx="226800" cy="234001"/>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53" name="Group 352">
                <a:extLst>
                  <a:ext uri="{FF2B5EF4-FFF2-40B4-BE49-F238E27FC236}">
                    <a16:creationId xmlns:a16="http://schemas.microsoft.com/office/drawing/2014/main" id="{4606B723-90C6-5A62-5923-F0D07FB871DF}"/>
                  </a:ext>
                </a:extLst>
              </p:cNvPr>
              <p:cNvGrpSpPr>
                <a:grpSpLocks noChangeAspect="1"/>
              </p:cNvGrpSpPr>
              <p:nvPr/>
            </p:nvGrpSpPr>
            <p:grpSpPr>
              <a:xfrm rot="5400000">
                <a:off x="4452155" y="8144717"/>
                <a:ext cx="474383" cy="187460"/>
                <a:chOff x="912578" y="5269925"/>
                <a:chExt cx="677052" cy="234064"/>
              </a:xfrm>
              <a:solidFill>
                <a:schemeClr val="accent5">
                  <a:lumMod val="20000"/>
                  <a:lumOff val="80000"/>
                </a:schemeClr>
              </a:solidFill>
            </p:grpSpPr>
            <p:sp>
              <p:nvSpPr>
                <p:cNvPr id="401" name="Rectangle 400">
                  <a:extLst>
                    <a:ext uri="{FF2B5EF4-FFF2-40B4-BE49-F238E27FC236}">
                      <a16:creationId xmlns:a16="http://schemas.microsoft.com/office/drawing/2014/main" id="{B18BA017-81BE-8CF7-64DC-44800131DBE9}"/>
                    </a:ext>
                  </a:extLst>
                </p:cNvPr>
                <p:cNvSpPr/>
                <p:nvPr/>
              </p:nvSpPr>
              <p:spPr>
                <a:xfrm>
                  <a:off x="912578" y="5269925"/>
                  <a:ext cx="226800" cy="233997"/>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02" name="Rectangle 401">
                  <a:extLst>
                    <a:ext uri="{FF2B5EF4-FFF2-40B4-BE49-F238E27FC236}">
                      <a16:creationId xmlns:a16="http://schemas.microsoft.com/office/drawing/2014/main" id="{491A622E-C099-62C9-D87B-163ABCD6EF86}"/>
                    </a:ext>
                  </a:extLst>
                </p:cNvPr>
                <p:cNvSpPr/>
                <p:nvPr/>
              </p:nvSpPr>
              <p:spPr>
                <a:xfrm>
                  <a:off x="1140336" y="5269989"/>
                  <a:ext cx="226800" cy="23400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403" name="Rectangle 402">
                  <a:extLst>
                    <a:ext uri="{FF2B5EF4-FFF2-40B4-BE49-F238E27FC236}">
                      <a16:creationId xmlns:a16="http://schemas.microsoft.com/office/drawing/2014/main" id="{A3B13EA9-81EE-B97E-BD48-F9AE2D202485}"/>
                    </a:ext>
                  </a:extLst>
                </p:cNvPr>
                <p:cNvSpPr/>
                <p:nvPr/>
              </p:nvSpPr>
              <p:spPr>
                <a:xfrm>
                  <a:off x="1362830" y="5269945"/>
                  <a:ext cx="226800" cy="234002"/>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54" name="Group 353">
                <a:extLst>
                  <a:ext uri="{FF2B5EF4-FFF2-40B4-BE49-F238E27FC236}">
                    <a16:creationId xmlns:a16="http://schemas.microsoft.com/office/drawing/2014/main" id="{05C4BF02-5DA7-3161-C2C2-D32861F28B38}"/>
                  </a:ext>
                </a:extLst>
              </p:cNvPr>
              <p:cNvGrpSpPr/>
              <p:nvPr/>
            </p:nvGrpSpPr>
            <p:grpSpPr>
              <a:xfrm>
                <a:off x="4328994" y="8587738"/>
                <a:ext cx="724888" cy="392188"/>
                <a:chOff x="6472738" y="5182605"/>
                <a:chExt cx="896684" cy="520992"/>
              </a:xfrm>
            </p:grpSpPr>
            <p:cxnSp>
              <p:nvCxnSpPr>
                <p:cNvPr id="399" name="Straight Arrow Connector 398">
                  <a:extLst>
                    <a:ext uri="{FF2B5EF4-FFF2-40B4-BE49-F238E27FC236}">
                      <a16:creationId xmlns:a16="http://schemas.microsoft.com/office/drawing/2014/main" id="{1FE39977-F585-C809-FD6E-261876BF1553}"/>
                    </a:ext>
                  </a:extLst>
                </p:cNvPr>
                <p:cNvCxnSpPr>
                  <a:cxnSpLocks/>
                </p:cNvCxnSpPr>
                <p:nvPr/>
              </p:nvCxnSpPr>
              <p:spPr>
                <a:xfrm flipV="1">
                  <a:off x="6472738" y="5182605"/>
                  <a:ext cx="896684" cy="8753"/>
                </a:xfrm>
                <a:prstGeom prst="straightConnector1">
                  <a:avLst/>
                </a:prstGeom>
                <a:ln w="57150">
                  <a:solidFill>
                    <a:schemeClr val="accent2"/>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00" name="TextBox 399">
                  <a:extLst>
                    <a:ext uri="{FF2B5EF4-FFF2-40B4-BE49-F238E27FC236}">
                      <a16:creationId xmlns:a16="http://schemas.microsoft.com/office/drawing/2014/main" id="{D571A47B-56B6-F8FF-C78C-9C392F496F0E}"/>
                    </a:ext>
                  </a:extLst>
                </p:cNvPr>
                <p:cNvSpPr txBox="1"/>
                <p:nvPr/>
              </p:nvSpPr>
              <p:spPr>
                <a:xfrm>
                  <a:off x="6478298" y="5261632"/>
                  <a:ext cx="853607" cy="441965"/>
                </a:xfrm>
                <a:prstGeom prst="rect">
                  <a:avLst/>
                </a:prstGeom>
                <a:noFill/>
                <a:ln>
                  <a:noFill/>
                </a:ln>
              </p:spPr>
              <p:txBody>
                <a:bodyPr wrap="none" rtlCol="0">
                  <a:spAutoFit/>
                </a:bodyPr>
                <a:lstStyle/>
                <a:p>
                  <a:pPr>
                    <a:lnSpc>
                      <a:spcPct val="90000"/>
                    </a:lnSpc>
                  </a:pPr>
                  <a:r>
                    <a:rPr lang="en-GR" sz="1600" dirty="0">
                      <a:solidFill>
                        <a:schemeClr val="accent2"/>
                      </a:solidFill>
                      <a:latin typeface="Trebuchet MS" panose="020B0703020202090204" pitchFamily="34" charset="0"/>
                    </a:rPr>
                    <a:t>SMX2</a:t>
                  </a:r>
                </a:p>
              </p:txBody>
            </p:sp>
          </p:grpSp>
          <p:sp>
            <p:nvSpPr>
              <p:cNvPr id="356" name="TextBox 355">
                <a:extLst>
                  <a:ext uri="{FF2B5EF4-FFF2-40B4-BE49-F238E27FC236}">
                    <a16:creationId xmlns:a16="http://schemas.microsoft.com/office/drawing/2014/main" id="{A547159B-2006-6573-3893-E9B61526054B}"/>
                  </a:ext>
                </a:extLst>
              </p:cNvPr>
              <p:cNvSpPr txBox="1"/>
              <p:nvPr/>
            </p:nvSpPr>
            <p:spPr>
              <a:xfrm>
                <a:off x="1280788" y="7215903"/>
                <a:ext cx="1549170" cy="552606"/>
              </a:xfrm>
              <a:prstGeom prst="rect">
                <a:avLst/>
              </a:prstGeom>
              <a:noFill/>
            </p:spPr>
            <p:txBody>
              <a:bodyPr wrap="square" rtlCol="0">
                <a:spAutoFit/>
              </a:bodyPr>
              <a:lstStyle/>
              <a:p>
                <a:pPr algn="ctr"/>
                <a:r>
                  <a:rPr lang="en-GB" dirty="0">
                    <a:solidFill>
                      <a:schemeClr val="tx1">
                        <a:lumMod val="85000"/>
                        <a:lumOff val="15000"/>
                      </a:schemeClr>
                    </a:solidFill>
                    <a:latin typeface="Trebuchet MS" panose="020B0703020202090204" pitchFamily="34" charset="0"/>
                  </a:rPr>
                  <a:t>L</a:t>
                </a:r>
                <a:r>
                  <a:rPr lang="en-GR" dirty="0">
                    <a:solidFill>
                      <a:schemeClr val="tx1">
                        <a:lumMod val="85000"/>
                        <a:lumOff val="15000"/>
                      </a:schemeClr>
                    </a:solidFill>
                    <a:latin typeface="Trebuchet MS" panose="020B0703020202090204" pitchFamily="34" charset="0"/>
                  </a:rPr>
                  <a:t>oad the </a:t>
                </a:r>
              </a:p>
              <a:p>
                <a:pPr algn="ctr"/>
                <a:r>
                  <a:rPr lang="en-GR" dirty="0">
                    <a:solidFill>
                      <a:schemeClr val="accent6">
                        <a:lumMod val="75000"/>
                      </a:schemeClr>
                    </a:solidFill>
                    <a:latin typeface="Trebuchet MS" panose="020B0703020202090204" pitchFamily="34" charset="0"/>
                  </a:rPr>
                  <a:t>input vector</a:t>
                </a:r>
              </a:p>
            </p:txBody>
          </p:sp>
          <p:sp>
            <p:nvSpPr>
              <p:cNvPr id="357" name="TextBox 356">
                <a:extLst>
                  <a:ext uri="{FF2B5EF4-FFF2-40B4-BE49-F238E27FC236}">
                    <a16:creationId xmlns:a16="http://schemas.microsoft.com/office/drawing/2014/main" id="{0613604E-5F9D-A226-BEC2-896B6FCB8BDF}"/>
                  </a:ext>
                </a:extLst>
              </p:cNvPr>
              <p:cNvSpPr txBox="1"/>
              <p:nvPr/>
            </p:nvSpPr>
            <p:spPr>
              <a:xfrm>
                <a:off x="2766217" y="6782555"/>
                <a:ext cx="2382201" cy="391411"/>
              </a:xfrm>
              <a:prstGeom prst="rect">
                <a:avLst/>
              </a:prstGeom>
              <a:noFill/>
            </p:spPr>
            <p:txBody>
              <a:bodyPr wrap="square" rtlCol="0">
                <a:spAutoFit/>
              </a:bodyPr>
              <a:lstStyle/>
              <a:p>
                <a:r>
                  <a:rPr lang="en-US" dirty="0">
                    <a:solidFill>
                      <a:schemeClr val="tx1">
                        <a:lumMod val="85000"/>
                        <a:lumOff val="15000"/>
                      </a:schemeClr>
                    </a:solidFill>
                    <a:latin typeface="Trebuchet MS" panose="020B0703020202090204" pitchFamily="34" charset="0"/>
                  </a:rPr>
                  <a:t>Execute the </a:t>
                </a:r>
                <a:r>
                  <a:rPr lang="en-US" dirty="0">
                    <a:solidFill>
                      <a:schemeClr val="accent4">
                        <a:lumMod val="75000"/>
                      </a:schemeClr>
                    </a:solidFill>
                    <a:latin typeface="Trebuchet MS" panose="020B0703020202090204" pitchFamily="34" charset="0"/>
                  </a:rPr>
                  <a:t>kernel</a:t>
                </a:r>
                <a:endParaRPr lang="en-GR" dirty="0">
                  <a:solidFill>
                    <a:schemeClr val="accent4">
                      <a:lumMod val="75000"/>
                    </a:schemeClr>
                  </a:solidFill>
                  <a:latin typeface="Trebuchet MS" panose="020B0703020202090204" pitchFamily="34" charset="0"/>
                </a:endParaRPr>
              </a:p>
            </p:txBody>
          </p:sp>
          <p:sp>
            <p:nvSpPr>
              <p:cNvPr id="359" name="TextBox 358">
                <a:extLst>
                  <a:ext uri="{FF2B5EF4-FFF2-40B4-BE49-F238E27FC236}">
                    <a16:creationId xmlns:a16="http://schemas.microsoft.com/office/drawing/2014/main" id="{3E7CF1E9-0860-7E9E-66AC-7F5164F810B6}"/>
                  </a:ext>
                </a:extLst>
              </p:cNvPr>
              <p:cNvSpPr txBox="1"/>
              <p:nvPr/>
            </p:nvSpPr>
            <p:spPr>
              <a:xfrm>
                <a:off x="4216908" y="7200404"/>
                <a:ext cx="1987957" cy="684968"/>
              </a:xfrm>
              <a:prstGeom prst="rect">
                <a:avLst/>
              </a:prstGeom>
              <a:noFill/>
            </p:spPr>
            <p:txBody>
              <a:bodyPr wrap="square" rtlCol="0">
                <a:spAutoFit/>
              </a:bodyPr>
              <a:lstStyle/>
              <a:p>
                <a:pPr algn="ctr"/>
                <a:r>
                  <a:rPr lang="en-US" dirty="0">
                    <a:solidFill>
                      <a:schemeClr val="accent5"/>
                    </a:solidFill>
                    <a:latin typeface="Trebuchet MS" panose="020B0703020202090204" pitchFamily="34" charset="0"/>
                  </a:rPr>
                  <a:t>Retrieve</a:t>
                </a:r>
                <a:r>
                  <a:rPr lang="en-US" dirty="0">
                    <a:latin typeface="Trebuchet MS" panose="020B0703020202090204" pitchFamily="34" charset="0"/>
                  </a:rPr>
                  <a:t> </a:t>
                </a:r>
              </a:p>
              <a:p>
                <a:pPr algn="ctr"/>
                <a:r>
                  <a:rPr lang="en-US" dirty="0">
                    <a:solidFill>
                      <a:schemeClr val="tx1">
                        <a:lumMod val="85000"/>
                        <a:lumOff val="15000"/>
                      </a:schemeClr>
                    </a:solidFill>
                    <a:latin typeface="Trebuchet MS" panose="020B0703020202090204" pitchFamily="34" charset="0"/>
                  </a:rPr>
                  <a:t>the</a:t>
                </a:r>
                <a:r>
                  <a:rPr lang="en-US" dirty="0">
                    <a:latin typeface="Trebuchet MS" panose="020B0703020202090204" pitchFamily="34" charset="0"/>
                  </a:rPr>
                  <a:t> </a:t>
                </a:r>
                <a:r>
                  <a:rPr lang="en-US" dirty="0">
                    <a:solidFill>
                      <a:schemeClr val="accent5"/>
                    </a:solidFill>
                    <a:latin typeface="Trebuchet MS" panose="020B0703020202090204" pitchFamily="34" charset="0"/>
                  </a:rPr>
                  <a:t>final vector</a:t>
                </a:r>
                <a:endParaRPr lang="en-GR" dirty="0">
                  <a:solidFill>
                    <a:schemeClr val="accent5"/>
                  </a:solidFill>
                  <a:latin typeface="Trebuchet MS" panose="020B0703020202090204" pitchFamily="34" charset="0"/>
                </a:endParaRPr>
              </a:p>
            </p:txBody>
          </p:sp>
          <p:sp>
            <p:nvSpPr>
              <p:cNvPr id="360" name="Oval 359">
                <a:extLst>
                  <a:ext uri="{FF2B5EF4-FFF2-40B4-BE49-F238E27FC236}">
                    <a16:creationId xmlns:a16="http://schemas.microsoft.com/office/drawing/2014/main" id="{906639F1-1342-66D0-22B4-31B182C8CB79}"/>
                  </a:ext>
                </a:extLst>
              </p:cNvPr>
              <p:cNvSpPr/>
              <p:nvPr/>
            </p:nvSpPr>
            <p:spPr>
              <a:xfrm>
                <a:off x="1161560" y="7250731"/>
                <a:ext cx="320130" cy="298097"/>
              </a:xfrm>
              <a:prstGeom prst="ellipse">
                <a:avLst/>
              </a:prstGeom>
              <a:solidFill>
                <a:schemeClr val="tx1">
                  <a:lumMod val="85000"/>
                  <a:lumOff val="15000"/>
                </a:schemeClr>
              </a:solidFill>
            </p:spPr>
            <p:style>
              <a:lnRef idx="2">
                <a:schemeClr val="dk1">
                  <a:shade val="50000"/>
                </a:schemeClr>
              </a:lnRef>
              <a:fillRef idx="1">
                <a:schemeClr val="dk1"/>
              </a:fillRef>
              <a:effectRef idx="0">
                <a:schemeClr val="dk1"/>
              </a:effectRef>
              <a:fontRef idx="minor">
                <a:schemeClr val="lt1"/>
              </a:fontRef>
            </p:style>
            <p:txBody>
              <a:bodyPr lIns="36000" tIns="72000" rIns="36000" bIns="72000" rtlCol="0" anchor="ctr"/>
              <a:lstStyle/>
              <a:p>
                <a:pPr algn="ctr"/>
                <a:r>
                  <a:rPr lang="en-GR" sz="2200" dirty="0">
                    <a:latin typeface="Trebuchet MS" panose="020B0703020202090204" pitchFamily="34" charset="0"/>
                  </a:rPr>
                  <a:t>1</a:t>
                </a:r>
              </a:p>
            </p:txBody>
          </p:sp>
          <p:sp>
            <p:nvSpPr>
              <p:cNvPr id="364" name="Oval 363">
                <a:extLst>
                  <a:ext uri="{FF2B5EF4-FFF2-40B4-BE49-F238E27FC236}">
                    <a16:creationId xmlns:a16="http://schemas.microsoft.com/office/drawing/2014/main" id="{10F76516-D6FA-EB9E-3519-F1F9D1BDC56D}"/>
                  </a:ext>
                </a:extLst>
              </p:cNvPr>
              <p:cNvSpPr/>
              <p:nvPr/>
            </p:nvSpPr>
            <p:spPr>
              <a:xfrm>
                <a:off x="2434084" y="6820864"/>
                <a:ext cx="320130" cy="298097"/>
              </a:xfrm>
              <a:prstGeom prst="ellipse">
                <a:avLst/>
              </a:prstGeom>
              <a:solidFill>
                <a:schemeClr val="tx1">
                  <a:lumMod val="85000"/>
                  <a:lumOff val="15000"/>
                </a:schemeClr>
              </a:solidFill>
            </p:spPr>
            <p:style>
              <a:lnRef idx="2">
                <a:schemeClr val="dk1">
                  <a:shade val="50000"/>
                </a:schemeClr>
              </a:lnRef>
              <a:fillRef idx="1">
                <a:schemeClr val="dk1"/>
              </a:fillRef>
              <a:effectRef idx="0">
                <a:schemeClr val="dk1"/>
              </a:effectRef>
              <a:fontRef idx="minor">
                <a:schemeClr val="lt1"/>
              </a:fontRef>
            </p:style>
            <p:txBody>
              <a:bodyPr lIns="36000" tIns="72000" rIns="36000" bIns="72000" rtlCol="0" anchor="ctr"/>
              <a:lstStyle/>
              <a:p>
                <a:pPr algn="ctr"/>
                <a:r>
                  <a:rPr lang="en-GR" sz="2200" dirty="0">
                    <a:latin typeface="Trebuchet MS" panose="020B0703020202090204" pitchFamily="34" charset="0"/>
                  </a:rPr>
                  <a:t>2</a:t>
                </a:r>
              </a:p>
            </p:txBody>
          </p:sp>
          <p:sp>
            <p:nvSpPr>
              <p:cNvPr id="368" name="Oval 367">
                <a:extLst>
                  <a:ext uri="{FF2B5EF4-FFF2-40B4-BE49-F238E27FC236}">
                    <a16:creationId xmlns:a16="http://schemas.microsoft.com/office/drawing/2014/main" id="{204B1C5F-00C8-4C57-65F0-A7CF4D7D35AE}"/>
                  </a:ext>
                </a:extLst>
              </p:cNvPr>
              <p:cNvSpPr/>
              <p:nvPr/>
            </p:nvSpPr>
            <p:spPr>
              <a:xfrm>
                <a:off x="4384180" y="7252647"/>
                <a:ext cx="320130" cy="298097"/>
              </a:xfrm>
              <a:prstGeom prst="ellipse">
                <a:avLst/>
              </a:prstGeom>
              <a:solidFill>
                <a:schemeClr val="tx1">
                  <a:lumMod val="85000"/>
                  <a:lumOff val="15000"/>
                </a:schemeClr>
              </a:solidFill>
            </p:spPr>
            <p:style>
              <a:lnRef idx="2">
                <a:schemeClr val="dk1">
                  <a:shade val="50000"/>
                </a:schemeClr>
              </a:lnRef>
              <a:fillRef idx="1">
                <a:schemeClr val="dk1"/>
              </a:fillRef>
              <a:effectRef idx="0">
                <a:schemeClr val="dk1"/>
              </a:effectRef>
              <a:fontRef idx="minor">
                <a:schemeClr val="lt1"/>
              </a:fontRef>
            </p:style>
            <p:txBody>
              <a:bodyPr lIns="36000" tIns="72000" rIns="36000" bIns="72000" rtlCol="0" anchor="ctr"/>
              <a:lstStyle/>
              <a:p>
                <a:pPr algn="ctr"/>
                <a:r>
                  <a:rPr lang="en-GR" sz="2200" dirty="0">
                    <a:latin typeface="Trebuchet MS" panose="020B0703020202090204" pitchFamily="34" charset="0"/>
                  </a:rPr>
                  <a:t>3</a:t>
                </a:r>
              </a:p>
            </p:txBody>
          </p:sp>
          <p:grpSp>
            <p:nvGrpSpPr>
              <p:cNvPr id="369" name="Group 368">
                <a:extLst>
                  <a:ext uri="{FF2B5EF4-FFF2-40B4-BE49-F238E27FC236}">
                    <a16:creationId xmlns:a16="http://schemas.microsoft.com/office/drawing/2014/main" id="{D747DBCE-728D-9109-5100-E47A18CBBEE8}"/>
                  </a:ext>
                </a:extLst>
              </p:cNvPr>
              <p:cNvGrpSpPr/>
              <p:nvPr/>
            </p:nvGrpSpPr>
            <p:grpSpPr>
              <a:xfrm>
                <a:off x="2709038" y="7943678"/>
                <a:ext cx="1623064" cy="1311377"/>
                <a:chOff x="2060992" y="4560671"/>
                <a:chExt cx="2058278" cy="1742066"/>
              </a:xfrm>
            </p:grpSpPr>
            <p:grpSp>
              <p:nvGrpSpPr>
                <p:cNvPr id="377" name="Group 376">
                  <a:extLst>
                    <a:ext uri="{FF2B5EF4-FFF2-40B4-BE49-F238E27FC236}">
                      <a16:creationId xmlns:a16="http://schemas.microsoft.com/office/drawing/2014/main" id="{98C4943A-2012-995C-37D0-379CAE35B76E}"/>
                    </a:ext>
                  </a:extLst>
                </p:cNvPr>
                <p:cNvGrpSpPr>
                  <a:grpSpLocks noChangeAspect="1"/>
                </p:cNvGrpSpPr>
                <p:nvPr/>
              </p:nvGrpSpPr>
              <p:grpSpPr>
                <a:xfrm>
                  <a:off x="2060992" y="4560671"/>
                  <a:ext cx="2058278" cy="1742066"/>
                  <a:chOff x="3992695" y="4674125"/>
                  <a:chExt cx="2342221" cy="1982391"/>
                </a:xfrm>
              </p:grpSpPr>
              <p:sp>
                <p:nvSpPr>
                  <p:cNvPr id="396" name="Rounded Rectangle 395">
                    <a:extLst>
                      <a:ext uri="{FF2B5EF4-FFF2-40B4-BE49-F238E27FC236}">
                        <a16:creationId xmlns:a16="http://schemas.microsoft.com/office/drawing/2014/main" id="{2DC2FC6D-5E7A-3782-6981-1ABEB365C16A}"/>
                      </a:ext>
                    </a:extLst>
                  </p:cNvPr>
                  <p:cNvSpPr>
                    <a:spLocks/>
                  </p:cNvSpPr>
                  <p:nvPr/>
                </p:nvSpPr>
                <p:spPr>
                  <a:xfrm>
                    <a:off x="3992695" y="4674125"/>
                    <a:ext cx="2342221" cy="1982391"/>
                  </a:xfrm>
                  <a:prstGeom prst="roundRect">
                    <a:avLst>
                      <a:gd name="adj" fmla="val 7426"/>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algn="ctr">
                      <a:lnSpc>
                        <a:spcPct val="80000"/>
                      </a:lnSpc>
                    </a:pPr>
                    <a:r>
                      <a:rPr lang="en-GR" sz="1600" dirty="0">
                        <a:solidFill>
                          <a:schemeClr val="tx1"/>
                        </a:solidFill>
                        <a:latin typeface="Trebuchet MS" panose="020B0703020202090204" pitchFamily="34" charset="0"/>
                      </a:rPr>
                      <a:t>GPU Global Memory</a:t>
                    </a:r>
                  </a:p>
                </p:txBody>
              </p:sp>
              <p:sp>
                <p:nvSpPr>
                  <p:cNvPr id="397" name="Rounded Rectangle 396">
                    <a:extLst>
                      <a:ext uri="{FF2B5EF4-FFF2-40B4-BE49-F238E27FC236}">
                        <a16:creationId xmlns:a16="http://schemas.microsoft.com/office/drawing/2014/main" id="{F89CFBB8-F413-CD1E-5803-0DE4A656ACDF}"/>
                      </a:ext>
                    </a:extLst>
                  </p:cNvPr>
                  <p:cNvSpPr/>
                  <p:nvPr/>
                </p:nvSpPr>
                <p:spPr>
                  <a:xfrm>
                    <a:off x="4078317" y="5355021"/>
                    <a:ext cx="1027910" cy="1198172"/>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algn="ctr">
                      <a:lnSpc>
                        <a:spcPct val="90000"/>
                      </a:lnSpc>
                    </a:pPr>
                    <a:r>
                      <a:rPr lang="en-GR" dirty="0">
                        <a:latin typeface="Trebuchet MS" panose="020B0703020202090204" pitchFamily="34" charset="0"/>
                      </a:rPr>
                      <a:t>DRAM Bank</a:t>
                    </a:r>
                  </a:p>
                </p:txBody>
              </p:sp>
              <p:sp>
                <p:nvSpPr>
                  <p:cNvPr id="398" name="Rounded Rectangle 397">
                    <a:extLst>
                      <a:ext uri="{FF2B5EF4-FFF2-40B4-BE49-F238E27FC236}">
                        <a16:creationId xmlns:a16="http://schemas.microsoft.com/office/drawing/2014/main" id="{E4F96FDB-1DE6-F740-7D33-05142D18B391}"/>
                      </a:ext>
                    </a:extLst>
                  </p:cNvPr>
                  <p:cNvSpPr/>
                  <p:nvPr/>
                </p:nvSpPr>
                <p:spPr>
                  <a:xfrm>
                    <a:off x="5217312" y="5360460"/>
                    <a:ext cx="1027910" cy="1193634"/>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algn="ctr">
                      <a:lnSpc>
                        <a:spcPct val="90000"/>
                      </a:lnSpc>
                    </a:pPr>
                    <a:r>
                      <a:rPr lang="en-GR" dirty="0">
                        <a:latin typeface="Trebuchet MS" panose="020B0703020202090204" pitchFamily="34" charset="0"/>
                      </a:rPr>
                      <a:t>DRAM Bank</a:t>
                    </a:r>
                  </a:p>
                </p:txBody>
              </p:sp>
            </p:grpSp>
            <p:grpSp>
              <p:nvGrpSpPr>
                <p:cNvPr id="378" name="Group 377">
                  <a:extLst>
                    <a:ext uri="{FF2B5EF4-FFF2-40B4-BE49-F238E27FC236}">
                      <a16:creationId xmlns:a16="http://schemas.microsoft.com/office/drawing/2014/main" id="{966DF162-275A-91A7-ADDA-901819DEC3F7}"/>
                    </a:ext>
                  </a:extLst>
                </p:cNvPr>
                <p:cNvGrpSpPr/>
                <p:nvPr/>
              </p:nvGrpSpPr>
              <p:grpSpPr>
                <a:xfrm>
                  <a:off x="2271202" y="5616232"/>
                  <a:ext cx="711370" cy="419348"/>
                  <a:chOff x="2271202" y="5616232"/>
                  <a:chExt cx="711370" cy="419348"/>
                </a:xfrm>
              </p:grpSpPr>
              <p:grpSp>
                <p:nvGrpSpPr>
                  <p:cNvPr id="388" name="Group 387">
                    <a:extLst>
                      <a:ext uri="{FF2B5EF4-FFF2-40B4-BE49-F238E27FC236}">
                        <a16:creationId xmlns:a16="http://schemas.microsoft.com/office/drawing/2014/main" id="{FE965442-6BAC-7EE2-BE92-94460E1A76FD}"/>
                      </a:ext>
                    </a:extLst>
                  </p:cNvPr>
                  <p:cNvGrpSpPr>
                    <a:grpSpLocks noChangeAspect="1"/>
                  </p:cNvGrpSpPr>
                  <p:nvPr/>
                </p:nvGrpSpPr>
                <p:grpSpPr>
                  <a:xfrm rot="9107400">
                    <a:off x="2271202" y="5616232"/>
                    <a:ext cx="540838" cy="200199"/>
                    <a:chOff x="701079" y="4960239"/>
                    <a:chExt cx="677680" cy="235680"/>
                  </a:xfrm>
                  <a:solidFill>
                    <a:schemeClr val="accent1">
                      <a:lumMod val="20000"/>
                      <a:lumOff val="80000"/>
                    </a:schemeClr>
                  </a:solidFill>
                </p:grpSpPr>
                <p:sp>
                  <p:nvSpPr>
                    <p:cNvPr id="393" name="Rectangle 392">
                      <a:extLst>
                        <a:ext uri="{FF2B5EF4-FFF2-40B4-BE49-F238E27FC236}">
                          <a16:creationId xmlns:a16="http://schemas.microsoft.com/office/drawing/2014/main" id="{0A6E0210-DE9F-FB9C-CA66-68D79679D1F6}"/>
                        </a:ext>
                      </a:extLst>
                    </p:cNvPr>
                    <p:cNvSpPr/>
                    <p:nvPr/>
                  </p:nvSpPr>
                  <p:spPr>
                    <a:xfrm>
                      <a:off x="701079" y="4961905"/>
                      <a:ext cx="226799" cy="233999"/>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94" name="Rectangle 393">
                      <a:extLst>
                        <a:ext uri="{FF2B5EF4-FFF2-40B4-BE49-F238E27FC236}">
                          <a16:creationId xmlns:a16="http://schemas.microsoft.com/office/drawing/2014/main" id="{86440BB3-37E8-430A-0B47-20DE511030F7}"/>
                        </a:ext>
                      </a:extLst>
                    </p:cNvPr>
                    <p:cNvSpPr/>
                    <p:nvPr/>
                  </p:nvSpPr>
                  <p:spPr>
                    <a:xfrm>
                      <a:off x="928826" y="4961920"/>
                      <a:ext cx="226800" cy="233999"/>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95" name="Rectangle 394">
                      <a:extLst>
                        <a:ext uri="{FF2B5EF4-FFF2-40B4-BE49-F238E27FC236}">
                          <a16:creationId xmlns:a16="http://schemas.microsoft.com/office/drawing/2014/main" id="{205EF74A-AFAB-D3B8-E166-6A80678CD387}"/>
                        </a:ext>
                      </a:extLst>
                    </p:cNvPr>
                    <p:cNvSpPr/>
                    <p:nvPr/>
                  </p:nvSpPr>
                  <p:spPr>
                    <a:xfrm>
                      <a:off x="1151960" y="4960239"/>
                      <a:ext cx="226799" cy="233999"/>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89" name="Group 388">
                    <a:extLst>
                      <a:ext uri="{FF2B5EF4-FFF2-40B4-BE49-F238E27FC236}">
                        <a16:creationId xmlns:a16="http://schemas.microsoft.com/office/drawing/2014/main" id="{E57E665A-BFBE-89D1-DA42-826F5B2F00F0}"/>
                      </a:ext>
                    </a:extLst>
                  </p:cNvPr>
                  <p:cNvGrpSpPr>
                    <a:grpSpLocks noChangeAspect="1"/>
                  </p:cNvGrpSpPr>
                  <p:nvPr/>
                </p:nvGrpSpPr>
                <p:grpSpPr>
                  <a:xfrm rot="9107400">
                    <a:off x="2441413" y="5835406"/>
                    <a:ext cx="541159" cy="200174"/>
                    <a:chOff x="735742" y="5004877"/>
                    <a:chExt cx="678082" cy="235655"/>
                  </a:xfrm>
                  <a:solidFill>
                    <a:schemeClr val="accent5">
                      <a:lumMod val="20000"/>
                      <a:lumOff val="80000"/>
                    </a:schemeClr>
                  </a:solidFill>
                </p:grpSpPr>
                <p:sp>
                  <p:nvSpPr>
                    <p:cNvPr id="390" name="Rectangle 389">
                      <a:extLst>
                        <a:ext uri="{FF2B5EF4-FFF2-40B4-BE49-F238E27FC236}">
                          <a16:creationId xmlns:a16="http://schemas.microsoft.com/office/drawing/2014/main" id="{2A4044D3-DFD7-AF48-3176-96CEF95BC9D6}"/>
                        </a:ext>
                      </a:extLst>
                    </p:cNvPr>
                    <p:cNvSpPr/>
                    <p:nvPr/>
                  </p:nvSpPr>
                  <p:spPr>
                    <a:xfrm>
                      <a:off x="735742" y="5006487"/>
                      <a:ext cx="226799" cy="233995"/>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91" name="Rectangle 390">
                      <a:extLst>
                        <a:ext uri="{FF2B5EF4-FFF2-40B4-BE49-F238E27FC236}">
                          <a16:creationId xmlns:a16="http://schemas.microsoft.com/office/drawing/2014/main" id="{9795C355-1EB3-5BB0-3E2C-29D17FF0AD95}"/>
                        </a:ext>
                      </a:extLst>
                    </p:cNvPr>
                    <p:cNvSpPr/>
                    <p:nvPr/>
                  </p:nvSpPr>
                  <p:spPr>
                    <a:xfrm>
                      <a:off x="963606" y="5006526"/>
                      <a:ext cx="226799" cy="234006"/>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92" name="Rectangle 391">
                      <a:extLst>
                        <a:ext uri="{FF2B5EF4-FFF2-40B4-BE49-F238E27FC236}">
                          <a16:creationId xmlns:a16="http://schemas.microsoft.com/office/drawing/2014/main" id="{F244B337-4925-8860-76BF-2C33B163E454}"/>
                        </a:ext>
                      </a:extLst>
                    </p:cNvPr>
                    <p:cNvSpPr/>
                    <p:nvPr/>
                  </p:nvSpPr>
                  <p:spPr>
                    <a:xfrm>
                      <a:off x="1187025" y="5004877"/>
                      <a:ext cx="226799" cy="233998"/>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nvGrpSpPr>
                <p:cNvPr id="379" name="Group 378">
                  <a:extLst>
                    <a:ext uri="{FF2B5EF4-FFF2-40B4-BE49-F238E27FC236}">
                      <a16:creationId xmlns:a16="http://schemas.microsoft.com/office/drawing/2014/main" id="{B5C491F5-4511-ABC8-BC76-EE3BEF2084B7}"/>
                    </a:ext>
                  </a:extLst>
                </p:cNvPr>
                <p:cNvGrpSpPr/>
                <p:nvPr/>
              </p:nvGrpSpPr>
              <p:grpSpPr>
                <a:xfrm>
                  <a:off x="3267953" y="5634000"/>
                  <a:ext cx="651612" cy="438991"/>
                  <a:chOff x="2161791" y="5634000"/>
                  <a:chExt cx="651612" cy="438991"/>
                </a:xfrm>
              </p:grpSpPr>
              <p:grpSp>
                <p:nvGrpSpPr>
                  <p:cNvPr id="380" name="Group 379">
                    <a:extLst>
                      <a:ext uri="{FF2B5EF4-FFF2-40B4-BE49-F238E27FC236}">
                        <a16:creationId xmlns:a16="http://schemas.microsoft.com/office/drawing/2014/main" id="{0C6CFF08-87E8-F6AD-37AD-939B7B9CECB0}"/>
                      </a:ext>
                    </a:extLst>
                  </p:cNvPr>
                  <p:cNvGrpSpPr>
                    <a:grpSpLocks noChangeAspect="1"/>
                  </p:cNvGrpSpPr>
                  <p:nvPr/>
                </p:nvGrpSpPr>
                <p:grpSpPr>
                  <a:xfrm rot="9107400">
                    <a:off x="2161791" y="5634000"/>
                    <a:ext cx="541485" cy="199820"/>
                    <a:chOff x="831538" y="5002938"/>
                    <a:chExt cx="678491" cy="235234"/>
                  </a:xfrm>
                  <a:solidFill>
                    <a:schemeClr val="accent1">
                      <a:lumMod val="20000"/>
                      <a:lumOff val="80000"/>
                    </a:schemeClr>
                  </a:solidFill>
                </p:grpSpPr>
                <p:sp>
                  <p:nvSpPr>
                    <p:cNvPr id="385" name="Rectangle 384">
                      <a:extLst>
                        <a:ext uri="{FF2B5EF4-FFF2-40B4-BE49-F238E27FC236}">
                          <a16:creationId xmlns:a16="http://schemas.microsoft.com/office/drawing/2014/main" id="{57FBA6D4-129D-92C6-5779-2BEFE175F306}"/>
                        </a:ext>
                      </a:extLst>
                    </p:cNvPr>
                    <p:cNvSpPr/>
                    <p:nvPr/>
                  </p:nvSpPr>
                  <p:spPr>
                    <a:xfrm>
                      <a:off x="831538" y="5004062"/>
                      <a:ext cx="226797" cy="23400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86" name="Rectangle 385">
                      <a:extLst>
                        <a:ext uri="{FF2B5EF4-FFF2-40B4-BE49-F238E27FC236}">
                          <a16:creationId xmlns:a16="http://schemas.microsoft.com/office/drawing/2014/main" id="{0992D209-C8EB-364E-36E6-FB7B81CAF7E8}"/>
                        </a:ext>
                      </a:extLst>
                    </p:cNvPr>
                    <p:cNvSpPr/>
                    <p:nvPr/>
                  </p:nvSpPr>
                  <p:spPr>
                    <a:xfrm>
                      <a:off x="1059501" y="5004174"/>
                      <a:ext cx="226802" cy="233998"/>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87" name="Rectangle 386">
                      <a:extLst>
                        <a:ext uri="{FF2B5EF4-FFF2-40B4-BE49-F238E27FC236}">
                          <a16:creationId xmlns:a16="http://schemas.microsoft.com/office/drawing/2014/main" id="{50A62BC7-50B4-4EBF-FB0F-364D9853E3B2}"/>
                        </a:ext>
                      </a:extLst>
                    </p:cNvPr>
                    <p:cNvSpPr/>
                    <p:nvPr/>
                  </p:nvSpPr>
                  <p:spPr>
                    <a:xfrm>
                      <a:off x="1283230" y="5002938"/>
                      <a:ext cx="226799" cy="233999"/>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81" name="Group 380">
                    <a:extLst>
                      <a:ext uri="{FF2B5EF4-FFF2-40B4-BE49-F238E27FC236}">
                        <a16:creationId xmlns:a16="http://schemas.microsoft.com/office/drawing/2014/main" id="{62E11DCE-3DEC-C3D1-32A6-FB7E8D72EAD1}"/>
                      </a:ext>
                    </a:extLst>
                  </p:cNvPr>
                  <p:cNvGrpSpPr>
                    <a:grpSpLocks noChangeAspect="1"/>
                  </p:cNvGrpSpPr>
                  <p:nvPr/>
                </p:nvGrpSpPr>
                <p:grpSpPr>
                  <a:xfrm rot="9107400">
                    <a:off x="2271321" y="5873414"/>
                    <a:ext cx="542082" cy="199577"/>
                    <a:chOff x="944808" y="5060373"/>
                    <a:chExt cx="679245" cy="234946"/>
                  </a:xfrm>
                  <a:solidFill>
                    <a:schemeClr val="accent5">
                      <a:lumMod val="20000"/>
                      <a:lumOff val="80000"/>
                    </a:schemeClr>
                  </a:solidFill>
                </p:grpSpPr>
                <p:sp>
                  <p:nvSpPr>
                    <p:cNvPr id="382" name="Rectangle 381">
                      <a:extLst>
                        <a:ext uri="{FF2B5EF4-FFF2-40B4-BE49-F238E27FC236}">
                          <a16:creationId xmlns:a16="http://schemas.microsoft.com/office/drawing/2014/main" id="{3D8A7B77-33E4-DE7C-A39D-87E4F1C74740}"/>
                        </a:ext>
                      </a:extLst>
                    </p:cNvPr>
                    <p:cNvSpPr/>
                    <p:nvPr/>
                  </p:nvSpPr>
                  <p:spPr>
                    <a:xfrm>
                      <a:off x="944808" y="5061124"/>
                      <a:ext cx="226801" cy="234010"/>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83" name="Rectangle 382">
                      <a:extLst>
                        <a:ext uri="{FF2B5EF4-FFF2-40B4-BE49-F238E27FC236}">
                          <a16:creationId xmlns:a16="http://schemas.microsoft.com/office/drawing/2014/main" id="{582C3FD0-C1F5-0849-FBD6-A6AE3AC346B8}"/>
                        </a:ext>
                      </a:extLst>
                    </p:cNvPr>
                    <p:cNvSpPr/>
                    <p:nvPr/>
                  </p:nvSpPr>
                  <p:spPr>
                    <a:xfrm>
                      <a:off x="1172949" y="5061317"/>
                      <a:ext cx="226802" cy="234002"/>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84" name="Rectangle 383">
                      <a:extLst>
                        <a:ext uri="{FF2B5EF4-FFF2-40B4-BE49-F238E27FC236}">
                          <a16:creationId xmlns:a16="http://schemas.microsoft.com/office/drawing/2014/main" id="{5E40FC06-1C56-C376-63E3-9286A6A03557}"/>
                        </a:ext>
                      </a:extLst>
                    </p:cNvPr>
                    <p:cNvSpPr/>
                    <p:nvPr/>
                  </p:nvSpPr>
                  <p:spPr>
                    <a:xfrm>
                      <a:off x="1397254" y="5060373"/>
                      <a:ext cx="226799" cy="234002"/>
                    </a:xfrm>
                    <a:prstGeom prst="rect">
                      <a:avLst/>
                    </a:prstGeom>
                    <a:grp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grpSp>
          <p:sp>
            <p:nvSpPr>
              <p:cNvPr id="370" name="Rounded Rectangle 369">
                <a:extLst>
                  <a:ext uri="{FF2B5EF4-FFF2-40B4-BE49-F238E27FC236}">
                    <a16:creationId xmlns:a16="http://schemas.microsoft.com/office/drawing/2014/main" id="{94E8278E-35E9-7DE5-9F7E-57F9A0E76951}"/>
                  </a:ext>
                </a:extLst>
              </p:cNvPr>
              <p:cNvSpPr/>
              <p:nvPr/>
            </p:nvSpPr>
            <p:spPr>
              <a:xfrm>
                <a:off x="5032795" y="7943678"/>
                <a:ext cx="847253" cy="1280638"/>
              </a:xfrm>
              <a:prstGeom prst="roundRect">
                <a:avLst>
                  <a:gd name="adj" fmla="val 7426"/>
                </a:avLst>
              </a:prstGeom>
              <a:solidFill>
                <a:schemeClr val="bg2"/>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ctr" anchorCtr="1"/>
              <a:lstStyle/>
              <a:p>
                <a:pPr algn="ctr"/>
                <a:r>
                  <a:rPr lang="en-GR" sz="2000" dirty="0">
                    <a:solidFill>
                      <a:schemeClr val="tx1"/>
                    </a:solidFill>
                    <a:latin typeface="Trebuchet MS" panose="020B0703020202090204" pitchFamily="34" charset="0"/>
                  </a:rPr>
                  <a:t>Host CPU</a:t>
                </a:r>
              </a:p>
            </p:txBody>
          </p:sp>
          <p:sp>
            <p:nvSpPr>
              <p:cNvPr id="371" name="Rounded Rectangle 370">
                <a:extLst>
                  <a:ext uri="{FF2B5EF4-FFF2-40B4-BE49-F238E27FC236}">
                    <a16:creationId xmlns:a16="http://schemas.microsoft.com/office/drawing/2014/main" id="{D9560A67-08FE-A8A0-C6A2-8420AA61D872}"/>
                  </a:ext>
                </a:extLst>
              </p:cNvPr>
              <p:cNvSpPr/>
              <p:nvPr/>
            </p:nvSpPr>
            <p:spPr>
              <a:xfrm>
                <a:off x="2693936" y="7219877"/>
                <a:ext cx="1638166" cy="284152"/>
              </a:xfrm>
              <a:prstGeom prst="roundRect">
                <a:avLst>
                  <a:gd name="adj" fmla="val 7426"/>
                </a:avLst>
              </a:prstGeom>
              <a:solidFill>
                <a:schemeClr val="bg2">
                  <a:lumMod val="7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rtlCol="0" anchor="ctr" anchorCtr="1"/>
              <a:lstStyle/>
              <a:p>
                <a:pPr algn="ctr"/>
                <a:r>
                  <a:rPr lang="en-GR" dirty="0">
                    <a:solidFill>
                      <a:schemeClr val="tx1"/>
                    </a:solidFill>
                    <a:latin typeface="Trebuchet MS" panose="020B0703020202090204" pitchFamily="34" charset="0"/>
                  </a:rPr>
                  <a:t>GPU Cores</a:t>
                </a:r>
              </a:p>
            </p:txBody>
          </p:sp>
          <p:grpSp>
            <p:nvGrpSpPr>
              <p:cNvPr id="372" name="Group 371">
                <a:extLst>
                  <a:ext uri="{FF2B5EF4-FFF2-40B4-BE49-F238E27FC236}">
                    <a16:creationId xmlns:a16="http://schemas.microsoft.com/office/drawing/2014/main" id="{06A78A92-1643-718E-0A51-5EC0C06EEED9}"/>
                  </a:ext>
                </a:extLst>
              </p:cNvPr>
              <p:cNvGrpSpPr/>
              <p:nvPr/>
            </p:nvGrpSpPr>
            <p:grpSpPr>
              <a:xfrm>
                <a:off x="2873147" y="7504032"/>
                <a:ext cx="647424" cy="439649"/>
                <a:chOff x="6498237" y="5122120"/>
                <a:chExt cx="800864" cy="584040"/>
              </a:xfrm>
            </p:grpSpPr>
            <p:cxnSp>
              <p:nvCxnSpPr>
                <p:cNvPr id="375" name="Straight Arrow Connector 374">
                  <a:extLst>
                    <a:ext uri="{FF2B5EF4-FFF2-40B4-BE49-F238E27FC236}">
                      <a16:creationId xmlns:a16="http://schemas.microsoft.com/office/drawing/2014/main" id="{E38949A5-1839-9967-DBD8-3CB6FF717965}"/>
                    </a:ext>
                  </a:extLst>
                </p:cNvPr>
                <p:cNvCxnSpPr>
                  <a:cxnSpLocks/>
                  <a:stCxn id="371" idx="2"/>
                  <a:endCxn id="396" idx="0"/>
                </p:cNvCxnSpPr>
                <p:nvPr/>
              </p:nvCxnSpPr>
              <p:spPr>
                <a:xfrm>
                  <a:off x="7289760" y="5122120"/>
                  <a:ext cx="9341" cy="584040"/>
                </a:xfrm>
                <a:prstGeom prst="straightConnector1">
                  <a:avLst/>
                </a:prstGeom>
                <a:ln w="57150">
                  <a:solidFill>
                    <a:schemeClr val="accent2"/>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76" name="TextBox 375">
                  <a:extLst>
                    <a:ext uri="{FF2B5EF4-FFF2-40B4-BE49-F238E27FC236}">
                      <a16:creationId xmlns:a16="http://schemas.microsoft.com/office/drawing/2014/main" id="{47261A14-7832-12E9-6601-58B76D7B3FAD}"/>
                    </a:ext>
                  </a:extLst>
                </p:cNvPr>
                <p:cNvSpPr txBox="1"/>
                <p:nvPr/>
              </p:nvSpPr>
              <p:spPr>
                <a:xfrm>
                  <a:off x="6498237" y="5183614"/>
                  <a:ext cx="647668" cy="441965"/>
                </a:xfrm>
                <a:prstGeom prst="rect">
                  <a:avLst/>
                </a:prstGeom>
                <a:noFill/>
                <a:ln>
                  <a:noFill/>
                </a:ln>
              </p:spPr>
              <p:txBody>
                <a:bodyPr wrap="none" rtlCol="0">
                  <a:spAutoFit/>
                </a:bodyPr>
                <a:lstStyle/>
                <a:p>
                  <a:pPr>
                    <a:lnSpc>
                      <a:spcPct val="90000"/>
                    </a:lnSpc>
                  </a:pPr>
                  <a:r>
                    <a:rPr lang="en-GR" sz="1600" dirty="0">
                      <a:solidFill>
                        <a:schemeClr val="accent2"/>
                      </a:solidFill>
                      <a:latin typeface="Trebuchet MS" panose="020B0703020202090204" pitchFamily="34" charset="0"/>
                    </a:rPr>
                    <a:t>bus</a:t>
                  </a:r>
                </a:p>
              </p:txBody>
            </p:sp>
          </p:grpSp>
          <p:sp>
            <p:nvSpPr>
              <p:cNvPr id="373" name="Rectangle 372">
                <a:extLst>
                  <a:ext uri="{FF2B5EF4-FFF2-40B4-BE49-F238E27FC236}">
                    <a16:creationId xmlns:a16="http://schemas.microsoft.com/office/drawing/2014/main" id="{7DB484DB-788E-015B-FFC5-6CDC7D803F62}"/>
                  </a:ext>
                </a:extLst>
              </p:cNvPr>
              <p:cNvSpPr/>
              <p:nvPr/>
            </p:nvSpPr>
            <p:spPr>
              <a:xfrm rot="5400000">
                <a:off x="3673574" y="7629904"/>
                <a:ext cx="158910" cy="187409"/>
              </a:xfrm>
              <a:prstGeom prst="rect">
                <a:avLst/>
              </a:prstGeom>
              <a:solidFill>
                <a:schemeClr val="accent1">
                  <a:lumMod val="20000"/>
                  <a:lumOff val="80000"/>
                </a:schemeClr>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74" name="Rectangle 373">
                <a:extLst>
                  <a:ext uri="{FF2B5EF4-FFF2-40B4-BE49-F238E27FC236}">
                    <a16:creationId xmlns:a16="http://schemas.microsoft.com/office/drawing/2014/main" id="{38119369-F355-781B-6027-11BE05B984EC}"/>
                  </a:ext>
                </a:extLst>
              </p:cNvPr>
              <p:cNvSpPr/>
              <p:nvPr/>
            </p:nvSpPr>
            <p:spPr>
              <a:xfrm rot="5400000">
                <a:off x="3915811" y="7622679"/>
                <a:ext cx="158910" cy="187409"/>
              </a:xfrm>
              <a:prstGeom prst="rect">
                <a:avLst/>
              </a:prstGeom>
              <a:solidFill>
                <a:schemeClr val="accent5">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nvGrpSpPr>
            <p:cNvPr id="340" name="Group 339">
              <a:extLst>
                <a:ext uri="{FF2B5EF4-FFF2-40B4-BE49-F238E27FC236}">
                  <a16:creationId xmlns:a16="http://schemas.microsoft.com/office/drawing/2014/main" id="{3047F692-0A7C-E4C8-7239-3DE0F2BD0937}"/>
                </a:ext>
              </a:extLst>
            </p:cNvPr>
            <p:cNvGrpSpPr/>
            <p:nvPr/>
          </p:nvGrpSpPr>
          <p:grpSpPr>
            <a:xfrm>
              <a:off x="3341064" y="4886399"/>
              <a:ext cx="1423802" cy="1045759"/>
              <a:chOff x="1568981" y="3686124"/>
              <a:chExt cx="1589737" cy="1045759"/>
            </a:xfrm>
          </p:grpSpPr>
          <p:sp>
            <p:nvSpPr>
              <p:cNvPr id="341" name="Rounded Rectangle 340">
                <a:extLst>
                  <a:ext uri="{FF2B5EF4-FFF2-40B4-BE49-F238E27FC236}">
                    <a16:creationId xmlns:a16="http://schemas.microsoft.com/office/drawing/2014/main" id="{2258A211-CBA0-DE2E-5471-C848CD52EB98}"/>
                  </a:ext>
                </a:extLst>
              </p:cNvPr>
              <p:cNvSpPr>
                <a:spLocks/>
              </p:cNvSpPr>
              <p:nvPr/>
            </p:nvSpPr>
            <p:spPr>
              <a:xfrm>
                <a:off x="1568981" y="3686124"/>
                <a:ext cx="1589737" cy="1045759"/>
              </a:xfrm>
              <a:prstGeom prst="roundRect">
                <a:avLst>
                  <a:gd name="adj" fmla="val 7426"/>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algn="ctr"/>
                <a:r>
                  <a:rPr lang="en-GR" sz="1600" dirty="0">
                    <a:solidFill>
                      <a:schemeClr val="tx1"/>
                    </a:solidFill>
                    <a:latin typeface="Trebuchet MS" panose="020B0703020202090204" pitchFamily="34" charset="0"/>
                  </a:rPr>
                  <a:t>Main Memory</a:t>
                </a:r>
              </a:p>
            </p:txBody>
          </p:sp>
          <p:sp>
            <p:nvSpPr>
              <p:cNvPr id="342" name="Rounded Rectangle 341">
                <a:extLst>
                  <a:ext uri="{FF2B5EF4-FFF2-40B4-BE49-F238E27FC236}">
                    <a16:creationId xmlns:a16="http://schemas.microsoft.com/office/drawing/2014/main" id="{1DBBA9F5-E7C6-F390-1215-FB0FB42F46AA}"/>
                  </a:ext>
                </a:extLst>
              </p:cNvPr>
              <p:cNvSpPr/>
              <p:nvPr/>
            </p:nvSpPr>
            <p:spPr>
              <a:xfrm>
                <a:off x="1649783" y="3973843"/>
                <a:ext cx="709509" cy="697314"/>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algn="ctr">
                  <a:lnSpc>
                    <a:spcPct val="90000"/>
                  </a:lnSpc>
                </a:pPr>
                <a:r>
                  <a:rPr lang="en-GR" sz="1600" dirty="0">
                    <a:latin typeface="Trebuchet MS" panose="020B0703020202090204" pitchFamily="34" charset="0"/>
                  </a:rPr>
                  <a:t>DRAM Bank</a:t>
                </a:r>
              </a:p>
            </p:txBody>
          </p:sp>
          <p:sp>
            <p:nvSpPr>
              <p:cNvPr id="343" name="Rounded Rectangle 342">
                <a:extLst>
                  <a:ext uri="{FF2B5EF4-FFF2-40B4-BE49-F238E27FC236}">
                    <a16:creationId xmlns:a16="http://schemas.microsoft.com/office/drawing/2014/main" id="{821BD478-27F5-6E03-E15B-E79A70B36769}"/>
                  </a:ext>
                </a:extLst>
              </p:cNvPr>
              <p:cNvSpPr/>
              <p:nvPr/>
            </p:nvSpPr>
            <p:spPr>
              <a:xfrm>
                <a:off x="2422779" y="3971081"/>
                <a:ext cx="706553" cy="699818"/>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algn="ctr">
                  <a:lnSpc>
                    <a:spcPct val="90000"/>
                  </a:lnSpc>
                </a:pPr>
                <a:r>
                  <a:rPr lang="en-GR" sz="1600" dirty="0">
                    <a:latin typeface="Trebuchet MS" panose="020B0703020202090204" pitchFamily="34" charset="0"/>
                  </a:rPr>
                  <a:t>DRAM Bank</a:t>
                </a:r>
              </a:p>
            </p:txBody>
          </p:sp>
          <p:sp>
            <p:nvSpPr>
              <p:cNvPr id="344" name="Rectangle 343">
                <a:extLst>
                  <a:ext uri="{FF2B5EF4-FFF2-40B4-BE49-F238E27FC236}">
                    <a16:creationId xmlns:a16="http://schemas.microsoft.com/office/drawing/2014/main" id="{3CB7B0A3-59EA-7CF0-DDEC-571687B7C2EA}"/>
                  </a:ext>
                </a:extLst>
              </p:cNvPr>
              <p:cNvSpPr/>
              <p:nvPr/>
            </p:nvSpPr>
            <p:spPr>
              <a:xfrm rot="9107400">
                <a:off x="2018052" y="4332733"/>
                <a:ext cx="142730" cy="149628"/>
              </a:xfrm>
              <a:prstGeom prst="rect">
                <a:avLst/>
              </a:prstGeom>
              <a:solidFill>
                <a:schemeClr val="accent1">
                  <a:lumMod val="20000"/>
                  <a:lumOff val="80000"/>
                </a:schemeClr>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45" name="Rectangle 344">
                <a:extLst>
                  <a:ext uri="{FF2B5EF4-FFF2-40B4-BE49-F238E27FC236}">
                    <a16:creationId xmlns:a16="http://schemas.microsoft.com/office/drawing/2014/main" id="{39B6DC54-84CE-B1DB-850F-9C66A77A4615}"/>
                  </a:ext>
                </a:extLst>
              </p:cNvPr>
              <p:cNvSpPr/>
              <p:nvPr/>
            </p:nvSpPr>
            <p:spPr>
              <a:xfrm rot="9107400">
                <a:off x="1907696" y="4386200"/>
                <a:ext cx="142730" cy="149628"/>
              </a:xfrm>
              <a:prstGeom prst="rect">
                <a:avLst/>
              </a:prstGeom>
              <a:solidFill>
                <a:schemeClr val="accent1">
                  <a:lumMod val="20000"/>
                  <a:lumOff val="80000"/>
                </a:schemeClr>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46" name="Rectangle 345">
                <a:extLst>
                  <a:ext uri="{FF2B5EF4-FFF2-40B4-BE49-F238E27FC236}">
                    <a16:creationId xmlns:a16="http://schemas.microsoft.com/office/drawing/2014/main" id="{936B08F1-42A7-165F-FA08-1D86AA334062}"/>
                  </a:ext>
                </a:extLst>
              </p:cNvPr>
              <p:cNvSpPr/>
              <p:nvPr/>
            </p:nvSpPr>
            <p:spPr>
              <a:xfrm rot="9107400">
                <a:off x="1800261" y="4438100"/>
                <a:ext cx="142730" cy="149628"/>
              </a:xfrm>
              <a:prstGeom prst="rect">
                <a:avLst/>
              </a:prstGeom>
              <a:solidFill>
                <a:schemeClr val="accent1">
                  <a:lumMod val="20000"/>
                  <a:lumOff val="80000"/>
                </a:schemeClr>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47" name="Rectangle 346">
                <a:extLst>
                  <a:ext uri="{FF2B5EF4-FFF2-40B4-BE49-F238E27FC236}">
                    <a16:creationId xmlns:a16="http://schemas.microsoft.com/office/drawing/2014/main" id="{CEC51453-3152-72BB-BD5A-B3F02CFEC1BB}"/>
                  </a:ext>
                </a:extLst>
              </p:cNvPr>
              <p:cNvSpPr/>
              <p:nvPr/>
            </p:nvSpPr>
            <p:spPr>
              <a:xfrm rot="9107400">
                <a:off x="2704578" y="4332733"/>
                <a:ext cx="142730" cy="149629"/>
              </a:xfrm>
              <a:prstGeom prst="rect">
                <a:avLst/>
              </a:prstGeom>
              <a:solidFill>
                <a:schemeClr val="accent1">
                  <a:lumMod val="20000"/>
                  <a:lumOff val="80000"/>
                </a:schemeClr>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48" name="Rectangle 347">
                <a:extLst>
                  <a:ext uri="{FF2B5EF4-FFF2-40B4-BE49-F238E27FC236}">
                    <a16:creationId xmlns:a16="http://schemas.microsoft.com/office/drawing/2014/main" id="{3569E4E7-19EE-EA27-601D-25505396377A}"/>
                  </a:ext>
                </a:extLst>
              </p:cNvPr>
              <p:cNvSpPr/>
              <p:nvPr/>
            </p:nvSpPr>
            <p:spPr>
              <a:xfrm rot="9107400">
                <a:off x="2594222" y="4386200"/>
                <a:ext cx="142730" cy="149629"/>
              </a:xfrm>
              <a:prstGeom prst="rect">
                <a:avLst/>
              </a:prstGeom>
              <a:solidFill>
                <a:schemeClr val="accent1">
                  <a:lumMod val="20000"/>
                  <a:lumOff val="80000"/>
                </a:schemeClr>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349" name="Rectangle 348">
                <a:extLst>
                  <a:ext uri="{FF2B5EF4-FFF2-40B4-BE49-F238E27FC236}">
                    <a16:creationId xmlns:a16="http://schemas.microsoft.com/office/drawing/2014/main" id="{DE34A6F7-8320-801F-29F6-B208051087A9}"/>
                  </a:ext>
                </a:extLst>
              </p:cNvPr>
              <p:cNvSpPr/>
              <p:nvPr/>
            </p:nvSpPr>
            <p:spPr>
              <a:xfrm rot="9107400">
                <a:off x="2486787" y="4438100"/>
                <a:ext cx="142730" cy="149629"/>
              </a:xfrm>
              <a:prstGeom prst="rect">
                <a:avLst/>
              </a:prstGeom>
              <a:solidFill>
                <a:schemeClr val="accent1">
                  <a:lumMod val="20000"/>
                  <a:lumOff val="80000"/>
                </a:schemeClr>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grpSp>
    </p:spTree>
    <p:extLst>
      <p:ext uri="{BB962C8B-B14F-4D97-AF65-F5344CB8AC3E}">
        <p14:creationId xmlns:p14="http://schemas.microsoft.com/office/powerpoint/2010/main" val="2822749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3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6" grpId="0"/>
      <p:bldP spid="33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37</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80" y="223518"/>
            <a:ext cx="7886700"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accent6">
                    <a:lumMod val="50000"/>
                  </a:schemeClr>
                </a:solidFill>
                <a:latin typeface="Trebuchet MS" panose="020B0703020202090204" pitchFamily="34" charset="0"/>
              </a:rPr>
              <a:t>CPU/GPU Comparisons</a:t>
            </a:r>
          </a:p>
        </p:txBody>
      </p:sp>
      <p:graphicFrame>
        <p:nvGraphicFramePr>
          <p:cNvPr id="38" name="Table 8">
            <a:extLst>
              <a:ext uri="{FF2B5EF4-FFF2-40B4-BE49-F238E27FC236}">
                <a16:creationId xmlns:a16="http://schemas.microsoft.com/office/drawing/2014/main" id="{9B852648-52F7-F9B0-AFFB-A40D71BBFFA9}"/>
              </a:ext>
            </a:extLst>
          </p:cNvPr>
          <p:cNvGraphicFramePr>
            <a:graphicFrameLocks noGrp="1"/>
          </p:cNvGraphicFramePr>
          <p:nvPr/>
        </p:nvGraphicFramePr>
        <p:xfrm>
          <a:off x="517160" y="4026407"/>
          <a:ext cx="6940449" cy="2286000"/>
        </p:xfrm>
        <a:graphic>
          <a:graphicData uri="http://schemas.openxmlformats.org/drawingml/2006/table">
            <a:tbl>
              <a:tblPr firstRow="1" bandRow="1">
                <a:tableStyleId>{912C8C85-51F0-491E-9774-3900AFEF0FD7}</a:tableStyleId>
              </a:tblPr>
              <a:tblGrid>
                <a:gridCol w="961863">
                  <a:extLst>
                    <a:ext uri="{9D8B030D-6E8A-4147-A177-3AD203B41FA5}">
                      <a16:colId xmlns:a16="http://schemas.microsoft.com/office/drawing/2014/main" val="317410048"/>
                    </a:ext>
                  </a:extLst>
                </a:gridCol>
                <a:gridCol w="1343956">
                  <a:extLst>
                    <a:ext uri="{9D8B030D-6E8A-4147-A177-3AD203B41FA5}">
                      <a16:colId xmlns:a16="http://schemas.microsoft.com/office/drawing/2014/main" val="2489875169"/>
                    </a:ext>
                  </a:extLst>
                </a:gridCol>
                <a:gridCol w="2129425">
                  <a:extLst>
                    <a:ext uri="{9D8B030D-6E8A-4147-A177-3AD203B41FA5}">
                      <a16:colId xmlns:a16="http://schemas.microsoft.com/office/drawing/2014/main" val="1519824790"/>
                    </a:ext>
                  </a:extLst>
                </a:gridCol>
                <a:gridCol w="1340285">
                  <a:extLst>
                    <a:ext uri="{9D8B030D-6E8A-4147-A177-3AD203B41FA5}">
                      <a16:colId xmlns:a16="http://schemas.microsoft.com/office/drawing/2014/main" val="2498976924"/>
                    </a:ext>
                  </a:extLst>
                </a:gridCol>
                <a:gridCol w="1164920">
                  <a:extLst>
                    <a:ext uri="{9D8B030D-6E8A-4147-A177-3AD203B41FA5}">
                      <a16:colId xmlns:a16="http://schemas.microsoft.com/office/drawing/2014/main" val="2108246702"/>
                    </a:ext>
                  </a:extLst>
                </a:gridCol>
              </a:tblGrid>
              <a:tr h="325867">
                <a:tc gridSpan="2">
                  <a:txBody>
                    <a:bodyPr/>
                    <a:lstStyle/>
                    <a:p>
                      <a:pPr algn="ctr"/>
                      <a:r>
                        <a:rPr lang="en-GR" sz="1800" b="0" i="0" dirty="0">
                          <a:solidFill>
                            <a:schemeClr val="bg1"/>
                          </a:solidFill>
                          <a:latin typeface="Trebuchet MS" panose="020B0703020202090204" pitchFamily="34" charset="0"/>
                        </a:rPr>
                        <a:t>System</a:t>
                      </a:r>
                    </a:p>
                  </a:txBody>
                  <a:tcPr>
                    <a:lnL w="28575"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hMerge="1">
                  <a:txBody>
                    <a:bodyPr/>
                    <a:lstStyle/>
                    <a:p>
                      <a:pPr algn="ctr"/>
                      <a:r>
                        <a:rPr lang="en-GB" sz="1800" b="0" i="0" u="none" dirty="0">
                          <a:solidFill>
                            <a:schemeClr val="bg1"/>
                          </a:solidFill>
                          <a:latin typeface="Trebuchet MS" panose="020B0703020202090204" pitchFamily="34" charset="0"/>
                        </a:rPr>
                        <a:t>Cores</a:t>
                      </a:r>
                      <a:endParaRPr lang="en-GR" sz="1800" b="0" i="0" u="none" dirty="0">
                        <a:solidFill>
                          <a:schemeClr val="bg1"/>
                        </a:solidFill>
                        <a:latin typeface="Trebuchet MS" panose="020B0703020202090204" pitchFamily="34" charset="0"/>
                      </a:endParaRPr>
                    </a:p>
                  </a:txBody>
                  <a:tcP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p>
                      <a:pPr algn="ctr"/>
                      <a:r>
                        <a:rPr lang="en-GB" sz="1800" b="0" i="0" dirty="0">
                          <a:solidFill>
                            <a:schemeClr val="bg1"/>
                          </a:solidFill>
                          <a:latin typeface="Trebuchet MS" panose="020B0703020202090204" pitchFamily="34" charset="0"/>
                        </a:rPr>
                        <a:t>Peak Performance</a:t>
                      </a:r>
                      <a:endParaRPr lang="en-GR" sz="1800" b="0" i="0" dirty="0">
                        <a:solidFill>
                          <a:schemeClr val="bg1"/>
                        </a:solidFill>
                        <a:latin typeface="Trebuchet MS" panose="020B0703020202090204" pitchFamily="34" charset="0"/>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p>
                      <a:pPr algn="ctr"/>
                      <a:r>
                        <a:rPr lang="en-GR" sz="1800" b="0" i="0" kern="1200" dirty="0">
                          <a:solidFill>
                            <a:schemeClr val="bg1"/>
                          </a:solidFill>
                          <a:latin typeface="Trebuchet MS" panose="020B0703020202090204" pitchFamily="34" charset="0"/>
                          <a:ea typeface="+mn-ea"/>
                          <a:cs typeface="+mn-cs"/>
                        </a:rPr>
                        <a:t>Bandwidth</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p>
                      <a:pPr algn="ctr"/>
                      <a:r>
                        <a:rPr lang="en-GB" sz="1800" b="0" i="0" kern="1200" dirty="0">
                          <a:solidFill>
                            <a:schemeClr val="bg1"/>
                          </a:solidFill>
                          <a:latin typeface="Trebuchet MS" panose="020B0703020202090204" pitchFamily="34" charset="0"/>
                          <a:ea typeface="+mn-ea"/>
                          <a:cs typeface="+mn-cs"/>
                        </a:rPr>
                        <a:t>TDP</a:t>
                      </a:r>
                      <a:endParaRPr lang="en-GR" sz="1800" b="0" i="0" kern="1200" dirty="0">
                        <a:solidFill>
                          <a:schemeClr val="bg1"/>
                        </a:solidFill>
                        <a:latin typeface="Trebuchet MS" panose="020B0703020202090204" pitchFamily="34" charset="0"/>
                        <a:ea typeface="+mn-ea"/>
                        <a:cs typeface="+mn-cs"/>
                      </a:endParaRPr>
                    </a:p>
                  </a:txBody>
                  <a:tcPr>
                    <a:lnL w="635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extLst>
                  <a:ext uri="{0D108BD9-81ED-4DB2-BD59-A6C34878D82A}">
                    <a16:rowId xmlns:a16="http://schemas.microsoft.com/office/drawing/2014/main" val="1393306462"/>
                  </a:ext>
                </a:extLst>
              </a:tr>
              <a:tr h="197423">
                <a:tc>
                  <a:txBody>
                    <a:bodyPr/>
                    <a:lstStyle/>
                    <a:p>
                      <a:pPr>
                        <a:lnSpc>
                          <a:spcPct val="150000"/>
                        </a:lnSpc>
                      </a:pPr>
                      <a:r>
                        <a:rPr lang="en-GR" sz="1800" b="0" i="0" dirty="0">
                          <a:solidFill>
                            <a:schemeClr val="tx1"/>
                          </a:solidFill>
                          <a:latin typeface="Trebuchet MS" panose="020B0703020202090204" pitchFamily="34" charset="0"/>
                        </a:rPr>
                        <a:t>CPU</a:t>
                      </a:r>
                    </a:p>
                  </a:txBody>
                  <a:tcPr>
                    <a:lnL w="28575"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algn="ctr" defTabSz="914354" rtl="0" eaLnBrk="1" latinLnBrk="0" hangingPunct="1"/>
                      <a:r>
                        <a:rPr lang="en-US" sz="1800" b="0" i="0" u="none" kern="1200" dirty="0">
                          <a:solidFill>
                            <a:schemeClr val="tx1"/>
                          </a:solidFill>
                          <a:latin typeface="Trebuchet MS" panose="020B0703020202090204" pitchFamily="34" charset="0"/>
                          <a:ea typeface="+mn-ea"/>
                          <a:cs typeface="+mn-cs"/>
                        </a:rPr>
                        <a:t>Intel Xeon</a:t>
                      </a:r>
                    </a:p>
                    <a:p>
                      <a:pPr marL="0" algn="ctr" defTabSz="914354" rtl="0" eaLnBrk="1" latinLnBrk="0" hangingPunct="1"/>
                      <a:r>
                        <a:rPr lang="en-US" sz="1800" b="0" i="0" u="none" kern="1200" dirty="0">
                          <a:solidFill>
                            <a:schemeClr val="tx1"/>
                          </a:solidFill>
                          <a:latin typeface="Trebuchet MS" panose="020B0703020202090204" pitchFamily="34" charset="0"/>
                          <a:ea typeface="+mn-ea"/>
                          <a:cs typeface="+mn-cs"/>
                        </a:rPr>
                        <a:t>Silver 4110</a:t>
                      </a:r>
                      <a:endParaRPr lang="en-GR" sz="1800" b="0" i="0" u="none" kern="1200" dirty="0">
                        <a:solidFill>
                          <a:schemeClr val="tx1"/>
                        </a:solidFill>
                        <a:latin typeface="Trebuchet MS" panose="020B0703020202090204" pitchFamily="34" charset="0"/>
                        <a:ea typeface="+mn-ea"/>
                        <a:cs typeface="+mn-cs"/>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algn="ctr" defTabSz="914354" rtl="0" eaLnBrk="1" latinLnBrk="0" hangingPunct="1">
                        <a:lnSpc>
                          <a:spcPct val="150000"/>
                        </a:lnSpc>
                      </a:pPr>
                      <a:r>
                        <a:rPr lang="en-GR" sz="1800" b="0" i="0" u="none" kern="1200" dirty="0">
                          <a:solidFill>
                            <a:schemeClr val="tx1"/>
                          </a:solidFill>
                          <a:latin typeface="Trebuchet MS" panose="020B0703020202090204" pitchFamily="34" charset="0"/>
                          <a:ea typeface="+mn-ea"/>
                          <a:cs typeface="+mn-cs"/>
                        </a:rPr>
                        <a:t>   </a:t>
                      </a:r>
                      <a:r>
                        <a:rPr lang="en-GR" sz="1800" b="0" i="0" u="none" kern="1200" dirty="0">
                          <a:solidFill>
                            <a:schemeClr val="accent4"/>
                          </a:solidFill>
                          <a:latin typeface="Trebuchet MS" panose="020B0703020202090204" pitchFamily="34" charset="0"/>
                          <a:ea typeface="+mn-ea"/>
                          <a:cs typeface="+mn-cs"/>
                        </a:rPr>
                        <a:t>660</a:t>
                      </a:r>
                      <a:r>
                        <a:rPr lang="en-GR" sz="1800" b="0" i="0" u="none" kern="1200" dirty="0">
                          <a:solidFill>
                            <a:schemeClr val="tx1"/>
                          </a:solidFill>
                          <a:latin typeface="Trebuchet MS" panose="020B0703020202090204" pitchFamily="34" charset="0"/>
                          <a:ea typeface="+mn-ea"/>
                          <a:cs typeface="+mn-cs"/>
                        </a:rPr>
                        <a:t> </a:t>
                      </a:r>
                      <a:r>
                        <a:rPr lang="en-GR" sz="1800" b="0" i="0" u="none" kern="1200" dirty="0">
                          <a:solidFill>
                            <a:schemeClr val="accent4"/>
                          </a:solidFill>
                          <a:latin typeface="Trebuchet MS" panose="020B0703020202090204" pitchFamily="34" charset="0"/>
                          <a:ea typeface="+mn-ea"/>
                          <a:cs typeface="+mn-cs"/>
                        </a:rPr>
                        <a:t>G</a:t>
                      </a:r>
                      <a:r>
                        <a:rPr lang="en-GR" sz="1800" b="0" i="0" u="none" kern="1200" dirty="0">
                          <a:solidFill>
                            <a:schemeClr val="tx1"/>
                          </a:solidFill>
                          <a:latin typeface="Trebuchet MS" panose="020B0703020202090204" pitchFamily="34" charset="0"/>
                          <a:ea typeface="+mn-ea"/>
                          <a:cs typeface="+mn-cs"/>
                        </a:rPr>
                        <a:t>Flops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algn="ctr" defTabSz="914354" rtl="0" eaLnBrk="1" latinLnBrk="0" hangingPunct="1">
                        <a:lnSpc>
                          <a:spcPct val="150000"/>
                        </a:lnSpc>
                      </a:pPr>
                      <a:r>
                        <a:rPr lang="en-GR" sz="1800" b="0" i="0" u="none" kern="1200" dirty="0">
                          <a:solidFill>
                            <a:schemeClr val="accent2"/>
                          </a:solidFill>
                          <a:latin typeface="Trebuchet MS" panose="020B0703020202090204" pitchFamily="34" charset="0"/>
                          <a:ea typeface="+mn-ea"/>
                          <a:cs typeface="+mn-cs"/>
                        </a:rPr>
                        <a:t>23.1</a:t>
                      </a:r>
                      <a:r>
                        <a:rPr lang="en-GR" sz="1800" b="0" i="0" u="none" kern="1200" dirty="0">
                          <a:solidFill>
                            <a:schemeClr val="tx1"/>
                          </a:solidFill>
                          <a:latin typeface="Trebuchet MS" panose="020B0703020202090204" pitchFamily="34" charset="0"/>
                          <a:ea typeface="+mn-ea"/>
                          <a:cs typeface="+mn-cs"/>
                        </a:rPr>
                        <a:t> </a:t>
                      </a:r>
                      <a:r>
                        <a:rPr lang="en-GR" sz="1800" b="0" i="0" u="none" kern="1200" dirty="0">
                          <a:solidFill>
                            <a:schemeClr val="accent2"/>
                          </a:solidFill>
                          <a:latin typeface="Trebuchet MS" panose="020B0703020202090204" pitchFamily="34" charset="0"/>
                          <a:ea typeface="+mn-ea"/>
                          <a:cs typeface="+mn-cs"/>
                        </a:rPr>
                        <a:t>G</a:t>
                      </a:r>
                      <a:r>
                        <a:rPr lang="en-GR" sz="1800" b="0" i="0" u="none" kern="1200" dirty="0">
                          <a:solidFill>
                            <a:schemeClr val="tx1"/>
                          </a:solidFill>
                          <a:latin typeface="Trebuchet MS" panose="020B0703020202090204" pitchFamily="34" charset="0"/>
                          <a:ea typeface="+mn-ea"/>
                          <a:cs typeface="+mn-cs"/>
                        </a:rPr>
                        <a:t>B/s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algn="r" defTabSz="914354" rtl="0" eaLnBrk="1" latinLnBrk="0" hangingPunct="1">
                        <a:lnSpc>
                          <a:spcPct val="150000"/>
                        </a:lnSpc>
                      </a:pPr>
                      <a:r>
                        <a:rPr lang="en-GR" sz="1800" b="0" i="0" u="none" kern="1200" dirty="0">
                          <a:solidFill>
                            <a:schemeClr val="tx1"/>
                          </a:solidFill>
                          <a:latin typeface="Trebuchet MS" panose="020B0703020202090204" pitchFamily="34" charset="0"/>
                          <a:ea typeface="+mn-ea"/>
                          <a:cs typeface="+mn-cs"/>
                        </a:rPr>
                        <a:t>2x85 W  </a:t>
                      </a:r>
                    </a:p>
                  </a:txBody>
                  <a:tcPr>
                    <a:lnL w="635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51341252"/>
                  </a:ext>
                </a:extLst>
              </a:tr>
              <a:tr h="490151">
                <a:tc>
                  <a:txBody>
                    <a:bodyPr/>
                    <a:lstStyle/>
                    <a:p>
                      <a:pPr>
                        <a:lnSpc>
                          <a:spcPct val="150000"/>
                        </a:lnSpc>
                      </a:pPr>
                      <a:r>
                        <a:rPr lang="en-GR" sz="1800" b="0" i="0" dirty="0">
                          <a:solidFill>
                            <a:schemeClr val="tx1"/>
                          </a:solidFill>
                          <a:latin typeface="Trebuchet MS" panose="020B0703020202090204" pitchFamily="34" charset="0"/>
                        </a:rPr>
                        <a:t>GPU</a:t>
                      </a:r>
                    </a:p>
                  </a:txBody>
                  <a:tcPr>
                    <a:lnL w="28575"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algn="ctr" defTabSz="914354" rtl="0" eaLnBrk="1" latinLnBrk="0" hangingPunct="1"/>
                      <a:r>
                        <a:rPr lang="en-GR" sz="1800" b="0" i="0" u="none" kern="1200" dirty="0">
                          <a:solidFill>
                            <a:schemeClr val="tx1"/>
                          </a:solidFill>
                          <a:latin typeface="Trebuchet MS" panose="020B0703020202090204" pitchFamily="34" charset="0"/>
                          <a:ea typeface="+mn-ea"/>
                          <a:cs typeface="+mn-cs"/>
                        </a:rPr>
                        <a:t>NVIDIA</a:t>
                      </a:r>
                    </a:p>
                    <a:p>
                      <a:pPr marL="0" algn="ctr" defTabSz="914354" rtl="0" eaLnBrk="1" latinLnBrk="0" hangingPunct="1"/>
                      <a:r>
                        <a:rPr lang="en-GR" sz="1800" b="0" i="0" u="none" kern="1200" dirty="0">
                          <a:solidFill>
                            <a:schemeClr val="tx1"/>
                          </a:solidFill>
                          <a:latin typeface="Trebuchet MS" panose="020B0703020202090204" pitchFamily="34" charset="0"/>
                          <a:ea typeface="+mn-ea"/>
                          <a:cs typeface="+mn-cs"/>
                        </a:rPr>
                        <a:t>Tesla V100</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algn="ctr" defTabSz="914354" rtl="0" eaLnBrk="1" latinLnBrk="0" hangingPunct="1">
                        <a:lnSpc>
                          <a:spcPct val="150000"/>
                        </a:lnSpc>
                      </a:pPr>
                      <a:r>
                        <a:rPr lang="en-GR" sz="1800" b="0" i="0" u="none" kern="1200" dirty="0">
                          <a:solidFill>
                            <a:schemeClr val="accent4"/>
                          </a:solidFill>
                          <a:latin typeface="Trebuchet MS" panose="020B0703020202090204" pitchFamily="34" charset="0"/>
                          <a:ea typeface="+mn-ea"/>
                          <a:cs typeface="+mn-cs"/>
                        </a:rPr>
                        <a:t>14.13</a:t>
                      </a:r>
                      <a:r>
                        <a:rPr lang="en-GR" sz="1800" b="0" i="0" u="none" kern="1200" dirty="0">
                          <a:solidFill>
                            <a:schemeClr val="tx1"/>
                          </a:solidFill>
                          <a:latin typeface="Trebuchet MS" panose="020B0703020202090204" pitchFamily="34" charset="0"/>
                          <a:ea typeface="+mn-ea"/>
                          <a:cs typeface="+mn-cs"/>
                        </a:rPr>
                        <a:t> </a:t>
                      </a:r>
                      <a:r>
                        <a:rPr lang="en-GR" sz="1800" b="0" i="0" u="none" kern="1200" dirty="0">
                          <a:solidFill>
                            <a:schemeClr val="accent4"/>
                          </a:solidFill>
                          <a:latin typeface="Trebuchet MS" panose="020B0703020202090204" pitchFamily="34" charset="0"/>
                          <a:ea typeface="+mn-ea"/>
                          <a:cs typeface="+mn-cs"/>
                        </a:rPr>
                        <a:t>T</a:t>
                      </a:r>
                      <a:r>
                        <a:rPr lang="en-GR" sz="1800" b="0" i="0" u="none" kern="1200" dirty="0">
                          <a:solidFill>
                            <a:schemeClr val="tx1"/>
                          </a:solidFill>
                          <a:latin typeface="Trebuchet MS" panose="020B0703020202090204" pitchFamily="34" charset="0"/>
                          <a:ea typeface="+mn-ea"/>
                          <a:cs typeface="+mn-cs"/>
                        </a:rPr>
                        <a:t>Flops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algn="ctr" defTabSz="914354" rtl="0" eaLnBrk="1" latinLnBrk="0" hangingPunct="1">
                        <a:lnSpc>
                          <a:spcPct val="150000"/>
                        </a:lnSpc>
                      </a:pPr>
                      <a:r>
                        <a:rPr lang="en-GR" sz="1800" b="0" i="0" u="none" kern="1200" dirty="0">
                          <a:solidFill>
                            <a:schemeClr val="tx1"/>
                          </a:solidFill>
                          <a:latin typeface="Trebuchet MS" panose="020B0703020202090204" pitchFamily="34" charset="0"/>
                          <a:ea typeface="+mn-ea"/>
                          <a:cs typeface="+mn-cs"/>
                        </a:rPr>
                        <a:t> </a:t>
                      </a:r>
                      <a:r>
                        <a:rPr lang="en-GR" sz="1800" b="0" i="0" u="none" kern="1200" dirty="0">
                          <a:solidFill>
                            <a:schemeClr val="accent2"/>
                          </a:solidFill>
                          <a:latin typeface="Trebuchet MS" panose="020B0703020202090204" pitchFamily="34" charset="0"/>
                          <a:ea typeface="+mn-ea"/>
                          <a:cs typeface="+mn-cs"/>
                        </a:rPr>
                        <a:t>897</a:t>
                      </a:r>
                      <a:r>
                        <a:rPr lang="en-GR" sz="1800" b="0" i="0" u="none" kern="1200" dirty="0">
                          <a:solidFill>
                            <a:schemeClr val="tx1"/>
                          </a:solidFill>
                          <a:latin typeface="Trebuchet MS" panose="020B0703020202090204" pitchFamily="34" charset="0"/>
                          <a:ea typeface="+mn-ea"/>
                          <a:cs typeface="+mn-cs"/>
                        </a:rPr>
                        <a:t> </a:t>
                      </a:r>
                      <a:r>
                        <a:rPr lang="en-GR" sz="1800" b="0" i="0" u="none" kern="1200" dirty="0">
                          <a:solidFill>
                            <a:schemeClr val="accent2"/>
                          </a:solidFill>
                          <a:latin typeface="Trebuchet MS" panose="020B0703020202090204" pitchFamily="34" charset="0"/>
                          <a:ea typeface="+mn-ea"/>
                          <a:cs typeface="+mn-cs"/>
                        </a:rPr>
                        <a:t>G</a:t>
                      </a:r>
                      <a:r>
                        <a:rPr lang="en-GR" sz="1800" b="0" i="0" u="none" kern="1200" dirty="0">
                          <a:solidFill>
                            <a:schemeClr val="tx1"/>
                          </a:solidFill>
                          <a:latin typeface="Trebuchet MS" panose="020B0703020202090204" pitchFamily="34" charset="0"/>
                          <a:ea typeface="+mn-ea"/>
                          <a:cs typeface="+mn-cs"/>
                        </a:rPr>
                        <a:t>B/s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algn="r" defTabSz="914354" rtl="0" eaLnBrk="1" latinLnBrk="0" hangingPunct="1">
                        <a:lnSpc>
                          <a:spcPct val="150000"/>
                        </a:lnSpc>
                      </a:pPr>
                      <a:r>
                        <a:rPr lang="en-GR" sz="1800" b="0" i="0" u="none" kern="1200" dirty="0">
                          <a:solidFill>
                            <a:schemeClr val="tx1"/>
                          </a:solidFill>
                          <a:latin typeface="Trebuchet MS" panose="020B0703020202090204" pitchFamily="34" charset="0"/>
                          <a:ea typeface="+mn-ea"/>
                          <a:cs typeface="+mn-cs"/>
                        </a:rPr>
                        <a:t>300 W</a:t>
                      </a:r>
                    </a:p>
                  </a:txBody>
                  <a:tcPr>
                    <a:lnL w="635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4083494213"/>
                  </a:ext>
                </a:extLst>
              </a:tr>
              <a:tr h="490151">
                <a:tc>
                  <a:txBody>
                    <a:bodyPr/>
                    <a:lstStyle/>
                    <a:p>
                      <a:pPr>
                        <a:lnSpc>
                          <a:spcPct val="150000"/>
                        </a:lnSpc>
                      </a:pPr>
                      <a:r>
                        <a:rPr lang="en-GR" sz="1800" b="0" i="0" dirty="0">
                          <a:solidFill>
                            <a:schemeClr val="tx1"/>
                          </a:solidFill>
                          <a:latin typeface="Trebuchet MS" panose="020B0703020202090204" pitchFamily="34" charset="0"/>
                        </a:rPr>
                        <a:t>PIM</a:t>
                      </a:r>
                    </a:p>
                  </a:txBody>
                  <a:tcPr>
                    <a:lnL w="28575"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ctr" defTabSz="914354" rtl="0" eaLnBrk="1" latinLnBrk="0" hangingPunct="1"/>
                      <a:r>
                        <a:rPr lang="en-GR" sz="1800" b="0" i="0" u="none" kern="1200" dirty="0">
                          <a:solidFill>
                            <a:schemeClr val="tx1"/>
                          </a:solidFill>
                          <a:latin typeface="Trebuchet MS" panose="020B0703020202090204" pitchFamily="34" charset="0"/>
                          <a:ea typeface="+mn-ea"/>
                          <a:cs typeface="+mn-cs"/>
                        </a:rPr>
                        <a:t>UPMEM</a:t>
                      </a:r>
                    </a:p>
                    <a:p>
                      <a:pPr marL="0" algn="ctr" defTabSz="914354" rtl="0" eaLnBrk="1" latinLnBrk="0" hangingPunct="1"/>
                      <a:r>
                        <a:rPr lang="en-GR" sz="1800" b="0" i="0" u="none" kern="1200" dirty="0">
                          <a:solidFill>
                            <a:schemeClr val="tx1"/>
                          </a:solidFill>
                          <a:latin typeface="Trebuchet MS" panose="020B0703020202090204" pitchFamily="34" charset="0"/>
                          <a:ea typeface="+mn-ea"/>
                          <a:cs typeface="+mn-cs"/>
                        </a:rPr>
                        <a:t>1st Gen.</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ctr" defTabSz="914354" rtl="0" eaLnBrk="1" latinLnBrk="0" hangingPunct="1">
                        <a:lnSpc>
                          <a:spcPct val="150000"/>
                        </a:lnSpc>
                      </a:pPr>
                      <a:r>
                        <a:rPr lang="en-GR" sz="1800" b="0" i="0" u="none" kern="1200" dirty="0">
                          <a:solidFill>
                            <a:schemeClr val="tx1"/>
                          </a:solidFill>
                          <a:latin typeface="Trebuchet MS" panose="020B0703020202090204" pitchFamily="34" charset="0"/>
                          <a:ea typeface="+mn-ea"/>
                          <a:cs typeface="+mn-cs"/>
                        </a:rPr>
                        <a:t>  </a:t>
                      </a:r>
                      <a:r>
                        <a:rPr lang="en-GR" sz="1800" b="0" i="0" u="none" kern="1200" dirty="0">
                          <a:solidFill>
                            <a:schemeClr val="accent2"/>
                          </a:solidFill>
                          <a:latin typeface="Trebuchet MS" panose="020B0703020202090204" pitchFamily="34" charset="0"/>
                          <a:ea typeface="+mn-ea"/>
                          <a:cs typeface="+mn-cs"/>
                        </a:rPr>
                        <a:t>4.66</a:t>
                      </a:r>
                      <a:r>
                        <a:rPr lang="en-GR" sz="1800" b="0" i="0" u="none" kern="1200" dirty="0">
                          <a:solidFill>
                            <a:schemeClr val="tx1"/>
                          </a:solidFill>
                          <a:latin typeface="Trebuchet MS" panose="020B0703020202090204" pitchFamily="34" charset="0"/>
                          <a:ea typeface="+mn-ea"/>
                          <a:cs typeface="+mn-cs"/>
                        </a:rPr>
                        <a:t> </a:t>
                      </a:r>
                      <a:r>
                        <a:rPr lang="en-GR" sz="1800" b="0" i="0" u="none" kern="1200" dirty="0">
                          <a:solidFill>
                            <a:schemeClr val="accent2"/>
                          </a:solidFill>
                          <a:latin typeface="Trebuchet MS" panose="020B0703020202090204" pitchFamily="34" charset="0"/>
                          <a:ea typeface="+mn-ea"/>
                          <a:cs typeface="+mn-cs"/>
                        </a:rPr>
                        <a:t>G</a:t>
                      </a:r>
                      <a:r>
                        <a:rPr lang="en-GR" sz="1800" b="0" i="0" u="none" kern="1200" dirty="0">
                          <a:solidFill>
                            <a:schemeClr val="tx1"/>
                          </a:solidFill>
                          <a:latin typeface="Trebuchet MS" panose="020B0703020202090204" pitchFamily="34" charset="0"/>
                          <a:ea typeface="+mn-ea"/>
                          <a:cs typeface="+mn-cs"/>
                        </a:rPr>
                        <a:t>Flops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ctr" defTabSz="914354" rtl="0" eaLnBrk="1" latinLnBrk="0" hangingPunct="1">
                        <a:lnSpc>
                          <a:spcPct val="150000"/>
                        </a:lnSpc>
                      </a:pPr>
                      <a:r>
                        <a:rPr lang="en-GR" sz="1800" b="0" i="0" u="none" kern="1200" dirty="0">
                          <a:solidFill>
                            <a:schemeClr val="accent4"/>
                          </a:solidFill>
                          <a:latin typeface="Trebuchet MS" panose="020B0703020202090204" pitchFamily="34" charset="0"/>
                          <a:ea typeface="+mn-ea"/>
                          <a:cs typeface="+mn-cs"/>
                        </a:rPr>
                        <a:t>1.77 T</a:t>
                      </a:r>
                      <a:r>
                        <a:rPr lang="en-GR" sz="1800" b="0" i="0" u="none" kern="1200" dirty="0">
                          <a:solidFill>
                            <a:schemeClr val="tx1"/>
                          </a:solidFill>
                          <a:latin typeface="Trebuchet MS" panose="020B0703020202090204" pitchFamily="34" charset="0"/>
                          <a:ea typeface="+mn-ea"/>
                          <a:cs typeface="+mn-cs"/>
                        </a:rPr>
                        <a:t>B/s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r" defTabSz="914354" rtl="0" eaLnBrk="1" latinLnBrk="0" hangingPunct="1">
                        <a:lnSpc>
                          <a:spcPct val="150000"/>
                        </a:lnSpc>
                      </a:pPr>
                      <a:r>
                        <a:rPr lang="en-GR" sz="1800" b="0" i="0" u="none" kern="1200" dirty="0">
                          <a:solidFill>
                            <a:schemeClr val="tx1"/>
                          </a:solidFill>
                          <a:latin typeface="Trebuchet MS" panose="020B0703020202090204" pitchFamily="34" charset="0"/>
                          <a:ea typeface="+mn-ea"/>
                          <a:cs typeface="+mn-cs"/>
                        </a:rPr>
                        <a:t>379 W</a:t>
                      </a:r>
                    </a:p>
                  </a:txBody>
                  <a:tcPr>
                    <a:lnL w="635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152065694"/>
                  </a:ext>
                </a:extLst>
              </a:tr>
            </a:tbl>
          </a:graphicData>
        </a:graphic>
      </p:graphicFrame>
      <p:sp>
        <p:nvSpPr>
          <p:cNvPr id="39" name="Subtitle 2">
            <a:extLst>
              <a:ext uri="{FF2B5EF4-FFF2-40B4-BE49-F238E27FC236}">
                <a16:creationId xmlns:a16="http://schemas.microsoft.com/office/drawing/2014/main" id="{6E244525-2D3A-5B75-5C34-211642CB801E}"/>
              </a:ext>
            </a:extLst>
          </p:cNvPr>
          <p:cNvSpPr txBox="1">
            <a:spLocks/>
          </p:cNvSpPr>
          <p:nvPr/>
        </p:nvSpPr>
        <p:spPr>
          <a:xfrm>
            <a:off x="7810020" y="4593137"/>
            <a:ext cx="1410660" cy="802102"/>
          </a:xfrm>
          <a:prstGeom prst="rect">
            <a:avLst/>
          </a:prstGeom>
        </p:spPr>
        <p:txBody>
          <a:bodyPr vert="horz" lIns="91440" tIns="45720" rIns="91440" bIns="45720" rtlCol="0">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pPr>
            <a:r>
              <a:rPr lang="en-US" sz="2000" dirty="0">
                <a:latin typeface="Trebuchet MS" panose="020B0703020202090204" pitchFamily="34" charset="0"/>
                <a:cs typeface="Consolas" panose="020B0609020204030204" pitchFamily="49" charset="0"/>
              </a:rPr>
              <a:t>Processor-</a:t>
            </a:r>
          </a:p>
          <a:p>
            <a:pPr algn="l">
              <a:lnSpc>
                <a:spcPct val="100000"/>
              </a:lnSpc>
              <a:spcBef>
                <a:spcPts val="0"/>
              </a:spcBef>
            </a:pPr>
            <a:r>
              <a:rPr lang="en-US" sz="2000" dirty="0">
                <a:latin typeface="Trebuchet MS" panose="020B0703020202090204" pitchFamily="34" charset="0"/>
                <a:cs typeface="Consolas" panose="020B0609020204030204" pitchFamily="49" charset="0"/>
              </a:rPr>
              <a:t>Centric</a:t>
            </a:r>
            <a:endParaRPr lang="en-GR" dirty="0">
              <a:latin typeface="Trebuchet MS" panose="020B0703020202090204" pitchFamily="34" charset="0"/>
              <a:cs typeface="Consolas" panose="020B0609020204030204" pitchFamily="49" charset="0"/>
            </a:endParaRPr>
          </a:p>
        </p:txBody>
      </p:sp>
      <p:sp>
        <p:nvSpPr>
          <p:cNvPr id="42" name="Subtitle 2">
            <a:extLst>
              <a:ext uri="{FF2B5EF4-FFF2-40B4-BE49-F238E27FC236}">
                <a16:creationId xmlns:a16="http://schemas.microsoft.com/office/drawing/2014/main" id="{CA86166D-F13C-2B1B-4C77-964EA81F8FBA}"/>
              </a:ext>
            </a:extLst>
          </p:cNvPr>
          <p:cNvSpPr txBox="1">
            <a:spLocks/>
          </p:cNvSpPr>
          <p:nvPr/>
        </p:nvSpPr>
        <p:spPr>
          <a:xfrm>
            <a:off x="7517526" y="5671700"/>
            <a:ext cx="1410660" cy="802102"/>
          </a:xfrm>
          <a:prstGeom prst="rect">
            <a:avLst/>
          </a:prstGeom>
        </p:spPr>
        <p:txBody>
          <a:bodyPr vert="horz" lIns="91440" tIns="45720" rIns="91440" bIns="45720" rtlCol="0">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pPr>
            <a:r>
              <a:rPr lang="en-US" sz="2000" dirty="0">
                <a:latin typeface="Trebuchet MS" panose="020B0703020202090204" pitchFamily="34" charset="0"/>
                <a:cs typeface="Consolas" panose="020B0609020204030204" pitchFamily="49" charset="0"/>
              </a:rPr>
              <a:t>Memory-Centric</a:t>
            </a:r>
            <a:endParaRPr lang="en-GR" dirty="0">
              <a:latin typeface="Trebuchet MS" panose="020B0703020202090204" pitchFamily="34" charset="0"/>
              <a:cs typeface="Consolas" panose="020B0609020204030204" pitchFamily="49" charset="0"/>
            </a:endParaRPr>
          </a:p>
        </p:txBody>
      </p:sp>
      <p:sp>
        <p:nvSpPr>
          <p:cNvPr id="5" name="Left Brace 4">
            <a:extLst>
              <a:ext uri="{FF2B5EF4-FFF2-40B4-BE49-F238E27FC236}">
                <a16:creationId xmlns:a16="http://schemas.microsoft.com/office/drawing/2014/main" id="{1476DB81-D33F-9BE7-9820-C99F6174F253}"/>
              </a:ext>
            </a:extLst>
          </p:cNvPr>
          <p:cNvSpPr/>
          <p:nvPr/>
        </p:nvSpPr>
        <p:spPr>
          <a:xfrm rot="10800000">
            <a:off x="7517527" y="4411777"/>
            <a:ext cx="307297" cy="1192111"/>
          </a:xfrm>
          <a:prstGeom prst="leftBrace">
            <a:avLst>
              <a:gd name="adj1" fmla="val 54887"/>
              <a:gd name="adj2" fmla="val 50000"/>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R"/>
          </a:p>
        </p:txBody>
      </p:sp>
      <p:sp>
        <p:nvSpPr>
          <p:cNvPr id="16" name="Rounded Rectangle 15">
            <a:extLst>
              <a:ext uri="{FF2B5EF4-FFF2-40B4-BE49-F238E27FC236}">
                <a16:creationId xmlns:a16="http://schemas.microsoft.com/office/drawing/2014/main" id="{E706C8F7-7230-28F4-D88C-3E92996B06D2}"/>
              </a:ext>
            </a:extLst>
          </p:cNvPr>
          <p:cNvSpPr/>
          <p:nvPr/>
        </p:nvSpPr>
        <p:spPr>
          <a:xfrm rot="5400000">
            <a:off x="3311348" y="4168385"/>
            <a:ext cx="1142204" cy="1708877"/>
          </a:xfrm>
          <a:prstGeom prst="roundRect">
            <a:avLst>
              <a:gd name="adj" fmla="val 8414"/>
            </a:avLst>
          </a:prstGeom>
          <a:noFill/>
          <a:ln w="38100">
            <a:solidFill>
              <a:schemeClr val="accent5"/>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solidFill>
                <a:schemeClr val="accent1"/>
              </a:solidFill>
              <a:latin typeface="Trebuchet MS" panose="020B0703020202090204" pitchFamily="34" charset="0"/>
            </a:endParaRPr>
          </a:p>
        </p:txBody>
      </p:sp>
      <p:sp>
        <p:nvSpPr>
          <p:cNvPr id="18" name="Rounded Rectangle 17">
            <a:extLst>
              <a:ext uri="{FF2B5EF4-FFF2-40B4-BE49-F238E27FC236}">
                <a16:creationId xmlns:a16="http://schemas.microsoft.com/office/drawing/2014/main" id="{D69D9440-BE4F-34A7-95F0-AF875D85071A}"/>
              </a:ext>
            </a:extLst>
          </p:cNvPr>
          <p:cNvSpPr/>
          <p:nvPr/>
        </p:nvSpPr>
        <p:spPr>
          <a:xfrm rot="5400000">
            <a:off x="5351082" y="5338626"/>
            <a:ext cx="525470" cy="1214207"/>
          </a:xfrm>
          <a:prstGeom prst="roundRect">
            <a:avLst>
              <a:gd name="adj" fmla="val 8414"/>
            </a:avLst>
          </a:prstGeom>
          <a:noFill/>
          <a:ln w="38100">
            <a:solidFill>
              <a:schemeClr val="accent5"/>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solidFill>
                <a:schemeClr val="accent1"/>
              </a:solidFill>
              <a:latin typeface="Trebuchet MS" panose="020B0703020202090204" pitchFamily="34" charset="0"/>
            </a:endParaRPr>
          </a:p>
        </p:txBody>
      </p:sp>
    </p:spTree>
    <p:extLst>
      <p:ext uri="{BB962C8B-B14F-4D97-AF65-F5344CB8AC3E}">
        <p14:creationId xmlns:p14="http://schemas.microsoft.com/office/powerpoint/2010/main" val="915488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2" grpId="0"/>
      <p:bldP spid="5" grpId="0" animBg="1"/>
      <p:bldP spid="16" grpId="0" animBg="1"/>
      <p:bldP spid="1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38</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80" y="223518"/>
            <a:ext cx="7886700"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accent6">
                    <a:lumMod val="50000"/>
                  </a:schemeClr>
                </a:solidFill>
                <a:latin typeface="Trebuchet MS" panose="020B0703020202090204" pitchFamily="34" charset="0"/>
              </a:rPr>
              <a:t>CPU/GPU Comparisons</a:t>
            </a:r>
          </a:p>
        </p:txBody>
      </p:sp>
      <p:graphicFrame>
        <p:nvGraphicFramePr>
          <p:cNvPr id="38" name="Table 8">
            <a:extLst>
              <a:ext uri="{FF2B5EF4-FFF2-40B4-BE49-F238E27FC236}">
                <a16:creationId xmlns:a16="http://schemas.microsoft.com/office/drawing/2014/main" id="{9B852648-52F7-F9B0-AFFB-A40D71BBFFA9}"/>
              </a:ext>
            </a:extLst>
          </p:cNvPr>
          <p:cNvGraphicFramePr>
            <a:graphicFrameLocks noGrp="1"/>
          </p:cNvGraphicFramePr>
          <p:nvPr/>
        </p:nvGraphicFramePr>
        <p:xfrm>
          <a:off x="517160" y="4026407"/>
          <a:ext cx="6940449" cy="2286000"/>
        </p:xfrm>
        <a:graphic>
          <a:graphicData uri="http://schemas.openxmlformats.org/drawingml/2006/table">
            <a:tbl>
              <a:tblPr firstRow="1" bandRow="1">
                <a:tableStyleId>{912C8C85-51F0-491E-9774-3900AFEF0FD7}</a:tableStyleId>
              </a:tblPr>
              <a:tblGrid>
                <a:gridCol w="961863">
                  <a:extLst>
                    <a:ext uri="{9D8B030D-6E8A-4147-A177-3AD203B41FA5}">
                      <a16:colId xmlns:a16="http://schemas.microsoft.com/office/drawing/2014/main" val="317410048"/>
                    </a:ext>
                  </a:extLst>
                </a:gridCol>
                <a:gridCol w="1343956">
                  <a:extLst>
                    <a:ext uri="{9D8B030D-6E8A-4147-A177-3AD203B41FA5}">
                      <a16:colId xmlns:a16="http://schemas.microsoft.com/office/drawing/2014/main" val="2489875169"/>
                    </a:ext>
                  </a:extLst>
                </a:gridCol>
                <a:gridCol w="2129425">
                  <a:extLst>
                    <a:ext uri="{9D8B030D-6E8A-4147-A177-3AD203B41FA5}">
                      <a16:colId xmlns:a16="http://schemas.microsoft.com/office/drawing/2014/main" val="1519824790"/>
                    </a:ext>
                  </a:extLst>
                </a:gridCol>
                <a:gridCol w="1340285">
                  <a:extLst>
                    <a:ext uri="{9D8B030D-6E8A-4147-A177-3AD203B41FA5}">
                      <a16:colId xmlns:a16="http://schemas.microsoft.com/office/drawing/2014/main" val="2498976924"/>
                    </a:ext>
                  </a:extLst>
                </a:gridCol>
                <a:gridCol w="1164920">
                  <a:extLst>
                    <a:ext uri="{9D8B030D-6E8A-4147-A177-3AD203B41FA5}">
                      <a16:colId xmlns:a16="http://schemas.microsoft.com/office/drawing/2014/main" val="2108246702"/>
                    </a:ext>
                  </a:extLst>
                </a:gridCol>
              </a:tblGrid>
              <a:tr h="325867">
                <a:tc gridSpan="2">
                  <a:txBody>
                    <a:bodyPr/>
                    <a:lstStyle/>
                    <a:p>
                      <a:pPr algn="ctr"/>
                      <a:r>
                        <a:rPr lang="en-GR" sz="1800" b="0" i="0" dirty="0">
                          <a:solidFill>
                            <a:schemeClr val="bg1"/>
                          </a:solidFill>
                          <a:latin typeface="Trebuchet MS" panose="020B0703020202090204" pitchFamily="34" charset="0"/>
                        </a:rPr>
                        <a:t>System</a:t>
                      </a:r>
                    </a:p>
                  </a:txBody>
                  <a:tcPr>
                    <a:lnL w="28575"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hMerge="1">
                  <a:txBody>
                    <a:bodyPr/>
                    <a:lstStyle/>
                    <a:p>
                      <a:pPr algn="ctr"/>
                      <a:r>
                        <a:rPr lang="en-GB" sz="1800" b="0" i="0" u="none" dirty="0">
                          <a:solidFill>
                            <a:schemeClr val="bg1"/>
                          </a:solidFill>
                          <a:latin typeface="Trebuchet MS" panose="020B0703020202090204" pitchFamily="34" charset="0"/>
                        </a:rPr>
                        <a:t>Cores</a:t>
                      </a:r>
                      <a:endParaRPr lang="en-GR" sz="1800" b="0" i="0" u="none" dirty="0">
                        <a:solidFill>
                          <a:schemeClr val="bg1"/>
                        </a:solidFill>
                        <a:latin typeface="Trebuchet MS" panose="020B0703020202090204" pitchFamily="34" charset="0"/>
                      </a:endParaRPr>
                    </a:p>
                  </a:txBody>
                  <a:tcP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p>
                      <a:pPr algn="ctr"/>
                      <a:r>
                        <a:rPr lang="en-GB" sz="1800" b="0" i="0" dirty="0">
                          <a:solidFill>
                            <a:schemeClr val="bg1"/>
                          </a:solidFill>
                          <a:latin typeface="Trebuchet MS" panose="020B0703020202090204" pitchFamily="34" charset="0"/>
                        </a:rPr>
                        <a:t>Peak Performance</a:t>
                      </a:r>
                      <a:endParaRPr lang="en-GR" sz="1800" b="0" i="0" dirty="0">
                        <a:solidFill>
                          <a:schemeClr val="bg1"/>
                        </a:solidFill>
                        <a:latin typeface="Trebuchet MS" panose="020B0703020202090204" pitchFamily="34" charset="0"/>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p>
                      <a:pPr algn="ctr"/>
                      <a:r>
                        <a:rPr lang="en-GR" sz="1800" b="0" i="0" kern="1200" dirty="0">
                          <a:solidFill>
                            <a:schemeClr val="bg1"/>
                          </a:solidFill>
                          <a:latin typeface="Trebuchet MS" panose="020B0703020202090204" pitchFamily="34" charset="0"/>
                          <a:ea typeface="+mn-ea"/>
                          <a:cs typeface="+mn-cs"/>
                        </a:rPr>
                        <a:t>Bandwidth</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p>
                      <a:pPr algn="ctr"/>
                      <a:r>
                        <a:rPr lang="en-GB" sz="1800" b="0" i="0" kern="1200" dirty="0">
                          <a:solidFill>
                            <a:schemeClr val="bg1"/>
                          </a:solidFill>
                          <a:latin typeface="Trebuchet MS" panose="020B0703020202090204" pitchFamily="34" charset="0"/>
                          <a:ea typeface="+mn-ea"/>
                          <a:cs typeface="+mn-cs"/>
                        </a:rPr>
                        <a:t>TDP</a:t>
                      </a:r>
                      <a:endParaRPr lang="en-GR" sz="1800" b="0" i="0" kern="1200" dirty="0">
                        <a:solidFill>
                          <a:schemeClr val="bg1"/>
                        </a:solidFill>
                        <a:latin typeface="Trebuchet MS" panose="020B0703020202090204" pitchFamily="34" charset="0"/>
                        <a:ea typeface="+mn-ea"/>
                        <a:cs typeface="+mn-cs"/>
                      </a:endParaRPr>
                    </a:p>
                  </a:txBody>
                  <a:tcPr>
                    <a:lnL w="635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extLst>
                  <a:ext uri="{0D108BD9-81ED-4DB2-BD59-A6C34878D82A}">
                    <a16:rowId xmlns:a16="http://schemas.microsoft.com/office/drawing/2014/main" val="1393306462"/>
                  </a:ext>
                </a:extLst>
              </a:tr>
              <a:tr h="197423">
                <a:tc>
                  <a:txBody>
                    <a:bodyPr/>
                    <a:lstStyle/>
                    <a:p>
                      <a:pPr>
                        <a:lnSpc>
                          <a:spcPct val="150000"/>
                        </a:lnSpc>
                      </a:pPr>
                      <a:r>
                        <a:rPr lang="en-GR" sz="1800" b="0" i="0" dirty="0">
                          <a:solidFill>
                            <a:schemeClr val="tx1"/>
                          </a:solidFill>
                          <a:latin typeface="Trebuchet MS" panose="020B0703020202090204" pitchFamily="34" charset="0"/>
                        </a:rPr>
                        <a:t>CPU</a:t>
                      </a:r>
                    </a:p>
                  </a:txBody>
                  <a:tcPr>
                    <a:lnL w="28575"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algn="ctr" defTabSz="914354" rtl="0" eaLnBrk="1" latinLnBrk="0" hangingPunct="1"/>
                      <a:r>
                        <a:rPr lang="en-US" sz="1800" b="0" i="0" u="none" kern="1200" dirty="0">
                          <a:solidFill>
                            <a:schemeClr val="tx1"/>
                          </a:solidFill>
                          <a:latin typeface="Trebuchet MS" panose="020B0703020202090204" pitchFamily="34" charset="0"/>
                          <a:ea typeface="+mn-ea"/>
                          <a:cs typeface="+mn-cs"/>
                        </a:rPr>
                        <a:t>Intel Xeon</a:t>
                      </a:r>
                    </a:p>
                    <a:p>
                      <a:pPr marL="0" algn="ctr" defTabSz="914354" rtl="0" eaLnBrk="1" latinLnBrk="0" hangingPunct="1"/>
                      <a:r>
                        <a:rPr lang="en-US" sz="1800" b="0" i="0" u="none" kern="1200" dirty="0">
                          <a:solidFill>
                            <a:schemeClr val="tx1"/>
                          </a:solidFill>
                          <a:latin typeface="Trebuchet MS" panose="020B0703020202090204" pitchFamily="34" charset="0"/>
                          <a:ea typeface="+mn-ea"/>
                          <a:cs typeface="+mn-cs"/>
                        </a:rPr>
                        <a:t>Silver 4110</a:t>
                      </a:r>
                      <a:endParaRPr lang="en-GR" sz="1800" b="0" i="0" u="none" kern="1200" dirty="0">
                        <a:solidFill>
                          <a:schemeClr val="tx1"/>
                        </a:solidFill>
                        <a:latin typeface="Trebuchet MS" panose="020B0703020202090204" pitchFamily="34" charset="0"/>
                        <a:ea typeface="+mn-ea"/>
                        <a:cs typeface="+mn-cs"/>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algn="ctr" defTabSz="914354" rtl="0" eaLnBrk="1" latinLnBrk="0" hangingPunct="1">
                        <a:lnSpc>
                          <a:spcPct val="150000"/>
                        </a:lnSpc>
                      </a:pPr>
                      <a:r>
                        <a:rPr lang="en-GR" sz="1800" b="0" i="0" u="none" kern="1200" dirty="0">
                          <a:solidFill>
                            <a:schemeClr val="tx1"/>
                          </a:solidFill>
                          <a:latin typeface="Trebuchet MS" panose="020B0703020202090204" pitchFamily="34" charset="0"/>
                          <a:ea typeface="+mn-ea"/>
                          <a:cs typeface="+mn-cs"/>
                        </a:rPr>
                        <a:t>   </a:t>
                      </a:r>
                      <a:r>
                        <a:rPr lang="en-GR" sz="1800" b="0" i="0" u="none" kern="1200" dirty="0">
                          <a:solidFill>
                            <a:schemeClr val="accent4"/>
                          </a:solidFill>
                          <a:latin typeface="Trebuchet MS" panose="020B0703020202090204" pitchFamily="34" charset="0"/>
                          <a:ea typeface="+mn-ea"/>
                          <a:cs typeface="+mn-cs"/>
                        </a:rPr>
                        <a:t>660</a:t>
                      </a:r>
                      <a:r>
                        <a:rPr lang="en-GR" sz="1800" b="0" i="0" u="none" kern="1200" dirty="0">
                          <a:solidFill>
                            <a:schemeClr val="tx1"/>
                          </a:solidFill>
                          <a:latin typeface="Trebuchet MS" panose="020B0703020202090204" pitchFamily="34" charset="0"/>
                          <a:ea typeface="+mn-ea"/>
                          <a:cs typeface="+mn-cs"/>
                        </a:rPr>
                        <a:t> </a:t>
                      </a:r>
                      <a:r>
                        <a:rPr lang="en-GR" sz="1800" b="0" i="0" u="none" kern="1200" dirty="0">
                          <a:solidFill>
                            <a:schemeClr val="accent4"/>
                          </a:solidFill>
                          <a:latin typeface="Trebuchet MS" panose="020B0703020202090204" pitchFamily="34" charset="0"/>
                          <a:ea typeface="+mn-ea"/>
                          <a:cs typeface="+mn-cs"/>
                        </a:rPr>
                        <a:t>G</a:t>
                      </a:r>
                      <a:r>
                        <a:rPr lang="en-GR" sz="1800" b="0" i="0" u="none" kern="1200" dirty="0">
                          <a:solidFill>
                            <a:schemeClr val="tx1"/>
                          </a:solidFill>
                          <a:latin typeface="Trebuchet MS" panose="020B0703020202090204" pitchFamily="34" charset="0"/>
                          <a:ea typeface="+mn-ea"/>
                          <a:cs typeface="+mn-cs"/>
                        </a:rPr>
                        <a:t>Flops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algn="ctr" defTabSz="914354" rtl="0" eaLnBrk="1" latinLnBrk="0" hangingPunct="1">
                        <a:lnSpc>
                          <a:spcPct val="150000"/>
                        </a:lnSpc>
                      </a:pPr>
                      <a:r>
                        <a:rPr lang="en-GR" sz="1800" b="0" i="0" u="none" kern="1200" dirty="0">
                          <a:solidFill>
                            <a:schemeClr val="accent2"/>
                          </a:solidFill>
                          <a:latin typeface="Trebuchet MS" panose="020B0703020202090204" pitchFamily="34" charset="0"/>
                          <a:ea typeface="+mn-ea"/>
                          <a:cs typeface="+mn-cs"/>
                        </a:rPr>
                        <a:t>23.1</a:t>
                      </a:r>
                      <a:r>
                        <a:rPr lang="en-GR" sz="1800" b="0" i="0" u="none" kern="1200" dirty="0">
                          <a:solidFill>
                            <a:schemeClr val="tx1"/>
                          </a:solidFill>
                          <a:latin typeface="Trebuchet MS" panose="020B0703020202090204" pitchFamily="34" charset="0"/>
                          <a:ea typeface="+mn-ea"/>
                          <a:cs typeface="+mn-cs"/>
                        </a:rPr>
                        <a:t> </a:t>
                      </a:r>
                      <a:r>
                        <a:rPr lang="en-GR" sz="1800" b="0" i="0" u="none" kern="1200" dirty="0">
                          <a:solidFill>
                            <a:schemeClr val="accent2"/>
                          </a:solidFill>
                          <a:latin typeface="Trebuchet MS" panose="020B0703020202090204" pitchFamily="34" charset="0"/>
                          <a:ea typeface="+mn-ea"/>
                          <a:cs typeface="+mn-cs"/>
                        </a:rPr>
                        <a:t>G</a:t>
                      </a:r>
                      <a:r>
                        <a:rPr lang="en-GR" sz="1800" b="0" i="0" u="none" kern="1200" dirty="0">
                          <a:solidFill>
                            <a:schemeClr val="tx1"/>
                          </a:solidFill>
                          <a:latin typeface="Trebuchet MS" panose="020B0703020202090204" pitchFamily="34" charset="0"/>
                          <a:ea typeface="+mn-ea"/>
                          <a:cs typeface="+mn-cs"/>
                        </a:rPr>
                        <a:t>B/s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algn="r" defTabSz="914354" rtl="0" eaLnBrk="1" latinLnBrk="0" hangingPunct="1">
                        <a:lnSpc>
                          <a:spcPct val="150000"/>
                        </a:lnSpc>
                      </a:pPr>
                      <a:r>
                        <a:rPr lang="en-GR" sz="1800" b="0" i="0" u="none" kern="1200" dirty="0">
                          <a:solidFill>
                            <a:schemeClr val="tx1"/>
                          </a:solidFill>
                          <a:latin typeface="Trebuchet MS" panose="020B0703020202090204" pitchFamily="34" charset="0"/>
                          <a:ea typeface="+mn-ea"/>
                          <a:cs typeface="+mn-cs"/>
                        </a:rPr>
                        <a:t>2x85 W  </a:t>
                      </a:r>
                    </a:p>
                  </a:txBody>
                  <a:tcPr>
                    <a:lnL w="635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51341252"/>
                  </a:ext>
                </a:extLst>
              </a:tr>
              <a:tr h="490151">
                <a:tc>
                  <a:txBody>
                    <a:bodyPr/>
                    <a:lstStyle/>
                    <a:p>
                      <a:pPr>
                        <a:lnSpc>
                          <a:spcPct val="150000"/>
                        </a:lnSpc>
                      </a:pPr>
                      <a:r>
                        <a:rPr lang="en-GR" sz="1800" b="0" i="0" dirty="0">
                          <a:solidFill>
                            <a:schemeClr val="tx1"/>
                          </a:solidFill>
                          <a:latin typeface="Trebuchet MS" panose="020B0703020202090204" pitchFamily="34" charset="0"/>
                        </a:rPr>
                        <a:t>GPU</a:t>
                      </a:r>
                    </a:p>
                  </a:txBody>
                  <a:tcPr>
                    <a:lnL w="28575"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algn="ctr" defTabSz="914354" rtl="0" eaLnBrk="1" latinLnBrk="0" hangingPunct="1"/>
                      <a:r>
                        <a:rPr lang="en-GR" sz="1800" b="0" i="0" u="none" kern="1200" dirty="0">
                          <a:solidFill>
                            <a:schemeClr val="tx1"/>
                          </a:solidFill>
                          <a:latin typeface="Trebuchet MS" panose="020B0703020202090204" pitchFamily="34" charset="0"/>
                          <a:ea typeface="+mn-ea"/>
                          <a:cs typeface="+mn-cs"/>
                        </a:rPr>
                        <a:t>NVIDIA</a:t>
                      </a:r>
                    </a:p>
                    <a:p>
                      <a:pPr marL="0" algn="ctr" defTabSz="914354" rtl="0" eaLnBrk="1" latinLnBrk="0" hangingPunct="1"/>
                      <a:r>
                        <a:rPr lang="en-GR" sz="1800" b="0" i="0" u="none" kern="1200" dirty="0">
                          <a:solidFill>
                            <a:schemeClr val="tx1"/>
                          </a:solidFill>
                          <a:latin typeface="Trebuchet MS" panose="020B0703020202090204" pitchFamily="34" charset="0"/>
                          <a:ea typeface="+mn-ea"/>
                          <a:cs typeface="+mn-cs"/>
                        </a:rPr>
                        <a:t>Tesla V100</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algn="ctr" defTabSz="914354" rtl="0" eaLnBrk="1" latinLnBrk="0" hangingPunct="1">
                        <a:lnSpc>
                          <a:spcPct val="150000"/>
                        </a:lnSpc>
                      </a:pPr>
                      <a:r>
                        <a:rPr lang="en-GR" sz="1800" b="0" i="0" u="none" kern="1200" dirty="0">
                          <a:solidFill>
                            <a:schemeClr val="accent4"/>
                          </a:solidFill>
                          <a:latin typeface="Trebuchet MS" panose="020B0703020202090204" pitchFamily="34" charset="0"/>
                          <a:ea typeface="+mn-ea"/>
                          <a:cs typeface="+mn-cs"/>
                        </a:rPr>
                        <a:t>14.13</a:t>
                      </a:r>
                      <a:r>
                        <a:rPr lang="en-GR" sz="1800" b="0" i="0" u="none" kern="1200" dirty="0">
                          <a:solidFill>
                            <a:schemeClr val="tx1"/>
                          </a:solidFill>
                          <a:latin typeface="Trebuchet MS" panose="020B0703020202090204" pitchFamily="34" charset="0"/>
                          <a:ea typeface="+mn-ea"/>
                          <a:cs typeface="+mn-cs"/>
                        </a:rPr>
                        <a:t> </a:t>
                      </a:r>
                      <a:r>
                        <a:rPr lang="en-GR" sz="1800" b="0" i="0" u="none" kern="1200" dirty="0">
                          <a:solidFill>
                            <a:schemeClr val="accent4"/>
                          </a:solidFill>
                          <a:latin typeface="Trebuchet MS" panose="020B0703020202090204" pitchFamily="34" charset="0"/>
                          <a:ea typeface="+mn-ea"/>
                          <a:cs typeface="+mn-cs"/>
                        </a:rPr>
                        <a:t>T</a:t>
                      </a:r>
                      <a:r>
                        <a:rPr lang="en-GR" sz="1800" b="0" i="0" u="none" kern="1200" dirty="0">
                          <a:solidFill>
                            <a:schemeClr val="tx1"/>
                          </a:solidFill>
                          <a:latin typeface="Trebuchet MS" panose="020B0703020202090204" pitchFamily="34" charset="0"/>
                          <a:ea typeface="+mn-ea"/>
                          <a:cs typeface="+mn-cs"/>
                        </a:rPr>
                        <a:t>Flops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algn="ctr" defTabSz="914354" rtl="0" eaLnBrk="1" latinLnBrk="0" hangingPunct="1">
                        <a:lnSpc>
                          <a:spcPct val="150000"/>
                        </a:lnSpc>
                      </a:pPr>
                      <a:r>
                        <a:rPr lang="en-GR" sz="1800" b="0" i="0" u="none" kern="1200" dirty="0">
                          <a:solidFill>
                            <a:schemeClr val="tx1"/>
                          </a:solidFill>
                          <a:latin typeface="Trebuchet MS" panose="020B0703020202090204" pitchFamily="34" charset="0"/>
                          <a:ea typeface="+mn-ea"/>
                          <a:cs typeface="+mn-cs"/>
                        </a:rPr>
                        <a:t> </a:t>
                      </a:r>
                      <a:r>
                        <a:rPr lang="en-GR" sz="1800" b="0" i="0" u="none" kern="1200" dirty="0">
                          <a:solidFill>
                            <a:schemeClr val="accent2"/>
                          </a:solidFill>
                          <a:latin typeface="Trebuchet MS" panose="020B0703020202090204" pitchFamily="34" charset="0"/>
                          <a:ea typeface="+mn-ea"/>
                          <a:cs typeface="+mn-cs"/>
                        </a:rPr>
                        <a:t>897</a:t>
                      </a:r>
                      <a:r>
                        <a:rPr lang="en-GR" sz="1800" b="0" i="0" u="none" kern="1200" dirty="0">
                          <a:solidFill>
                            <a:schemeClr val="tx1"/>
                          </a:solidFill>
                          <a:latin typeface="Trebuchet MS" panose="020B0703020202090204" pitchFamily="34" charset="0"/>
                          <a:ea typeface="+mn-ea"/>
                          <a:cs typeface="+mn-cs"/>
                        </a:rPr>
                        <a:t> </a:t>
                      </a:r>
                      <a:r>
                        <a:rPr lang="en-GR" sz="1800" b="0" i="0" u="none" kern="1200" dirty="0">
                          <a:solidFill>
                            <a:schemeClr val="accent2"/>
                          </a:solidFill>
                          <a:latin typeface="Trebuchet MS" panose="020B0703020202090204" pitchFamily="34" charset="0"/>
                          <a:ea typeface="+mn-ea"/>
                          <a:cs typeface="+mn-cs"/>
                        </a:rPr>
                        <a:t>G</a:t>
                      </a:r>
                      <a:r>
                        <a:rPr lang="en-GR" sz="1800" b="0" i="0" u="none" kern="1200" dirty="0">
                          <a:solidFill>
                            <a:schemeClr val="tx1"/>
                          </a:solidFill>
                          <a:latin typeface="Trebuchet MS" panose="020B0703020202090204" pitchFamily="34" charset="0"/>
                          <a:ea typeface="+mn-ea"/>
                          <a:cs typeface="+mn-cs"/>
                        </a:rPr>
                        <a:t>B/s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algn="r" defTabSz="914354" rtl="0" eaLnBrk="1" latinLnBrk="0" hangingPunct="1">
                        <a:lnSpc>
                          <a:spcPct val="150000"/>
                        </a:lnSpc>
                      </a:pPr>
                      <a:r>
                        <a:rPr lang="en-GR" sz="1800" b="0" i="0" u="none" kern="1200" dirty="0">
                          <a:solidFill>
                            <a:schemeClr val="tx1"/>
                          </a:solidFill>
                          <a:latin typeface="Trebuchet MS" panose="020B0703020202090204" pitchFamily="34" charset="0"/>
                          <a:ea typeface="+mn-ea"/>
                          <a:cs typeface="+mn-cs"/>
                        </a:rPr>
                        <a:t>300 W</a:t>
                      </a:r>
                    </a:p>
                  </a:txBody>
                  <a:tcPr>
                    <a:lnL w="635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4083494213"/>
                  </a:ext>
                </a:extLst>
              </a:tr>
              <a:tr h="490151">
                <a:tc>
                  <a:txBody>
                    <a:bodyPr/>
                    <a:lstStyle/>
                    <a:p>
                      <a:pPr>
                        <a:lnSpc>
                          <a:spcPct val="150000"/>
                        </a:lnSpc>
                      </a:pPr>
                      <a:r>
                        <a:rPr lang="en-GR" sz="1800" b="0" i="0" dirty="0">
                          <a:solidFill>
                            <a:schemeClr val="tx1"/>
                          </a:solidFill>
                          <a:latin typeface="Trebuchet MS" panose="020B0703020202090204" pitchFamily="34" charset="0"/>
                        </a:rPr>
                        <a:t>PIM</a:t>
                      </a:r>
                    </a:p>
                  </a:txBody>
                  <a:tcPr>
                    <a:lnL w="28575"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ctr" defTabSz="914354" rtl="0" eaLnBrk="1" latinLnBrk="0" hangingPunct="1"/>
                      <a:r>
                        <a:rPr lang="en-GR" sz="1800" b="0" i="0" u="none" kern="1200" dirty="0">
                          <a:solidFill>
                            <a:schemeClr val="tx1"/>
                          </a:solidFill>
                          <a:latin typeface="Trebuchet MS" panose="020B0703020202090204" pitchFamily="34" charset="0"/>
                          <a:ea typeface="+mn-ea"/>
                          <a:cs typeface="+mn-cs"/>
                        </a:rPr>
                        <a:t>UPMEM</a:t>
                      </a:r>
                    </a:p>
                    <a:p>
                      <a:pPr marL="0" algn="ctr" defTabSz="914354" rtl="0" eaLnBrk="1" latinLnBrk="0" hangingPunct="1"/>
                      <a:r>
                        <a:rPr lang="en-GR" sz="1800" b="0" i="0" u="none" kern="1200" dirty="0">
                          <a:solidFill>
                            <a:schemeClr val="tx1"/>
                          </a:solidFill>
                          <a:latin typeface="Trebuchet MS" panose="020B0703020202090204" pitchFamily="34" charset="0"/>
                          <a:ea typeface="+mn-ea"/>
                          <a:cs typeface="+mn-cs"/>
                        </a:rPr>
                        <a:t>1st Gen.</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ctr" defTabSz="914354" rtl="0" eaLnBrk="1" latinLnBrk="0" hangingPunct="1">
                        <a:lnSpc>
                          <a:spcPct val="150000"/>
                        </a:lnSpc>
                      </a:pPr>
                      <a:r>
                        <a:rPr lang="en-GR" sz="1800" b="0" i="0" u="none" kern="1200" dirty="0">
                          <a:solidFill>
                            <a:schemeClr val="tx1"/>
                          </a:solidFill>
                          <a:latin typeface="Trebuchet MS" panose="020B0703020202090204" pitchFamily="34" charset="0"/>
                          <a:ea typeface="+mn-ea"/>
                          <a:cs typeface="+mn-cs"/>
                        </a:rPr>
                        <a:t>  </a:t>
                      </a:r>
                      <a:r>
                        <a:rPr lang="en-GR" sz="1800" b="0" i="0" u="none" kern="1200" dirty="0">
                          <a:solidFill>
                            <a:schemeClr val="accent2"/>
                          </a:solidFill>
                          <a:latin typeface="Trebuchet MS" panose="020B0703020202090204" pitchFamily="34" charset="0"/>
                          <a:ea typeface="+mn-ea"/>
                          <a:cs typeface="+mn-cs"/>
                        </a:rPr>
                        <a:t>4.66</a:t>
                      </a:r>
                      <a:r>
                        <a:rPr lang="en-GR" sz="1800" b="0" i="0" u="none" kern="1200" dirty="0">
                          <a:solidFill>
                            <a:schemeClr val="tx1"/>
                          </a:solidFill>
                          <a:latin typeface="Trebuchet MS" panose="020B0703020202090204" pitchFamily="34" charset="0"/>
                          <a:ea typeface="+mn-ea"/>
                          <a:cs typeface="+mn-cs"/>
                        </a:rPr>
                        <a:t> </a:t>
                      </a:r>
                      <a:r>
                        <a:rPr lang="en-GR" sz="1800" b="0" i="0" u="none" kern="1200" dirty="0">
                          <a:solidFill>
                            <a:schemeClr val="accent2"/>
                          </a:solidFill>
                          <a:latin typeface="Trebuchet MS" panose="020B0703020202090204" pitchFamily="34" charset="0"/>
                          <a:ea typeface="+mn-ea"/>
                          <a:cs typeface="+mn-cs"/>
                        </a:rPr>
                        <a:t>G</a:t>
                      </a:r>
                      <a:r>
                        <a:rPr lang="en-GR" sz="1800" b="0" i="0" u="none" kern="1200" dirty="0">
                          <a:solidFill>
                            <a:schemeClr val="tx1"/>
                          </a:solidFill>
                          <a:latin typeface="Trebuchet MS" panose="020B0703020202090204" pitchFamily="34" charset="0"/>
                          <a:ea typeface="+mn-ea"/>
                          <a:cs typeface="+mn-cs"/>
                        </a:rPr>
                        <a:t>Flops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ctr" defTabSz="914354" rtl="0" eaLnBrk="1" latinLnBrk="0" hangingPunct="1">
                        <a:lnSpc>
                          <a:spcPct val="150000"/>
                        </a:lnSpc>
                      </a:pPr>
                      <a:r>
                        <a:rPr lang="en-GR" sz="1800" b="0" i="0" u="none" kern="1200" dirty="0">
                          <a:solidFill>
                            <a:schemeClr val="accent4"/>
                          </a:solidFill>
                          <a:latin typeface="Trebuchet MS" panose="020B0703020202090204" pitchFamily="34" charset="0"/>
                          <a:ea typeface="+mn-ea"/>
                          <a:cs typeface="+mn-cs"/>
                        </a:rPr>
                        <a:t>1.77 T</a:t>
                      </a:r>
                      <a:r>
                        <a:rPr lang="en-GR" sz="1800" b="0" i="0" u="none" kern="1200" dirty="0">
                          <a:solidFill>
                            <a:schemeClr val="tx1"/>
                          </a:solidFill>
                          <a:latin typeface="Trebuchet MS" panose="020B0703020202090204" pitchFamily="34" charset="0"/>
                          <a:ea typeface="+mn-ea"/>
                          <a:cs typeface="+mn-cs"/>
                        </a:rPr>
                        <a:t>B/s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r" defTabSz="914354" rtl="0" eaLnBrk="1" latinLnBrk="0" hangingPunct="1">
                        <a:lnSpc>
                          <a:spcPct val="150000"/>
                        </a:lnSpc>
                      </a:pPr>
                      <a:r>
                        <a:rPr lang="en-GR" sz="1800" b="0" i="0" u="none" kern="1200" dirty="0">
                          <a:solidFill>
                            <a:schemeClr val="tx1"/>
                          </a:solidFill>
                          <a:latin typeface="Trebuchet MS" panose="020B0703020202090204" pitchFamily="34" charset="0"/>
                          <a:ea typeface="+mn-ea"/>
                          <a:cs typeface="+mn-cs"/>
                        </a:rPr>
                        <a:t>379 W</a:t>
                      </a:r>
                    </a:p>
                  </a:txBody>
                  <a:tcPr>
                    <a:lnL w="635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152065694"/>
                  </a:ext>
                </a:extLst>
              </a:tr>
            </a:tbl>
          </a:graphicData>
        </a:graphic>
      </p:graphicFrame>
      <p:sp>
        <p:nvSpPr>
          <p:cNvPr id="39" name="Subtitle 2">
            <a:extLst>
              <a:ext uri="{FF2B5EF4-FFF2-40B4-BE49-F238E27FC236}">
                <a16:creationId xmlns:a16="http://schemas.microsoft.com/office/drawing/2014/main" id="{6E244525-2D3A-5B75-5C34-211642CB801E}"/>
              </a:ext>
            </a:extLst>
          </p:cNvPr>
          <p:cNvSpPr txBox="1">
            <a:spLocks/>
          </p:cNvSpPr>
          <p:nvPr/>
        </p:nvSpPr>
        <p:spPr>
          <a:xfrm>
            <a:off x="7810020" y="4593137"/>
            <a:ext cx="1410660" cy="802102"/>
          </a:xfrm>
          <a:prstGeom prst="rect">
            <a:avLst/>
          </a:prstGeom>
        </p:spPr>
        <p:txBody>
          <a:bodyPr vert="horz" lIns="91440" tIns="45720" rIns="91440" bIns="45720" rtlCol="0">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pPr>
            <a:r>
              <a:rPr lang="en-US" sz="2000" dirty="0">
                <a:latin typeface="Trebuchet MS" panose="020B0703020202090204" pitchFamily="34" charset="0"/>
                <a:cs typeface="Consolas" panose="020B0609020204030204" pitchFamily="49" charset="0"/>
              </a:rPr>
              <a:t>Processor-</a:t>
            </a:r>
          </a:p>
          <a:p>
            <a:pPr algn="l">
              <a:lnSpc>
                <a:spcPct val="100000"/>
              </a:lnSpc>
              <a:spcBef>
                <a:spcPts val="0"/>
              </a:spcBef>
            </a:pPr>
            <a:r>
              <a:rPr lang="en-US" sz="2000" dirty="0">
                <a:latin typeface="Trebuchet MS" panose="020B0703020202090204" pitchFamily="34" charset="0"/>
                <a:cs typeface="Consolas" panose="020B0609020204030204" pitchFamily="49" charset="0"/>
              </a:rPr>
              <a:t>Centric</a:t>
            </a:r>
            <a:endParaRPr lang="en-GR" dirty="0">
              <a:latin typeface="Trebuchet MS" panose="020B0703020202090204" pitchFamily="34" charset="0"/>
              <a:cs typeface="Consolas" panose="020B0609020204030204" pitchFamily="49" charset="0"/>
            </a:endParaRPr>
          </a:p>
        </p:txBody>
      </p:sp>
      <p:sp>
        <p:nvSpPr>
          <p:cNvPr id="42" name="Subtitle 2">
            <a:extLst>
              <a:ext uri="{FF2B5EF4-FFF2-40B4-BE49-F238E27FC236}">
                <a16:creationId xmlns:a16="http://schemas.microsoft.com/office/drawing/2014/main" id="{CA86166D-F13C-2B1B-4C77-964EA81F8FBA}"/>
              </a:ext>
            </a:extLst>
          </p:cNvPr>
          <p:cNvSpPr txBox="1">
            <a:spLocks/>
          </p:cNvSpPr>
          <p:nvPr/>
        </p:nvSpPr>
        <p:spPr>
          <a:xfrm>
            <a:off x="7517526" y="5671700"/>
            <a:ext cx="1410660" cy="802102"/>
          </a:xfrm>
          <a:prstGeom prst="rect">
            <a:avLst/>
          </a:prstGeom>
        </p:spPr>
        <p:txBody>
          <a:bodyPr vert="horz" lIns="91440" tIns="45720" rIns="91440" bIns="45720" rtlCol="0">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pPr>
            <a:r>
              <a:rPr lang="en-US" sz="2000" dirty="0">
                <a:latin typeface="Trebuchet MS" panose="020B0703020202090204" pitchFamily="34" charset="0"/>
                <a:cs typeface="Consolas" panose="020B0609020204030204" pitchFamily="49" charset="0"/>
              </a:rPr>
              <a:t>Memory-Centric</a:t>
            </a:r>
            <a:endParaRPr lang="en-GR" dirty="0">
              <a:latin typeface="Trebuchet MS" panose="020B0703020202090204" pitchFamily="34" charset="0"/>
              <a:cs typeface="Consolas" panose="020B0609020204030204" pitchFamily="49" charset="0"/>
            </a:endParaRPr>
          </a:p>
        </p:txBody>
      </p:sp>
      <p:sp>
        <p:nvSpPr>
          <p:cNvPr id="5" name="Left Brace 4">
            <a:extLst>
              <a:ext uri="{FF2B5EF4-FFF2-40B4-BE49-F238E27FC236}">
                <a16:creationId xmlns:a16="http://schemas.microsoft.com/office/drawing/2014/main" id="{1476DB81-D33F-9BE7-9820-C99F6174F253}"/>
              </a:ext>
            </a:extLst>
          </p:cNvPr>
          <p:cNvSpPr/>
          <p:nvPr/>
        </p:nvSpPr>
        <p:spPr>
          <a:xfrm rot="10800000">
            <a:off x="7517527" y="4411777"/>
            <a:ext cx="307297" cy="1192111"/>
          </a:xfrm>
          <a:prstGeom prst="leftBrace">
            <a:avLst>
              <a:gd name="adj1" fmla="val 54887"/>
              <a:gd name="adj2" fmla="val 50000"/>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R"/>
          </a:p>
        </p:txBody>
      </p:sp>
      <p:sp>
        <p:nvSpPr>
          <p:cNvPr id="14" name="Content Placeholder 2">
            <a:extLst>
              <a:ext uri="{FF2B5EF4-FFF2-40B4-BE49-F238E27FC236}">
                <a16:creationId xmlns:a16="http://schemas.microsoft.com/office/drawing/2014/main" id="{58EDA03C-45BB-F248-509C-7FB1A4860046}"/>
              </a:ext>
            </a:extLst>
          </p:cNvPr>
          <p:cNvSpPr>
            <a:spLocks noGrp="1"/>
          </p:cNvSpPr>
          <p:nvPr>
            <p:ph idx="1"/>
          </p:nvPr>
        </p:nvSpPr>
        <p:spPr>
          <a:xfrm>
            <a:off x="555380" y="1000380"/>
            <a:ext cx="4526208" cy="1475450"/>
          </a:xfrm>
        </p:spPr>
        <p:txBody>
          <a:bodyPr>
            <a:normAutofit/>
          </a:bodyPr>
          <a:lstStyle/>
          <a:p>
            <a:pPr>
              <a:lnSpc>
                <a:spcPct val="100000"/>
              </a:lnSpc>
              <a:spcBef>
                <a:spcPts val="8"/>
              </a:spcBef>
              <a:buSzPct val="120000"/>
            </a:pPr>
            <a:r>
              <a:rPr lang="en-GR" sz="2400" dirty="0">
                <a:latin typeface="Trebuchet MS" panose="020B0703020202090204" pitchFamily="34" charset="0"/>
              </a:rPr>
              <a:t> </a:t>
            </a:r>
            <a:r>
              <a:rPr lang="en-GB" sz="2200" dirty="0">
                <a:solidFill>
                  <a:schemeClr val="accent5"/>
                </a:solidFill>
                <a:latin typeface="Trebuchet MS" panose="020B0703020202090204" pitchFamily="34" charset="0"/>
              </a:rPr>
              <a:t>Kernel-Only</a:t>
            </a:r>
            <a:r>
              <a:rPr lang="en-GB" sz="2200" dirty="0">
                <a:latin typeface="Trebuchet MS" panose="020B0703020202090204" pitchFamily="34" charset="0"/>
              </a:rPr>
              <a:t> (</a:t>
            </a:r>
            <a:r>
              <a:rPr lang="en-GB" sz="2200" dirty="0">
                <a:solidFill>
                  <a:schemeClr val="accent3"/>
                </a:solidFill>
                <a:latin typeface="Trebuchet MS" panose="020B0703020202090204" pitchFamily="34" charset="0"/>
              </a:rPr>
              <a:t>COO, 32-bit float</a:t>
            </a:r>
            <a:r>
              <a:rPr lang="en-GB" sz="2200" dirty="0">
                <a:latin typeface="Trebuchet MS" panose="020B0703020202090204" pitchFamily="34" charset="0"/>
              </a:rPr>
              <a:t>):</a:t>
            </a:r>
          </a:p>
          <a:p>
            <a:pPr lvl="1">
              <a:lnSpc>
                <a:spcPct val="100000"/>
              </a:lnSpc>
              <a:spcBef>
                <a:spcPts val="8"/>
              </a:spcBef>
              <a:buSzPct val="120000"/>
            </a:pPr>
            <a:r>
              <a:rPr lang="en-GB" sz="2000" dirty="0">
                <a:latin typeface="Trebuchet MS" panose="020B0703020202090204" pitchFamily="34" charset="0"/>
              </a:rPr>
              <a:t>CPU	= 0.51% of Peak Perf.      </a:t>
            </a:r>
          </a:p>
          <a:p>
            <a:pPr lvl="1">
              <a:lnSpc>
                <a:spcPct val="100000"/>
              </a:lnSpc>
              <a:spcBef>
                <a:spcPts val="8"/>
              </a:spcBef>
              <a:buSzPct val="120000"/>
            </a:pPr>
            <a:r>
              <a:rPr lang="en-GB" sz="2000" dirty="0">
                <a:latin typeface="Trebuchet MS" panose="020B0703020202090204" pitchFamily="34" charset="0"/>
              </a:rPr>
              <a:t>GPU 	= 0.21% of Peak Perf.     </a:t>
            </a:r>
          </a:p>
          <a:p>
            <a:pPr lvl="1">
              <a:lnSpc>
                <a:spcPct val="100000"/>
              </a:lnSpc>
              <a:spcBef>
                <a:spcPts val="8"/>
              </a:spcBef>
              <a:buSzPct val="120000"/>
            </a:pPr>
            <a:r>
              <a:rPr lang="en-GB" sz="2000" dirty="0">
                <a:latin typeface="Trebuchet MS" panose="020B0703020202090204" pitchFamily="34" charset="0"/>
              </a:rPr>
              <a:t>PIM (</a:t>
            </a:r>
            <a:r>
              <a:rPr lang="en-GB" sz="2000" dirty="0">
                <a:solidFill>
                  <a:schemeClr val="accent3"/>
                </a:solidFill>
                <a:latin typeface="Trebuchet MS" panose="020B0703020202090204" pitchFamily="34" charset="0"/>
              </a:rPr>
              <a:t>1D</a:t>
            </a:r>
            <a:r>
              <a:rPr lang="en-GB" sz="2000" dirty="0">
                <a:latin typeface="Trebuchet MS" panose="020B0703020202090204" pitchFamily="34" charset="0"/>
              </a:rPr>
              <a:t>)	= </a:t>
            </a:r>
            <a:r>
              <a:rPr lang="en-GB" sz="2000" b="1" dirty="0">
                <a:solidFill>
                  <a:schemeClr val="accent4"/>
                </a:solidFill>
                <a:latin typeface="Trebuchet MS" panose="020B0703020202090204" pitchFamily="34" charset="0"/>
              </a:rPr>
              <a:t>50.7%</a:t>
            </a:r>
            <a:r>
              <a:rPr lang="en-GB" sz="2000" dirty="0">
                <a:latin typeface="Trebuchet MS" panose="020B0703020202090204" pitchFamily="34" charset="0"/>
              </a:rPr>
              <a:t> of Peak Perf.</a:t>
            </a:r>
          </a:p>
          <a:p>
            <a:pPr marL="0" indent="0">
              <a:lnSpc>
                <a:spcPct val="100000"/>
              </a:lnSpc>
              <a:spcBef>
                <a:spcPts val="8"/>
              </a:spcBef>
              <a:buSzPct val="120000"/>
              <a:buNone/>
            </a:pPr>
            <a:endParaRPr lang="en-GR" sz="2400" dirty="0">
              <a:latin typeface="Trebuchet MS" panose="020B0703020202090204" pitchFamily="34" charset="0"/>
            </a:endParaRPr>
          </a:p>
          <a:p>
            <a:pPr marL="0" indent="0">
              <a:lnSpc>
                <a:spcPct val="100000"/>
              </a:lnSpc>
              <a:spcBef>
                <a:spcPts val="8"/>
              </a:spcBef>
              <a:buSzPct val="120000"/>
              <a:buNone/>
            </a:pPr>
            <a:endParaRPr lang="en-GR" sz="2400" dirty="0">
              <a:latin typeface="Trebuchet MS" panose="020B0703020202090204" pitchFamily="34" charset="0"/>
            </a:endParaRPr>
          </a:p>
        </p:txBody>
      </p:sp>
      <p:sp>
        <p:nvSpPr>
          <p:cNvPr id="15" name="Rounded Rectangle 14">
            <a:extLst>
              <a:ext uri="{FF2B5EF4-FFF2-40B4-BE49-F238E27FC236}">
                <a16:creationId xmlns:a16="http://schemas.microsoft.com/office/drawing/2014/main" id="{20DD51D7-1050-E620-217A-F69D45B2B433}"/>
              </a:ext>
            </a:extLst>
          </p:cNvPr>
          <p:cNvSpPr/>
          <p:nvPr/>
        </p:nvSpPr>
        <p:spPr>
          <a:xfrm rot="5400000">
            <a:off x="2110193" y="-544461"/>
            <a:ext cx="1340141" cy="4526207"/>
          </a:xfrm>
          <a:prstGeom prst="roundRect">
            <a:avLst>
              <a:gd name="adj" fmla="val 8414"/>
            </a:avLst>
          </a:prstGeom>
          <a:noFill/>
          <a:ln w="38100">
            <a:solidFill>
              <a:schemeClr val="accent1"/>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solidFill>
                <a:schemeClr val="accent1"/>
              </a:solidFill>
              <a:latin typeface="Trebuchet MS" panose="020B0703020202090204" pitchFamily="34" charset="0"/>
            </a:endParaRPr>
          </a:p>
        </p:txBody>
      </p:sp>
    </p:spTree>
    <p:extLst>
      <p:ext uri="{BB962C8B-B14F-4D97-AF65-F5344CB8AC3E}">
        <p14:creationId xmlns:p14="http://schemas.microsoft.com/office/powerpoint/2010/main" val="6826525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39</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80" y="223518"/>
            <a:ext cx="7886700"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accent6">
                    <a:lumMod val="50000"/>
                  </a:schemeClr>
                </a:solidFill>
                <a:latin typeface="Trebuchet MS" panose="020B0703020202090204" pitchFamily="34" charset="0"/>
              </a:rPr>
              <a:t>CPU/GPU Comparisons</a:t>
            </a:r>
          </a:p>
        </p:txBody>
      </p:sp>
      <p:graphicFrame>
        <p:nvGraphicFramePr>
          <p:cNvPr id="38" name="Table 8">
            <a:extLst>
              <a:ext uri="{FF2B5EF4-FFF2-40B4-BE49-F238E27FC236}">
                <a16:creationId xmlns:a16="http://schemas.microsoft.com/office/drawing/2014/main" id="{9B852648-52F7-F9B0-AFFB-A40D71BBFFA9}"/>
              </a:ext>
            </a:extLst>
          </p:cNvPr>
          <p:cNvGraphicFramePr>
            <a:graphicFrameLocks noGrp="1"/>
          </p:cNvGraphicFramePr>
          <p:nvPr/>
        </p:nvGraphicFramePr>
        <p:xfrm>
          <a:off x="517160" y="4026407"/>
          <a:ext cx="6940449" cy="2286000"/>
        </p:xfrm>
        <a:graphic>
          <a:graphicData uri="http://schemas.openxmlformats.org/drawingml/2006/table">
            <a:tbl>
              <a:tblPr firstRow="1" bandRow="1">
                <a:tableStyleId>{912C8C85-51F0-491E-9774-3900AFEF0FD7}</a:tableStyleId>
              </a:tblPr>
              <a:tblGrid>
                <a:gridCol w="961863">
                  <a:extLst>
                    <a:ext uri="{9D8B030D-6E8A-4147-A177-3AD203B41FA5}">
                      <a16:colId xmlns:a16="http://schemas.microsoft.com/office/drawing/2014/main" val="317410048"/>
                    </a:ext>
                  </a:extLst>
                </a:gridCol>
                <a:gridCol w="1343956">
                  <a:extLst>
                    <a:ext uri="{9D8B030D-6E8A-4147-A177-3AD203B41FA5}">
                      <a16:colId xmlns:a16="http://schemas.microsoft.com/office/drawing/2014/main" val="2489875169"/>
                    </a:ext>
                  </a:extLst>
                </a:gridCol>
                <a:gridCol w="2129425">
                  <a:extLst>
                    <a:ext uri="{9D8B030D-6E8A-4147-A177-3AD203B41FA5}">
                      <a16:colId xmlns:a16="http://schemas.microsoft.com/office/drawing/2014/main" val="1519824790"/>
                    </a:ext>
                  </a:extLst>
                </a:gridCol>
                <a:gridCol w="1340285">
                  <a:extLst>
                    <a:ext uri="{9D8B030D-6E8A-4147-A177-3AD203B41FA5}">
                      <a16:colId xmlns:a16="http://schemas.microsoft.com/office/drawing/2014/main" val="2498976924"/>
                    </a:ext>
                  </a:extLst>
                </a:gridCol>
                <a:gridCol w="1164920">
                  <a:extLst>
                    <a:ext uri="{9D8B030D-6E8A-4147-A177-3AD203B41FA5}">
                      <a16:colId xmlns:a16="http://schemas.microsoft.com/office/drawing/2014/main" val="2108246702"/>
                    </a:ext>
                  </a:extLst>
                </a:gridCol>
              </a:tblGrid>
              <a:tr h="325867">
                <a:tc gridSpan="2">
                  <a:txBody>
                    <a:bodyPr/>
                    <a:lstStyle/>
                    <a:p>
                      <a:pPr algn="ctr"/>
                      <a:r>
                        <a:rPr lang="en-GR" sz="1800" b="0" i="0" dirty="0">
                          <a:solidFill>
                            <a:schemeClr val="bg1"/>
                          </a:solidFill>
                          <a:latin typeface="Trebuchet MS" panose="020B0703020202090204" pitchFamily="34" charset="0"/>
                        </a:rPr>
                        <a:t>System</a:t>
                      </a:r>
                    </a:p>
                  </a:txBody>
                  <a:tcPr>
                    <a:lnL w="28575"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hMerge="1">
                  <a:txBody>
                    <a:bodyPr/>
                    <a:lstStyle/>
                    <a:p>
                      <a:pPr algn="ctr"/>
                      <a:r>
                        <a:rPr lang="en-GB" sz="1800" b="0" i="0" u="none" dirty="0">
                          <a:solidFill>
                            <a:schemeClr val="bg1"/>
                          </a:solidFill>
                          <a:latin typeface="Trebuchet MS" panose="020B0703020202090204" pitchFamily="34" charset="0"/>
                        </a:rPr>
                        <a:t>Cores</a:t>
                      </a:r>
                      <a:endParaRPr lang="en-GR" sz="1800" b="0" i="0" u="none" dirty="0">
                        <a:solidFill>
                          <a:schemeClr val="bg1"/>
                        </a:solidFill>
                        <a:latin typeface="Trebuchet MS" panose="020B0703020202090204" pitchFamily="34" charset="0"/>
                      </a:endParaRPr>
                    </a:p>
                  </a:txBody>
                  <a:tcP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p>
                      <a:pPr algn="ctr"/>
                      <a:r>
                        <a:rPr lang="en-GB" sz="1800" b="0" i="0" dirty="0">
                          <a:solidFill>
                            <a:schemeClr val="bg1"/>
                          </a:solidFill>
                          <a:latin typeface="Trebuchet MS" panose="020B0703020202090204" pitchFamily="34" charset="0"/>
                        </a:rPr>
                        <a:t>Peak Performance</a:t>
                      </a:r>
                      <a:endParaRPr lang="en-GR" sz="1800" b="0" i="0" dirty="0">
                        <a:solidFill>
                          <a:schemeClr val="bg1"/>
                        </a:solidFill>
                        <a:latin typeface="Trebuchet MS" panose="020B0703020202090204" pitchFamily="34" charset="0"/>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p>
                      <a:pPr algn="ctr"/>
                      <a:r>
                        <a:rPr lang="en-GR" sz="1800" b="0" i="0" kern="1200" dirty="0">
                          <a:solidFill>
                            <a:schemeClr val="bg1"/>
                          </a:solidFill>
                          <a:latin typeface="Trebuchet MS" panose="020B0703020202090204" pitchFamily="34" charset="0"/>
                          <a:ea typeface="+mn-ea"/>
                          <a:cs typeface="+mn-cs"/>
                        </a:rPr>
                        <a:t>Bandwidth</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p>
                      <a:pPr algn="ctr"/>
                      <a:r>
                        <a:rPr lang="en-GB" sz="1800" b="0" i="0" kern="1200" dirty="0">
                          <a:solidFill>
                            <a:schemeClr val="bg1"/>
                          </a:solidFill>
                          <a:latin typeface="Trebuchet MS" panose="020B0703020202090204" pitchFamily="34" charset="0"/>
                          <a:ea typeface="+mn-ea"/>
                          <a:cs typeface="+mn-cs"/>
                        </a:rPr>
                        <a:t>TDP</a:t>
                      </a:r>
                      <a:endParaRPr lang="en-GR" sz="1800" b="0" i="0" kern="1200" dirty="0">
                        <a:solidFill>
                          <a:schemeClr val="bg1"/>
                        </a:solidFill>
                        <a:latin typeface="Trebuchet MS" panose="020B0703020202090204" pitchFamily="34" charset="0"/>
                        <a:ea typeface="+mn-ea"/>
                        <a:cs typeface="+mn-cs"/>
                      </a:endParaRPr>
                    </a:p>
                  </a:txBody>
                  <a:tcPr>
                    <a:lnL w="635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extLst>
                  <a:ext uri="{0D108BD9-81ED-4DB2-BD59-A6C34878D82A}">
                    <a16:rowId xmlns:a16="http://schemas.microsoft.com/office/drawing/2014/main" val="1393306462"/>
                  </a:ext>
                </a:extLst>
              </a:tr>
              <a:tr h="197423">
                <a:tc>
                  <a:txBody>
                    <a:bodyPr/>
                    <a:lstStyle/>
                    <a:p>
                      <a:pPr>
                        <a:lnSpc>
                          <a:spcPct val="150000"/>
                        </a:lnSpc>
                      </a:pPr>
                      <a:r>
                        <a:rPr lang="en-GR" sz="1800" b="0" i="0" dirty="0">
                          <a:solidFill>
                            <a:schemeClr val="tx1"/>
                          </a:solidFill>
                          <a:latin typeface="Trebuchet MS" panose="020B0703020202090204" pitchFamily="34" charset="0"/>
                        </a:rPr>
                        <a:t>CPU</a:t>
                      </a:r>
                    </a:p>
                  </a:txBody>
                  <a:tcPr>
                    <a:lnL w="28575"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algn="ctr" defTabSz="914354" rtl="0" eaLnBrk="1" latinLnBrk="0" hangingPunct="1"/>
                      <a:r>
                        <a:rPr lang="en-US" sz="1800" b="0" i="0" u="none" kern="1200" dirty="0">
                          <a:solidFill>
                            <a:schemeClr val="tx1"/>
                          </a:solidFill>
                          <a:latin typeface="Trebuchet MS" panose="020B0703020202090204" pitchFamily="34" charset="0"/>
                          <a:ea typeface="+mn-ea"/>
                          <a:cs typeface="+mn-cs"/>
                        </a:rPr>
                        <a:t>Intel Xeon</a:t>
                      </a:r>
                    </a:p>
                    <a:p>
                      <a:pPr marL="0" algn="ctr" defTabSz="914354" rtl="0" eaLnBrk="1" latinLnBrk="0" hangingPunct="1"/>
                      <a:r>
                        <a:rPr lang="en-US" sz="1800" b="0" i="0" u="none" kern="1200" dirty="0">
                          <a:solidFill>
                            <a:schemeClr val="tx1"/>
                          </a:solidFill>
                          <a:latin typeface="Trebuchet MS" panose="020B0703020202090204" pitchFamily="34" charset="0"/>
                          <a:ea typeface="+mn-ea"/>
                          <a:cs typeface="+mn-cs"/>
                        </a:rPr>
                        <a:t>Silver 4110</a:t>
                      </a:r>
                      <a:endParaRPr lang="en-GR" sz="1800" b="0" i="0" u="none" kern="1200" dirty="0">
                        <a:solidFill>
                          <a:schemeClr val="tx1"/>
                        </a:solidFill>
                        <a:latin typeface="Trebuchet MS" panose="020B0703020202090204" pitchFamily="34" charset="0"/>
                        <a:ea typeface="+mn-ea"/>
                        <a:cs typeface="+mn-cs"/>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algn="ctr" defTabSz="914354" rtl="0" eaLnBrk="1" latinLnBrk="0" hangingPunct="1">
                        <a:lnSpc>
                          <a:spcPct val="150000"/>
                        </a:lnSpc>
                      </a:pPr>
                      <a:r>
                        <a:rPr lang="en-GR" sz="1800" b="0" i="0" u="none" kern="1200" dirty="0">
                          <a:solidFill>
                            <a:schemeClr val="tx1"/>
                          </a:solidFill>
                          <a:latin typeface="Trebuchet MS" panose="020B0703020202090204" pitchFamily="34" charset="0"/>
                          <a:ea typeface="+mn-ea"/>
                          <a:cs typeface="+mn-cs"/>
                        </a:rPr>
                        <a:t>   </a:t>
                      </a:r>
                      <a:r>
                        <a:rPr lang="en-GR" sz="1800" b="0" i="0" u="none" kern="1200" dirty="0">
                          <a:solidFill>
                            <a:schemeClr val="accent4"/>
                          </a:solidFill>
                          <a:latin typeface="Trebuchet MS" panose="020B0703020202090204" pitchFamily="34" charset="0"/>
                          <a:ea typeface="+mn-ea"/>
                          <a:cs typeface="+mn-cs"/>
                        </a:rPr>
                        <a:t>660</a:t>
                      </a:r>
                      <a:r>
                        <a:rPr lang="en-GR" sz="1800" b="0" i="0" u="none" kern="1200" dirty="0">
                          <a:solidFill>
                            <a:schemeClr val="tx1"/>
                          </a:solidFill>
                          <a:latin typeface="Trebuchet MS" panose="020B0703020202090204" pitchFamily="34" charset="0"/>
                          <a:ea typeface="+mn-ea"/>
                          <a:cs typeface="+mn-cs"/>
                        </a:rPr>
                        <a:t> </a:t>
                      </a:r>
                      <a:r>
                        <a:rPr lang="en-GR" sz="1800" b="0" i="0" u="none" kern="1200" dirty="0">
                          <a:solidFill>
                            <a:schemeClr val="accent4"/>
                          </a:solidFill>
                          <a:latin typeface="Trebuchet MS" panose="020B0703020202090204" pitchFamily="34" charset="0"/>
                          <a:ea typeface="+mn-ea"/>
                          <a:cs typeface="+mn-cs"/>
                        </a:rPr>
                        <a:t>G</a:t>
                      </a:r>
                      <a:r>
                        <a:rPr lang="en-GR" sz="1800" b="0" i="0" u="none" kern="1200" dirty="0">
                          <a:solidFill>
                            <a:schemeClr val="tx1"/>
                          </a:solidFill>
                          <a:latin typeface="Trebuchet MS" panose="020B0703020202090204" pitchFamily="34" charset="0"/>
                          <a:ea typeface="+mn-ea"/>
                          <a:cs typeface="+mn-cs"/>
                        </a:rPr>
                        <a:t>Flops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algn="ctr" defTabSz="914354" rtl="0" eaLnBrk="1" latinLnBrk="0" hangingPunct="1">
                        <a:lnSpc>
                          <a:spcPct val="150000"/>
                        </a:lnSpc>
                      </a:pPr>
                      <a:r>
                        <a:rPr lang="en-GR" sz="1800" b="0" i="0" u="none" kern="1200" dirty="0">
                          <a:solidFill>
                            <a:schemeClr val="accent2"/>
                          </a:solidFill>
                          <a:latin typeface="Trebuchet MS" panose="020B0703020202090204" pitchFamily="34" charset="0"/>
                          <a:ea typeface="+mn-ea"/>
                          <a:cs typeface="+mn-cs"/>
                        </a:rPr>
                        <a:t>23.1</a:t>
                      </a:r>
                      <a:r>
                        <a:rPr lang="en-GR" sz="1800" b="0" i="0" u="none" kern="1200" dirty="0">
                          <a:solidFill>
                            <a:schemeClr val="tx1"/>
                          </a:solidFill>
                          <a:latin typeface="Trebuchet MS" panose="020B0703020202090204" pitchFamily="34" charset="0"/>
                          <a:ea typeface="+mn-ea"/>
                          <a:cs typeface="+mn-cs"/>
                        </a:rPr>
                        <a:t> </a:t>
                      </a:r>
                      <a:r>
                        <a:rPr lang="en-GR" sz="1800" b="0" i="0" u="none" kern="1200" dirty="0">
                          <a:solidFill>
                            <a:schemeClr val="accent2"/>
                          </a:solidFill>
                          <a:latin typeface="Trebuchet MS" panose="020B0703020202090204" pitchFamily="34" charset="0"/>
                          <a:ea typeface="+mn-ea"/>
                          <a:cs typeface="+mn-cs"/>
                        </a:rPr>
                        <a:t>G</a:t>
                      </a:r>
                      <a:r>
                        <a:rPr lang="en-GR" sz="1800" b="0" i="0" u="none" kern="1200" dirty="0">
                          <a:solidFill>
                            <a:schemeClr val="tx1"/>
                          </a:solidFill>
                          <a:latin typeface="Trebuchet MS" panose="020B0703020202090204" pitchFamily="34" charset="0"/>
                          <a:ea typeface="+mn-ea"/>
                          <a:cs typeface="+mn-cs"/>
                        </a:rPr>
                        <a:t>B/s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algn="r" defTabSz="914354" rtl="0" eaLnBrk="1" latinLnBrk="0" hangingPunct="1">
                        <a:lnSpc>
                          <a:spcPct val="150000"/>
                        </a:lnSpc>
                      </a:pPr>
                      <a:r>
                        <a:rPr lang="en-GR" sz="1800" b="0" i="0" u="none" kern="1200" dirty="0">
                          <a:solidFill>
                            <a:schemeClr val="tx1"/>
                          </a:solidFill>
                          <a:latin typeface="Trebuchet MS" panose="020B0703020202090204" pitchFamily="34" charset="0"/>
                          <a:ea typeface="+mn-ea"/>
                          <a:cs typeface="+mn-cs"/>
                        </a:rPr>
                        <a:t>2x85 W  </a:t>
                      </a:r>
                    </a:p>
                  </a:txBody>
                  <a:tcPr>
                    <a:lnL w="635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51341252"/>
                  </a:ext>
                </a:extLst>
              </a:tr>
              <a:tr h="490151">
                <a:tc>
                  <a:txBody>
                    <a:bodyPr/>
                    <a:lstStyle/>
                    <a:p>
                      <a:pPr>
                        <a:lnSpc>
                          <a:spcPct val="150000"/>
                        </a:lnSpc>
                      </a:pPr>
                      <a:r>
                        <a:rPr lang="en-GR" sz="1800" b="0" i="0" dirty="0">
                          <a:solidFill>
                            <a:schemeClr val="tx1"/>
                          </a:solidFill>
                          <a:latin typeface="Trebuchet MS" panose="020B0703020202090204" pitchFamily="34" charset="0"/>
                        </a:rPr>
                        <a:t>GPU</a:t>
                      </a:r>
                    </a:p>
                  </a:txBody>
                  <a:tcPr>
                    <a:lnL w="28575"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algn="ctr" defTabSz="914354" rtl="0" eaLnBrk="1" latinLnBrk="0" hangingPunct="1"/>
                      <a:r>
                        <a:rPr lang="en-GR" sz="1800" b="0" i="0" u="none" kern="1200" dirty="0">
                          <a:solidFill>
                            <a:schemeClr val="tx1"/>
                          </a:solidFill>
                          <a:latin typeface="Trebuchet MS" panose="020B0703020202090204" pitchFamily="34" charset="0"/>
                          <a:ea typeface="+mn-ea"/>
                          <a:cs typeface="+mn-cs"/>
                        </a:rPr>
                        <a:t>NVIDIA</a:t>
                      </a:r>
                    </a:p>
                    <a:p>
                      <a:pPr marL="0" algn="ctr" defTabSz="914354" rtl="0" eaLnBrk="1" latinLnBrk="0" hangingPunct="1"/>
                      <a:r>
                        <a:rPr lang="en-GR" sz="1800" b="0" i="0" u="none" kern="1200" dirty="0">
                          <a:solidFill>
                            <a:schemeClr val="tx1"/>
                          </a:solidFill>
                          <a:latin typeface="Trebuchet MS" panose="020B0703020202090204" pitchFamily="34" charset="0"/>
                          <a:ea typeface="+mn-ea"/>
                          <a:cs typeface="+mn-cs"/>
                        </a:rPr>
                        <a:t>Tesla V100</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algn="ctr" defTabSz="914354" rtl="0" eaLnBrk="1" latinLnBrk="0" hangingPunct="1">
                        <a:lnSpc>
                          <a:spcPct val="150000"/>
                        </a:lnSpc>
                      </a:pPr>
                      <a:r>
                        <a:rPr lang="en-GR" sz="1800" b="0" i="0" u="none" kern="1200" dirty="0">
                          <a:solidFill>
                            <a:schemeClr val="accent4"/>
                          </a:solidFill>
                          <a:latin typeface="Trebuchet MS" panose="020B0703020202090204" pitchFamily="34" charset="0"/>
                          <a:ea typeface="+mn-ea"/>
                          <a:cs typeface="+mn-cs"/>
                        </a:rPr>
                        <a:t>14.13</a:t>
                      </a:r>
                      <a:r>
                        <a:rPr lang="en-GR" sz="1800" b="0" i="0" u="none" kern="1200" dirty="0">
                          <a:solidFill>
                            <a:schemeClr val="tx1"/>
                          </a:solidFill>
                          <a:latin typeface="Trebuchet MS" panose="020B0703020202090204" pitchFamily="34" charset="0"/>
                          <a:ea typeface="+mn-ea"/>
                          <a:cs typeface="+mn-cs"/>
                        </a:rPr>
                        <a:t> </a:t>
                      </a:r>
                      <a:r>
                        <a:rPr lang="en-GR" sz="1800" b="0" i="0" u="none" kern="1200" dirty="0">
                          <a:solidFill>
                            <a:schemeClr val="accent4"/>
                          </a:solidFill>
                          <a:latin typeface="Trebuchet MS" panose="020B0703020202090204" pitchFamily="34" charset="0"/>
                          <a:ea typeface="+mn-ea"/>
                          <a:cs typeface="+mn-cs"/>
                        </a:rPr>
                        <a:t>T</a:t>
                      </a:r>
                      <a:r>
                        <a:rPr lang="en-GR" sz="1800" b="0" i="0" u="none" kern="1200" dirty="0">
                          <a:solidFill>
                            <a:schemeClr val="tx1"/>
                          </a:solidFill>
                          <a:latin typeface="Trebuchet MS" panose="020B0703020202090204" pitchFamily="34" charset="0"/>
                          <a:ea typeface="+mn-ea"/>
                          <a:cs typeface="+mn-cs"/>
                        </a:rPr>
                        <a:t>Flops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algn="ctr" defTabSz="914354" rtl="0" eaLnBrk="1" latinLnBrk="0" hangingPunct="1">
                        <a:lnSpc>
                          <a:spcPct val="150000"/>
                        </a:lnSpc>
                      </a:pPr>
                      <a:r>
                        <a:rPr lang="en-GR" sz="1800" b="0" i="0" u="none" kern="1200" dirty="0">
                          <a:solidFill>
                            <a:schemeClr val="tx1"/>
                          </a:solidFill>
                          <a:latin typeface="Trebuchet MS" panose="020B0703020202090204" pitchFamily="34" charset="0"/>
                          <a:ea typeface="+mn-ea"/>
                          <a:cs typeface="+mn-cs"/>
                        </a:rPr>
                        <a:t> </a:t>
                      </a:r>
                      <a:r>
                        <a:rPr lang="en-GR" sz="1800" b="0" i="0" u="none" kern="1200" dirty="0">
                          <a:solidFill>
                            <a:schemeClr val="accent2"/>
                          </a:solidFill>
                          <a:latin typeface="Trebuchet MS" panose="020B0703020202090204" pitchFamily="34" charset="0"/>
                          <a:ea typeface="+mn-ea"/>
                          <a:cs typeface="+mn-cs"/>
                        </a:rPr>
                        <a:t>897</a:t>
                      </a:r>
                      <a:r>
                        <a:rPr lang="en-GR" sz="1800" b="0" i="0" u="none" kern="1200" dirty="0">
                          <a:solidFill>
                            <a:schemeClr val="tx1"/>
                          </a:solidFill>
                          <a:latin typeface="Trebuchet MS" panose="020B0703020202090204" pitchFamily="34" charset="0"/>
                          <a:ea typeface="+mn-ea"/>
                          <a:cs typeface="+mn-cs"/>
                        </a:rPr>
                        <a:t> </a:t>
                      </a:r>
                      <a:r>
                        <a:rPr lang="en-GR" sz="1800" b="0" i="0" u="none" kern="1200" dirty="0">
                          <a:solidFill>
                            <a:schemeClr val="accent2"/>
                          </a:solidFill>
                          <a:latin typeface="Trebuchet MS" panose="020B0703020202090204" pitchFamily="34" charset="0"/>
                          <a:ea typeface="+mn-ea"/>
                          <a:cs typeface="+mn-cs"/>
                        </a:rPr>
                        <a:t>G</a:t>
                      </a:r>
                      <a:r>
                        <a:rPr lang="en-GR" sz="1800" b="0" i="0" u="none" kern="1200" dirty="0">
                          <a:solidFill>
                            <a:schemeClr val="tx1"/>
                          </a:solidFill>
                          <a:latin typeface="Trebuchet MS" panose="020B0703020202090204" pitchFamily="34" charset="0"/>
                          <a:ea typeface="+mn-ea"/>
                          <a:cs typeface="+mn-cs"/>
                        </a:rPr>
                        <a:t>B/s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algn="r" defTabSz="914354" rtl="0" eaLnBrk="1" latinLnBrk="0" hangingPunct="1">
                        <a:lnSpc>
                          <a:spcPct val="150000"/>
                        </a:lnSpc>
                      </a:pPr>
                      <a:r>
                        <a:rPr lang="en-GR" sz="1800" b="0" i="0" u="none" kern="1200" dirty="0">
                          <a:solidFill>
                            <a:schemeClr val="tx1"/>
                          </a:solidFill>
                          <a:latin typeface="Trebuchet MS" panose="020B0703020202090204" pitchFamily="34" charset="0"/>
                          <a:ea typeface="+mn-ea"/>
                          <a:cs typeface="+mn-cs"/>
                        </a:rPr>
                        <a:t>300 W</a:t>
                      </a:r>
                    </a:p>
                  </a:txBody>
                  <a:tcPr>
                    <a:lnL w="635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4083494213"/>
                  </a:ext>
                </a:extLst>
              </a:tr>
              <a:tr h="490151">
                <a:tc>
                  <a:txBody>
                    <a:bodyPr/>
                    <a:lstStyle/>
                    <a:p>
                      <a:pPr>
                        <a:lnSpc>
                          <a:spcPct val="150000"/>
                        </a:lnSpc>
                      </a:pPr>
                      <a:r>
                        <a:rPr lang="en-GR" sz="1800" b="0" i="0" dirty="0">
                          <a:solidFill>
                            <a:schemeClr val="tx1"/>
                          </a:solidFill>
                          <a:latin typeface="Trebuchet MS" panose="020B0703020202090204" pitchFamily="34" charset="0"/>
                        </a:rPr>
                        <a:t>PIM</a:t>
                      </a:r>
                    </a:p>
                  </a:txBody>
                  <a:tcPr>
                    <a:lnL w="28575"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ctr" defTabSz="914354" rtl="0" eaLnBrk="1" latinLnBrk="0" hangingPunct="1"/>
                      <a:r>
                        <a:rPr lang="en-GR" sz="1800" b="0" i="0" u="none" kern="1200" dirty="0">
                          <a:solidFill>
                            <a:schemeClr val="tx1"/>
                          </a:solidFill>
                          <a:latin typeface="Trebuchet MS" panose="020B0703020202090204" pitchFamily="34" charset="0"/>
                          <a:ea typeface="+mn-ea"/>
                          <a:cs typeface="+mn-cs"/>
                        </a:rPr>
                        <a:t>UPMEM</a:t>
                      </a:r>
                    </a:p>
                    <a:p>
                      <a:pPr marL="0" algn="ctr" defTabSz="914354" rtl="0" eaLnBrk="1" latinLnBrk="0" hangingPunct="1"/>
                      <a:r>
                        <a:rPr lang="en-GR" sz="1800" b="0" i="0" u="none" kern="1200" dirty="0">
                          <a:solidFill>
                            <a:schemeClr val="tx1"/>
                          </a:solidFill>
                          <a:latin typeface="Trebuchet MS" panose="020B0703020202090204" pitchFamily="34" charset="0"/>
                          <a:ea typeface="+mn-ea"/>
                          <a:cs typeface="+mn-cs"/>
                        </a:rPr>
                        <a:t>1st Gen.</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ctr" defTabSz="914354" rtl="0" eaLnBrk="1" latinLnBrk="0" hangingPunct="1">
                        <a:lnSpc>
                          <a:spcPct val="150000"/>
                        </a:lnSpc>
                      </a:pPr>
                      <a:r>
                        <a:rPr lang="en-GR" sz="1800" b="0" i="0" u="none" kern="1200" dirty="0">
                          <a:solidFill>
                            <a:schemeClr val="tx1"/>
                          </a:solidFill>
                          <a:latin typeface="Trebuchet MS" panose="020B0703020202090204" pitchFamily="34" charset="0"/>
                          <a:ea typeface="+mn-ea"/>
                          <a:cs typeface="+mn-cs"/>
                        </a:rPr>
                        <a:t>  </a:t>
                      </a:r>
                      <a:r>
                        <a:rPr lang="en-GR" sz="1800" b="0" i="0" u="none" kern="1200" dirty="0">
                          <a:solidFill>
                            <a:schemeClr val="accent2"/>
                          </a:solidFill>
                          <a:latin typeface="Trebuchet MS" panose="020B0703020202090204" pitchFamily="34" charset="0"/>
                          <a:ea typeface="+mn-ea"/>
                          <a:cs typeface="+mn-cs"/>
                        </a:rPr>
                        <a:t>4.66</a:t>
                      </a:r>
                      <a:r>
                        <a:rPr lang="en-GR" sz="1800" b="0" i="0" u="none" kern="1200" dirty="0">
                          <a:solidFill>
                            <a:schemeClr val="tx1"/>
                          </a:solidFill>
                          <a:latin typeface="Trebuchet MS" panose="020B0703020202090204" pitchFamily="34" charset="0"/>
                          <a:ea typeface="+mn-ea"/>
                          <a:cs typeface="+mn-cs"/>
                        </a:rPr>
                        <a:t> </a:t>
                      </a:r>
                      <a:r>
                        <a:rPr lang="en-GR" sz="1800" b="0" i="0" u="none" kern="1200" dirty="0">
                          <a:solidFill>
                            <a:schemeClr val="accent2"/>
                          </a:solidFill>
                          <a:latin typeface="Trebuchet MS" panose="020B0703020202090204" pitchFamily="34" charset="0"/>
                          <a:ea typeface="+mn-ea"/>
                          <a:cs typeface="+mn-cs"/>
                        </a:rPr>
                        <a:t>G</a:t>
                      </a:r>
                      <a:r>
                        <a:rPr lang="en-GR" sz="1800" b="0" i="0" u="none" kern="1200" dirty="0">
                          <a:solidFill>
                            <a:schemeClr val="tx1"/>
                          </a:solidFill>
                          <a:latin typeface="Trebuchet MS" panose="020B0703020202090204" pitchFamily="34" charset="0"/>
                          <a:ea typeface="+mn-ea"/>
                          <a:cs typeface="+mn-cs"/>
                        </a:rPr>
                        <a:t>Flops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ctr" defTabSz="914354" rtl="0" eaLnBrk="1" latinLnBrk="0" hangingPunct="1">
                        <a:lnSpc>
                          <a:spcPct val="150000"/>
                        </a:lnSpc>
                      </a:pPr>
                      <a:r>
                        <a:rPr lang="en-GR" sz="1800" b="0" i="0" u="none" kern="1200" dirty="0">
                          <a:solidFill>
                            <a:schemeClr val="accent4"/>
                          </a:solidFill>
                          <a:latin typeface="Trebuchet MS" panose="020B0703020202090204" pitchFamily="34" charset="0"/>
                          <a:ea typeface="+mn-ea"/>
                          <a:cs typeface="+mn-cs"/>
                        </a:rPr>
                        <a:t>1.77 T</a:t>
                      </a:r>
                      <a:r>
                        <a:rPr lang="en-GR" sz="1800" b="0" i="0" u="none" kern="1200" dirty="0">
                          <a:solidFill>
                            <a:schemeClr val="tx1"/>
                          </a:solidFill>
                          <a:latin typeface="Trebuchet MS" panose="020B0703020202090204" pitchFamily="34" charset="0"/>
                          <a:ea typeface="+mn-ea"/>
                          <a:cs typeface="+mn-cs"/>
                        </a:rPr>
                        <a:t>B/s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r" defTabSz="914354" rtl="0" eaLnBrk="1" latinLnBrk="0" hangingPunct="1">
                        <a:lnSpc>
                          <a:spcPct val="150000"/>
                        </a:lnSpc>
                      </a:pPr>
                      <a:r>
                        <a:rPr lang="en-GR" sz="1800" b="0" i="0" u="none" kern="1200" dirty="0">
                          <a:solidFill>
                            <a:schemeClr val="tx1"/>
                          </a:solidFill>
                          <a:latin typeface="Trebuchet MS" panose="020B0703020202090204" pitchFamily="34" charset="0"/>
                          <a:ea typeface="+mn-ea"/>
                          <a:cs typeface="+mn-cs"/>
                        </a:rPr>
                        <a:t>379 W</a:t>
                      </a:r>
                    </a:p>
                  </a:txBody>
                  <a:tcPr>
                    <a:lnL w="635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152065694"/>
                  </a:ext>
                </a:extLst>
              </a:tr>
            </a:tbl>
          </a:graphicData>
        </a:graphic>
      </p:graphicFrame>
      <p:sp>
        <p:nvSpPr>
          <p:cNvPr id="39" name="Subtitle 2">
            <a:extLst>
              <a:ext uri="{FF2B5EF4-FFF2-40B4-BE49-F238E27FC236}">
                <a16:creationId xmlns:a16="http://schemas.microsoft.com/office/drawing/2014/main" id="{6E244525-2D3A-5B75-5C34-211642CB801E}"/>
              </a:ext>
            </a:extLst>
          </p:cNvPr>
          <p:cNvSpPr txBox="1">
            <a:spLocks/>
          </p:cNvSpPr>
          <p:nvPr/>
        </p:nvSpPr>
        <p:spPr>
          <a:xfrm>
            <a:off x="7810020" y="4593137"/>
            <a:ext cx="1410660" cy="802102"/>
          </a:xfrm>
          <a:prstGeom prst="rect">
            <a:avLst/>
          </a:prstGeom>
        </p:spPr>
        <p:txBody>
          <a:bodyPr vert="horz" lIns="91440" tIns="45720" rIns="91440" bIns="45720" rtlCol="0">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pPr>
            <a:r>
              <a:rPr lang="en-US" sz="2000" dirty="0">
                <a:latin typeface="Trebuchet MS" panose="020B0703020202090204" pitchFamily="34" charset="0"/>
                <a:cs typeface="Consolas" panose="020B0609020204030204" pitchFamily="49" charset="0"/>
              </a:rPr>
              <a:t>Processor-</a:t>
            </a:r>
          </a:p>
          <a:p>
            <a:pPr algn="l">
              <a:lnSpc>
                <a:spcPct val="100000"/>
              </a:lnSpc>
              <a:spcBef>
                <a:spcPts val="0"/>
              </a:spcBef>
            </a:pPr>
            <a:r>
              <a:rPr lang="en-US" sz="2000" dirty="0">
                <a:latin typeface="Trebuchet MS" panose="020B0703020202090204" pitchFamily="34" charset="0"/>
                <a:cs typeface="Consolas" panose="020B0609020204030204" pitchFamily="49" charset="0"/>
              </a:rPr>
              <a:t>Centric</a:t>
            </a:r>
            <a:endParaRPr lang="en-GR" dirty="0">
              <a:latin typeface="Trebuchet MS" panose="020B0703020202090204" pitchFamily="34" charset="0"/>
              <a:cs typeface="Consolas" panose="020B0609020204030204" pitchFamily="49" charset="0"/>
            </a:endParaRPr>
          </a:p>
        </p:txBody>
      </p:sp>
      <p:sp>
        <p:nvSpPr>
          <p:cNvPr id="42" name="Subtitle 2">
            <a:extLst>
              <a:ext uri="{FF2B5EF4-FFF2-40B4-BE49-F238E27FC236}">
                <a16:creationId xmlns:a16="http://schemas.microsoft.com/office/drawing/2014/main" id="{CA86166D-F13C-2B1B-4C77-964EA81F8FBA}"/>
              </a:ext>
            </a:extLst>
          </p:cNvPr>
          <p:cNvSpPr txBox="1">
            <a:spLocks/>
          </p:cNvSpPr>
          <p:nvPr/>
        </p:nvSpPr>
        <p:spPr>
          <a:xfrm>
            <a:off x="7517526" y="5671700"/>
            <a:ext cx="1410660" cy="802102"/>
          </a:xfrm>
          <a:prstGeom prst="rect">
            <a:avLst/>
          </a:prstGeom>
        </p:spPr>
        <p:txBody>
          <a:bodyPr vert="horz" lIns="91440" tIns="45720" rIns="91440" bIns="45720" rtlCol="0">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pPr>
            <a:r>
              <a:rPr lang="en-US" sz="2000" dirty="0">
                <a:latin typeface="Trebuchet MS" panose="020B0703020202090204" pitchFamily="34" charset="0"/>
                <a:cs typeface="Consolas" panose="020B0609020204030204" pitchFamily="49" charset="0"/>
              </a:rPr>
              <a:t>Memory-Centric</a:t>
            </a:r>
            <a:endParaRPr lang="en-GR" dirty="0">
              <a:latin typeface="Trebuchet MS" panose="020B0703020202090204" pitchFamily="34" charset="0"/>
              <a:cs typeface="Consolas" panose="020B0609020204030204" pitchFamily="49" charset="0"/>
            </a:endParaRPr>
          </a:p>
        </p:txBody>
      </p:sp>
      <p:sp>
        <p:nvSpPr>
          <p:cNvPr id="5" name="Left Brace 4">
            <a:extLst>
              <a:ext uri="{FF2B5EF4-FFF2-40B4-BE49-F238E27FC236}">
                <a16:creationId xmlns:a16="http://schemas.microsoft.com/office/drawing/2014/main" id="{1476DB81-D33F-9BE7-9820-C99F6174F253}"/>
              </a:ext>
            </a:extLst>
          </p:cNvPr>
          <p:cNvSpPr/>
          <p:nvPr/>
        </p:nvSpPr>
        <p:spPr>
          <a:xfrm rot="10800000">
            <a:off x="7517527" y="4411777"/>
            <a:ext cx="307297" cy="1192111"/>
          </a:xfrm>
          <a:prstGeom prst="leftBrace">
            <a:avLst>
              <a:gd name="adj1" fmla="val 54887"/>
              <a:gd name="adj2" fmla="val 50000"/>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R"/>
          </a:p>
        </p:txBody>
      </p:sp>
      <p:sp>
        <p:nvSpPr>
          <p:cNvPr id="14" name="Content Placeholder 2">
            <a:extLst>
              <a:ext uri="{FF2B5EF4-FFF2-40B4-BE49-F238E27FC236}">
                <a16:creationId xmlns:a16="http://schemas.microsoft.com/office/drawing/2014/main" id="{58EDA03C-45BB-F248-509C-7FB1A4860046}"/>
              </a:ext>
            </a:extLst>
          </p:cNvPr>
          <p:cNvSpPr>
            <a:spLocks noGrp="1"/>
          </p:cNvSpPr>
          <p:nvPr>
            <p:ph idx="1"/>
          </p:nvPr>
        </p:nvSpPr>
        <p:spPr>
          <a:xfrm>
            <a:off x="555380" y="1000380"/>
            <a:ext cx="4526208" cy="1475450"/>
          </a:xfrm>
        </p:spPr>
        <p:txBody>
          <a:bodyPr>
            <a:normAutofit/>
          </a:bodyPr>
          <a:lstStyle/>
          <a:p>
            <a:pPr>
              <a:lnSpc>
                <a:spcPct val="100000"/>
              </a:lnSpc>
              <a:spcBef>
                <a:spcPts val="8"/>
              </a:spcBef>
              <a:buSzPct val="120000"/>
            </a:pPr>
            <a:r>
              <a:rPr lang="en-GR" sz="2400" dirty="0">
                <a:latin typeface="Trebuchet MS" panose="020B0703020202090204" pitchFamily="34" charset="0"/>
              </a:rPr>
              <a:t> </a:t>
            </a:r>
            <a:r>
              <a:rPr lang="en-GB" sz="2200" dirty="0">
                <a:solidFill>
                  <a:schemeClr val="accent5"/>
                </a:solidFill>
                <a:latin typeface="Trebuchet MS" panose="020B0703020202090204" pitchFamily="34" charset="0"/>
              </a:rPr>
              <a:t>Kernel-Only</a:t>
            </a:r>
            <a:r>
              <a:rPr lang="en-GB" sz="2200" dirty="0">
                <a:latin typeface="Trebuchet MS" panose="020B0703020202090204" pitchFamily="34" charset="0"/>
              </a:rPr>
              <a:t> (</a:t>
            </a:r>
            <a:r>
              <a:rPr lang="en-GB" sz="2200" dirty="0">
                <a:solidFill>
                  <a:schemeClr val="accent3"/>
                </a:solidFill>
                <a:latin typeface="Trebuchet MS" panose="020B0703020202090204" pitchFamily="34" charset="0"/>
              </a:rPr>
              <a:t>COO, 32-bit float</a:t>
            </a:r>
            <a:r>
              <a:rPr lang="en-GB" sz="2200" dirty="0">
                <a:latin typeface="Trebuchet MS" panose="020B0703020202090204" pitchFamily="34" charset="0"/>
              </a:rPr>
              <a:t>):</a:t>
            </a:r>
          </a:p>
          <a:p>
            <a:pPr lvl="1">
              <a:lnSpc>
                <a:spcPct val="100000"/>
              </a:lnSpc>
              <a:spcBef>
                <a:spcPts val="8"/>
              </a:spcBef>
              <a:buSzPct val="120000"/>
            </a:pPr>
            <a:r>
              <a:rPr lang="en-GB" sz="2000" dirty="0">
                <a:latin typeface="Trebuchet MS" panose="020B0703020202090204" pitchFamily="34" charset="0"/>
              </a:rPr>
              <a:t>CPU	= 0.51% of Peak Perf.      </a:t>
            </a:r>
          </a:p>
          <a:p>
            <a:pPr lvl="1">
              <a:lnSpc>
                <a:spcPct val="100000"/>
              </a:lnSpc>
              <a:spcBef>
                <a:spcPts val="8"/>
              </a:spcBef>
              <a:buSzPct val="120000"/>
            </a:pPr>
            <a:r>
              <a:rPr lang="en-GB" sz="2000" dirty="0">
                <a:latin typeface="Trebuchet MS" panose="020B0703020202090204" pitchFamily="34" charset="0"/>
              </a:rPr>
              <a:t>GPU 	= 0.21% of Peak Perf.     </a:t>
            </a:r>
          </a:p>
          <a:p>
            <a:pPr lvl="1">
              <a:lnSpc>
                <a:spcPct val="100000"/>
              </a:lnSpc>
              <a:spcBef>
                <a:spcPts val="8"/>
              </a:spcBef>
              <a:buSzPct val="120000"/>
            </a:pPr>
            <a:r>
              <a:rPr lang="en-GB" sz="2000" dirty="0">
                <a:latin typeface="Trebuchet MS" panose="020B0703020202090204" pitchFamily="34" charset="0"/>
              </a:rPr>
              <a:t>PIM (</a:t>
            </a:r>
            <a:r>
              <a:rPr lang="en-GB" sz="2000" dirty="0">
                <a:solidFill>
                  <a:schemeClr val="accent3"/>
                </a:solidFill>
                <a:latin typeface="Trebuchet MS" panose="020B0703020202090204" pitchFamily="34" charset="0"/>
              </a:rPr>
              <a:t>1D</a:t>
            </a:r>
            <a:r>
              <a:rPr lang="en-GB" sz="2000" dirty="0">
                <a:latin typeface="Trebuchet MS" panose="020B0703020202090204" pitchFamily="34" charset="0"/>
              </a:rPr>
              <a:t>)	= </a:t>
            </a:r>
            <a:r>
              <a:rPr lang="en-GB" sz="2000" b="1" dirty="0">
                <a:solidFill>
                  <a:schemeClr val="accent4"/>
                </a:solidFill>
                <a:latin typeface="Trebuchet MS" panose="020B0703020202090204" pitchFamily="34" charset="0"/>
              </a:rPr>
              <a:t>50.7%</a:t>
            </a:r>
            <a:r>
              <a:rPr lang="en-GB" sz="2000" dirty="0">
                <a:latin typeface="Trebuchet MS" panose="020B0703020202090204" pitchFamily="34" charset="0"/>
              </a:rPr>
              <a:t> of Peak Perf.</a:t>
            </a:r>
          </a:p>
          <a:p>
            <a:pPr marL="0" indent="0">
              <a:lnSpc>
                <a:spcPct val="100000"/>
              </a:lnSpc>
              <a:spcBef>
                <a:spcPts val="8"/>
              </a:spcBef>
              <a:buSzPct val="120000"/>
              <a:buNone/>
            </a:pPr>
            <a:endParaRPr lang="en-GR" sz="2400" dirty="0">
              <a:latin typeface="Trebuchet MS" panose="020B0703020202090204" pitchFamily="34" charset="0"/>
            </a:endParaRPr>
          </a:p>
          <a:p>
            <a:pPr marL="0" indent="0">
              <a:lnSpc>
                <a:spcPct val="100000"/>
              </a:lnSpc>
              <a:spcBef>
                <a:spcPts val="8"/>
              </a:spcBef>
              <a:buSzPct val="120000"/>
              <a:buNone/>
            </a:pPr>
            <a:endParaRPr lang="en-GR" sz="2400" dirty="0">
              <a:latin typeface="Trebuchet MS" panose="020B0703020202090204" pitchFamily="34" charset="0"/>
            </a:endParaRPr>
          </a:p>
        </p:txBody>
      </p:sp>
      <p:sp>
        <p:nvSpPr>
          <p:cNvPr id="12" name="Content Placeholder 2">
            <a:extLst>
              <a:ext uri="{FF2B5EF4-FFF2-40B4-BE49-F238E27FC236}">
                <a16:creationId xmlns:a16="http://schemas.microsoft.com/office/drawing/2014/main" id="{DD89866B-EA9C-AD82-167F-EBBF9E421905}"/>
              </a:ext>
            </a:extLst>
          </p:cNvPr>
          <p:cNvSpPr txBox="1">
            <a:spLocks/>
          </p:cNvSpPr>
          <p:nvPr/>
        </p:nvSpPr>
        <p:spPr>
          <a:xfrm>
            <a:off x="517160" y="2466365"/>
            <a:ext cx="4526208" cy="14754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8"/>
              </a:spcBef>
              <a:buSzPct val="120000"/>
            </a:pPr>
            <a:r>
              <a:rPr lang="en-GR" sz="2400" dirty="0">
                <a:latin typeface="Trebuchet MS" panose="020B0703020202090204" pitchFamily="34" charset="0"/>
              </a:rPr>
              <a:t> </a:t>
            </a:r>
            <a:r>
              <a:rPr lang="en-GB" sz="2200" dirty="0">
                <a:solidFill>
                  <a:schemeClr val="accent5"/>
                </a:solidFill>
                <a:latin typeface="Trebuchet MS" panose="020B0703020202090204" pitchFamily="34" charset="0"/>
              </a:rPr>
              <a:t>End-to-End</a:t>
            </a:r>
            <a:r>
              <a:rPr lang="en-GB" sz="2200" dirty="0">
                <a:latin typeface="Trebuchet MS" panose="020B0703020202090204" pitchFamily="34" charset="0"/>
              </a:rPr>
              <a:t> (</a:t>
            </a:r>
            <a:r>
              <a:rPr lang="en-GB" sz="2200" dirty="0">
                <a:solidFill>
                  <a:schemeClr val="accent3"/>
                </a:solidFill>
                <a:latin typeface="Trebuchet MS" panose="020B0703020202090204" pitchFamily="34" charset="0"/>
              </a:rPr>
              <a:t>COO, 32-bit float</a:t>
            </a:r>
            <a:r>
              <a:rPr lang="en-GB" sz="2200" dirty="0">
                <a:latin typeface="Trebuchet MS" panose="020B0703020202090204" pitchFamily="34" charset="0"/>
              </a:rPr>
              <a:t>):</a:t>
            </a:r>
          </a:p>
          <a:p>
            <a:pPr lvl="1">
              <a:lnSpc>
                <a:spcPct val="100000"/>
              </a:lnSpc>
              <a:spcBef>
                <a:spcPts val="8"/>
              </a:spcBef>
              <a:buSzPct val="120000"/>
            </a:pPr>
            <a:r>
              <a:rPr lang="en-GB" sz="2000" dirty="0">
                <a:latin typeface="Trebuchet MS" panose="020B0703020202090204" pitchFamily="34" charset="0"/>
              </a:rPr>
              <a:t>CPU 	=  </a:t>
            </a:r>
            <a:r>
              <a:rPr lang="en-GB" sz="2000" b="1" dirty="0">
                <a:solidFill>
                  <a:schemeClr val="accent4"/>
                </a:solidFill>
                <a:latin typeface="Trebuchet MS" panose="020B0703020202090204" pitchFamily="34" charset="0"/>
              </a:rPr>
              <a:t>4.08 G</a:t>
            </a:r>
            <a:r>
              <a:rPr lang="en-US" sz="2000" b="1" dirty="0">
                <a:solidFill>
                  <a:schemeClr val="accent4"/>
                </a:solidFill>
                <a:latin typeface="Trebuchet MS" panose="020B0703020202090204" pitchFamily="34" charset="0"/>
              </a:rPr>
              <a:t>Fl</a:t>
            </a:r>
            <a:r>
              <a:rPr lang="en-GB" sz="2000" b="1" dirty="0">
                <a:solidFill>
                  <a:schemeClr val="accent4"/>
                </a:solidFill>
                <a:latin typeface="Trebuchet MS" panose="020B0703020202090204" pitchFamily="34" charset="0"/>
              </a:rPr>
              <a:t>op/s</a:t>
            </a:r>
          </a:p>
          <a:p>
            <a:pPr lvl="1">
              <a:lnSpc>
                <a:spcPct val="100000"/>
              </a:lnSpc>
              <a:spcBef>
                <a:spcPts val="8"/>
              </a:spcBef>
              <a:buSzPct val="120000"/>
            </a:pPr>
            <a:r>
              <a:rPr lang="en-GB" sz="2000" dirty="0">
                <a:latin typeface="Trebuchet MS" panose="020B0703020202090204" pitchFamily="34" charset="0"/>
              </a:rPr>
              <a:t>GPU 	=  1.92 </a:t>
            </a:r>
            <a:r>
              <a:rPr lang="en-GB" sz="2000" dirty="0" err="1">
                <a:latin typeface="Trebuchet MS" panose="020B0703020202090204" pitchFamily="34" charset="0"/>
              </a:rPr>
              <a:t>GFlop</a:t>
            </a:r>
            <a:r>
              <a:rPr lang="en-GB" sz="2000" dirty="0">
                <a:latin typeface="Trebuchet MS" panose="020B0703020202090204" pitchFamily="34" charset="0"/>
              </a:rPr>
              <a:t>/s       </a:t>
            </a:r>
          </a:p>
          <a:p>
            <a:pPr lvl="1">
              <a:lnSpc>
                <a:spcPct val="100000"/>
              </a:lnSpc>
              <a:spcBef>
                <a:spcPts val="8"/>
              </a:spcBef>
              <a:buSzPct val="120000"/>
            </a:pPr>
            <a:r>
              <a:rPr lang="en-GB" sz="2000" dirty="0">
                <a:latin typeface="Trebuchet MS" panose="020B0703020202090204" pitchFamily="34" charset="0"/>
              </a:rPr>
              <a:t>PIM (</a:t>
            </a:r>
            <a:r>
              <a:rPr lang="el-GR" sz="2000" dirty="0">
                <a:solidFill>
                  <a:schemeClr val="accent3"/>
                </a:solidFill>
                <a:latin typeface="Trebuchet MS" panose="020B0703020202090204" pitchFamily="34" charset="0"/>
              </a:rPr>
              <a:t>1</a:t>
            </a:r>
            <a:r>
              <a:rPr lang="en-GB" sz="2000" dirty="0">
                <a:solidFill>
                  <a:schemeClr val="accent3"/>
                </a:solidFill>
                <a:latin typeface="Trebuchet MS" panose="020B0703020202090204" pitchFamily="34" charset="0"/>
              </a:rPr>
              <a:t>D</a:t>
            </a:r>
            <a:r>
              <a:rPr lang="en-GB" sz="2000" dirty="0">
                <a:latin typeface="Trebuchet MS" panose="020B0703020202090204" pitchFamily="34" charset="0"/>
              </a:rPr>
              <a:t>) 	=  0.1</a:t>
            </a:r>
            <a:r>
              <a:rPr lang="el-GR" sz="2000" dirty="0">
                <a:latin typeface="Trebuchet MS" panose="020B0703020202090204" pitchFamily="34" charset="0"/>
              </a:rPr>
              <a:t>1</a:t>
            </a:r>
            <a:r>
              <a:rPr lang="en-GB" sz="2000" dirty="0">
                <a:latin typeface="Trebuchet MS" panose="020B0703020202090204" pitchFamily="34" charset="0"/>
              </a:rPr>
              <a:t> </a:t>
            </a:r>
            <a:r>
              <a:rPr lang="en-GB" sz="2000" dirty="0" err="1">
                <a:latin typeface="Trebuchet MS" panose="020B0703020202090204" pitchFamily="34" charset="0"/>
              </a:rPr>
              <a:t>GFlop</a:t>
            </a:r>
            <a:r>
              <a:rPr lang="en-GB" sz="2000" dirty="0">
                <a:latin typeface="Trebuchet MS" panose="020B0703020202090204" pitchFamily="34" charset="0"/>
              </a:rPr>
              <a:t>/s</a:t>
            </a:r>
            <a:endParaRPr lang="en-GR" sz="2400" dirty="0">
              <a:latin typeface="Trebuchet MS" panose="020B0703020202090204" pitchFamily="34" charset="0"/>
            </a:endParaRPr>
          </a:p>
          <a:p>
            <a:pPr marL="0" indent="0">
              <a:lnSpc>
                <a:spcPct val="100000"/>
              </a:lnSpc>
              <a:spcBef>
                <a:spcPts val="8"/>
              </a:spcBef>
              <a:buSzPct val="120000"/>
              <a:buFont typeface="Arial" panose="020B0604020202020204" pitchFamily="34" charset="0"/>
              <a:buNone/>
            </a:pPr>
            <a:endParaRPr lang="en-GR" sz="2400" dirty="0">
              <a:latin typeface="Trebuchet MS" panose="020B0703020202090204" pitchFamily="34" charset="0"/>
            </a:endParaRPr>
          </a:p>
        </p:txBody>
      </p:sp>
      <p:sp>
        <p:nvSpPr>
          <p:cNvPr id="13" name="Rounded Rectangle 12">
            <a:extLst>
              <a:ext uri="{FF2B5EF4-FFF2-40B4-BE49-F238E27FC236}">
                <a16:creationId xmlns:a16="http://schemas.microsoft.com/office/drawing/2014/main" id="{D044B59D-10A9-BB1D-6E14-FA6478E99915}"/>
              </a:ext>
            </a:extLst>
          </p:cNvPr>
          <p:cNvSpPr/>
          <p:nvPr/>
        </p:nvSpPr>
        <p:spPr>
          <a:xfrm rot="5400000">
            <a:off x="2046613" y="972139"/>
            <a:ext cx="1340141" cy="4383991"/>
          </a:xfrm>
          <a:prstGeom prst="roundRect">
            <a:avLst>
              <a:gd name="adj" fmla="val 8414"/>
            </a:avLst>
          </a:prstGeom>
          <a:noFill/>
          <a:ln w="38100">
            <a:solidFill>
              <a:schemeClr val="accent1"/>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solidFill>
                <a:schemeClr val="accent1"/>
              </a:solidFill>
              <a:latin typeface="Trebuchet MS" panose="020B0703020202090204" pitchFamily="34" charset="0"/>
            </a:endParaRPr>
          </a:p>
        </p:txBody>
      </p:sp>
    </p:spTree>
    <p:extLst>
      <p:ext uri="{BB962C8B-B14F-4D97-AF65-F5344CB8AC3E}">
        <p14:creationId xmlns:p14="http://schemas.microsoft.com/office/powerpoint/2010/main" val="2485734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3"/>
                </a:solidFill>
                <a:latin typeface="Trebuchet MS" panose="020B0703020202090204" pitchFamily="34" charset="0"/>
              </a:rPr>
              <a:t>4</a:t>
            </a:fld>
            <a:endParaRPr lang="en-GR" sz="2800" dirty="0">
              <a:solidFill>
                <a:schemeClr val="accent3"/>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R" sz="3600" dirty="0">
                <a:solidFill>
                  <a:schemeClr val="accent3"/>
                </a:solidFill>
                <a:latin typeface="Trebuchet MS" panose="020B0703020202090204" pitchFamily="34" charset="0"/>
              </a:rPr>
              <a:t>Sparse Data Processing Applications</a:t>
            </a:r>
            <a:endParaRPr lang="en-GB" sz="3600" dirty="0">
              <a:solidFill>
                <a:schemeClr val="accent6">
                  <a:lumMod val="50000"/>
                </a:schemeClr>
              </a:solidFill>
              <a:latin typeface="Trebuchet MS" panose="020B0703020202090204" pitchFamily="34" charset="0"/>
            </a:endParaRPr>
          </a:p>
        </p:txBody>
      </p:sp>
      <p:grpSp>
        <p:nvGrpSpPr>
          <p:cNvPr id="3" name="Group 2">
            <a:extLst>
              <a:ext uri="{FF2B5EF4-FFF2-40B4-BE49-F238E27FC236}">
                <a16:creationId xmlns:a16="http://schemas.microsoft.com/office/drawing/2014/main" id="{BEFA33F6-CA87-FCEB-1F22-759643DDC78D}"/>
              </a:ext>
            </a:extLst>
          </p:cNvPr>
          <p:cNvGrpSpPr>
            <a:grpSpLocks noChangeAspect="1"/>
          </p:cNvGrpSpPr>
          <p:nvPr/>
        </p:nvGrpSpPr>
        <p:grpSpPr>
          <a:xfrm>
            <a:off x="695677" y="4077939"/>
            <a:ext cx="2178802" cy="1969149"/>
            <a:chOff x="2158599" y="3620238"/>
            <a:chExt cx="2640001" cy="2385971"/>
          </a:xfrm>
        </p:grpSpPr>
        <p:pic>
          <p:nvPicPr>
            <p:cNvPr id="4" name="Picture 3">
              <a:extLst>
                <a:ext uri="{FF2B5EF4-FFF2-40B4-BE49-F238E27FC236}">
                  <a16:creationId xmlns:a16="http://schemas.microsoft.com/office/drawing/2014/main" id="{131B37F4-06F2-07C1-62C2-41A70C0AEE54}"/>
                </a:ext>
              </a:extLst>
            </p:cNvPr>
            <p:cNvPicPr>
              <a:picLocks noChangeAspect="1"/>
            </p:cNvPicPr>
            <p:nvPr/>
          </p:nvPicPr>
          <p:blipFill rotWithShape="1">
            <a:blip r:embed="rId3"/>
            <a:srcRect l="18031" t="7423" r="18600" b="27408"/>
            <a:stretch/>
          </p:blipFill>
          <p:spPr>
            <a:xfrm>
              <a:off x="2932737" y="4499233"/>
              <a:ext cx="1356790" cy="1506976"/>
            </a:xfrm>
            <a:prstGeom prst="rect">
              <a:avLst/>
            </a:prstGeom>
          </p:spPr>
        </p:pic>
        <p:sp>
          <p:nvSpPr>
            <p:cNvPr id="5" name="TextBox 4">
              <a:extLst>
                <a:ext uri="{FF2B5EF4-FFF2-40B4-BE49-F238E27FC236}">
                  <a16:creationId xmlns:a16="http://schemas.microsoft.com/office/drawing/2014/main" id="{D41258F7-7DE3-B2F2-84A8-66500BF5AAAD}"/>
                </a:ext>
              </a:extLst>
            </p:cNvPr>
            <p:cNvSpPr txBox="1"/>
            <p:nvPr/>
          </p:nvSpPr>
          <p:spPr>
            <a:xfrm>
              <a:off x="2158599" y="3620238"/>
              <a:ext cx="2640001" cy="503449"/>
            </a:xfrm>
            <a:prstGeom prst="rect">
              <a:avLst/>
            </a:prstGeom>
            <a:noFill/>
          </p:spPr>
          <p:txBody>
            <a:bodyPr wrap="none" rtlCol="0">
              <a:spAutoFit/>
            </a:bodyPr>
            <a:lstStyle/>
            <a:p>
              <a:r>
                <a:rPr lang="en-GR" sz="2100" dirty="0">
                  <a:latin typeface="Trebuchet MS" panose="020B0703020202090204" pitchFamily="34" charset="0"/>
                </a:rPr>
                <a:t>Neural Networks</a:t>
              </a:r>
            </a:p>
          </p:txBody>
        </p:sp>
      </p:grpSp>
      <p:grpSp>
        <p:nvGrpSpPr>
          <p:cNvPr id="6" name="Group 5">
            <a:extLst>
              <a:ext uri="{FF2B5EF4-FFF2-40B4-BE49-F238E27FC236}">
                <a16:creationId xmlns:a16="http://schemas.microsoft.com/office/drawing/2014/main" id="{EE190D8E-CBBF-F2E9-B649-75830236F655}"/>
              </a:ext>
            </a:extLst>
          </p:cNvPr>
          <p:cNvGrpSpPr>
            <a:grpSpLocks noChangeAspect="1"/>
          </p:cNvGrpSpPr>
          <p:nvPr/>
        </p:nvGrpSpPr>
        <p:grpSpPr>
          <a:xfrm>
            <a:off x="3541908" y="4077939"/>
            <a:ext cx="1920719" cy="2054104"/>
            <a:chOff x="7050530" y="3854921"/>
            <a:chExt cx="2341790" cy="2504416"/>
          </a:xfrm>
        </p:grpSpPr>
        <p:pic>
          <p:nvPicPr>
            <p:cNvPr id="7" name="Picture 6">
              <a:extLst>
                <a:ext uri="{FF2B5EF4-FFF2-40B4-BE49-F238E27FC236}">
                  <a16:creationId xmlns:a16="http://schemas.microsoft.com/office/drawing/2014/main" id="{0F703BA7-E5D9-0806-E673-E3351F4DDDBF}"/>
                </a:ext>
              </a:extLst>
            </p:cNvPr>
            <p:cNvPicPr>
              <a:picLocks noChangeAspect="1"/>
            </p:cNvPicPr>
            <p:nvPr/>
          </p:nvPicPr>
          <p:blipFill>
            <a:blip r:embed="rId4"/>
            <a:stretch>
              <a:fillRect/>
            </a:stretch>
          </p:blipFill>
          <p:spPr>
            <a:xfrm>
              <a:off x="7181313" y="4635812"/>
              <a:ext cx="1723527" cy="1723525"/>
            </a:xfrm>
            <a:prstGeom prst="rect">
              <a:avLst/>
            </a:prstGeom>
            <a:ln>
              <a:noFill/>
            </a:ln>
          </p:spPr>
        </p:pic>
        <p:sp>
          <p:nvSpPr>
            <p:cNvPr id="9" name="TextBox 8">
              <a:extLst>
                <a:ext uri="{FF2B5EF4-FFF2-40B4-BE49-F238E27FC236}">
                  <a16:creationId xmlns:a16="http://schemas.microsoft.com/office/drawing/2014/main" id="{9A8E3305-315D-B9CA-664E-1D38F328088D}"/>
                </a:ext>
              </a:extLst>
            </p:cNvPr>
            <p:cNvSpPr txBox="1"/>
            <p:nvPr/>
          </p:nvSpPr>
          <p:spPr>
            <a:xfrm>
              <a:off x="7050530" y="3854921"/>
              <a:ext cx="2341790" cy="506586"/>
            </a:xfrm>
            <a:prstGeom prst="rect">
              <a:avLst/>
            </a:prstGeom>
            <a:noFill/>
          </p:spPr>
          <p:txBody>
            <a:bodyPr wrap="none" rtlCol="0">
              <a:spAutoFit/>
            </a:bodyPr>
            <a:lstStyle/>
            <a:p>
              <a:r>
                <a:rPr lang="en-GR" sz="2100" dirty="0">
                  <a:latin typeface="Trebuchet MS" panose="020B0703020202090204" pitchFamily="34" charset="0"/>
                </a:rPr>
                <a:t>Bioinformatics</a:t>
              </a:r>
            </a:p>
          </p:txBody>
        </p:sp>
      </p:grpSp>
      <p:grpSp>
        <p:nvGrpSpPr>
          <p:cNvPr id="10" name="Group 9">
            <a:extLst>
              <a:ext uri="{FF2B5EF4-FFF2-40B4-BE49-F238E27FC236}">
                <a16:creationId xmlns:a16="http://schemas.microsoft.com/office/drawing/2014/main" id="{A7B06248-9AA7-9CAB-45FF-B74B0BD5A5DA}"/>
              </a:ext>
            </a:extLst>
          </p:cNvPr>
          <p:cNvGrpSpPr>
            <a:grpSpLocks noChangeAspect="1"/>
          </p:cNvGrpSpPr>
          <p:nvPr/>
        </p:nvGrpSpPr>
        <p:grpSpPr>
          <a:xfrm>
            <a:off x="3799206" y="1380530"/>
            <a:ext cx="1396536" cy="1831424"/>
            <a:chOff x="4972218" y="1013841"/>
            <a:chExt cx="1730755" cy="2269719"/>
          </a:xfrm>
        </p:grpSpPr>
        <p:sp>
          <p:nvSpPr>
            <p:cNvPr id="11" name="TextBox 10">
              <a:extLst>
                <a:ext uri="{FF2B5EF4-FFF2-40B4-BE49-F238E27FC236}">
                  <a16:creationId xmlns:a16="http://schemas.microsoft.com/office/drawing/2014/main" id="{2EFF4852-7CC4-1E19-2FEC-619C3D268046}"/>
                </a:ext>
              </a:extLst>
            </p:cNvPr>
            <p:cNvSpPr txBox="1"/>
            <p:nvPr/>
          </p:nvSpPr>
          <p:spPr>
            <a:xfrm>
              <a:off x="4972218" y="1013841"/>
              <a:ext cx="1730755" cy="514935"/>
            </a:xfrm>
            <a:prstGeom prst="rect">
              <a:avLst/>
            </a:prstGeom>
            <a:noFill/>
          </p:spPr>
          <p:txBody>
            <a:bodyPr wrap="none" rtlCol="0">
              <a:spAutoFit/>
            </a:bodyPr>
            <a:lstStyle/>
            <a:p>
              <a:r>
                <a:rPr lang="en-GR" sz="2100" dirty="0">
                  <a:latin typeface="Trebuchet MS" panose="020B0703020202090204" pitchFamily="34" charset="0"/>
                </a:rPr>
                <a:t>Databases</a:t>
              </a:r>
            </a:p>
          </p:txBody>
        </p:sp>
        <p:grpSp>
          <p:nvGrpSpPr>
            <p:cNvPr id="12" name="Group 11">
              <a:extLst>
                <a:ext uri="{FF2B5EF4-FFF2-40B4-BE49-F238E27FC236}">
                  <a16:creationId xmlns:a16="http://schemas.microsoft.com/office/drawing/2014/main" id="{853009B8-0010-7847-FF65-3A09A8B0BC1B}"/>
                </a:ext>
              </a:extLst>
            </p:cNvPr>
            <p:cNvGrpSpPr/>
            <p:nvPr/>
          </p:nvGrpSpPr>
          <p:grpSpPr>
            <a:xfrm>
              <a:off x="5156324" y="1953540"/>
              <a:ext cx="1427780" cy="1330020"/>
              <a:chOff x="4653404" y="2624796"/>
              <a:chExt cx="1427780" cy="1330020"/>
            </a:xfrm>
          </p:grpSpPr>
          <p:pic>
            <p:nvPicPr>
              <p:cNvPr id="13" name="Picture 12">
                <a:extLst>
                  <a:ext uri="{FF2B5EF4-FFF2-40B4-BE49-F238E27FC236}">
                    <a16:creationId xmlns:a16="http://schemas.microsoft.com/office/drawing/2014/main" id="{EE45C05F-D9C0-2DD8-3D5C-E2B8FC550A8B}"/>
                  </a:ext>
                </a:extLst>
              </p:cNvPr>
              <p:cNvPicPr>
                <a:picLocks noChangeAspect="1"/>
              </p:cNvPicPr>
              <p:nvPr/>
            </p:nvPicPr>
            <p:blipFill rotWithShape="1">
              <a:blip r:embed="rId5"/>
              <a:srcRect l="28000" t="7379" r="26596" b="7474"/>
              <a:stretch/>
            </p:blipFill>
            <p:spPr>
              <a:xfrm>
                <a:off x="4653404" y="2666036"/>
                <a:ext cx="1006462" cy="1183169"/>
              </a:xfrm>
              <a:prstGeom prst="roundRect">
                <a:avLst/>
              </a:prstGeom>
            </p:spPr>
          </p:pic>
          <p:pic>
            <p:nvPicPr>
              <p:cNvPr id="14" name="Picture 13">
                <a:extLst>
                  <a:ext uri="{FF2B5EF4-FFF2-40B4-BE49-F238E27FC236}">
                    <a16:creationId xmlns:a16="http://schemas.microsoft.com/office/drawing/2014/main" id="{DB5FE738-EBEE-97DB-1830-33603D112A4F}"/>
                  </a:ext>
                </a:extLst>
              </p:cNvPr>
              <p:cNvPicPr>
                <a:picLocks noChangeAspect="1"/>
              </p:cNvPicPr>
              <p:nvPr/>
            </p:nvPicPr>
            <p:blipFill rotWithShape="1">
              <a:blip r:embed="rId5"/>
              <a:srcRect l="28000" t="7379" r="26596" b="7474"/>
              <a:stretch/>
            </p:blipFill>
            <p:spPr>
              <a:xfrm>
                <a:off x="4949804" y="2624796"/>
                <a:ext cx="1131380" cy="1330020"/>
              </a:xfrm>
              <a:prstGeom prst="roundRect">
                <a:avLst>
                  <a:gd name="adj" fmla="val 29250"/>
                </a:avLst>
              </a:prstGeom>
            </p:spPr>
          </p:pic>
        </p:grpSp>
      </p:grpSp>
      <p:grpSp>
        <p:nvGrpSpPr>
          <p:cNvPr id="15" name="Group 14">
            <a:extLst>
              <a:ext uri="{FF2B5EF4-FFF2-40B4-BE49-F238E27FC236}">
                <a16:creationId xmlns:a16="http://schemas.microsoft.com/office/drawing/2014/main" id="{A17866FC-EF2E-EAF1-4871-05C11029BB81}"/>
              </a:ext>
            </a:extLst>
          </p:cNvPr>
          <p:cNvGrpSpPr>
            <a:grpSpLocks noChangeAspect="1"/>
          </p:cNvGrpSpPr>
          <p:nvPr/>
        </p:nvGrpSpPr>
        <p:grpSpPr>
          <a:xfrm>
            <a:off x="5800184" y="1344532"/>
            <a:ext cx="2119491" cy="1993424"/>
            <a:chOff x="6844157" y="1071148"/>
            <a:chExt cx="2603786" cy="2448914"/>
          </a:xfrm>
        </p:grpSpPr>
        <p:pic>
          <p:nvPicPr>
            <p:cNvPr id="16" name="Graphic 15" descr="Brain in head">
              <a:extLst>
                <a:ext uri="{FF2B5EF4-FFF2-40B4-BE49-F238E27FC236}">
                  <a16:creationId xmlns:a16="http://schemas.microsoft.com/office/drawing/2014/main" id="{8B826F59-7674-4A31-A114-A1C3E50B5F7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449723" y="1828261"/>
              <a:ext cx="1691800" cy="1691801"/>
            </a:xfrm>
            <a:prstGeom prst="rect">
              <a:avLst/>
            </a:prstGeom>
          </p:spPr>
        </p:pic>
        <p:sp>
          <p:nvSpPr>
            <p:cNvPr id="18" name="TextBox 17">
              <a:extLst>
                <a:ext uri="{FF2B5EF4-FFF2-40B4-BE49-F238E27FC236}">
                  <a16:creationId xmlns:a16="http://schemas.microsoft.com/office/drawing/2014/main" id="{6F6DE0FE-43AF-5FB3-487E-68FDD2118285}"/>
                </a:ext>
              </a:extLst>
            </p:cNvPr>
            <p:cNvSpPr txBox="1"/>
            <p:nvPr/>
          </p:nvSpPr>
          <p:spPr>
            <a:xfrm>
              <a:off x="6844157" y="1071148"/>
              <a:ext cx="2603786" cy="510438"/>
            </a:xfrm>
            <a:prstGeom prst="rect">
              <a:avLst/>
            </a:prstGeom>
            <a:noFill/>
          </p:spPr>
          <p:txBody>
            <a:bodyPr wrap="none" rtlCol="0">
              <a:spAutoFit/>
            </a:bodyPr>
            <a:lstStyle/>
            <a:p>
              <a:r>
                <a:rPr lang="en-US" sz="2100" dirty="0">
                  <a:latin typeface="Trebuchet MS" panose="020B0703020202090204" pitchFamily="34" charset="0"/>
                </a:rPr>
                <a:t>Medical Imaging</a:t>
              </a:r>
              <a:endParaRPr lang="en-GR" sz="2100" dirty="0">
                <a:latin typeface="Trebuchet MS" panose="020B0703020202090204" pitchFamily="34" charset="0"/>
              </a:endParaRPr>
            </a:p>
          </p:txBody>
        </p:sp>
      </p:grpSp>
      <p:grpSp>
        <p:nvGrpSpPr>
          <p:cNvPr id="19" name="Group 18">
            <a:extLst>
              <a:ext uri="{FF2B5EF4-FFF2-40B4-BE49-F238E27FC236}">
                <a16:creationId xmlns:a16="http://schemas.microsoft.com/office/drawing/2014/main" id="{4BA4AE4F-732A-E0EE-C557-846FDBF5815D}"/>
              </a:ext>
            </a:extLst>
          </p:cNvPr>
          <p:cNvGrpSpPr>
            <a:grpSpLocks noChangeAspect="1"/>
          </p:cNvGrpSpPr>
          <p:nvPr/>
        </p:nvGrpSpPr>
        <p:grpSpPr>
          <a:xfrm>
            <a:off x="5678756" y="4077939"/>
            <a:ext cx="2484976" cy="2054104"/>
            <a:chOff x="9442082" y="856392"/>
            <a:chExt cx="3064487" cy="2533137"/>
          </a:xfrm>
        </p:grpSpPr>
        <p:pic>
          <p:nvPicPr>
            <p:cNvPr id="20" name="Graphic 19" descr="Upward trend">
              <a:extLst>
                <a:ext uri="{FF2B5EF4-FFF2-40B4-BE49-F238E27FC236}">
                  <a16:creationId xmlns:a16="http://schemas.microsoft.com/office/drawing/2014/main" id="{0F7FD65A-41DC-F444-0E25-E287F7771C0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155963" y="1503993"/>
              <a:ext cx="1885537" cy="1885536"/>
            </a:xfrm>
            <a:prstGeom prst="rect">
              <a:avLst/>
            </a:prstGeom>
          </p:spPr>
        </p:pic>
        <p:sp>
          <p:nvSpPr>
            <p:cNvPr id="21" name="TextBox 20">
              <a:extLst>
                <a:ext uri="{FF2B5EF4-FFF2-40B4-BE49-F238E27FC236}">
                  <a16:creationId xmlns:a16="http://schemas.microsoft.com/office/drawing/2014/main" id="{0D56AEFC-CD6E-7FAA-5689-1D550E420367}"/>
                </a:ext>
              </a:extLst>
            </p:cNvPr>
            <p:cNvSpPr txBox="1"/>
            <p:nvPr/>
          </p:nvSpPr>
          <p:spPr>
            <a:xfrm>
              <a:off x="9442082" y="856392"/>
              <a:ext cx="3064487" cy="512395"/>
            </a:xfrm>
            <a:prstGeom prst="rect">
              <a:avLst/>
            </a:prstGeom>
            <a:noFill/>
          </p:spPr>
          <p:txBody>
            <a:bodyPr wrap="none" rtlCol="0">
              <a:spAutoFit/>
            </a:bodyPr>
            <a:lstStyle/>
            <a:p>
              <a:r>
                <a:rPr lang="en-US" sz="2100" dirty="0">
                  <a:latin typeface="Trebuchet MS" panose="020B0703020202090204" pitchFamily="34" charset="0"/>
                </a:rPr>
                <a:t>Economic Modeling</a:t>
              </a:r>
              <a:endParaRPr lang="en-GR" sz="2100" dirty="0">
                <a:latin typeface="Trebuchet MS" panose="020B0703020202090204" pitchFamily="34" charset="0"/>
              </a:endParaRPr>
            </a:p>
          </p:txBody>
        </p:sp>
      </p:grpSp>
      <p:grpSp>
        <p:nvGrpSpPr>
          <p:cNvPr id="22" name="Group 21">
            <a:extLst>
              <a:ext uri="{FF2B5EF4-FFF2-40B4-BE49-F238E27FC236}">
                <a16:creationId xmlns:a16="http://schemas.microsoft.com/office/drawing/2014/main" id="{B240DC53-622E-E73B-4A65-5DAEDA683EBA}"/>
              </a:ext>
            </a:extLst>
          </p:cNvPr>
          <p:cNvGrpSpPr>
            <a:grpSpLocks noChangeAspect="1"/>
          </p:cNvGrpSpPr>
          <p:nvPr/>
        </p:nvGrpSpPr>
        <p:grpSpPr>
          <a:xfrm>
            <a:off x="833235" y="1380530"/>
            <a:ext cx="2210180" cy="2088230"/>
            <a:chOff x="736752" y="1406830"/>
            <a:chExt cx="2785589" cy="2631890"/>
          </a:xfrm>
        </p:grpSpPr>
        <p:sp>
          <p:nvSpPr>
            <p:cNvPr id="23" name="TextBox 22">
              <a:extLst>
                <a:ext uri="{FF2B5EF4-FFF2-40B4-BE49-F238E27FC236}">
                  <a16:creationId xmlns:a16="http://schemas.microsoft.com/office/drawing/2014/main" id="{C019C013-C6AC-B85F-6515-B82BB955F2D4}"/>
                </a:ext>
              </a:extLst>
            </p:cNvPr>
            <p:cNvSpPr txBox="1"/>
            <p:nvPr/>
          </p:nvSpPr>
          <p:spPr>
            <a:xfrm>
              <a:off x="736752" y="1406830"/>
              <a:ext cx="2602032" cy="523671"/>
            </a:xfrm>
            <a:prstGeom prst="rect">
              <a:avLst/>
            </a:prstGeom>
            <a:noFill/>
          </p:spPr>
          <p:txBody>
            <a:bodyPr wrap="none" rtlCol="0">
              <a:spAutoFit/>
            </a:bodyPr>
            <a:lstStyle/>
            <a:p>
              <a:r>
                <a:rPr lang="en-GR" sz="2100" dirty="0">
                  <a:latin typeface="Trebuchet MS" panose="020B0703020202090204" pitchFamily="34" charset="0"/>
                </a:rPr>
                <a:t>Graph Analytics</a:t>
              </a:r>
            </a:p>
          </p:txBody>
        </p:sp>
        <p:pic>
          <p:nvPicPr>
            <p:cNvPr id="24" name="Picture 23">
              <a:extLst>
                <a:ext uri="{FF2B5EF4-FFF2-40B4-BE49-F238E27FC236}">
                  <a16:creationId xmlns:a16="http://schemas.microsoft.com/office/drawing/2014/main" id="{7FE9B8AA-E3C5-FB91-7964-24093C624F9C}"/>
                </a:ext>
              </a:extLst>
            </p:cNvPr>
            <p:cNvPicPr>
              <a:picLocks noChangeAspect="1"/>
            </p:cNvPicPr>
            <p:nvPr/>
          </p:nvPicPr>
          <p:blipFill>
            <a:blip r:embed="rId10"/>
            <a:stretch>
              <a:fillRect/>
            </a:stretch>
          </p:blipFill>
          <p:spPr>
            <a:xfrm>
              <a:off x="799547" y="2190581"/>
              <a:ext cx="2722794" cy="1848139"/>
            </a:xfrm>
            <a:prstGeom prst="roundRect">
              <a:avLst>
                <a:gd name="adj" fmla="val 50000"/>
              </a:avLst>
            </a:prstGeom>
          </p:spPr>
        </p:pic>
      </p:grpSp>
      <p:sp>
        <p:nvSpPr>
          <p:cNvPr id="25" name="Rectangle 24">
            <a:extLst>
              <a:ext uri="{FF2B5EF4-FFF2-40B4-BE49-F238E27FC236}">
                <a16:creationId xmlns:a16="http://schemas.microsoft.com/office/drawing/2014/main" id="{716B8A24-16A0-63DB-905E-97F8197EDB5D}"/>
              </a:ext>
            </a:extLst>
          </p:cNvPr>
          <p:cNvSpPr/>
          <p:nvPr/>
        </p:nvSpPr>
        <p:spPr>
          <a:xfrm>
            <a:off x="2" y="2762540"/>
            <a:ext cx="9143999" cy="1332920"/>
          </a:xfrm>
          <a:prstGeom prst="rect">
            <a:avLst/>
          </a:prstGeom>
          <a:solidFill>
            <a:srgbClr val="ECF4FF"/>
          </a:solid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lumMod val="75000"/>
                    <a:lumOff val="25000"/>
                  </a:schemeClr>
                </a:solidFill>
                <a:latin typeface="Trebuchet MS" panose="020B0703020202090204" pitchFamily="34" charset="0"/>
              </a:rPr>
              <a:t>How can we accelerate the </a:t>
            </a:r>
            <a:r>
              <a:rPr lang="en-US" sz="3200" dirty="0">
                <a:solidFill>
                  <a:schemeClr val="accent2"/>
                </a:solidFill>
                <a:latin typeface="Trebuchet MS" panose="020B0703020202090204" pitchFamily="34" charset="0"/>
              </a:rPr>
              <a:t>sparse</a:t>
            </a:r>
            <a:r>
              <a:rPr lang="en-US" sz="3200" dirty="0">
                <a:solidFill>
                  <a:schemeClr val="accent3"/>
                </a:solidFill>
                <a:latin typeface="Trebuchet MS" panose="020B0703020202090204" pitchFamily="34" charset="0"/>
              </a:rPr>
              <a:t> </a:t>
            </a:r>
            <a:r>
              <a:rPr lang="en-US" sz="3200" dirty="0">
                <a:solidFill>
                  <a:schemeClr val="tx1">
                    <a:lumMod val="75000"/>
                    <a:lumOff val="25000"/>
                  </a:schemeClr>
                </a:solidFill>
                <a:latin typeface="Trebuchet MS" panose="020B0703020202090204" pitchFamily="34" charset="0"/>
              </a:rPr>
              <a:t>kernels?</a:t>
            </a:r>
            <a:endParaRPr lang="en-GR" sz="3200" dirty="0">
              <a:solidFill>
                <a:schemeClr val="tx1">
                  <a:lumMod val="75000"/>
                  <a:lumOff val="25000"/>
                </a:schemeClr>
              </a:solidFill>
              <a:latin typeface="Trebuchet MS" panose="020B0703020202090204" pitchFamily="34" charset="0"/>
            </a:endParaRPr>
          </a:p>
        </p:txBody>
      </p:sp>
    </p:spTree>
    <p:extLst>
      <p:ext uri="{BB962C8B-B14F-4D97-AF65-F5344CB8AC3E}">
        <p14:creationId xmlns:p14="http://schemas.microsoft.com/office/powerpoint/2010/main" val="2960816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40</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80" y="223518"/>
            <a:ext cx="7886700"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accent6">
                    <a:lumMod val="50000"/>
                  </a:schemeClr>
                </a:solidFill>
                <a:latin typeface="Trebuchet MS" panose="020B0703020202090204" pitchFamily="34" charset="0"/>
              </a:rPr>
              <a:t>CPU/GPU Comparisons</a:t>
            </a:r>
          </a:p>
        </p:txBody>
      </p:sp>
      <p:sp>
        <p:nvSpPr>
          <p:cNvPr id="14" name="Content Placeholder 2">
            <a:extLst>
              <a:ext uri="{FF2B5EF4-FFF2-40B4-BE49-F238E27FC236}">
                <a16:creationId xmlns:a16="http://schemas.microsoft.com/office/drawing/2014/main" id="{58EDA03C-45BB-F248-509C-7FB1A4860046}"/>
              </a:ext>
            </a:extLst>
          </p:cNvPr>
          <p:cNvSpPr>
            <a:spLocks noGrp="1"/>
          </p:cNvSpPr>
          <p:nvPr>
            <p:ph idx="1"/>
          </p:nvPr>
        </p:nvSpPr>
        <p:spPr>
          <a:xfrm>
            <a:off x="555380" y="1000380"/>
            <a:ext cx="4526208" cy="1475450"/>
          </a:xfrm>
        </p:spPr>
        <p:txBody>
          <a:bodyPr>
            <a:normAutofit/>
          </a:bodyPr>
          <a:lstStyle/>
          <a:p>
            <a:pPr>
              <a:lnSpc>
                <a:spcPct val="100000"/>
              </a:lnSpc>
              <a:spcBef>
                <a:spcPts val="8"/>
              </a:spcBef>
              <a:buSzPct val="120000"/>
            </a:pPr>
            <a:r>
              <a:rPr lang="en-GR" sz="2400" dirty="0">
                <a:latin typeface="Trebuchet MS" panose="020B0703020202090204" pitchFamily="34" charset="0"/>
              </a:rPr>
              <a:t> </a:t>
            </a:r>
            <a:r>
              <a:rPr lang="en-GB" sz="2200" dirty="0">
                <a:solidFill>
                  <a:schemeClr val="accent5"/>
                </a:solidFill>
                <a:latin typeface="Trebuchet MS" panose="020B0703020202090204" pitchFamily="34" charset="0"/>
              </a:rPr>
              <a:t>Kernel-Only</a:t>
            </a:r>
            <a:r>
              <a:rPr lang="en-GB" sz="2200" dirty="0">
                <a:latin typeface="Trebuchet MS" panose="020B0703020202090204" pitchFamily="34" charset="0"/>
              </a:rPr>
              <a:t> (</a:t>
            </a:r>
            <a:r>
              <a:rPr lang="en-GB" sz="2200" dirty="0">
                <a:solidFill>
                  <a:schemeClr val="accent3"/>
                </a:solidFill>
                <a:latin typeface="Trebuchet MS" panose="020B0703020202090204" pitchFamily="34" charset="0"/>
              </a:rPr>
              <a:t>COO, 32-bit float</a:t>
            </a:r>
            <a:r>
              <a:rPr lang="en-GB" sz="2200" dirty="0">
                <a:latin typeface="Trebuchet MS" panose="020B0703020202090204" pitchFamily="34" charset="0"/>
              </a:rPr>
              <a:t>):</a:t>
            </a:r>
          </a:p>
          <a:p>
            <a:pPr lvl="1">
              <a:lnSpc>
                <a:spcPct val="100000"/>
              </a:lnSpc>
              <a:spcBef>
                <a:spcPts val="8"/>
              </a:spcBef>
              <a:buSzPct val="120000"/>
            </a:pPr>
            <a:r>
              <a:rPr lang="en-GB" sz="2000" dirty="0">
                <a:latin typeface="Trebuchet MS" panose="020B0703020202090204" pitchFamily="34" charset="0"/>
              </a:rPr>
              <a:t>CPU	= 0.51% of Peak Perf.      </a:t>
            </a:r>
          </a:p>
          <a:p>
            <a:pPr lvl="1">
              <a:lnSpc>
                <a:spcPct val="100000"/>
              </a:lnSpc>
              <a:spcBef>
                <a:spcPts val="8"/>
              </a:spcBef>
              <a:buSzPct val="120000"/>
            </a:pPr>
            <a:r>
              <a:rPr lang="en-GB" sz="2000" dirty="0">
                <a:latin typeface="Trebuchet MS" panose="020B0703020202090204" pitchFamily="34" charset="0"/>
              </a:rPr>
              <a:t>GPU 	= 0.21% of Peak Perf.     </a:t>
            </a:r>
          </a:p>
          <a:p>
            <a:pPr lvl="1">
              <a:lnSpc>
                <a:spcPct val="100000"/>
              </a:lnSpc>
              <a:spcBef>
                <a:spcPts val="8"/>
              </a:spcBef>
              <a:buSzPct val="120000"/>
            </a:pPr>
            <a:r>
              <a:rPr lang="en-GB" sz="2000" dirty="0">
                <a:latin typeface="Trebuchet MS" panose="020B0703020202090204" pitchFamily="34" charset="0"/>
              </a:rPr>
              <a:t>PIM (</a:t>
            </a:r>
            <a:r>
              <a:rPr lang="en-GB" sz="2000" dirty="0">
                <a:solidFill>
                  <a:schemeClr val="accent3"/>
                </a:solidFill>
                <a:latin typeface="Trebuchet MS" panose="020B0703020202090204" pitchFamily="34" charset="0"/>
              </a:rPr>
              <a:t>1D</a:t>
            </a:r>
            <a:r>
              <a:rPr lang="en-GB" sz="2000" dirty="0">
                <a:latin typeface="Trebuchet MS" panose="020B0703020202090204" pitchFamily="34" charset="0"/>
              </a:rPr>
              <a:t>)	= </a:t>
            </a:r>
            <a:r>
              <a:rPr lang="en-GB" sz="2000" b="1" dirty="0">
                <a:solidFill>
                  <a:schemeClr val="accent4"/>
                </a:solidFill>
                <a:latin typeface="Trebuchet MS" panose="020B0703020202090204" pitchFamily="34" charset="0"/>
              </a:rPr>
              <a:t>50.7%</a:t>
            </a:r>
            <a:r>
              <a:rPr lang="en-GB" sz="2000" dirty="0">
                <a:latin typeface="Trebuchet MS" panose="020B0703020202090204" pitchFamily="34" charset="0"/>
              </a:rPr>
              <a:t> of Peak Perf.</a:t>
            </a:r>
          </a:p>
          <a:p>
            <a:pPr marL="0" indent="0">
              <a:lnSpc>
                <a:spcPct val="100000"/>
              </a:lnSpc>
              <a:spcBef>
                <a:spcPts val="8"/>
              </a:spcBef>
              <a:buSzPct val="120000"/>
              <a:buNone/>
            </a:pPr>
            <a:endParaRPr lang="en-GR" sz="2400" dirty="0">
              <a:latin typeface="Trebuchet MS" panose="020B0703020202090204" pitchFamily="34" charset="0"/>
            </a:endParaRPr>
          </a:p>
          <a:p>
            <a:pPr marL="0" indent="0">
              <a:lnSpc>
                <a:spcPct val="100000"/>
              </a:lnSpc>
              <a:spcBef>
                <a:spcPts val="8"/>
              </a:spcBef>
              <a:buSzPct val="120000"/>
              <a:buNone/>
            </a:pPr>
            <a:endParaRPr lang="en-GR" sz="2400" dirty="0">
              <a:latin typeface="Trebuchet MS" panose="020B0703020202090204" pitchFamily="34" charset="0"/>
            </a:endParaRPr>
          </a:p>
        </p:txBody>
      </p:sp>
      <p:sp>
        <p:nvSpPr>
          <p:cNvPr id="12" name="Content Placeholder 2">
            <a:extLst>
              <a:ext uri="{FF2B5EF4-FFF2-40B4-BE49-F238E27FC236}">
                <a16:creationId xmlns:a16="http://schemas.microsoft.com/office/drawing/2014/main" id="{DD89866B-EA9C-AD82-167F-EBBF9E421905}"/>
              </a:ext>
            </a:extLst>
          </p:cNvPr>
          <p:cNvSpPr txBox="1">
            <a:spLocks/>
          </p:cNvSpPr>
          <p:nvPr/>
        </p:nvSpPr>
        <p:spPr>
          <a:xfrm>
            <a:off x="517160" y="2466365"/>
            <a:ext cx="4526208" cy="14754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8"/>
              </a:spcBef>
              <a:buSzPct val="120000"/>
            </a:pPr>
            <a:r>
              <a:rPr lang="en-GR" sz="2400" dirty="0">
                <a:latin typeface="Trebuchet MS" panose="020B0703020202090204" pitchFamily="34" charset="0"/>
              </a:rPr>
              <a:t> </a:t>
            </a:r>
            <a:r>
              <a:rPr lang="en-GB" sz="2200" dirty="0">
                <a:solidFill>
                  <a:schemeClr val="accent5"/>
                </a:solidFill>
                <a:latin typeface="Trebuchet MS" panose="020B0703020202090204" pitchFamily="34" charset="0"/>
              </a:rPr>
              <a:t>End-to-End</a:t>
            </a:r>
            <a:r>
              <a:rPr lang="en-GB" sz="2200" dirty="0">
                <a:latin typeface="Trebuchet MS" panose="020B0703020202090204" pitchFamily="34" charset="0"/>
              </a:rPr>
              <a:t> (</a:t>
            </a:r>
            <a:r>
              <a:rPr lang="en-GB" sz="2200" dirty="0">
                <a:solidFill>
                  <a:schemeClr val="accent3"/>
                </a:solidFill>
                <a:latin typeface="Trebuchet MS" panose="020B0703020202090204" pitchFamily="34" charset="0"/>
              </a:rPr>
              <a:t>COO, 32-bit float</a:t>
            </a:r>
            <a:r>
              <a:rPr lang="en-GB" sz="2200" dirty="0">
                <a:latin typeface="Trebuchet MS" panose="020B0703020202090204" pitchFamily="34" charset="0"/>
              </a:rPr>
              <a:t>):</a:t>
            </a:r>
          </a:p>
          <a:p>
            <a:pPr lvl="1">
              <a:lnSpc>
                <a:spcPct val="100000"/>
              </a:lnSpc>
              <a:spcBef>
                <a:spcPts val="8"/>
              </a:spcBef>
              <a:buSzPct val="120000"/>
            </a:pPr>
            <a:r>
              <a:rPr lang="en-GB" sz="2000" dirty="0">
                <a:latin typeface="Trebuchet MS" panose="020B0703020202090204" pitchFamily="34" charset="0"/>
              </a:rPr>
              <a:t>CPU 	=  </a:t>
            </a:r>
            <a:r>
              <a:rPr lang="en-GB" sz="2000" b="1" dirty="0">
                <a:solidFill>
                  <a:schemeClr val="accent4"/>
                </a:solidFill>
                <a:latin typeface="Trebuchet MS" panose="020B0703020202090204" pitchFamily="34" charset="0"/>
              </a:rPr>
              <a:t>4.08 G</a:t>
            </a:r>
            <a:r>
              <a:rPr lang="en-US" sz="2000" b="1" dirty="0">
                <a:solidFill>
                  <a:schemeClr val="accent4"/>
                </a:solidFill>
                <a:latin typeface="Trebuchet MS" panose="020B0703020202090204" pitchFamily="34" charset="0"/>
              </a:rPr>
              <a:t>Fl</a:t>
            </a:r>
            <a:r>
              <a:rPr lang="en-GB" sz="2000" b="1" dirty="0">
                <a:solidFill>
                  <a:schemeClr val="accent4"/>
                </a:solidFill>
                <a:latin typeface="Trebuchet MS" panose="020B0703020202090204" pitchFamily="34" charset="0"/>
              </a:rPr>
              <a:t>op/s</a:t>
            </a:r>
          </a:p>
          <a:p>
            <a:pPr lvl="1">
              <a:lnSpc>
                <a:spcPct val="100000"/>
              </a:lnSpc>
              <a:spcBef>
                <a:spcPts val="8"/>
              </a:spcBef>
              <a:buSzPct val="120000"/>
            </a:pPr>
            <a:r>
              <a:rPr lang="en-GB" sz="2000" dirty="0">
                <a:latin typeface="Trebuchet MS" panose="020B0703020202090204" pitchFamily="34" charset="0"/>
              </a:rPr>
              <a:t>GPU 	=  1.92 </a:t>
            </a:r>
            <a:r>
              <a:rPr lang="en-GB" sz="2000" dirty="0" err="1">
                <a:latin typeface="Trebuchet MS" panose="020B0703020202090204" pitchFamily="34" charset="0"/>
              </a:rPr>
              <a:t>GFlop</a:t>
            </a:r>
            <a:r>
              <a:rPr lang="en-GB" sz="2000" dirty="0">
                <a:latin typeface="Trebuchet MS" panose="020B0703020202090204" pitchFamily="34" charset="0"/>
              </a:rPr>
              <a:t>/s       </a:t>
            </a:r>
          </a:p>
          <a:p>
            <a:pPr lvl="1">
              <a:lnSpc>
                <a:spcPct val="100000"/>
              </a:lnSpc>
              <a:spcBef>
                <a:spcPts val="8"/>
              </a:spcBef>
              <a:buSzPct val="120000"/>
            </a:pPr>
            <a:r>
              <a:rPr lang="en-GB" sz="2000" dirty="0">
                <a:latin typeface="Trebuchet MS" panose="020B0703020202090204" pitchFamily="34" charset="0"/>
              </a:rPr>
              <a:t>PIM (</a:t>
            </a:r>
            <a:r>
              <a:rPr lang="el-GR" sz="2000" dirty="0">
                <a:solidFill>
                  <a:schemeClr val="accent3"/>
                </a:solidFill>
                <a:latin typeface="Trebuchet MS" panose="020B0703020202090204" pitchFamily="34" charset="0"/>
              </a:rPr>
              <a:t>1</a:t>
            </a:r>
            <a:r>
              <a:rPr lang="en-GB" sz="2000" dirty="0">
                <a:solidFill>
                  <a:schemeClr val="accent3"/>
                </a:solidFill>
                <a:latin typeface="Trebuchet MS" panose="020B0703020202090204" pitchFamily="34" charset="0"/>
              </a:rPr>
              <a:t>D</a:t>
            </a:r>
            <a:r>
              <a:rPr lang="en-GB" sz="2000" dirty="0">
                <a:latin typeface="Trebuchet MS" panose="020B0703020202090204" pitchFamily="34" charset="0"/>
              </a:rPr>
              <a:t>) 	=  0.1</a:t>
            </a:r>
            <a:r>
              <a:rPr lang="el-GR" sz="2000" dirty="0">
                <a:latin typeface="Trebuchet MS" panose="020B0703020202090204" pitchFamily="34" charset="0"/>
              </a:rPr>
              <a:t>1</a:t>
            </a:r>
            <a:r>
              <a:rPr lang="en-GB" sz="2000" dirty="0">
                <a:latin typeface="Trebuchet MS" panose="020B0703020202090204" pitchFamily="34" charset="0"/>
              </a:rPr>
              <a:t> </a:t>
            </a:r>
            <a:r>
              <a:rPr lang="en-GB" sz="2000" dirty="0" err="1">
                <a:latin typeface="Trebuchet MS" panose="020B0703020202090204" pitchFamily="34" charset="0"/>
              </a:rPr>
              <a:t>GFlop</a:t>
            </a:r>
            <a:r>
              <a:rPr lang="en-GB" sz="2000" dirty="0">
                <a:latin typeface="Trebuchet MS" panose="020B0703020202090204" pitchFamily="34" charset="0"/>
              </a:rPr>
              <a:t>/s</a:t>
            </a:r>
            <a:endParaRPr lang="en-GR" sz="2400" dirty="0">
              <a:latin typeface="Trebuchet MS" panose="020B0703020202090204" pitchFamily="34" charset="0"/>
            </a:endParaRPr>
          </a:p>
          <a:p>
            <a:pPr marL="0" indent="0">
              <a:lnSpc>
                <a:spcPct val="100000"/>
              </a:lnSpc>
              <a:spcBef>
                <a:spcPts val="8"/>
              </a:spcBef>
              <a:buSzPct val="120000"/>
              <a:buFont typeface="Arial" panose="020B0604020202020204" pitchFamily="34" charset="0"/>
              <a:buNone/>
            </a:pPr>
            <a:endParaRPr lang="en-GR" sz="2400" dirty="0">
              <a:latin typeface="Trebuchet MS" panose="020B0703020202090204" pitchFamily="34" charset="0"/>
            </a:endParaRPr>
          </a:p>
        </p:txBody>
      </p:sp>
      <p:sp>
        <p:nvSpPr>
          <p:cNvPr id="11" name="Rectangle 10">
            <a:extLst>
              <a:ext uri="{FF2B5EF4-FFF2-40B4-BE49-F238E27FC236}">
                <a16:creationId xmlns:a16="http://schemas.microsoft.com/office/drawing/2014/main" id="{C9B9BF65-1E20-97BA-6A55-2C9B4C9F747C}"/>
              </a:ext>
            </a:extLst>
          </p:cNvPr>
          <p:cNvSpPr/>
          <p:nvPr/>
        </p:nvSpPr>
        <p:spPr>
          <a:xfrm>
            <a:off x="25571" y="4580748"/>
            <a:ext cx="9127592" cy="1470486"/>
          </a:xfrm>
          <a:prstGeom prst="rect">
            <a:avLst/>
          </a:prstGeom>
          <a:solidFill>
            <a:schemeClr val="accent4">
              <a:lumMod val="20000"/>
              <a:lumOff val="80000"/>
            </a:schemeClr>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pPr algn="ctr"/>
            <a:r>
              <a:rPr lang="en-US" sz="3200" dirty="0">
                <a:solidFill>
                  <a:schemeClr val="bg2">
                    <a:lumMod val="25000"/>
                  </a:schemeClr>
                </a:solidFill>
                <a:latin typeface="Trebuchet MS" panose="020B0703020202090204" pitchFamily="34" charset="0"/>
              </a:rPr>
              <a:t>Many more results in the full paper: </a:t>
            </a:r>
            <a:r>
              <a:rPr lang="en-US" sz="3200" dirty="0">
                <a:solidFill>
                  <a:schemeClr val="bg2">
                    <a:lumMod val="25000"/>
                  </a:schemeClr>
                </a:solidFill>
                <a:latin typeface="Trebuchet MS" panose="020B0703020202090204" pitchFamily="34" charset="0"/>
                <a:hlinkClick r:id="rId3"/>
              </a:rPr>
              <a:t>https://arxiv.org/pdf/2201.05072.pdf</a:t>
            </a:r>
            <a:endParaRPr lang="en-GR" sz="3200" dirty="0">
              <a:solidFill>
                <a:schemeClr val="bg2">
                  <a:lumMod val="25000"/>
                </a:schemeClr>
              </a:solidFill>
              <a:latin typeface="Trebuchet MS" panose="020B0703020202090204" pitchFamily="34" charset="0"/>
            </a:endParaRPr>
          </a:p>
        </p:txBody>
      </p:sp>
    </p:spTree>
    <p:extLst>
      <p:ext uri="{BB962C8B-B14F-4D97-AF65-F5344CB8AC3E}">
        <p14:creationId xmlns:p14="http://schemas.microsoft.com/office/powerpoint/2010/main" val="21659368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120486"/>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R" sz="3600" dirty="0">
                <a:solidFill>
                  <a:schemeClr val="accent3"/>
                </a:solidFill>
                <a:latin typeface="Trebuchet MS" panose="020B0703020202090204" pitchFamily="34" charset="0"/>
              </a:rPr>
              <a:t>Outline</a:t>
            </a:r>
            <a:endParaRPr lang="en-GB" sz="3600" dirty="0">
              <a:solidFill>
                <a:schemeClr val="accent2"/>
              </a:solidFill>
              <a:latin typeface="Trebuchet MS" panose="020B0703020202090204" pitchFamily="34" charset="0"/>
            </a:endParaRPr>
          </a:p>
        </p:txBody>
      </p:sp>
      <p:sp>
        <p:nvSpPr>
          <p:cNvPr id="76" name="Slide Number Placeholder 104">
            <a:extLst>
              <a:ext uri="{FF2B5EF4-FFF2-40B4-BE49-F238E27FC236}">
                <a16:creationId xmlns:a16="http://schemas.microsoft.com/office/drawing/2014/main" id="{8296DB2D-C14C-31BC-36AB-FF9609F4ACD6}"/>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3"/>
                </a:solidFill>
                <a:latin typeface="Trebuchet MS" panose="020B0703020202090204" pitchFamily="34" charset="0"/>
              </a:rPr>
              <a:t>41</a:t>
            </a:fld>
            <a:endParaRPr lang="en-GR" sz="2800" dirty="0">
              <a:solidFill>
                <a:schemeClr val="accent3"/>
              </a:solidFill>
              <a:latin typeface="Trebuchet MS" panose="020B0703020202090204" pitchFamily="34" charset="0"/>
            </a:endParaRPr>
          </a:p>
        </p:txBody>
      </p:sp>
      <p:sp>
        <p:nvSpPr>
          <p:cNvPr id="14" name="Rectangle 13">
            <a:extLst>
              <a:ext uri="{FF2B5EF4-FFF2-40B4-BE49-F238E27FC236}">
                <a16:creationId xmlns:a16="http://schemas.microsoft.com/office/drawing/2014/main" id="{4368DB37-0A34-9543-4321-17DD593D2A3B}"/>
              </a:ext>
            </a:extLst>
          </p:cNvPr>
          <p:cNvSpPr/>
          <p:nvPr/>
        </p:nvSpPr>
        <p:spPr>
          <a:xfrm>
            <a:off x="1471499" y="1185440"/>
            <a:ext cx="5598500" cy="1902534"/>
          </a:xfrm>
          <a:prstGeom prst="rect">
            <a:avLst/>
          </a:prstGeom>
          <a:solidFill>
            <a:srgbClr val="C4E1F2">
              <a:alpha val="50196"/>
            </a:srgb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dirty="0"/>
          </a:p>
        </p:txBody>
      </p:sp>
      <p:sp>
        <p:nvSpPr>
          <p:cNvPr id="17" name="Subtitle 2">
            <a:extLst>
              <a:ext uri="{FF2B5EF4-FFF2-40B4-BE49-F238E27FC236}">
                <a16:creationId xmlns:a16="http://schemas.microsoft.com/office/drawing/2014/main" id="{76DF925C-B8A5-513F-71B1-071BB67B7007}"/>
              </a:ext>
            </a:extLst>
          </p:cNvPr>
          <p:cNvSpPr txBox="1">
            <a:spLocks/>
          </p:cNvSpPr>
          <p:nvPr/>
        </p:nvSpPr>
        <p:spPr>
          <a:xfrm>
            <a:off x="3376975" y="1321030"/>
            <a:ext cx="3458336" cy="1605137"/>
          </a:xfrm>
          <a:prstGeom prst="rect">
            <a:avLst/>
          </a:prstGeom>
        </p:spPr>
        <p:txBody>
          <a:bodyPr vert="horz" lIns="68580" tIns="34290" rIns="68580" bIns="34290" rtlCol="0">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dirty="0" err="1">
                <a:latin typeface="Trebuchet MS" panose="020B0703020202090204" pitchFamily="34" charset="0"/>
                <a:cs typeface="Consolas" panose="020B0609020204030204" pitchFamily="49" charset="0"/>
              </a:rPr>
              <a:t>SparseP</a:t>
            </a:r>
            <a:r>
              <a:rPr lang="en-US" dirty="0">
                <a:latin typeface="Trebuchet MS" panose="020B0703020202090204" pitchFamily="34" charset="0"/>
                <a:cs typeface="Consolas" panose="020B0609020204030204" pitchFamily="49" charset="0"/>
              </a:rPr>
              <a:t> (Sigmetrics’22)</a:t>
            </a:r>
            <a:br>
              <a:rPr lang="en-US" dirty="0">
                <a:latin typeface="Trebuchet MS" panose="020B0703020202090204" pitchFamily="34" charset="0"/>
                <a:cs typeface="Consolas" panose="020B0609020204030204" pitchFamily="49" charset="0"/>
              </a:rPr>
            </a:br>
            <a:br>
              <a:rPr lang="en-US" sz="1600" dirty="0">
                <a:latin typeface="Trebuchet MS" panose="020B0703020202090204" pitchFamily="34" charset="0"/>
                <a:cs typeface="Consolas" panose="020B0609020204030204" pitchFamily="49" charset="0"/>
              </a:rPr>
            </a:br>
            <a:r>
              <a:rPr lang="en-GR" sz="2000" dirty="0">
                <a:solidFill>
                  <a:schemeClr val="tx1">
                    <a:lumMod val="50000"/>
                    <a:lumOff val="50000"/>
                  </a:schemeClr>
                </a:solidFill>
                <a:latin typeface="Trebuchet MS" panose="020B0703020202090204" pitchFamily="34" charset="0"/>
                <a:cs typeface="Consolas" panose="020B0609020204030204" pitchFamily="49" charset="0"/>
              </a:rPr>
              <a:t>A Library of Efficient Sparse Matrix Vector Multiplication Kernels for Real PIM Systems</a:t>
            </a:r>
            <a:endParaRPr lang="en-US" sz="2000" dirty="0">
              <a:solidFill>
                <a:schemeClr val="tx1">
                  <a:lumMod val="50000"/>
                  <a:lumOff val="50000"/>
                </a:schemeClr>
              </a:solidFill>
              <a:latin typeface="Trebuchet MS" panose="020B0703020202090204" pitchFamily="34" charset="0"/>
              <a:cs typeface="Consolas" panose="020B0609020204030204" pitchFamily="49" charset="0"/>
            </a:endParaRPr>
          </a:p>
        </p:txBody>
      </p:sp>
      <p:grpSp>
        <p:nvGrpSpPr>
          <p:cNvPr id="31" name="Group 30">
            <a:extLst>
              <a:ext uri="{FF2B5EF4-FFF2-40B4-BE49-F238E27FC236}">
                <a16:creationId xmlns:a16="http://schemas.microsoft.com/office/drawing/2014/main" id="{6799B29D-946E-2FE8-5D7C-9D4B6B119FBC}"/>
              </a:ext>
            </a:extLst>
          </p:cNvPr>
          <p:cNvGrpSpPr/>
          <p:nvPr/>
        </p:nvGrpSpPr>
        <p:grpSpPr>
          <a:xfrm>
            <a:off x="1643729" y="1229119"/>
            <a:ext cx="1733246" cy="1800805"/>
            <a:chOff x="4650182" y="838945"/>
            <a:chExt cx="1733246" cy="1800805"/>
          </a:xfrm>
        </p:grpSpPr>
        <p:grpSp>
          <p:nvGrpSpPr>
            <p:cNvPr id="32" name="Group 31">
              <a:extLst>
                <a:ext uri="{FF2B5EF4-FFF2-40B4-BE49-F238E27FC236}">
                  <a16:creationId xmlns:a16="http://schemas.microsoft.com/office/drawing/2014/main" id="{702ADAF1-E2AA-0648-3042-F352ED55D1A8}"/>
                </a:ext>
              </a:extLst>
            </p:cNvPr>
            <p:cNvGrpSpPr/>
            <p:nvPr/>
          </p:nvGrpSpPr>
          <p:grpSpPr>
            <a:xfrm>
              <a:off x="5240458" y="838945"/>
              <a:ext cx="1142970" cy="1800805"/>
              <a:chOff x="5099128" y="4845728"/>
              <a:chExt cx="1523960" cy="2401073"/>
            </a:xfrm>
          </p:grpSpPr>
          <p:pic>
            <p:nvPicPr>
              <p:cNvPr id="49" name="Graphic 48" descr="Table">
                <a:extLst>
                  <a:ext uri="{FF2B5EF4-FFF2-40B4-BE49-F238E27FC236}">
                    <a16:creationId xmlns:a16="http://schemas.microsoft.com/office/drawing/2014/main" id="{3C06BA1C-1C6E-62DC-F057-628A32F9AB0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92508" y="5967408"/>
                <a:ext cx="1056000" cy="1279393"/>
              </a:xfrm>
              <a:prstGeom prst="rect">
                <a:avLst/>
              </a:prstGeom>
            </p:spPr>
          </p:pic>
          <p:sp>
            <p:nvSpPr>
              <p:cNvPr id="51" name="Subtitle 2">
                <a:extLst>
                  <a:ext uri="{FF2B5EF4-FFF2-40B4-BE49-F238E27FC236}">
                    <a16:creationId xmlns:a16="http://schemas.microsoft.com/office/drawing/2014/main" id="{11798AC5-0D70-1DB8-DAB7-899A015A4EEE}"/>
                  </a:ext>
                </a:extLst>
              </p:cNvPr>
              <p:cNvSpPr txBox="1">
                <a:spLocks/>
              </p:cNvSpPr>
              <p:nvPr/>
            </p:nvSpPr>
            <p:spPr>
              <a:xfrm>
                <a:off x="5099128" y="4845728"/>
                <a:ext cx="1523960" cy="1100329"/>
              </a:xfrm>
              <a:prstGeom prst="rect">
                <a:avLst/>
              </a:prstGeom>
            </p:spPr>
            <p:txBody>
              <a:bodyPr vert="horz" lIns="68580" tIns="34290" rIns="68580" bIns="34290" rtlCol="0">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000" dirty="0">
                    <a:solidFill>
                      <a:schemeClr val="accent5"/>
                    </a:solidFill>
                    <a:latin typeface="Trebuchet MS" panose="020B0703020202090204" pitchFamily="34" charset="0"/>
                    <a:cs typeface="Consolas" panose="020B0609020204030204" pitchFamily="49" charset="0"/>
                  </a:rPr>
                  <a:t>Sparse Linear </a:t>
                </a:r>
                <a:br>
                  <a:rPr lang="en-US" sz="2000" dirty="0">
                    <a:solidFill>
                      <a:schemeClr val="accent5"/>
                    </a:solidFill>
                    <a:latin typeface="Trebuchet MS" panose="020B0703020202090204" pitchFamily="34" charset="0"/>
                    <a:cs typeface="Consolas" panose="020B0609020204030204" pitchFamily="49" charset="0"/>
                  </a:rPr>
                </a:br>
                <a:r>
                  <a:rPr lang="en-US" sz="2000" dirty="0">
                    <a:solidFill>
                      <a:schemeClr val="accent5"/>
                    </a:solidFill>
                    <a:latin typeface="Trebuchet MS" panose="020B0703020202090204" pitchFamily="34" charset="0"/>
                    <a:cs typeface="Consolas" panose="020B0609020204030204" pitchFamily="49" charset="0"/>
                  </a:rPr>
                  <a:t>Algebra</a:t>
                </a:r>
                <a:endParaRPr lang="en-GR" sz="2000" dirty="0">
                  <a:solidFill>
                    <a:schemeClr val="accent5"/>
                  </a:solidFill>
                  <a:latin typeface="Trebuchet MS" panose="020B0703020202090204" pitchFamily="34" charset="0"/>
                  <a:cs typeface="Consolas" panose="020B0609020204030204" pitchFamily="49" charset="0"/>
                </a:endParaRPr>
              </a:p>
            </p:txBody>
          </p:sp>
        </p:grpSp>
        <p:sp>
          <p:nvSpPr>
            <p:cNvPr id="48" name="Oval 47">
              <a:extLst>
                <a:ext uri="{FF2B5EF4-FFF2-40B4-BE49-F238E27FC236}">
                  <a16:creationId xmlns:a16="http://schemas.microsoft.com/office/drawing/2014/main" id="{AD08368B-D4BA-884C-C073-CA013C4AB7E8}"/>
                </a:ext>
              </a:extLst>
            </p:cNvPr>
            <p:cNvSpPr>
              <a:spLocks noChangeAspect="1"/>
            </p:cNvSpPr>
            <p:nvPr/>
          </p:nvSpPr>
          <p:spPr>
            <a:xfrm>
              <a:off x="4650182" y="921842"/>
              <a:ext cx="480688" cy="468000"/>
            </a:xfrm>
            <a:prstGeom prst="ellipse">
              <a:avLst/>
            </a:prstGeom>
            <a:solidFill>
              <a:schemeClr val="accent5">
                <a:lumMod val="20000"/>
                <a:lumOff val="8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800" dirty="0">
                  <a:solidFill>
                    <a:schemeClr val="accent5"/>
                  </a:solidFill>
                  <a:latin typeface="Trebuchet MS" panose="020B0703020202090204" pitchFamily="34" charset="0"/>
                </a:rPr>
                <a:t>1</a:t>
              </a:r>
            </a:p>
          </p:txBody>
        </p:sp>
      </p:grpSp>
      <p:sp>
        <p:nvSpPr>
          <p:cNvPr id="3" name="Rectangle 2">
            <a:extLst>
              <a:ext uri="{FF2B5EF4-FFF2-40B4-BE49-F238E27FC236}">
                <a16:creationId xmlns:a16="http://schemas.microsoft.com/office/drawing/2014/main" id="{F9AECAF5-372B-D0FF-CEA5-1C7F8FCA6ABD}"/>
              </a:ext>
            </a:extLst>
          </p:cNvPr>
          <p:cNvSpPr/>
          <p:nvPr/>
        </p:nvSpPr>
        <p:spPr>
          <a:xfrm>
            <a:off x="1516469" y="3575776"/>
            <a:ext cx="5598500" cy="1970207"/>
          </a:xfrm>
          <a:prstGeom prst="rect">
            <a:avLst/>
          </a:prstGeom>
          <a:solidFill>
            <a:srgbClr val="C4E1F2">
              <a:alpha val="50196"/>
            </a:srgb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4" name="Subtitle 2">
            <a:extLst>
              <a:ext uri="{FF2B5EF4-FFF2-40B4-BE49-F238E27FC236}">
                <a16:creationId xmlns:a16="http://schemas.microsoft.com/office/drawing/2014/main" id="{5588B8A0-A0CD-A24E-0F65-C6C537B922DB}"/>
              </a:ext>
            </a:extLst>
          </p:cNvPr>
          <p:cNvSpPr txBox="1">
            <a:spLocks/>
          </p:cNvSpPr>
          <p:nvPr/>
        </p:nvSpPr>
        <p:spPr>
          <a:xfrm>
            <a:off x="3609428" y="3720230"/>
            <a:ext cx="3459536" cy="1607049"/>
          </a:xfrm>
          <a:prstGeom prst="rect">
            <a:avLst/>
          </a:prstGeom>
        </p:spPr>
        <p:txBody>
          <a:bodyPr vert="horz" lIns="68580" tIns="34290" rIns="68580" bIns="34290" rtlCol="0">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dirty="0" err="1">
                <a:latin typeface="Trebuchet MS" panose="020B0703020202090204" pitchFamily="34" charset="0"/>
                <a:cs typeface="Consolas" panose="020B0609020204030204" pitchFamily="49" charset="0"/>
              </a:rPr>
              <a:t>PyGim</a:t>
            </a:r>
            <a:r>
              <a:rPr lang="en-US" dirty="0">
                <a:latin typeface="Trebuchet MS" panose="020B0703020202090204" pitchFamily="34" charset="0"/>
                <a:cs typeface="Consolas" panose="020B0609020204030204" pitchFamily="49" charset="0"/>
              </a:rPr>
              <a:t> (Sigmetrics’25)</a:t>
            </a:r>
            <a:br>
              <a:rPr lang="en-US" dirty="0">
                <a:latin typeface="Trebuchet MS" panose="020B0703020202090204" pitchFamily="34" charset="0"/>
                <a:cs typeface="Consolas" panose="020B0609020204030204" pitchFamily="49" charset="0"/>
              </a:rPr>
            </a:br>
            <a:br>
              <a:rPr lang="en-US" sz="1600" dirty="0">
                <a:latin typeface="Trebuchet MS" panose="020B0703020202090204" pitchFamily="34" charset="0"/>
                <a:cs typeface="Consolas" panose="020B0609020204030204" pitchFamily="49" charset="0"/>
              </a:rPr>
            </a:br>
            <a:r>
              <a:rPr lang="en-GR" sz="2000" dirty="0">
                <a:solidFill>
                  <a:schemeClr val="tx1">
                    <a:lumMod val="50000"/>
                    <a:lumOff val="50000"/>
                  </a:schemeClr>
                </a:solidFill>
                <a:latin typeface="Trebuchet MS" panose="020B0703020202090204" pitchFamily="34" charset="0"/>
                <a:cs typeface="Consolas" panose="020B0609020204030204" pitchFamily="49" charset="0"/>
              </a:rPr>
              <a:t>An Efficient Graph Neural Network Framework for Real PIM Systems</a:t>
            </a:r>
            <a:endParaRPr lang="en-US" sz="2000" dirty="0">
              <a:solidFill>
                <a:schemeClr val="tx1">
                  <a:lumMod val="50000"/>
                  <a:lumOff val="50000"/>
                </a:schemeClr>
              </a:solidFill>
              <a:latin typeface="Trebuchet MS" panose="020B0703020202090204" pitchFamily="34" charset="0"/>
              <a:cs typeface="Consolas" panose="020B0609020204030204" pitchFamily="49" charset="0"/>
            </a:endParaRPr>
          </a:p>
        </p:txBody>
      </p:sp>
      <p:grpSp>
        <p:nvGrpSpPr>
          <p:cNvPr id="5" name="Group 4">
            <a:extLst>
              <a:ext uri="{FF2B5EF4-FFF2-40B4-BE49-F238E27FC236}">
                <a16:creationId xmlns:a16="http://schemas.microsoft.com/office/drawing/2014/main" id="{440F7C02-EE30-D355-5EB0-5B98600ABB3E}"/>
              </a:ext>
            </a:extLst>
          </p:cNvPr>
          <p:cNvGrpSpPr/>
          <p:nvPr/>
        </p:nvGrpSpPr>
        <p:grpSpPr>
          <a:xfrm>
            <a:off x="1688478" y="3645007"/>
            <a:ext cx="2594926" cy="839051"/>
            <a:chOff x="90828" y="5082985"/>
            <a:chExt cx="2594926" cy="839051"/>
          </a:xfrm>
        </p:grpSpPr>
        <p:sp>
          <p:nvSpPr>
            <p:cNvPr id="7" name="Subtitle 2">
              <a:extLst>
                <a:ext uri="{FF2B5EF4-FFF2-40B4-BE49-F238E27FC236}">
                  <a16:creationId xmlns:a16="http://schemas.microsoft.com/office/drawing/2014/main" id="{C2608762-B353-C859-64AA-8DAA193A4954}"/>
                </a:ext>
              </a:extLst>
            </p:cNvPr>
            <p:cNvSpPr txBox="1">
              <a:spLocks/>
            </p:cNvSpPr>
            <p:nvPr/>
          </p:nvSpPr>
          <p:spPr>
            <a:xfrm>
              <a:off x="679195" y="5082985"/>
              <a:ext cx="2006559" cy="839051"/>
            </a:xfrm>
            <a:prstGeom prst="rect">
              <a:avLst/>
            </a:prstGeom>
          </p:spPr>
          <p:txBody>
            <a:bodyPr vert="horz" lIns="68580" tIns="34290" rIns="68580" bIns="34290" rtlCol="0">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US" sz="2000" dirty="0">
                  <a:solidFill>
                    <a:schemeClr val="accent1"/>
                  </a:solidFill>
                  <a:latin typeface="Trebuchet MS" panose="020B0703020202090204" pitchFamily="34" charset="0"/>
                  <a:cs typeface="Consolas" panose="020B0609020204030204" pitchFamily="49" charset="0"/>
                </a:rPr>
                <a:t>Graph</a:t>
              </a:r>
              <a:br>
                <a:rPr lang="en-GR" sz="2000" dirty="0">
                  <a:solidFill>
                    <a:schemeClr val="accent1"/>
                  </a:solidFill>
                  <a:latin typeface="Trebuchet MS" panose="020B0703020202090204" pitchFamily="34" charset="0"/>
                  <a:cs typeface="Consolas" panose="020B0609020204030204" pitchFamily="49" charset="0"/>
                </a:rPr>
              </a:br>
              <a:r>
                <a:rPr lang="en-GR" sz="2000" dirty="0">
                  <a:solidFill>
                    <a:schemeClr val="accent1"/>
                  </a:solidFill>
                  <a:latin typeface="Trebuchet MS" panose="020B0703020202090204" pitchFamily="34" charset="0"/>
                  <a:cs typeface="Consolas" panose="020B0609020204030204" pitchFamily="49" charset="0"/>
                </a:rPr>
                <a:t>Neural</a:t>
              </a:r>
              <a:br>
                <a:rPr lang="en-GR" sz="2000" dirty="0">
                  <a:solidFill>
                    <a:schemeClr val="accent1"/>
                  </a:solidFill>
                  <a:latin typeface="Trebuchet MS" panose="020B0703020202090204" pitchFamily="34" charset="0"/>
                  <a:cs typeface="Consolas" panose="020B0609020204030204" pitchFamily="49" charset="0"/>
                </a:rPr>
              </a:br>
              <a:r>
                <a:rPr lang="en-GR" sz="2000" dirty="0">
                  <a:solidFill>
                    <a:schemeClr val="accent1"/>
                  </a:solidFill>
                  <a:latin typeface="Trebuchet MS" panose="020B0703020202090204" pitchFamily="34" charset="0"/>
                  <a:cs typeface="Consolas" panose="020B0609020204030204" pitchFamily="49" charset="0"/>
                </a:rPr>
                <a:t>Networks</a:t>
              </a:r>
              <a:endParaRPr lang="en-US" sz="2000" dirty="0">
                <a:solidFill>
                  <a:schemeClr val="accent1"/>
                </a:solidFill>
                <a:latin typeface="Trebuchet MS" panose="020B0703020202090204" pitchFamily="34" charset="0"/>
                <a:cs typeface="Consolas" panose="020B0609020204030204" pitchFamily="49" charset="0"/>
              </a:endParaRPr>
            </a:p>
          </p:txBody>
        </p:sp>
        <p:sp>
          <p:nvSpPr>
            <p:cNvPr id="9" name="Oval 8">
              <a:extLst>
                <a:ext uri="{FF2B5EF4-FFF2-40B4-BE49-F238E27FC236}">
                  <a16:creationId xmlns:a16="http://schemas.microsoft.com/office/drawing/2014/main" id="{8E0291DA-44D7-5A96-56D5-2D1777F12C78}"/>
                </a:ext>
              </a:extLst>
            </p:cNvPr>
            <p:cNvSpPr>
              <a:spLocks noChangeAspect="1"/>
            </p:cNvSpPr>
            <p:nvPr/>
          </p:nvSpPr>
          <p:spPr>
            <a:xfrm>
              <a:off x="90828" y="5158208"/>
              <a:ext cx="480688" cy="468000"/>
            </a:xfrm>
            <a:prstGeom prst="ellipse">
              <a:avLst/>
            </a:prstGeom>
            <a:solidFill>
              <a:schemeClr val="accent1">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800" dirty="0">
                  <a:solidFill>
                    <a:schemeClr val="accent1"/>
                  </a:solidFill>
                  <a:latin typeface="Trebuchet MS" panose="020B0703020202090204" pitchFamily="34" charset="0"/>
                </a:rPr>
                <a:t>2</a:t>
              </a:r>
            </a:p>
          </p:txBody>
        </p:sp>
      </p:grpSp>
      <p:pic>
        <p:nvPicPr>
          <p:cNvPr id="10" name="Picture 2" descr="Deep learning - Free electronics icons">
            <a:extLst>
              <a:ext uri="{FF2B5EF4-FFF2-40B4-BE49-F238E27FC236}">
                <a16:creationId xmlns:a16="http://schemas.microsoft.com/office/drawing/2014/main" id="{7900ED79-C0E7-E47D-A152-E9F3F11B3EB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12065"/>
          <a:stretch/>
        </p:blipFill>
        <p:spPr bwMode="auto">
          <a:xfrm>
            <a:off x="2439226" y="4598504"/>
            <a:ext cx="732528" cy="833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58490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17DB252-DBD9-DE49-AA8A-0A37833062FB}"/>
              </a:ext>
            </a:extLst>
          </p:cNvPr>
          <p:cNvSpPr txBox="1">
            <a:spLocks/>
          </p:cNvSpPr>
          <p:nvPr/>
        </p:nvSpPr>
        <p:spPr>
          <a:xfrm>
            <a:off x="-29981" y="120486"/>
            <a:ext cx="9278912"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R" sz="3400" dirty="0">
                <a:solidFill>
                  <a:schemeClr val="accent3"/>
                </a:solidFill>
                <a:latin typeface="Trebuchet MS" panose="020B0703020202090204" pitchFamily="34" charset="0"/>
              </a:rPr>
              <a:t>Applications of Graph Neural Networks (GNNs) </a:t>
            </a:r>
            <a:endParaRPr lang="en-GB" sz="3400" dirty="0">
              <a:solidFill>
                <a:schemeClr val="accent2"/>
              </a:solidFill>
              <a:latin typeface="Trebuchet MS" panose="020B0703020202090204" pitchFamily="34" charset="0"/>
            </a:endParaRPr>
          </a:p>
        </p:txBody>
      </p:sp>
      <p:sp>
        <p:nvSpPr>
          <p:cNvPr id="76" name="Slide Number Placeholder 104">
            <a:extLst>
              <a:ext uri="{FF2B5EF4-FFF2-40B4-BE49-F238E27FC236}">
                <a16:creationId xmlns:a16="http://schemas.microsoft.com/office/drawing/2014/main" id="{8296DB2D-C14C-31BC-36AB-FF9609F4ACD6}"/>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3"/>
                </a:solidFill>
                <a:latin typeface="Trebuchet MS" panose="020B0703020202090204" pitchFamily="34" charset="0"/>
              </a:rPr>
              <a:t>42</a:t>
            </a:fld>
            <a:endParaRPr lang="en-GR" sz="2800" dirty="0">
              <a:solidFill>
                <a:schemeClr val="accent3"/>
              </a:solidFill>
              <a:latin typeface="Trebuchet MS" panose="020B0703020202090204" pitchFamily="34" charset="0"/>
            </a:endParaRPr>
          </a:p>
        </p:txBody>
      </p:sp>
      <p:pic>
        <p:nvPicPr>
          <p:cNvPr id="2" name="Picture 2" descr="Screening Strategies Used in Drug Discovery | Technology Networks">
            <a:extLst>
              <a:ext uri="{FF2B5EF4-FFF2-40B4-BE49-F238E27FC236}">
                <a16:creationId xmlns:a16="http://schemas.microsoft.com/office/drawing/2014/main" id="{1160658B-FD13-7CDA-0E69-4B3ABC5C76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463" y="1173858"/>
            <a:ext cx="4009140" cy="225514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6" name="Rounded Rectangle 5">
            <a:extLst>
              <a:ext uri="{FF2B5EF4-FFF2-40B4-BE49-F238E27FC236}">
                <a16:creationId xmlns:a16="http://schemas.microsoft.com/office/drawing/2014/main" id="{C294A3A1-1CAA-FC4B-2EAC-092C5DA03CB9}"/>
              </a:ext>
            </a:extLst>
          </p:cNvPr>
          <p:cNvSpPr/>
          <p:nvPr/>
        </p:nvSpPr>
        <p:spPr>
          <a:xfrm>
            <a:off x="453010" y="3052482"/>
            <a:ext cx="1828802" cy="344408"/>
          </a:xfrm>
          <a:prstGeom prst="roundRect">
            <a:avLst/>
          </a:prstGeom>
          <a:solidFill>
            <a:srgbClr val="FFFFFF">
              <a:alpha val="8588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R" dirty="0">
                <a:solidFill>
                  <a:schemeClr val="tx1"/>
                </a:solidFill>
                <a:latin typeface="Avenir Medium" panose="02000503020000020003" pitchFamily="2" charset="0"/>
              </a:rPr>
              <a:t>Drug Discovery</a:t>
            </a:r>
          </a:p>
        </p:txBody>
      </p:sp>
      <p:pic>
        <p:nvPicPr>
          <p:cNvPr id="13" name="Picture 4" descr="Fraud Detection: Here's How Merchants Can Stop Fraud in 2024">
            <a:extLst>
              <a:ext uri="{FF2B5EF4-FFF2-40B4-BE49-F238E27FC236}">
                <a16:creationId xmlns:a16="http://schemas.microsoft.com/office/drawing/2014/main" id="{932F921E-37D8-7537-9ED6-F20ACA0B08D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666" r="17611" b="3905"/>
          <a:stretch/>
        </p:blipFill>
        <p:spPr bwMode="auto">
          <a:xfrm>
            <a:off x="881561" y="3870513"/>
            <a:ext cx="4868154" cy="2754947"/>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1" name="Picture 6" descr="Introduction to Recommender System and Implementation Using LightFM -  Mingzhi's Blog">
            <a:extLst>
              <a:ext uri="{FF2B5EF4-FFF2-40B4-BE49-F238E27FC236}">
                <a16:creationId xmlns:a16="http://schemas.microsoft.com/office/drawing/2014/main" id="{CE37031B-562E-64EB-C2FE-2D62CB2779C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0218" r="20290" b="231"/>
          <a:stretch/>
        </p:blipFill>
        <p:spPr bwMode="auto">
          <a:xfrm>
            <a:off x="4721399" y="1996845"/>
            <a:ext cx="4254712" cy="2749991"/>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2" name="Rounded Rectangle 11">
            <a:extLst>
              <a:ext uri="{FF2B5EF4-FFF2-40B4-BE49-F238E27FC236}">
                <a16:creationId xmlns:a16="http://schemas.microsoft.com/office/drawing/2014/main" id="{599BD9F8-99B5-123D-209A-05C773A3F3B7}"/>
              </a:ext>
            </a:extLst>
          </p:cNvPr>
          <p:cNvSpPr/>
          <p:nvPr/>
        </p:nvSpPr>
        <p:spPr>
          <a:xfrm>
            <a:off x="4748294" y="4274839"/>
            <a:ext cx="2995168" cy="403412"/>
          </a:xfrm>
          <a:prstGeom prst="roundRect">
            <a:avLst/>
          </a:prstGeom>
          <a:solidFill>
            <a:srgbClr val="FFFFFF">
              <a:alpha val="8588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R" dirty="0">
                <a:solidFill>
                  <a:schemeClr val="tx1"/>
                </a:solidFill>
                <a:latin typeface="Avenir Medium" panose="02000503020000020003" pitchFamily="2" charset="0"/>
              </a:rPr>
              <a:t>Recommendation Systems</a:t>
            </a:r>
          </a:p>
        </p:txBody>
      </p:sp>
      <p:sp>
        <p:nvSpPr>
          <p:cNvPr id="15" name="Rounded Rectangle 14">
            <a:extLst>
              <a:ext uri="{FF2B5EF4-FFF2-40B4-BE49-F238E27FC236}">
                <a16:creationId xmlns:a16="http://schemas.microsoft.com/office/drawing/2014/main" id="{39399F3D-D281-CB4F-5956-45365559ECB9}"/>
              </a:ext>
            </a:extLst>
          </p:cNvPr>
          <p:cNvSpPr/>
          <p:nvPr/>
        </p:nvSpPr>
        <p:spPr>
          <a:xfrm>
            <a:off x="921902" y="6208601"/>
            <a:ext cx="1949031" cy="403412"/>
          </a:xfrm>
          <a:prstGeom prst="roundRect">
            <a:avLst/>
          </a:prstGeom>
          <a:solidFill>
            <a:srgbClr val="FFFFFF">
              <a:alpha val="8588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R" dirty="0">
                <a:solidFill>
                  <a:schemeClr val="tx1"/>
                </a:solidFill>
                <a:latin typeface="Avenir Medium" panose="02000503020000020003" pitchFamily="2" charset="0"/>
              </a:rPr>
              <a:t>Fraud Detection</a:t>
            </a:r>
          </a:p>
        </p:txBody>
      </p:sp>
    </p:spTree>
    <p:extLst>
      <p:ext uri="{BB962C8B-B14F-4D97-AF65-F5344CB8AC3E}">
        <p14:creationId xmlns:p14="http://schemas.microsoft.com/office/powerpoint/2010/main" val="1134788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120486"/>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R" sz="3600" dirty="0">
                <a:solidFill>
                  <a:schemeClr val="accent3"/>
                </a:solidFill>
                <a:latin typeface="Trebuchet MS" panose="020B0703020202090204" pitchFamily="34" charset="0"/>
              </a:rPr>
              <a:t>A GNN Layer</a:t>
            </a:r>
            <a:endParaRPr lang="en-GB" sz="3600" dirty="0">
              <a:solidFill>
                <a:schemeClr val="accent3"/>
              </a:solidFill>
              <a:latin typeface="Trebuchet MS" panose="020B0703020202090204" pitchFamily="34" charset="0"/>
            </a:endParaRPr>
          </a:p>
        </p:txBody>
      </p:sp>
      <p:sp>
        <p:nvSpPr>
          <p:cNvPr id="76" name="Slide Number Placeholder 104">
            <a:extLst>
              <a:ext uri="{FF2B5EF4-FFF2-40B4-BE49-F238E27FC236}">
                <a16:creationId xmlns:a16="http://schemas.microsoft.com/office/drawing/2014/main" id="{8296DB2D-C14C-31BC-36AB-FF9609F4ACD6}"/>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3"/>
                </a:solidFill>
                <a:latin typeface="Trebuchet MS" panose="020B0703020202090204" pitchFamily="34" charset="0"/>
              </a:rPr>
              <a:t>43</a:t>
            </a:fld>
            <a:endParaRPr lang="en-GR" sz="2800" dirty="0">
              <a:solidFill>
                <a:schemeClr val="accent3"/>
              </a:solidFill>
              <a:latin typeface="Trebuchet MS" panose="020B0703020202090204" pitchFamily="34" charset="0"/>
            </a:endParaRPr>
          </a:p>
        </p:txBody>
      </p:sp>
      <p:grpSp>
        <p:nvGrpSpPr>
          <p:cNvPr id="2" name="Group 1">
            <a:extLst>
              <a:ext uri="{FF2B5EF4-FFF2-40B4-BE49-F238E27FC236}">
                <a16:creationId xmlns:a16="http://schemas.microsoft.com/office/drawing/2014/main" id="{C497A56A-1CCA-3EEB-E43B-79E2A0163D04}"/>
              </a:ext>
            </a:extLst>
          </p:cNvPr>
          <p:cNvGrpSpPr/>
          <p:nvPr/>
        </p:nvGrpSpPr>
        <p:grpSpPr>
          <a:xfrm>
            <a:off x="168589" y="2848131"/>
            <a:ext cx="2433726" cy="1345363"/>
            <a:chOff x="284989" y="1547485"/>
            <a:chExt cx="4280711" cy="2204244"/>
          </a:xfrm>
        </p:grpSpPr>
        <p:pic>
          <p:nvPicPr>
            <p:cNvPr id="6" name="Picture 2" descr="GitHub - XinyueTan/Social-Network-Analysis-: Build three social network  diagrams of a school classroom and then analyze both centrality measures  and clusters within the network.">
              <a:extLst>
                <a:ext uri="{FF2B5EF4-FFF2-40B4-BE49-F238E27FC236}">
                  <a16:creationId xmlns:a16="http://schemas.microsoft.com/office/drawing/2014/main" id="{42C58835-BCCF-8783-D3AD-0ED4951BE13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2468"/>
            <a:stretch/>
          </p:blipFill>
          <p:spPr bwMode="auto">
            <a:xfrm>
              <a:off x="284989" y="1547485"/>
              <a:ext cx="4130128" cy="2204244"/>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10">
              <a:extLst>
                <a:ext uri="{FF2B5EF4-FFF2-40B4-BE49-F238E27FC236}">
                  <a16:creationId xmlns:a16="http://schemas.microsoft.com/office/drawing/2014/main" id="{DEC66BF3-B221-E936-3FB3-E54491945563}"/>
                </a:ext>
              </a:extLst>
            </p:cNvPr>
            <p:cNvSpPr/>
            <p:nvPr/>
          </p:nvSpPr>
          <p:spPr>
            <a:xfrm>
              <a:off x="4009872" y="2636160"/>
              <a:ext cx="555828" cy="174812"/>
            </a:xfrm>
            <a:custGeom>
              <a:avLst/>
              <a:gdLst>
                <a:gd name="connsiteX0" fmla="*/ 94428 w 555828"/>
                <a:gd name="connsiteY0" fmla="*/ 80683 h 228600"/>
                <a:gd name="connsiteX1" fmla="*/ 298 w 555828"/>
                <a:gd name="connsiteY1" fmla="*/ 134471 h 228600"/>
                <a:gd name="connsiteX2" fmla="*/ 54087 w 555828"/>
                <a:gd name="connsiteY2" fmla="*/ 201706 h 228600"/>
                <a:gd name="connsiteX3" fmla="*/ 269239 w 555828"/>
                <a:gd name="connsiteY3" fmla="*/ 228600 h 228600"/>
                <a:gd name="connsiteX4" fmla="*/ 551628 w 555828"/>
                <a:gd name="connsiteY4" fmla="*/ 215153 h 228600"/>
                <a:gd name="connsiteX5" fmla="*/ 511287 w 555828"/>
                <a:gd name="connsiteY5" fmla="*/ 174812 h 228600"/>
                <a:gd name="connsiteX6" fmla="*/ 497839 w 555828"/>
                <a:gd name="connsiteY6" fmla="*/ 134471 h 228600"/>
                <a:gd name="connsiteX7" fmla="*/ 484392 w 555828"/>
                <a:gd name="connsiteY7" fmla="*/ 80683 h 228600"/>
                <a:gd name="connsiteX8" fmla="*/ 349922 w 555828"/>
                <a:gd name="connsiteY8" fmla="*/ 40342 h 228600"/>
                <a:gd name="connsiteX9" fmla="*/ 107875 w 555828"/>
                <a:gd name="connsiteY9" fmla="*/ 13447 h 228600"/>
                <a:gd name="connsiteX10" fmla="*/ 54087 w 555828"/>
                <a:gd name="connsiteY10" fmla="*/ 0 h 228600"/>
                <a:gd name="connsiteX11" fmla="*/ 54087 w 555828"/>
                <a:gd name="connsiteY11" fmla="*/ 26895 h 228600"/>
                <a:gd name="connsiteX12" fmla="*/ 94428 w 555828"/>
                <a:gd name="connsiteY12" fmla="*/ 80683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828" h="228600">
                  <a:moveTo>
                    <a:pt x="94428" y="80683"/>
                  </a:moveTo>
                  <a:cubicBezTo>
                    <a:pt x="85463" y="98612"/>
                    <a:pt x="21303" y="105064"/>
                    <a:pt x="298" y="134471"/>
                  </a:cubicBezTo>
                  <a:cubicBezTo>
                    <a:pt x="-4316" y="140930"/>
                    <a:pt x="45998" y="198239"/>
                    <a:pt x="54087" y="201706"/>
                  </a:cubicBezTo>
                  <a:cubicBezTo>
                    <a:pt x="91494" y="217737"/>
                    <a:pt x="268335" y="228518"/>
                    <a:pt x="269239" y="228600"/>
                  </a:cubicBezTo>
                  <a:cubicBezTo>
                    <a:pt x="363369" y="224118"/>
                    <a:pt x="459636" y="235596"/>
                    <a:pt x="551628" y="215153"/>
                  </a:cubicBezTo>
                  <a:cubicBezTo>
                    <a:pt x="570192" y="211028"/>
                    <a:pt x="521836" y="190635"/>
                    <a:pt x="511287" y="174812"/>
                  </a:cubicBezTo>
                  <a:cubicBezTo>
                    <a:pt x="503424" y="163018"/>
                    <a:pt x="501733" y="148100"/>
                    <a:pt x="497839" y="134471"/>
                  </a:cubicBezTo>
                  <a:cubicBezTo>
                    <a:pt x="492762" y="116701"/>
                    <a:pt x="498424" y="92710"/>
                    <a:pt x="484392" y="80683"/>
                  </a:cubicBezTo>
                  <a:cubicBezTo>
                    <a:pt x="477211" y="74528"/>
                    <a:pt x="371865" y="43334"/>
                    <a:pt x="349922" y="40342"/>
                  </a:cubicBezTo>
                  <a:cubicBezTo>
                    <a:pt x="269488" y="29373"/>
                    <a:pt x="107875" y="13447"/>
                    <a:pt x="107875" y="13447"/>
                  </a:cubicBezTo>
                  <a:cubicBezTo>
                    <a:pt x="89946" y="8965"/>
                    <a:pt x="72568" y="0"/>
                    <a:pt x="54087" y="0"/>
                  </a:cubicBezTo>
                  <a:cubicBezTo>
                    <a:pt x="-53488" y="0"/>
                    <a:pt x="54084" y="26894"/>
                    <a:pt x="54087" y="26895"/>
                  </a:cubicBezTo>
                  <a:cubicBezTo>
                    <a:pt x="68951" y="71488"/>
                    <a:pt x="103393" y="62754"/>
                    <a:pt x="94428" y="80683"/>
                  </a:cubicBezTo>
                  <a:close/>
                </a:path>
              </a:pathLst>
            </a:cu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12" name="Freeform 11">
              <a:extLst>
                <a:ext uri="{FF2B5EF4-FFF2-40B4-BE49-F238E27FC236}">
                  <a16:creationId xmlns:a16="http://schemas.microsoft.com/office/drawing/2014/main" id="{7B99A697-6A50-82A0-11FE-9049513B09E4}"/>
                </a:ext>
              </a:extLst>
            </p:cNvPr>
            <p:cNvSpPr/>
            <p:nvPr/>
          </p:nvSpPr>
          <p:spPr>
            <a:xfrm>
              <a:off x="3731197" y="2904833"/>
              <a:ext cx="834503" cy="699247"/>
            </a:xfrm>
            <a:custGeom>
              <a:avLst/>
              <a:gdLst>
                <a:gd name="connsiteX0" fmla="*/ 470647 w 834503"/>
                <a:gd name="connsiteY0" fmla="*/ 53788 h 699247"/>
                <a:gd name="connsiteX1" fmla="*/ 376518 w 834503"/>
                <a:gd name="connsiteY1" fmla="*/ 134470 h 699247"/>
                <a:gd name="connsiteX2" fmla="*/ 336177 w 834503"/>
                <a:gd name="connsiteY2" fmla="*/ 147917 h 699247"/>
                <a:gd name="connsiteX3" fmla="*/ 255494 w 834503"/>
                <a:gd name="connsiteY3" fmla="*/ 188258 h 699247"/>
                <a:gd name="connsiteX4" fmla="*/ 228600 w 834503"/>
                <a:gd name="connsiteY4" fmla="*/ 215153 h 699247"/>
                <a:gd name="connsiteX5" fmla="*/ 188259 w 834503"/>
                <a:gd name="connsiteY5" fmla="*/ 228600 h 699247"/>
                <a:gd name="connsiteX6" fmla="*/ 67236 w 834503"/>
                <a:gd name="connsiteY6" fmla="*/ 282388 h 699247"/>
                <a:gd name="connsiteX7" fmla="*/ 26894 w 834503"/>
                <a:gd name="connsiteY7" fmla="*/ 295835 h 699247"/>
                <a:gd name="connsiteX8" fmla="*/ 13447 w 834503"/>
                <a:gd name="connsiteY8" fmla="*/ 349623 h 699247"/>
                <a:gd name="connsiteX9" fmla="*/ 0 w 834503"/>
                <a:gd name="connsiteY9" fmla="*/ 389964 h 699247"/>
                <a:gd name="connsiteX10" fmla="*/ 40341 w 834503"/>
                <a:gd name="connsiteY10" fmla="*/ 470647 h 699247"/>
                <a:gd name="connsiteX11" fmla="*/ 67236 w 834503"/>
                <a:gd name="connsiteY11" fmla="*/ 497541 h 699247"/>
                <a:gd name="connsiteX12" fmla="*/ 134471 w 834503"/>
                <a:gd name="connsiteY12" fmla="*/ 524435 h 699247"/>
                <a:gd name="connsiteX13" fmla="*/ 174812 w 834503"/>
                <a:gd name="connsiteY13" fmla="*/ 551329 h 699247"/>
                <a:gd name="connsiteX14" fmla="*/ 349624 w 834503"/>
                <a:gd name="connsiteY14" fmla="*/ 564776 h 699247"/>
                <a:gd name="connsiteX15" fmla="*/ 389965 w 834503"/>
                <a:gd name="connsiteY15" fmla="*/ 578223 h 699247"/>
                <a:gd name="connsiteX16" fmla="*/ 430306 w 834503"/>
                <a:gd name="connsiteY16" fmla="*/ 672353 h 699247"/>
                <a:gd name="connsiteX17" fmla="*/ 510988 w 834503"/>
                <a:gd name="connsiteY17" fmla="*/ 699247 h 699247"/>
                <a:gd name="connsiteX18" fmla="*/ 699247 w 834503"/>
                <a:gd name="connsiteY18" fmla="*/ 685800 h 699247"/>
                <a:gd name="connsiteX19" fmla="*/ 726141 w 834503"/>
                <a:gd name="connsiteY19" fmla="*/ 645458 h 699247"/>
                <a:gd name="connsiteX20" fmla="*/ 766483 w 834503"/>
                <a:gd name="connsiteY20" fmla="*/ 632011 h 699247"/>
                <a:gd name="connsiteX21" fmla="*/ 833718 w 834503"/>
                <a:gd name="connsiteY21" fmla="*/ 551329 h 699247"/>
                <a:gd name="connsiteX22" fmla="*/ 806824 w 834503"/>
                <a:gd name="connsiteY22" fmla="*/ 228600 h 699247"/>
                <a:gd name="connsiteX23" fmla="*/ 779930 w 834503"/>
                <a:gd name="connsiteY23" fmla="*/ 147917 h 699247"/>
                <a:gd name="connsiteX24" fmla="*/ 766483 w 834503"/>
                <a:gd name="connsiteY24" fmla="*/ 107576 h 699247"/>
                <a:gd name="connsiteX25" fmla="*/ 685800 w 834503"/>
                <a:gd name="connsiteY25" fmla="*/ 80682 h 699247"/>
                <a:gd name="connsiteX26" fmla="*/ 645459 w 834503"/>
                <a:gd name="connsiteY26" fmla="*/ 67235 h 699247"/>
                <a:gd name="connsiteX27" fmla="*/ 591671 w 834503"/>
                <a:gd name="connsiteY27" fmla="*/ 26894 h 699247"/>
                <a:gd name="connsiteX28" fmla="*/ 510988 w 834503"/>
                <a:gd name="connsiteY28" fmla="*/ 0 h 699247"/>
                <a:gd name="connsiteX29" fmla="*/ 470647 w 834503"/>
                <a:gd name="connsiteY29" fmla="*/ 53788 h 699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34503" h="699247">
                  <a:moveTo>
                    <a:pt x="470647" y="53788"/>
                  </a:moveTo>
                  <a:cubicBezTo>
                    <a:pt x="448235" y="76200"/>
                    <a:pt x="410373" y="110772"/>
                    <a:pt x="376518" y="134470"/>
                  </a:cubicBezTo>
                  <a:cubicBezTo>
                    <a:pt x="364906" y="142598"/>
                    <a:pt x="348855" y="141578"/>
                    <a:pt x="336177" y="147917"/>
                  </a:cubicBezTo>
                  <a:cubicBezTo>
                    <a:pt x="231909" y="200051"/>
                    <a:pt x="356892" y="154459"/>
                    <a:pt x="255494" y="188258"/>
                  </a:cubicBezTo>
                  <a:cubicBezTo>
                    <a:pt x="246529" y="197223"/>
                    <a:pt x="239471" y="208630"/>
                    <a:pt x="228600" y="215153"/>
                  </a:cubicBezTo>
                  <a:cubicBezTo>
                    <a:pt x="216446" y="222446"/>
                    <a:pt x="199327" y="219745"/>
                    <a:pt x="188259" y="228600"/>
                  </a:cubicBezTo>
                  <a:cubicBezTo>
                    <a:pt x="96408" y="302081"/>
                    <a:pt x="270275" y="253382"/>
                    <a:pt x="67236" y="282388"/>
                  </a:cubicBezTo>
                  <a:cubicBezTo>
                    <a:pt x="53789" y="286870"/>
                    <a:pt x="35749" y="284767"/>
                    <a:pt x="26894" y="295835"/>
                  </a:cubicBezTo>
                  <a:cubicBezTo>
                    <a:pt x="15349" y="310266"/>
                    <a:pt x="18524" y="331853"/>
                    <a:pt x="13447" y="349623"/>
                  </a:cubicBezTo>
                  <a:cubicBezTo>
                    <a:pt x="9553" y="363252"/>
                    <a:pt x="4482" y="376517"/>
                    <a:pt x="0" y="389964"/>
                  </a:cubicBezTo>
                  <a:cubicBezTo>
                    <a:pt x="14202" y="432572"/>
                    <a:pt x="10550" y="433409"/>
                    <a:pt x="40341" y="470647"/>
                  </a:cubicBezTo>
                  <a:cubicBezTo>
                    <a:pt x="48261" y="480547"/>
                    <a:pt x="56228" y="491251"/>
                    <a:pt x="67236" y="497541"/>
                  </a:cubicBezTo>
                  <a:cubicBezTo>
                    <a:pt x="88194" y="509517"/>
                    <a:pt x="112881" y="513640"/>
                    <a:pt x="134471" y="524435"/>
                  </a:cubicBezTo>
                  <a:cubicBezTo>
                    <a:pt x="148926" y="531663"/>
                    <a:pt x="158928" y="548351"/>
                    <a:pt x="174812" y="551329"/>
                  </a:cubicBezTo>
                  <a:cubicBezTo>
                    <a:pt x="232254" y="562099"/>
                    <a:pt x="291353" y="560294"/>
                    <a:pt x="349624" y="564776"/>
                  </a:cubicBezTo>
                  <a:cubicBezTo>
                    <a:pt x="363071" y="569258"/>
                    <a:pt x="382102" y="566429"/>
                    <a:pt x="389965" y="578223"/>
                  </a:cubicBezTo>
                  <a:cubicBezTo>
                    <a:pt x="422855" y="627558"/>
                    <a:pt x="377845" y="646122"/>
                    <a:pt x="430306" y="672353"/>
                  </a:cubicBezTo>
                  <a:cubicBezTo>
                    <a:pt x="455662" y="685031"/>
                    <a:pt x="510988" y="699247"/>
                    <a:pt x="510988" y="699247"/>
                  </a:cubicBezTo>
                  <a:cubicBezTo>
                    <a:pt x="573741" y="694765"/>
                    <a:pt x="638213" y="701059"/>
                    <a:pt x="699247" y="685800"/>
                  </a:cubicBezTo>
                  <a:cubicBezTo>
                    <a:pt x="714926" y="681880"/>
                    <a:pt x="713521" y="655554"/>
                    <a:pt x="726141" y="645458"/>
                  </a:cubicBezTo>
                  <a:cubicBezTo>
                    <a:pt x="737210" y="636603"/>
                    <a:pt x="753036" y="636493"/>
                    <a:pt x="766483" y="632011"/>
                  </a:cubicBezTo>
                  <a:cubicBezTo>
                    <a:pt x="775242" y="623252"/>
                    <a:pt x="832827" y="570942"/>
                    <a:pt x="833718" y="551329"/>
                  </a:cubicBezTo>
                  <a:cubicBezTo>
                    <a:pt x="836621" y="487474"/>
                    <a:pt x="832293" y="321986"/>
                    <a:pt x="806824" y="228600"/>
                  </a:cubicBezTo>
                  <a:cubicBezTo>
                    <a:pt x="799365" y="201250"/>
                    <a:pt x="788895" y="174811"/>
                    <a:pt x="779930" y="147917"/>
                  </a:cubicBezTo>
                  <a:cubicBezTo>
                    <a:pt x="775448" y="134470"/>
                    <a:pt x="779930" y="112058"/>
                    <a:pt x="766483" y="107576"/>
                  </a:cubicBezTo>
                  <a:lnTo>
                    <a:pt x="685800" y="80682"/>
                  </a:lnTo>
                  <a:lnTo>
                    <a:pt x="645459" y="67235"/>
                  </a:lnTo>
                  <a:cubicBezTo>
                    <a:pt x="627530" y="53788"/>
                    <a:pt x="611717" y="36917"/>
                    <a:pt x="591671" y="26894"/>
                  </a:cubicBezTo>
                  <a:cubicBezTo>
                    <a:pt x="566315" y="14216"/>
                    <a:pt x="510988" y="0"/>
                    <a:pt x="510988" y="0"/>
                  </a:cubicBezTo>
                  <a:cubicBezTo>
                    <a:pt x="464633" y="15452"/>
                    <a:pt x="493059" y="31376"/>
                    <a:pt x="470647" y="53788"/>
                  </a:cubicBezTo>
                  <a:close/>
                </a:path>
              </a:pathLst>
            </a:cu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grpSp>
      <p:sp>
        <p:nvSpPr>
          <p:cNvPr id="13" name="TextBox 12">
            <a:extLst>
              <a:ext uri="{FF2B5EF4-FFF2-40B4-BE49-F238E27FC236}">
                <a16:creationId xmlns:a16="http://schemas.microsoft.com/office/drawing/2014/main" id="{9181E952-B5CC-4B7D-A111-409F7FFBD38E}"/>
              </a:ext>
            </a:extLst>
          </p:cNvPr>
          <p:cNvSpPr txBox="1"/>
          <p:nvPr/>
        </p:nvSpPr>
        <p:spPr>
          <a:xfrm>
            <a:off x="510582" y="4193494"/>
            <a:ext cx="1449436" cy="369332"/>
          </a:xfrm>
          <a:prstGeom prst="rect">
            <a:avLst/>
          </a:prstGeom>
          <a:noFill/>
        </p:spPr>
        <p:txBody>
          <a:bodyPr wrap="none" rtlCol="0">
            <a:spAutoFit/>
          </a:bodyPr>
          <a:lstStyle/>
          <a:p>
            <a:r>
              <a:rPr lang="en-GR" dirty="0">
                <a:latin typeface="Trebuchet MS" panose="020B0703020202090204" pitchFamily="34" charset="0"/>
              </a:rPr>
              <a:t>Input Graph</a:t>
            </a:r>
          </a:p>
        </p:txBody>
      </p:sp>
      <p:graphicFrame>
        <p:nvGraphicFramePr>
          <p:cNvPr id="15" name="Table 14">
            <a:extLst>
              <a:ext uri="{FF2B5EF4-FFF2-40B4-BE49-F238E27FC236}">
                <a16:creationId xmlns:a16="http://schemas.microsoft.com/office/drawing/2014/main" id="{8EC065FE-2829-4FA8-DED7-DDAD6BDC8E6D}"/>
              </a:ext>
            </a:extLst>
          </p:cNvPr>
          <p:cNvGraphicFramePr>
            <a:graphicFrameLocks noGrp="1"/>
          </p:cNvGraphicFramePr>
          <p:nvPr>
            <p:extLst>
              <p:ext uri="{D42A27DB-BD31-4B8C-83A1-F6EECF244321}">
                <p14:modId xmlns:p14="http://schemas.microsoft.com/office/powerpoint/2010/main" val="975177487"/>
              </p:ext>
            </p:extLst>
          </p:nvPr>
        </p:nvGraphicFramePr>
        <p:xfrm>
          <a:off x="3138958" y="2277312"/>
          <a:ext cx="1495404" cy="2926080"/>
        </p:xfrm>
        <a:graphic>
          <a:graphicData uri="http://schemas.openxmlformats.org/drawingml/2006/table">
            <a:tbl>
              <a:tblPr firstRow="1" bandRow="1">
                <a:tableStyleId>{638B1855-1B75-4FBE-930C-398BA8C253C6}</a:tableStyleId>
              </a:tblPr>
              <a:tblGrid>
                <a:gridCol w="498468">
                  <a:extLst>
                    <a:ext uri="{9D8B030D-6E8A-4147-A177-3AD203B41FA5}">
                      <a16:colId xmlns:a16="http://schemas.microsoft.com/office/drawing/2014/main" val="195308940"/>
                    </a:ext>
                  </a:extLst>
                </a:gridCol>
                <a:gridCol w="498468">
                  <a:extLst>
                    <a:ext uri="{9D8B030D-6E8A-4147-A177-3AD203B41FA5}">
                      <a16:colId xmlns:a16="http://schemas.microsoft.com/office/drawing/2014/main" val="240185848"/>
                    </a:ext>
                  </a:extLst>
                </a:gridCol>
                <a:gridCol w="498468">
                  <a:extLst>
                    <a:ext uri="{9D8B030D-6E8A-4147-A177-3AD203B41FA5}">
                      <a16:colId xmlns:a16="http://schemas.microsoft.com/office/drawing/2014/main" val="393776068"/>
                    </a:ext>
                  </a:extLst>
                </a:gridCol>
              </a:tblGrid>
              <a:tr h="289492">
                <a:tc>
                  <a:txBody>
                    <a:bodyPr/>
                    <a:lstStyle/>
                    <a:p>
                      <a:endParaRPr lang="en-GR" dirty="0">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R" dirty="0">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R">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50016934"/>
                  </a:ext>
                </a:extLst>
              </a:tr>
              <a:tr h="289492">
                <a:tc>
                  <a:txBody>
                    <a:bodyPr/>
                    <a:lstStyle/>
                    <a:p>
                      <a:endParaRPr lang="en-GR">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R" dirty="0">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R">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25516425"/>
                  </a:ext>
                </a:extLst>
              </a:tr>
              <a:tr h="289492">
                <a:tc>
                  <a:txBody>
                    <a:bodyPr/>
                    <a:lstStyle/>
                    <a:p>
                      <a:endParaRPr lang="en-GR">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R">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R">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13392813"/>
                  </a:ext>
                </a:extLst>
              </a:tr>
              <a:tr h="289492">
                <a:tc>
                  <a:txBody>
                    <a:bodyPr/>
                    <a:lstStyle/>
                    <a:p>
                      <a:endParaRPr lang="en-GR">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R">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R" dirty="0">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3196336"/>
                  </a:ext>
                </a:extLst>
              </a:tr>
              <a:tr h="289492">
                <a:tc>
                  <a:txBody>
                    <a:bodyPr/>
                    <a:lstStyle/>
                    <a:p>
                      <a:endParaRPr lang="en-GR">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R" dirty="0">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R">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07941302"/>
                  </a:ext>
                </a:extLst>
              </a:tr>
              <a:tr h="289492">
                <a:tc>
                  <a:txBody>
                    <a:bodyPr/>
                    <a:lstStyle/>
                    <a:p>
                      <a:endParaRPr lang="en-GR">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R">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R" dirty="0">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70067084"/>
                  </a:ext>
                </a:extLst>
              </a:tr>
              <a:tr h="289492">
                <a:tc>
                  <a:txBody>
                    <a:bodyPr/>
                    <a:lstStyle/>
                    <a:p>
                      <a:endParaRPr lang="en-GR">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R">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R" dirty="0">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28522010"/>
                  </a:ext>
                </a:extLst>
              </a:tr>
              <a:tr h="289492">
                <a:tc>
                  <a:txBody>
                    <a:bodyPr/>
                    <a:lstStyle/>
                    <a:p>
                      <a:endParaRPr lang="en-GR">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R" dirty="0">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R" dirty="0">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3470207"/>
                  </a:ext>
                </a:extLst>
              </a:tr>
            </a:tbl>
          </a:graphicData>
        </a:graphic>
      </p:graphicFrame>
      <p:sp>
        <p:nvSpPr>
          <p:cNvPr id="16" name="Multiply 15">
            <a:extLst>
              <a:ext uri="{FF2B5EF4-FFF2-40B4-BE49-F238E27FC236}">
                <a16:creationId xmlns:a16="http://schemas.microsoft.com/office/drawing/2014/main" id="{35F0A3E8-961A-F8F7-2360-187552B43E34}"/>
              </a:ext>
            </a:extLst>
          </p:cNvPr>
          <p:cNvSpPr/>
          <p:nvPr/>
        </p:nvSpPr>
        <p:spPr>
          <a:xfrm>
            <a:off x="2391796" y="3541971"/>
            <a:ext cx="632012" cy="565883"/>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18" name="Rounded Rectangle 17">
            <a:extLst>
              <a:ext uri="{FF2B5EF4-FFF2-40B4-BE49-F238E27FC236}">
                <a16:creationId xmlns:a16="http://schemas.microsoft.com/office/drawing/2014/main" id="{420C5B87-27D7-0013-52CE-9710ED6F2340}"/>
              </a:ext>
            </a:extLst>
          </p:cNvPr>
          <p:cNvSpPr/>
          <p:nvPr/>
        </p:nvSpPr>
        <p:spPr>
          <a:xfrm>
            <a:off x="1687424" y="1208017"/>
            <a:ext cx="2016000" cy="396000"/>
          </a:xfrm>
          <a:prstGeom prst="roundRect">
            <a:avLst/>
          </a:prstGeom>
          <a:solidFill>
            <a:schemeClr val="tx1">
              <a:alpha val="8588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R" sz="2400" dirty="0">
                <a:solidFill>
                  <a:schemeClr val="bg1"/>
                </a:solidFill>
                <a:latin typeface="Trebuchet MS" panose="020B0703020202090204" pitchFamily="34" charset="0"/>
              </a:rPr>
              <a:t>Aggregation</a:t>
            </a:r>
          </a:p>
        </p:txBody>
      </p:sp>
      <p:sp>
        <p:nvSpPr>
          <p:cNvPr id="19" name="TextBox 18">
            <a:extLst>
              <a:ext uri="{FF2B5EF4-FFF2-40B4-BE49-F238E27FC236}">
                <a16:creationId xmlns:a16="http://schemas.microsoft.com/office/drawing/2014/main" id="{584952F7-F61E-12FB-E74E-1310C3BDBDDA}"/>
              </a:ext>
            </a:extLst>
          </p:cNvPr>
          <p:cNvSpPr txBox="1"/>
          <p:nvPr/>
        </p:nvSpPr>
        <p:spPr>
          <a:xfrm>
            <a:off x="2650166" y="5272016"/>
            <a:ext cx="2338141" cy="369332"/>
          </a:xfrm>
          <a:prstGeom prst="rect">
            <a:avLst/>
          </a:prstGeom>
          <a:noFill/>
        </p:spPr>
        <p:txBody>
          <a:bodyPr wrap="none" rtlCol="0">
            <a:spAutoFit/>
          </a:bodyPr>
          <a:lstStyle/>
          <a:p>
            <a:r>
              <a:rPr lang="en-GR" dirty="0">
                <a:latin typeface="Trebuchet MS" panose="020B0703020202090204" pitchFamily="34" charset="0"/>
              </a:rPr>
              <a:t>Input Feature Matrix</a:t>
            </a:r>
          </a:p>
        </p:txBody>
      </p:sp>
      <p:pic>
        <p:nvPicPr>
          <p:cNvPr id="20" name="Picture 2" descr="Deep learning - Free electronics icons">
            <a:extLst>
              <a:ext uri="{FF2B5EF4-FFF2-40B4-BE49-F238E27FC236}">
                <a16:creationId xmlns:a16="http://schemas.microsoft.com/office/drawing/2014/main" id="{23FCC0A7-8783-D0D7-1647-F6443BF2C33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2065"/>
          <a:stretch/>
        </p:blipFill>
        <p:spPr bwMode="auto">
          <a:xfrm>
            <a:off x="5412099" y="3236141"/>
            <a:ext cx="1025975" cy="1166743"/>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A093C77C-9ABE-6403-7B22-1A017E61C617}"/>
              </a:ext>
            </a:extLst>
          </p:cNvPr>
          <p:cNvSpPr txBox="1"/>
          <p:nvPr/>
        </p:nvSpPr>
        <p:spPr>
          <a:xfrm>
            <a:off x="5495999" y="4402884"/>
            <a:ext cx="1051891" cy="923330"/>
          </a:xfrm>
          <a:prstGeom prst="rect">
            <a:avLst/>
          </a:prstGeom>
          <a:noFill/>
        </p:spPr>
        <p:txBody>
          <a:bodyPr wrap="none" rtlCol="0">
            <a:spAutoFit/>
          </a:bodyPr>
          <a:lstStyle/>
          <a:p>
            <a:r>
              <a:rPr lang="en-GR" dirty="0">
                <a:latin typeface="Trebuchet MS" panose="020B0703020202090204" pitchFamily="34" charset="0"/>
              </a:rPr>
              <a:t>Small </a:t>
            </a:r>
          </a:p>
          <a:p>
            <a:r>
              <a:rPr lang="en-GR" dirty="0">
                <a:latin typeface="Trebuchet MS" panose="020B0703020202090204" pitchFamily="34" charset="0"/>
              </a:rPr>
              <a:t>Neural </a:t>
            </a:r>
          </a:p>
          <a:p>
            <a:r>
              <a:rPr lang="en-GR" dirty="0">
                <a:latin typeface="Trebuchet MS" panose="020B0703020202090204" pitchFamily="34" charset="0"/>
              </a:rPr>
              <a:t>Network</a:t>
            </a:r>
          </a:p>
        </p:txBody>
      </p:sp>
      <p:cxnSp>
        <p:nvCxnSpPr>
          <p:cNvPr id="22" name="Straight Connector 21">
            <a:extLst>
              <a:ext uri="{FF2B5EF4-FFF2-40B4-BE49-F238E27FC236}">
                <a16:creationId xmlns:a16="http://schemas.microsoft.com/office/drawing/2014/main" id="{A9CE7151-C345-4E83-122C-6A8D2B00AA39}"/>
              </a:ext>
            </a:extLst>
          </p:cNvPr>
          <p:cNvCxnSpPr/>
          <p:nvPr/>
        </p:nvCxnSpPr>
        <p:spPr>
          <a:xfrm>
            <a:off x="4998159" y="1445674"/>
            <a:ext cx="0" cy="4595326"/>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3" name="Right Arrow 22">
            <a:extLst>
              <a:ext uri="{FF2B5EF4-FFF2-40B4-BE49-F238E27FC236}">
                <a16:creationId xmlns:a16="http://schemas.microsoft.com/office/drawing/2014/main" id="{0E8B67E5-E51E-82AD-9A3E-D485A3040231}"/>
              </a:ext>
            </a:extLst>
          </p:cNvPr>
          <p:cNvSpPr/>
          <p:nvPr/>
        </p:nvSpPr>
        <p:spPr>
          <a:xfrm>
            <a:off x="4880672" y="3698142"/>
            <a:ext cx="324000" cy="242743"/>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R"/>
          </a:p>
        </p:txBody>
      </p:sp>
      <p:sp>
        <p:nvSpPr>
          <p:cNvPr id="24" name="Right Arrow 23">
            <a:extLst>
              <a:ext uri="{FF2B5EF4-FFF2-40B4-BE49-F238E27FC236}">
                <a16:creationId xmlns:a16="http://schemas.microsoft.com/office/drawing/2014/main" id="{5251829F-44A2-0427-1719-BDA83F9DE649}"/>
              </a:ext>
            </a:extLst>
          </p:cNvPr>
          <p:cNvSpPr/>
          <p:nvPr/>
        </p:nvSpPr>
        <p:spPr>
          <a:xfrm>
            <a:off x="6612340" y="3698142"/>
            <a:ext cx="324000" cy="242743"/>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R"/>
          </a:p>
        </p:txBody>
      </p:sp>
      <p:sp>
        <p:nvSpPr>
          <p:cNvPr id="25" name="Rounded Rectangle 24">
            <a:extLst>
              <a:ext uri="{FF2B5EF4-FFF2-40B4-BE49-F238E27FC236}">
                <a16:creationId xmlns:a16="http://schemas.microsoft.com/office/drawing/2014/main" id="{70E81F7D-73B8-DC0A-0B58-02B41A78BFFE}"/>
              </a:ext>
            </a:extLst>
          </p:cNvPr>
          <p:cNvSpPr/>
          <p:nvPr/>
        </p:nvSpPr>
        <p:spPr>
          <a:xfrm>
            <a:off x="6191896" y="1208017"/>
            <a:ext cx="2016000" cy="396000"/>
          </a:xfrm>
          <a:prstGeom prst="roundRect">
            <a:avLst/>
          </a:prstGeom>
          <a:solidFill>
            <a:schemeClr val="tx1">
              <a:alpha val="8588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R" sz="2400" dirty="0">
                <a:solidFill>
                  <a:schemeClr val="bg1"/>
                </a:solidFill>
                <a:latin typeface="Trebuchet MS" panose="020B0703020202090204" pitchFamily="34" charset="0"/>
              </a:rPr>
              <a:t>Combination</a:t>
            </a:r>
          </a:p>
        </p:txBody>
      </p:sp>
      <p:graphicFrame>
        <p:nvGraphicFramePr>
          <p:cNvPr id="26" name="Table 25">
            <a:extLst>
              <a:ext uri="{FF2B5EF4-FFF2-40B4-BE49-F238E27FC236}">
                <a16:creationId xmlns:a16="http://schemas.microsoft.com/office/drawing/2014/main" id="{D2D9BB1A-3665-660E-E1A3-D99AF4A1BFA9}"/>
              </a:ext>
            </a:extLst>
          </p:cNvPr>
          <p:cNvGraphicFramePr>
            <a:graphicFrameLocks noGrp="1"/>
          </p:cNvGraphicFramePr>
          <p:nvPr>
            <p:extLst>
              <p:ext uri="{D42A27DB-BD31-4B8C-83A1-F6EECF244321}">
                <p14:modId xmlns:p14="http://schemas.microsoft.com/office/powerpoint/2010/main" val="3888044933"/>
              </p:ext>
            </p:extLst>
          </p:nvPr>
        </p:nvGraphicFramePr>
        <p:xfrm>
          <a:off x="7221368" y="2277312"/>
          <a:ext cx="1495404" cy="2926080"/>
        </p:xfrm>
        <a:graphic>
          <a:graphicData uri="http://schemas.openxmlformats.org/drawingml/2006/table">
            <a:tbl>
              <a:tblPr firstRow="1" bandRow="1">
                <a:tableStyleId>{D113A9D2-9D6B-4929-AA2D-F23B5EE8CBE7}</a:tableStyleId>
              </a:tblPr>
              <a:tblGrid>
                <a:gridCol w="498468">
                  <a:extLst>
                    <a:ext uri="{9D8B030D-6E8A-4147-A177-3AD203B41FA5}">
                      <a16:colId xmlns:a16="http://schemas.microsoft.com/office/drawing/2014/main" val="195308940"/>
                    </a:ext>
                  </a:extLst>
                </a:gridCol>
                <a:gridCol w="498468">
                  <a:extLst>
                    <a:ext uri="{9D8B030D-6E8A-4147-A177-3AD203B41FA5}">
                      <a16:colId xmlns:a16="http://schemas.microsoft.com/office/drawing/2014/main" val="240185848"/>
                    </a:ext>
                  </a:extLst>
                </a:gridCol>
                <a:gridCol w="498468">
                  <a:extLst>
                    <a:ext uri="{9D8B030D-6E8A-4147-A177-3AD203B41FA5}">
                      <a16:colId xmlns:a16="http://schemas.microsoft.com/office/drawing/2014/main" val="393776068"/>
                    </a:ext>
                  </a:extLst>
                </a:gridCol>
              </a:tblGrid>
              <a:tr h="289492">
                <a:tc>
                  <a:txBody>
                    <a:bodyPr/>
                    <a:lstStyle/>
                    <a:p>
                      <a:endParaRPr lang="en-GR" dirty="0">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R" dirty="0">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R">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950016934"/>
                  </a:ext>
                </a:extLst>
              </a:tr>
              <a:tr h="289492">
                <a:tc>
                  <a:txBody>
                    <a:bodyPr/>
                    <a:lstStyle/>
                    <a:p>
                      <a:endParaRPr lang="en-GR">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R" dirty="0">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R">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825516425"/>
                  </a:ext>
                </a:extLst>
              </a:tr>
              <a:tr h="289492">
                <a:tc>
                  <a:txBody>
                    <a:bodyPr/>
                    <a:lstStyle/>
                    <a:p>
                      <a:endParaRPr lang="en-GR">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R">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R">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413392813"/>
                  </a:ext>
                </a:extLst>
              </a:tr>
              <a:tr h="289492">
                <a:tc>
                  <a:txBody>
                    <a:bodyPr/>
                    <a:lstStyle/>
                    <a:p>
                      <a:endParaRPr lang="en-GR">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R">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R" dirty="0">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493196336"/>
                  </a:ext>
                </a:extLst>
              </a:tr>
              <a:tr h="289492">
                <a:tc>
                  <a:txBody>
                    <a:bodyPr/>
                    <a:lstStyle/>
                    <a:p>
                      <a:endParaRPr lang="en-GR">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R" dirty="0">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R" dirty="0">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707941302"/>
                  </a:ext>
                </a:extLst>
              </a:tr>
              <a:tr h="289492">
                <a:tc>
                  <a:txBody>
                    <a:bodyPr/>
                    <a:lstStyle/>
                    <a:p>
                      <a:endParaRPr lang="en-GR">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R">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R" dirty="0">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170067084"/>
                  </a:ext>
                </a:extLst>
              </a:tr>
              <a:tr h="0">
                <a:tc>
                  <a:txBody>
                    <a:bodyPr/>
                    <a:lstStyle/>
                    <a:p>
                      <a:endParaRPr lang="en-GR">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R">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R" dirty="0">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828522010"/>
                  </a:ext>
                </a:extLst>
              </a:tr>
              <a:tr h="289492">
                <a:tc>
                  <a:txBody>
                    <a:bodyPr/>
                    <a:lstStyle/>
                    <a:p>
                      <a:endParaRPr lang="en-GR">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R" dirty="0">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R" dirty="0">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03470207"/>
                  </a:ext>
                </a:extLst>
              </a:tr>
            </a:tbl>
          </a:graphicData>
        </a:graphic>
      </p:graphicFrame>
      <p:sp>
        <p:nvSpPr>
          <p:cNvPr id="27" name="TextBox 26">
            <a:extLst>
              <a:ext uri="{FF2B5EF4-FFF2-40B4-BE49-F238E27FC236}">
                <a16:creationId xmlns:a16="http://schemas.microsoft.com/office/drawing/2014/main" id="{1FA2CD7F-F1F9-5793-2B29-BF5239E5C88F}"/>
              </a:ext>
            </a:extLst>
          </p:cNvPr>
          <p:cNvSpPr txBox="1"/>
          <p:nvPr/>
        </p:nvSpPr>
        <p:spPr>
          <a:xfrm>
            <a:off x="6732576" y="5272016"/>
            <a:ext cx="2494594" cy="369332"/>
          </a:xfrm>
          <a:prstGeom prst="rect">
            <a:avLst/>
          </a:prstGeom>
          <a:noFill/>
        </p:spPr>
        <p:txBody>
          <a:bodyPr wrap="none" rtlCol="0">
            <a:spAutoFit/>
          </a:bodyPr>
          <a:lstStyle/>
          <a:p>
            <a:r>
              <a:rPr lang="en-GR" dirty="0">
                <a:latin typeface="Trebuchet MS" panose="020B0703020202090204" pitchFamily="34" charset="0"/>
              </a:rPr>
              <a:t>Output Feature Matrix</a:t>
            </a:r>
          </a:p>
        </p:txBody>
      </p:sp>
      <p:sp>
        <p:nvSpPr>
          <p:cNvPr id="28" name="TextBox 27">
            <a:extLst>
              <a:ext uri="{FF2B5EF4-FFF2-40B4-BE49-F238E27FC236}">
                <a16:creationId xmlns:a16="http://schemas.microsoft.com/office/drawing/2014/main" id="{7B00D74D-B914-B607-6B23-242ED5E95D37}"/>
              </a:ext>
            </a:extLst>
          </p:cNvPr>
          <p:cNvSpPr txBox="1"/>
          <p:nvPr/>
        </p:nvSpPr>
        <p:spPr>
          <a:xfrm>
            <a:off x="4029374" y="6286799"/>
            <a:ext cx="1895712" cy="461665"/>
          </a:xfrm>
          <a:prstGeom prst="rect">
            <a:avLst/>
          </a:prstGeom>
          <a:noFill/>
        </p:spPr>
        <p:txBody>
          <a:bodyPr wrap="none" rtlCol="0">
            <a:spAutoFit/>
          </a:bodyPr>
          <a:lstStyle/>
          <a:p>
            <a:r>
              <a:rPr lang="en-GR" sz="2400" dirty="0">
                <a:latin typeface="Trebuchet MS" panose="020B0703020202090204" pitchFamily="34" charset="0"/>
              </a:rPr>
              <a:t>A GNN Layer</a:t>
            </a:r>
          </a:p>
        </p:txBody>
      </p:sp>
    </p:spTree>
    <p:extLst>
      <p:ext uri="{BB962C8B-B14F-4D97-AF65-F5344CB8AC3E}">
        <p14:creationId xmlns:p14="http://schemas.microsoft.com/office/powerpoint/2010/main" val="2700941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120486"/>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R" sz="3600" dirty="0">
                <a:solidFill>
                  <a:schemeClr val="accent3"/>
                </a:solidFill>
                <a:latin typeface="Trebuchet MS" panose="020B0703020202090204" pitchFamily="34" charset="0"/>
              </a:rPr>
              <a:t>GNN Execution is Bandwidth-Bound</a:t>
            </a:r>
            <a:endParaRPr lang="en-GB" sz="3600" dirty="0">
              <a:solidFill>
                <a:schemeClr val="accent3"/>
              </a:solidFill>
              <a:latin typeface="Trebuchet MS" panose="020B0703020202090204" pitchFamily="34" charset="0"/>
            </a:endParaRPr>
          </a:p>
        </p:txBody>
      </p:sp>
      <p:sp>
        <p:nvSpPr>
          <p:cNvPr id="76" name="Slide Number Placeholder 104">
            <a:extLst>
              <a:ext uri="{FF2B5EF4-FFF2-40B4-BE49-F238E27FC236}">
                <a16:creationId xmlns:a16="http://schemas.microsoft.com/office/drawing/2014/main" id="{8296DB2D-C14C-31BC-36AB-FF9609F4ACD6}"/>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3"/>
                </a:solidFill>
                <a:latin typeface="Trebuchet MS" panose="020B0703020202090204" pitchFamily="34" charset="0"/>
              </a:rPr>
              <a:t>44</a:t>
            </a:fld>
            <a:endParaRPr lang="en-GR" sz="2800" dirty="0">
              <a:solidFill>
                <a:schemeClr val="accent3"/>
              </a:solidFill>
              <a:latin typeface="Trebuchet MS" panose="020B0703020202090204" pitchFamily="34" charset="0"/>
            </a:endParaRPr>
          </a:p>
        </p:txBody>
      </p:sp>
      <p:grpSp>
        <p:nvGrpSpPr>
          <p:cNvPr id="2" name="Group 1">
            <a:extLst>
              <a:ext uri="{FF2B5EF4-FFF2-40B4-BE49-F238E27FC236}">
                <a16:creationId xmlns:a16="http://schemas.microsoft.com/office/drawing/2014/main" id="{C497A56A-1CCA-3EEB-E43B-79E2A0163D04}"/>
              </a:ext>
            </a:extLst>
          </p:cNvPr>
          <p:cNvGrpSpPr/>
          <p:nvPr/>
        </p:nvGrpSpPr>
        <p:grpSpPr>
          <a:xfrm>
            <a:off x="168589" y="2848131"/>
            <a:ext cx="2433726" cy="1345363"/>
            <a:chOff x="284989" y="1547485"/>
            <a:chExt cx="4280711" cy="2204244"/>
          </a:xfrm>
        </p:grpSpPr>
        <p:pic>
          <p:nvPicPr>
            <p:cNvPr id="6" name="Picture 2" descr="GitHub - XinyueTan/Social-Network-Analysis-: Build three social network  diagrams of a school classroom and then analyze both centrality measures  and clusters within the network.">
              <a:extLst>
                <a:ext uri="{FF2B5EF4-FFF2-40B4-BE49-F238E27FC236}">
                  <a16:creationId xmlns:a16="http://schemas.microsoft.com/office/drawing/2014/main" id="{42C58835-BCCF-8783-D3AD-0ED4951BE13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2468"/>
            <a:stretch/>
          </p:blipFill>
          <p:spPr bwMode="auto">
            <a:xfrm>
              <a:off x="284989" y="1547485"/>
              <a:ext cx="4130128" cy="2204244"/>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10">
              <a:extLst>
                <a:ext uri="{FF2B5EF4-FFF2-40B4-BE49-F238E27FC236}">
                  <a16:creationId xmlns:a16="http://schemas.microsoft.com/office/drawing/2014/main" id="{DEC66BF3-B221-E936-3FB3-E54491945563}"/>
                </a:ext>
              </a:extLst>
            </p:cNvPr>
            <p:cNvSpPr/>
            <p:nvPr/>
          </p:nvSpPr>
          <p:spPr>
            <a:xfrm>
              <a:off x="4009872" y="2636160"/>
              <a:ext cx="555828" cy="174812"/>
            </a:xfrm>
            <a:custGeom>
              <a:avLst/>
              <a:gdLst>
                <a:gd name="connsiteX0" fmla="*/ 94428 w 555828"/>
                <a:gd name="connsiteY0" fmla="*/ 80683 h 228600"/>
                <a:gd name="connsiteX1" fmla="*/ 298 w 555828"/>
                <a:gd name="connsiteY1" fmla="*/ 134471 h 228600"/>
                <a:gd name="connsiteX2" fmla="*/ 54087 w 555828"/>
                <a:gd name="connsiteY2" fmla="*/ 201706 h 228600"/>
                <a:gd name="connsiteX3" fmla="*/ 269239 w 555828"/>
                <a:gd name="connsiteY3" fmla="*/ 228600 h 228600"/>
                <a:gd name="connsiteX4" fmla="*/ 551628 w 555828"/>
                <a:gd name="connsiteY4" fmla="*/ 215153 h 228600"/>
                <a:gd name="connsiteX5" fmla="*/ 511287 w 555828"/>
                <a:gd name="connsiteY5" fmla="*/ 174812 h 228600"/>
                <a:gd name="connsiteX6" fmla="*/ 497839 w 555828"/>
                <a:gd name="connsiteY6" fmla="*/ 134471 h 228600"/>
                <a:gd name="connsiteX7" fmla="*/ 484392 w 555828"/>
                <a:gd name="connsiteY7" fmla="*/ 80683 h 228600"/>
                <a:gd name="connsiteX8" fmla="*/ 349922 w 555828"/>
                <a:gd name="connsiteY8" fmla="*/ 40342 h 228600"/>
                <a:gd name="connsiteX9" fmla="*/ 107875 w 555828"/>
                <a:gd name="connsiteY9" fmla="*/ 13447 h 228600"/>
                <a:gd name="connsiteX10" fmla="*/ 54087 w 555828"/>
                <a:gd name="connsiteY10" fmla="*/ 0 h 228600"/>
                <a:gd name="connsiteX11" fmla="*/ 54087 w 555828"/>
                <a:gd name="connsiteY11" fmla="*/ 26895 h 228600"/>
                <a:gd name="connsiteX12" fmla="*/ 94428 w 555828"/>
                <a:gd name="connsiteY12" fmla="*/ 80683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828" h="228600">
                  <a:moveTo>
                    <a:pt x="94428" y="80683"/>
                  </a:moveTo>
                  <a:cubicBezTo>
                    <a:pt x="85463" y="98612"/>
                    <a:pt x="21303" y="105064"/>
                    <a:pt x="298" y="134471"/>
                  </a:cubicBezTo>
                  <a:cubicBezTo>
                    <a:pt x="-4316" y="140930"/>
                    <a:pt x="45998" y="198239"/>
                    <a:pt x="54087" y="201706"/>
                  </a:cubicBezTo>
                  <a:cubicBezTo>
                    <a:pt x="91494" y="217737"/>
                    <a:pt x="268335" y="228518"/>
                    <a:pt x="269239" y="228600"/>
                  </a:cubicBezTo>
                  <a:cubicBezTo>
                    <a:pt x="363369" y="224118"/>
                    <a:pt x="459636" y="235596"/>
                    <a:pt x="551628" y="215153"/>
                  </a:cubicBezTo>
                  <a:cubicBezTo>
                    <a:pt x="570192" y="211028"/>
                    <a:pt x="521836" y="190635"/>
                    <a:pt x="511287" y="174812"/>
                  </a:cubicBezTo>
                  <a:cubicBezTo>
                    <a:pt x="503424" y="163018"/>
                    <a:pt x="501733" y="148100"/>
                    <a:pt x="497839" y="134471"/>
                  </a:cubicBezTo>
                  <a:cubicBezTo>
                    <a:pt x="492762" y="116701"/>
                    <a:pt x="498424" y="92710"/>
                    <a:pt x="484392" y="80683"/>
                  </a:cubicBezTo>
                  <a:cubicBezTo>
                    <a:pt x="477211" y="74528"/>
                    <a:pt x="371865" y="43334"/>
                    <a:pt x="349922" y="40342"/>
                  </a:cubicBezTo>
                  <a:cubicBezTo>
                    <a:pt x="269488" y="29373"/>
                    <a:pt x="107875" y="13447"/>
                    <a:pt x="107875" y="13447"/>
                  </a:cubicBezTo>
                  <a:cubicBezTo>
                    <a:pt x="89946" y="8965"/>
                    <a:pt x="72568" y="0"/>
                    <a:pt x="54087" y="0"/>
                  </a:cubicBezTo>
                  <a:cubicBezTo>
                    <a:pt x="-53488" y="0"/>
                    <a:pt x="54084" y="26894"/>
                    <a:pt x="54087" y="26895"/>
                  </a:cubicBezTo>
                  <a:cubicBezTo>
                    <a:pt x="68951" y="71488"/>
                    <a:pt x="103393" y="62754"/>
                    <a:pt x="94428" y="80683"/>
                  </a:cubicBezTo>
                  <a:close/>
                </a:path>
              </a:pathLst>
            </a:cu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12" name="Freeform 11">
              <a:extLst>
                <a:ext uri="{FF2B5EF4-FFF2-40B4-BE49-F238E27FC236}">
                  <a16:creationId xmlns:a16="http://schemas.microsoft.com/office/drawing/2014/main" id="{7B99A697-6A50-82A0-11FE-9049513B09E4}"/>
                </a:ext>
              </a:extLst>
            </p:cNvPr>
            <p:cNvSpPr/>
            <p:nvPr/>
          </p:nvSpPr>
          <p:spPr>
            <a:xfrm>
              <a:off x="3731197" y="2904833"/>
              <a:ext cx="834503" cy="699247"/>
            </a:xfrm>
            <a:custGeom>
              <a:avLst/>
              <a:gdLst>
                <a:gd name="connsiteX0" fmla="*/ 470647 w 834503"/>
                <a:gd name="connsiteY0" fmla="*/ 53788 h 699247"/>
                <a:gd name="connsiteX1" fmla="*/ 376518 w 834503"/>
                <a:gd name="connsiteY1" fmla="*/ 134470 h 699247"/>
                <a:gd name="connsiteX2" fmla="*/ 336177 w 834503"/>
                <a:gd name="connsiteY2" fmla="*/ 147917 h 699247"/>
                <a:gd name="connsiteX3" fmla="*/ 255494 w 834503"/>
                <a:gd name="connsiteY3" fmla="*/ 188258 h 699247"/>
                <a:gd name="connsiteX4" fmla="*/ 228600 w 834503"/>
                <a:gd name="connsiteY4" fmla="*/ 215153 h 699247"/>
                <a:gd name="connsiteX5" fmla="*/ 188259 w 834503"/>
                <a:gd name="connsiteY5" fmla="*/ 228600 h 699247"/>
                <a:gd name="connsiteX6" fmla="*/ 67236 w 834503"/>
                <a:gd name="connsiteY6" fmla="*/ 282388 h 699247"/>
                <a:gd name="connsiteX7" fmla="*/ 26894 w 834503"/>
                <a:gd name="connsiteY7" fmla="*/ 295835 h 699247"/>
                <a:gd name="connsiteX8" fmla="*/ 13447 w 834503"/>
                <a:gd name="connsiteY8" fmla="*/ 349623 h 699247"/>
                <a:gd name="connsiteX9" fmla="*/ 0 w 834503"/>
                <a:gd name="connsiteY9" fmla="*/ 389964 h 699247"/>
                <a:gd name="connsiteX10" fmla="*/ 40341 w 834503"/>
                <a:gd name="connsiteY10" fmla="*/ 470647 h 699247"/>
                <a:gd name="connsiteX11" fmla="*/ 67236 w 834503"/>
                <a:gd name="connsiteY11" fmla="*/ 497541 h 699247"/>
                <a:gd name="connsiteX12" fmla="*/ 134471 w 834503"/>
                <a:gd name="connsiteY12" fmla="*/ 524435 h 699247"/>
                <a:gd name="connsiteX13" fmla="*/ 174812 w 834503"/>
                <a:gd name="connsiteY13" fmla="*/ 551329 h 699247"/>
                <a:gd name="connsiteX14" fmla="*/ 349624 w 834503"/>
                <a:gd name="connsiteY14" fmla="*/ 564776 h 699247"/>
                <a:gd name="connsiteX15" fmla="*/ 389965 w 834503"/>
                <a:gd name="connsiteY15" fmla="*/ 578223 h 699247"/>
                <a:gd name="connsiteX16" fmla="*/ 430306 w 834503"/>
                <a:gd name="connsiteY16" fmla="*/ 672353 h 699247"/>
                <a:gd name="connsiteX17" fmla="*/ 510988 w 834503"/>
                <a:gd name="connsiteY17" fmla="*/ 699247 h 699247"/>
                <a:gd name="connsiteX18" fmla="*/ 699247 w 834503"/>
                <a:gd name="connsiteY18" fmla="*/ 685800 h 699247"/>
                <a:gd name="connsiteX19" fmla="*/ 726141 w 834503"/>
                <a:gd name="connsiteY19" fmla="*/ 645458 h 699247"/>
                <a:gd name="connsiteX20" fmla="*/ 766483 w 834503"/>
                <a:gd name="connsiteY20" fmla="*/ 632011 h 699247"/>
                <a:gd name="connsiteX21" fmla="*/ 833718 w 834503"/>
                <a:gd name="connsiteY21" fmla="*/ 551329 h 699247"/>
                <a:gd name="connsiteX22" fmla="*/ 806824 w 834503"/>
                <a:gd name="connsiteY22" fmla="*/ 228600 h 699247"/>
                <a:gd name="connsiteX23" fmla="*/ 779930 w 834503"/>
                <a:gd name="connsiteY23" fmla="*/ 147917 h 699247"/>
                <a:gd name="connsiteX24" fmla="*/ 766483 w 834503"/>
                <a:gd name="connsiteY24" fmla="*/ 107576 h 699247"/>
                <a:gd name="connsiteX25" fmla="*/ 685800 w 834503"/>
                <a:gd name="connsiteY25" fmla="*/ 80682 h 699247"/>
                <a:gd name="connsiteX26" fmla="*/ 645459 w 834503"/>
                <a:gd name="connsiteY26" fmla="*/ 67235 h 699247"/>
                <a:gd name="connsiteX27" fmla="*/ 591671 w 834503"/>
                <a:gd name="connsiteY27" fmla="*/ 26894 h 699247"/>
                <a:gd name="connsiteX28" fmla="*/ 510988 w 834503"/>
                <a:gd name="connsiteY28" fmla="*/ 0 h 699247"/>
                <a:gd name="connsiteX29" fmla="*/ 470647 w 834503"/>
                <a:gd name="connsiteY29" fmla="*/ 53788 h 699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34503" h="699247">
                  <a:moveTo>
                    <a:pt x="470647" y="53788"/>
                  </a:moveTo>
                  <a:cubicBezTo>
                    <a:pt x="448235" y="76200"/>
                    <a:pt x="410373" y="110772"/>
                    <a:pt x="376518" y="134470"/>
                  </a:cubicBezTo>
                  <a:cubicBezTo>
                    <a:pt x="364906" y="142598"/>
                    <a:pt x="348855" y="141578"/>
                    <a:pt x="336177" y="147917"/>
                  </a:cubicBezTo>
                  <a:cubicBezTo>
                    <a:pt x="231909" y="200051"/>
                    <a:pt x="356892" y="154459"/>
                    <a:pt x="255494" y="188258"/>
                  </a:cubicBezTo>
                  <a:cubicBezTo>
                    <a:pt x="246529" y="197223"/>
                    <a:pt x="239471" y="208630"/>
                    <a:pt x="228600" y="215153"/>
                  </a:cubicBezTo>
                  <a:cubicBezTo>
                    <a:pt x="216446" y="222446"/>
                    <a:pt x="199327" y="219745"/>
                    <a:pt x="188259" y="228600"/>
                  </a:cubicBezTo>
                  <a:cubicBezTo>
                    <a:pt x="96408" y="302081"/>
                    <a:pt x="270275" y="253382"/>
                    <a:pt x="67236" y="282388"/>
                  </a:cubicBezTo>
                  <a:cubicBezTo>
                    <a:pt x="53789" y="286870"/>
                    <a:pt x="35749" y="284767"/>
                    <a:pt x="26894" y="295835"/>
                  </a:cubicBezTo>
                  <a:cubicBezTo>
                    <a:pt x="15349" y="310266"/>
                    <a:pt x="18524" y="331853"/>
                    <a:pt x="13447" y="349623"/>
                  </a:cubicBezTo>
                  <a:cubicBezTo>
                    <a:pt x="9553" y="363252"/>
                    <a:pt x="4482" y="376517"/>
                    <a:pt x="0" y="389964"/>
                  </a:cubicBezTo>
                  <a:cubicBezTo>
                    <a:pt x="14202" y="432572"/>
                    <a:pt x="10550" y="433409"/>
                    <a:pt x="40341" y="470647"/>
                  </a:cubicBezTo>
                  <a:cubicBezTo>
                    <a:pt x="48261" y="480547"/>
                    <a:pt x="56228" y="491251"/>
                    <a:pt x="67236" y="497541"/>
                  </a:cubicBezTo>
                  <a:cubicBezTo>
                    <a:pt x="88194" y="509517"/>
                    <a:pt x="112881" y="513640"/>
                    <a:pt x="134471" y="524435"/>
                  </a:cubicBezTo>
                  <a:cubicBezTo>
                    <a:pt x="148926" y="531663"/>
                    <a:pt x="158928" y="548351"/>
                    <a:pt x="174812" y="551329"/>
                  </a:cubicBezTo>
                  <a:cubicBezTo>
                    <a:pt x="232254" y="562099"/>
                    <a:pt x="291353" y="560294"/>
                    <a:pt x="349624" y="564776"/>
                  </a:cubicBezTo>
                  <a:cubicBezTo>
                    <a:pt x="363071" y="569258"/>
                    <a:pt x="382102" y="566429"/>
                    <a:pt x="389965" y="578223"/>
                  </a:cubicBezTo>
                  <a:cubicBezTo>
                    <a:pt x="422855" y="627558"/>
                    <a:pt x="377845" y="646122"/>
                    <a:pt x="430306" y="672353"/>
                  </a:cubicBezTo>
                  <a:cubicBezTo>
                    <a:pt x="455662" y="685031"/>
                    <a:pt x="510988" y="699247"/>
                    <a:pt x="510988" y="699247"/>
                  </a:cubicBezTo>
                  <a:cubicBezTo>
                    <a:pt x="573741" y="694765"/>
                    <a:pt x="638213" y="701059"/>
                    <a:pt x="699247" y="685800"/>
                  </a:cubicBezTo>
                  <a:cubicBezTo>
                    <a:pt x="714926" y="681880"/>
                    <a:pt x="713521" y="655554"/>
                    <a:pt x="726141" y="645458"/>
                  </a:cubicBezTo>
                  <a:cubicBezTo>
                    <a:pt x="737210" y="636603"/>
                    <a:pt x="753036" y="636493"/>
                    <a:pt x="766483" y="632011"/>
                  </a:cubicBezTo>
                  <a:cubicBezTo>
                    <a:pt x="775242" y="623252"/>
                    <a:pt x="832827" y="570942"/>
                    <a:pt x="833718" y="551329"/>
                  </a:cubicBezTo>
                  <a:cubicBezTo>
                    <a:pt x="836621" y="487474"/>
                    <a:pt x="832293" y="321986"/>
                    <a:pt x="806824" y="228600"/>
                  </a:cubicBezTo>
                  <a:cubicBezTo>
                    <a:pt x="799365" y="201250"/>
                    <a:pt x="788895" y="174811"/>
                    <a:pt x="779930" y="147917"/>
                  </a:cubicBezTo>
                  <a:cubicBezTo>
                    <a:pt x="775448" y="134470"/>
                    <a:pt x="779930" y="112058"/>
                    <a:pt x="766483" y="107576"/>
                  </a:cubicBezTo>
                  <a:lnTo>
                    <a:pt x="685800" y="80682"/>
                  </a:lnTo>
                  <a:lnTo>
                    <a:pt x="645459" y="67235"/>
                  </a:lnTo>
                  <a:cubicBezTo>
                    <a:pt x="627530" y="53788"/>
                    <a:pt x="611717" y="36917"/>
                    <a:pt x="591671" y="26894"/>
                  </a:cubicBezTo>
                  <a:cubicBezTo>
                    <a:pt x="566315" y="14216"/>
                    <a:pt x="510988" y="0"/>
                    <a:pt x="510988" y="0"/>
                  </a:cubicBezTo>
                  <a:cubicBezTo>
                    <a:pt x="464633" y="15452"/>
                    <a:pt x="493059" y="31376"/>
                    <a:pt x="470647" y="53788"/>
                  </a:cubicBezTo>
                  <a:close/>
                </a:path>
              </a:pathLst>
            </a:cu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grpSp>
      <p:sp>
        <p:nvSpPr>
          <p:cNvPr id="13" name="TextBox 12">
            <a:extLst>
              <a:ext uri="{FF2B5EF4-FFF2-40B4-BE49-F238E27FC236}">
                <a16:creationId xmlns:a16="http://schemas.microsoft.com/office/drawing/2014/main" id="{9181E952-B5CC-4B7D-A111-409F7FFBD38E}"/>
              </a:ext>
            </a:extLst>
          </p:cNvPr>
          <p:cNvSpPr txBox="1"/>
          <p:nvPr/>
        </p:nvSpPr>
        <p:spPr>
          <a:xfrm>
            <a:off x="510582" y="4193494"/>
            <a:ext cx="1449436" cy="369332"/>
          </a:xfrm>
          <a:prstGeom prst="rect">
            <a:avLst/>
          </a:prstGeom>
          <a:noFill/>
        </p:spPr>
        <p:txBody>
          <a:bodyPr wrap="none" rtlCol="0">
            <a:spAutoFit/>
          </a:bodyPr>
          <a:lstStyle/>
          <a:p>
            <a:r>
              <a:rPr lang="en-GR" dirty="0">
                <a:latin typeface="Trebuchet MS" panose="020B0703020202090204" pitchFamily="34" charset="0"/>
              </a:rPr>
              <a:t>Input Graph</a:t>
            </a:r>
          </a:p>
        </p:txBody>
      </p:sp>
      <p:graphicFrame>
        <p:nvGraphicFramePr>
          <p:cNvPr id="15" name="Table 14">
            <a:extLst>
              <a:ext uri="{FF2B5EF4-FFF2-40B4-BE49-F238E27FC236}">
                <a16:creationId xmlns:a16="http://schemas.microsoft.com/office/drawing/2014/main" id="{8EC065FE-2829-4FA8-DED7-DDAD6BDC8E6D}"/>
              </a:ext>
            </a:extLst>
          </p:cNvPr>
          <p:cNvGraphicFramePr>
            <a:graphicFrameLocks noGrp="1"/>
          </p:cNvGraphicFramePr>
          <p:nvPr/>
        </p:nvGraphicFramePr>
        <p:xfrm>
          <a:off x="3138958" y="2277312"/>
          <a:ext cx="1495404" cy="2926080"/>
        </p:xfrm>
        <a:graphic>
          <a:graphicData uri="http://schemas.openxmlformats.org/drawingml/2006/table">
            <a:tbl>
              <a:tblPr firstRow="1" bandRow="1">
                <a:tableStyleId>{638B1855-1B75-4FBE-930C-398BA8C253C6}</a:tableStyleId>
              </a:tblPr>
              <a:tblGrid>
                <a:gridCol w="498468">
                  <a:extLst>
                    <a:ext uri="{9D8B030D-6E8A-4147-A177-3AD203B41FA5}">
                      <a16:colId xmlns:a16="http://schemas.microsoft.com/office/drawing/2014/main" val="195308940"/>
                    </a:ext>
                  </a:extLst>
                </a:gridCol>
                <a:gridCol w="498468">
                  <a:extLst>
                    <a:ext uri="{9D8B030D-6E8A-4147-A177-3AD203B41FA5}">
                      <a16:colId xmlns:a16="http://schemas.microsoft.com/office/drawing/2014/main" val="240185848"/>
                    </a:ext>
                  </a:extLst>
                </a:gridCol>
                <a:gridCol w="498468">
                  <a:extLst>
                    <a:ext uri="{9D8B030D-6E8A-4147-A177-3AD203B41FA5}">
                      <a16:colId xmlns:a16="http://schemas.microsoft.com/office/drawing/2014/main" val="393776068"/>
                    </a:ext>
                  </a:extLst>
                </a:gridCol>
              </a:tblGrid>
              <a:tr h="289492">
                <a:tc>
                  <a:txBody>
                    <a:bodyPr/>
                    <a:lstStyle/>
                    <a:p>
                      <a:endParaRPr lang="en-GR" dirty="0">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R" dirty="0">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R">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50016934"/>
                  </a:ext>
                </a:extLst>
              </a:tr>
              <a:tr h="289492">
                <a:tc>
                  <a:txBody>
                    <a:bodyPr/>
                    <a:lstStyle/>
                    <a:p>
                      <a:endParaRPr lang="en-GR">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R" dirty="0">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R">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25516425"/>
                  </a:ext>
                </a:extLst>
              </a:tr>
              <a:tr h="289492">
                <a:tc>
                  <a:txBody>
                    <a:bodyPr/>
                    <a:lstStyle/>
                    <a:p>
                      <a:endParaRPr lang="en-GR">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R">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R">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13392813"/>
                  </a:ext>
                </a:extLst>
              </a:tr>
              <a:tr h="289492">
                <a:tc>
                  <a:txBody>
                    <a:bodyPr/>
                    <a:lstStyle/>
                    <a:p>
                      <a:endParaRPr lang="en-GR">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R">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R" dirty="0">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3196336"/>
                  </a:ext>
                </a:extLst>
              </a:tr>
              <a:tr h="289492">
                <a:tc>
                  <a:txBody>
                    <a:bodyPr/>
                    <a:lstStyle/>
                    <a:p>
                      <a:endParaRPr lang="en-GR">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R" dirty="0">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R">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07941302"/>
                  </a:ext>
                </a:extLst>
              </a:tr>
              <a:tr h="289492">
                <a:tc>
                  <a:txBody>
                    <a:bodyPr/>
                    <a:lstStyle/>
                    <a:p>
                      <a:endParaRPr lang="en-GR">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R">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R" dirty="0">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70067084"/>
                  </a:ext>
                </a:extLst>
              </a:tr>
              <a:tr h="289492">
                <a:tc>
                  <a:txBody>
                    <a:bodyPr/>
                    <a:lstStyle/>
                    <a:p>
                      <a:endParaRPr lang="en-GR">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R">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R" dirty="0">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28522010"/>
                  </a:ext>
                </a:extLst>
              </a:tr>
              <a:tr h="289492">
                <a:tc>
                  <a:txBody>
                    <a:bodyPr/>
                    <a:lstStyle/>
                    <a:p>
                      <a:endParaRPr lang="en-GR">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R" dirty="0">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R" dirty="0">
                        <a:ln>
                          <a:solidFill>
                            <a:schemeClr val="bg1"/>
                          </a:solidFill>
                        </a:ln>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3470207"/>
                  </a:ext>
                </a:extLst>
              </a:tr>
            </a:tbl>
          </a:graphicData>
        </a:graphic>
      </p:graphicFrame>
      <p:sp>
        <p:nvSpPr>
          <p:cNvPr id="16" name="Multiply 15">
            <a:extLst>
              <a:ext uri="{FF2B5EF4-FFF2-40B4-BE49-F238E27FC236}">
                <a16:creationId xmlns:a16="http://schemas.microsoft.com/office/drawing/2014/main" id="{35F0A3E8-961A-F8F7-2360-187552B43E34}"/>
              </a:ext>
            </a:extLst>
          </p:cNvPr>
          <p:cNvSpPr/>
          <p:nvPr/>
        </p:nvSpPr>
        <p:spPr>
          <a:xfrm>
            <a:off x="2391796" y="3541971"/>
            <a:ext cx="632012" cy="565883"/>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18" name="Rounded Rectangle 17">
            <a:extLst>
              <a:ext uri="{FF2B5EF4-FFF2-40B4-BE49-F238E27FC236}">
                <a16:creationId xmlns:a16="http://schemas.microsoft.com/office/drawing/2014/main" id="{420C5B87-27D7-0013-52CE-9710ED6F2340}"/>
              </a:ext>
            </a:extLst>
          </p:cNvPr>
          <p:cNvSpPr/>
          <p:nvPr/>
        </p:nvSpPr>
        <p:spPr>
          <a:xfrm>
            <a:off x="1687424" y="1208017"/>
            <a:ext cx="2016000" cy="396000"/>
          </a:xfrm>
          <a:prstGeom prst="roundRect">
            <a:avLst/>
          </a:prstGeom>
          <a:solidFill>
            <a:schemeClr val="tx1">
              <a:alpha val="8588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R" sz="2400" dirty="0">
                <a:solidFill>
                  <a:schemeClr val="bg1"/>
                </a:solidFill>
                <a:latin typeface="Trebuchet MS" panose="020B0703020202090204" pitchFamily="34" charset="0"/>
              </a:rPr>
              <a:t>Aggregation</a:t>
            </a:r>
          </a:p>
        </p:txBody>
      </p:sp>
      <p:sp>
        <p:nvSpPr>
          <p:cNvPr id="19" name="TextBox 18">
            <a:extLst>
              <a:ext uri="{FF2B5EF4-FFF2-40B4-BE49-F238E27FC236}">
                <a16:creationId xmlns:a16="http://schemas.microsoft.com/office/drawing/2014/main" id="{584952F7-F61E-12FB-E74E-1310C3BDBDDA}"/>
              </a:ext>
            </a:extLst>
          </p:cNvPr>
          <p:cNvSpPr txBox="1"/>
          <p:nvPr/>
        </p:nvSpPr>
        <p:spPr>
          <a:xfrm>
            <a:off x="2650166" y="5272016"/>
            <a:ext cx="2338141" cy="369332"/>
          </a:xfrm>
          <a:prstGeom prst="rect">
            <a:avLst/>
          </a:prstGeom>
          <a:noFill/>
        </p:spPr>
        <p:txBody>
          <a:bodyPr wrap="none" rtlCol="0">
            <a:spAutoFit/>
          </a:bodyPr>
          <a:lstStyle/>
          <a:p>
            <a:r>
              <a:rPr lang="en-GR" dirty="0">
                <a:latin typeface="Trebuchet MS" panose="020B0703020202090204" pitchFamily="34" charset="0"/>
              </a:rPr>
              <a:t>Input Feature Matrix</a:t>
            </a:r>
          </a:p>
        </p:txBody>
      </p:sp>
      <p:pic>
        <p:nvPicPr>
          <p:cNvPr id="20" name="Picture 2" descr="Deep learning - Free electronics icons">
            <a:extLst>
              <a:ext uri="{FF2B5EF4-FFF2-40B4-BE49-F238E27FC236}">
                <a16:creationId xmlns:a16="http://schemas.microsoft.com/office/drawing/2014/main" id="{23FCC0A7-8783-D0D7-1647-F6443BF2C33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2065"/>
          <a:stretch/>
        </p:blipFill>
        <p:spPr bwMode="auto">
          <a:xfrm>
            <a:off x="5412099" y="3236141"/>
            <a:ext cx="1025975" cy="1166743"/>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A093C77C-9ABE-6403-7B22-1A017E61C617}"/>
              </a:ext>
            </a:extLst>
          </p:cNvPr>
          <p:cNvSpPr txBox="1"/>
          <p:nvPr/>
        </p:nvSpPr>
        <p:spPr>
          <a:xfrm>
            <a:off x="5495999" y="4402884"/>
            <a:ext cx="1051891" cy="923330"/>
          </a:xfrm>
          <a:prstGeom prst="rect">
            <a:avLst/>
          </a:prstGeom>
          <a:noFill/>
        </p:spPr>
        <p:txBody>
          <a:bodyPr wrap="none" rtlCol="0">
            <a:spAutoFit/>
          </a:bodyPr>
          <a:lstStyle/>
          <a:p>
            <a:r>
              <a:rPr lang="en-GR" dirty="0">
                <a:latin typeface="Trebuchet MS" panose="020B0703020202090204" pitchFamily="34" charset="0"/>
              </a:rPr>
              <a:t>Small </a:t>
            </a:r>
          </a:p>
          <a:p>
            <a:r>
              <a:rPr lang="en-GR" dirty="0">
                <a:latin typeface="Trebuchet MS" panose="020B0703020202090204" pitchFamily="34" charset="0"/>
              </a:rPr>
              <a:t>Neural </a:t>
            </a:r>
          </a:p>
          <a:p>
            <a:r>
              <a:rPr lang="en-GR" dirty="0">
                <a:latin typeface="Trebuchet MS" panose="020B0703020202090204" pitchFamily="34" charset="0"/>
              </a:rPr>
              <a:t>Network</a:t>
            </a:r>
          </a:p>
        </p:txBody>
      </p:sp>
      <p:cxnSp>
        <p:nvCxnSpPr>
          <p:cNvPr id="22" name="Straight Connector 21">
            <a:extLst>
              <a:ext uri="{FF2B5EF4-FFF2-40B4-BE49-F238E27FC236}">
                <a16:creationId xmlns:a16="http://schemas.microsoft.com/office/drawing/2014/main" id="{A9CE7151-C345-4E83-122C-6A8D2B00AA39}"/>
              </a:ext>
            </a:extLst>
          </p:cNvPr>
          <p:cNvCxnSpPr/>
          <p:nvPr/>
        </p:nvCxnSpPr>
        <p:spPr>
          <a:xfrm>
            <a:off x="4998159" y="1445674"/>
            <a:ext cx="0" cy="4595326"/>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3" name="Right Arrow 22">
            <a:extLst>
              <a:ext uri="{FF2B5EF4-FFF2-40B4-BE49-F238E27FC236}">
                <a16:creationId xmlns:a16="http://schemas.microsoft.com/office/drawing/2014/main" id="{0E8B67E5-E51E-82AD-9A3E-D485A3040231}"/>
              </a:ext>
            </a:extLst>
          </p:cNvPr>
          <p:cNvSpPr/>
          <p:nvPr/>
        </p:nvSpPr>
        <p:spPr>
          <a:xfrm>
            <a:off x="4880672" y="3698142"/>
            <a:ext cx="324000" cy="242743"/>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R"/>
          </a:p>
        </p:txBody>
      </p:sp>
      <p:sp>
        <p:nvSpPr>
          <p:cNvPr id="24" name="Right Arrow 23">
            <a:extLst>
              <a:ext uri="{FF2B5EF4-FFF2-40B4-BE49-F238E27FC236}">
                <a16:creationId xmlns:a16="http://schemas.microsoft.com/office/drawing/2014/main" id="{5251829F-44A2-0427-1719-BDA83F9DE649}"/>
              </a:ext>
            </a:extLst>
          </p:cNvPr>
          <p:cNvSpPr/>
          <p:nvPr/>
        </p:nvSpPr>
        <p:spPr>
          <a:xfrm>
            <a:off x="6612340" y="3698142"/>
            <a:ext cx="324000" cy="242743"/>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R"/>
          </a:p>
        </p:txBody>
      </p:sp>
      <p:sp>
        <p:nvSpPr>
          <p:cNvPr id="25" name="Rounded Rectangle 24">
            <a:extLst>
              <a:ext uri="{FF2B5EF4-FFF2-40B4-BE49-F238E27FC236}">
                <a16:creationId xmlns:a16="http://schemas.microsoft.com/office/drawing/2014/main" id="{70E81F7D-73B8-DC0A-0B58-02B41A78BFFE}"/>
              </a:ext>
            </a:extLst>
          </p:cNvPr>
          <p:cNvSpPr/>
          <p:nvPr/>
        </p:nvSpPr>
        <p:spPr>
          <a:xfrm>
            <a:off x="6191896" y="1208017"/>
            <a:ext cx="2016000" cy="396000"/>
          </a:xfrm>
          <a:prstGeom prst="roundRect">
            <a:avLst/>
          </a:prstGeom>
          <a:solidFill>
            <a:schemeClr val="tx1">
              <a:alpha val="8588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R" sz="2400" dirty="0">
                <a:solidFill>
                  <a:schemeClr val="bg1"/>
                </a:solidFill>
                <a:latin typeface="Trebuchet MS" panose="020B0703020202090204" pitchFamily="34" charset="0"/>
              </a:rPr>
              <a:t>Combination</a:t>
            </a:r>
          </a:p>
        </p:txBody>
      </p:sp>
      <p:graphicFrame>
        <p:nvGraphicFramePr>
          <p:cNvPr id="26" name="Table 25">
            <a:extLst>
              <a:ext uri="{FF2B5EF4-FFF2-40B4-BE49-F238E27FC236}">
                <a16:creationId xmlns:a16="http://schemas.microsoft.com/office/drawing/2014/main" id="{D2D9BB1A-3665-660E-E1A3-D99AF4A1BFA9}"/>
              </a:ext>
            </a:extLst>
          </p:cNvPr>
          <p:cNvGraphicFramePr>
            <a:graphicFrameLocks noGrp="1"/>
          </p:cNvGraphicFramePr>
          <p:nvPr/>
        </p:nvGraphicFramePr>
        <p:xfrm>
          <a:off x="7221368" y="2277312"/>
          <a:ext cx="1495404" cy="2926080"/>
        </p:xfrm>
        <a:graphic>
          <a:graphicData uri="http://schemas.openxmlformats.org/drawingml/2006/table">
            <a:tbl>
              <a:tblPr firstRow="1" bandRow="1">
                <a:tableStyleId>{D113A9D2-9D6B-4929-AA2D-F23B5EE8CBE7}</a:tableStyleId>
              </a:tblPr>
              <a:tblGrid>
                <a:gridCol w="498468">
                  <a:extLst>
                    <a:ext uri="{9D8B030D-6E8A-4147-A177-3AD203B41FA5}">
                      <a16:colId xmlns:a16="http://schemas.microsoft.com/office/drawing/2014/main" val="195308940"/>
                    </a:ext>
                  </a:extLst>
                </a:gridCol>
                <a:gridCol w="498468">
                  <a:extLst>
                    <a:ext uri="{9D8B030D-6E8A-4147-A177-3AD203B41FA5}">
                      <a16:colId xmlns:a16="http://schemas.microsoft.com/office/drawing/2014/main" val="240185848"/>
                    </a:ext>
                  </a:extLst>
                </a:gridCol>
                <a:gridCol w="498468">
                  <a:extLst>
                    <a:ext uri="{9D8B030D-6E8A-4147-A177-3AD203B41FA5}">
                      <a16:colId xmlns:a16="http://schemas.microsoft.com/office/drawing/2014/main" val="393776068"/>
                    </a:ext>
                  </a:extLst>
                </a:gridCol>
              </a:tblGrid>
              <a:tr h="289492">
                <a:tc>
                  <a:txBody>
                    <a:bodyPr/>
                    <a:lstStyle/>
                    <a:p>
                      <a:endParaRPr lang="en-GR" dirty="0">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R" dirty="0">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R">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950016934"/>
                  </a:ext>
                </a:extLst>
              </a:tr>
              <a:tr h="289492">
                <a:tc>
                  <a:txBody>
                    <a:bodyPr/>
                    <a:lstStyle/>
                    <a:p>
                      <a:endParaRPr lang="en-GR">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R" dirty="0">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R">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825516425"/>
                  </a:ext>
                </a:extLst>
              </a:tr>
              <a:tr h="289492">
                <a:tc>
                  <a:txBody>
                    <a:bodyPr/>
                    <a:lstStyle/>
                    <a:p>
                      <a:endParaRPr lang="en-GR">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R">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R">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413392813"/>
                  </a:ext>
                </a:extLst>
              </a:tr>
              <a:tr h="289492">
                <a:tc>
                  <a:txBody>
                    <a:bodyPr/>
                    <a:lstStyle/>
                    <a:p>
                      <a:endParaRPr lang="en-GR">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R">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R" dirty="0">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493196336"/>
                  </a:ext>
                </a:extLst>
              </a:tr>
              <a:tr h="289492">
                <a:tc>
                  <a:txBody>
                    <a:bodyPr/>
                    <a:lstStyle/>
                    <a:p>
                      <a:endParaRPr lang="en-GR">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R" dirty="0">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R" dirty="0">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707941302"/>
                  </a:ext>
                </a:extLst>
              </a:tr>
              <a:tr h="289492">
                <a:tc>
                  <a:txBody>
                    <a:bodyPr/>
                    <a:lstStyle/>
                    <a:p>
                      <a:endParaRPr lang="en-GR">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R">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R" dirty="0">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170067084"/>
                  </a:ext>
                </a:extLst>
              </a:tr>
              <a:tr h="0">
                <a:tc>
                  <a:txBody>
                    <a:bodyPr/>
                    <a:lstStyle/>
                    <a:p>
                      <a:endParaRPr lang="en-GR">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R">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R" dirty="0">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828522010"/>
                  </a:ext>
                </a:extLst>
              </a:tr>
              <a:tr h="289492">
                <a:tc>
                  <a:txBody>
                    <a:bodyPr/>
                    <a:lstStyle/>
                    <a:p>
                      <a:endParaRPr lang="en-GR">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R" dirty="0">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R" dirty="0">
                        <a:ln>
                          <a:solidFill>
                            <a:schemeClr val="tx1"/>
                          </a:solidFill>
                        </a:ln>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03470207"/>
                  </a:ext>
                </a:extLst>
              </a:tr>
            </a:tbl>
          </a:graphicData>
        </a:graphic>
      </p:graphicFrame>
      <p:sp>
        <p:nvSpPr>
          <p:cNvPr id="27" name="TextBox 26">
            <a:extLst>
              <a:ext uri="{FF2B5EF4-FFF2-40B4-BE49-F238E27FC236}">
                <a16:creationId xmlns:a16="http://schemas.microsoft.com/office/drawing/2014/main" id="{1FA2CD7F-F1F9-5793-2B29-BF5239E5C88F}"/>
              </a:ext>
            </a:extLst>
          </p:cNvPr>
          <p:cNvSpPr txBox="1"/>
          <p:nvPr/>
        </p:nvSpPr>
        <p:spPr>
          <a:xfrm>
            <a:off x="6732576" y="5272016"/>
            <a:ext cx="2494594" cy="369332"/>
          </a:xfrm>
          <a:prstGeom prst="rect">
            <a:avLst/>
          </a:prstGeom>
          <a:noFill/>
        </p:spPr>
        <p:txBody>
          <a:bodyPr wrap="none" rtlCol="0">
            <a:spAutoFit/>
          </a:bodyPr>
          <a:lstStyle/>
          <a:p>
            <a:r>
              <a:rPr lang="en-GR" dirty="0">
                <a:latin typeface="Trebuchet MS" panose="020B0703020202090204" pitchFamily="34" charset="0"/>
              </a:rPr>
              <a:t>Output Feature Matrix</a:t>
            </a:r>
          </a:p>
        </p:txBody>
      </p:sp>
      <p:sp>
        <p:nvSpPr>
          <p:cNvPr id="28" name="TextBox 27">
            <a:extLst>
              <a:ext uri="{FF2B5EF4-FFF2-40B4-BE49-F238E27FC236}">
                <a16:creationId xmlns:a16="http://schemas.microsoft.com/office/drawing/2014/main" id="{7B00D74D-B914-B607-6B23-242ED5E95D37}"/>
              </a:ext>
            </a:extLst>
          </p:cNvPr>
          <p:cNvSpPr txBox="1"/>
          <p:nvPr/>
        </p:nvSpPr>
        <p:spPr>
          <a:xfrm>
            <a:off x="4029374" y="6286799"/>
            <a:ext cx="1895712" cy="461665"/>
          </a:xfrm>
          <a:prstGeom prst="rect">
            <a:avLst/>
          </a:prstGeom>
          <a:noFill/>
        </p:spPr>
        <p:txBody>
          <a:bodyPr wrap="none" rtlCol="0">
            <a:spAutoFit/>
          </a:bodyPr>
          <a:lstStyle/>
          <a:p>
            <a:r>
              <a:rPr lang="en-GR" sz="2400" dirty="0">
                <a:latin typeface="Trebuchet MS" panose="020B0703020202090204" pitchFamily="34" charset="0"/>
              </a:rPr>
              <a:t>A GNN Layer</a:t>
            </a:r>
          </a:p>
        </p:txBody>
      </p:sp>
      <p:sp>
        <p:nvSpPr>
          <p:cNvPr id="3" name="Rectangle 2">
            <a:extLst>
              <a:ext uri="{FF2B5EF4-FFF2-40B4-BE49-F238E27FC236}">
                <a16:creationId xmlns:a16="http://schemas.microsoft.com/office/drawing/2014/main" id="{CEC064B9-37BE-19DA-04BC-DEFA00C91F39}"/>
              </a:ext>
            </a:extLst>
          </p:cNvPr>
          <p:cNvSpPr/>
          <p:nvPr/>
        </p:nvSpPr>
        <p:spPr>
          <a:xfrm>
            <a:off x="5214525" y="1169697"/>
            <a:ext cx="3929476" cy="5013785"/>
          </a:xfrm>
          <a:prstGeom prst="rect">
            <a:avLst/>
          </a:prstGeom>
          <a:solidFill>
            <a:schemeClr val="bg1">
              <a:alpha val="7686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4" name="Rounded Rectangular Callout 3">
            <a:extLst>
              <a:ext uri="{FF2B5EF4-FFF2-40B4-BE49-F238E27FC236}">
                <a16:creationId xmlns:a16="http://schemas.microsoft.com/office/drawing/2014/main" id="{35EF06CC-251C-96D1-B5BE-F48E132E7CC0}"/>
              </a:ext>
            </a:extLst>
          </p:cNvPr>
          <p:cNvSpPr/>
          <p:nvPr/>
        </p:nvSpPr>
        <p:spPr>
          <a:xfrm>
            <a:off x="4202749" y="2144847"/>
            <a:ext cx="4782852" cy="1889958"/>
          </a:xfrm>
          <a:prstGeom prst="wedgeRoundRectCallout">
            <a:avLst>
              <a:gd name="adj1" fmla="val -74566"/>
              <a:gd name="adj2" fmla="val 36533"/>
              <a:gd name="adj3" fmla="val 16667"/>
            </a:avLst>
          </a:prstGeom>
          <a:solidFill>
            <a:schemeClr val="accent1">
              <a:lumMod val="20000"/>
              <a:lumOff val="80000"/>
            </a:schemeClr>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251999" tIns="36000" rIns="36000" rtlCol="0" anchor="ctr"/>
          <a:lstStyle/>
          <a:p>
            <a:r>
              <a:rPr lang="en-GB" sz="2000" dirty="0">
                <a:solidFill>
                  <a:schemeClr val="tx1"/>
                </a:solidFill>
                <a:effectLst/>
                <a:latin typeface="Trebuchet MS" panose="020B0703020202090204" pitchFamily="34" charset="0"/>
              </a:rPr>
              <a:t>In an RTX 3090 GPU with ~900 GB/s bandwidth, GNN aggregation: </a:t>
            </a:r>
          </a:p>
          <a:p>
            <a:pPr marL="285750" indent="-285750">
              <a:buFont typeface="Arial" panose="020B0604020202020204" pitchFamily="34" charset="0"/>
              <a:buChar char="•"/>
            </a:pPr>
            <a:r>
              <a:rPr lang="en-GB" sz="2000" dirty="0">
                <a:solidFill>
                  <a:schemeClr val="tx1"/>
                </a:solidFill>
                <a:effectLst/>
                <a:latin typeface="Trebuchet MS" panose="020B0703020202090204" pitchFamily="34" charset="0"/>
              </a:rPr>
              <a:t>takes </a:t>
            </a:r>
            <a:r>
              <a:rPr lang="en-GB" sz="2000" b="1" dirty="0">
                <a:solidFill>
                  <a:schemeClr val="tx1"/>
                </a:solidFill>
                <a:effectLst/>
                <a:latin typeface="Trebuchet MS" panose="020B0703020202090204" pitchFamily="34" charset="0"/>
              </a:rPr>
              <a:t>~91% </a:t>
            </a:r>
            <a:r>
              <a:rPr lang="en-GB" sz="2000" dirty="0">
                <a:solidFill>
                  <a:schemeClr val="tx1"/>
                </a:solidFill>
                <a:effectLst/>
                <a:latin typeface="Trebuchet MS" panose="020B0703020202090204" pitchFamily="34" charset="0"/>
              </a:rPr>
              <a:t>of the inference time</a:t>
            </a:r>
          </a:p>
          <a:p>
            <a:pPr marL="285750" indent="-285750">
              <a:buFont typeface="Arial" panose="020B0604020202020204" pitchFamily="34" charset="0"/>
              <a:buChar char="•"/>
            </a:pPr>
            <a:r>
              <a:rPr lang="en-GB" sz="2000" dirty="0">
                <a:solidFill>
                  <a:schemeClr val="tx1"/>
                </a:solidFill>
                <a:effectLst/>
                <a:latin typeface="Trebuchet MS" panose="020B0703020202090204" pitchFamily="34" charset="0"/>
              </a:rPr>
              <a:t>achieves </a:t>
            </a:r>
            <a:r>
              <a:rPr lang="en-GB" sz="2000" b="1" dirty="0">
                <a:solidFill>
                  <a:schemeClr val="tx1"/>
                </a:solidFill>
                <a:effectLst/>
                <a:latin typeface="Trebuchet MS" panose="020B0703020202090204" pitchFamily="34" charset="0"/>
              </a:rPr>
              <a:t>~3% </a:t>
            </a:r>
            <a:r>
              <a:rPr lang="en-GB" sz="2000" dirty="0">
                <a:solidFill>
                  <a:schemeClr val="tx1"/>
                </a:solidFill>
                <a:effectLst/>
                <a:latin typeface="Trebuchet MS" panose="020B0703020202090204" pitchFamily="34" charset="0"/>
              </a:rPr>
              <a:t>core utilization </a:t>
            </a:r>
          </a:p>
        </p:txBody>
      </p:sp>
      <p:sp>
        <p:nvSpPr>
          <p:cNvPr id="5" name="Rectangle 4">
            <a:extLst>
              <a:ext uri="{FF2B5EF4-FFF2-40B4-BE49-F238E27FC236}">
                <a16:creationId xmlns:a16="http://schemas.microsoft.com/office/drawing/2014/main" id="{21F0F175-1932-B639-C9F0-332E64D7256C}"/>
              </a:ext>
            </a:extLst>
          </p:cNvPr>
          <p:cNvSpPr/>
          <p:nvPr/>
        </p:nvSpPr>
        <p:spPr>
          <a:xfrm>
            <a:off x="-17825" y="4648683"/>
            <a:ext cx="9143999" cy="1332920"/>
          </a:xfrm>
          <a:prstGeom prst="rect">
            <a:avLst/>
          </a:prstGeom>
          <a:solidFill>
            <a:srgbClr val="ECF4FF"/>
          </a:solid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lumMod val="75000"/>
                    <a:lumOff val="25000"/>
                  </a:schemeClr>
                </a:solidFill>
                <a:latin typeface="Trebuchet MS" panose="020B0703020202090204" pitchFamily="34" charset="0"/>
              </a:rPr>
              <a:t>GNN execution is significantly </a:t>
            </a:r>
            <a:r>
              <a:rPr lang="en-US" sz="3200" dirty="0">
                <a:solidFill>
                  <a:schemeClr val="accent2"/>
                </a:solidFill>
                <a:latin typeface="Trebuchet MS" panose="020B0703020202090204" pitchFamily="34" charset="0"/>
              </a:rPr>
              <a:t>limited</a:t>
            </a:r>
            <a:r>
              <a:rPr lang="en-US" sz="3200" dirty="0">
                <a:solidFill>
                  <a:schemeClr val="tx1">
                    <a:lumMod val="75000"/>
                    <a:lumOff val="25000"/>
                  </a:schemeClr>
                </a:solidFill>
                <a:latin typeface="Trebuchet MS" panose="020B0703020202090204" pitchFamily="34" charset="0"/>
              </a:rPr>
              <a:t> by </a:t>
            </a:r>
            <a:r>
              <a:rPr lang="en-US" sz="3200" dirty="0">
                <a:solidFill>
                  <a:schemeClr val="accent2"/>
                </a:solidFill>
                <a:latin typeface="Trebuchet MS" panose="020B0703020202090204" pitchFamily="34" charset="0"/>
              </a:rPr>
              <a:t>memory bandwidth </a:t>
            </a:r>
            <a:r>
              <a:rPr lang="en-US" sz="3200" dirty="0">
                <a:solidFill>
                  <a:schemeClr val="tx1">
                    <a:lumMod val="75000"/>
                    <a:lumOff val="25000"/>
                  </a:schemeClr>
                </a:solidFill>
                <a:latin typeface="Trebuchet MS" panose="020B0703020202090204" pitchFamily="34" charset="0"/>
              </a:rPr>
              <a:t>in processor-centric systems</a:t>
            </a:r>
            <a:endParaRPr lang="en-GR" sz="3200" dirty="0">
              <a:solidFill>
                <a:schemeClr val="tx1">
                  <a:lumMod val="75000"/>
                  <a:lumOff val="25000"/>
                </a:schemeClr>
              </a:solidFill>
              <a:latin typeface="Trebuchet MS" panose="020B0703020202090204" pitchFamily="34" charset="0"/>
            </a:endParaRPr>
          </a:p>
        </p:txBody>
      </p:sp>
    </p:spTree>
    <p:extLst>
      <p:ext uri="{BB962C8B-B14F-4D97-AF65-F5344CB8AC3E}">
        <p14:creationId xmlns:p14="http://schemas.microsoft.com/office/powerpoint/2010/main" val="1295386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120486"/>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R" sz="3600" dirty="0">
                <a:solidFill>
                  <a:schemeClr val="accent3"/>
                </a:solidFill>
                <a:latin typeface="Trebuchet MS" panose="020B0703020202090204" pitchFamily="34" charset="0"/>
              </a:rPr>
              <a:t>The PyGim Framework: Overview</a:t>
            </a:r>
            <a:endParaRPr lang="en-GB" sz="3600" dirty="0">
              <a:solidFill>
                <a:schemeClr val="accent3"/>
              </a:solidFill>
              <a:latin typeface="Trebuchet MS" panose="020B0703020202090204" pitchFamily="34" charset="0"/>
            </a:endParaRPr>
          </a:p>
        </p:txBody>
      </p:sp>
      <p:sp>
        <p:nvSpPr>
          <p:cNvPr id="76" name="Slide Number Placeholder 104">
            <a:extLst>
              <a:ext uri="{FF2B5EF4-FFF2-40B4-BE49-F238E27FC236}">
                <a16:creationId xmlns:a16="http://schemas.microsoft.com/office/drawing/2014/main" id="{8296DB2D-C14C-31BC-36AB-FF9609F4ACD6}"/>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3"/>
                </a:solidFill>
                <a:latin typeface="Trebuchet MS" panose="020B0703020202090204" pitchFamily="34" charset="0"/>
              </a:rPr>
              <a:t>45</a:t>
            </a:fld>
            <a:endParaRPr lang="en-GR" sz="2800" dirty="0">
              <a:solidFill>
                <a:schemeClr val="accent3"/>
              </a:solidFill>
              <a:latin typeface="Trebuchet MS" panose="020B0703020202090204" pitchFamily="34" charset="0"/>
            </a:endParaRPr>
          </a:p>
        </p:txBody>
      </p:sp>
      <p:grpSp>
        <p:nvGrpSpPr>
          <p:cNvPr id="7" name="Group 6">
            <a:extLst>
              <a:ext uri="{FF2B5EF4-FFF2-40B4-BE49-F238E27FC236}">
                <a16:creationId xmlns:a16="http://schemas.microsoft.com/office/drawing/2014/main" id="{9B30B913-B21E-1073-EB9D-1C91F161200A}"/>
              </a:ext>
            </a:extLst>
          </p:cNvPr>
          <p:cNvGrpSpPr>
            <a:grpSpLocks noChangeAspect="1"/>
          </p:cNvGrpSpPr>
          <p:nvPr/>
        </p:nvGrpSpPr>
        <p:grpSpPr>
          <a:xfrm>
            <a:off x="196456" y="2177175"/>
            <a:ext cx="2478331" cy="2054988"/>
            <a:chOff x="24000558" y="10966838"/>
            <a:chExt cx="4776106" cy="3960277"/>
          </a:xfrm>
        </p:grpSpPr>
        <p:sp>
          <p:nvSpPr>
            <p:cNvPr id="9" name="Rectangle 8">
              <a:extLst>
                <a:ext uri="{FF2B5EF4-FFF2-40B4-BE49-F238E27FC236}">
                  <a16:creationId xmlns:a16="http://schemas.microsoft.com/office/drawing/2014/main" id="{B45467C1-36F8-5A93-30B9-423C5FAF25EA}"/>
                </a:ext>
              </a:extLst>
            </p:cNvPr>
            <p:cNvSpPr/>
            <p:nvPr/>
          </p:nvSpPr>
          <p:spPr>
            <a:xfrm>
              <a:off x="25508787" y="12399003"/>
              <a:ext cx="1759649" cy="1027504"/>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algn="ctr"/>
              <a:r>
                <a:rPr lang="en-GR" sz="2200" dirty="0">
                  <a:solidFill>
                    <a:schemeClr val="accent5">
                      <a:lumMod val="75000"/>
                    </a:schemeClr>
                  </a:solidFill>
                  <a:latin typeface="Avenir Medium" panose="02000503020000020003" pitchFamily="2" charset="0"/>
                  <a:cs typeface="Segoe UI" panose="020B0502040204020203" pitchFamily="34" charset="0"/>
                </a:rPr>
                <a:t>PyGim</a:t>
              </a:r>
              <a:endParaRPr lang="en-GR" sz="2200" dirty="0">
                <a:solidFill>
                  <a:schemeClr val="accent5">
                    <a:lumMod val="75000"/>
                  </a:schemeClr>
                </a:solidFill>
                <a:latin typeface="Avenir Medium" panose="02000503020000020003" pitchFamily="2" charset="0"/>
                <a:ea typeface="Ayuthaya" pitchFamily="2" charset="-34"/>
                <a:cs typeface="Phosphate Inline" panose="02000506050000020004" pitchFamily="2" charset="77"/>
              </a:endParaRPr>
            </a:p>
          </p:txBody>
        </p:sp>
        <p:pic>
          <p:nvPicPr>
            <p:cNvPr id="10" name="Picture 4" descr="Artificial Intelligence Brain Vector Art, Icons, and Graphics for Free  Download">
              <a:extLst>
                <a:ext uri="{FF2B5EF4-FFF2-40B4-BE49-F238E27FC236}">
                  <a16:creationId xmlns:a16="http://schemas.microsoft.com/office/drawing/2014/main" id="{3D443FD3-5034-7943-56C5-F8F2F14C5B9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490" t="33991" r="66808" b="33427"/>
            <a:stretch/>
          </p:blipFill>
          <p:spPr bwMode="auto">
            <a:xfrm rot="16200000">
              <a:off x="25683718" y="13210539"/>
              <a:ext cx="1409786" cy="202336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Artificial Intelligence Brain Vector Art, Icons, and Graphics for Free  Download">
              <a:extLst>
                <a:ext uri="{FF2B5EF4-FFF2-40B4-BE49-F238E27FC236}">
                  <a16:creationId xmlns:a16="http://schemas.microsoft.com/office/drawing/2014/main" id="{C78476E1-A694-E495-2D51-E14F0AEC86B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490" t="33991" r="66808" b="33427"/>
            <a:stretch/>
          </p:blipFill>
          <p:spPr bwMode="auto">
            <a:xfrm rot="5400000">
              <a:off x="25683718" y="10660048"/>
              <a:ext cx="1409786" cy="202336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Artificial Intelligence Brain Vector Art, Icons, and Graphics for Free  Download">
              <a:extLst>
                <a:ext uri="{FF2B5EF4-FFF2-40B4-BE49-F238E27FC236}">
                  <a16:creationId xmlns:a16="http://schemas.microsoft.com/office/drawing/2014/main" id="{D1D001FA-E293-0CDB-E21F-6055310BEF1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280" t="47226" r="66808" b="33427"/>
            <a:stretch/>
          </p:blipFill>
          <p:spPr bwMode="auto">
            <a:xfrm>
              <a:off x="24000558" y="12312039"/>
              <a:ext cx="1422872" cy="1201433"/>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Artificial Intelligence Brain Vector Art, Icons, and Graphics for Free  Download">
              <a:extLst>
                <a:ext uri="{FF2B5EF4-FFF2-40B4-BE49-F238E27FC236}">
                  <a16:creationId xmlns:a16="http://schemas.microsoft.com/office/drawing/2014/main" id="{82F83C63-EEED-8952-1985-837C709C439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280" t="47226" r="66808" b="33427"/>
            <a:stretch/>
          </p:blipFill>
          <p:spPr bwMode="auto">
            <a:xfrm rot="10800000">
              <a:off x="27353792" y="12312039"/>
              <a:ext cx="1422872" cy="1201433"/>
            </a:xfrm>
            <a:prstGeom prst="rect">
              <a:avLst/>
            </a:prstGeom>
            <a:noFill/>
            <a:extLst>
              <a:ext uri="{909E8E84-426E-40DD-AFC4-6F175D3DCCD1}">
                <a14:hiddenFill xmlns:a14="http://schemas.microsoft.com/office/drawing/2010/main">
                  <a:solidFill>
                    <a:srgbClr val="FFFFFF"/>
                  </a:solidFill>
                </a14:hiddenFill>
              </a:ext>
            </a:extLst>
          </p:spPr>
        </p:pic>
      </p:grpSp>
      <p:sp>
        <p:nvSpPr>
          <p:cNvPr id="30" name="TextBox 29">
            <a:extLst>
              <a:ext uri="{FF2B5EF4-FFF2-40B4-BE49-F238E27FC236}">
                <a16:creationId xmlns:a16="http://schemas.microsoft.com/office/drawing/2014/main" id="{E15A4964-12B4-1DBF-60CE-A36A700E6768}"/>
              </a:ext>
            </a:extLst>
          </p:cNvPr>
          <p:cNvSpPr txBox="1"/>
          <p:nvPr/>
        </p:nvSpPr>
        <p:spPr>
          <a:xfrm>
            <a:off x="2882865" y="1401358"/>
            <a:ext cx="5986786" cy="3785652"/>
          </a:xfrm>
          <a:prstGeom prst="rect">
            <a:avLst/>
          </a:prstGeom>
          <a:noFill/>
        </p:spPr>
        <p:txBody>
          <a:bodyPr wrap="square" rtlCol="0">
            <a:spAutoFit/>
          </a:bodyPr>
          <a:lstStyle/>
          <a:p>
            <a:r>
              <a:rPr lang="en-US" sz="2400" dirty="0" err="1">
                <a:latin typeface="Trebuchet MS" panose="020B0703020202090204" pitchFamily="34" charset="0"/>
                <a:cs typeface="Segoe UI" panose="020B0502040204020203" pitchFamily="34" charset="0"/>
              </a:rPr>
              <a:t>PyGim</a:t>
            </a:r>
            <a:r>
              <a:rPr lang="en-US" sz="2400" dirty="0">
                <a:latin typeface="Trebuchet MS" panose="020B0703020202090204" pitchFamily="34" charset="0"/>
                <a:cs typeface="Segoe UI" panose="020B0502040204020203" pitchFamily="34" charset="0"/>
              </a:rPr>
              <a:t>:</a:t>
            </a:r>
          </a:p>
          <a:p>
            <a:pPr marL="406518" indent="-406518">
              <a:buFont typeface="Arial" panose="020B0604020202020204" pitchFamily="34" charset="0"/>
              <a:buChar char="•"/>
            </a:pPr>
            <a:r>
              <a:rPr lang="en-US" sz="2400" dirty="0">
                <a:latin typeface="Trebuchet MS" panose="020B0703020202090204" pitchFamily="34" charset="0"/>
                <a:cs typeface="Segoe UI" panose="020B0502040204020203" pitchFamily="34" charset="0"/>
              </a:rPr>
              <a:t>An </a:t>
            </a:r>
            <a:r>
              <a:rPr lang="en-US" sz="2400" dirty="0">
                <a:solidFill>
                  <a:schemeClr val="accent3"/>
                </a:solidFill>
                <a:latin typeface="Trebuchet MS" panose="020B0703020202090204" pitchFamily="34" charset="0"/>
                <a:cs typeface="Segoe UI" panose="020B0502040204020203" pitchFamily="34" charset="0"/>
              </a:rPr>
              <a:t>efficient</a:t>
            </a:r>
            <a:r>
              <a:rPr lang="en-US" sz="2400" dirty="0">
                <a:latin typeface="Trebuchet MS" panose="020B0703020202090204" pitchFamily="34" charset="0"/>
                <a:cs typeface="Segoe UI" panose="020B0502040204020203" pitchFamily="34" charset="0"/>
              </a:rPr>
              <a:t> GNN framework for real PIM systems</a:t>
            </a:r>
          </a:p>
          <a:p>
            <a:pPr marL="406518" indent="-406518">
              <a:buFont typeface="Arial" panose="020B0604020202020204" pitchFamily="34" charset="0"/>
              <a:buChar char="•"/>
            </a:pPr>
            <a:r>
              <a:rPr lang="en-US" sz="2400" dirty="0">
                <a:latin typeface="Trebuchet MS" panose="020B0703020202090204" pitchFamily="34" charset="0"/>
                <a:cs typeface="Segoe UI" panose="020B0502040204020203" pitchFamily="34" charset="0"/>
              </a:rPr>
              <a:t>Bridges the gap between </a:t>
            </a:r>
            <a:r>
              <a:rPr lang="en-US" sz="2400" dirty="0">
                <a:solidFill>
                  <a:schemeClr val="accent4"/>
                </a:solidFill>
                <a:latin typeface="Trebuchet MS" panose="020B0703020202090204" pitchFamily="34" charset="0"/>
                <a:cs typeface="Segoe UI" panose="020B0502040204020203" pitchFamily="34" charset="0"/>
              </a:rPr>
              <a:t>ML engineers </a:t>
            </a:r>
            <a:r>
              <a:rPr lang="en-US" sz="2400" dirty="0">
                <a:latin typeface="Trebuchet MS" panose="020B0703020202090204" pitchFamily="34" charset="0"/>
                <a:cs typeface="Segoe UI" panose="020B0502040204020203" pitchFamily="34" charset="0"/>
              </a:rPr>
              <a:t>and </a:t>
            </a:r>
            <a:r>
              <a:rPr lang="en-US" sz="2400" dirty="0">
                <a:solidFill>
                  <a:schemeClr val="accent4"/>
                </a:solidFill>
                <a:latin typeface="Trebuchet MS" panose="020B0703020202090204" pitchFamily="34" charset="0"/>
                <a:cs typeface="Segoe UI" panose="020B0502040204020203" pitchFamily="34" charset="0"/>
              </a:rPr>
              <a:t>real PIM hardware</a:t>
            </a:r>
            <a:r>
              <a:rPr lang="en-US" sz="2400" dirty="0">
                <a:latin typeface="Trebuchet MS" panose="020B0703020202090204" pitchFamily="34" charset="0"/>
                <a:cs typeface="Segoe UI" panose="020B0502040204020203" pitchFamily="34" charset="0"/>
              </a:rPr>
              <a:t> for GNNs</a:t>
            </a:r>
          </a:p>
          <a:p>
            <a:pPr marL="406518" indent="-406518">
              <a:buFont typeface="Arial" panose="020B0604020202020204" pitchFamily="34" charset="0"/>
              <a:buChar char="•"/>
            </a:pPr>
            <a:r>
              <a:rPr lang="en-US" sz="2400" dirty="0">
                <a:latin typeface="Trebuchet MS" panose="020B0703020202090204" pitchFamily="34" charset="0"/>
                <a:cs typeface="Segoe UI" panose="020B0502040204020203" pitchFamily="34" charset="0"/>
              </a:rPr>
              <a:t>Incorporates </a:t>
            </a:r>
            <a:r>
              <a:rPr lang="en-US" sz="2400" dirty="0">
                <a:solidFill>
                  <a:schemeClr val="accent1"/>
                </a:solidFill>
                <a:latin typeface="Trebuchet MS" panose="020B0703020202090204" pitchFamily="34" charset="0"/>
                <a:cs typeface="Segoe UI" panose="020B0502040204020203" pitchFamily="34" charset="0"/>
              </a:rPr>
              <a:t>4 key techniques</a:t>
            </a:r>
            <a:r>
              <a:rPr lang="en-US" sz="2400" dirty="0">
                <a:latin typeface="Trebuchet MS" panose="020B0703020202090204" pitchFamily="34" charset="0"/>
                <a:cs typeface="Segoe UI" panose="020B0502040204020203" pitchFamily="34" charset="0"/>
              </a:rPr>
              <a:t>:</a:t>
            </a:r>
          </a:p>
          <a:p>
            <a:pPr marL="867628" lvl="1" indent="-457334">
              <a:buFont typeface="+mj-lt"/>
              <a:buAutoNum type="arabicPeriod"/>
            </a:pPr>
            <a:r>
              <a:rPr lang="en-US" sz="2400" dirty="0">
                <a:latin typeface="Trebuchet MS" panose="020B0703020202090204" pitchFamily="34" charset="0"/>
                <a:cs typeface="Segoe UI" panose="020B0502040204020203" pitchFamily="34" charset="0"/>
              </a:rPr>
              <a:t>Cooperative Acceleration (CoA)</a:t>
            </a:r>
          </a:p>
          <a:p>
            <a:pPr marL="867628" lvl="1" indent="-457334">
              <a:buFont typeface="+mj-lt"/>
              <a:buAutoNum type="arabicPeriod"/>
            </a:pPr>
            <a:r>
              <a:rPr lang="en-US" sz="2400" dirty="0">
                <a:latin typeface="Trebuchet MS" panose="020B0703020202090204" pitchFamily="34" charset="0"/>
                <a:cs typeface="Segoe UI" panose="020B0502040204020203" pitchFamily="34" charset="0"/>
              </a:rPr>
              <a:t>Parallelism Fusion (</a:t>
            </a:r>
            <a:r>
              <a:rPr lang="en-US" sz="2400" dirty="0" err="1">
                <a:latin typeface="Trebuchet MS" panose="020B0703020202090204" pitchFamily="34" charset="0"/>
                <a:cs typeface="Segoe UI" panose="020B0502040204020203" pitchFamily="34" charset="0"/>
              </a:rPr>
              <a:t>PaF</a:t>
            </a:r>
            <a:r>
              <a:rPr lang="en-US" sz="2400" dirty="0">
                <a:latin typeface="Trebuchet MS" panose="020B0703020202090204" pitchFamily="34" charset="0"/>
                <a:cs typeface="Segoe UI" panose="020B0502040204020203" pitchFamily="34" charset="0"/>
              </a:rPr>
              <a:t>)</a:t>
            </a:r>
          </a:p>
          <a:p>
            <a:pPr marL="867628" lvl="1" indent="-457334">
              <a:buFont typeface="+mj-lt"/>
              <a:buAutoNum type="arabicPeriod"/>
            </a:pPr>
            <a:r>
              <a:rPr lang="en-US" sz="2400" dirty="0">
                <a:latin typeface="Trebuchet MS" panose="020B0703020202090204" pitchFamily="34" charset="0"/>
                <a:cs typeface="Segoe UI" panose="020B0502040204020203" pitchFamily="34" charset="0"/>
              </a:rPr>
              <a:t>Lightweight Tuner</a:t>
            </a:r>
          </a:p>
          <a:p>
            <a:pPr marL="867628" lvl="1" indent="-457334">
              <a:buFont typeface="+mj-lt"/>
              <a:buAutoNum type="arabicPeriod"/>
            </a:pPr>
            <a:r>
              <a:rPr lang="en-US" sz="2400" dirty="0">
                <a:latin typeface="Trebuchet MS" panose="020B0703020202090204" pitchFamily="34" charset="0"/>
                <a:cs typeface="Segoe UI" panose="020B0502040204020203" pitchFamily="34" charset="0"/>
              </a:rPr>
              <a:t>Python-like Programming Interface</a:t>
            </a:r>
          </a:p>
        </p:txBody>
      </p:sp>
    </p:spTree>
    <p:extLst>
      <p:ext uri="{BB962C8B-B14F-4D97-AF65-F5344CB8AC3E}">
        <p14:creationId xmlns:p14="http://schemas.microsoft.com/office/powerpoint/2010/main" val="37708237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120486"/>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R" sz="3600" dirty="0">
                <a:solidFill>
                  <a:schemeClr val="accent3"/>
                </a:solidFill>
                <a:latin typeface="Trebuchet MS" panose="020B0703020202090204" pitchFamily="34" charset="0"/>
              </a:rPr>
              <a:t>PyGim Cooperative Acceleration (CoA)</a:t>
            </a:r>
            <a:endParaRPr lang="en-GB" sz="3600" dirty="0">
              <a:solidFill>
                <a:schemeClr val="accent3"/>
              </a:solidFill>
              <a:latin typeface="Trebuchet MS" panose="020B0703020202090204" pitchFamily="34" charset="0"/>
            </a:endParaRPr>
          </a:p>
        </p:txBody>
      </p:sp>
      <p:sp>
        <p:nvSpPr>
          <p:cNvPr id="76" name="Slide Number Placeholder 104">
            <a:extLst>
              <a:ext uri="{FF2B5EF4-FFF2-40B4-BE49-F238E27FC236}">
                <a16:creationId xmlns:a16="http://schemas.microsoft.com/office/drawing/2014/main" id="{8296DB2D-C14C-31BC-36AB-FF9609F4ACD6}"/>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3"/>
                </a:solidFill>
                <a:latin typeface="Trebuchet MS" panose="020B0703020202090204" pitchFamily="34" charset="0"/>
              </a:rPr>
              <a:t>46</a:t>
            </a:fld>
            <a:endParaRPr lang="en-GR" sz="2800" dirty="0">
              <a:solidFill>
                <a:schemeClr val="accent3"/>
              </a:solidFill>
              <a:latin typeface="Trebuchet MS" panose="020B0703020202090204" pitchFamily="34" charset="0"/>
            </a:endParaRPr>
          </a:p>
        </p:txBody>
      </p:sp>
      <p:sp>
        <p:nvSpPr>
          <p:cNvPr id="2" name="Rounded Rectangle 1">
            <a:extLst>
              <a:ext uri="{FF2B5EF4-FFF2-40B4-BE49-F238E27FC236}">
                <a16:creationId xmlns:a16="http://schemas.microsoft.com/office/drawing/2014/main" id="{01A6C225-F4B1-D5C1-FA28-D24290FCFD51}"/>
              </a:ext>
            </a:extLst>
          </p:cNvPr>
          <p:cNvSpPr/>
          <p:nvPr/>
        </p:nvSpPr>
        <p:spPr>
          <a:xfrm>
            <a:off x="313323" y="2850745"/>
            <a:ext cx="1868268" cy="3077128"/>
          </a:xfrm>
          <a:prstGeom prst="roundRect">
            <a:avLst>
              <a:gd name="adj" fmla="val 7426"/>
            </a:avLst>
          </a:prstGeom>
          <a:solidFill>
            <a:schemeClr val="bg2">
              <a:lumMod val="9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nchorCtr="1"/>
          <a:lstStyle/>
          <a:p>
            <a:pPr algn="ctr"/>
            <a:r>
              <a:rPr lang="en-GR" sz="2400" dirty="0">
                <a:solidFill>
                  <a:schemeClr val="tx1"/>
                </a:solidFill>
                <a:latin typeface="Trebuchet MS" panose="020B0703020202090204" pitchFamily="34" charset="0"/>
              </a:rPr>
              <a:t>Host CPU</a:t>
            </a:r>
          </a:p>
        </p:txBody>
      </p:sp>
      <p:grpSp>
        <p:nvGrpSpPr>
          <p:cNvPr id="3" name="Group 2">
            <a:extLst>
              <a:ext uri="{FF2B5EF4-FFF2-40B4-BE49-F238E27FC236}">
                <a16:creationId xmlns:a16="http://schemas.microsoft.com/office/drawing/2014/main" id="{3E07365C-57C8-D59A-ADE8-23BE246EA3DF}"/>
              </a:ext>
            </a:extLst>
          </p:cNvPr>
          <p:cNvGrpSpPr/>
          <p:nvPr/>
        </p:nvGrpSpPr>
        <p:grpSpPr>
          <a:xfrm>
            <a:off x="3045081" y="4269306"/>
            <a:ext cx="5328000" cy="1764000"/>
            <a:chOff x="3418027" y="4092375"/>
            <a:chExt cx="5981074" cy="2549891"/>
          </a:xfrm>
        </p:grpSpPr>
        <p:grpSp>
          <p:nvGrpSpPr>
            <p:cNvPr id="4" name="Group 3">
              <a:extLst>
                <a:ext uri="{FF2B5EF4-FFF2-40B4-BE49-F238E27FC236}">
                  <a16:creationId xmlns:a16="http://schemas.microsoft.com/office/drawing/2014/main" id="{89331D3C-A142-8105-8F04-C5378320AB40}"/>
                </a:ext>
              </a:extLst>
            </p:cNvPr>
            <p:cNvGrpSpPr/>
            <p:nvPr/>
          </p:nvGrpSpPr>
          <p:grpSpPr>
            <a:xfrm>
              <a:off x="3418027" y="4092375"/>
              <a:ext cx="5981074" cy="2549891"/>
              <a:chOff x="3212433" y="3980672"/>
              <a:chExt cx="5981074" cy="2549891"/>
            </a:xfrm>
          </p:grpSpPr>
          <p:sp>
            <p:nvSpPr>
              <p:cNvPr id="27" name="Rounded Rectangle 26">
                <a:extLst>
                  <a:ext uri="{FF2B5EF4-FFF2-40B4-BE49-F238E27FC236}">
                    <a16:creationId xmlns:a16="http://schemas.microsoft.com/office/drawing/2014/main" id="{1A9FBFC6-A71B-A599-9D61-1ACAE09EC610}"/>
                  </a:ext>
                </a:extLst>
              </p:cNvPr>
              <p:cNvSpPr/>
              <p:nvPr/>
            </p:nvSpPr>
            <p:spPr>
              <a:xfrm>
                <a:off x="3212433" y="4469950"/>
                <a:ext cx="5459706" cy="2060613"/>
              </a:xfrm>
              <a:prstGeom prst="roundRect">
                <a:avLst>
                  <a:gd name="adj" fmla="val 7426"/>
                </a:avLst>
              </a:prstGeom>
              <a:solidFill>
                <a:schemeClr val="accent3">
                  <a:lumMod val="20000"/>
                  <a:lumOff val="8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en-GR" dirty="0">
                    <a:solidFill>
                      <a:schemeClr val="tx1"/>
                    </a:solidFill>
                    <a:latin typeface="Trebuchet MS" panose="020B0703020202090204" pitchFamily="34" charset="0"/>
                  </a:rPr>
                  <a:t>PIM-Enabled Memory</a:t>
                </a:r>
              </a:p>
            </p:txBody>
          </p:sp>
          <p:sp>
            <p:nvSpPr>
              <p:cNvPr id="28" name="Rounded Rectangle 27">
                <a:extLst>
                  <a:ext uri="{FF2B5EF4-FFF2-40B4-BE49-F238E27FC236}">
                    <a16:creationId xmlns:a16="http://schemas.microsoft.com/office/drawing/2014/main" id="{01E315BD-6A6B-AA21-0C20-B3053CAE4835}"/>
                  </a:ext>
                </a:extLst>
              </p:cNvPr>
              <p:cNvSpPr/>
              <p:nvPr/>
            </p:nvSpPr>
            <p:spPr>
              <a:xfrm>
                <a:off x="3380875" y="4317552"/>
                <a:ext cx="5459706" cy="2060613"/>
              </a:xfrm>
              <a:prstGeom prst="roundRect">
                <a:avLst>
                  <a:gd name="adj" fmla="val 7426"/>
                </a:avLst>
              </a:prstGeom>
              <a:solidFill>
                <a:schemeClr val="accent3">
                  <a:lumMod val="20000"/>
                  <a:lumOff val="8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en-GR" dirty="0">
                    <a:solidFill>
                      <a:schemeClr val="tx1"/>
                    </a:solidFill>
                    <a:latin typeface="Trebuchet MS" panose="020B0703020202090204" pitchFamily="34" charset="0"/>
                  </a:rPr>
                  <a:t>PIM-Enabled Memory</a:t>
                </a:r>
              </a:p>
            </p:txBody>
          </p:sp>
          <p:sp>
            <p:nvSpPr>
              <p:cNvPr id="31" name="Rounded Rectangle 30">
                <a:extLst>
                  <a:ext uri="{FF2B5EF4-FFF2-40B4-BE49-F238E27FC236}">
                    <a16:creationId xmlns:a16="http://schemas.microsoft.com/office/drawing/2014/main" id="{6CFFD58B-8346-71E5-9AB0-480A4F43E349}"/>
                  </a:ext>
                </a:extLst>
              </p:cNvPr>
              <p:cNvSpPr/>
              <p:nvPr/>
            </p:nvSpPr>
            <p:spPr>
              <a:xfrm>
                <a:off x="3549317" y="4165154"/>
                <a:ext cx="5459706" cy="2060613"/>
              </a:xfrm>
              <a:prstGeom prst="roundRect">
                <a:avLst>
                  <a:gd name="adj" fmla="val 7426"/>
                </a:avLst>
              </a:prstGeom>
              <a:solidFill>
                <a:schemeClr val="accent3">
                  <a:lumMod val="20000"/>
                  <a:lumOff val="8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en-GR" dirty="0">
                    <a:solidFill>
                      <a:schemeClr val="tx1"/>
                    </a:solidFill>
                    <a:latin typeface="Trebuchet MS" panose="020B0703020202090204" pitchFamily="34" charset="0"/>
                  </a:rPr>
                  <a:t>PIM-Enabled Memory</a:t>
                </a:r>
              </a:p>
            </p:txBody>
          </p:sp>
          <p:sp>
            <p:nvSpPr>
              <p:cNvPr id="32" name="Rounded Rectangle 31">
                <a:extLst>
                  <a:ext uri="{FF2B5EF4-FFF2-40B4-BE49-F238E27FC236}">
                    <a16:creationId xmlns:a16="http://schemas.microsoft.com/office/drawing/2014/main" id="{8C53A238-B869-0A73-8F7A-12FC50D9212B}"/>
                  </a:ext>
                </a:extLst>
              </p:cNvPr>
              <p:cNvSpPr/>
              <p:nvPr/>
            </p:nvSpPr>
            <p:spPr>
              <a:xfrm>
                <a:off x="3733801" y="3980672"/>
                <a:ext cx="5459706" cy="2060613"/>
              </a:xfrm>
              <a:prstGeom prst="roundRect">
                <a:avLst>
                  <a:gd name="adj" fmla="val 7426"/>
                </a:avLst>
              </a:prstGeom>
              <a:solidFill>
                <a:schemeClr val="accent3">
                  <a:lumMod val="20000"/>
                  <a:lumOff val="8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en-GR" sz="2000" dirty="0">
                    <a:solidFill>
                      <a:schemeClr val="tx1"/>
                    </a:solidFill>
                    <a:latin typeface="Trebuchet MS" panose="020B0703020202090204" pitchFamily="34" charset="0"/>
                  </a:rPr>
                  <a:t>PIM-Enabled Memory</a:t>
                </a:r>
              </a:p>
            </p:txBody>
          </p:sp>
        </p:grpSp>
        <p:grpSp>
          <p:nvGrpSpPr>
            <p:cNvPr id="5" name="Group 4">
              <a:extLst>
                <a:ext uri="{FF2B5EF4-FFF2-40B4-BE49-F238E27FC236}">
                  <a16:creationId xmlns:a16="http://schemas.microsoft.com/office/drawing/2014/main" id="{0D30289F-4B65-D6A0-401E-E45E17ADD290}"/>
                </a:ext>
              </a:extLst>
            </p:cNvPr>
            <p:cNvGrpSpPr/>
            <p:nvPr/>
          </p:nvGrpSpPr>
          <p:grpSpPr>
            <a:xfrm>
              <a:off x="4078314" y="4570192"/>
              <a:ext cx="1231603" cy="1467547"/>
              <a:chOff x="5554208" y="4240495"/>
              <a:chExt cx="1231603" cy="1467547"/>
            </a:xfrm>
          </p:grpSpPr>
          <p:sp>
            <p:nvSpPr>
              <p:cNvPr id="24" name="Rounded Rectangle 23">
                <a:extLst>
                  <a:ext uri="{FF2B5EF4-FFF2-40B4-BE49-F238E27FC236}">
                    <a16:creationId xmlns:a16="http://schemas.microsoft.com/office/drawing/2014/main" id="{D79D64A3-D800-CDA7-3152-4539A3B8D4FB}"/>
                  </a:ext>
                </a:extLst>
              </p:cNvPr>
              <p:cNvSpPr/>
              <p:nvPr/>
            </p:nvSpPr>
            <p:spPr>
              <a:xfrm>
                <a:off x="5554208" y="5008163"/>
                <a:ext cx="1231603" cy="69987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GR" dirty="0">
                    <a:latin typeface="Trebuchet MS" panose="020B0703020202090204" pitchFamily="34" charset="0"/>
                  </a:rPr>
                  <a:t>DRAM Bank</a:t>
                </a:r>
              </a:p>
            </p:txBody>
          </p:sp>
          <p:sp>
            <p:nvSpPr>
              <p:cNvPr id="25" name="Rounded Rectangle 24">
                <a:extLst>
                  <a:ext uri="{FF2B5EF4-FFF2-40B4-BE49-F238E27FC236}">
                    <a16:creationId xmlns:a16="http://schemas.microsoft.com/office/drawing/2014/main" id="{24281A7E-D9D3-2B47-4295-310AB5A07B02}"/>
                  </a:ext>
                </a:extLst>
              </p:cNvPr>
              <p:cNvSpPr/>
              <p:nvPr/>
            </p:nvSpPr>
            <p:spPr>
              <a:xfrm>
                <a:off x="5554208" y="4240495"/>
                <a:ext cx="1231603" cy="4692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en-GR" dirty="0">
                    <a:latin typeface="Trebuchet MS" panose="020B0703020202090204" pitchFamily="34" charset="0"/>
                  </a:rPr>
                  <a:t>PIM Core</a:t>
                </a:r>
              </a:p>
            </p:txBody>
          </p:sp>
          <p:cxnSp>
            <p:nvCxnSpPr>
              <p:cNvPr id="26" name="Straight Arrow Connector 25">
                <a:extLst>
                  <a:ext uri="{FF2B5EF4-FFF2-40B4-BE49-F238E27FC236}">
                    <a16:creationId xmlns:a16="http://schemas.microsoft.com/office/drawing/2014/main" id="{34B8AD8F-171A-1BC6-05DD-40C5573AB7FF}"/>
                  </a:ext>
                </a:extLst>
              </p:cNvPr>
              <p:cNvCxnSpPr>
                <a:cxnSpLocks/>
                <a:stCxn id="25" idx="2"/>
                <a:endCxn id="24" idx="0"/>
              </p:cNvCxnSpPr>
              <p:nvPr/>
            </p:nvCxnSpPr>
            <p:spPr>
              <a:xfrm>
                <a:off x="6170009" y="4709725"/>
                <a:ext cx="0" cy="298438"/>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6" name="Group 5">
              <a:extLst>
                <a:ext uri="{FF2B5EF4-FFF2-40B4-BE49-F238E27FC236}">
                  <a16:creationId xmlns:a16="http://schemas.microsoft.com/office/drawing/2014/main" id="{EA8DF326-4019-8037-3D15-A0E74928AE8E}"/>
                </a:ext>
              </a:extLst>
            </p:cNvPr>
            <p:cNvGrpSpPr/>
            <p:nvPr/>
          </p:nvGrpSpPr>
          <p:grpSpPr>
            <a:xfrm>
              <a:off x="5400710" y="4576225"/>
              <a:ext cx="1231603" cy="1467547"/>
              <a:chOff x="5554208" y="4240495"/>
              <a:chExt cx="1231603" cy="1467547"/>
            </a:xfrm>
          </p:grpSpPr>
          <p:sp>
            <p:nvSpPr>
              <p:cNvPr id="21" name="Rounded Rectangle 20">
                <a:extLst>
                  <a:ext uri="{FF2B5EF4-FFF2-40B4-BE49-F238E27FC236}">
                    <a16:creationId xmlns:a16="http://schemas.microsoft.com/office/drawing/2014/main" id="{E17FAFE1-09D8-0A50-7DF5-1975D1229DB8}"/>
                  </a:ext>
                </a:extLst>
              </p:cNvPr>
              <p:cNvSpPr/>
              <p:nvPr/>
            </p:nvSpPr>
            <p:spPr>
              <a:xfrm>
                <a:off x="5554208" y="5008163"/>
                <a:ext cx="1231603" cy="69987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GR" dirty="0">
                    <a:latin typeface="Trebuchet MS" panose="020B0703020202090204" pitchFamily="34" charset="0"/>
                  </a:rPr>
                  <a:t>DRAM Bank</a:t>
                </a:r>
              </a:p>
            </p:txBody>
          </p:sp>
          <p:sp>
            <p:nvSpPr>
              <p:cNvPr id="22" name="Rounded Rectangle 21">
                <a:extLst>
                  <a:ext uri="{FF2B5EF4-FFF2-40B4-BE49-F238E27FC236}">
                    <a16:creationId xmlns:a16="http://schemas.microsoft.com/office/drawing/2014/main" id="{F0C1494E-A622-6898-459D-48B1E17F0191}"/>
                  </a:ext>
                </a:extLst>
              </p:cNvPr>
              <p:cNvSpPr/>
              <p:nvPr/>
            </p:nvSpPr>
            <p:spPr>
              <a:xfrm>
                <a:off x="5554208" y="4240495"/>
                <a:ext cx="1231603" cy="4692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en-GR" dirty="0">
                    <a:latin typeface="Trebuchet MS" panose="020B0703020202090204" pitchFamily="34" charset="0"/>
                  </a:rPr>
                  <a:t>PIM Core</a:t>
                </a:r>
              </a:p>
            </p:txBody>
          </p:sp>
          <p:cxnSp>
            <p:nvCxnSpPr>
              <p:cNvPr id="23" name="Straight Arrow Connector 22">
                <a:extLst>
                  <a:ext uri="{FF2B5EF4-FFF2-40B4-BE49-F238E27FC236}">
                    <a16:creationId xmlns:a16="http://schemas.microsoft.com/office/drawing/2014/main" id="{87886B11-7FB4-827A-6F83-A0B6D544BE51}"/>
                  </a:ext>
                </a:extLst>
              </p:cNvPr>
              <p:cNvCxnSpPr>
                <a:cxnSpLocks/>
                <a:stCxn id="22" idx="2"/>
                <a:endCxn id="21" idx="0"/>
              </p:cNvCxnSpPr>
              <p:nvPr/>
            </p:nvCxnSpPr>
            <p:spPr>
              <a:xfrm>
                <a:off x="6170009" y="4709725"/>
                <a:ext cx="0" cy="298438"/>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EE53C402-9E4F-F0A3-AA20-5F7325DC4435}"/>
                </a:ext>
              </a:extLst>
            </p:cNvPr>
            <p:cNvGrpSpPr/>
            <p:nvPr/>
          </p:nvGrpSpPr>
          <p:grpSpPr>
            <a:xfrm>
              <a:off x="6728986" y="4570192"/>
              <a:ext cx="1231603" cy="1467547"/>
              <a:chOff x="5554208" y="4240495"/>
              <a:chExt cx="1231603" cy="1467547"/>
            </a:xfrm>
          </p:grpSpPr>
          <p:sp>
            <p:nvSpPr>
              <p:cNvPr id="18" name="Rounded Rectangle 17">
                <a:extLst>
                  <a:ext uri="{FF2B5EF4-FFF2-40B4-BE49-F238E27FC236}">
                    <a16:creationId xmlns:a16="http://schemas.microsoft.com/office/drawing/2014/main" id="{A75F2114-6AF4-2A26-E133-59E28EA690C1}"/>
                  </a:ext>
                </a:extLst>
              </p:cNvPr>
              <p:cNvSpPr/>
              <p:nvPr/>
            </p:nvSpPr>
            <p:spPr>
              <a:xfrm>
                <a:off x="5554208" y="5008163"/>
                <a:ext cx="1231603" cy="69987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GR" dirty="0">
                    <a:latin typeface="Trebuchet MS" panose="020B0703020202090204" pitchFamily="34" charset="0"/>
                  </a:rPr>
                  <a:t>DRAM Bank</a:t>
                </a:r>
              </a:p>
            </p:txBody>
          </p:sp>
          <p:sp>
            <p:nvSpPr>
              <p:cNvPr id="19" name="Rounded Rectangle 18">
                <a:extLst>
                  <a:ext uri="{FF2B5EF4-FFF2-40B4-BE49-F238E27FC236}">
                    <a16:creationId xmlns:a16="http://schemas.microsoft.com/office/drawing/2014/main" id="{3D8B25EC-0F6C-9CA3-0FFD-9815CA5A2E79}"/>
                  </a:ext>
                </a:extLst>
              </p:cNvPr>
              <p:cNvSpPr/>
              <p:nvPr/>
            </p:nvSpPr>
            <p:spPr>
              <a:xfrm>
                <a:off x="5554208" y="4240495"/>
                <a:ext cx="1231603" cy="4692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en-GR" dirty="0">
                    <a:latin typeface="Trebuchet MS" panose="020B0703020202090204" pitchFamily="34" charset="0"/>
                  </a:rPr>
                  <a:t>PIM Core</a:t>
                </a:r>
              </a:p>
            </p:txBody>
          </p:sp>
          <p:cxnSp>
            <p:nvCxnSpPr>
              <p:cNvPr id="20" name="Straight Arrow Connector 19">
                <a:extLst>
                  <a:ext uri="{FF2B5EF4-FFF2-40B4-BE49-F238E27FC236}">
                    <a16:creationId xmlns:a16="http://schemas.microsoft.com/office/drawing/2014/main" id="{44FCC66C-83C5-7FB2-EF3A-82792186FFBE}"/>
                  </a:ext>
                </a:extLst>
              </p:cNvPr>
              <p:cNvCxnSpPr>
                <a:cxnSpLocks/>
                <a:stCxn id="19" idx="2"/>
                <a:endCxn id="18" idx="0"/>
              </p:cNvCxnSpPr>
              <p:nvPr/>
            </p:nvCxnSpPr>
            <p:spPr>
              <a:xfrm>
                <a:off x="6170010" y="4709725"/>
                <a:ext cx="0" cy="298438"/>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163322AD-2CC2-238F-6972-A09105086566}"/>
                </a:ext>
              </a:extLst>
            </p:cNvPr>
            <p:cNvGrpSpPr/>
            <p:nvPr/>
          </p:nvGrpSpPr>
          <p:grpSpPr>
            <a:xfrm>
              <a:off x="8051382" y="4570192"/>
              <a:ext cx="1231603" cy="1467547"/>
              <a:chOff x="5554208" y="4240495"/>
              <a:chExt cx="1231603" cy="1467547"/>
            </a:xfrm>
          </p:grpSpPr>
          <p:sp>
            <p:nvSpPr>
              <p:cNvPr id="13" name="Rounded Rectangle 12">
                <a:extLst>
                  <a:ext uri="{FF2B5EF4-FFF2-40B4-BE49-F238E27FC236}">
                    <a16:creationId xmlns:a16="http://schemas.microsoft.com/office/drawing/2014/main" id="{37DA7AF6-6B8A-A27C-0B39-6A494DD8BC6F}"/>
                  </a:ext>
                </a:extLst>
              </p:cNvPr>
              <p:cNvSpPr/>
              <p:nvPr/>
            </p:nvSpPr>
            <p:spPr>
              <a:xfrm>
                <a:off x="5554208" y="5008163"/>
                <a:ext cx="1231603" cy="69987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GR" dirty="0">
                    <a:latin typeface="Trebuchet MS" panose="020B0703020202090204" pitchFamily="34" charset="0"/>
                  </a:rPr>
                  <a:t>DRAM Bank</a:t>
                </a:r>
              </a:p>
            </p:txBody>
          </p:sp>
          <p:sp>
            <p:nvSpPr>
              <p:cNvPr id="15" name="Rounded Rectangle 14">
                <a:extLst>
                  <a:ext uri="{FF2B5EF4-FFF2-40B4-BE49-F238E27FC236}">
                    <a16:creationId xmlns:a16="http://schemas.microsoft.com/office/drawing/2014/main" id="{E8AD1B2D-A36E-460B-4F3D-382B69FC7182}"/>
                  </a:ext>
                </a:extLst>
              </p:cNvPr>
              <p:cNvSpPr/>
              <p:nvPr/>
            </p:nvSpPr>
            <p:spPr>
              <a:xfrm>
                <a:off x="5554208" y="4240495"/>
                <a:ext cx="1231603" cy="4692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en-GR" dirty="0">
                    <a:latin typeface="Trebuchet MS" panose="020B0703020202090204" pitchFamily="34" charset="0"/>
                  </a:rPr>
                  <a:t>PIM Core</a:t>
                </a:r>
              </a:p>
            </p:txBody>
          </p:sp>
          <p:cxnSp>
            <p:nvCxnSpPr>
              <p:cNvPr id="16" name="Straight Arrow Connector 15">
                <a:extLst>
                  <a:ext uri="{FF2B5EF4-FFF2-40B4-BE49-F238E27FC236}">
                    <a16:creationId xmlns:a16="http://schemas.microsoft.com/office/drawing/2014/main" id="{ABC9C260-AFB4-0CC9-3930-91C755085035}"/>
                  </a:ext>
                </a:extLst>
              </p:cNvPr>
              <p:cNvCxnSpPr>
                <a:cxnSpLocks/>
                <a:stCxn id="15" idx="2"/>
                <a:endCxn id="13" idx="0"/>
              </p:cNvCxnSpPr>
              <p:nvPr/>
            </p:nvCxnSpPr>
            <p:spPr>
              <a:xfrm>
                <a:off x="6170010" y="4709725"/>
                <a:ext cx="0" cy="298438"/>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cxnSp>
        <p:nvCxnSpPr>
          <p:cNvPr id="33" name="Straight Arrow Connector 32">
            <a:extLst>
              <a:ext uri="{FF2B5EF4-FFF2-40B4-BE49-F238E27FC236}">
                <a16:creationId xmlns:a16="http://schemas.microsoft.com/office/drawing/2014/main" id="{541277BF-9598-AEA1-FEA8-53A1213C73AF}"/>
              </a:ext>
            </a:extLst>
          </p:cNvPr>
          <p:cNvCxnSpPr>
            <a:cxnSpLocks/>
          </p:cNvCxnSpPr>
          <p:nvPr/>
        </p:nvCxnSpPr>
        <p:spPr>
          <a:xfrm>
            <a:off x="2163701" y="5215118"/>
            <a:ext cx="864000" cy="0"/>
          </a:xfrm>
          <a:prstGeom prst="straightConnector1">
            <a:avLst/>
          </a:prstGeom>
          <a:ln w="57150">
            <a:solidFill>
              <a:schemeClr val="accent2"/>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E8A68940-F904-879B-45FC-1314CB2D015E}"/>
              </a:ext>
            </a:extLst>
          </p:cNvPr>
          <p:cNvSpPr txBox="1"/>
          <p:nvPr/>
        </p:nvSpPr>
        <p:spPr>
          <a:xfrm>
            <a:off x="2238655" y="5256653"/>
            <a:ext cx="652743" cy="424732"/>
          </a:xfrm>
          <a:prstGeom prst="rect">
            <a:avLst/>
          </a:prstGeom>
          <a:noFill/>
          <a:ln>
            <a:noFill/>
          </a:ln>
        </p:spPr>
        <p:txBody>
          <a:bodyPr wrap="none" rtlCol="0">
            <a:spAutoFit/>
          </a:bodyPr>
          <a:lstStyle/>
          <a:p>
            <a:pPr>
              <a:lnSpc>
                <a:spcPct val="90000"/>
              </a:lnSpc>
            </a:pPr>
            <a:r>
              <a:rPr lang="en-GR" sz="2400" dirty="0">
                <a:solidFill>
                  <a:schemeClr val="accent2"/>
                </a:solidFill>
                <a:latin typeface="Trebuchet MS" panose="020B0703020202090204" pitchFamily="34" charset="0"/>
              </a:rPr>
              <a:t>Bus</a:t>
            </a:r>
          </a:p>
        </p:txBody>
      </p:sp>
      <p:grpSp>
        <p:nvGrpSpPr>
          <p:cNvPr id="36" name="Group 35">
            <a:extLst>
              <a:ext uri="{FF2B5EF4-FFF2-40B4-BE49-F238E27FC236}">
                <a16:creationId xmlns:a16="http://schemas.microsoft.com/office/drawing/2014/main" id="{FAE32E2A-5AAB-2000-FA29-9684EF2EBD21}"/>
              </a:ext>
            </a:extLst>
          </p:cNvPr>
          <p:cNvGrpSpPr/>
          <p:nvPr/>
        </p:nvGrpSpPr>
        <p:grpSpPr>
          <a:xfrm>
            <a:off x="3045081" y="2850745"/>
            <a:ext cx="5328000" cy="1251364"/>
            <a:chOff x="3212433" y="4675162"/>
            <a:chExt cx="5981074" cy="1808858"/>
          </a:xfrm>
        </p:grpSpPr>
        <p:sp>
          <p:nvSpPr>
            <p:cNvPr id="41" name="Rounded Rectangle 40">
              <a:extLst>
                <a:ext uri="{FF2B5EF4-FFF2-40B4-BE49-F238E27FC236}">
                  <a16:creationId xmlns:a16="http://schemas.microsoft.com/office/drawing/2014/main" id="{72C16A11-6C5C-B7CD-F810-AD19F5338527}"/>
                </a:ext>
              </a:extLst>
            </p:cNvPr>
            <p:cNvSpPr/>
            <p:nvPr/>
          </p:nvSpPr>
          <p:spPr>
            <a:xfrm>
              <a:off x="3212433" y="5164412"/>
              <a:ext cx="5459706" cy="1319608"/>
            </a:xfrm>
            <a:prstGeom prst="roundRect">
              <a:avLst>
                <a:gd name="adj" fmla="val 7426"/>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en-GR" dirty="0">
                  <a:solidFill>
                    <a:schemeClr val="tx1"/>
                  </a:solidFill>
                  <a:latin typeface="Trebuchet MS" panose="020B0703020202090204" pitchFamily="34" charset="0"/>
                </a:rPr>
                <a:t>PIM-Enabled Memory</a:t>
              </a:r>
            </a:p>
          </p:txBody>
        </p:sp>
        <p:sp>
          <p:nvSpPr>
            <p:cNvPr id="42" name="Rounded Rectangle 41">
              <a:extLst>
                <a:ext uri="{FF2B5EF4-FFF2-40B4-BE49-F238E27FC236}">
                  <a16:creationId xmlns:a16="http://schemas.microsoft.com/office/drawing/2014/main" id="{D2CB9731-BBA0-54FD-04A8-DBEB72B5755E}"/>
                </a:ext>
              </a:extLst>
            </p:cNvPr>
            <p:cNvSpPr/>
            <p:nvPr/>
          </p:nvSpPr>
          <p:spPr>
            <a:xfrm>
              <a:off x="3380875" y="5012015"/>
              <a:ext cx="5459706" cy="1319611"/>
            </a:xfrm>
            <a:prstGeom prst="roundRect">
              <a:avLst>
                <a:gd name="adj" fmla="val 7426"/>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en-GR" dirty="0">
                  <a:solidFill>
                    <a:schemeClr val="tx1"/>
                  </a:solidFill>
                  <a:latin typeface="Trebuchet MS" panose="020B0703020202090204" pitchFamily="34" charset="0"/>
                </a:rPr>
                <a:t>PIM-Enabled Memory</a:t>
              </a:r>
            </a:p>
          </p:txBody>
        </p:sp>
        <p:sp>
          <p:nvSpPr>
            <p:cNvPr id="43" name="Rounded Rectangle 42">
              <a:extLst>
                <a:ext uri="{FF2B5EF4-FFF2-40B4-BE49-F238E27FC236}">
                  <a16:creationId xmlns:a16="http://schemas.microsoft.com/office/drawing/2014/main" id="{C59EC5A0-AAEF-73EA-F780-A3F5A1A976BB}"/>
                </a:ext>
              </a:extLst>
            </p:cNvPr>
            <p:cNvSpPr/>
            <p:nvPr/>
          </p:nvSpPr>
          <p:spPr>
            <a:xfrm>
              <a:off x="3549317" y="4859617"/>
              <a:ext cx="5459706" cy="1319611"/>
            </a:xfrm>
            <a:prstGeom prst="roundRect">
              <a:avLst>
                <a:gd name="adj" fmla="val 7426"/>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en-GR" dirty="0">
                  <a:solidFill>
                    <a:schemeClr val="tx1"/>
                  </a:solidFill>
                  <a:latin typeface="Trebuchet MS" panose="020B0703020202090204" pitchFamily="34" charset="0"/>
                </a:rPr>
                <a:t>PIM-Enabled Memory</a:t>
              </a:r>
            </a:p>
          </p:txBody>
        </p:sp>
        <p:sp>
          <p:nvSpPr>
            <p:cNvPr id="44" name="Rounded Rectangle 43">
              <a:extLst>
                <a:ext uri="{FF2B5EF4-FFF2-40B4-BE49-F238E27FC236}">
                  <a16:creationId xmlns:a16="http://schemas.microsoft.com/office/drawing/2014/main" id="{B9D384CC-1634-CE4E-CBAE-B384C0886E23}"/>
                </a:ext>
              </a:extLst>
            </p:cNvPr>
            <p:cNvSpPr/>
            <p:nvPr/>
          </p:nvSpPr>
          <p:spPr>
            <a:xfrm>
              <a:off x="3733801" y="4675162"/>
              <a:ext cx="5459706" cy="1319618"/>
            </a:xfrm>
            <a:prstGeom prst="roundRect">
              <a:avLst>
                <a:gd name="adj" fmla="val 7426"/>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pPr algn="ctr"/>
              <a:r>
                <a:rPr lang="en-US" sz="2000" dirty="0">
                  <a:solidFill>
                    <a:schemeClr val="tx1"/>
                  </a:solidFill>
                  <a:latin typeface="Trebuchet MS" panose="020B0703020202090204" pitchFamily="34" charset="0"/>
                </a:rPr>
                <a:t>Standard Memory Modules</a:t>
              </a:r>
              <a:endParaRPr lang="en-GR" sz="2000" dirty="0">
                <a:solidFill>
                  <a:schemeClr val="tx1"/>
                </a:solidFill>
                <a:latin typeface="Trebuchet MS" panose="020B0703020202090204" pitchFamily="34" charset="0"/>
              </a:endParaRPr>
            </a:p>
          </p:txBody>
        </p:sp>
      </p:grpSp>
      <p:cxnSp>
        <p:nvCxnSpPr>
          <p:cNvPr id="45" name="Straight Arrow Connector 44">
            <a:extLst>
              <a:ext uri="{FF2B5EF4-FFF2-40B4-BE49-F238E27FC236}">
                <a16:creationId xmlns:a16="http://schemas.microsoft.com/office/drawing/2014/main" id="{59999AF2-1315-36A8-B51B-9732EBA675A7}"/>
              </a:ext>
            </a:extLst>
          </p:cNvPr>
          <p:cNvCxnSpPr>
            <a:cxnSpLocks/>
          </p:cNvCxnSpPr>
          <p:nvPr/>
        </p:nvCxnSpPr>
        <p:spPr>
          <a:xfrm>
            <a:off x="2174064" y="3648717"/>
            <a:ext cx="864000" cy="0"/>
          </a:xfrm>
          <a:prstGeom prst="straightConnector1">
            <a:avLst/>
          </a:prstGeom>
          <a:ln w="57150">
            <a:solidFill>
              <a:schemeClr val="accent2"/>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6C8050D4-7DFB-F92C-C0D0-F412A41B101C}"/>
              </a:ext>
            </a:extLst>
          </p:cNvPr>
          <p:cNvSpPr txBox="1"/>
          <p:nvPr/>
        </p:nvSpPr>
        <p:spPr>
          <a:xfrm>
            <a:off x="2265861" y="3218739"/>
            <a:ext cx="652743" cy="424732"/>
          </a:xfrm>
          <a:prstGeom prst="rect">
            <a:avLst/>
          </a:prstGeom>
          <a:noFill/>
          <a:ln>
            <a:noFill/>
          </a:ln>
        </p:spPr>
        <p:txBody>
          <a:bodyPr wrap="none" rtlCol="0">
            <a:spAutoFit/>
          </a:bodyPr>
          <a:lstStyle/>
          <a:p>
            <a:pPr>
              <a:lnSpc>
                <a:spcPct val="90000"/>
              </a:lnSpc>
            </a:pPr>
            <a:r>
              <a:rPr lang="en-GR" sz="2400" dirty="0">
                <a:solidFill>
                  <a:schemeClr val="accent2"/>
                </a:solidFill>
                <a:latin typeface="Trebuchet MS" panose="020B0703020202090204" pitchFamily="34" charset="0"/>
              </a:rPr>
              <a:t>Bus</a:t>
            </a:r>
          </a:p>
        </p:txBody>
      </p:sp>
      <p:sp>
        <p:nvSpPr>
          <p:cNvPr id="48" name="Rounded Rectangular Callout 47">
            <a:extLst>
              <a:ext uri="{FF2B5EF4-FFF2-40B4-BE49-F238E27FC236}">
                <a16:creationId xmlns:a16="http://schemas.microsoft.com/office/drawing/2014/main" id="{73F18910-6602-2BAC-7B79-4F8CAC2BB384}"/>
              </a:ext>
            </a:extLst>
          </p:cNvPr>
          <p:cNvSpPr/>
          <p:nvPr/>
        </p:nvSpPr>
        <p:spPr>
          <a:xfrm>
            <a:off x="6428903" y="3569228"/>
            <a:ext cx="2256718" cy="839051"/>
          </a:xfrm>
          <a:prstGeom prst="wedgeRoundRectCallout">
            <a:avLst>
              <a:gd name="adj1" fmla="val -47541"/>
              <a:gd name="adj2" fmla="val 88988"/>
              <a:gd name="adj3" fmla="val 16667"/>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R" sz="2400" dirty="0">
                <a:solidFill>
                  <a:schemeClr val="tx1"/>
                </a:solidFill>
                <a:latin typeface="Trebuchet MS" panose="020B0703020202090204" pitchFamily="34" charset="0"/>
              </a:rPr>
              <a:t>GNN Aggregation</a:t>
            </a:r>
          </a:p>
        </p:txBody>
      </p:sp>
      <p:sp>
        <p:nvSpPr>
          <p:cNvPr id="49" name="Rounded Rectangle 48">
            <a:extLst>
              <a:ext uri="{FF2B5EF4-FFF2-40B4-BE49-F238E27FC236}">
                <a16:creationId xmlns:a16="http://schemas.microsoft.com/office/drawing/2014/main" id="{D4161FD6-402F-F6E1-D4A8-EB9D964D6D7C}"/>
              </a:ext>
            </a:extLst>
          </p:cNvPr>
          <p:cNvSpPr/>
          <p:nvPr/>
        </p:nvSpPr>
        <p:spPr>
          <a:xfrm>
            <a:off x="570675" y="3429001"/>
            <a:ext cx="1361924" cy="840306"/>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200" dirty="0">
                <a:latin typeface="Avenir Medium" panose="02000503020000020003" pitchFamily="2" charset="0"/>
              </a:rPr>
              <a:t>Host Cores</a:t>
            </a:r>
          </a:p>
        </p:txBody>
      </p:sp>
      <p:sp>
        <p:nvSpPr>
          <p:cNvPr id="50" name="Rounded Rectangle 49">
            <a:extLst>
              <a:ext uri="{FF2B5EF4-FFF2-40B4-BE49-F238E27FC236}">
                <a16:creationId xmlns:a16="http://schemas.microsoft.com/office/drawing/2014/main" id="{815D4DAF-51C5-0521-076F-86D7874D87A4}"/>
              </a:ext>
            </a:extLst>
          </p:cNvPr>
          <p:cNvSpPr/>
          <p:nvPr/>
        </p:nvSpPr>
        <p:spPr>
          <a:xfrm>
            <a:off x="554399" y="4396931"/>
            <a:ext cx="1361919" cy="1297890"/>
          </a:xfrm>
          <a:prstGeom prst="roundRect">
            <a:avLst/>
          </a:prstGeom>
          <a:solidFill>
            <a:srgbClr val="C19859">
              <a:lumMod val="20000"/>
              <a:lumOff val="80000"/>
            </a:srgbClr>
          </a:solidFill>
          <a:ln w="12700" cap="flat" cmpd="sng" algn="ctr">
            <a:solidFill>
              <a:sysClr val="windowText" lastClr="000000">
                <a:lumMod val="65000"/>
                <a:lumOff val="35000"/>
              </a:sys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GR" sz="2000" b="0" i="0" u="none" strike="noStrike" kern="0" cap="none" spc="0" normalizeH="0" baseline="0" noProof="0" dirty="0">
                <a:ln>
                  <a:noFill/>
                </a:ln>
                <a:solidFill>
                  <a:prstClr val="black"/>
                </a:solidFill>
                <a:effectLst/>
                <a:uLnTx/>
                <a:uFillTx/>
                <a:latin typeface="Avenir Medium" panose="02000503020000020003" pitchFamily="2" charset="0"/>
                <a:ea typeface="+mn-ea"/>
                <a:cs typeface="+mn-cs"/>
              </a:rPr>
              <a:t>Shared Cache</a:t>
            </a:r>
          </a:p>
        </p:txBody>
      </p:sp>
      <p:sp>
        <p:nvSpPr>
          <p:cNvPr id="47" name="Rounded Rectangular Callout 46">
            <a:extLst>
              <a:ext uri="{FF2B5EF4-FFF2-40B4-BE49-F238E27FC236}">
                <a16:creationId xmlns:a16="http://schemas.microsoft.com/office/drawing/2014/main" id="{F0BC5932-E4B4-B593-0B51-9D6CA5149FC4}"/>
              </a:ext>
            </a:extLst>
          </p:cNvPr>
          <p:cNvSpPr/>
          <p:nvPr/>
        </p:nvSpPr>
        <p:spPr>
          <a:xfrm>
            <a:off x="2473677" y="1865778"/>
            <a:ext cx="2256718" cy="839051"/>
          </a:xfrm>
          <a:prstGeom prst="wedgeRoundRectCallout">
            <a:avLst>
              <a:gd name="adj1" fmla="val -84301"/>
              <a:gd name="adj2" fmla="val 199384"/>
              <a:gd name="adj3" fmla="val 16667"/>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R" sz="2400" dirty="0">
                <a:solidFill>
                  <a:schemeClr val="tx1"/>
                </a:solidFill>
                <a:latin typeface="Trebuchet MS" panose="020B0703020202090204" pitchFamily="34" charset="0"/>
              </a:rPr>
              <a:t>GNN Combination</a:t>
            </a:r>
          </a:p>
        </p:txBody>
      </p:sp>
      <p:sp>
        <p:nvSpPr>
          <p:cNvPr id="51" name="TextBox 50">
            <a:extLst>
              <a:ext uri="{FF2B5EF4-FFF2-40B4-BE49-F238E27FC236}">
                <a16:creationId xmlns:a16="http://schemas.microsoft.com/office/drawing/2014/main" id="{0E2CCA63-2681-0102-8CE5-2EDC190FC86A}"/>
              </a:ext>
            </a:extLst>
          </p:cNvPr>
          <p:cNvSpPr txBox="1"/>
          <p:nvPr/>
        </p:nvSpPr>
        <p:spPr>
          <a:xfrm>
            <a:off x="351854" y="888865"/>
            <a:ext cx="5602937" cy="830997"/>
          </a:xfrm>
          <a:prstGeom prst="rect">
            <a:avLst/>
          </a:prstGeom>
          <a:solidFill>
            <a:schemeClr val="bg1"/>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marL="342900" indent="-342900">
              <a:buFont typeface="Arial" panose="020B0604020202020204" pitchFamily="34" charset="0"/>
              <a:buChar char="•"/>
            </a:pPr>
            <a:r>
              <a:rPr lang="en-US" sz="2400" dirty="0">
                <a:solidFill>
                  <a:schemeClr val="accent4"/>
                </a:solidFill>
                <a:latin typeface="Trebuchet MS" panose="020B0703020202090204" pitchFamily="34" charset="0"/>
              </a:rPr>
              <a:t>Combination</a:t>
            </a:r>
            <a:r>
              <a:rPr lang="en-US" sz="2400" dirty="0">
                <a:solidFill>
                  <a:schemeClr val="tx1"/>
                </a:solidFill>
                <a:latin typeface="Trebuchet MS" panose="020B0703020202090204" pitchFamily="34" charset="0"/>
              </a:rPr>
              <a:t> runs on </a:t>
            </a:r>
            <a:r>
              <a:rPr lang="en-US" sz="2400" dirty="0">
                <a:solidFill>
                  <a:schemeClr val="accent4"/>
                </a:solidFill>
                <a:latin typeface="Trebuchet MS" panose="020B0703020202090204" pitchFamily="34" charset="0"/>
              </a:rPr>
              <a:t>Host</a:t>
            </a:r>
            <a:r>
              <a:rPr lang="en-US" sz="2400" dirty="0">
                <a:solidFill>
                  <a:schemeClr val="tx1"/>
                </a:solidFill>
                <a:latin typeface="Trebuchet MS" panose="020B0703020202090204" pitchFamily="34" charset="0"/>
              </a:rPr>
              <a:t> cores</a:t>
            </a:r>
          </a:p>
          <a:p>
            <a:pPr marL="342900" indent="-342900">
              <a:buFont typeface="Arial" panose="020B0604020202020204" pitchFamily="34" charset="0"/>
              <a:buChar char="•"/>
            </a:pPr>
            <a:r>
              <a:rPr lang="en-US" sz="2400" dirty="0">
                <a:solidFill>
                  <a:schemeClr val="accent1"/>
                </a:solidFill>
                <a:latin typeface="Trebuchet MS" panose="020B0703020202090204" pitchFamily="34" charset="0"/>
              </a:rPr>
              <a:t>Aggregation</a:t>
            </a:r>
            <a:r>
              <a:rPr lang="en-US" sz="2400" dirty="0">
                <a:solidFill>
                  <a:schemeClr val="tx1"/>
                </a:solidFill>
                <a:latin typeface="Trebuchet MS" panose="020B0703020202090204" pitchFamily="34" charset="0"/>
              </a:rPr>
              <a:t> runs on </a:t>
            </a:r>
            <a:r>
              <a:rPr lang="en-US" sz="2400" dirty="0">
                <a:solidFill>
                  <a:schemeClr val="accent1"/>
                </a:solidFill>
                <a:latin typeface="Trebuchet MS" panose="020B0703020202090204" pitchFamily="34" charset="0"/>
              </a:rPr>
              <a:t>PIM</a:t>
            </a:r>
            <a:r>
              <a:rPr lang="en-US" sz="2400" dirty="0">
                <a:solidFill>
                  <a:schemeClr val="tx1"/>
                </a:solidFill>
                <a:latin typeface="Trebuchet MS" panose="020B0703020202090204" pitchFamily="34" charset="0"/>
              </a:rPr>
              <a:t> cores </a:t>
            </a:r>
          </a:p>
        </p:txBody>
      </p:sp>
    </p:spTree>
    <p:extLst>
      <p:ext uri="{BB962C8B-B14F-4D97-AF65-F5344CB8AC3E}">
        <p14:creationId xmlns:p14="http://schemas.microsoft.com/office/powerpoint/2010/main" val="25426009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120486"/>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R" sz="3600" dirty="0">
                <a:solidFill>
                  <a:schemeClr val="accent3"/>
                </a:solidFill>
                <a:latin typeface="Trebuchet MS" panose="020B0703020202090204" pitchFamily="34" charset="0"/>
              </a:rPr>
              <a:t>PyGim Parallelism Fusion (PaF)</a:t>
            </a:r>
            <a:endParaRPr lang="en-GB" sz="3600" dirty="0">
              <a:solidFill>
                <a:schemeClr val="accent3"/>
              </a:solidFill>
              <a:latin typeface="Trebuchet MS" panose="020B0703020202090204" pitchFamily="34" charset="0"/>
            </a:endParaRPr>
          </a:p>
        </p:txBody>
      </p:sp>
      <p:sp>
        <p:nvSpPr>
          <p:cNvPr id="76" name="Slide Number Placeholder 104">
            <a:extLst>
              <a:ext uri="{FF2B5EF4-FFF2-40B4-BE49-F238E27FC236}">
                <a16:creationId xmlns:a16="http://schemas.microsoft.com/office/drawing/2014/main" id="{8296DB2D-C14C-31BC-36AB-FF9609F4ACD6}"/>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3"/>
                </a:solidFill>
                <a:latin typeface="Trebuchet MS" panose="020B0703020202090204" pitchFamily="34" charset="0"/>
              </a:rPr>
              <a:t>47</a:t>
            </a:fld>
            <a:endParaRPr lang="en-GR" sz="2800" dirty="0">
              <a:solidFill>
                <a:schemeClr val="accent3"/>
              </a:solidFill>
              <a:latin typeface="Trebuchet MS" panose="020B0703020202090204" pitchFamily="34" charset="0"/>
            </a:endParaRPr>
          </a:p>
        </p:txBody>
      </p:sp>
      <p:grpSp>
        <p:nvGrpSpPr>
          <p:cNvPr id="7" name="Group 6">
            <a:extLst>
              <a:ext uri="{FF2B5EF4-FFF2-40B4-BE49-F238E27FC236}">
                <a16:creationId xmlns:a16="http://schemas.microsoft.com/office/drawing/2014/main" id="{562C2AA7-AEB9-1BE2-1929-B4275A451B7C}"/>
              </a:ext>
            </a:extLst>
          </p:cNvPr>
          <p:cNvGrpSpPr/>
          <p:nvPr/>
        </p:nvGrpSpPr>
        <p:grpSpPr>
          <a:xfrm>
            <a:off x="954791" y="3157852"/>
            <a:ext cx="4863560" cy="1425520"/>
            <a:chOff x="3939395" y="4092375"/>
            <a:chExt cx="5459706" cy="2060613"/>
          </a:xfrm>
        </p:grpSpPr>
        <p:sp>
          <p:nvSpPr>
            <p:cNvPr id="61" name="Rounded Rectangle 60">
              <a:extLst>
                <a:ext uri="{FF2B5EF4-FFF2-40B4-BE49-F238E27FC236}">
                  <a16:creationId xmlns:a16="http://schemas.microsoft.com/office/drawing/2014/main" id="{9D1E3A29-7F01-D0E2-1239-9BED29066FF3}"/>
                </a:ext>
              </a:extLst>
            </p:cNvPr>
            <p:cNvSpPr/>
            <p:nvPr/>
          </p:nvSpPr>
          <p:spPr>
            <a:xfrm>
              <a:off x="3939395" y="4092375"/>
              <a:ext cx="5459706" cy="2060613"/>
            </a:xfrm>
            <a:prstGeom prst="roundRect">
              <a:avLst>
                <a:gd name="adj" fmla="val 7426"/>
              </a:avLst>
            </a:prstGeom>
            <a:solidFill>
              <a:schemeClr val="accent3">
                <a:lumMod val="20000"/>
                <a:lumOff val="8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en-GR" sz="2000" dirty="0">
                  <a:solidFill>
                    <a:schemeClr val="tx1"/>
                  </a:solidFill>
                  <a:latin typeface="Trebuchet MS" panose="020B0703020202090204" pitchFamily="34" charset="0"/>
                </a:rPr>
                <a:t>PIM-Enabled Memory</a:t>
              </a:r>
            </a:p>
          </p:txBody>
        </p:sp>
        <p:grpSp>
          <p:nvGrpSpPr>
            <p:cNvPr id="10" name="Group 9">
              <a:extLst>
                <a:ext uri="{FF2B5EF4-FFF2-40B4-BE49-F238E27FC236}">
                  <a16:creationId xmlns:a16="http://schemas.microsoft.com/office/drawing/2014/main" id="{BFD3CAB9-7B54-AF28-0EBF-164C7BC14569}"/>
                </a:ext>
              </a:extLst>
            </p:cNvPr>
            <p:cNvGrpSpPr/>
            <p:nvPr/>
          </p:nvGrpSpPr>
          <p:grpSpPr>
            <a:xfrm>
              <a:off x="4078314" y="4570192"/>
              <a:ext cx="1231603" cy="1467547"/>
              <a:chOff x="5554208" y="4240495"/>
              <a:chExt cx="1231603" cy="1467547"/>
            </a:xfrm>
          </p:grpSpPr>
          <p:sp>
            <p:nvSpPr>
              <p:cNvPr id="55" name="Rounded Rectangle 54">
                <a:extLst>
                  <a:ext uri="{FF2B5EF4-FFF2-40B4-BE49-F238E27FC236}">
                    <a16:creationId xmlns:a16="http://schemas.microsoft.com/office/drawing/2014/main" id="{718CAC6B-1B34-DF5E-49BA-4F3101DE557D}"/>
                  </a:ext>
                </a:extLst>
              </p:cNvPr>
              <p:cNvSpPr/>
              <p:nvPr/>
            </p:nvSpPr>
            <p:spPr>
              <a:xfrm>
                <a:off x="5554208" y="5008163"/>
                <a:ext cx="1231603" cy="69987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GR" dirty="0">
                    <a:latin typeface="Trebuchet MS" panose="020B0703020202090204" pitchFamily="34" charset="0"/>
                  </a:rPr>
                  <a:t>DRAM Bank</a:t>
                </a:r>
              </a:p>
            </p:txBody>
          </p:sp>
          <p:sp>
            <p:nvSpPr>
              <p:cNvPr id="56" name="Rounded Rectangle 55">
                <a:extLst>
                  <a:ext uri="{FF2B5EF4-FFF2-40B4-BE49-F238E27FC236}">
                    <a16:creationId xmlns:a16="http://schemas.microsoft.com/office/drawing/2014/main" id="{4B37EFF9-4A04-9DBF-4040-DE04D6FB0A25}"/>
                  </a:ext>
                </a:extLst>
              </p:cNvPr>
              <p:cNvSpPr/>
              <p:nvPr/>
            </p:nvSpPr>
            <p:spPr>
              <a:xfrm>
                <a:off x="5554208" y="4240495"/>
                <a:ext cx="1231603" cy="4692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en-GR" dirty="0">
                    <a:latin typeface="Trebuchet MS" panose="020B0703020202090204" pitchFamily="34" charset="0"/>
                  </a:rPr>
                  <a:t>PIM Core</a:t>
                </a:r>
              </a:p>
            </p:txBody>
          </p:sp>
          <p:cxnSp>
            <p:nvCxnSpPr>
              <p:cNvPr id="57" name="Straight Arrow Connector 56">
                <a:extLst>
                  <a:ext uri="{FF2B5EF4-FFF2-40B4-BE49-F238E27FC236}">
                    <a16:creationId xmlns:a16="http://schemas.microsoft.com/office/drawing/2014/main" id="{46B0966C-0F4C-2EF2-4F85-71BB8E7B20E4}"/>
                  </a:ext>
                </a:extLst>
              </p:cNvPr>
              <p:cNvCxnSpPr>
                <a:cxnSpLocks/>
                <a:stCxn id="56" idx="2"/>
                <a:endCxn id="55" idx="0"/>
              </p:cNvCxnSpPr>
              <p:nvPr/>
            </p:nvCxnSpPr>
            <p:spPr>
              <a:xfrm>
                <a:off x="6170009" y="4709725"/>
                <a:ext cx="0" cy="298438"/>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DFE0D3C7-B6D6-5AA3-59EB-74B55C0D6E21}"/>
                </a:ext>
              </a:extLst>
            </p:cNvPr>
            <p:cNvGrpSpPr/>
            <p:nvPr/>
          </p:nvGrpSpPr>
          <p:grpSpPr>
            <a:xfrm>
              <a:off x="5400710" y="4576225"/>
              <a:ext cx="1231603" cy="1467547"/>
              <a:chOff x="5554208" y="4240495"/>
              <a:chExt cx="1231603" cy="1467547"/>
            </a:xfrm>
          </p:grpSpPr>
          <p:sp>
            <p:nvSpPr>
              <p:cNvPr id="52" name="Rounded Rectangle 51">
                <a:extLst>
                  <a:ext uri="{FF2B5EF4-FFF2-40B4-BE49-F238E27FC236}">
                    <a16:creationId xmlns:a16="http://schemas.microsoft.com/office/drawing/2014/main" id="{20A30933-07DF-E35F-8057-2DB96B957B19}"/>
                  </a:ext>
                </a:extLst>
              </p:cNvPr>
              <p:cNvSpPr/>
              <p:nvPr/>
            </p:nvSpPr>
            <p:spPr>
              <a:xfrm>
                <a:off x="5554208" y="5008163"/>
                <a:ext cx="1231603" cy="69987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GR" dirty="0">
                    <a:latin typeface="Trebuchet MS" panose="020B0703020202090204" pitchFamily="34" charset="0"/>
                  </a:rPr>
                  <a:t>DRAM Bank</a:t>
                </a:r>
              </a:p>
            </p:txBody>
          </p:sp>
          <p:sp>
            <p:nvSpPr>
              <p:cNvPr id="53" name="Rounded Rectangle 52">
                <a:extLst>
                  <a:ext uri="{FF2B5EF4-FFF2-40B4-BE49-F238E27FC236}">
                    <a16:creationId xmlns:a16="http://schemas.microsoft.com/office/drawing/2014/main" id="{2C622FC2-24D0-0169-3A01-AA63464BA82A}"/>
                  </a:ext>
                </a:extLst>
              </p:cNvPr>
              <p:cNvSpPr/>
              <p:nvPr/>
            </p:nvSpPr>
            <p:spPr>
              <a:xfrm>
                <a:off x="5554208" y="4240495"/>
                <a:ext cx="1231603" cy="4692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en-GR" dirty="0">
                    <a:latin typeface="Trebuchet MS" panose="020B0703020202090204" pitchFamily="34" charset="0"/>
                  </a:rPr>
                  <a:t>PIM Core</a:t>
                </a:r>
              </a:p>
            </p:txBody>
          </p:sp>
          <p:cxnSp>
            <p:nvCxnSpPr>
              <p:cNvPr id="54" name="Straight Arrow Connector 53">
                <a:extLst>
                  <a:ext uri="{FF2B5EF4-FFF2-40B4-BE49-F238E27FC236}">
                    <a16:creationId xmlns:a16="http://schemas.microsoft.com/office/drawing/2014/main" id="{09959A00-A80A-5F5D-8C34-CABEC366161D}"/>
                  </a:ext>
                </a:extLst>
              </p:cNvPr>
              <p:cNvCxnSpPr>
                <a:cxnSpLocks/>
                <a:stCxn id="53" idx="2"/>
                <a:endCxn id="52" idx="0"/>
              </p:cNvCxnSpPr>
              <p:nvPr/>
            </p:nvCxnSpPr>
            <p:spPr>
              <a:xfrm>
                <a:off x="6170009" y="4709725"/>
                <a:ext cx="0" cy="298438"/>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1B26B519-FC74-EC15-6158-FE80E3C67C82}"/>
                </a:ext>
              </a:extLst>
            </p:cNvPr>
            <p:cNvGrpSpPr/>
            <p:nvPr/>
          </p:nvGrpSpPr>
          <p:grpSpPr>
            <a:xfrm>
              <a:off x="6728986" y="4570192"/>
              <a:ext cx="1231603" cy="1467547"/>
              <a:chOff x="5554208" y="4240495"/>
              <a:chExt cx="1231603" cy="1467547"/>
            </a:xfrm>
          </p:grpSpPr>
          <p:sp>
            <p:nvSpPr>
              <p:cNvPr id="38" name="Rounded Rectangle 37">
                <a:extLst>
                  <a:ext uri="{FF2B5EF4-FFF2-40B4-BE49-F238E27FC236}">
                    <a16:creationId xmlns:a16="http://schemas.microsoft.com/office/drawing/2014/main" id="{B83457EF-7F5D-0502-68F0-AC9FC347DBC8}"/>
                  </a:ext>
                </a:extLst>
              </p:cNvPr>
              <p:cNvSpPr/>
              <p:nvPr/>
            </p:nvSpPr>
            <p:spPr>
              <a:xfrm>
                <a:off x="5554208" y="5008163"/>
                <a:ext cx="1231603" cy="69987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GR" dirty="0">
                    <a:latin typeface="Trebuchet MS" panose="020B0703020202090204" pitchFamily="34" charset="0"/>
                  </a:rPr>
                  <a:t>DRAM Bank</a:t>
                </a:r>
              </a:p>
            </p:txBody>
          </p:sp>
          <p:sp>
            <p:nvSpPr>
              <p:cNvPr id="39" name="Rounded Rectangle 38">
                <a:extLst>
                  <a:ext uri="{FF2B5EF4-FFF2-40B4-BE49-F238E27FC236}">
                    <a16:creationId xmlns:a16="http://schemas.microsoft.com/office/drawing/2014/main" id="{E99CAC02-51FE-7098-40C1-8C1C711CC383}"/>
                  </a:ext>
                </a:extLst>
              </p:cNvPr>
              <p:cNvSpPr/>
              <p:nvPr/>
            </p:nvSpPr>
            <p:spPr>
              <a:xfrm>
                <a:off x="5554208" y="4240495"/>
                <a:ext cx="1231603" cy="4692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en-GR" dirty="0">
                    <a:latin typeface="Trebuchet MS" panose="020B0703020202090204" pitchFamily="34" charset="0"/>
                  </a:rPr>
                  <a:t>PIM Core</a:t>
                </a:r>
              </a:p>
            </p:txBody>
          </p:sp>
          <p:cxnSp>
            <p:nvCxnSpPr>
              <p:cNvPr id="40" name="Straight Arrow Connector 39">
                <a:extLst>
                  <a:ext uri="{FF2B5EF4-FFF2-40B4-BE49-F238E27FC236}">
                    <a16:creationId xmlns:a16="http://schemas.microsoft.com/office/drawing/2014/main" id="{A63AB21D-094D-FABA-6D4F-7AECB6232275}"/>
                  </a:ext>
                </a:extLst>
              </p:cNvPr>
              <p:cNvCxnSpPr>
                <a:cxnSpLocks/>
                <a:stCxn id="39" idx="2"/>
                <a:endCxn id="38" idx="0"/>
              </p:cNvCxnSpPr>
              <p:nvPr/>
            </p:nvCxnSpPr>
            <p:spPr>
              <a:xfrm>
                <a:off x="6170010" y="4709725"/>
                <a:ext cx="0" cy="298438"/>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29" name="Group 28">
              <a:extLst>
                <a:ext uri="{FF2B5EF4-FFF2-40B4-BE49-F238E27FC236}">
                  <a16:creationId xmlns:a16="http://schemas.microsoft.com/office/drawing/2014/main" id="{12374888-CF6D-0A2F-A024-15294B5335F7}"/>
                </a:ext>
              </a:extLst>
            </p:cNvPr>
            <p:cNvGrpSpPr/>
            <p:nvPr/>
          </p:nvGrpSpPr>
          <p:grpSpPr>
            <a:xfrm>
              <a:off x="8051382" y="4570192"/>
              <a:ext cx="1231603" cy="1467547"/>
              <a:chOff x="5554208" y="4240495"/>
              <a:chExt cx="1231603" cy="1467547"/>
            </a:xfrm>
          </p:grpSpPr>
          <p:sp>
            <p:nvSpPr>
              <p:cNvPr id="30" name="Rounded Rectangle 29">
                <a:extLst>
                  <a:ext uri="{FF2B5EF4-FFF2-40B4-BE49-F238E27FC236}">
                    <a16:creationId xmlns:a16="http://schemas.microsoft.com/office/drawing/2014/main" id="{26A81921-89F5-C6AE-7902-77ED47F2CECF}"/>
                  </a:ext>
                </a:extLst>
              </p:cNvPr>
              <p:cNvSpPr/>
              <p:nvPr/>
            </p:nvSpPr>
            <p:spPr>
              <a:xfrm>
                <a:off x="5554208" y="5008163"/>
                <a:ext cx="1231603" cy="69987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GR" dirty="0">
                    <a:latin typeface="Trebuchet MS" panose="020B0703020202090204" pitchFamily="34" charset="0"/>
                  </a:rPr>
                  <a:t>DRAM Bank</a:t>
                </a:r>
              </a:p>
            </p:txBody>
          </p:sp>
          <p:sp>
            <p:nvSpPr>
              <p:cNvPr id="35" name="Rounded Rectangle 34">
                <a:extLst>
                  <a:ext uri="{FF2B5EF4-FFF2-40B4-BE49-F238E27FC236}">
                    <a16:creationId xmlns:a16="http://schemas.microsoft.com/office/drawing/2014/main" id="{27E8F16E-EDBD-8C0A-2881-29E4F7814626}"/>
                  </a:ext>
                </a:extLst>
              </p:cNvPr>
              <p:cNvSpPr/>
              <p:nvPr/>
            </p:nvSpPr>
            <p:spPr>
              <a:xfrm>
                <a:off x="5554208" y="4240495"/>
                <a:ext cx="1231603" cy="4692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en-GR" dirty="0">
                    <a:latin typeface="Trebuchet MS" panose="020B0703020202090204" pitchFamily="34" charset="0"/>
                  </a:rPr>
                  <a:t>PIM Core</a:t>
                </a:r>
              </a:p>
            </p:txBody>
          </p:sp>
          <p:cxnSp>
            <p:nvCxnSpPr>
              <p:cNvPr id="37" name="Straight Arrow Connector 36">
                <a:extLst>
                  <a:ext uri="{FF2B5EF4-FFF2-40B4-BE49-F238E27FC236}">
                    <a16:creationId xmlns:a16="http://schemas.microsoft.com/office/drawing/2014/main" id="{BF7D5351-93DE-12CF-C8DC-13C2F4C575AD}"/>
                  </a:ext>
                </a:extLst>
              </p:cNvPr>
              <p:cNvCxnSpPr>
                <a:cxnSpLocks/>
                <a:stCxn id="35" idx="2"/>
                <a:endCxn id="30" idx="0"/>
              </p:cNvCxnSpPr>
              <p:nvPr/>
            </p:nvCxnSpPr>
            <p:spPr>
              <a:xfrm>
                <a:off x="6170010" y="4709725"/>
                <a:ext cx="0" cy="298438"/>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sp>
        <p:nvSpPr>
          <p:cNvPr id="62" name="TextBox 61">
            <a:extLst>
              <a:ext uri="{FF2B5EF4-FFF2-40B4-BE49-F238E27FC236}">
                <a16:creationId xmlns:a16="http://schemas.microsoft.com/office/drawing/2014/main" id="{B0CA10D3-52F6-BF12-959A-FA054C0341B3}"/>
              </a:ext>
            </a:extLst>
          </p:cNvPr>
          <p:cNvSpPr txBox="1"/>
          <p:nvPr/>
        </p:nvSpPr>
        <p:spPr>
          <a:xfrm>
            <a:off x="351854" y="888865"/>
            <a:ext cx="8672225" cy="1741823"/>
          </a:xfrm>
          <a:prstGeom prst="rect">
            <a:avLst/>
          </a:prstGeom>
          <a:solidFill>
            <a:schemeClr val="bg1"/>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nSpc>
                <a:spcPct val="114000"/>
              </a:lnSpc>
            </a:pPr>
            <a:r>
              <a:rPr lang="en-US" sz="2400" dirty="0">
                <a:solidFill>
                  <a:schemeClr val="accent4"/>
                </a:solidFill>
                <a:latin typeface="Trebuchet MS" panose="020B0703020202090204" pitchFamily="34" charset="0"/>
              </a:rPr>
              <a:t>3</a:t>
            </a:r>
            <a:r>
              <a:rPr lang="en-US" sz="2400" dirty="0">
                <a:solidFill>
                  <a:schemeClr val="tx1"/>
                </a:solidFill>
                <a:latin typeface="Trebuchet MS" panose="020B0703020202090204" pitchFamily="34" charset="0"/>
              </a:rPr>
              <a:t> parallelization levels with </a:t>
            </a:r>
            <a:r>
              <a:rPr lang="en-US" sz="2400" dirty="0">
                <a:solidFill>
                  <a:schemeClr val="accent4"/>
                </a:solidFill>
                <a:latin typeface="Trebuchet MS" panose="020B0703020202090204" pitchFamily="34" charset="0"/>
              </a:rPr>
              <a:t>different</a:t>
            </a:r>
            <a:r>
              <a:rPr lang="en-US" sz="2400" dirty="0">
                <a:solidFill>
                  <a:schemeClr val="tx1"/>
                </a:solidFill>
                <a:latin typeface="Trebuchet MS" panose="020B0703020202090204" pitchFamily="34" charset="0"/>
              </a:rPr>
              <a:t> strategy at each level</a:t>
            </a:r>
          </a:p>
          <a:p>
            <a:pPr marL="457200" indent="-457200">
              <a:lnSpc>
                <a:spcPct val="114000"/>
              </a:lnSpc>
              <a:buFont typeface="+mj-lt"/>
              <a:buAutoNum type="arabicPeriod"/>
            </a:pPr>
            <a:r>
              <a:rPr lang="en-US" sz="2400" dirty="0">
                <a:solidFill>
                  <a:schemeClr val="accent1"/>
                </a:solidFill>
                <a:latin typeface="Trebuchet MS" panose="020B0703020202090204" pitchFamily="34" charset="0"/>
              </a:rPr>
              <a:t>Across</a:t>
            </a:r>
            <a:r>
              <a:rPr lang="en-US" sz="2400" dirty="0">
                <a:solidFill>
                  <a:schemeClr val="tx1"/>
                </a:solidFill>
                <a:latin typeface="Trebuchet MS" panose="020B0703020202090204" pitchFamily="34" charset="0"/>
              </a:rPr>
              <a:t> PIM Clusters: Feature- + Edge-level Parallelism</a:t>
            </a:r>
          </a:p>
          <a:p>
            <a:pPr marL="457200" indent="-457200">
              <a:lnSpc>
                <a:spcPct val="114000"/>
              </a:lnSpc>
              <a:buFont typeface="+mj-lt"/>
              <a:buAutoNum type="arabicPeriod"/>
            </a:pPr>
            <a:r>
              <a:rPr lang="en-US" sz="2400" dirty="0">
                <a:solidFill>
                  <a:schemeClr val="accent5"/>
                </a:solidFill>
                <a:latin typeface="Trebuchet MS" panose="020B0703020202090204" pitchFamily="34" charset="0"/>
              </a:rPr>
              <a:t>Within</a:t>
            </a:r>
            <a:r>
              <a:rPr lang="en-US" sz="2400" dirty="0">
                <a:solidFill>
                  <a:schemeClr val="tx1"/>
                </a:solidFill>
                <a:latin typeface="Trebuchet MS" panose="020B0703020202090204" pitchFamily="34" charset="0"/>
              </a:rPr>
              <a:t> a PIM Cluster: Vertex-/Edge-level Parallelism</a:t>
            </a:r>
          </a:p>
          <a:p>
            <a:pPr marL="457200" indent="-457200">
              <a:lnSpc>
                <a:spcPct val="114000"/>
              </a:lnSpc>
              <a:buFont typeface="+mj-lt"/>
              <a:buAutoNum type="arabicPeriod"/>
            </a:pPr>
            <a:r>
              <a:rPr lang="en-US" sz="2400" dirty="0">
                <a:solidFill>
                  <a:schemeClr val="accent3"/>
                </a:solidFill>
                <a:latin typeface="Trebuchet MS" panose="020B0703020202090204" pitchFamily="34" charset="0"/>
              </a:rPr>
              <a:t>Within</a:t>
            </a:r>
            <a:r>
              <a:rPr lang="en-US" sz="2400" dirty="0">
                <a:solidFill>
                  <a:schemeClr val="tx1"/>
                </a:solidFill>
                <a:latin typeface="Trebuchet MS" panose="020B0703020202090204" pitchFamily="34" charset="0"/>
              </a:rPr>
              <a:t> a PIM Core: Vertex-/Edge-level Parallelism</a:t>
            </a:r>
          </a:p>
        </p:txBody>
      </p:sp>
      <p:grpSp>
        <p:nvGrpSpPr>
          <p:cNvPr id="63" name="Group 62">
            <a:extLst>
              <a:ext uri="{FF2B5EF4-FFF2-40B4-BE49-F238E27FC236}">
                <a16:creationId xmlns:a16="http://schemas.microsoft.com/office/drawing/2014/main" id="{FD91F45A-E704-1C1F-8DF1-8B37D091177C}"/>
              </a:ext>
            </a:extLst>
          </p:cNvPr>
          <p:cNvGrpSpPr/>
          <p:nvPr/>
        </p:nvGrpSpPr>
        <p:grpSpPr>
          <a:xfrm>
            <a:off x="954791" y="4789829"/>
            <a:ext cx="4863560" cy="1425520"/>
            <a:chOff x="3939395" y="4092375"/>
            <a:chExt cx="5459706" cy="2060613"/>
          </a:xfrm>
        </p:grpSpPr>
        <p:sp>
          <p:nvSpPr>
            <p:cNvPr id="64" name="Rounded Rectangle 63">
              <a:extLst>
                <a:ext uri="{FF2B5EF4-FFF2-40B4-BE49-F238E27FC236}">
                  <a16:creationId xmlns:a16="http://schemas.microsoft.com/office/drawing/2014/main" id="{3BEACE7C-3487-5541-6AC2-6D7FE222E7EC}"/>
                </a:ext>
              </a:extLst>
            </p:cNvPr>
            <p:cNvSpPr/>
            <p:nvPr/>
          </p:nvSpPr>
          <p:spPr>
            <a:xfrm>
              <a:off x="3939395" y="4092375"/>
              <a:ext cx="5459706" cy="2060613"/>
            </a:xfrm>
            <a:prstGeom prst="roundRect">
              <a:avLst>
                <a:gd name="adj" fmla="val 7426"/>
              </a:avLst>
            </a:prstGeom>
            <a:solidFill>
              <a:schemeClr val="accent3">
                <a:lumMod val="20000"/>
                <a:lumOff val="8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en-GR" sz="2000" dirty="0">
                  <a:solidFill>
                    <a:schemeClr val="tx1"/>
                  </a:solidFill>
                  <a:latin typeface="Trebuchet MS" panose="020B0703020202090204" pitchFamily="34" charset="0"/>
                </a:rPr>
                <a:t>PIM-Enabled Memory</a:t>
              </a:r>
            </a:p>
          </p:txBody>
        </p:sp>
        <p:grpSp>
          <p:nvGrpSpPr>
            <p:cNvPr id="65" name="Group 64">
              <a:extLst>
                <a:ext uri="{FF2B5EF4-FFF2-40B4-BE49-F238E27FC236}">
                  <a16:creationId xmlns:a16="http://schemas.microsoft.com/office/drawing/2014/main" id="{0FE44703-3F18-AA89-4B4C-DAD92CBA3839}"/>
                </a:ext>
              </a:extLst>
            </p:cNvPr>
            <p:cNvGrpSpPr/>
            <p:nvPr/>
          </p:nvGrpSpPr>
          <p:grpSpPr>
            <a:xfrm>
              <a:off x="4078314" y="4570192"/>
              <a:ext cx="1231603" cy="1467547"/>
              <a:chOff x="5554208" y="4240495"/>
              <a:chExt cx="1231603" cy="1467547"/>
            </a:xfrm>
          </p:grpSpPr>
          <p:sp>
            <p:nvSpPr>
              <p:cNvPr id="79" name="Rounded Rectangle 78">
                <a:extLst>
                  <a:ext uri="{FF2B5EF4-FFF2-40B4-BE49-F238E27FC236}">
                    <a16:creationId xmlns:a16="http://schemas.microsoft.com/office/drawing/2014/main" id="{56AA83B6-9EFC-8799-2A25-C84EA13BCC97}"/>
                  </a:ext>
                </a:extLst>
              </p:cNvPr>
              <p:cNvSpPr/>
              <p:nvPr/>
            </p:nvSpPr>
            <p:spPr>
              <a:xfrm>
                <a:off x="5554208" y="5008163"/>
                <a:ext cx="1231603" cy="69987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GR" dirty="0">
                    <a:latin typeface="Trebuchet MS" panose="020B0703020202090204" pitchFamily="34" charset="0"/>
                  </a:rPr>
                  <a:t>DRAM Bank</a:t>
                </a:r>
              </a:p>
            </p:txBody>
          </p:sp>
          <p:sp>
            <p:nvSpPr>
              <p:cNvPr id="80" name="Rounded Rectangle 79">
                <a:extLst>
                  <a:ext uri="{FF2B5EF4-FFF2-40B4-BE49-F238E27FC236}">
                    <a16:creationId xmlns:a16="http://schemas.microsoft.com/office/drawing/2014/main" id="{12DE2D03-68ED-C036-A9FD-8CE26BB9C400}"/>
                  </a:ext>
                </a:extLst>
              </p:cNvPr>
              <p:cNvSpPr/>
              <p:nvPr/>
            </p:nvSpPr>
            <p:spPr>
              <a:xfrm>
                <a:off x="5554208" y="4240495"/>
                <a:ext cx="1231603" cy="4692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en-GR" dirty="0">
                    <a:latin typeface="Trebuchet MS" panose="020B0703020202090204" pitchFamily="34" charset="0"/>
                  </a:rPr>
                  <a:t>PIM Core</a:t>
                </a:r>
              </a:p>
            </p:txBody>
          </p:sp>
          <p:cxnSp>
            <p:nvCxnSpPr>
              <p:cNvPr id="81" name="Straight Arrow Connector 80">
                <a:extLst>
                  <a:ext uri="{FF2B5EF4-FFF2-40B4-BE49-F238E27FC236}">
                    <a16:creationId xmlns:a16="http://schemas.microsoft.com/office/drawing/2014/main" id="{70B05CDD-BA31-80D6-BF32-C043A728E7C0}"/>
                  </a:ext>
                </a:extLst>
              </p:cNvPr>
              <p:cNvCxnSpPr>
                <a:cxnSpLocks/>
                <a:stCxn id="80" idx="2"/>
                <a:endCxn id="79" idx="0"/>
              </p:cNvCxnSpPr>
              <p:nvPr/>
            </p:nvCxnSpPr>
            <p:spPr>
              <a:xfrm>
                <a:off x="6170009" y="4709725"/>
                <a:ext cx="0" cy="298438"/>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id="{DF3510D5-E241-99AE-C120-3434C84A5008}"/>
                </a:ext>
              </a:extLst>
            </p:cNvPr>
            <p:cNvGrpSpPr/>
            <p:nvPr/>
          </p:nvGrpSpPr>
          <p:grpSpPr>
            <a:xfrm>
              <a:off x="5400710" y="4576225"/>
              <a:ext cx="1231603" cy="1467547"/>
              <a:chOff x="5554208" y="4240495"/>
              <a:chExt cx="1231603" cy="1467547"/>
            </a:xfrm>
          </p:grpSpPr>
          <p:sp>
            <p:nvSpPr>
              <p:cNvPr id="75" name="Rounded Rectangle 74">
                <a:extLst>
                  <a:ext uri="{FF2B5EF4-FFF2-40B4-BE49-F238E27FC236}">
                    <a16:creationId xmlns:a16="http://schemas.microsoft.com/office/drawing/2014/main" id="{6140F02E-F5FD-8C75-F7A9-000EC6FCB8E1}"/>
                  </a:ext>
                </a:extLst>
              </p:cNvPr>
              <p:cNvSpPr/>
              <p:nvPr/>
            </p:nvSpPr>
            <p:spPr>
              <a:xfrm>
                <a:off x="5554208" y="5008163"/>
                <a:ext cx="1231603" cy="69987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GR" dirty="0">
                    <a:latin typeface="Trebuchet MS" panose="020B0703020202090204" pitchFamily="34" charset="0"/>
                  </a:rPr>
                  <a:t>DRAM Bank</a:t>
                </a:r>
              </a:p>
            </p:txBody>
          </p:sp>
          <p:sp>
            <p:nvSpPr>
              <p:cNvPr id="77" name="Rounded Rectangle 76">
                <a:extLst>
                  <a:ext uri="{FF2B5EF4-FFF2-40B4-BE49-F238E27FC236}">
                    <a16:creationId xmlns:a16="http://schemas.microsoft.com/office/drawing/2014/main" id="{32FA0391-7598-5911-5196-3D6476193796}"/>
                  </a:ext>
                </a:extLst>
              </p:cNvPr>
              <p:cNvSpPr/>
              <p:nvPr/>
            </p:nvSpPr>
            <p:spPr>
              <a:xfrm>
                <a:off x="5554208" y="4240495"/>
                <a:ext cx="1231603" cy="4692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en-GR" dirty="0">
                    <a:latin typeface="Trebuchet MS" panose="020B0703020202090204" pitchFamily="34" charset="0"/>
                  </a:rPr>
                  <a:t>PIM Core</a:t>
                </a:r>
              </a:p>
            </p:txBody>
          </p:sp>
          <p:cxnSp>
            <p:nvCxnSpPr>
              <p:cNvPr id="78" name="Straight Arrow Connector 77">
                <a:extLst>
                  <a:ext uri="{FF2B5EF4-FFF2-40B4-BE49-F238E27FC236}">
                    <a16:creationId xmlns:a16="http://schemas.microsoft.com/office/drawing/2014/main" id="{43F378E0-BBA4-FA4C-CE96-82A3BA74408D}"/>
                  </a:ext>
                </a:extLst>
              </p:cNvPr>
              <p:cNvCxnSpPr>
                <a:cxnSpLocks/>
                <a:stCxn id="77" idx="2"/>
                <a:endCxn id="75" idx="0"/>
              </p:cNvCxnSpPr>
              <p:nvPr/>
            </p:nvCxnSpPr>
            <p:spPr>
              <a:xfrm>
                <a:off x="6170009" y="4709725"/>
                <a:ext cx="0" cy="298438"/>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67" name="Group 66">
              <a:extLst>
                <a:ext uri="{FF2B5EF4-FFF2-40B4-BE49-F238E27FC236}">
                  <a16:creationId xmlns:a16="http://schemas.microsoft.com/office/drawing/2014/main" id="{51D9A662-B8EB-AC93-30B1-55E6B0CBF6A7}"/>
                </a:ext>
              </a:extLst>
            </p:cNvPr>
            <p:cNvGrpSpPr/>
            <p:nvPr/>
          </p:nvGrpSpPr>
          <p:grpSpPr>
            <a:xfrm>
              <a:off x="6728986" y="4570192"/>
              <a:ext cx="1231603" cy="1467547"/>
              <a:chOff x="5554208" y="4240495"/>
              <a:chExt cx="1231603" cy="1467547"/>
            </a:xfrm>
          </p:grpSpPr>
          <p:sp>
            <p:nvSpPr>
              <p:cNvPr id="72" name="Rounded Rectangle 71">
                <a:extLst>
                  <a:ext uri="{FF2B5EF4-FFF2-40B4-BE49-F238E27FC236}">
                    <a16:creationId xmlns:a16="http://schemas.microsoft.com/office/drawing/2014/main" id="{0ABE4309-D761-E491-D6EC-CD18B7D1CD29}"/>
                  </a:ext>
                </a:extLst>
              </p:cNvPr>
              <p:cNvSpPr/>
              <p:nvPr/>
            </p:nvSpPr>
            <p:spPr>
              <a:xfrm>
                <a:off x="5554208" y="5008163"/>
                <a:ext cx="1231603" cy="69987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GR" dirty="0">
                    <a:latin typeface="Trebuchet MS" panose="020B0703020202090204" pitchFamily="34" charset="0"/>
                  </a:rPr>
                  <a:t>DRAM Bank</a:t>
                </a:r>
              </a:p>
            </p:txBody>
          </p:sp>
          <p:sp>
            <p:nvSpPr>
              <p:cNvPr id="73" name="Rounded Rectangle 72">
                <a:extLst>
                  <a:ext uri="{FF2B5EF4-FFF2-40B4-BE49-F238E27FC236}">
                    <a16:creationId xmlns:a16="http://schemas.microsoft.com/office/drawing/2014/main" id="{95F62FE1-5F73-F037-7864-2B312CAE77F6}"/>
                  </a:ext>
                </a:extLst>
              </p:cNvPr>
              <p:cNvSpPr/>
              <p:nvPr/>
            </p:nvSpPr>
            <p:spPr>
              <a:xfrm>
                <a:off x="5554208" y="4240495"/>
                <a:ext cx="1231603" cy="4692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en-GR" dirty="0">
                    <a:latin typeface="Trebuchet MS" panose="020B0703020202090204" pitchFamily="34" charset="0"/>
                  </a:rPr>
                  <a:t>PIM Core</a:t>
                </a:r>
              </a:p>
            </p:txBody>
          </p:sp>
          <p:cxnSp>
            <p:nvCxnSpPr>
              <p:cNvPr id="74" name="Straight Arrow Connector 73">
                <a:extLst>
                  <a:ext uri="{FF2B5EF4-FFF2-40B4-BE49-F238E27FC236}">
                    <a16:creationId xmlns:a16="http://schemas.microsoft.com/office/drawing/2014/main" id="{CC0FD55B-D455-CA7D-8F3A-672AF0D82F02}"/>
                  </a:ext>
                </a:extLst>
              </p:cNvPr>
              <p:cNvCxnSpPr>
                <a:cxnSpLocks/>
                <a:stCxn id="73" idx="2"/>
                <a:endCxn id="72" idx="0"/>
              </p:cNvCxnSpPr>
              <p:nvPr/>
            </p:nvCxnSpPr>
            <p:spPr>
              <a:xfrm>
                <a:off x="6170010" y="4709725"/>
                <a:ext cx="0" cy="298438"/>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68" name="Group 67">
              <a:extLst>
                <a:ext uri="{FF2B5EF4-FFF2-40B4-BE49-F238E27FC236}">
                  <a16:creationId xmlns:a16="http://schemas.microsoft.com/office/drawing/2014/main" id="{F34110F6-1BF7-B582-E197-5457F74D262E}"/>
                </a:ext>
              </a:extLst>
            </p:cNvPr>
            <p:cNvGrpSpPr/>
            <p:nvPr/>
          </p:nvGrpSpPr>
          <p:grpSpPr>
            <a:xfrm>
              <a:off x="8051382" y="4570192"/>
              <a:ext cx="1231603" cy="1467547"/>
              <a:chOff x="5554208" y="4240495"/>
              <a:chExt cx="1231603" cy="1467547"/>
            </a:xfrm>
          </p:grpSpPr>
          <p:sp>
            <p:nvSpPr>
              <p:cNvPr id="69" name="Rounded Rectangle 68">
                <a:extLst>
                  <a:ext uri="{FF2B5EF4-FFF2-40B4-BE49-F238E27FC236}">
                    <a16:creationId xmlns:a16="http://schemas.microsoft.com/office/drawing/2014/main" id="{8DF8E538-16EB-8378-C8AA-4336D9149BA1}"/>
                  </a:ext>
                </a:extLst>
              </p:cNvPr>
              <p:cNvSpPr/>
              <p:nvPr/>
            </p:nvSpPr>
            <p:spPr>
              <a:xfrm>
                <a:off x="5554208" y="5008163"/>
                <a:ext cx="1231603" cy="69987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GR" dirty="0">
                    <a:latin typeface="Trebuchet MS" panose="020B0703020202090204" pitchFamily="34" charset="0"/>
                  </a:rPr>
                  <a:t>DRAM Bank</a:t>
                </a:r>
              </a:p>
            </p:txBody>
          </p:sp>
          <p:sp>
            <p:nvSpPr>
              <p:cNvPr id="70" name="Rounded Rectangle 69">
                <a:extLst>
                  <a:ext uri="{FF2B5EF4-FFF2-40B4-BE49-F238E27FC236}">
                    <a16:creationId xmlns:a16="http://schemas.microsoft.com/office/drawing/2014/main" id="{421FA396-1CCF-E52C-B994-CEF15E1A7004}"/>
                  </a:ext>
                </a:extLst>
              </p:cNvPr>
              <p:cNvSpPr/>
              <p:nvPr/>
            </p:nvSpPr>
            <p:spPr>
              <a:xfrm>
                <a:off x="5554208" y="4240495"/>
                <a:ext cx="1231603" cy="4692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en-GR" dirty="0">
                    <a:latin typeface="Trebuchet MS" panose="020B0703020202090204" pitchFamily="34" charset="0"/>
                  </a:rPr>
                  <a:t>PIM Core</a:t>
                </a:r>
              </a:p>
            </p:txBody>
          </p:sp>
          <p:cxnSp>
            <p:nvCxnSpPr>
              <p:cNvPr id="71" name="Straight Arrow Connector 70">
                <a:extLst>
                  <a:ext uri="{FF2B5EF4-FFF2-40B4-BE49-F238E27FC236}">
                    <a16:creationId xmlns:a16="http://schemas.microsoft.com/office/drawing/2014/main" id="{1C7FC05C-0F4C-68DC-C235-2A2F3A26A046}"/>
                  </a:ext>
                </a:extLst>
              </p:cNvPr>
              <p:cNvCxnSpPr>
                <a:cxnSpLocks/>
                <a:stCxn id="70" idx="2"/>
                <a:endCxn id="69" idx="0"/>
              </p:cNvCxnSpPr>
              <p:nvPr/>
            </p:nvCxnSpPr>
            <p:spPr>
              <a:xfrm>
                <a:off x="6170010" y="4709725"/>
                <a:ext cx="0" cy="298438"/>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sp>
        <p:nvSpPr>
          <p:cNvPr id="84" name="Rounded Rectangle 83">
            <a:extLst>
              <a:ext uri="{FF2B5EF4-FFF2-40B4-BE49-F238E27FC236}">
                <a16:creationId xmlns:a16="http://schemas.microsoft.com/office/drawing/2014/main" id="{F7F4C50F-DEE7-0ED5-B285-76EB5E2BF3C1}"/>
              </a:ext>
            </a:extLst>
          </p:cNvPr>
          <p:cNvSpPr/>
          <p:nvPr/>
        </p:nvSpPr>
        <p:spPr>
          <a:xfrm>
            <a:off x="1047848" y="3427234"/>
            <a:ext cx="2348879" cy="1116000"/>
          </a:xfrm>
          <a:prstGeom prst="roundRect">
            <a:avLst/>
          </a:prstGeom>
          <a:noFill/>
          <a:ln w="38100">
            <a:solidFill>
              <a:srgbClr val="C00000"/>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85" name="TextBox 84">
            <a:extLst>
              <a:ext uri="{FF2B5EF4-FFF2-40B4-BE49-F238E27FC236}">
                <a16:creationId xmlns:a16="http://schemas.microsoft.com/office/drawing/2014/main" id="{D88B0766-A8A9-C62C-0D01-0BBDA65AB398}"/>
              </a:ext>
            </a:extLst>
          </p:cNvPr>
          <p:cNvSpPr txBox="1"/>
          <p:nvPr/>
        </p:nvSpPr>
        <p:spPr>
          <a:xfrm rot="19690194">
            <a:off x="403098" y="3071232"/>
            <a:ext cx="1250006" cy="40011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dirty="0">
                <a:solidFill>
                  <a:srgbClr val="C00000"/>
                </a:solidFill>
                <a:latin typeface="Trebuchet MS" panose="020B0703020202090204" pitchFamily="34" charset="0"/>
              </a:rPr>
              <a:t>Cluster 1</a:t>
            </a:r>
          </a:p>
        </p:txBody>
      </p:sp>
      <p:sp>
        <p:nvSpPr>
          <p:cNvPr id="86" name="Rounded Rectangle 85">
            <a:extLst>
              <a:ext uri="{FF2B5EF4-FFF2-40B4-BE49-F238E27FC236}">
                <a16:creationId xmlns:a16="http://schemas.microsoft.com/office/drawing/2014/main" id="{07DFE677-E71E-46E9-B2E6-F31E5EF1A7F7}"/>
              </a:ext>
            </a:extLst>
          </p:cNvPr>
          <p:cNvSpPr/>
          <p:nvPr/>
        </p:nvSpPr>
        <p:spPr>
          <a:xfrm>
            <a:off x="3400290" y="3427234"/>
            <a:ext cx="2348879" cy="1116000"/>
          </a:xfrm>
          <a:prstGeom prst="roundRect">
            <a:avLst/>
          </a:prstGeom>
          <a:noFill/>
          <a:ln w="38100">
            <a:solidFill>
              <a:schemeClr val="accent4"/>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87" name="Rounded Rectangle 86">
            <a:extLst>
              <a:ext uri="{FF2B5EF4-FFF2-40B4-BE49-F238E27FC236}">
                <a16:creationId xmlns:a16="http://schemas.microsoft.com/office/drawing/2014/main" id="{0B7773D9-98BA-FBE3-A2D6-8FB1A371F33D}"/>
              </a:ext>
            </a:extLst>
          </p:cNvPr>
          <p:cNvSpPr/>
          <p:nvPr/>
        </p:nvSpPr>
        <p:spPr>
          <a:xfrm>
            <a:off x="1023848" y="5090726"/>
            <a:ext cx="2348879" cy="1116000"/>
          </a:xfrm>
          <a:prstGeom prst="roundRect">
            <a:avLst/>
          </a:prstGeom>
          <a:noFill/>
          <a:ln w="38100">
            <a:solidFill>
              <a:schemeClr val="accent1"/>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88" name="Rounded Rectangle 87">
            <a:extLst>
              <a:ext uri="{FF2B5EF4-FFF2-40B4-BE49-F238E27FC236}">
                <a16:creationId xmlns:a16="http://schemas.microsoft.com/office/drawing/2014/main" id="{B1D7E176-3F4B-C352-FC28-3F6A31D6E368}"/>
              </a:ext>
            </a:extLst>
          </p:cNvPr>
          <p:cNvSpPr/>
          <p:nvPr/>
        </p:nvSpPr>
        <p:spPr>
          <a:xfrm>
            <a:off x="3376290" y="5090726"/>
            <a:ext cx="2348879" cy="1116000"/>
          </a:xfrm>
          <a:prstGeom prst="roundRect">
            <a:avLst/>
          </a:prstGeom>
          <a:noFill/>
          <a:ln w="38100">
            <a:solidFill>
              <a:schemeClr val="accent5"/>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89" name="TextBox 88">
            <a:extLst>
              <a:ext uri="{FF2B5EF4-FFF2-40B4-BE49-F238E27FC236}">
                <a16:creationId xmlns:a16="http://schemas.microsoft.com/office/drawing/2014/main" id="{FD0B51EE-6A98-A2DB-73CA-8DAFE8D769F7}"/>
              </a:ext>
            </a:extLst>
          </p:cNvPr>
          <p:cNvSpPr txBox="1"/>
          <p:nvPr/>
        </p:nvSpPr>
        <p:spPr>
          <a:xfrm rot="1579986">
            <a:off x="5097476" y="3053189"/>
            <a:ext cx="1250006" cy="40011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dirty="0">
                <a:solidFill>
                  <a:schemeClr val="accent4"/>
                </a:solidFill>
                <a:latin typeface="Trebuchet MS" panose="020B0703020202090204" pitchFamily="34" charset="0"/>
              </a:rPr>
              <a:t>Cluster 2</a:t>
            </a:r>
          </a:p>
        </p:txBody>
      </p:sp>
      <p:sp>
        <p:nvSpPr>
          <p:cNvPr id="90" name="TextBox 89">
            <a:extLst>
              <a:ext uri="{FF2B5EF4-FFF2-40B4-BE49-F238E27FC236}">
                <a16:creationId xmlns:a16="http://schemas.microsoft.com/office/drawing/2014/main" id="{15486747-3AC7-2408-ACD6-DC9E3AD4C59D}"/>
              </a:ext>
            </a:extLst>
          </p:cNvPr>
          <p:cNvSpPr txBox="1"/>
          <p:nvPr/>
        </p:nvSpPr>
        <p:spPr>
          <a:xfrm rot="1579986">
            <a:off x="5198475" y="4882047"/>
            <a:ext cx="1250006" cy="40011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dirty="0">
                <a:solidFill>
                  <a:schemeClr val="accent5"/>
                </a:solidFill>
                <a:latin typeface="Trebuchet MS" panose="020B0703020202090204" pitchFamily="34" charset="0"/>
              </a:rPr>
              <a:t>Cluster 4</a:t>
            </a:r>
          </a:p>
        </p:txBody>
      </p:sp>
      <p:sp>
        <p:nvSpPr>
          <p:cNvPr id="91" name="TextBox 90">
            <a:extLst>
              <a:ext uri="{FF2B5EF4-FFF2-40B4-BE49-F238E27FC236}">
                <a16:creationId xmlns:a16="http://schemas.microsoft.com/office/drawing/2014/main" id="{3AEAA66C-0219-DFEB-E554-0EA68EE01FA9}"/>
              </a:ext>
            </a:extLst>
          </p:cNvPr>
          <p:cNvSpPr txBox="1"/>
          <p:nvPr/>
        </p:nvSpPr>
        <p:spPr>
          <a:xfrm rot="19690194">
            <a:off x="403098" y="4769479"/>
            <a:ext cx="1250006" cy="40011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dirty="0">
                <a:solidFill>
                  <a:schemeClr val="accent1"/>
                </a:solidFill>
                <a:latin typeface="Trebuchet MS" panose="020B0703020202090204" pitchFamily="34" charset="0"/>
              </a:rPr>
              <a:t>Cluster 3</a:t>
            </a:r>
          </a:p>
        </p:txBody>
      </p:sp>
      <p:cxnSp>
        <p:nvCxnSpPr>
          <p:cNvPr id="92" name="Straight Connector 91">
            <a:extLst>
              <a:ext uri="{FF2B5EF4-FFF2-40B4-BE49-F238E27FC236}">
                <a16:creationId xmlns:a16="http://schemas.microsoft.com/office/drawing/2014/main" id="{1EEC837A-93E7-8D2C-6024-AA14E2DBFAB2}"/>
              </a:ext>
            </a:extLst>
          </p:cNvPr>
          <p:cNvCxnSpPr>
            <a:cxnSpLocks/>
            <a:stCxn id="35" idx="3"/>
          </p:cNvCxnSpPr>
          <p:nvPr/>
        </p:nvCxnSpPr>
        <p:spPr>
          <a:xfrm>
            <a:off x="5714914" y="3650709"/>
            <a:ext cx="2940073" cy="974853"/>
          </a:xfrm>
          <a:prstGeom prst="line">
            <a:avLst/>
          </a:prstGeom>
          <a:ln w="19050">
            <a:solidFill>
              <a:schemeClr val="tx1">
                <a:lumMod val="65000"/>
                <a:lumOff val="35000"/>
              </a:schemeClr>
            </a:solidFill>
            <a:prstDash val="dash"/>
          </a:ln>
        </p:spPr>
        <p:style>
          <a:lnRef idx="3">
            <a:schemeClr val="dk1"/>
          </a:lnRef>
          <a:fillRef idx="0">
            <a:schemeClr val="dk1"/>
          </a:fillRef>
          <a:effectRef idx="2">
            <a:schemeClr val="dk1"/>
          </a:effectRef>
          <a:fontRef idx="minor">
            <a:schemeClr val="tx1"/>
          </a:fontRef>
        </p:style>
      </p:cxnSp>
      <p:sp>
        <p:nvSpPr>
          <p:cNvPr id="93" name="Rounded Rectangle 92">
            <a:extLst>
              <a:ext uri="{FF2B5EF4-FFF2-40B4-BE49-F238E27FC236}">
                <a16:creationId xmlns:a16="http://schemas.microsoft.com/office/drawing/2014/main" id="{2ADE852D-FC6A-15C9-9289-4963FC6AD40B}"/>
              </a:ext>
            </a:extLst>
          </p:cNvPr>
          <p:cNvSpPr/>
          <p:nvPr/>
        </p:nvSpPr>
        <p:spPr>
          <a:xfrm>
            <a:off x="6829716" y="4619088"/>
            <a:ext cx="1896495" cy="955998"/>
          </a:xfrm>
          <a:prstGeom prst="roundRect">
            <a:avLst>
              <a:gd name="adj" fmla="val 13400"/>
            </a:avLst>
          </a:prstGeom>
          <a:solidFill>
            <a:schemeClr val="bg2">
              <a:alpha val="50196"/>
            </a:schemeClr>
          </a:solidFill>
          <a:ln>
            <a:solidFill>
              <a:schemeClr val="bg2">
                <a:lumMod val="25000"/>
              </a:schemeClr>
            </a:solidFill>
          </a:ln>
        </p:spPr>
        <p:style>
          <a:lnRef idx="1">
            <a:schemeClr val="accent4"/>
          </a:lnRef>
          <a:fillRef idx="2">
            <a:schemeClr val="accent4"/>
          </a:fillRef>
          <a:effectRef idx="1">
            <a:schemeClr val="accent4"/>
          </a:effectRef>
          <a:fontRef idx="minor">
            <a:schemeClr val="dk1"/>
          </a:fontRef>
        </p:style>
        <p:txBody>
          <a:bodyPr tIns="0" rtlCol="0" anchor="t"/>
          <a:lstStyle/>
          <a:p>
            <a:pPr algn="ctr"/>
            <a:r>
              <a:rPr lang="en-GR" dirty="0">
                <a:latin typeface="Trebuchet MS" panose="020B0703020202090204" pitchFamily="34" charset="0"/>
              </a:rPr>
              <a:t>PIM Core</a:t>
            </a:r>
          </a:p>
        </p:txBody>
      </p:sp>
      <p:cxnSp>
        <p:nvCxnSpPr>
          <p:cNvPr id="94" name="Straight Connector 93">
            <a:extLst>
              <a:ext uri="{FF2B5EF4-FFF2-40B4-BE49-F238E27FC236}">
                <a16:creationId xmlns:a16="http://schemas.microsoft.com/office/drawing/2014/main" id="{32221AC6-3123-3F10-944A-C85A80C7E633}"/>
              </a:ext>
            </a:extLst>
          </p:cNvPr>
          <p:cNvCxnSpPr>
            <a:cxnSpLocks/>
            <a:stCxn id="35" idx="1"/>
          </p:cNvCxnSpPr>
          <p:nvPr/>
        </p:nvCxnSpPr>
        <p:spPr>
          <a:xfrm>
            <a:off x="4617790" y="3650709"/>
            <a:ext cx="2257676" cy="1887933"/>
          </a:xfrm>
          <a:prstGeom prst="line">
            <a:avLst/>
          </a:prstGeom>
          <a:ln w="19050">
            <a:solidFill>
              <a:schemeClr val="tx1">
                <a:lumMod val="65000"/>
                <a:lumOff val="35000"/>
              </a:schemeClr>
            </a:solidFill>
            <a:prstDash val="dash"/>
          </a:ln>
        </p:spPr>
        <p:style>
          <a:lnRef idx="3">
            <a:schemeClr val="dk1"/>
          </a:lnRef>
          <a:fillRef idx="0">
            <a:schemeClr val="dk1"/>
          </a:fillRef>
          <a:effectRef idx="2">
            <a:schemeClr val="dk1"/>
          </a:effectRef>
          <a:fontRef idx="minor">
            <a:schemeClr val="tx1"/>
          </a:fontRef>
        </p:style>
      </p:cxnSp>
      <p:sp>
        <p:nvSpPr>
          <p:cNvPr id="95" name="TextBox 94">
            <a:extLst>
              <a:ext uri="{FF2B5EF4-FFF2-40B4-BE49-F238E27FC236}">
                <a16:creationId xmlns:a16="http://schemas.microsoft.com/office/drawing/2014/main" id="{AA5FE58B-7717-90C6-F205-005C71826F51}"/>
              </a:ext>
            </a:extLst>
          </p:cNvPr>
          <p:cNvSpPr txBox="1"/>
          <p:nvPr/>
        </p:nvSpPr>
        <p:spPr>
          <a:xfrm>
            <a:off x="7257890" y="5279064"/>
            <a:ext cx="1127278" cy="369332"/>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R" dirty="0">
                <a:solidFill>
                  <a:srgbClr val="C00000"/>
                </a:solidFill>
                <a:latin typeface="Trebuchet MS" panose="020B0703020202090204" pitchFamily="34" charset="0"/>
              </a:rPr>
              <a:t>Threads</a:t>
            </a:r>
            <a:endParaRPr lang="en-GR" sz="1400" dirty="0">
              <a:solidFill>
                <a:srgbClr val="C00000"/>
              </a:solidFill>
              <a:latin typeface="Trebuchet MS" panose="020B0703020202090204" pitchFamily="34" charset="0"/>
            </a:endParaRPr>
          </a:p>
        </p:txBody>
      </p:sp>
      <p:grpSp>
        <p:nvGrpSpPr>
          <p:cNvPr id="96" name="Group 95">
            <a:extLst>
              <a:ext uri="{FF2B5EF4-FFF2-40B4-BE49-F238E27FC236}">
                <a16:creationId xmlns:a16="http://schemas.microsoft.com/office/drawing/2014/main" id="{0852FE9E-9774-3997-E078-FCD6E419FD9B}"/>
              </a:ext>
            </a:extLst>
          </p:cNvPr>
          <p:cNvGrpSpPr/>
          <p:nvPr/>
        </p:nvGrpSpPr>
        <p:grpSpPr>
          <a:xfrm>
            <a:off x="7462582" y="4950486"/>
            <a:ext cx="664106" cy="369332"/>
            <a:chOff x="9934558" y="3993776"/>
            <a:chExt cx="706548" cy="389965"/>
          </a:xfrm>
        </p:grpSpPr>
        <p:sp>
          <p:nvSpPr>
            <p:cNvPr id="97" name="Freeform 96">
              <a:extLst>
                <a:ext uri="{FF2B5EF4-FFF2-40B4-BE49-F238E27FC236}">
                  <a16:creationId xmlns:a16="http://schemas.microsoft.com/office/drawing/2014/main" id="{97FF2FC6-8035-19F0-E0EF-5C2B8E58F1DA}"/>
                </a:ext>
              </a:extLst>
            </p:cNvPr>
            <p:cNvSpPr/>
            <p:nvPr/>
          </p:nvSpPr>
          <p:spPr>
            <a:xfrm>
              <a:off x="9934558" y="3993776"/>
              <a:ext cx="96948" cy="389965"/>
            </a:xfrm>
            <a:custGeom>
              <a:avLst/>
              <a:gdLst>
                <a:gd name="connsiteX0" fmla="*/ 96948 w 96948"/>
                <a:gd name="connsiteY0" fmla="*/ 0 h 389965"/>
                <a:gd name="connsiteX1" fmla="*/ 2818 w 96948"/>
                <a:gd name="connsiteY1" fmla="*/ 53789 h 389965"/>
                <a:gd name="connsiteX2" fmla="*/ 16266 w 96948"/>
                <a:gd name="connsiteY2" fmla="*/ 94130 h 389965"/>
                <a:gd name="connsiteX3" fmla="*/ 70054 w 96948"/>
                <a:gd name="connsiteY3" fmla="*/ 174812 h 389965"/>
                <a:gd name="connsiteX4" fmla="*/ 96948 w 96948"/>
                <a:gd name="connsiteY4" fmla="*/ 215153 h 389965"/>
                <a:gd name="connsiteX5" fmla="*/ 70054 w 96948"/>
                <a:gd name="connsiteY5" fmla="*/ 336177 h 389965"/>
                <a:gd name="connsiteX6" fmla="*/ 29713 w 96948"/>
                <a:gd name="connsiteY6" fmla="*/ 376518 h 389965"/>
                <a:gd name="connsiteX7" fmla="*/ 16266 w 96948"/>
                <a:gd name="connsiteY7" fmla="*/ 389965 h 389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948" h="389965">
                  <a:moveTo>
                    <a:pt x="96948" y="0"/>
                  </a:moveTo>
                  <a:cubicBezTo>
                    <a:pt x="65571" y="17930"/>
                    <a:pt x="26336" y="26351"/>
                    <a:pt x="2818" y="53789"/>
                  </a:cubicBezTo>
                  <a:cubicBezTo>
                    <a:pt x="-6407" y="64551"/>
                    <a:pt x="9382" y="81739"/>
                    <a:pt x="16266" y="94130"/>
                  </a:cubicBezTo>
                  <a:cubicBezTo>
                    <a:pt x="31963" y="122385"/>
                    <a:pt x="52125" y="147918"/>
                    <a:pt x="70054" y="174812"/>
                  </a:cubicBezTo>
                  <a:lnTo>
                    <a:pt x="96948" y="215153"/>
                  </a:lnTo>
                  <a:cubicBezTo>
                    <a:pt x="95321" y="224916"/>
                    <a:pt x="84767" y="314108"/>
                    <a:pt x="70054" y="336177"/>
                  </a:cubicBezTo>
                  <a:cubicBezTo>
                    <a:pt x="59505" y="352000"/>
                    <a:pt x="43160" y="363071"/>
                    <a:pt x="29713" y="376518"/>
                  </a:cubicBezTo>
                  <a:lnTo>
                    <a:pt x="16266" y="389965"/>
                  </a:lnTo>
                </a:path>
              </a:pathLst>
            </a:custGeom>
            <a:noFill/>
            <a:ln w="317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98" name="Freeform 97">
              <a:extLst>
                <a:ext uri="{FF2B5EF4-FFF2-40B4-BE49-F238E27FC236}">
                  <a16:creationId xmlns:a16="http://schemas.microsoft.com/office/drawing/2014/main" id="{6A90FACF-426F-DE09-4F8B-853B29809333}"/>
                </a:ext>
              </a:extLst>
            </p:cNvPr>
            <p:cNvSpPr/>
            <p:nvPr/>
          </p:nvSpPr>
          <p:spPr>
            <a:xfrm>
              <a:off x="10086958" y="3993776"/>
              <a:ext cx="96948" cy="389965"/>
            </a:xfrm>
            <a:custGeom>
              <a:avLst/>
              <a:gdLst>
                <a:gd name="connsiteX0" fmla="*/ 96948 w 96948"/>
                <a:gd name="connsiteY0" fmla="*/ 0 h 389965"/>
                <a:gd name="connsiteX1" fmla="*/ 2818 w 96948"/>
                <a:gd name="connsiteY1" fmla="*/ 53789 h 389965"/>
                <a:gd name="connsiteX2" fmla="*/ 16266 w 96948"/>
                <a:gd name="connsiteY2" fmla="*/ 94130 h 389965"/>
                <a:gd name="connsiteX3" fmla="*/ 70054 w 96948"/>
                <a:gd name="connsiteY3" fmla="*/ 174812 h 389965"/>
                <a:gd name="connsiteX4" fmla="*/ 96948 w 96948"/>
                <a:gd name="connsiteY4" fmla="*/ 215153 h 389965"/>
                <a:gd name="connsiteX5" fmla="*/ 70054 w 96948"/>
                <a:gd name="connsiteY5" fmla="*/ 336177 h 389965"/>
                <a:gd name="connsiteX6" fmla="*/ 29713 w 96948"/>
                <a:gd name="connsiteY6" fmla="*/ 376518 h 389965"/>
                <a:gd name="connsiteX7" fmla="*/ 16266 w 96948"/>
                <a:gd name="connsiteY7" fmla="*/ 389965 h 389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948" h="389965">
                  <a:moveTo>
                    <a:pt x="96948" y="0"/>
                  </a:moveTo>
                  <a:cubicBezTo>
                    <a:pt x="65571" y="17930"/>
                    <a:pt x="26336" y="26351"/>
                    <a:pt x="2818" y="53789"/>
                  </a:cubicBezTo>
                  <a:cubicBezTo>
                    <a:pt x="-6407" y="64551"/>
                    <a:pt x="9382" y="81739"/>
                    <a:pt x="16266" y="94130"/>
                  </a:cubicBezTo>
                  <a:cubicBezTo>
                    <a:pt x="31963" y="122385"/>
                    <a:pt x="52125" y="147918"/>
                    <a:pt x="70054" y="174812"/>
                  </a:cubicBezTo>
                  <a:lnTo>
                    <a:pt x="96948" y="215153"/>
                  </a:lnTo>
                  <a:cubicBezTo>
                    <a:pt x="95321" y="224916"/>
                    <a:pt x="84767" y="314108"/>
                    <a:pt x="70054" y="336177"/>
                  </a:cubicBezTo>
                  <a:cubicBezTo>
                    <a:pt x="59505" y="352000"/>
                    <a:pt x="43160" y="363071"/>
                    <a:pt x="29713" y="376518"/>
                  </a:cubicBezTo>
                  <a:lnTo>
                    <a:pt x="16266" y="389965"/>
                  </a:lnTo>
                </a:path>
              </a:pathLst>
            </a:custGeom>
            <a:noFill/>
            <a:ln w="317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99" name="Freeform 98">
              <a:extLst>
                <a:ext uri="{FF2B5EF4-FFF2-40B4-BE49-F238E27FC236}">
                  <a16:creationId xmlns:a16="http://schemas.microsoft.com/office/drawing/2014/main" id="{43771C91-BA55-73B2-4C56-41704BAFD9C8}"/>
                </a:ext>
              </a:extLst>
            </p:cNvPr>
            <p:cNvSpPr/>
            <p:nvPr/>
          </p:nvSpPr>
          <p:spPr>
            <a:xfrm>
              <a:off x="10239358" y="3993776"/>
              <a:ext cx="96948" cy="389965"/>
            </a:xfrm>
            <a:custGeom>
              <a:avLst/>
              <a:gdLst>
                <a:gd name="connsiteX0" fmla="*/ 96948 w 96948"/>
                <a:gd name="connsiteY0" fmla="*/ 0 h 389965"/>
                <a:gd name="connsiteX1" fmla="*/ 2818 w 96948"/>
                <a:gd name="connsiteY1" fmla="*/ 53789 h 389965"/>
                <a:gd name="connsiteX2" fmla="*/ 16266 w 96948"/>
                <a:gd name="connsiteY2" fmla="*/ 94130 h 389965"/>
                <a:gd name="connsiteX3" fmla="*/ 70054 w 96948"/>
                <a:gd name="connsiteY3" fmla="*/ 174812 h 389965"/>
                <a:gd name="connsiteX4" fmla="*/ 96948 w 96948"/>
                <a:gd name="connsiteY4" fmla="*/ 215153 h 389965"/>
                <a:gd name="connsiteX5" fmla="*/ 70054 w 96948"/>
                <a:gd name="connsiteY5" fmla="*/ 336177 h 389965"/>
                <a:gd name="connsiteX6" fmla="*/ 29713 w 96948"/>
                <a:gd name="connsiteY6" fmla="*/ 376518 h 389965"/>
                <a:gd name="connsiteX7" fmla="*/ 16266 w 96948"/>
                <a:gd name="connsiteY7" fmla="*/ 389965 h 389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948" h="389965">
                  <a:moveTo>
                    <a:pt x="96948" y="0"/>
                  </a:moveTo>
                  <a:cubicBezTo>
                    <a:pt x="65571" y="17930"/>
                    <a:pt x="26336" y="26351"/>
                    <a:pt x="2818" y="53789"/>
                  </a:cubicBezTo>
                  <a:cubicBezTo>
                    <a:pt x="-6407" y="64551"/>
                    <a:pt x="9382" y="81739"/>
                    <a:pt x="16266" y="94130"/>
                  </a:cubicBezTo>
                  <a:cubicBezTo>
                    <a:pt x="31963" y="122385"/>
                    <a:pt x="52125" y="147918"/>
                    <a:pt x="70054" y="174812"/>
                  </a:cubicBezTo>
                  <a:lnTo>
                    <a:pt x="96948" y="215153"/>
                  </a:lnTo>
                  <a:cubicBezTo>
                    <a:pt x="95321" y="224916"/>
                    <a:pt x="84767" y="314108"/>
                    <a:pt x="70054" y="336177"/>
                  </a:cubicBezTo>
                  <a:cubicBezTo>
                    <a:pt x="59505" y="352000"/>
                    <a:pt x="43160" y="363071"/>
                    <a:pt x="29713" y="376518"/>
                  </a:cubicBezTo>
                  <a:lnTo>
                    <a:pt x="16266" y="389965"/>
                  </a:lnTo>
                </a:path>
              </a:pathLst>
            </a:custGeom>
            <a:noFill/>
            <a:ln w="317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100" name="Freeform 99">
              <a:extLst>
                <a:ext uri="{FF2B5EF4-FFF2-40B4-BE49-F238E27FC236}">
                  <a16:creationId xmlns:a16="http://schemas.microsoft.com/office/drawing/2014/main" id="{0F1F7301-8B2D-0C14-058B-F7187EADF6AE}"/>
                </a:ext>
              </a:extLst>
            </p:cNvPr>
            <p:cNvSpPr/>
            <p:nvPr/>
          </p:nvSpPr>
          <p:spPr>
            <a:xfrm>
              <a:off x="10391758" y="3993776"/>
              <a:ext cx="96948" cy="389965"/>
            </a:xfrm>
            <a:custGeom>
              <a:avLst/>
              <a:gdLst>
                <a:gd name="connsiteX0" fmla="*/ 96948 w 96948"/>
                <a:gd name="connsiteY0" fmla="*/ 0 h 389965"/>
                <a:gd name="connsiteX1" fmla="*/ 2818 w 96948"/>
                <a:gd name="connsiteY1" fmla="*/ 53789 h 389965"/>
                <a:gd name="connsiteX2" fmla="*/ 16266 w 96948"/>
                <a:gd name="connsiteY2" fmla="*/ 94130 h 389965"/>
                <a:gd name="connsiteX3" fmla="*/ 70054 w 96948"/>
                <a:gd name="connsiteY3" fmla="*/ 174812 h 389965"/>
                <a:gd name="connsiteX4" fmla="*/ 96948 w 96948"/>
                <a:gd name="connsiteY4" fmla="*/ 215153 h 389965"/>
                <a:gd name="connsiteX5" fmla="*/ 70054 w 96948"/>
                <a:gd name="connsiteY5" fmla="*/ 336177 h 389965"/>
                <a:gd name="connsiteX6" fmla="*/ 29713 w 96948"/>
                <a:gd name="connsiteY6" fmla="*/ 376518 h 389965"/>
                <a:gd name="connsiteX7" fmla="*/ 16266 w 96948"/>
                <a:gd name="connsiteY7" fmla="*/ 389965 h 389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948" h="389965">
                  <a:moveTo>
                    <a:pt x="96948" y="0"/>
                  </a:moveTo>
                  <a:cubicBezTo>
                    <a:pt x="65571" y="17930"/>
                    <a:pt x="26336" y="26351"/>
                    <a:pt x="2818" y="53789"/>
                  </a:cubicBezTo>
                  <a:cubicBezTo>
                    <a:pt x="-6407" y="64551"/>
                    <a:pt x="9382" y="81739"/>
                    <a:pt x="16266" y="94130"/>
                  </a:cubicBezTo>
                  <a:cubicBezTo>
                    <a:pt x="31963" y="122385"/>
                    <a:pt x="52125" y="147918"/>
                    <a:pt x="70054" y="174812"/>
                  </a:cubicBezTo>
                  <a:lnTo>
                    <a:pt x="96948" y="215153"/>
                  </a:lnTo>
                  <a:cubicBezTo>
                    <a:pt x="95321" y="224916"/>
                    <a:pt x="84767" y="314108"/>
                    <a:pt x="70054" y="336177"/>
                  </a:cubicBezTo>
                  <a:cubicBezTo>
                    <a:pt x="59505" y="352000"/>
                    <a:pt x="43160" y="363071"/>
                    <a:pt x="29713" y="376518"/>
                  </a:cubicBezTo>
                  <a:lnTo>
                    <a:pt x="16266" y="389965"/>
                  </a:lnTo>
                </a:path>
              </a:pathLst>
            </a:custGeom>
            <a:noFill/>
            <a:ln w="317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101" name="Freeform 100">
              <a:extLst>
                <a:ext uri="{FF2B5EF4-FFF2-40B4-BE49-F238E27FC236}">
                  <a16:creationId xmlns:a16="http://schemas.microsoft.com/office/drawing/2014/main" id="{75D84A5A-0736-0DD1-89E2-6CBF252F0E6C}"/>
                </a:ext>
              </a:extLst>
            </p:cNvPr>
            <p:cNvSpPr/>
            <p:nvPr/>
          </p:nvSpPr>
          <p:spPr>
            <a:xfrm>
              <a:off x="10544158" y="3993776"/>
              <a:ext cx="96948" cy="389965"/>
            </a:xfrm>
            <a:custGeom>
              <a:avLst/>
              <a:gdLst>
                <a:gd name="connsiteX0" fmla="*/ 96948 w 96948"/>
                <a:gd name="connsiteY0" fmla="*/ 0 h 389965"/>
                <a:gd name="connsiteX1" fmla="*/ 2818 w 96948"/>
                <a:gd name="connsiteY1" fmla="*/ 53789 h 389965"/>
                <a:gd name="connsiteX2" fmla="*/ 16266 w 96948"/>
                <a:gd name="connsiteY2" fmla="*/ 94130 h 389965"/>
                <a:gd name="connsiteX3" fmla="*/ 70054 w 96948"/>
                <a:gd name="connsiteY3" fmla="*/ 174812 h 389965"/>
                <a:gd name="connsiteX4" fmla="*/ 96948 w 96948"/>
                <a:gd name="connsiteY4" fmla="*/ 215153 h 389965"/>
                <a:gd name="connsiteX5" fmla="*/ 70054 w 96948"/>
                <a:gd name="connsiteY5" fmla="*/ 336177 h 389965"/>
                <a:gd name="connsiteX6" fmla="*/ 29713 w 96948"/>
                <a:gd name="connsiteY6" fmla="*/ 376518 h 389965"/>
                <a:gd name="connsiteX7" fmla="*/ 16266 w 96948"/>
                <a:gd name="connsiteY7" fmla="*/ 389965 h 389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948" h="389965">
                  <a:moveTo>
                    <a:pt x="96948" y="0"/>
                  </a:moveTo>
                  <a:cubicBezTo>
                    <a:pt x="65571" y="17930"/>
                    <a:pt x="26336" y="26351"/>
                    <a:pt x="2818" y="53789"/>
                  </a:cubicBezTo>
                  <a:cubicBezTo>
                    <a:pt x="-6407" y="64551"/>
                    <a:pt x="9382" y="81739"/>
                    <a:pt x="16266" y="94130"/>
                  </a:cubicBezTo>
                  <a:cubicBezTo>
                    <a:pt x="31963" y="122385"/>
                    <a:pt x="52125" y="147918"/>
                    <a:pt x="70054" y="174812"/>
                  </a:cubicBezTo>
                  <a:lnTo>
                    <a:pt x="96948" y="215153"/>
                  </a:lnTo>
                  <a:cubicBezTo>
                    <a:pt x="95321" y="224916"/>
                    <a:pt x="84767" y="314108"/>
                    <a:pt x="70054" y="336177"/>
                  </a:cubicBezTo>
                  <a:cubicBezTo>
                    <a:pt x="59505" y="352000"/>
                    <a:pt x="43160" y="363071"/>
                    <a:pt x="29713" y="376518"/>
                  </a:cubicBezTo>
                  <a:lnTo>
                    <a:pt x="16266" y="389965"/>
                  </a:lnTo>
                </a:path>
              </a:pathLst>
            </a:custGeom>
            <a:noFill/>
            <a:ln w="317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grpSp>
    </p:spTree>
    <p:extLst>
      <p:ext uri="{BB962C8B-B14F-4D97-AF65-F5344CB8AC3E}">
        <p14:creationId xmlns:p14="http://schemas.microsoft.com/office/powerpoint/2010/main" val="6574295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120486"/>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R" sz="3600" dirty="0">
                <a:solidFill>
                  <a:schemeClr val="accent3"/>
                </a:solidFill>
                <a:latin typeface="Trebuchet MS" panose="020B0703020202090204" pitchFamily="34" charset="0"/>
              </a:rPr>
              <a:t>PyGim Parallelism Fusion (PaF)</a:t>
            </a:r>
            <a:endParaRPr lang="en-GB" sz="3600" dirty="0">
              <a:solidFill>
                <a:schemeClr val="accent3"/>
              </a:solidFill>
              <a:latin typeface="Trebuchet MS" panose="020B0703020202090204" pitchFamily="34" charset="0"/>
            </a:endParaRPr>
          </a:p>
        </p:txBody>
      </p:sp>
      <p:sp>
        <p:nvSpPr>
          <p:cNvPr id="76" name="Slide Number Placeholder 104">
            <a:extLst>
              <a:ext uri="{FF2B5EF4-FFF2-40B4-BE49-F238E27FC236}">
                <a16:creationId xmlns:a16="http://schemas.microsoft.com/office/drawing/2014/main" id="{8296DB2D-C14C-31BC-36AB-FF9609F4ACD6}"/>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3"/>
                </a:solidFill>
                <a:latin typeface="Trebuchet MS" panose="020B0703020202090204" pitchFamily="34" charset="0"/>
              </a:rPr>
              <a:t>48</a:t>
            </a:fld>
            <a:endParaRPr lang="en-GR" sz="2800" dirty="0">
              <a:solidFill>
                <a:schemeClr val="accent3"/>
              </a:solidFill>
              <a:latin typeface="Trebuchet MS" panose="020B0703020202090204" pitchFamily="34" charset="0"/>
            </a:endParaRPr>
          </a:p>
        </p:txBody>
      </p:sp>
      <p:sp>
        <p:nvSpPr>
          <p:cNvPr id="62" name="TextBox 61">
            <a:extLst>
              <a:ext uri="{FF2B5EF4-FFF2-40B4-BE49-F238E27FC236}">
                <a16:creationId xmlns:a16="http://schemas.microsoft.com/office/drawing/2014/main" id="{B0CA10D3-52F6-BF12-959A-FA054C0341B3}"/>
              </a:ext>
            </a:extLst>
          </p:cNvPr>
          <p:cNvSpPr txBox="1"/>
          <p:nvPr/>
        </p:nvSpPr>
        <p:spPr>
          <a:xfrm>
            <a:off x="351854" y="888865"/>
            <a:ext cx="8672225" cy="1938992"/>
          </a:xfrm>
          <a:prstGeom prst="rect">
            <a:avLst/>
          </a:prstGeom>
          <a:solidFill>
            <a:schemeClr val="bg1"/>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marL="342900" indent="-342900">
              <a:buFont typeface="Arial" panose="020B0604020202020204" pitchFamily="34" charset="0"/>
              <a:buChar char="•"/>
            </a:pPr>
            <a:r>
              <a:rPr lang="en-US" sz="2400" dirty="0">
                <a:solidFill>
                  <a:schemeClr val="tx1">
                    <a:lumMod val="75000"/>
                    <a:lumOff val="25000"/>
                  </a:schemeClr>
                </a:solidFill>
                <a:latin typeface="Trebuchet MS" panose="020B0703020202090204" pitchFamily="34" charset="0"/>
              </a:rPr>
              <a:t>Provides </a:t>
            </a:r>
            <a:r>
              <a:rPr lang="en-US" sz="2400" dirty="0">
                <a:solidFill>
                  <a:schemeClr val="accent4"/>
                </a:solidFill>
                <a:latin typeface="Trebuchet MS" panose="020B0703020202090204" pitchFamily="34" charset="0"/>
              </a:rPr>
              <a:t>various parallelization and load balancing strategies </a:t>
            </a:r>
            <a:r>
              <a:rPr lang="en-US" sz="2400" dirty="0">
                <a:solidFill>
                  <a:schemeClr val="tx1">
                    <a:lumMod val="75000"/>
                    <a:lumOff val="25000"/>
                  </a:schemeClr>
                </a:solidFill>
                <a:latin typeface="Trebuchet MS" panose="020B0703020202090204" pitchFamily="34" charset="0"/>
              </a:rPr>
              <a:t>across, within PIM clusters and within a PIM core</a:t>
            </a:r>
          </a:p>
          <a:p>
            <a:endParaRPr lang="en-GR" sz="2400" dirty="0">
              <a:solidFill>
                <a:schemeClr val="tx1">
                  <a:lumMod val="75000"/>
                  <a:lumOff val="25000"/>
                </a:schemeClr>
              </a:solidFill>
              <a:latin typeface="Trebuchet MS" panose="020B0703020202090204" pitchFamily="34" charset="0"/>
            </a:endParaRPr>
          </a:p>
          <a:p>
            <a:pPr marL="342900" indent="-342900">
              <a:buFont typeface="Arial" panose="020B0604020202020204" pitchFamily="34" charset="0"/>
              <a:buChar char="•"/>
            </a:pPr>
            <a:r>
              <a:rPr lang="en-US" sz="2400" dirty="0">
                <a:solidFill>
                  <a:schemeClr val="tx1"/>
                </a:solidFill>
                <a:latin typeface="Avenir Medium" panose="02000503020000020003" pitchFamily="2" charset="0"/>
              </a:rPr>
              <a:t>Strives a balance between </a:t>
            </a:r>
            <a:r>
              <a:rPr lang="en-US" sz="2400" dirty="0">
                <a:solidFill>
                  <a:srgbClr val="F48D0F"/>
                </a:solidFill>
                <a:latin typeface="Avenir Medium" panose="02000503020000020003" pitchFamily="2" charset="0"/>
              </a:rPr>
              <a:t>computation</a:t>
            </a:r>
            <a:r>
              <a:rPr lang="en-US" sz="2400" dirty="0">
                <a:solidFill>
                  <a:schemeClr val="tx1"/>
                </a:solidFill>
                <a:latin typeface="Avenir Medium" panose="02000503020000020003" pitchFamily="2" charset="0"/>
              </a:rPr>
              <a:t> and </a:t>
            </a:r>
            <a:r>
              <a:rPr lang="en-US" sz="2400" dirty="0">
                <a:solidFill>
                  <a:srgbClr val="F48D0F"/>
                </a:solidFill>
                <a:latin typeface="Avenir Medium" panose="02000503020000020003" pitchFamily="2" charset="0"/>
              </a:rPr>
              <a:t>data transfer </a:t>
            </a:r>
            <a:r>
              <a:rPr lang="en-US" sz="2400" dirty="0">
                <a:solidFill>
                  <a:schemeClr val="tx1"/>
                </a:solidFill>
                <a:latin typeface="Avenir Medium" panose="02000503020000020003" pitchFamily="2" charset="0"/>
              </a:rPr>
              <a:t>costs for various real-world graphs</a:t>
            </a:r>
          </a:p>
        </p:txBody>
      </p:sp>
      <p:grpSp>
        <p:nvGrpSpPr>
          <p:cNvPr id="2" name="Group 1">
            <a:extLst>
              <a:ext uri="{FF2B5EF4-FFF2-40B4-BE49-F238E27FC236}">
                <a16:creationId xmlns:a16="http://schemas.microsoft.com/office/drawing/2014/main" id="{E7103DF3-B6F2-1521-C5BB-D0B207431FB8}"/>
              </a:ext>
            </a:extLst>
          </p:cNvPr>
          <p:cNvGrpSpPr>
            <a:grpSpLocks noChangeAspect="1"/>
          </p:cNvGrpSpPr>
          <p:nvPr/>
        </p:nvGrpSpPr>
        <p:grpSpPr>
          <a:xfrm>
            <a:off x="529603" y="3684979"/>
            <a:ext cx="1858807" cy="1679066"/>
            <a:chOff x="1036320" y="2239962"/>
            <a:chExt cx="1905000" cy="1948528"/>
          </a:xfrm>
          <a:solidFill>
            <a:schemeClr val="tx2">
              <a:lumMod val="10000"/>
              <a:lumOff val="90000"/>
            </a:schemeClr>
          </a:solidFill>
        </p:grpSpPr>
        <p:grpSp>
          <p:nvGrpSpPr>
            <p:cNvPr id="3" name="Group 2">
              <a:extLst>
                <a:ext uri="{FF2B5EF4-FFF2-40B4-BE49-F238E27FC236}">
                  <a16:creationId xmlns:a16="http://schemas.microsoft.com/office/drawing/2014/main" id="{F7ECA37E-313A-36CD-8DB5-6893548B2583}"/>
                </a:ext>
              </a:extLst>
            </p:cNvPr>
            <p:cNvGrpSpPr/>
            <p:nvPr/>
          </p:nvGrpSpPr>
          <p:grpSpPr>
            <a:xfrm>
              <a:off x="1036320" y="2239962"/>
              <a:ext cx="1905000" cy="972266"/>
              <a:chOff x="1036320" y="2239962"/>
              <a:chExt cx="1905000" cy="972266"/>
            </a:xfrm>
            <a:grpFill/>
          </p:grpSpPr>
          <p:grpSp>
            <p:nvGrpSpPr>
              <p:cNvPr id="108" name="Group 107">
                <a:extLst>
                  <a:ext uri="{FF2B5EF4-FFF2-40B4-BE49-F238E27FC236}">
                    <a16:creationId xmlns:a16="http://schemas.microsoft.com/office/drawing/2014/main" id="{EF4BCD29-7A30-A536-7C9E-DE9C9841C621}"/>
                  </a:ext>
                </a:extLst>
              </p:cNvPr>
              <p:cNvGrpSpPr/>
              <p:nvPr/>
            </p:nvGrpSpPr>
            <p:grpSpPr>
              <a:xfrm>
                <a:off x="1036320" y="2239962"/>
                <a:ext cx="1905000" cy="486796"/>
                <a:chOff x="1036320" y="2239962"/>
                <a:chExt cx="1905000" cy="486796"/>
              </a:xfrm>
              <a:grpFill/>
            </p:grpSpPr>
            <p:grpSp>
              <p:nvGrpSpPr>
                <p:cNvPr id="133" name="Group 132">
                  <a:extLst>
                    <a:ext uri="{FF2B5EF4-FFF2-40B4-BE49-F238E27FC236}">
                      <a16:creationId xmlns:a16="http://schemas.microsoft.com/office/drawing/2014/main" id="{70249EA6-9CD6-D9B7-8B7E-1B26B3A8C2A7}"/>
                    </a:ext>
                  </a:extLst>
                </p:cNvPr>
                <p:cNvGrpSpPr/>
                <p:nvPr/>
              </p:nvGrpSpPr>
              <p:grpSpPr>
                <a:xfrm>
                  <a:off x="1036320" y="2239962"/>
                  <a:ext cx="1905000" cy="244158"/>
                  <a:chOff x="1036320" y="2239962"/>
                  <a:chExt cx="2194560" cy="274638"/>
                </a:xfrm>
                <a:grpFill/>
              </p:grpSpPr>
              <p:grpSp>
                <p:nvGrpSpPr>
                  <p:cNvPr id="145" name="Group 144">
                    <a:extLst>
                      <a:ext uri="{FF2B5EF4-FFF2-40B4-BE49-F238E27FC236}">
                        <a16:creationId xmlns:a16="http://schemas.microsoft.com/office/drawing/2014/main" id="{EFE68335-9751-F3DD-BAAF-9871799E8621}"/>
                      </a:ext>
                    </a:extLst>
                  </p:cNvPr>
                  <p:cNvGrpSpPr/>
                  <p:nvPr/>
                </p:nvGrpSpPr>
                <p:grpSpPr>
                  <a:xfrm>
                    <a:off x="1036320" y="2240280"/>
                    <a:ext cx="1097280" cy="274320"/>
                    <a:chOff x="1036320" y="2240280"/>
                    <a:chExt cx="1097280" cy="274320"/>
                  </a:xfrm>
                  <a:grpFill/>
                </p:grpSpPr>
                <p:sp>
                  <p:nvSpPr>
                    <p:cNvPr id="151" name="Rectangle 150">
                      <a:extLst>
                        <a:ext uri="{FF2B5EF4-FFF2-40B4-BE49-F238E27FC236}">
                          <a16:creationId xmlns:a16="http://schemas.microsoft.com/office/drawing/2014/main" id="{3326561B-89BA-D438-7360-F0A037FE9ADC}"/>
                        </a:ext>
                      </a:extLst>
                    </p:cNvPr>
                    <p:cNvSpPr/>
                    <p:nvPr/>
                  </p:nvSpPr>
                  <p:spPr>
                    <a:xfrm>
                      <a:off x="103632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52" name="Rectangle 151">
                      <a:extLst>
                        <a:ext uri="{FF2B5EF4-FFF2-40B4-BE49-F238E27FC236}">
                          <a16:creationId xmlns:a16="http://schemas.microsoft.com/office/drawing/2014/main" id="{778170E5-E052-B1EF-2AE8-1C1CFB777AB7}"/>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53" name="Rectangle 152">
                      <a:extLst>
                        <a:ext uri="{FF2B5EF4-FFF2-40B4-BE49-F238E27FC236}">
                          <a16:creationId xmlns:a16="http://schemas.microsoft.com/office/drawing/2014/main" id="{FAB87512-E57A-2027-7EC5-AC82BD229C92}"/>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54" name="Rectangle 153">
                      <a:extLst>
                        <a:ext uri="{FF2B5EF4-FFF2-40B4-BE49-F238E27FC236}">
                          <a16:creationId xmlns:a16="http://schemas.microsoft.com/office/drawing/2014/main" id="{08A820A1-68EE-FBED-8BE4-8FE22BE4C514}"/>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146" name="Group 145">
                    <a:extLst>
                      <a:ext uri="{FF2B5EF4-FFF2-40B4-BE49-F238E27FC236}">
                        <a16:creationId xmlns:a16="http://schemas.microsoft.com/office/drawing/2014/main" id="{381D8352-3ADF-17D3-32B2-5FD9BC3A3FE8}"/>
                      </a:ext>
                    </a:extLst>
                  </p:cNvPr>
                  <p:cNvGrpSpPr/>
                  <p:nvPr/>
                </p:nvGrpSpPr>
                <p:grpSpPr>
                  <a:xfrm>
                    <a:off x="2133600" y="2239962"/>
                    <a:ext cx="1097280" cy="274320"/>
                    <a:chOff x="1036320" y="2240280"/>
                    <a:chExt cx="1097280" cy="274320"/>
                  </a:xfrm>
                  <a:grpFill/>
                </p:grpSpPr>
                <p:sp>
                  <p:nvSpPr>
                    <p:cNvPr id="147" name="Rectangle 146">
                      <a:extLst>
                        <a:ext uri="{FF2B5EF4-FFF2-40B4-BE49-F238E27FC236}">
                          <a16:creationId xmlns:a16="http://schemas.microsoft.com/office/drawing/2014/main" id="{B4A84B1F-5CC8-5145-A1A1-AD5ECBCE5E89}"/>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48" name="Rectangle 147">
                      <a:extLst>
                        <a:ext uri="{FF2B5EF4-FFF2-40B4-BE49-F238E27FC236}">
                          <a16:creationId xmlns:a16="http://schemas.microsoft.com/office/drawing/2014/main" id="{354D6482-92A3-813A-B185-4DCBF5F0C9C6}"/>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49" name="Rectangle 148">
                      <a:extLst>
                        <a:ext uri="{FF2B5EF4-FFF2-40B4-BE49-F238E27FC236}">
                          <a16:creationId xmlns:a16="http://schemas.microsoft.com/office/drawing/2014/main" id="{344BFF83-6E7A-43CD-AF14-3BBED2E8801A}"/>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50" name="Rectangle 149">
                      <a:extLst>
                        <a:ext uri="{FF2B5EF4-FFF2-40B4-BE49-F238E27FC236}">
                          <a16:creationId xmlns:a16="http://schemas.microsoft.com/office/drawing/2014/main" id="{4EE881A4-B749-35E3-101E-6B7ACCCD60FC}"/>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nvGrpSpPr>
                <p:cNvPr id="134" name="Group 133">
                  <a:extLst>
                    <a:ext uri="{FF2B5EF4-FFF2-40B4-BE49-F238E27FC236}">
                      <a16:creationId xmlns:a16="http://schemas.microsoft.com/office/drawing/2014/main" id="{1A41F106-D200-236F-40A7-DFC2F4A7A244}"/>
                    </a:ext>
                  </a:extLst>
                </p:cNvPr>
                <p:cNvGrpSpPr/>
                <p:nvPr/>
              </p:nvGrpSpPr>
              <p:grpSpPr>
                <a:xfrm>
                  <a:off x="1036320" y="2482600"/>
                  <a:ext cx="1905000" cy="244158"/>
                  <a:chOff x="1036320" y="2239962"/>
                  <a:chExt cx="2194560" cy="274638"/>
                </a:xfrm>
                <a:grpFill/>
              </p:grpSpPr>
              <p:grpSp>
                <p:nvGrpSpPr>
                  <p:cNvPr id="135" name="Group 134">
                    <a:extLst>
                      <a:ext uri="{FF2B5EF4-FFF2-40B4-BE49-F238E27FC236}">
                        <a16:creationId xmlns:a16="http://schemas.microsoft.com/office/drawing/2014/main" id="{3934B1B4-F726-0F81-B260-E92C73D30882}"/>
                      </a:ext>
                    </a:extLst>
                  </p:cNvPr>
                  <p:cNvGrpSpPr/>
                  <p:nvPr/>
                </p:nvGrpSpPr>
                <p:grpSpPr>
                  <a:xfrm>
                    <a:off x="1036320" y="2240280"/>
                    <a:ext cx="1097280" cy="274320"/>
                    <a:chOff x="1036320" y="2240280"/>
                    <a:chExt cx="1097280" cy="274320"/>
                  </a:xfrm>
                  <a:grpFill/>
                </p:grpSpPr>
                <p:sp>
                  <p:nvSpPr>
                    <p:cNvPr id="141" name="Rectangle 140">
                      <a:extLst>
                        <a:ext uri="{FF2B5EF4-FFF2-40B4-BE49-F238E27FC236}">
                          <a16:creationId xmlns:a16="http://schemas.microsoft.com/office/drawing/2014/main" id="{BF2C6BE3-8E2A-DC92-A4B1-139CAD6FBD9F}"/>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42" name="Rectangle 141">
                      <a:extLst>
                        <a:ext uri="{FF2B5EF4-FFF2-40B4-BE49-F238E27FC236}">
                          <a16:creationId xmlns:a16="http://schemas.microsoft.com/office/drawing/2014/main" id="{3EC93B1F-0AD2-6C32-FAD1-042549ACB765}"/>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43" name="Rectangle 142">
                      <a:extLst>
                        <a:ext uri="{FF2B5EF4-FFF2-40B4-BE49-F238E27FC236}">
                          <a16:creationId xmlns:a16="http://schemas.microsoft.com/office/drawing/2014/main" id="{277A972F-FA7A-E2AF-6BCE-C14CBC0B487D}"/>
                        </a:ext>
                      </a:extLst>
                    </p:cNvPr>
                    <p:cNvSpPr/>
                    <p:nvPr/>
                  </p:nvSpPr>
                  <p:spPr>
                    <a:xfrm>
                      <a:off x="1588168"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44" name="Rectangle 143">
                      <a:extLst>
                        <a:ext uri="{FF2B5EF4-FFF2-40B4-BE49-F238E27FC236}">
                          <a16:creationId xmlns:a16="http://schemas.microsoft.com/office/drawing/2014/main" id="{5B59C8D6-8E56-57E5-CDDA-F71D9CF199E0}"/>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136" name="Group 135">
                    <a:extLst>
                      <a:ext uri="{FF2B5EF4-FFF2-40B4-BE49-F238E27FC236}">
                        <a16:creationId xmlns:a16="http://schemas.microsoft.com/office/drawing/2014/main" id="{F28DED71-B88E-4342-790C-15E92E41DEC7}"/>
                      </a:ext>
                    </a:extLst>
                  </p:cNvPr>
                  <p:cNvGrpSpPr/>
                  <p:nvPr/>
                </p:nvGrpSpPr>
                <p:grpSpPr>
                  <a:xfrm>
                    <a:off x="2133600" y="2239962"/>
                    <a:ext cx="1097280" cy="274320"/>
                    <a:chOff x="1036320" y="2240280"/>
                    <a:chExt cx="1097280" cy="274320"/>
                  </a:xfrm>
                  <a:grpFill/>
                </p:grpSpPr>
                <p:sp>
                  <p:nvSpPr>
                    <p:cNvPr id="137" name="Rectangle 136">
                      <a:extLst>
                        <a:ext uri="{FF2B5EF4-FFF2-40B4-BE49-F238E27FC236}">
                          <a16:creationId xmlns:a16="http://schemas.microsoft.com/office/drawing/2014/main" id="{7AD37E80-4C9F-258B-D9B5-6AC0E299C8DB}"/>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38" name="Rectangle 137">
                      <a:extLst>
                        <a:ext uri="{FF2B5EF4-FFF2-40B4-BE49-F238E27FC236}">
                          <a16:creationId xmlns:a16="http://schemas.microsoft.com/office/drawing/2014/main" id="{D6DE33A5-5526-A783-CD8B-53DF2511CF78}"/>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39" name="Rectangle 138">
                      <a:extLst>
                        <a:ext uri="{FF2B5EF4-FFF2-40B4-BE49-F238E27FC236}">
                          <a16:creationId xmlns:a16="http://schemas.microsoft.com/office/drawing/2014/main" id="{A7C7B876-9984-2249-61B3-A08B05873D25}"/>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40" name="Rectangle 139">
                      <a:extLst>
                        <a:ext uri="{FF2B5EF4-FFF2-40B4-BE49-F238E27FC236}">
                          <a16:creationId xmlns:a16="http://schemas.microsoft.com/office/drawing/2014/main" id="{C0548388-0C89-737E-B81E-74E38F3DDC97}"/>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grpSp>
            <p:nvGrpSpPr>
              <p:cNvPr id="109" name="Group 108">
                <a:extLst>
                  <a:ext uri="{FF2B5EF4-FFF2-40B4-BE49-F238E27FC236}">
                    <a16:creationId xmlns:a16="http://schemas.microsoft.com/office/drawing/2014/main" id="{81B8C529-5745-4A0A-4597-D1E5F78818A5}"/>
                  </a:ext>
                </a:extLst>
              </p:cNvPr>
              <p:cNvGrpSpPr/>
              <p:nvPr/>
            </p:nvGrpSpPr>
            <p:grpSpPr>
              <a:xfrm>
                <a:off x="1036320" y="2725432"/>
                <a:ext cx="1905000" cy="486796"/>
                <a:chOff x="1036320" y="2239962"/>
                <a:chExt cx="1905000" cy="486796"/>
              </a:xfrm>
              <a:grpFill/>
            </p:grpSpPr>
            <p:grpSp>
              <p:nvGrpSpPr>
                <p:cNvPr id="110" name="Group 109">
                  <a:extLst>
                    <a:ext uri="{FF2B5EF4-FFF2-40B4-BE49-F238E27FC236}">
                      <a16:creationId xmlns:a16="http://schemas.microsoft.com/office/drawing/2014/main" id="{30664CCF-4E0E-939B-4F48-F456D2F64409}"/>
                    </a:ext>
                  </a:extLst>
                </p:cNvPr>
                <p:cNvGrpSpPr/>
                <p:nvPr/>
              </p:nvGrpSpPr>
              <p:grpSpPr>
                <a:xfrm>
                  <a:off x="1036320" y="2239962"/>
                  <a:ext cx="1905000" cy="244158"/>
                  <a:chOff x="1036320" y="2239962"/>
                  <a:chExt cx="2194560" cy="274638"/>
                </a:xfrm>
                <a:grpFill/>
              </p:grpSpPr>
              <p:grpSp>
                <p:nvGrpSpPr>
                  <p:cNvPr id="123" name="Group 122">
                    <a:extLst>
                      <a:ext uri="{FF2B5EF4-FFF2-40B4-BE49-F238E27FC236}">
                        <a16:creationId xmlns:a16="http://schemas.microsoft.com/office/drawing/2014/main" id="{779909BD-8A24-0F6B-AF5A-8E33BC187A0F}"/>
                      </a:ext>
                    </a:extLst>
                  </p:cNvPr>
                  <p:cNvGrpSpPr/>
                  <p:nvPr/>
                </p:nvGrpSpPr>
                <p:grpSpPr>
                  <a:xfrm>
                    <a:off x="1036320" y="2240280"/>
                    <a:ext cx="1097280" cy="274320"/>
                    <a:chOff x="1036320" y="2240280"/>
                    <a:chExt cx="1097280" cy="274320"/>
                  </a:xfrm>
                  <a:grpFill/>
                </p:grpSpPr>
                <p:sp>
                  <p:nvSpPr>
                    <p:cNvPr id="129" name="Rectangle 128">
                      <a:extLst>
                        <a:ext uri="{FF2B5EF4-FFF2-40B4-BE49-F238E27FC236}">
                          <a16:creationId xmlns:a16="http://schemas.microsoft.com/office/drawing/2014/main" id="{79E33AC2-A7B7-F0E1-0A9C-C1B01D56AECC}"/>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30" name="Rectangle 129">
                      <a:extLst>
                        <a:ext uri="{FF2B5EF4-FFF2-40B4-BE49-F238E27FC236}">
                          <a16:creationId xmlns:a16="http://schemas.microsoft.com/office/drawing/2014/main" id="{00D78011-5214-C9E8-4B36-FF474D239222}"/>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31" name="Rectangle 130">
                      <a:extLst>
                        <a:ext uri="{FF2B5EF4-FFF2-40B4-BE49-F238E27FC236}">
                          <a16:creationId xmlns:a16="http://schemas.microsoft.com/office/drawing/2014/main" id="{B4FC2656-9FF7-63D3-E095-83C2356D5181}"/>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32" name="Rectangle 131">
                      <a:extLst>
                        <a:ext uri="{FF2B5EF4-FFF2-40B4-BE49-F238E27FC236}">
                          <a16:creationId xmlns:a16="http://schemas.microsoft.com/office/drawing/2014/main" id="{6250EC8E-2A77-D379-FE28-7DA027E6F3E9}"/>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124" name="Group 123">
                    <a:extLst>
                      <a:ext uri="{FF2B5EF4-FFF2-40B4-BE49-F238E27FC236}">
                        <a16:creationId xmlns:a16="http://schemas.microsoft.com/office/drawing/2014/main" id="{980B669E-F6F3-6118-2DD8-526CC8B87495}"/>
                      </a:ext>
                    </a:extLst>
                  </p:cNvPr>
                  <p:cNvGrpSpPr/>
                  <p:nvPr/>
                </p:nvGrpSpPr>
                <p:grpSpPr>
                  <a:xfrm>
                    <a:off x="2133600" y="2239962"/>
                    <a:ext cx="1097280" cy="274320"/>
                    <a:chOff x="1036320" y="2240280"/>
                    <a:chExt cx="1097280" cy="274320"/>
                  </a:xfrm>
                  <a:grpFill/>
                </p:grpSpPr>
                <p:sp>
                  <p:nvSpPr>
                    <p:cNvPr id="125" name="Rectangle 124">
                      <a:extLst>
                        <a:ext uri="{FF2B5EF4-FFF2-40B4-BE49-F238E27FC236}">
                          <a16:creationId xmlns:a16="http://schemas.microsoft.com/office/drawing/2014/main" id="{197B9766-2505-E3BE-D0EB-57A1781AF185}"/>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26" name="Rectangle 125">
                      <a:extLst>
                        <a:ext uri="{FF2B5EF4-FFF2-40B4-BE49-F238E27FC236}">
                          <a16:creationId xmlns:a16="http://schemas.microsoft.com/office/drawing/2014/main" id="{7F826417-9038-1AD4-0622-FE2E4EB3B6DC}"/>
                        </a:ext>
                      </a:extLst>
                    </p:cNvPr>
                    <p:cNvSpPr/>
                    <p:nvPr/>
                  </p:nvSpPr>
                  <p:spPr>
                    <a:xfrm>
                      <a:off x="131064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27" name="Rectangle 126">
                      <a:extLst>
                        <a:ext uri="{FF2B5EF4-FFF2-40B4-BE49-F238E27FC236}">
                          <a16:creationId xmlns:a16="http://schemas.microsoft.com/office/drawing/2014/main" id="{7047589E-3CB9-3741-06D5-A98BF78B7C6C}"/>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28" name="Rectangle 127">
                      <a:extLst>
                        <a:ext uri="{FF2B5EF4-FFF2-40B4-BE49-F238E27FC236}">
                          <a16:creationId xmlns:a16="http://schemas.microsoft.com/office/drawing/2014/main" id="{80D9F5DC-BFF8-45F2-4242-21F05D3B2AFB}"/>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nvGrpSpPr>
                <p:cNvPr id="111" name="Group 110">
                  <a:extLst>
                    <a:ext uri="{FF2B5EF4-FFF2-40B4-BE49-F238E27FC236}">
                      <a16:creationId xmlns:a16="http://schemas.microsoft.com/office/drawing/2014/main" id="{E65FE8EA-1381-5AD2-849E-A1919E0C4986}"/>
                    </a:ext>
                  </a:extLst>
                </p:cNvPr>
                <p:cNvGrpSpPr/>
                <p:nvPr/>
              </p:nvGrpSpPr>
              <p:grpSpPr>
                <a:xfrm>
                  <a:off x="1036320" y="2482600"/>
                  <a:ext cx="1905000" cy="244158"/>
                  <a:chOff x="1036320" y="2239962"/>
                  <a:chExt cx="2194560" cy="274638"/>
                </a:xfrm>
                <a:grpFill/>
              </p:grpSpPr>
              <p:grpSp>
                <p:nvGrpSpPr>
                  <p:cNvPr id="112" name="Group 111">
                    <a:extLst>
                      <a:ext uri="{FF2B5EF4-FFF2-40B4-BE49-F238E27FC236}">
                        <a16:creationId xmlns:a16="http://schemas.microsoft.com/office/drawing/2014/main" id="{6D716A10-4098-EAF9-12E3-CB8B8BAF85A6}"/>
                      </a:ext>
                    </a:extLst>
                  </p:cNvPr>
                  <p:cNvGrpSpPr/>
                  <p:nvPr/>
                </p:nvGrpSpPr>
                <p:grpSpPr>
                  <a:xfrm>
                    <a:off x="1036320" y="2240280"/>
                    <a:ext cx="1097280" cy="274320"/>
                    <a:chOff x="1036320" y="2240280"/>
                    <a:chExt cx="1097280" cy="274320"/>
                  </a:xfrm>
                  <a:grpFill/>
                </p:grpSpPr>
                <p:sp>
                  <p:nvSpPr>
                    <p:cNvPr id="119" name="Rectangle 118">
                      <a:extLst>
                        <a:ext uri="{FF2B5EF4-FFF2-40B4-BE49-F238E27FC236}">
                          <a16:creationId xmlns:a16="http://schemas.microsoft.com/office/drawing/2014/main" id="{8C412E9A-73E9-61C9-D8C5-90C60EB5F3ED}"/>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20" name="Rectangle 119">
                      <a:extLst>
                        <a:ext uri="{FF2B5EF4-FFF2-40B4-BE49-F238E27FC236}">
                          <a16:creationId xmlns:a16="http://schemas.microsoft.com/office/drawing/2014/main" id="{231DAA87-6301-8E55-AE42-37CEA64C77D1}"/>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21" name="Rectangle 120">
                      <a:extLst>
                        <a:ext uri="{FF2B5EF4-FFF2-40B4-BE49-F238E27FC236}">
                          <a16:creationId xmlns:a16="http://schemas.microsoft.com/office/drawing/2014/main" id="{C9601832-92BC-F097-8B79-89A8C8C94531}"/>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22" name="Rectangle 121">
                      <a:extLst>
                        <a:ext uri="{FF2B5EF4-FFF2-40B4-BE49-F238E27FC236}">
                          <a16:creationId xmlns:a16="http://schemas.microsoft.com/office/drawing/2014/main" id="{15145F44-0FED-22A0-14E7-FC3957FF8E0A}"/>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114" name="Group 113">
                    <a:extLst>
                      <a:ext uri="{FF2B5EF4-FFF2-40B4-BE49-F238E27FC236}">
                        <a16:creationId xmlns:a16="http://schemas.microsoft.com/office/drawing/2014/main" id="{A99CBE56-704C-056F-2D2B-3E5298F575A2}"/>
                      </a:ext>
                    </a:extLst>
                  </p:cNvPr>
                  <p:cNvGrpSpPr/>
                  <p:nvPr/>
                </p:nvGrpSpPr>
                <p:grpSpPr>
                  <a:xfrm>
                    <a:off x="2133600" y="2239962"/>
                    <a:ext cx="1097280" cy="274320"/>
                    <a:chOff x="1036320" y="2240280"/>
                    <a:chExt cx="1097280" cy="274320"/>
                  </a:xfrm>
                  <a:grpFill/>
                </p:grpSpPr>
                <p:sp>
                  <p:nvSpPr>
                    <p:cNvPr id="115" name="Rectangle 114">
                      <a:extLst>
                        <a:ext uri="{FF2B5EF4-FFF2-40B4-BE49-F238E27FC236}">
                          <a16:creationId xmlns:a16="http://schemas.microsoft.com/office/drawing/2014/main" id="{BA6BE1BA-2A55-75B9-28EF-C5F8F97F2300}"/>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16" name="Rectangle 115">
                      <a:extLst>
                        <a:ext uri="{FF2B5EF4-FFF2-40B4-BE49-F238E27FC236}">
                          <a16:creationId xmlns:a16="http://schemas.microsoft.com/office/drawing/2014/main" id="{0D338C83-0A98-D55F-BDC7-57D0A53B18F6}"/>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17" name="Rectangle 116">
                      <a:extLst>
                        <a:ext uri="{FF2B5EF4-FFF2-40B4-BE49-F238E27FC236}">
                          <a16:creationId xmlns:a16="http://schemas.microsoft.com/office/drawing/2014/main" id="{0A07786C-CB84-7F49-FBF0-7E8816750ADA}"/>
                        </a:ext>
                      </a:extLst>
                    </p:cNvPr>
                    <p:cNvSpPr/>
                    <p:nvPr/>
                  </p:nvSpPr>
                  <p:spPr>
                    <a:xfrm>
                      <a:off x="1588168"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18" name="Rectangle 117">
                      <a:extLst>
                        <a:ext uri="{FF2B5EF4-FFF2-40B4-BE49-F238E27FC236}">
                          <a16:creationId xmlns:a16="http://schemas.microsoft.com/office/drawing/2014/main" id="{9207BA80-27FE-903A-AD18-A570470E6E79}"/>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grpSp>
        <p:grpSp>
          <p:nvGrpSpPr>
            <p:cNvPr id="4" name="Group 3">
              <a:extLst>
                <a:ext uri="{FF2B5EF4-FFF2-40B4-BE49-F238E27FC236}">
                  <a16:creationId xmlns:a16="http://schemas.microsoft.com/office/drawing/2014/main" id="{1F9A6813-9EFD-5069-0AD8-737D73F2940A}"/>
                </a:ext>
              </a:extLst>
            </p:cNvPr>
            <p:cNvGrpSpPr/>
            <p:nvPr/>
          </p:nvGrpSpPr>
          <p:grpSpPr>
            <a:xfrm>
              <a:off x="1036320" y="3216224"/>
              <a:ext cx="1905000" cy="972266"/>
              <a:chOff x="1036320" y="2239962"/>
              <a:chExt cx="1905000" cy="972266"/>
            </a:xfrm>
            <a:grpFill/>
          </p:grpSpPr>
          <p:grpSp>
            <p:nvGrpSpPr>
              <p:cNvPr id="5" name="Group 4">
                <a:extLst>
                  <a:ext uri="{FF2B5EF4-FFF2-40B4-BE49-F238E27FC236}">
                    <a16:creationId xmlns:a16="http://schemas.microsoft.com/office/drawing/2014/main" id="{065064D1-A642-9466-FB66-1DDADA4A0A48}"/>
                  </a:ext>
                </a:extLst>
              </p:cNvPr>
              <p:cNvGrpSpPr/>
              <p:nvPr/>
            </p:nvGrpSpPr>
            <p:grpSpPr>
              <a:xfrm>
                <a:off x="1036320" y="2239962"/>
                <a:ext cx="1905000" cy="486796"/>
                <a:chOff x="1036320" y="2239962"/>
                <a:chExt cx="1905000" cy="486796"/>
              </a:xfrm>
              <a:grpFill/>
            </p:grpSpPr>
            <p:grpSp>
              <p:nvGrpSpPr>
                <p:cNvPr id="41" name="Group 40">
                  <a:extLst>
                    <a:ext uri="{FF2B5EF4-FFF2-40B4-BE49-F238E27FC236}">
                      <a16:creationId xmlns:a16="http://schemas.microsoft.com/office/drawing/2014/main" id="{831A9F3F-2058-6ED6-3773-BBF77899F1CF}"/>
                    </a:ext>
                  </a:extLst>
                </p:cNvPr>
                <p:cNvGrpSpPr/>
                <p:nvPr/>
              </p:nvGrpSpPr>
              <p:grpSpPr>
                <a:xfrm>
                  <a:off x="1036320" y="2239962"/>
                  <a:ext cx="1905000" cy="244158"/>
                  <a:chOff x="1036320" y="2239962"/>
                  <a:chExt cx="2194560" cy="274638"/>
                </a:xfrm>
                <a:grpFill/>
              </p:grpSpPr>
              <p:grpSp>
                <p:nvGrpSpPr>
                  <p:cNvPr id="59" name="Group 58">
                    <a:extLst>
                      <a:ext uri="{FF2B5EF4-FFF2-40B4-BE49-F238E27FC236}">
                        <a16:creationId xmlns:a16="http://schemas.microsoft.com/office/drawing/2014/main" id="{693F57D2-905A-CF95-C41B-9664E024FE37}"/>
                      </a:ext>
                    </a:extLst>
                  </p:cNvPr>
                  <p:cNvGrpSpPr/>
                  <p:nvPr/>
                </p:nvGrpSpPr>
                <p:grpSpPr>
                  <a:xfrm>
                    <a:off x="1036320" y="2240280"/>
                    <a:ext cx="1097280" cy="274320"/>
                    <a:chOff x="1036320" y="2240280"/>
                    <a:chExt cx="1097280" cy="274320"/>
                  </a:xfrm>
                  <a:grpFill/>
                </p:grpSpPr>
                <p:sp>
                  <p:nvSpPr>
                    <p:cNvPr id="104" name="Rectangle 103">
                      <a:extLst>
                        <a:ext uri="{FF2B5EF4-FFF2-40B4-BE49-F238E27FC236}">
                          <a16:creationId xmlns:a16="http://schemas.microsoft.com/office/drawing/2014/main" id="{B2625F79-580E-A14F-FAC9-413ACBADF555}"/>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05" name="Rectangle 104">
                      <a:extLst>
                        <a:ext uri="{FF2B5EF4-FFF2-40B4-BE49-F238E27FC236}">
                          <a16:creationId xmlns:a16="http://schemas.microsoft.com/office/drawing/2014/main" id="{04A844A0-8CA0-5B34-4DDD-90F3A78DB2D3}"/>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06" name="Rectangle 105">
                      <a:extLst>
                        <a:ext uri="{FF2B5EF4-FFF2-40B4-BE49-F238E27FC236}">
                          <a16:creationId xmlns:a16="http://schemas.microsoft.com/office/drawing/2014/main" id="{5DCC098A-CFDF-4D35-1A26-1D2843AFEAD8}"/>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07" name="Rectangle 106">
                      <a:extLst>
                        <a:ext uri="{FF2B5EF4-FFF2-40B4-BE49-F238E27FC236}">
                          <a16:creationId xmlns:a16="http://schemas.microsoft.com/office/drawing/2014/main" id="{8132360B-B0B9-8E70-D567-848C0940EDC3}"/>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60" name="Group 59">
                    <a:extLst>
                      <a:ext uri="{FF2B5EF4-FFF2-40B4-BE49-F238E27FC236}">
                        <a16:creationId xmlns:a16="http://schemas.microsoft.com/office/drawing/2014/main" id="{8408E8DD-9F21-8297-758C-95B8DCBDE3A8}"/>
                      </a:ext>
                    </a:extLst>
                  </p:cNvPr>
                  <p:cNvGrpSpPr/>
                  <p:nvPr/>
                </p:nvGrpSpPr>
                <p:grpSpPr>
                  <a:xfrm>
                    <a:off x="2133600" y="2239962"/>
                    <a:ext cx="1097280" cy="274320"/>
                    <a:chOff x="1036320" y="2240280"/>
                    <a:chExt cx="1097280" cy="274320"/>
                  </a:xfrm>
                  <a:grpFill/>
                </p:grpSpPr>
                <p:sp>
                  <p:nvSpPr>
                    <p:cNvPr id="82" name="Rectangle 81">
                      <a:extLst>
                        <a:ext uri="{FF2B5EF4-FFF2-40B4-BE49-F238E27FC236}">
                          <a16:creationId xmlns:a16="http://schemas.microsoft.com/office/drawing/2014/main" id="{16C14B79-0405-07EE-5F2B-6AF6CE2F5DCC}"/>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83" name="Rectangle 82">
                      <a:extLst>
                        <a:ext uri="{FF2B5EF4-FFF2-40B4-BE49-F238E27FC236}">
                          <a16:creationId xmlns:a16="http://schemas.microsoft.com/office/drawing/2014/main" id="{50D768B3-6DA4-9494-3F59-73DC4E03AAC5}"/>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02" name="Rectangle 101">
                      <a:extLst>
                        <a:ext uri="{FF2B5EF4-FFF2-40B4-BE49-F238E27FC236}">
                          <a16:creationId xmlns:a16="http://schemas.microsoft.com/office/drawing/2014/main" id="{AE2C0CB2-0944-8DFB-C218-48553E3096EE}"/>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03" name="Rectangle 102">
                      <a:extLst>
                        <a:ext uri="{FF2B5EF4-FFF2-40B4-BE49-F238E27FC236}">
                          <a16:creationId xmlns:a16="http://schemas.microsoft.com/office/drawing/2014/main" id="{0AE276A1-1BF8-1A78-52A8-14ED98BCE9AB}"/>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nvGrpSpPr>
                <p:cNvPr id="42" name="Group 41">
                  <a:extLst>
                    <a:ext uri="{FF2B5EF4-FFF2-40B4-BE49-F238E27FC236}">
                      <a16:creationId xmlns:a16="http://schemas.microsoft.com/office/drawing/2014/main" id="{98DD82CB-065A-C603-4535-EBBD5E255687}"/>
                    </a:ext>
                  </a:extLst>
                </p:cNvPr>
                <p:cNvGrpSpPr/>
                <p:nvPr/>
              </p:nvGrpSpPr>
              <p:grpSpPr>
                <a:xfrm>
                  <a:off x="1036320" y="2482600"/>
                  <a:ext cx="1905000" cy="244158"/>
                  <a:chOff x="1036320" y="2239962"/>
                  <a:chExt cx="2194560" cy="274638"/>
                </a:xfrm>
                <a:grpFill/>
              </p:grpSpPr>
              <p:grpSp>
                <p:nvGrpSpPr>
                  <p:cNvPr id="43" name="Group 42">
                    <a:extLst>
                      <a:ext uri="{FF2B5EF4-FFF2-40B4-BE49-F238E27FC236}">
                        <a16:creationId xmlns:a16="http://schemas.microsoft.com/office/drawing/2014/main" id="{3E4E8883-524A-B258-3335-97AC1ACE91CB}"/>
                      </a:ext>
                    </a:extLst>
                  </p:cNvPr>
                  <p:cNvGrpSpPr/>
                  <p:nvPr/>
                </p:nvGrpSpPr>
                <p:grpSpPr>
                  <a:xfrm>
                    <a:off x="1036320" y="2240280"/>
                    <a:ext cx="1097280" cy="274320"/>
                    <a:chOff x="1036320" y="2240280"/>
                    <a:chExt cx="1097280" cy="274320"/>
                  </a:xfrm>
                  <a:grpFill/>
                </p:grpSpPr>
                <p:sp>
                  <p:nvSpPr>
                    <p:cNvPr id="49" name="Rectangle 48">
                      <a:extLst>
                        <a:ext uri="{FF2B5EF4-FFF2-40B4-BE49-F238E27FC236}">
                          <a16:creationId xmlns:a16="http://schemas.microsoft.com/office/drawing/2014/main" id="{6C0E6868-0445-10EF-C0D4-0C06DA2AD7A4}"/>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50" name="Rectangle 49">
                      <a:extLst>
                        <a:ext uri="{FF2B5EF4-FFF2-40B4-BE49-F238E27FC236}">
                          <a16:creationId xmlns:a16="http://schemas.microsoft.com/office/drawing/2014/main" id="{11E81790-6913-218C-9EC9-16277C673419}"/>
                        </a:ext>
                      </a:extLst>
                    </p:cNvPr>
                    <p:cNvSpPr/>
                    <p:nvPr/>
                  </p:nvSpPr>
                  <p:spPr>
                    <a:xfrm>
                      <a:off x="131064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51" name="Rectangle 50">
                      <a:extLst>
                        <a:ext uri="{FF2B5EF4-FFF2-40B4-BE49-F238E27FC236}">
                          <a16:creationId xmlns:a16="http://schemas.microsoft.com/office/drawing/2014/main" id="{41EA3869-8EB1-4B96-9568-379D0A7182F1}"/>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58" name="Rectangle 57">
                      <a:extLst>
                        <a:ext uri="{FF2B5EF4-FFF2-40B4-BE49-F238E27FC236}">
                          <a16:creationId xmlns:a16="http://schemas.microsoft.com/office/drawing/2014/main" id="{A5E82093-3D61-91B4-BC6A-9F69D6CE2F77}"/>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44" name="Group 43">
                    <a:extLst>
                      <a:ext uri="{FF2B5EF4-FFF2-40B4-BE49-F238E27FC236}">
                        <a16:creationId xmlns:a16="http://schemas.microsoft.com/office/drawing/2014/main" id="{17302121-22D8-53C3-5E65-2DD0534205F4}"/>
                      </a:ext>
                    </a:extLst>
                  </p:cNvPr>
                  <p:cNvGrpSpPr/>
                  <p:nvPr/>
                </p:nvGrpSpPr>
                <p:grpSpPr>
                  <a:xfrm>
                    <a:off x="2133600" y="2239962"/>
                    <a:ext cx="1097280" cy="274320"/>
                    <a:chOff x="1036320" y="2240280"/>
                    <a:chExt cx="1097280" cy="274320"/>
                  </a:xfrm>
                  <a:grpFill/>
                </p:grpSpPr>
                <p:sp>
                  <p:nvSpPr>
                    <p:cNvPr id="45" name="Rectangle 44">
                      <a:extLst>
                        <a:ext uri="{FF2B5EF4-FFF2-40B4-BE49-F238E27FC236}">
                          <a16:creationId xmlns:a16="http://schemas.microsoft.com/office/drawing/2014/main" id="{8607239E-93ED-1A63-66F9-4F603A6D0EC4}"/>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46" name="Rectangle 45">
                      <a:extLst>
                        <a:ext uri="{FF2B5EF4-FFF2-40B4-BE49-F238E27FC236}">
                          <a16:creationId xmlns:a16="http://schemas.microsoft.com/office/drawing/2014/main" id="{0CFD7F37-C928-726F-A811-4679DFAAA0F0}"/>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47" name="Rectangle 46">
                      <a:extLst>
                        <a:ext uri="{FF2B5EF4-FFF2-40B4-BE49-F238E27FC236}">
                          <a16:creationId xmlns:a16="http://schemas.microsoft.com/office/drawing/2014/main" id="{36344CF5-0EAA-93B7-C07A-61F35AAEABB6}"/>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48" name="Rectangle 47">
                      <a:extLst>
                        <a:ext uri="{FF2B5EF4-FFF2-40B4-BE49-F238E27FC236}">
                          <a16:creationId xmlns:a16="http://schemas.microsoft.com/office/drawing/2014/main" id="{5490657E-E6B7-C60A-DEE3-429F72101358}"/>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grpSp>
            <p:nvGrpSpPr>
              <p:cNvPr id="6" name="Group 5">
                <a:extLst>
                  <a:ext uri="{FF2B5EF4-FFF2-40B4-BE49-F238E27FC236}">
                    <a16:creationId xmlns:a16="http://schemas.microsoft.com/office/drawing/2014/main" id="{226CA72A-591D-BF03-D49F-A63882111906}"/>
                  </a:ext>
                </a:extLst>
              </p:cNvPr>
              <p:cNvGrpSpPr/>
              <p:nvPr/>
            </p:nvGrpSpPr>
            <p:grpSpPr>
              <a:xfrm>
                <a:off x="1036320" y="2725432"/>
                <a:ext cx="1905000" cy="486796"/>
                <a:chOff x="1036320" y="2239962"/>
                <a:chExt cx="1905000" cy="486796"/>
              </a:xfrm>
              <a:grpFill/>
            </p:grpSpPr>
            <p:grpSp>
              <p:nvGrpSpPr>
                <p:cNvPr id="9" name="Group 8">
                  <a:extLst>
                    <a:ext uri="{FF2B5EF4-FFF2-40B4-BE49-F238E27FC236}">
                      <a16:creationId xmlns:a16="http://schemas.microsoft.com/office/drawing/2014/main" id="{8FC09008-324A-FB64-F110-CF225C9EDC02}"/>
                    </a:ext>
                  </a:extLst>
                </p:cNvPr>
                <p:cNvGrpSpPr/>
                <p:nvPr/>
              </p:nvGrpSpPr>
              <p:grpSpPr>
                <a:xfrm>
                  <a:off x="1036320" y="2239962"/>
                  <a:ext cx="1905000" cy="244158"/>
                  <a:chOff x="1036320" y="2239962"/>
                  <a:chExt cx="2194560" cy="274638"/>
                </a:xfrm>
                <a:grpFill/>
              </p:grpSpPr>
              <p:grpSp>
                <p:nvGrpSpPr>
                  <p:cNvPr id="24" name="Group 23">
                    <a:extLst>
                      <a:ext uri="{FF2B5EF4-FFF2-40B4-BE49-F238E27FC236}">
                        <a16:creationId xmlns:a16="http://schemas.microsoft.com/office/drawing/2014/main" id="{2E2E54F7-984E-AC9E-F896-A50EFFDE3177}"/>
                      </a:ext>
                    </a:extLst>
                  </p:cNvPr>
                  <p:cNvGrpSpPr/>
                  <p:nvPr/>
                </p:nvGrpSpPr>
                <p:grpSpPr>
                  <a:xfrm>
                    <a:off x="1036320" y="2240280"/>
                    <a:ext cx="1097280" cy="274320"/>
                    <a:chOff x="1036320" y="2240280"/>
                    <a:chExt cx="1097280" cy="274320"/>
                  </a:xfrm>
                  <a:grpFill/>
                </p:grpSpPr>
                <p:sp>
                  <p:nvSpPr>
                    <p:cNvPr id="32" name="Rectangle 31">
                      <a:extLst>
                        <a:ext uri="{FF2B5EF4-FFF2-40B4-BE49-F238E27FC236}">
                          <a16:creationId xmlns:a16="http://schemas.microsoft.com/office/drawing/2014/main" id="{CD40ECA0-D11B-EA53-C6BC-0B1ED7FD7034}"/>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3" name="Rectangle 32">
                      <a:extLst>
                        <a:ext uri="{FF2B5EF4-FFF2-40B4-BE49-F238E27FC236}">
                          <a16:creationId xmlns:a16="http://schemas.microsoft.com/office/drawing/2014/main" id="{B53B94F1-C335-3690-A884-470A0088C9FD}"/>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4" name="Rectangle 33">
                      <a:extLst>
                        <a:ext uri="{FF2B5EF4-FFF2-40B4-BE49-F238E27FC236}">
                          <a16:creationId xmlns:a16="http://schemas.microsoft.com/office/drawing/2014/main" id="{A3E3070E-92F7-2186-126C-1680E4E372D9}"/>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6" name="Rectangle 35">
                      <a:extLst>
                        <a:ext uri="{FF2B5EF4-FFF2-40B4-BE49-F238E27FC236}">
                          <a16:creationId xmlns:a16="http://schemas.microsoft.com/office/drawing/2014/main" id="{7A0A8535-5A58-6C7C-087E-F45A598FFD14}"/>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25" name="Group 24">
                    <a:extLst>
                      <a:ext uri="{FF2B5EF4-FFF2-40B4-BE49-F238E27FC236}">
                        <a16:creationId xmlns:a16="http://schemas.microsoft.com/office/drawing/2014/main" id="{1CAD2512-4030-B403-4798-5DADCC29C708}"/>
                      </a:ext>
                    </a:extLst>
                  </p:cNvPr>
                  <p:cNvGrpSpPr/>
                  <p:nvPr/>
                </p:nvGrpSpPr>
                <p:grpSpPr>
                  <a:xfrm>
                    <a:off x="2133600" y="2239962"/>
                    <a:ext cx="1097280" cy="274320"/>
                    <a:chOff x="1036320" y="2240280"/>
                    <a:chExt cx="1097280" cy="274320"/>
                  </a:xfrm>
                  <a:grpFill/>
                </p:grpSpPr>
                <p:sp>
                  <p:nvSpPr>
                    <p:cNvPr id="26" name="Rectangle 25">
                      <a:extLst>
                        <a:ext uri="{FF2B5EF4-FFF2-40B4-BE49-F238E27FC236}">
                          <a16:creationId xmlns:a16="http://schemas.microsoft.com/office/drawing/2014/main" id="{603A7ED3-FAB6-0903-24B3-EA2F94A11CF2}"/>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7" name="Rectangle 26">
                      <a:extLst>
                        <a:ext uri="{FF2B5EF4-FFF2-40B4-BE49-F238E27FC236}">
                          <a16:creationId xmlns:a16="http://schemas.microsoft.com/office/drawing/2014/main" id="{F3239B1A-A5A0-5437-12B9-A1D617170A8A}"/>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8" name="Rectangle 27">
                      <a:extLst>
                        <a:ext uri="{FF2B5EF4-FFF2-40B4-BE49-F238E27FC236}">
                          <a16:creationId xmlns:a16="http://schemas.microsoft.com/office/drawing/2014/main" id="{479738FF-9621-064B-D721-7F1B598EBE1A}"/>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1" name="Rectangle 30">
                      <a:extLst>
                        <a:ext uri="{FF2B5EF4-FFF2-40B4-BE49-F238E27FC236}">
                          <a16:creationId xmlns:a16="http://schemas.microsoft.com/office/drawing/2014/main" id="{70F3C363-5CAB-7701-A905-BD6508B68B4E}"/>
                        </a:ext>
                      </a:extLst>
                    </p:cNvPr>
                    <p:cNvSpPr/>
                    <p:nvPr/>
                  </p:nvSpPr>
                  <p:spPr>
                    <a:xfrm>
                      <a:off x="185928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nvGrpSpPr>
                <p:cNvPr id="11" name="Group 10">
                  <a:extLst>
                    <a:ext uri="{FF2B5EF4-FFF2-40B4-BE49-F238E27FC236}">
                      <a16:creationId xmlns:a16="http://schemas.microsoft.com/office/drawing/2014/main" id="{5EDEB894-0687-A502-0FAC-DD5A6E196269}"/>
                    </a:ext>
                  </a:extLst>
                </p:cNvPr>
                <p:cNvGrpSpPr/>
                <p:nvPr/>
              </p:nvGrpSpPr>
              <p:grpSpPr>
                <a:xfrm>
                  <a:off x="1036320" y="2482600"/>
                  <a:ext cx="1905000" cy="244158"/>
                  <a:chOff x="1036320" y="2239962"/>
                  <a:chExt cx="2194560" cy="274638"/>
                </a:xfrm>
                <a:grpFill/>
              </p:grpSpPr>
              <p:grpSp>
                <p:nvGrpSpPr>
                  <p:cNvPr id="12" name="Group 11">
                    <a:extLst>
                      <a:ext uri="{FF2B5EF4-FFF2-40B4-BE49-F238E27FC236}">
                        <a16:creationId xmlns:a16="http://schemas.microsoft.com/office/drawing/2014/main" id="{4FBE4875-3249-466A-5551-6C3BD58C2A96}"/>
                      </a:ext>
                    </a:extLst>
                  </p:cNvPr>
                  <p:cNvGrpSpPr/>
                  <p:nvPr/>
                </p:nvGrpSpPr>
                <p:grpSpPr>
                  <a:xfrm>
                    <a:off x="1036320" y="2240280"/>
                    <a:ext cx="1097280" cy="274320"/>
                    <a:chOff x="1036320" y="2240280"/>
                    <a:chExt cx="1097280" cy="274320"/>
                  </a:xfrm>
                  <a:grpFill/>
                </p:grpSpPr>
                <p:sp>
                  <p:nvSpPr>
                    <p:cNvPr id="20" name="Rectangle 19">
                      <a:extLst>
                        <a:ext uri="{FF2B5EF4-FFF2-40B4-BE49-F238E27FC236}">
                          <a16:creationId xmlns:a16="http://schemas.microsoft.com/office/drawing/2014/main" id="{A0FA4C68-4BD7-5590-9D1F-F782EA98E6EF}"/>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1" name="Rectangle 20">
                      <a:extLst>
                        <a:ext uri="{FF2B5EF4-FFF2-40B4-BE49-F238E27FC236}">
                          <a16:creationId xmlns:a16="http://schemas.microsoft.com/office/drawing/2014/main" id="{D79F3860-5C24-730B-A410-EC102C59A205}"/>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2" name="Rectangle 21">
                      <a:extLst>
                        <a:ext uri="{FF2B5EF4-FFF2-40B4-BE49-F238E27FC236}">
                          <a16:creationId xmlns:a16="http://schemas.microsoft.com/office/drawing/2014/main" id="{29233B05-10B3-028A-A7D5-3B59F01C7694}"/>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3" name="Rectangle 22">
                      <a:extLst>
                        <a:ext uri="{FF2B5EF4-FFF2-40B4-BE49-F238E27FC236}">
                          <a16:creationId xmlns:a16="http://schemas.microsoft.com/office/drawing/2014/main" id="{BCA0CB70-D474-3552-EF43-EE1D3E72BD94}"/>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13" name="Group 12">
                    <a:extLst>
                      <a:ext uri="{FF2B5EF4-FFF2-40B4-BE49-F238E27FC236}">
                        <a16:creationId xmlns:a16="http://schemas.microsoft.com/office/drawing/2014/main" id="{E1A0204C-57C9-0804-04E6-D35D247CB18A}"/>
                      </a:ext>
                    </a:extLst>
                  </p:cNvPr>
                  <p:cNvGrpSpPr/>
                  <p:nvPr/>
                </p:nvGrpSpPr>
                <p:grpSpPr>
                  <a:xfrm>
                    <a:off x="2133600" y="2239962"/>
                    <a:ext cx="1097280" cy="274320"/>
                    <a:chOff x="1036320" y="2240280"/>
                    <a:chExt cx="1097280" cy="274320"/>
                  </a:xfrm>
                  <a:grpFill/>
                </p:grpSpPr>
                <p:sp>
                  <p:nvSpPr>
                    <p:cNvPr id="15" name="Rectangle 14">
                      <a:extLst>
                        <a:ext uri="{FF2B5EF4-FFF2-40B4-BE49-F238E27FC236}">
                          <a16:creationId xmlns:a16="http://schemas.microsoft.com/office/drawing/2014/main" id="{1D04AA20-BE39-12A0-2EF9-81CC7B446BF4}"/>
                        </a:ext>
                      </a:extLst>
                    </p:cNvPr>
                    <p:cNvSpPr/>
                    <p:nvPr/>
                  </p:nvSpPr>
                  <p:spPr>
                    <a:xfrm>
                      <a:off x="1036320" y="2240280"/>
                      <a:ext cx="274320" cy="274320"/>
                    </a:xfrm>
                    <a:prstGeom prst="rect">
                      <a:avLst/>
                    </a:prstGeom>
                    <a:solidFill>
                      <a:schemeClr val="accent3"/>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6" name="Rectangle 15">
                      <a:extLst>
                        <a:ext uri="{FF2B5EF4-FFF2-40B4-BE49-F238E27FC236}">
                          <a16:creationId xmlns:a16="http://schemas.microsoft.com/office/drawing/2014/main" id="{54C0509D-F8EC-ACF3-389A-0EB48ACAED3F}"/>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8" name="Rectangle 17">
                      <a:extLst>
                        <a:ext uri="{FF2B5EF4-FFF2-40B4-BE49-F238E27FC236}">
                          <a16:creationId xmlns:a16="http://schemas.microsoft.com/office/drawing/2014/main" id="{173772D9-0723-152C-AA28-8199E5C5616B}"/>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9" name="Rectangle 18">
                      <a:extLst>
                        <a:ext uri="{FF2B5EF4-FFF2-40B4-BE49-F238E27FC236}">
                          <a16:creationId xmlns:a16="http://schemas.microsoft.com/office/drawing/2014/main" id="{C242C580-F872-E26A-25EA-F340920CB6D3}"/>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grpSp>
      </p:grpSp>
      <p:grpSp>
        <p:nvGrpSpPr>
          <p:cNvPr id="155" name="Group 154">
            <a:extLst>
              <a:ext uri="{FF2B5EF4-FFF2-40B4-BE49-F238E27FC236}">
                <a16:creationId xmlns:a16="http://schemas.microsoft.com/office/drawing/2014/main" id="{4C74C0AA-B300-7CBC-52A2-632D5C60D773}"/>
              </a:ext>
            </a:extLst>
          </p:cNvPr>
          <p:cNvGrpSpPr>
            <a:grpSpLocks noChangeAspect="1"/>
          </p:cNvGrpSpPr>
          <p:nvPr/>
        </p:nvGrpSpPr>
        <p:grpSpPr>
          <a:xfrm>
            <a:off x="3612437" y="3683013"/>
            <a:ext cx="1858807" cy="1679066"/>
            <a:chOff x="1036320" y="2239962"/>
            <a:chExt cx="1905000" cy="1948528"/>
          </a:xfrm>
          <a:solidFill>
            <a:schemeClr val="tx2">
              <a:lumMod val="10000"/>
              <a:lumOff val="90000"/>
            </a:schemeClr>
          </a:solidFill>
        </p:grpSpPr>
        <p:grpSp>
          <p:nvGrpSpPr>
            <p:cNvPr id="156" name="Group 155">
              <a:extLst>
                <a:ext uri="{FF2B5EF4-FFF2-40B4-BE49-F238E27FC236}">
                  <a16:creationId xmlns:a16="http://schemas.microsoft.com/office/drawing/2014/main" id="{B9608386-E420-0876-5E03-0F316D4DB844}"/>
                </a:ext>
              </a:extLst>
            </p:cNvPr>
            <p:cNvGrpSpPr/>
            <p:nvPr/>
          </p:nvGrpSpPr>
          <p:grpSpPr>
            <a:xfrm>
              <a:off x="1036320" y="2239962"/>
              <a:ext cx="1905000" cy="972266"/>
              <a:chOff x="1036320" y="2239962"/>
              <a:chExt cx="1905000" cy="972266"/>
            </a:xfrm>
            <a:grpFill/>
          </p:grpSpPr>
          <p:grpSp>
            <p:nvGrpSpPr>
              <p:cNvPr id="204" name="Group 203">
                <a:extLst>
                  <a:ext uri="{FF2B5EF4-FFF2-40B4-BE49-F238E27FC236}">
                    <a16:creationId xmlns:a16="http://schemas.microsoft.com/office/drawing/2014/main" id="{9E45F75A-B2D7-62F9-6BC8-4C4AE9228C82}"/>
                  </a:ext>
                </a:extLst>
              </p:cNvPr>
              <p:cNvGrpSpPr/>
              <p:nvPr/>
            </p:nvGrpSpPr>
            <p:grpSpPr>
              <a:xfrm>
                <a:off x="1036320" y="2239962"/>
                <a:ext cx="1905000" cy="486796"/>
                <a:chOff x="1036320" y="2239962"/>
                <a:chExt cx="1905000" cy="486796"/>
              </a:xfrm>
              <a:grpFill/>
            </p:grpSpPr>
            <p:grpSp>
              <p:nvGrpSpPr>
                <p:cNvPr id="228" name="Group 227">
                  <a:extLst>
                    <a:ext uri="{FF2B5EF4-FFF2-40B4-BE49-F238E27FC236}">
                      <a16:creationId xmlns:a16="http://schemas.microsoft.com/office/drawing/2014/main" id="{56E04E74-DD30-694E-6723-D92194537DDA}"/>
                    </a:ext>
                  </a:extLst>
                </p:cNvPr>
                <p:cNvGrpSpPr/>
                <p:nvPr/>
              </p:nvGrpSpPr>
              <p:grpSpPr>
                <a:xfrm>
                  <a:off x="1036320" y="2239962"/>
                  <a:ext cx="1905000" cy="244158"/>
                  <a:chOff x="1036320" y="2239962"/>
                  <a:chExt cx="2194560" cy="274638"/>
                </a:xfrm>
                <a:grpFill/>
              </p:grpSpPr>
              <p:grpSp>
                <p:nvGrpSpPr>
                  <p:cNvPr id="240" name="Group 239">
                    <a:extLst>
                      <a:ext uri="{FF2B5EF4-FFF2-40B4-BE49-F238E27FC236}">
                        <a16:creationId xmlns:a16="http://schemas.microsoft.com/office/drawing/2014/main" id="{2A957C3C-28C7-E9F1-0A5D-1D7B6C39DC0D}"/>
                      </a:ext>
                    </a:extLst>
                  </p:cNvPr>
                  <p:cNvGrpSpPr/>
                  <p:nvPr/>
                </p:nvGrpSpPr>
                <p:grpSpPr>
                  <a:xfrm>
                    <a:off x="1036320" y="2240280"/>
                    <a:ext cx="1097280" cy="274320"/>
                    <a:chOff x="1036320" y="2240280"/>
                    <a:chExt cx="1097280" cy="274320"/>
                  </a:xfrm>
                  <a:grpFill/>
                </p:grpSpPr>
                <p:sp>
                  <p:nvSpPr>
                    <p:cNvPr id="246" name="Rectangle 245">
                      <a:extLst>
                        <a:ext uri="{FF2B5EF4-FFF2-40B4-BE49-F238E27FC236}">
                          <a16:creationId xmlns:a16="http://schemas.microsoft.com/office/drawing/2014/main" id="{6D6CF262-1905-7A1F-CE3E-CD6C6DEE9AF4}"/>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47" name="Rectangle 246">
                      <a:extLst>
                        <a:ext uri="{FF2B5EF4-FFF2-40B4-BE49-F238E27FC236}">
                          <a16:creationId xmlns:a16="http://schemas.microsoft.com/office/drawing/2014/main" id="{49A9E09A-B6C5-E2BD-5C53-6D215FDBD645}"/>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48" name="Rectangle 247">
                      <a:extLst>
                        <a:ext uri="{FF2B5EF4-FFF2-40B4-BE49-F238E27FC236}">
                          <a16:creationId xmlns:a16="http://schemas.microsoft.com/office/drawing/2014/main" id="{ED1B36E1-1152-35A9-6115-21830DC06E2B}"/>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49" name="Rectangle 248">
                      <a:extLst>
                        <a:ext uri="{FF2B5EF4-FFF2-40B4-BE49-F238E27FC236}">
                          <a16:creationId xmlns:a16="http://schemas.microsoft.com/office/drawing/2014/main" id="{32849015-A4E6-6D18-046F-A54918BE1E91}"/>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241" name="Group 240">
                    <a:extLst>
                      <a:ext uri="{FF2B5EF4-FFF2-40B4-BE49-F238E27FC236}">
                        <a16:creationId xmlns:a16="http://schemas.microsoft.com/office/drawing/2014/main" id="{23F801B9-BEC2-EDA9-FA6F-4A43CB91C3FA}"/>
                      </a:ext>
                    </a:extLst>
                  </p:cNvPr>
                  <p:cNvGrpSpPr/>
                  <p:nvPr/>
                </p:nvGrpSpPr>
                <p:grpSpPr>
                  <a:xfrm>
                    <a:off x="2133600" y="2239962"/>
                    <a:ext cx="1097280" cy="274320"/>
                    <a:chOff x="1036320" y="2240280"/>
                    <a:chExt cx="1097280" cy="274320"/>
                  </a:xfrm>
                  <a:grpFill/>
                </p:grpSpPr>
                <p:sp>
                  <p:nvSpPr>
                    <p:cNvPr id="242" name="Rectangle 241">
                      <a:extLst>
                        <a:ext uri="{FF2B5EF4-FFF2-40B4-BE49-F238E27FC236}">
                          <a16:creationId xmlns:a16="http://schemas.microsoft.com/office/drawing/2014/main" id="{6EACA967-3F65-9C39-F4AF-9A51FC72AE19}"/>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43" name="Rectangle 242">
                      <a:extLst>
                        <a:ext uri="{FF2B5EF4-FFF2-40B4-BE49-F238E27FC236}">
                          <a16:creationId xmlns:a16="http://schemas.microsoft.com/office/drawing/2014/main" id="{BD7A3908-6685-E592-79E9-0C5D113686F3}"/>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44" name="Rectangle 243">
                      <a:extLst>
                        <a:ext uri="{FF2B5EF4-FFF2-40B4-BE49-F238E27FC236}">
                          <a16:creationId xmlns:a16="http://schemas.microsoft.com/office/drawing/2014/main" id="{AB136716-AF98-0446-F8E7-A33AEE5033F6}"/>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45" name="Rectangle 244">
                      <a:extLst>
                        <a:ext uri="{FF2B5EF4-FFF2-40B4-BE49-F238E27FC236}">
                          <a16:creationId xmlns:a16="http://schemas.microsoft.com/office/drawing/2014/main" id="{9BD0D3F7-DD84-5E56-F641-7ABC1862CBE3}"/>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nvGrpSpPr>
                <p:cNvPr id="229" name="Group 228">
                  <a:extLst>
                    <a:ext uri="{FF2B5EF4-FFF2-40B4-BE49-F238E27FC236}">
                      <a16:creationId xmlns:a16="http://schemas.microsoft.com/office/drawing/2014/main" id="{8DF7857C-B382-0DB8-79B6-1B0DC320BE73}"/>
                    </a:ext>
                  </a:extLst>
                </p:cNvPr>
                <p:cNvGrpSpPr/>
                <p:nvPr/>
              </p:nvGrpSpPr>
              <p:grpSpPr>
                <a:xfrm>
                  <a:off x="1036320" y="2482600"/>
                  <a:ext cx="1905000" cy="244158"/>
                  <a:chOff x="1036320" y="2239962"/>
                  <a:chExt cx="2194560" cy="274638"/>
                </a:xfrm>
                <a:grpFill/>
              </p:grpSpPr>
              <p:grpSp>
                <p:nvGrpSpPr>
                  <p:cNvPr id="230" name="Group 229">
                    <a:extLst>
                      <a:ext uri="{FF2B5EF4-FFF2-40B4-BE49-F238E27FC236}">
                        <a16:creationId xmlns:a16="http://schemas.microsoft.com/office/drawing/2014/main" id="{1DB80FE2-3330-6AFA-DB3E-11497E18AD11}"/>
                      </a:ext>
                    </a:extLst>
                  </p:cNvPr>
                  <p:cNvGrpSpPr/>
                  <p:nvPr/>
                </p:nvGrpSpPr>
                <p:grpSpPr>
                  <a:xfrm>
                    <a:off x="1036320" y="2240280"/>
                    <a:ext cx="1097280" cy="274320"/>
                    <a:chOff x="1036320" y="2240280"/>
                    <a:chExt cx="1097280" cy="274320"/>
                  </a:xfrm>
                  <a:grpFill/>
                </p:grpSpPr>
                <p:sp>
                  <p:nvSpPr>
                    <p:cNvPr id="236" name="Rectangle 235">
                      <a:extLst>
                        <a:ext uri="{FF2B5EF4-FFF2-40B4-BE49-F238E27FC236}">
                          <a16:creationId xmlns:a16="http://schemas.microsoft.com/office/drawing/2014/main" id="{4FD1F7FF-E8A0-7239-3B12-3D1F40E2181F}"/>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37" name="Rectangle 236">
                      <a:extLst>
                        <a:ext uri="{FF2B5EF4-FFF2-40B4-BE49-F238E27FC236}">
                          <a16:creationId xmlns:a16="http://schemas.microsoft.com/office/drawing/2014/main" id="{523F4B19-D17F-F9F9-D94F-F28B6D96F4D3}"/>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38" name="Rectangle 237">
                      <a:extLst>
                        <a:ext uri="{FF2B5EF4-FFF2-40B4-BE49-F238E27FC236}">
                          <a16:creationId xmlns:a16="http://schemas.microsoft.com/office/drawing/2014/main" id="{2D292C05-BC36-980B-41E8-298FA341D74C}"/>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39" name="Rectangle 238">
                      <a:extLst>
                        <a:ext uri="{FF2B5EF4-FFF2-40B4-BE49-F238E27FC236}">
                          <a16:creationId xmlns:a16="http://schemas.microsoft.com/office/drawing/2014/main" id="{E9A5CCEF-18C7-0F8C-9FB0-C880A5B7EE11}"/>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231" name="Group 230">
                    <a:extLst>
                      <a:ext uri="{FF2B5EF4-FFF2-40B4-BE49-F238E27FC236}">
                        <a16:creationId xmlns:a16="http://schemas.microsoft.com/office/drawing/2014/main" id="{BFE1E472-5FB3-D96B-DA48-FF6E7189868C}"/>
                      </a:ext>
                    </a:extLst>
                  </p:cNvPr>
                  <p:cNvGrpSpPr/>
                  <p:nvPr/>
                </p:nvGrpSpPr>
                <p:grpSpPr>
                  <a:xfrm>
                    <a:off x="2133600" y="2239962"/>
                    <a:ext cx="1097280" cy="274320"/>
                    <a:chOff x="1036320" y="2240280"/>
                    <a:chExt cx="1097280" cy="274320"/>
                  </a:xfrm>
                  <a:grpFill/>
                </p:grpSpPr>
                <p:sp>
                  <p:nvSpPr>
                    <p:cNvPr id="232" name="Rectangle 231">
                      <a:extLst>
                        <a:ext uri="{FF2B5EF4-FFF2-40B4-BE49-F238E27FC236}">
                          <a16:creationId xmlns:a16="http://schemas.microsoft.com/office/drawing/2014/main" id="{CA86A8E0-B42E-44DB-3B34-85E2E67A347D}"/>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33" name="Rectangle 232">
                      <a:extLst>
                        <a:ext uri="{FF2B5EF4-FFF2-40B4-BE49-F238E27FC236}">
                          <a16:creationId xmlns:a16="http://schemas.microsoft.com/office/drawing/2014/main" id="{BEFA9AF2-91DF-BCE7-6D79-DBE40F23FE75}"/>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34" name="Rectangle 233">
                      <a:extLst>
                        <a:ext uri="{FF2B5EF4-FFF2-40B4-BE49-F238E27FC236}">
                          <a16:creationId xmlns:a16="http://schemas.microsoft.com/office/drawing/2014/main" id="{48F90B69-A570-473E-70DC-4356CCB937FE}"/>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35" name="Rectangle 234">
                      <a:extLst>
                        <a:ext uri="{FF2B5EF4-FFF2-40B4-BE49-F238E27FC236}">
                          <a16:creationId xmlns:a16="http://schemas.microsoft.com/office/drawing/2014/main" id="{46109AF2-C4E5-EAD2-C963-B7071DDDA0CB}"/>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grpSp>
            <p:nvGrpSpPr>
              <p:cNvPr id="205" name="Group 204">
                <a:extLst>
                  <a:ext uri="{FF2B5EF4-FFF2-40B4-BE49-F238E27FC236}">
                    <a16:creationId xmlns:a16="http://schemas.microsoft.com/office/drawing/2014/main" id="{870F9190-32CC-51EB-D089-C5B6EBF8192C}"/>
                  </a:ext>
                </a:extLst>
              </p:cNvPr>
              <p:cNvGrpSpPr/>
              <p:nvPr/>
            </p:nvGrpSpPr>
            <p:grpSpPr>
              <a:xfrm>
                <a:off x="1036320" y="2725432"/>
                <a:ext cx="1905000" cy="486796"/>
                <a:chOff x="1036320" y="2239962"/>
                <a:chExt cx="1905000" cy="486796"/>
              </a:xfrm>
              <a:grpFill/>
            </p:grpSpPr>
            <p:grpSp>
              <p:nvGrpSpPr>
                <p:cNvPr id="206" name="Group 205">
                  <a:extLst>
                    <a:ext uri="{FF2B5EF4-FFF2-40B4-BE49-F238E27FC236}">
                      <a16:creationId xmlns:a16="http://schemas.microsoft.com/office/drawing/2014/main" id="{B275F25B-B352-BCA9-D25A-E1E22B66B99A}"/>
                    </a:ext>
                  </a:extLst>
                </p:cNvPr>
                <p:cNvGrpSpPr/>
                <p:nvPr/>
              </p:nvGrpSpPr>
              <p:grpSpPr>
                <a:xfrm>
                  <a:off x="1036320" y="2239962"/>
                  <a:ext cx="1905000" cy="244158"/>
                  <a:chOff x="1036320" y="2239962"/>
                  <a:chExt cx="2194560" cy="274638"/>
                </a:xfrm>
                <a:grpFill/>
              </p:grpSpPr>
              <p:grpSp>
                <p:nvGrpSpPr>
                  <p:cNvPr id="218" name="Group 217">
                    <a:extLst>
                      <a:ext uri="{FF2B5EF4-FFF2-40B4-BE49-F238E27FC236}">
                        <a16:creationId xmlns:a16="http://schemas.microsoft.com/office/drawing/2014/main" id="{5AB89552-5EA9-A657-94E2-23CD11258BD3}"/>
                      </a:ext>
                    </a:extLst>
                  </p:cNvPr>
                  <p:cNvGrpSpPr/>
                  <p:nvPr/>
                </p:nvGrpSpPr>
                <p:grpSpPr>
                  <a:xfrm>
                    <a:off x="1036320" y="2240280"/>
                    <a:ext cx="1097280" cy="274320"/>
                    <a:chOff x="1036320" y="2240280"/>
                    <a:chExt cx="1097280" cy="274320"/>
                  </a:xfrm>
                  <a:grpFill/>
                </p:grpSpPr>
                <p:sp>
                  <p:nvSpPr>
                    <p:cNvPr id="224" name="Rectangle 223">
                      <a:extLst>
                        <a:ext uri="{FF2B5EF4-FFF2-40B4-BE49-F238E27FC236}">
                          <a16:creationId xmlns:a16="http://schemas.microsoft.com/office/drawing/2014/main" id="{5D09E6FC-E24A-D692-1AC3-EACB9B24B207}"/>
                        </a:ext>
                      </a:extLst>
                    </p:cNvPr>
                    <p:cNvSpPr/>
                    <p:nvPr/>
                  </p:nvSpPr>
                  <p:spPr>
                    <a:xfrm>
                      <a:off x="103632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25" name="Rectangle 224">
                      <a:extLst>
                        <a:ext uri="{FF2B5EF4-FFF2-40B4-BE49-F238E27FC236}">
                          <a16:creationId xmlns:a16="http://schemas.microsoft.com/office/drawing/2014/main" id="{484F085F-EACB-47F6-55DF-2423B2FC5B08}"/>
                        </a:ext>
                      </a:extLst>
                    </p:cNvPr>
                    <p:cNvSpPr/>
                    <p:nvPr/>
                  </p:nvSpPr>
                  <p:spPr>
                    <a:xfrm>
                      <a:off x="131064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26" name="Rectangle 225">
                      <a:extLst>
                        <a:ext uri="{FF2B5EF4-FFF2-40B4-BE49-F238E27FC236}">
                          <a16:creationId xmlns:a16="http://schemas.microsoft.com/office/drawing/2014/main" id="{A879B67D-C0B3-B208-EF4E-13A68826D501}"/>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27" name="Rectangle 226">
                      <a:extLst>
                        <a:ext uri="{FF2B5EF4-FFF2-40B4-BE49-F238E27FC236}">
                          <a16:creationId xmlns:a16="http://schemas.microsoft.com/office/drawing/2014/main" id="{289FF33C-9F6A-F538-DACE-A7F291A39367}"/>
                        </a:ext>
                      </a:extLst>
                    </p:cNvPr>
                    <p:cNvSpPr/>
                    <p:nvPr/>
                  </p:nvSpPr>
                  <p:spPr>
                    <a:xfrm>
                      <a:off x="185928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219" name="Group 218">
                    <a:extLst>
                      <a:ext uri="{FF2B5EF4-FFF2-40B4-BE49-F238E27FC236}">
                        <a16:creationId xmlns:a16="http://schemas.microsoft.com/office/drawing/2014/main" id="{90ED18D9-C40D-FC1A-AE5E-ED24A79900AA}"/>
                      </a:ext>
                    </a:extLst>
                  </p:cNvPr>
                  <p:cNvGrpSpPr/>
                  <p:nvPr/>
                </p:nvGrpSpPr>
                <p:grpSpPr>
                  <a:xfrm>
                    <a:off x="2133600" y="2239962"/>
                    <a:ext cx="1097280" cy="274320"/>
                    <a:chOff x="1036320" y="2240280"/>
                    <a:chExt cx="1097280" cy="274320"/>
                  </a:xfrm>
                  <a:grpFill/>
                </p:grpSpPr>
                <p:sp>
                  <p:nvSpPr>
                    <p:cNvPr id="220" name="Rectangle 219">
                      <a:extLst>
                        <a:ext uri="{FF2B5EF4-FFF2-40B4-BE49-F238E27FC236}">
                          <a16:creationId xmlns:a16="http://schemas.microsoft.com/office/drawing/2014/main" id="{1F8951F5-64EA-8CEB-BF20-FE8E65EF6EAE}"/>
                        </a:ext>
                      </a:extLst>
                    </p:cNvPr>
                    <p:cNvSpPr/>
                    <p:nvPr/>
                  </p:nvSpPr>
                  <p:spPr>
                    <a:xfrm>
                      <a:off x="103632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21" name="Rectangle 220">
                      <a:extLst>
                        <a:ext uri="{FF2B5EF4-FFF2-40B4-BE49-F238E27FC236}">
                          <a16:creationId xmlns:a16="http://schemas.microsoft.com/office/drawing/2014/main" id="{91D5FAC9-1C26-8B51-74FE-17E9A1198659}"/>
                        </a:ext>
                      </a:extLst>
                    </p:cNvPr>
                    <p:cNvSpPr/>
                    <p:nvPr/>
                  </p:nvSpPr>
                  <p:spPr>
                    <a:xfrm>
                      <a:off x="131064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22" name="Rectangle 221">
                      <a:extLst>
                        <a:ext uri="{FF2B5EF4-FFF2-40B4-BE49-F238E27FC236}">
                          <a16:creationId xmlns:a16="http://schemas.microsoft.com/office/drawing/2014/main" id="{61C7E6AC-88DD-F3CC-9601-D92159074DB6}"/>
                        </a:ext>
                      </a:extLst>
                    </p:cNvPr>
                    <p:cNvSpPr/>
                    <p:nvPr/>
                  </p:nvSpPr>
                  <p:spPr>
                    <a:xfrm>
                      <a:off x="1588168"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23" name="Rectangle 222">
                      <a:extLst>
                        <a:ext uri="{FF2B5EF4-FFF2-40B4-BE49-F238E27FC236}">
                          <a16:creationId xmlns:a16="http://schemas.microsoft.com/office/drawing/2014/main" id="{F83CCA95-C157-A76C-A0EC-7E32282ADA47}"/>
                        </a:ext>
                      </a:extLst>
                    </p:cNvPr>
                    <p:cNvSpPr/>
                    <p:nvPr/>
                  </p:nvSpPr>
                  <p:spPr>
                    <a:xfrm>
                      <a:off x="185928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nvGrpSpPr>
                <p:cNvPr id="207" name="Group 206">
                  <a:extLst>
                    <a:ext uri="{FF2B5EF4-FFF2-40B4-BE49-F238E27FC236}">
                      <a16:creationId xmlns:a16="http://schemas.microsoft.com/office/drawing/2014/main" id="{AE351C18-DDB1-EBCB-F56B-D0D6AE8DE5DA}"/>
                    </a:ext>
                  </a:extLst>
                </p:cNvPr>
                <p:cNvGrpSpPr/>
                <p:nvPr/>
              </p:nvGrpSpPr>
              <p:grpSpPr>
                <a:xfrm>
                  <a:off x="1036320" y="2482600"/>
                  <a:ext cx="1905000" cy="244158"/>
                  <a:chOff x="1036320" y="2239962"/>
                  <a:chExt cx="2194560" cy="274638"/>
                </a:xfrm>
                <a:grpFill/>
              </p:grpSpPr>
              <p:grpSp>
                <p:nvGrpSpPr>
                  <p:cNvPr id="208" name="Group 207">
                    <a:extLst>
                      <a:ext uri="{FF2B5EF4-FFF2-40B4-BE49-F238E27FC236}">
                        <a16:creationId xmlns:a16="http://schemas.microsoft.com/office/drawing/2014/main" id="{F1EFE191-E591-B8E3-8982-058B3BB23C2A}"/>
                      </a:ext>
                    </a:extLst>
                  </p:cNvPr>
                  <p:cNvGrpSpPr/>
                  <p:nvPr/>
                </p:nvGrpSpPr>
                <p:grpSpPr>
                  <a:xfrm>
                    <a:off x="1036320" y="2240280"/>
                    <a:ext cx="1097280" cy="274320"/>
                    <a:chOff x="1036320" y="2240280"/>
                    <a:chExt cx="1097280" cy="274320"/>
                  </a:xfrm>
                  <a:grpFill/>
                </p:grpSpPr>
                <p:sp>
                  <p:nvSpPr>
                    <p:cNvPr id="214" name="Rectangle 213">
                      <a:extLst>
                        <a:ext uri="{FF2B5EF4-FFF2-40B4-BE49-F238E27FC236}">
                          <a16:creationId xmlns:a16="http://schemas.microsoft.com/office/drawing/2014/main" id="{038D1EC0-DD2B-4161-502A-8672A1D4B80C}"/>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15" name="Rectangle 214">
                      <a:extLst>
                        <a:ext uri="{FF2B5EF4-FFF2-40B4-BE49-F238E27FC236}">
                          <a16:creationId xmlns:a16="http://schemas.microsoft.com/office/drawing/2014/main" id="{3E16674E-1DE4-C37A-15A1-2A57DE1C24B3}"/>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16" name="Rectangle 215">
                      <a:extLst>
                        <a:ext uri="{FF2B5EF4-FFF2-40B4-BE49-F238E27FC236}">
                          <a16:creationId xmlns:a16="http://schemas.microsoft.com/office/drawing/2014/main" id="{0730B6A4-7EC1-979F-9CA9-F288B1AF1E13}"/>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17" name="Rectangle 216">
                      <a:extLst>
                        <a:ext uri="{FF2B5EF4-FFF2-40B4-BE49-F238E27FC236}">
                          <a16:creationId xmlns:a16="http://schemas.microsoft.com/office/drawing/2014/main" id="{1C30DAF2-E39F-BF38-2C81-79F64A620870}"/>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209" name="Group 208">
                    <a:extLst>
                      <a:ext uri="{FF2B5EF4-FFF2-40B4-BE49-F238E27FC236}">
                        <a16:creationId xmlns:a16="http://schemas.microsoft.com/office/drawing/2014/main" id="{1263B2C8-7E04-FD5A-CB19-F7ECA58B42D1}"/>
                      </a:ext>
                    </a:extLst>
                  </p:cNvPr>
                  <p:cNvGrpSpPr/>
                  <p:nvPr/>
                </p:nvGrpSpPr>
                <p:grpSpPr>
                  <a:xfrm>
                    <a:off x="2133600" y="2239962"/>
                    <a:ext cx="1097280" cy="274320"/>
                    <a:chOff x="1036320" y="2240280"/>
                    <a:chExt cx="1097280" cy="274320"/>
                  </a:xfrm>
                  <a:grpFill/>
                </p:grpSpPr>
                <p:sp>
                  <p:nvSpPr>
                    <p:cNvPr id="210" name="Rectangle 209">
                      <a:extLst>
                        <a:ext uri="{FF2B5EF4-FFF2-40B4-BE49-F238E27FC236}">
                          <a16:creationId xmlns:a16="http://schemas.microsoft.com/office/drawing/2014/main" id="{89749CDA-E6C3-B338-8F7C-1A6E213F9877}"/>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11" name="Rectangle 210">
                      <a:extLst>
                        <a:ext uri="{FF2B5EF4-FFF2-40B4-BE49-F238E27FC236}">
                          <a16:creationId xmlns:a16="http://schemas.microsoft.com/office/drawing/2014/main" id="{AA363E1C-D538-85C5-4A06-99A8210C684B}"/>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12" name="Rectangle 211">
                      <a:extLst>
                        <a:ext uri="{FF2B5EF4-FFF2-40B4-BE49-F238E27FC236}">
                          <a16:creationId xmlns:a16="http://schemas.microsoft.com/office/drawing/2014/main" id="{64141357-FF07-3EE0-328F-B9F81D10B159}"/>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13" name="Rectangle 212">
                      <a:extLst>
                        <a:ext uri="{FF2B5EF4-FFF2-40B4-BE49-F238E27FC236}">
                          <a16:creationId xmlns:a16="http://schemas.microsoft.com/office/drawing/2014/main" id="{8773A6A8-48CB-CB6B-E5B6-23E3E68D01A8}"/>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grpSp>
        <p:grpSp>
          <p:nvGrpSpPr>
            <p:cNvPr id="157" name="Group 156">
              <a:extLst>
                <a:ext uri="{FF2B5EF4-FFF2-40B4-BE49-F238E27FC236}">
                  <a16:creationId xmlns:a16="http://schemas.microsoft.com/office/drawing/2014/main" id="{0B6CEDCC-8C87-99B2-FD57-ED4D38E689EB}"/>
                </a:ext>
              </a:extLst>
            </p:cNvPr>
            <p:cNvGrpSpPr/>
            <p:nvPr/>
          </p:nvGrpSpPr>
          <p:grpSpPr>
            <a:xfrm>
              <a:off x="1036320" y="3216224"/>
              <a:ext cx="1905000" cy="972266"/>
              <a:chOff x="1036320" y="2239962"/>
              <a:chExt cx="1905000" cy="972266"/>
            </a:xfrm>
            <a:grpFill/>
          </p:grpSpPr>
          <p:grpSp>
            <p:nvGrpSpPr>
              <p:cNvPr id="158" name="Group 157">
                <a:extLst>
                  <a:ext uri="{FF2B5EF4-FFF2-40B4-BE49-F238E27FC236}">
                    <a16:creationId xmlns:a16="http://schemas.microsoft.com/office/drawing/2014/main" id="{E503E34C-17B3-0E8C-4224-A1DE98555155}"/>
                  </a:ext>
                </a:extLst>
              </p:cNvPr>
              <p:cNvGrpSpPr/>
              <p:nvPr/>
            </p:nvGrpSpPr>
            <p:grpSpPr>
              <a:xfrm>
                <a:off x="1036320" y="2239962"/>
                <a:ext cx="1905000" cy="486796"/>
                <a:chOff x="1036320" y="2239962"/>
                <a:chExt cx="1905000" cy="486796"/>
              </a:xfrm>
              <a:grpFill/>
            </p:grpSpPr>
            <p:grpSp>
              <p:nvGrpSpPr>
                <p:cNvPr id="182" name="Group 181">
                  <a:extLst>
                    <a:ext uri="{FF2B5EF4-FFF2-40B4-BE49-F238E27FC236}">
                      <a16:creationId xmlns:a16="http://schemas.microsoft.com/office/drawing/2014/main" id="{98AE145F-897D-5F7F-B155-BE1EC2D75FB9}"/>
                    </a:ext>
                  </a:extLst>
                </p:cNvPr>
                <p:cNvGrpSpPr/>
                <p:nvPr/>
              </p:nvGrpSpPr>
              <p:grpSpPr>
                <a:xfrm>
                  <a:off x="1036320" y="2239962"/>
                  <a:ext cx="1905000" cy="244158"/>
                  <a:chOff x="1036320" y="2239962"/>
                  <a:chExt cx="2194560" cy="274638"/>
                </a:xfrm>
                <a:grpFill/>
              </p:grpSpPr>
              <p:grpSp>
                <p:nvGrpSpPr>
                  <p:cNvPr id="194" name="Group 193">
                    <a:extLst>
                      <a:ext uri="{FF2B5EF4-FFF2-40B4-BE49-F238E27FC236}">
                        <a16:creationId xmlns:a16="http://schemas.microsoft.com/office/drawing/2014/main" id="{59CE2319-47FB-7964-E79C-D36101C02AA1}"/>
                      </a:ext>
                    </a:extLst>
                  </p:cNvPr>
                  <p:cNvGrpSpPr/>
                  <p:nvPr/>
                </p:nvGrpSpPr>
                <p:grpSpPr>
                  <a:xfrm>
                    <a:off x="1036320" y="2240280"/>
                    <a:ext cx="1097280" cy="274320"/>
                    <a:chOff x="1036320" y="2240280"/>
                    <a:chExt cx="1097280" cy="274320"/>
                  </a:xfrm>
                  <a:grpFill/>
                </p:grpSpPr>
                <p:sp>
                  <p:nvSpPr>
                    <p:cNvPr id="200" name="Rectangle 199">
                      <a:extLst>
                        <a:ext uri="{FF2B5EF4-FFF2-40B4-BE49-F238E27FC236}">
                          <a16:creationId xmlns:a16="http://schemas.microsoft.com/office/drawing/2014/main" id="{6711104C-5858-B0AB-0657-155B883595D2}"/>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01" name="Rectangle 200">
                      <a:extLst>
                        <a:ext uri="{FF2B5EF4-FFF2-40B4-BE49-F238E27FC236}">
                          <a16:creationId xmlns:a16="http://schemas.microsoft.com/office/drawing/2014/main" id="{E21245C4-7FBB-6253-2828-F994B3C1C0F6}"/>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02" name="Rectangle 201">
                      <a:extLst>
                        <a:ext uri="{FF2B5EF4-FFF2-40B4-BE49-F238E27FC236}">
                          <a16:creationId xmlns:a16="http://schemas.microsoft.com/office/drawing/2014/main" id="{0ECC7DA5-098C-D3BA-CE8E-4E20C028FA62}"/>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03" name="Rectangle 202">
                      <a:extLst>
                        <a:ext uri="{FF2B5EF4-FFF2-40B4-BE49-F238E27FC236}">
                          <a16:creationId xmlns:a16="http://schemas.microsoft.com/office/drawing/2014/main" id="{D7FE3056-2D3E-FDEF-BE95-690EEB182969}"/>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195" name="Group 194">
                    <a:extLst>
                      <a:ext uri="{FF2B5EF4-FFF2-40B4-BE49-F238E27FC236}">
                        <a16:creationId xmlns:a16="http://schemas.microsoft.com/office/drawing/2014/main" id="{D87A0AE6-CDA3-459B-9816-C91380D7F280}"/>
                      </a:ext>
                    </a:extLst>
                  </p:cNvPr>
                  <p:cNvGrpSpPr/>
                  <p:nvPr/>
                </p:nvGrpSpPr>
                <p:grpSpPr>
                  <a:xfrm>
                    <a:off x="2133600" y="2239962"/>
                    <a:ext cx="1097280" cy="274320"/>
                    <a:chOff x="1036320" y="2240280"/>
                    <a:chExt cx="1097280" cy="274320"/>
                  </a:xfrm>
                  <a:grpFill/>
                </p:grpSpPr>
                <p:sp>
                  <p:nvSpPr>
                    <p:cNvPr id="196" name="Rectangle 195">
                      <a:extLst>
                        <a:ext uri="{FF2B5EF4-FFF2-40B4-BE49-F238E27FC236}">
                          <a16:creationId xmlns:a16="http://schemas.microsoft.com/office/drawing/2014/main" id="{0A365D44-D998-437D-8B7A-A2EFCA27B08F}"/>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97" name="Rectangle 196">
                      <a:extLst>
                        <a:ext uri="{FF2B5EF4-FFF2-40B4-BE49-F238E27FC236}">
                          <a16:creationId xmlns:a16="http://schemas.microsoft.com/office/drawing/2014/main" id="{E59DA0A0-15C9-1859-716C-6C76EB6DB959}"/>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98" name="Rectangle 197">
                      <a:extLst>
                        <a:ext uri="{FF2B5EF4-FFF2-40B4-BE49-F238E27FC236}">
                          <a16:creationId xmlns:a16="http://schemas.microsoft.com/office/drawing/2014/main" id="{94E0F271-ACC3-1D65-3511-9437470A2547}"/>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99" name="Rectangle 198">
                      <a:extLst>
                        <a:ext uri="{FF2B5EF4-FFF2-40B4-BE49-F238E27FC236}">
                          <a16:creationId xmlns:a16="http://schemas.microsoft.com/office/drawing/2014/main" id="{721985EC-A214-7B8B-32A3-492C84834083}"/>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nvGrpSpPr>
                <p:cNvPr id="183" name="Group 182">
                  <a:extLst>
                    <a:ext uri="{FF2B5EF4-FFF2-40B4-BE49-F238E27FC236}">
                      <a16:creationId xmlns:a16="http://schemas.microsoft.com/office/drawing/2014/main" id="{D52F2013-8967-14E2-7160-06F5FF955CC3}"/>
                    </a:ext>
                  </a:extLst>
                </p:cNvPr>
                <p:cNvGrpSpPr/>
                <p:nvPr/>
              </p:nvGrpSpPr>
              <p:grpSpPr>
                <a:xfrm>
                  <a:off x="1036320" y="2482600"/>
                  <a:ext cx="1905000" cy="244158"/>
                  <a:chOff x="1036320" y="2239962"/>
                  <a:chExt cx="2194560" cy="274638"/>
                </a:xfrm>
                <a:grpFill/>
              </p:grpSpPr>
              <p:grpSp>
                <p:nvGrpSpPr>
                  <p:cNvPr id="184" name="Group 183">
                    <a:extLst>
                      <a:ext uri="{FF2B5EF4-FFF2-40B4-BE49-F238E27FC236}">
                        <a16:creationId xmlns:a16="http://schemas.microsoft.com/office/drawing/2014/main" id="{07583B84-357C-C4E6-000F-0BDBE9CECE63}"/>
                      </a:ext>
                    </a:extLst>
                  </p:cNvPr>
                  <p:cNvGrpSpPr/>
                  <p:nvPr/>
                </p:nvGrpSpPr>
                <p:grpSpPr>
                  <a:xfrm>
                    <a:off x="1036320" y="2240280"/>
                    <a:ext cx="1097280" cy="274320"/>
                    <a:chOff x="1036320" y="2240280"/>
                    <a:chExt cx="1097280" cy="274320"/>
                  </a:xfrm>
                  <a:grpFill/>
                </p:grpSpPr>
                <p:sp>
                  <p:nvSpPr>
                    <p:cNvPr id="190" name="Rectangle 189">
                      <a:extLst>
                        <a:ext uri="{FF2B5EF4-FFF2-40B4-BE49-F238E27FC236}">
                          <a16:creationId xmlns:a16="http://schemas.microsoft.com/office/drawing/2014/main" id="{D39676EC-7BBA-9022-BFD9-CBF457260D93}"/>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91" name="Rectangle 190">
                      <a:extLst>
                        <a:ext uri="{FF2B5EF4-FFF2-40B4-BE49-F238E27FC236}">
                          <a16:creationId xmlns:a16="http://schemas.microsoft.com/office/drawing/2014/main" id="{1D8747F9-2D4D-7A7F-92BC-1E3E7414D047}"/>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92" name="Rectangle 191">
                      <a:extLst>
                        <a:ext uri="{FF2B5EF4-FFF2-40B4-BE49-F238E27FC236}">
                          <a16:creationId xmlns:a16="http://schemas.microsoft.com/office/drawing/2014/main" id="{5C4FE504-FC17-602B-4716-DF5F228AA157}"/>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93" name="Rectangle 192">
                      <a:extLst>
                        <a:ext uri="{FF2B5EF4-FFF2-40B4-BE49-F238E27FC236}">
                          <a16:creationId xmlns:a16="http://schemas.microsoft.com/office/drawing/2014/main" id="{C950FD37-5191-9ED0-3554-4CD07624A2BB}"/>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185" name="Group 184">
                    <a:extLst>
                      <a:ext uri="{FF2B5EF4-FFF2-40B4-BE49-F238E27FC236}">
                        <a16:creationId xmlns:a16="http://schemas.microsoft.com/office/drawing/2014/main" id="{010F085D-818F-DFBA-E554-14F93D49F3C2}"/>
                      </a:ext>
                    </a:extLst>
                  </p:cNvPr>
                  <p:cNvGrpSpPr/>
                  <p:nvPr/>
                </p:nvGrpSpPr>
                <p:grpSpPr>
                  <a:xfrm>
                    <a:off x="2133600" y="2239962"/>
                    <a:ext cx="1097280" cy="274320"/>
                    <a:chOff x="1036320" y="2240280"/>
                    <a:chExt cx="1097280" cy="274320"/>
                  </a:xfrm>
                  <a:grpFill/>
                </p:grpSpPr>
                <p:sp>
                  <p:nvSpPr>
                    <p:cNvPr id="186" name="Rectangle 185">
                      <a:extLst>
                        <a:ext uri="{FF2B5EF4-FFF2-40B4-BE49-F238E27FC236}">
                          <a16:creationId xmlns:a16="http://schemas.microsoft.com/office/drawing/2014/main" id="{2B74C536-FB57-7343-75DB-BFEA7E3A2511}"/>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87" name="Rectangle 186">
                      <a:extLst>
                        <a:ext uri="{FF2B5EF4-FFF2-40B4-BE49-F238E27FC236}">
                          <a16:creationId xmlns:a16="http://schemas.microsoft.com/office/drawing/2014/main" id="{6CA3A1F3-CDD8-08D6-40CF-E4118F775E9E}"/>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88" name="Rectangle 187">
                      <a:extLst>
                        <a:ext uri="{FF2B5EF4-FFF2-40B4-BE49-F238E27FC236}">
                          <a16:creationId xmlns:a16="http://schemas.microsoft.com/office/drawing/2014/main" id="{5B6B915D-FD20-B92D-9832-7B747507EC35}"/>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89" name="Rectangle 188">
                      <a:extLst>
                        <a:ext uri="{FF2B5EF4-FFF2-40B4-BE49-F238E27FC236}">
                          <a16:creationId xmlns:a16="http://schemas.microsoft.com/office/drawing/2014/main" id="{493C617D-3FE4-10B5-96F6-B4E7EF1E3A27}"/>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grpSp>
            <p:nvGrpSpPr>
              <p:cNvPr id="159" name="Group 158">
                <a:extLst>
                  <a:ext uri="{FF2B5EF4-FFF2-40B4-BE49-F238E27FC236}">
                    <a16:creationId xmlns:a16="http://schemas.microsoft.com/office/drawing/2014/main" id="{02EE6464-8B71-8A07-D218-FCED4024B741}"/>
                  </a:ext>
                </a:extLst>
              </p:cNvPr>
              <p:cNvGrpSpPr/>
              <p:nvPr/>
            </p:nvGrpSpPr>
            <p:grpSpPr>
              <a:xfrm>
                <a:off x="1036320" y="2725432"/>
                <a:ext cx="1905000" cy="486796"/>
                <a:chOff x="1036320" y="2239962"/>
                <a:chExt cx="1905000" cy="486796"/>
              </a:xfrm>
              <a:grpFill/>
            </p:grpSpPr>
            <p:grpSp>
              <p:nvGrpSpPr>
                <p:cNvPr id="160" name="Group 159">
                  <a:extLst>
                    <a:ext uri="{FF2B5EF4-FFF2-40B4-BE49-F238E27FC236}">
                      <a16:creationId xmlns:a16="http://schemas.microsoft.com/office/drawing/2014/main" id="{920E292F-EDFC-8376-6D15-53F88034090B}"/>
                    </a:ext>
                  </a:extLst>
                </p:cNvPr>
                <p:cNvGrpSpPr/>
                <p:nvPr/>
              </p:nvGrpSpPr>
              <p:grpSpPr>
                <a:xfrm>
                  <a:off x="1036320" y="2239962"/>
                  <a:ext cx="1905000" cy="244158"/>
                  <a:chOff x="1036320" y="2239962"/>
                  <a:chExt cx="2194560" cy="274638"/>
                </a:xfrm>
                <a:grpFill/>
              </p:grpSpPr>
              <p:grpSp>
                <p:nvGrpSpPr>
                  <p:cNvPr id="172" name="Group 171">
                    <a:extLst>
                      <a:ext uri="{FF2B5EF4-FFF2-40B4-BE49-F238E27FC236}">
                        <a16:creationId xmlns:a16="http://schemas.microsoft.com/office/drawing/2014/main" id="{FF5A7FFE-8DCC-FAFF-CCDC-458F3BB90AF6}"/>
                      </a:ext>
                    </a:extLst>
                  </p:cNvPr>
                  <p:cNvGrpSpPr/>
                  <p:nvPr/>
                </p:nvGrpSpPr>
                <p:grpSpPr>
                  <a:xfrm>
                    <a:off x="1036320" y="2240280"/>
                    <a:ext cx="1097280" cy="274320"/>
                    <a:chOff x="1036320" y="2240280"/>
                    <a:chExt cx="1097280" cy="274320"/>
                  </a:xfrm>
                  <a:grpFill/>
                </p:grpSpPr>
                <p:sp>
                  <p:nvSpPr>
                    <p:cNvPr id="178" name="Rectangle 177">
                      <a:extLst>
                        <a:ext uri="{FF2B5EF4-FFF2-40B4-BE49-F238E27FC236}">
                          <a16:creationId xmlns:a16="http://schemas.microsoft.com/office/drawing/2014/main" id="{3425D632-60A0-2EE0-B66A-C378A4C95DCC}"/>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79" name="Rectangle 178">
                      <a:extLst>
                        <a:ext uri="{FF2B5EF4-FFF2-40B4-BE49-F238E27FC236}">
                          <a16:creationId xmlns:a16="http://schemas.microsoft.com/office/drawing/2014/main" id="{EC123D0E-75F2-5394-C6A9-3BCFC3AA6A8C}"/>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80" name="Rectangle 179">
                      <a:extLst>
                        <a:ext uri="{FF2B5EF4-FFF2-40B4-BE49-F238E27FC236}">
                          <a16:creationId xmlns:a16="http://schemas.microsoft.com/office/drawing/2014/main" id="{55175FBC-6915-586F-C7F1-A4C76F0E9FD4}"/>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81" name="Rectangle 180">
                      <a:extLst>
                        <a:ext uri="{FF2B5EF4-FFF2-40B4-BE49-F238E27FC236}">
                          <a16:creationId xmlns:a16="http://schemas.microsoft.com/office/drawing/2014/main" id="{FD5E833E-AB04-5538-5F3A-FD229B4B80F1}"/>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173" name="Group 172">
                    <a:extLst>
                      <a:ext uri="{FF2B5EF4-FFF2-40B4-BE49-F238E27FC236}">
                        <a16:creationId xmlns:a16="http://schemas.microsoft.com/office/drawing/2014/main" id="{80883090-6EC2-3B37-26B6-BB7C2E9789E5}"/>
                      </a:ext>
                    </a:extLst>
                  </p:cNvPr>
                  <p:cNvGrpSpPr/>
                  <p:nvPr/>
                </p:nvGrpSpPr>
                <p:grpSpPr>
                  <a:xfrm>
                    <a:off x="2133600" y="2239962"/>
                    <a:ext cx="1097280" cy="274320"/>
                    <a:chOff x="1036320" y="2240280"/>
                    <a:chExt cx="1097280" cy="274320"/>
                  </a:xfrm>
                  <a:grpFill/>
                </p:grpSpPr>
                <p:sp>
                  <p:nvSpPr>
                    <p:cNvPr id="174" name="Rectangle 173">
                      <a:extLst>
                        <a:ext uri="{FF2B5EF4-FFF2-40B4-BE49-F238E27FC236}">
                          <a16:creationId xmlns:a16="http://schemas.microsoft.com/office/drawing/2014/main" id="{9FE84FCE-8F8C-E067-B72B-27D7E8706A3E}"/>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75" name="Rectangle 174">
                      <a:extLst>
                        <a:ext uri="{FF2B5EF4-FFF2-40B4-BE49-F238E27FC236}">
                          <a16:creationId xmlns:a16="http://schemas.microsoft.com/office/drawing/2014/main" id="{749B95D2-E1F7-C026-9731-BC593D177E46}"/>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76" name="Rectangle 175">
                      <a:extLst>
                        <a:ext uri="{FF2B5EF4-FFF2-40B4-BE49-F238E27FC236}">
                          <a16:creationId xmlns:a16="http://schemas.microsoft.com/office/drawing/2014/main" id="{89379B90-DF69-1CFF-E2FB-A8B798B129CA}"/>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77" name="Rectangle 176">
                      <a:extLst>
                        <a:ext uri="{FF2B5EF4-FFF2-40B4-BE49-F238E27FC236}">
                          <a16:creationId xmlns:a16="http://schemas.microsoft.com/office/drawing/2014/main" id="{6F8EEC16-D17C-3A8C-A40A-42F657AEBE5B}"/>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nvGrpSpPr>
                <p:cNvPr id="161" name="Group 160">
                  <a:extLst>
                    <a:ext uri="{FF2B5EF4-FFF2-40B4-BE49-F238E27FC236}">
                      <a16:creationId xmlns:a16="http://schemas.microsoft.com/office/drawing/2014/main" id="{E374ADA1-6950-4B74-BE64-9FCA2F772833}"/>
                    </a:ext>
                  </a:extLst>
                </p:cNvPr>
                <p:cNvGrpSpPr/>
                <p:nvPr/>
              </p:nvGrpSpPr>
              <p:grpSpPr>
                <a:xfrm>
                  <a:off x="1036320" y="2482600"/>
                  <a:ext cx="1905000" cy="244158"/>
                  <a:chOff x="1036320" y="2239962"/>
                  <a:chExt cx="2194560" cy="274638"/>
                </a:xfrm>
                <a:grpFill/>
              </p:grpSpPr>
              <p:grpSp>
                <p:nvGrpSpPr>
                  <p:cNvPr id="162" name="Group 161">
                    <a:extLst>
                      <a:ext uri="{FF2B5EF4-FFF2-40B4-BE49-F238E27FC236}">
                        <a16:creationId xmlns:a16="http://schemas.microsoft.com/office/drawing/2014/main" id="{934EB2A3-F47F-C230-83B8-3BDF6D59BB51}"/>
                      </a:ext>
                    </a:extLst>
                  </p:cNvPr>
                  <p:cNvGrpSpPr/>
                  <p:nvPr/>
                </p:nvGrpSpPr>
                <p:grpSpPr>
                  <a:xfrm>
                    <a:off x="1036320" y="2240280"/>
                    <a:ext cx="1097280" cy="274320"/>
                    <a:chOff x="1036320" y="2240280"/>
                    <a:chExt cx="1097280" cy="274320"/>
                  </a:xfrm>
                  <a:grpFill/>
                </p:grpSpPr>
                <p:sp>
                  <p:nvSpPr>
                    <p:cNvPr id="168" name="Rectangle 167">
                      <a:extLst>
                        <a:ext uri="{FF2B5EF4-FFF2-40B4-BE49-F238E27FC236}">
                          <a16:creationId xmlns:a16="http://schemas.microsoft.com/office/drawing/2014/main" id="{0AFD4116-E836-D120-0148-E56F830B66E9}"/>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69" name="Rectangle 168">
                      <a:extLst>
                        <a:ext uri="{FF2B5EF4-FFF2-40B4-BE49-F238E27FC236}">
                          <a16:creationId xmlns:a16="http://schemas.microsoft.com/office/drawing/2014/main" id="{2B4615C6-080C-FEB8-C02A-E6BD60C4DDEF}"/>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70" name="Rectangle 169">
                      <a:extLst>
                        <a:ext uri="{FF2B5EF4-FFF2-40B4-BE49-F238E27FC236}">
                          <a16:creationId xmlns:a16="http://schemas.microsoft.com/office/drawing/2014/main" id="{5E4034CB-81AE-CFF5-FB9F-36B425807402}"/>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71" name="Rectangle 170">
                      <a:extLst>
                        <a:ext uri="{FF2B5EF4-FFF2-40B4-BE49-F238E27FC236}">
                          <a16:creationId xmlns:a16="http://schemas.microsoft.com/office/drawing/2014/main" id="{972EF6EE-9E14-9BB2-C4D6-C060841F2624}"/>
                        </a:ext>
                      </a:extLst>
                    </p:cNvPr>
                    <p:cNvSpPr/>
                    <p:nvPr/>
                  </p:nvSpPr>
                  <p:spPr>
                    <a:xfrm>
                      <a:off x="185928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163" name="Group 162">
                    <a:extLst>
                      <a:ext uri="{FF2B5EF4-FFF2-40B4-BE49-F238E27FC236}">
                        <a16:creationId xmlns:a16="http://schemas.microsoft.com/office/drawing/2014/main" id="{D03E820B-EBD8-2B30-0730-094475F346C4}"/>
                      </a:ext>
                    </a:extLst>
                  </p:cNvPr>
                  <p:cNvGrpSpPr/>
                  <p:nvPr/>
                </p:nvGrpSpPr>
                <p:grpSpPr>
                  <a:xfrm>
                    <a:off x="2133600" y="2239962"/>
                    <a:ext cx="1097280" cy="274320"/>
                    <a:chOff x="1036320" y="2240280"/>
                    <a:chExt cx="1097280" cy="274320"/>
                  </a:xfrm>
                  <a:grpFill/>
                </p:grpSpPr>
                <p:sp>
                  <p:nvSpPr>
                    <p:cNvPr id="164" name="Rectangle 163">
                      <a:extLst>
                        <a:ext uri="{FF2B5EF4-FFF2-40B4-BE49-F238E27FC236}">
                          <a16:creationId xmlns:a16="http://schemas.microsoft.com/office/drawing/2014/main" id="{757C47A0-62BD-6F3E-2E02-C2091400A256}"/>
                        </a:ext>
                      </a:extLst>
                    </p:cNvPr>
                    <p:cNvSpPr/>
                    <p:nvPr/>
                  </p:nvSpPr>
                  <p:spPr>
                    <a:xfrm>
                      <a:off x="1036320" y="2240280"/>
                      <a:ext cx="274320" cy="274320"/>
                    </a:xfrm>
                    <a:prstGeom prst="rect">
                      <a:avLst/>
                    </a:prstGeom>
                    <a:solidFill>
                      <a:schemeClr val="accent2"/>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65" name="Rectangle 164">
                      <a:extLst>
                        <a:ext uri="{FF2B5EF4-FFF2-40B4-BE49-F238E27FC236}">
                          <a16:creationId xmlns:a16="http://schemas.microsoft.com/office/drawing/2014/main" id="{693D967E-4A9F-D31E-077E-94B275A6AA41}"/>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66" name="Rectangle 165">
                      <a:extLst>
                        <a:ext uri="{FF2B5EF4-FFF2-40B4-BE49-F238E27FC236}">
                          <a16:creationId xmlns:a16="http://schemas.microsoft.com/office/drawing/2014/main" id="{AFF8313B-E8BD-F63F-FDD7-190C3B690A78}"/>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167" name="Rectangle 166">
                      <a:extLst>
                        <a:ext uri="{FF2B5EF4-FFF2-40B4-BE49-F238E27FC236}">
                          <a16:creationId xmlns:a16="http://schemas.microsoft.com/office/drawing/2014/main" id="{07D95133-6FF2-5324-2D18-F890EBFE6B2B}"/>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grpSp>
      </p:grpSp>
      <p:grpSp>
        <p:nvGrpSpPr>
          <p:cNvPr id="250" name="Group 249">
            <a:extLst>
              <a:ext uri="{FF2B5EF4-FFF2-40B4-BE49-F238E27FC236}">
                <a16:creationId xmlns:a16="http://schemas.microsoft.com/office/drawing/2014/main" id="{09D234CC-55FB-3BFC-D081-D7559490B5E0}"/>
              </a:ext>
            </a:extLst>
          </p:cNvPr>
          <p:cNvGrpSpPr>
            <a:grpSpLocks noChangeAspect="1"/>
          </p:cNvGrpSpPr>
          <p:nvPr/>
        </p:nvGrpSpPr>
        <p:grpSpPr>
          <a:xfrm>
            <a:off x="6401969" y="3690026"/>
            <a:ext cx="1858807" cy="1679066"/>
            <a:chOff x="1036320" y="2239962"/>
            <a:chExt cx="1905000" cy="1948528"/>
          </a:xfrm>
          <a:solidFill>
            <a:schemeClr val="tx2">
              <a:lumMod val="10000"/>
              <a:lumOff val="90000"/>
            </a:schemeClr>
          </a:solidFill>
        </p:grpSpPr>
        <p:grpSp>
          <p:nvGrpSpPr>
            <p:cNvPr id="251" name="Group 250">
              <a:extLst>
                <a:ext uri="{FF2B5EF4-FFF2-40B4-BE49-F238E27FC236}">
                  <a16:creationId xmlns:a16="http://schemas.microsoft.com/office/drawing/2014/main" id="{FFDBB27C-CFF0-FC18-2FAA-690805FE4DB3}"/>
                </a:ext>
              </a:extLst>
            </p:cNvPr>
            <p:cNvGrpSpPr/>
            <p:nvPr/>
          </p:nvGrpSpPr>
          <p:grpSpPr>
            <a:xfrm>
              <a:off x="1036320" y="2239962"/>
              <a:ext cx="1905000" cy="972266"/>
              <a:chOff x="1036320" y="2239962"/>
              <a:chExt cx="1905000" cy="972266"/>
            </a:xfrm>
            <a:grpFill/>
          </p:grpSpPr>
          <p:grpSp>
            <p:nvGrpSpPr>
              <p:cNvPr id="299" name="Group 298">
                <a:extLst>
                  <a:ext uri="{FF2B5EF4-FFF2-40B4-BE49-F238E27FC236}">
                    <a16:creationId xmlns:a16="http://schemas.microsoft.com/office/drawing/2014/main" id="{FC0FCFA9-5C70-7772-143A-28C276BB4884}"/>
                  </a:ext>
                </a:extLst>
              </p:cNvPr>
              <p:cNvGrpSpPr/>
              <p:nvPr/>
            </p:nvGrpSpPr>
            <p:grpSpPr>
              <a:xfrm>
                <a:off x="1036320" y="2239962"/>
                <a:ext cx="1905000" cy="486796"/>
                <a:chOff x="1036320" y="2239962"/>
                <a:chExt cx="1905000" cy="486796"/>
              </a:xfrm>
              <a:grpFill/>
            </p:grpSpPr>
            <p:grpSp>
              <p:nvGrpSpPr>
                <p:cNvPr id="323" name="Group 322">
                  <a:extLst>
                    <a:ext uri="{FF2B5EF4-FFF2-40B4-BE49-F238E27FC236}">
                      <a16:creationId xmlns:a16="http://schemas.microsoft.com/office/drawing/2014/main" id="{AA3B4B1D-673D-F98B-1378-7A6EBA157D95}"/>
                    </a:ext>
                  </a:extLst>
                </p:cNvPr>
                <p:cNvGrpSpPr/>
                <p:nvPr/>
              </p:nvGrpSpPr>
              <p:grpSpPr>
                <a:xfrm>
                  <a:off x="1036320" y="2239962"/>
                  <a:ext cx="1905000" cy="244158"/>
                  <a:chOff x="1036320" y="2239962"/>
                  <a:chExt cx="2194560" cy="274638"/>
                </a:xfrm>
                <a:grpFill/>
              </p:grpSpPr>
              <p:grpSp>
                <p:nvGrpSpPr>
                  <p:cNvPr id="335" name="Group 334">
                    <a:extLst>
                      <a:ext uri="{FF2B5EF4-FFF2-40B4-BE49-F238E27FC236}">
                        <a16:creationId xmlns:a16="http://schemas.microsoft.com/office/drawing/2014/main" id="{562D99C3-6B80-2C14-A655-E50DFFEDAFDB}"/>
                      </a:ext>
                    </a:extLst>
                  </p:cNvPr>
                  <p:cNvGrpSpPr/>
                  <p:nvPr/>
                </p:nvGrpSpPr>
                <p:grpSpPr>
                  <a:xfrm>
                    <a:off x="1036320" y="2240280"/>
                    <a:ext cx="1097280" cy="274320"/>
                    <a:chOff x="1036320" y="2240280"/>
                    <a:chExt cx="1097280" cy="274320"/>
                  </a:xfrm>
                  <a:grpFill/>
                </p:grpSpPr>
                <p:sp>
                  <p:nvSpPr>
                    <p:cNvPr id="341" name="Rectangle 340">
                      <a:extLst>
                        <a:ext uri="{FF2B5EF4-FFF2-40B4-BE49-F238E27FC236}">
                          <a16:creationId xmlns:a16="http://schemas.microsoft.com/office/drawing/2014/main" id="{CC5C2A9A-C94E-B16D-721E-C2FE3024651E}"/>
                        </a:ext>
                      </a:extLst>
                    </p:cNvPr>
                    <p:cNvSpPr/>
                    <p:nvPr/>
                  </p:nvSpPr>
                  <p:spPr>
                    <a:xfrm>
                      <a:off x="1036320" y="2240280"/>
                      <a:ext cx="274320" cy="274320"/>
                    </a:xfrm>
                    <a:prstGeom prst="rect">
                      <a:avLst/>
                    </a:prstGeom>
                    <a:solidFill>
                      <a:schemeClr val="accent1"/>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42" name="Rectangle 341">
                      <a:extLst>
                        <a:ext uri="{FF2B5EF4-FFF2-40B4-BE49-F238E27FC236}">
                          <a16:creationId xmlns:a16="http://schemas.microsoft.com/office/drawing/2014/main" id="{EB9A7992-ECF2-C65D-464E-EA844FF1D579}"/>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43" name="Rectangle 342">
                      <a:extLst>
                        <a:ext uri="{FF2B5EF4-FFF2-40B4-BE49-F238E27FC236}">
                          <a16:creationId xmlns:a16="http://schemas.microsoft.com/office/drawing/2014/main" id="{9A535959-BD39-3ABB-DD3C-734C67A7F5C9}"/>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44" name="Rectangle 343">
                      <a:extLst>
                        <a:ext uri="{FF2B5EF4-FFF2-40B4-BE49-F238E27FC236}">
                          <a16:creationId xmlns:a16="http://schemas.microsoft.com/office/drawing/2014/main" id="{751550E9-1C05-3305-C634-1FFF5E3CCF40}"/>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336" name="Group 335">
                    <a:extLst>
                      <a:ext uri="{FF2B5EF4-FFF2-40B4-BE49-F238E27FC236}">
                        <a16:creationId xmlns:a16="http://schemas.microsoft.com/office/drawing/2014/main" id="{9DE9086F-E421-18CC-1671-84D46C33196F}"/>
                      </a:ext>
                    </a:extLst>
                  </p:cNvPr>
                  <p:cNvGrpSpPr/>
                  <p:nvPr/>
                </p:nvGrpSpPr>
                <p:grpSpPr>
                  <a:xfrm>
                    <a:off x="2133600" y="2239962"/>
                    <a:ext cx="1097280" cy="274320"/>
                    <a:chOff x="1036320" y="2240280"/>
                    <a:chExt cx="1097280" cy="274320"/>
                  </a:xfrm>
                  <a:grpFill/>
                </p:grpSpPr>
                <p:sp>
                  <p:nvSpPr>
                    <p:cNvPr id="337" name="Rectangle 336">
                      <a:extLst>
                        <a:ext uri="{FF2B5EF4-FFF2-40B4-BE49-F238E27FC236}">
                          <a16:creationId xmlns:a16="http://schemas.microsoft.com/office/drawing/2014/main" id="{41B1EE02-B8C2-20A2-5DA9-BE23D8BEBC7F}"/>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38" name="Rectangle 337">
                      <a:extLst>
                        <a:ext uri="{FF2B5EF4-FFF2-40B4-BE49-F238E27FC236}">
                          <a16:creationId xmlns:a16="http://schemas.microsoft.com/office/drawing/2014/main" id="{FB900B38-ECD1-1261-8807-12CBC610F31F}"/>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39" name="Rectangle 338">
                      <a:extLst>
                        <a:ext uri="{FF2B5EF4-FFF2-40B4-BE49-F238E27FC236}">
                          <a16:creationId xmlns:a16="http://schemas.microsoft.com/office/drawing/2014/main" id="{F0EB394E-6765-F85F-8E73-B2C5EC9D0294}"/>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40" name="Rectangle 339">
                      <a:extLst>
                        <a:ext uri="{FF2B5EF4-FFF2-40B4-BE49-F238E27FC236}">
                          <a16:creationId xmlns:a16="http://schemas.microsoft.com/office/drawing/2014/main" id="{B0F1F06A-C678-D098-A571-F9E8AA275593}"/>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nvGrpSpPr>
                <p:cNvPr id="324" name="Group 323">
                  <a:extLst>
                    <a:ext uri="{FF2B5EF4-FFF2-40B4-BE49-F238E27FC236}">
                      <a16:creationId xmlns:a16="http://schemas.microsoft.com/office/drawing/2014/main" id="{17E6ED38-8E16-8BB2-CEF5-EE55AD7D228F}"/>
                    </a:ext>
                  </a:extLst>
                </p:cNvPr>
                <p:cNvGrpSpPr/>
                <p:nvPr/>
              </p:nvGrpSpPr>
              <p:grpSpPr>
                <a:xfrm>
                  <a:off x="1036320" y="2482600"/>
                  <a:ext cx="1905000" cy="244158"/>
                  <a:chOff x="1036320" y="2239962"/>
                  <a:chExt cx="2194560" cy="274638"/>
                </a:xfrm>
                <a:grpFill/>
              </p:grpSpPr>
              <p:grpSp>
                <p:nvGrpSpPr>
                  <p:cNvPr id="325" name="Group 324">
                    <a:extLst>
                      <a:ext uri="{FF2B5EF4-FFF2-40B4-BE49-F238E27FC236}">
                        <a16:creationId xmlns:a16="http://schemas.microsoft.com/office/drawing/2014/main" id="{67040E97-2036-0BE2-67A9-FDD5B587D311}"/>
                      </a:ext>
                    </a:extLst>
                  </p:cNvPr>
                  <p:cNvGrpSpPr/>
                  <p:nvPr/>
                </p:nvGrpSpPr>
                <p:grpSpPr>
                  <a:xfrm>
                    <a:off x="1036320" y="2240280"/>
                    <a:ext cx="1097280" cy="274320"/>
                    <a:chOff x="1036320" y="2240280"/>
                    <a:chExt cx="1097280" cy="274320"/>
                  </a:xfrm>
                  <a:grpFill/>
                </p:grpSpPr>
                <p:sp>
                  <p:nvSpPr>
                    <p:cNvPr id="331" name="Rectangle 330">
                      <a:extLst>
                        <a:ext uri="{FF2B5EF4-FFF2-40B4-BE49-F238E27FC236}">
                          <a16:creationId xmlns:a16="http://schemas.microsoft.com/office/drawing/2014/main" id="{CF33B7B6-3BE2-6EFC-16A3-7DE45144C26E}"/>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32" name="Rectangle 331">
                      <a:extLst>
                        <a:ext uri="{FF2B5EF4-FFF2-40B4-BE49-F238E27FC236}">
                          <a16:creationId xmlns:a16="http://schemas.microsoft.com/office/drawing/2014/main" id="{E6C6A389-047F-A037-90DD-2397D6B3D750}"/>
                        </a:ext>
                      </a:extLst>
                    </p:cNvPr>
                    <p:cNvSpPr/>
                    <p:nvPr/>
                  </p:nvSpPr>
                  <p:spPr>
                    <a:xfrm>
                      <a:off x="1310640" y="2240280"/>
                      <a:ext cx="274320" cy="274320"/>
                    </a:xfrm>
                    <a:prstGeom prst="rect">
                      <a:avLst/>
                    </a:prstGeom>
                    <a:solidFill>
                      <a:schemeClr val="accent1"/>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33" name="Rectangle 332">
                      <a:extLst>
                        <a:ext uri="{FF2B5EF4-FFF2-40B4-BE49-F238E27FC236}">
                          <a16:creationId xmlns:a16="http://schemas.microsoft.com/office/drawing/2014/main" id="{F3176FA9-ADED-EA4F-A4DA-1E9B6416EF42}"/>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34" name="Rectangle 333">
                      <a:extLst>
                        <a:ext uri="{FF2B5EF4-FFF2-40B4-BE49-F238E27FC236}">
                          <a16:creationId xmlns:a16="http://schemas.microsoft.com/office/drawing/2014/main" id="{60C4C3AA-AD92-9E05-BEC0-94FB96566643}"/>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326" name="Group 325">
                    <a:extLst>
                      <a:ext uri="{FF2B5EF4-FFF2-40B4-BE49-F238E27FC236}">
                        <a16:creationId xmlns:a16="http://schemas.microsoft.com/office/drawing/2014/main" id="{63AE7551-E69D-8A74-E4E1-D3D97952D245}"/>
                      </a:ext>
                    </a:extLst>
                  </p:cNvPr>
                  <p:cNvGrpSpPr/>
                  <p:nvPr/>
                </p:nvGrpSpPr>
                <p:grpSpPr>
                  <a:xfrm>
                    <a:off x="2133600" y="2239962"/>
                    <a:ext cx="1097280" cy="274320"/>
                    <a:chOff x="1036320" y="2240280"/>
                    <a:chExt cx="1097280" cy="274320"/>
                  </a:xfrm>
                  <a:grpFill/>
                </p:grpSpPr>
                <p:sp>
                  <p:nvSpPr>
                    <p:cNvPr id="327" name="Rectangle 326">
                      <a:extLst>
                        <a:ext uri="{FF2B5EF4-FFF2-40B4-BE49-F238E27FC236}">
                          <a16:creationId xmlns:a16="http://schemas.microsoft.com/office/drawing/2014/main" id="{B5D13705-B100-C81D-6908-2A5897114AB8}"/>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28" name="Rectangle 327">
                      <a:extLst>
                        <a:ext uri="{FF2B5EF4-FFF2-40B4-BE49-F238E27FC236}">
                          <a16:creationId xmlns:a16="http://schemas.microsoft.com/office/drawing/2014/main" id="{505B8C35-03B9-4730-3072-AB08324033B3}"/>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29" name="Rectangle 328">
                      <a:extLst>
                        <a:ext uri="{FF2B5EF4-FFF2-40B4-BE49-F238E27FC236}">
                          <a16:creationId xmlns:a16="http://schemas.microsoft.com/office/drawing/2014/main" id="{7F1A0C08-7372-906C-FEA7-1AF001AA3953}"/>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30" name="Rectangle 329">
                      <a:extLst>
                        <a:ext uri="{FF2B5EF4-FFF2-40B4-BE49-F238E27FC236}">
                          <a16:creationId xmlns:a16="http://schemas.microsoft.com/office/drawing/2014/main" id="{F63DCF1C-8920-E0D4-0FC0-BA18FC096BC5}"/>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grpSp>
            <p:nvGrpSpPr>
              <p:cNvPr id="300" name="Group 299">
                <a:extLst>
                  <a:ext uri="{FF2B5EF4-FFF2-40B4-BE49-F238E27FC236}">
                    <a16:creationId xmlns:a16="http://schemas.microsoft.com/office/drawing/2014/main" id="{7AE62EA1-B9E3-086C-3554-73EFC7C653BA}"/>
                  </a:ext>
                </a:extLst>
              </p:cNvPr>
              <p:cNvGrpSpPr/>
              <p:nvPr/>
            </p:nvGrpSpPr>
            <p:grpSpPr>
              <a:xfrm>
                <a:off x="1036320" y="2725432"/>
                <a:ext cx="1905000" cy="486796"/>
                <a:chOff x="1036320" y="2239962"/>
                <a:chExt cx="1905000" cy="486796"/>
              </a:xfrm>
              <a:grpFill/>
            </p:grpSpPr>
            <p:grpSp>
              <p:nvGrpSpPr>
                <p:cNvPr id="301" name="Group 300">
                  <a:extLst>
                    <a:ext uri="{FF2B5EF4-FFF2-40B4-BE49-F238E27FC236}">
                      <a16:creationId xmlns:a16="http://schemas.microsoft.com/office/drawing/2014/main" id="{122FB670-DF07-8248-7B5E-A9B29D6DA733}"/>
                    </a:ext>
                  </a:extLst>
                </p:cNvPr>
                <p:cNvGrpSpPr/>
                <p:nvPr/>
              </p:nvGrpSpPr>
              <p:grpSpPr>
                <a:xfrm>
                  <a:off x="1036320" y="2239962"/>
                  <a:ext cx="1905000" cy="244158"/>
                  <a:chOff x="1036320" y="2239962"/>
                  <a:chExt cx="2194560" cy="274638"/>
                </a:xfrm>
                <a:grpFill/>
              </p:grpSpPr>
              <p:grpSp>
                <p:nvGrpSpPr>
                  <p:cNvPr id="313" name="Group 312">
                    <a:extLst>
                      <a:ext uri="{FF2B5EF4-FFF2-40B4-BE49-F238E27FC236}">
                        <a16:creationId xmlns:a16="http://schemas.microsoft.com/office/drawing/2014/main" id="{271BC674-6178-A496-5856-557055FA16C7}"/>
                      </a:ext>
                    </a:extLst>
                  </p:cNvPr>
                  <p:cNvGrpSpPr/>
                  <p:nvPr/>
                </p:nvGrpSpPr>
                <p:grpSpPr>
                  <a:xfrm>
                    <a:off x="1036320" y="2240280"/>
                    <a:ext cx="1097280" cy="274320"/>
                    <a:chOff x="1036320" y="2240280"/>
                    <a:chExt cx="1097280" cy="274320"/>
                  </a:xfrm>
                  <a:grpFill/>
                </p:grpSpPr>
                <p:sp>
                  <p:nvSpPr>
                    <p:cNvPr id="319" name="Rectangle 318">
                      <a:extLst>
                        <a:ext uri="{FF2B5EF4-FFF2-40B4-BE49-F238E27FC236}">
                          <a16:creationId xmlns:a16="http://schemas.microsoft.com/office/drawing/2014/main" id="{FAB2B07D-240E-7560-5576-929751322296}"/>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20" name="Rectangle 319">
                      <a:extLst>
                        <a:ext uri="{FF2B5EF4-FFF2-40B4-BE49-F238E27FC236}">
                          <a16:creationId xmlns:a16="http://schemas.microsoft.com/office/drawing/2014/main" id="{AFD283AE-ADB8-E151-2FC2-EAA2F96F04C9}"/>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21" name="Rectangle 320">
                      <a:extLst>
                        <a:ext uri="{FF2B5EF4-FFF2-40B4-BE49-F238E27FC236}">
                          <a16:creationId xmlns:a16="http://schemas.microsoft.com/office/drawing/2014/main" id="{6EC28426-32E3-D73B-DF20-A5FBE7BFCE38}"/>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22" name="Rectangle 321">
                      <a:extLst>
                        <a:ext uri="{FF2B5EF4-FFF2-40B4-BE49-F238E27FC236}">
                          <a16:creationId xmlns:a16="http://schemas.microsoft.com/office/drawing/2014/main" id="{502111CA-FD47-E9FB-DDA6-23B533B488AB}"/>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314" name="Group 313">
                    <a:extLst>
                      <a:ext uri="{FF2B5EF4-FFF2-40B4-BE49-F238E27FC236}">
                        <a16:creationId xmlns:a16="http://schemas.microsoft.com/office/drawing/2014/main" id="{3996BAA0-7C92-E672-E48B-F91F096D5EFE}"/>
                      </a:ext>
                    </a:extLst>
                  </p:cNvPr>
                  <p:cNvGrpSpPr/>
                  <p:nvPr/>
                </p:nvGrpSpPr>
                <p:grpSpPr>
                  <a:xfrm>
                    <a:off x="2133600" y="2239962"/>
                    <a:ext cx="1097280" cy="274320"/>
                    <a:chOff x="1036320" y="2240280"/>
                    <a:chExt cx="1097280" cy="274320"/>
                  </a:xfrm>
                  <a:grpFill/>
                </p:grpSpPr>
                <p:sp>
                  <p:nvSpPr>
                    <p:cNvPr id="315" name="Rectangle 314">
                      <a:extLst>
                        <a:ext uri="{FF2B5EF4-FFF2-40B4-BE49-F238E27FC236}">
                          <a16:creationId xmlns:a16="http://schemas.microsoft.com/office/drawing/2014/main" id="{A5A6F393-F923-0F4D-B81B-DCC77031B556}"/>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16" name="Rectangle 315">
                      <a:extLst>
                        <a:ext uri="{FF2B5EF4-FFF2-40B4-BE49-F238E27FC236}">
                          <a16:creationId xmlns:a16="http://schemas.microsoft.com/office/drawing/2014/main" id="{3DE1FAF3-FDE7-DA41-9B50-47191AE60F16}"/>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17" name="Rectangle 316">
                      <a:extLst>
                        <a:ext uri="{FF2B5EF4-FFF2-40B4-BE49-F238E27FC236}">
                          <a16:creationId xmlns:a16="http://schemas.microsoft.com/office/drawing/2014/main" id="{E86EC0A9-C022-3FAE-5FF1-BEE28E0D53D6}"/>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18" name="Rectangle 317">
                      <a:extLst>
                        <a:ext uri="{FF2B5EF4-FFF2-40B4-BE49-F238E27FC236}">
                          <a16:creationId xmlns:a16="http://schemas.microsoft.com/office/drawing/2014/main" id="{9AAA56E3-4B23-854E-EFF5-9FE180FCB55D}"/>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nvGrpSpPr>
                <p:cNvPr id="302" name="Group 301">
                  <a:extLst>
                    <a:ext uri="{FF2B5EF4-FFF2-40B4-BE49-F238E27FC236}">
                      <a16:creationId xmlns:a16="http://schemas.microsoft.com/office/drawing/2014/main" id="{08157ED6-44EB-D16D-4BEC-EA3A51399596}"/>
                    </a:ext>
                  </a:extLst>
                </p:cNvPr>
                <p:cNvGrpSpPr/>
                <p:nvPr/>
              </p:nvGrpSpPr>
              <p:grpSpPr>
                <a:xfrm>
                  <a:off x="1036320" y="2482600"/>
                  <a:ext cx="1905000" cy="244158"/>
                  <a:chOff x="1036320" y="2239962"/>
                  <a:chExt cx="2194560" cy="274638"/>
                </a:xfrm>
                <a:grpFill/>
              </p:grpSpPr>
              <p:grpSp>
                <p:nvGrpSpPr>
                  <p:cNvPr id="303" name="Group 302">
                    <a:extLst>
                      <a:ext uri="{FF2B5EF4-FFF2-40B4-BE49-F238E27FC236}">
                        <a16:creationId xmlns:a16="http://schemas.microsoft.com/office/drawing/2014/main" id="{0631A174-2558-AED1-96B0-4498D1A6624F}"/>
                      </a:ext>
                    </a:extLst>
                  </p:cNvPr>
                  <p:cNvGrpSpPr/>
                  <p:nvPr/>
                </p:nvGrpSpPr>
                <p:grpSpPr>
                  <a:xfrm>
                    <a:off x="1036320" y="2240280"/>
                    <a:ext cx="1097280" cy="274320"/>
                    <a:chOff x="1036320" y="2240280"/>
                    <a:chExt cx="1097280" cy="274320"/>
                  </a:xfrm>
                  <a:grpFill/>
                </p:grpSpPr>
                <p:sp>
                  <p:nvSpPr>
                    <p:cNvPr id="309" name="Rectangle 308">
                      <a:extLst>
                        <a:ext uri="{FF2B5EF4-FFF2-40B4-BE49-F238E27FC236}">
                          <a16:creationId xmlns:a16="http://schemas.microsoft.com/office/drawing/2014/main" id="{42E264F2-FB79-AADF-D20D-E471862A54CF}"/>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10" name="Rectangle 309">
                      <a:extLst>
                        <a:ext uri="{FF2B5EF4-FFF2-40B4-BE49-F238E27FC236}">
                          <a16:creationId xmlns:a16="http://schemas.microsoft.com/office/drawing/2014/main" id="{D9F380F9-3263-DE1C-BEE8-96D08E014487}"/>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11" name="Rectangle 310">
                      <a:extLst>
                        <a:ext uri="{FF2B5EF4-FFF2-40B4-BE49-F238E27FC236}">
                          <a16:creationId xmlns:a16="http://schemas.microsoft.com/office/drawing/2014/main" id="{68D44256-937E-14D1-BE32-7A475FB1852F}"/>
                        </a:ext>
                      </a:extLst>
                    </p:cNvPr>
                    <p:cNvSpPr/>
                    <p:nvPr/>
                  </p:nvSpPr>
                  <p:spPr>
                    <a:xfrm>
                      <a:off x="1588168" y="2240280"/>
                      <a:ext cx="274320" cy="274320"/>
                    </a:xfrm>
                    <a:prstGeom prst="rect">
                      <a:avLst/>
                    </a:prstGeom>
                    <a:solidFill>
                      <a:schemeClr val="accent1"/>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12" name="Rectangle 311">
                      <a:extLst>
                        <a:ext uri="{FF2B5EF4-FFF2-40B4-BE49-F238E27FC236}">
                          <a16:creationId xmlns:a16="http://schemas.microsoft.com/office/drawing/2014/main" id="{3656626F-AF52-DA06-FBF2-E83E605EB70E}"/>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304" name="Group 303">
                    <a:extLst>
                      <a:ext uri="{FF2B5EF4-FFF2-40B4-BE49-F238E27FC236}">
                        <a16:creationId xmlns:a16="http://schemas.microsoft.com/office/drawing/2014/main" id="{F0BECF1D-D07B-1504-3F1E-C503544CBA20}"/>
                      </a:ext>
                    </a:extLst>
                  </p:cNvPr>
                  <p:cNvGrpSpPr/>
                  <p:nvPr/>
                </p:nvGrpSpPr>
                <p:grpSpPr>
                  <a:xfrm>
                    <a:off x="2133600" y="2239962"/>
                    <a:ext cx="1097280" cy="274320"/>
                    <a:chOff x="1036320" y="2240280"/>
                    <a:chExt cx="1097280" cy="274320"/>
                  </a:xfrm>
                  <a:grpFill/>
                </p:grpSpPr>
                <p:sp>
                  <p:nvSpPr>
                    <p:cNvPr id="305" name="Rectangle 304">
                      <a:extLst>
                        <a:ext uri="{FF2B5EF4-FFF2-40B4-BE49-F238E27FC236}">
                          <a16:creationId xmlns:a16="http://schemas.microsoft.com/office/drawing/2014/main" id="{69BF330F-C8F6-F0F9-D1F6-23D00466179F}"/>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06" name="Rectangle 305">
                      <a:extLst>
                        <a:ext uri="{FF2B5EF4-FFF2-40B4-BE49-F238E27FC236}">
                          <a16:creationId xmlns:a16="http://schemas.microsoft.com/office/drawing/2014/main" id="{659BFCF1-3B12-8513-3D0B-76C8E4A677AD}"/>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07" name="Rectangle 306">
                      <a:extLst>
                        <a:ext uri="{FF2B5EF4-FFF2-40B4-BE49-F238E27FC236}">
                          <a16:creationId xmlns:a16="http://schemas.microsoft.com/office/drawing/2014/main" id="{E8A5B724-B634-6270-AA84-FE4C11FC00A3}"/>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308" name="Rectangle 307">
                      <a:extLst>
                        <a:ext uri="{FF2B5EF4-FFF2-40B4-BE49-F238E27FC236}">
                          <a16:creationId xmlns:a16="http://schemas.microsoft.com/office/drawing/2014/main" id="{CCE44320-F0C1-71E1-5E05-2DF492CB547A}"/>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grpSp>
        <p:grpSp>
          <p:nvGrpSpPr>
            <p:cNvPr id="252" name="Group 251">
              <a:extLst>
                <a:ext uri="{FF2B5EF4-FFF2-40B4-BE49-F238E27FC236}">
                  <a16:creationId xmlns:a16="http://schemas.microsoft.com/office/drawing/2014/main" id="{9CA0DB04-E2AB-FC32-3FC2-92D986ADA8EE}"/>
                </a:ext>
              </a:extLst>
            </p:cNvPr>
            <p:cNvGrpSpPr/>
            <p:nvPr/>
          </p:nvGrpSpPr>
          <p:grpSpPr>
            <a:xfrm>
              <a:off x="1036320" y="3216224"/>
              <a:ext cx="1905000" cy="972266"/>
              <a:chOff x="1036320" y="2239962"/>
              <a:chExt cx="1905000" cy="972266"/>
            </a:xfrm>
            <a:grpFill/>
          </p:grpSpPr>
          <p:grpSp>
            <p:nvGrpSpPr>
              <p:cNvPr id="253" name="Group 252">
                <a:extLst>
                  <a:ext uri="{FF2B5EF4-FFF2-40B4-BE49-F238E27FC236}">
                    <a16:creationId xmlns:a16="http://schemas.microsoft.com/office/drawing/2014/main" id="{55EB76CD-E5C1-7F28-5888-ED6E2CBB5823}"/>
                  </a:ext>
                </a:extLst>
              </p:cNvPr>
              <p:cNvGrpSpPr/>
              <p:nvPr/>
            </p:nvGrpSpPr>
            <p:grpSpPr>
              <a:xfrm>
                <a:off x="1036320" y="2239962"/>
                <a:ext cx="1905000" cy="486796"/>
                <a:chOff x="1036320" y="2239962"/>
                <a:chExt cx="1905000" cy="486796"/>
              </a:xfrm>
              <a:grpFill/>
            </p:grpSpPr>
            <p:grpSp>
              <p:nvGrpSpPr>
                <p:cNvPr id="277" name="Group 276">
                  <a:extLst>
                    <a:ext uri="{FF2B5EF4-FFF2-40B4-BE49-F238E27FC236}">
                      <a16:creationId xmlns:a16="http://schemas.microsoft.com/office/drawing/2014/main" id="{CB22A54B-04E8-85D8-7F30-4164AFE90EDA}"/>
                    </a:ext>
                  </a:extLst>
                </p:cNvPr>
                <p:cNvGrpSpPr/>
                <p:nvPr/>
              </p:nvGrpSpPr>
              <p:grpSpPr>
                <a:xfrm>
                  <a:off x="1036320" y="2239962"/>
                  <a:ext cx="1905000" cy="244158"/>
                  <a:chOff x="1036320" y="2239962"/>
                  <a:chExt cx="2194560" cy="274638"/>
                </a:xfrm>
                <a:grpFill/>
              </p:grpSpPr>
              <p:grpSp>
                <p:nvGrpSpPr>
                  <p:cNvPr id="289" name="Group 288">
                    <a:extLst>
                      <a:ext uri="{FF2B5EF4-FFF2-40B4-BE49-F238E27FC236}">
                        <a16:creationId xmlns:a16="http://schemas.microsoft.com/office/drawing/2014/main" id="{B7F5D64E-1684-A8F4-8826-DAA3BD0E603A}"/>
                      </a:ext>
                    </a:extLst>
                  </p:cNvPr>
                  <p:cNvGrpSpPr/>
                  <p:nvPr/>
                </p:nvGrpSpPr>
                <p:grpSpPr>
                  <a:xfrm>
                    <a:off x="1036320" y="2240280"/>
                    <a:ext cx="1097280" cy="274320"/>
                    <a:chOff x="1036320" y="2240280"/>
                    <a:chExt cx="1097280" cy="274320"/>
                  </a:xfrm>
                  <a:grpFill/>
                </p:grpSpPr>
                <p:sp>
                  <p:nvSpPr>
                    <p:cNvPr id="295" name="Rectangle 294">
                      <a:extLst>
                        <a:ext uri="{FF2B5EF4-FFF2-40B4-BE49-F238E27FC236}">
                          <a16:creationId xmlns:a16="http://schemas.microsoft.com/office/drawing/2014/main" id="{8C94A203-A9BE-F2BD-A976-0CC68B85B813}"/>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96" name="Rectangle 295">
                      <a:extLst>
                        <a:ext uri="{FF2B5EF4-FFF2-40B4-BE49-F238E27FC236}">
                          <a16:creationId xmlns:a16="http://schemas.microsoft.com/office/drawing/2014/main" id="{433399D7-8283-8E80-4B4D-B8D31478A2FA}"/>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97" name="Rectangle 296">
                      <a:extLst>
                        <a:ext uri="{FF2B5EF4-FFF2-40B4-BE49-F238E27FC236}">
                          <a16:creationId xmlns:a16="http://schemas.microsoft.com/office/drawing/2014/main" id="{10D81429-2F31-A4A7-A01C-E512F6E92DC5}"/>
                        </a:ext>
                      </a:extLst>
                    </p:cNvPr>
                    <p:cNvSpPr/>
                    <p:nvPr/>
                  </p:nvSpPr>
                  <p:spPr>
                    <a:xfrm>
                      <a:off x="1588168" y="2240280"/>
                      <a:ext cx="274320" cy="274320"/>
                    </a:xfrm>
                    <a:prstGeom prst="rect">
                      <a:avLst/>
                    </a:prstGeom>
                    <a:solidFill>
                      <a:schemeClr val="accent1"/>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98" name="Rectangle 297">
                      <a:extLst>
                        <a:ext uri="{FF2B5EF4-FFF2-40B4-BE49-F238E27FC236}">
                          <a16:creationId xmlns:a16="http://schemas.microsoft.com/office/drawing/2014/main" id="{92BEDACF-4002-CDEB-AA2B-4199D65254BA}"/>
                        </a:ext>
                      </a:extLst>
                    </p:cNvPr>
                    <p:cNvSpPr/>
                    <p:nvPr/>
                  </p:nvSpPr>
                  <p:spPr>
                    <a:xfrm>
                      <a:off x="1859280" y="2240280"/>
                      <a:ext cx="274320" cy="274320"/>
                    </a:xfrm>
                    <a:prstGeom prst="rect">
                      <a:avLst/>
                    </a:prstGeom>
                    <a:solidFill>
                      <a:schemeClr val="accent1"/>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290" name="Group 289">
                    <a:extLst>
                      <a:ext uri="{FF2B5EF4-FFF2-40B4-BE49-F238E27FC236}">
                        <a16:creationId xmlns:a16="http://schemas.microsoft.com/office/drawing/2014/main" id="{74AD58BD-6AC4-95F4-2883-42CEC5907DD5}"/>
                      </a:ext>
                    </a:extLst>
                  </p:cNvPr>
                  <p:cNvGrpSpPr/>
                  <p:nvPr/>
                </p:nvGrpSpPr>
                <p:grpSpPr>
                  <a:xfrm>
                    <a:off x="2133600" y="2239962"/>
                    <a:ext cx="1097280" cy="274320"/>
                    <a:chOff x="1036320" y="2240280"/>
                    <a:chExt cx="1097280" cy="274320"/>
                  </a:xfrm>
                  <a:grpFill/>
                </p:grpSpPr>
                <p:sp>
                  <p:nvSpPr>
                    <p:cNvPr id="291" name="Rectangle 290">
                      <a:extLst>
                        <a:ext uri="{FF2B5EF4-FFF2-40B4-BE49-F238E27FC236}">
                          <a16:creationId xmlns:a16="http://schemas.microsoft.com/office/drawing/2014/main" id="{3E2DD2E4-2EC6-7E19-648A-C78A89F4BAA9}"/>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92" name="Rectangle 291">
                      <a:extLst>
                        <a:ext uri="{FF2B5EF4-FFF2-40B4-BE49-F238E27FC236}">
                          <a16:creationId xmlns:a16="http://schemas.microsoft.com/office/drawing/2014/main" id="{CB1B707E-D707-DB32-47F9-46D1D0C6A8D7}"/>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93" name="Rectangle 292">
                      <a:extLst>
                        <a:ext uri="{FF2B5EF4-FFF2-40B4-BE49-F238E27FC236}">
                          <a16:creationId xmlns:a16="http://schemas.microsoft.com/office/drawing/2014/main" id="{05C9AB5F-D6C6-2FF0-9659-D6C36F609B22}"/>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94" name="Rectangle 293">
                      <a:extLst>
                        <a:ext uri="{FF2B5EF4-FFF2-40B4-BE49-F238E27FC236}">
                          <a16:creationId xmlns:a16="http://schemas.microsoft.com/office/drawing/2014/main" id="{14536B4B-445B-29CD-7AA0-141D344AE160}"/>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nvGrpSpPr>
                <p:cNvPr id="278" name="Group 277">
                  <a:extLst>
                    <a:ext uri="{FF2B5EF4-FFF2-40B4-BE49-F238E27FC236}">
                      <a16:creationId xmlns:a16="http://schemas.microsoft.com/office/drawing/2014/main" id="{4077A4CC-99AE-8027-1BA6-9DC092060C7E}"/>
                    </a:ext>
                  </a:extLst>
                </p:cNvPr>
                <p:cNvGrpSpPr/>
                <p:nvPr/>
              </p:nvGrpSpPr>
              <p:grpSpPr>
                <a:xfrm>
                  <a:off x="1036320" y="2482600"/>
                  <a:ext cx="1905000" cy="244158"/>
                  <a:chOff x="1036320" y="2239962"/>
                  <a:chExt cx="2194560" cy="274638"/>
                </a:xfrm>
                <a:grpFill/>
              </p:grpSpPr>
              <p:grpSp>
                <p:nvGrpSpPr>
                  <p:cNvPr id="279" name="Group 278">
                    <a:extLst>
                      <a:ext uri="{FF2B5EF4-FFF2-40B4-BE49-F238E27FC236}">
                        <a16:creationId xmlns:a16="http://schemas.microsoft.com/office/drawing/2014/main" id="{1E28D446-F3C7-04DF-75F3-F84354701A99}"/>
                      </a:ext>
                    </a:extLst>
                  </p:cNvPr>
                  <p:cNvGrpSpPr/>
                  <p:nvPr/>
                </p:nvGrpSpPr>
                <p:grpSpPr>
                  <a:xfrm>
                    <a:off x="1036320" y="2240280"/>
                    <a:ext cx="1097280" cy="274320"/>
                    <a:chOff x="1036320" y="2240280"/>
                    <a:chExt cx="1097280" cy="274320"/>
                  </a:xfrm>
                  <a:grpFill/>
                </p:grpSpPr>
                <p:sp>
                  <p:nvSpPr>
                    <p:cNvPr id="285" name="Rectangle 284">
                      <a:extLst>
                        <a:ext uri="{FF2B5EF4-FFF2-40B4-BE49-F238E27FC236}">
                          <a16:creationId xmlns:a16="http://schemas.microsoft.com/office/drawing/2014/main" id="{C599D566-ACF4-EDE7-7187-81007A0139A0}"/>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86" name="Rectangle 285">
                      <a:extLst>
                        <a:ext uri="{FF2B5EF4-FFF2-40B4-BE49-F238E27FC236}">
                          <a16:creationId xmlns:a16="http://schemas.microsoft.com/office/drawing/2014/main" id="{BDE9B650-3CF8-EF06-9490-A19967C3BAC0}"/>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87" name="Rectangle 286">
                      <a:extLst>
                        <a:ext uri="{FF2B5EF4-FFF2-40B4-BE49-F238E27FC236}">
                          <a16:creationId xmlns:a16="http://schemas.microsoft.com/office/drawing/2014/main" id="{E2212B57-BB7A-3287-585D-3C836A9B5BB8}"/>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88" name="Rectangle 287">
                      <a:extLst>
                        <a:ext uri="{FF2B5EF4-FFF2-40B4-BE49-F238E27FC236}">
                          <a16:creationId xmlns:a16="http://schemas.microsoft.com/office/drawing/2014/main" id="{CE8094F7-ECA0-6374-B704-D0A3D0A7C063}"/>
                        </a:ext>
                      </a:extLst>
                    </p:cNvPr>
                    <p:cNvSpPr/>
                    <p:nvPr/>
                  </p:nvSpPr>
                  <p:spPr>
                    <a:xfrm>
                      <a:off x="1859280" y="2240280"/>
                      <a:ext cx="274320" cy="274320"/>
                    </a:xfrm>
                    <a:prstGeom prst="rect">
                      <a:avLst/>
                    </a:prstGeom>
                    <a:solidFill>
                      <a:schemeClr val="accent1"/>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280" name="Group 279">
                    <a:extLst>
                      <a:ext uri="{FF2B5EF4-FFF2-40B4-BE49-F238E27FC236}">
                        <a16:creationId xmlns:a16="http://schemas.microsoft.com/office/drawing/2014/main" id="{B84232EB-56EA-2306-1622-CA67AF632530}"/>
                      </a:ext>
                    </a:extLst>
                  </p:cNvPr>
                  <p:cNvGrpSpPr/>
                  <p:nvPr/>
                </p:nvGrpSpPr>
                <p:grpSpPr>
                  <a:xfrm>
                    <a:off x="2133600" y="2239962"/>
                    <a:ext cx="1097280" cy="274320"/>
                    <a:chOff x="1036320" y="2240280"/>
                    <a:chExt cx="1097280" cy="274320"/>
                  </a:xfrm>
                  <a:grpFill/>
                </p:grpSpPr>
                <p:sp>
                  <p:nvSpPr>
                    <p:cNvPr id="281" name="Rectangle 280">
                      <a:extLst>
                        <a:ext uri="{FF2B5EF4-FFF2-40B4-BE49-F238E27FC236}">
                          <a16:creationId xmlns:a16="http://schemas.microsoft.com/office/drawing/2014/main" id="{273195E7-2C37-0AFF-4131-0435D09D5722}"/>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82" name="Rectangle 281">
                      <a:extLst>
                        <a:ext uri="{FF2B5EF4-FFF2-40B4-BE49-F238E27FC236}">
                          <a16:creationId xmlns:a16="http://schemas.microsoft.com/office/drawing/2014/main" id="{3C47BCD5-8B4B-D0D6-BEE6-B0FC760CABEA}"/>
                        </a:ext>
                      </a:extLst>
                    </p:cNvPr>
                    <p:cNvSpPr/>
                    <p:nvPr/>
                  </p:nvSpPr>
                  <p:spPr>
                    <a:xfrm>
                      <a:off x="1310640" y="2240280"/>
                      <a:ext cx="274320" cy="274320"/>
                    </a:xfrm>
                    <a:prstGeom prst="rect">
                      <a:avLst/>
                    </a:prstGeom>
                    <a:solidFill>
                      <a:schemeClr val="accent1"/>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83" name="Rectangle 282">
                      <a:extLst>
                        <a:ext uri="{FF2B5EF4-FFF2-40B4-BE49-F238E27FC236}">
                          <a16:creationId xmlns:a16="http://schemas.microsoft.com/office/drawing/2014/main" id="{044FCBFE-A210-8467-C4E6-B55476D812FD}"/>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84" name="Rectangle 283">
                      <a:extLst>
                        <a:ext uri="{FF2B5EF4-FFF2-40B4-BE49-F238E27FC236}">
                          <a16:creationId xmlns:a16="http://schemas.microsoft.com/office/drawing/2014/main" id="{88E897A3-07CE-3CFA-FC74-8A976EF0B8D1}"/>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grpSp>
            <p:nvGrpSpPr>
              <p:cNvPr id="254" name="Group 253">
                <a:extLst>
                  <a:ext uri="{FF2B5EF4-FFF2-40B4-BE49-F238E27FC236}">
                    <a16:creationId xmlns:a16="http://schemas.microsoft.com/office/drawing/2014/main" id="{30C2B26E-D791-8210-7087-D201E47C91DC}"/>
                  </a:ext>
                </a:extLst>
              </p:cNvPr>
              <p:cNvGrpSpPr/>
              <p:nvPr/>
            </p:nvGrpSpPr>
            <p:grpSpPr>
              <a:xfrm>
                <a:off x="1036320" y="2725432"/>
                <a:ext cx="1905000" cy="486796"/>
                <a:chOff x="1036320" y="2239962"/>
                <a:chExt cx="1905000" cy="486796"/>
              </a:xfrm>
              <a:grpFill/>
            </p:grpSpPr>
            <p:grpSp>
              <p:nvGrpSpPr>
                <p:cNvPr id="255" name="Group 254">
                  <a:extLst>
                    <a:ext uri="{FF2B5EF4-FFF2-40B4-BE49-F238E27FC236}">
                      <a16:creationId xmlns:a16="http://schemas.microsoft.com/office/drawing/2014/main" id="{A1CDE8F3-D708-1EAE-FE5E-D1E3AE1D081C}"/>
                    </a:ext>
                  </a:extLst>
                </p:cNvPr>
                <p:cNvGrpSpPr/>
                <p:nvPr/>
              </p:nvGrpSpPr>
              <p:grpSpPr>
                <a:xfrm>
                  <a:off x="1036320" y="2239962"/>
                  <a:ext cx="1905000" cy="244158"/>
                  <a:chOff x="1036320" y="2239962"/>
                  <a:chExt cx="2194560" cy="274638"/>
                </a:xfrm>
                <a:grpFill/>
              </p:grpSpPr>
              <p:grpSp>
                <p:nvGrpSpPr>
                  <p:cNvPr id="267" name="Group 266">
                    <a:extLst>
                      <a:ext uri="{FF2B5EF4-FFF2-40B4-BE49-F238E27FC236}">
                        <a16:creationId xmlns:a16="http://schemas.microsoft.com/office/drawing/2014/main" id="{A40C5710-91E0-B3CC-7A1E-CAA7B0F65851}"/>
                      </a:ext>
                    </a:extLst>
                  </p:cNvPr>
                  <p:cNvGrpSpPr/>
                  <p:nvPr/>
                </p:nvGrpSpPr>
                <p:grpSpPr>
                  <a:xfrm>
                    <a:off x="1036320" y="2240280"/>
                    <a:ext cx="1097280" cy="274320"/>
                    <a:chOff x="1036320" y="2240280"/>
                    <a:chExt cx="1097280" cy="274320"/>
                  </a:xfrm>
                  <a:grpFill/>
                </p:grpSpPr>
                <p:sp>
                  <p:nvSpPr>
                    <p:cNvPr id="273" name="Rectangle 272">
                      <a:extLst>
                        <a:ext uri="{FF2B5EF4-FFF2-40B4-BE49-F238E27FC236}">
                          <a16:creationId xmlns:a16="http://schemas.microsoft.com/office/drawing/2014/main" id="{D4AFE24E-60CF-C469-C9D8-F174DFF4BC92}"/>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74" name="Rectangle 273">
                      <a:extLst>
                        <a:ext uri="{FF2B5EF4-FFF2-40B4-BE49-F238E27FC236}">
                          <a16:creationId xmlns:a16="http://schemas.microsoft.com/office/drawing/2014/main" id="{17D31F55-09C8-3003-2259-2D4EF4867F1A}"/>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75" name="Rectangle 274">
                      <a:extLst>
                        <a:ext uri="{FF2B5EF4-FFF2-40B4-BE49-F238E27FC236}">
                          <a16:creationId xmlns:a16="http://schemas.microsoft.com/office/drawing/2014/main" id="{C8A4C1BB-4E7B-2582-CDBE-6AD047AE64EB}"/>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76" name="Rectangle 275">
                      <a:extLst>
                        <a:ext uri="{FF2B5EF4-FFF2-40B4-BE49-F238E27FC236}">
                          <a16:creationId xmlns:a16="http://schemas.microsoft.com/office/drawing/2014/main" id="{6B000A90-6731-43BD-49D1-61F433C7B10A}"/>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268" name="Group 267">
                    <a:extLst>
                      <a:ext uri="{FF2B5EF4-FFF2-40B4-BE49-F238E27FC236}">
                        <a16:creationId xmlns:a16="http://schemas.microsoft.com/office/drawing/2014/main" id="{E0A01F82-BD7B-B00D-5BC3-A07CF0782271}"/>
                      </a:ext>
                    </a:extLst>
                  </p:cNvPr>
                  <p:cNvGrpSpPr/>
                  <p:nvPr/>
                </p:nvGrpSpPr>
                <p:grpSpPr>
                  <a:xfrm>
                    <a:off x="2133600" y="2239962"/>
                    <a:ext cx="1097280" cy="274320"/>
                    <a:chOff x="1036320" y="2240280"/>
                    <a:chExt cx="1097280" cy="274320"/>
                  </a:xfrm>
                  <a:grpFill/>
                </p:grpSpPr>
                <p:sp>
                  <p:nvSpPr>
                    <p:cNvPr id="269" name="Rectangle 268">
                      <a:extLst>
                        <a:ext uri="{FF2B5EF4-FFF2-40B4-BE49-F238E27FC236}">
                          <a16:creationId xmlns:a16="http://schemas.microsoft.com/office/drawing/2014/main" id="{860ACF2F-FD82-AF12-86C6-049A37165AF4}"/>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70" name="Rectangle 269">
                      <a:extLst>
                        <a:ext uri="{FF2B5EF4-FFF2-40B4-BE49-F238E27FC236}">
                          <a16:creationId xmlns:a16="http://schemas.microsoft.com/office/drawing/2014/main" id="{BB685B48-8660-3433-ED64-13ECB8327A51}"/>
                        </a:ext>
                      </a:extLst>
                    </p:cNvPr>
                    <p:cNvSpPr/>
                    <p:nvPr/>
                  </p:nvSpPr>
                  <p:spPr>
                    <a:xfrm>
                      <a:off x="1310640" y="2240280"/>
                      <a:ext cx="274320" cy="274320"/>
                    </a:xfrm>
                    <a:prstGeom prst="rect">
                      <a:avLst/>
                    </a:prstGeom>
                    <a:solidFill>
                      <a:schemeClr val="accent1"/>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71" name="Rectangle 270">
                      <a:extLst>
                        <a:ext uri="{FF2B5EF4-FFF2-40B4-BE49-F238E27FC236}">
                          <a16:creationId xmlns:a16="http://schemas.microsoft.com/office/drawing/2014/main" id="{775AE3E1-AA52-0992-8687-7D8C91EB16A3}"/>
                        </a:ext>
                      </a:extLst>
                    </p:cNvPr>
                    <p:cNvSpPr/>
                    <p:nvPr/>
                  </p:nvSpPr>
                  <p:spPr>
                    <a:xfrm>
                      <a:off x="1588168" y="2240280"/>
                      <a:ext cx="274320" cy="274320"/>
                    </a:xfrm>
                    <a:prstGeom prst="rect">
                      <a:avLst/>
                    </a:prstGeom>
                    <a:solidFill>
                      <a:schemeClr val="accent1"/>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72" name="Rectangle 271">
                      <a:extLst>
                        <a:ext uri="{FF2B5EF4-FFF2-40B4-BE49-F238E27FC236}">
                          <a16:creationId xmlns:a16="http://schemas.microsoft.com/office/drawing/2014/main" id="{8724FC6D-BB35-D42B-9C4F-227F2C8BCA6C}"/>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nvGrpSpPr>
                <p:cNvPr id="256" name="Group 255">
                  <a:extLst>
                    <a:ext uri="{FF2B5EF4-FFF2-40B4-BE49-F238E27FC236}">
                      <a16:creationId xmlns:a16="http://schemas.microsoft.com/office/drawing/2014/main" id="{E2A5EA9E-D5C8-7A26-1AC2-8D19AB9B3690}"/>
                    </a:ext>
                  </a:extLst>
                </p:cNvPr>
                <p:cNvGrpSpPr/>
                <p:nvPr/>
              </p:nvGrpSpPr>
              <p:grpSpPr>
                <a:xfrm>
                  <a:off x="1036320" y="2482600"/>
                  <a:ext cx="1905000" cy="244158"/>
                  <a:chOff x="1036320" y="2239962"/>
                  <a:chExt cx="2194560" cy="274638"/>
                </a:xfrm>
                <a:grpFill/>
              </p:grpSpPr>
              <p:grpSp>
                <p:nvGrpSpPr>
                  <p:cNvPr id="257" name="Group 256">
                    <a:extLst>
                      <a:ext uri="{FF2B5EF4-FFF2-40B4-BE49-F238E27FC236}">
                        <a16:creationId xmlns:a16="http://schemas.microsoft.com/office/drawing/2014/main" id="{7AE44F50-44AC-D5CC-5A5F-44FE45544078}"/>
                      </a:ext>
                    </a:extLst>
                  </p:cNvPr>
                  <p:cNvGrpSpPr/>
                  <p:nvPr/>
                </p:nvGrpSpPr>
                <p:grpSpPr>
                  <a:xfrm>
                    <a:off x="1036320" y="2240280"/>
                    <a:ext cx="1097280" cy="274320"/>
                    <a:chOff x="1036320" y="2240280"/>
                    <a:chExt cx="1097280" cy="274320"/>
                  </a:xfrm>
                  <a:grpFill/>
                </p:grpSpPr>
                <p:sp>
                  <p:nvSpPr>
                    <p:cNvPr id="263" name="Rectangle 262">
                      <a:extLst>
                        <a:ext uri="{FF2B5EF4-FFF2-40B4-BE49-F238E27FC236}">
                          <a16:creationId xmlns:a16="http://schemas.microsoft.com/office/drawing/2014/main" id="{3797E3DA-37E4-D9E8-C6AB-98F0CB54DA0B}"/>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64" name="Rectangle 263">
                      <a:extLst>
                        <a:ext uri="{FF2B5EF4-FFF2-40B4-BE49-F238E27FC236}">
                          <a16:creationId xmlns:a16="http://schemas.microsoft.com/office/drawing/2014/main" id="{6AB847A4-0106-FBBC-7905-E58DEE3F7BCF}"/>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65" name="Rectangle 264">
                      <a:extLst>
                        <a:ext uri="{FF2B5EF4-FFF2-40B4-BE49-F238E27FC236}">
                          <a16:creationId xmlns:a16="http://schemas.microsoft.com/office/drawing/2014/main" id="{3A538E0E-9405-2B6D-8D03-7C561AC4BC56}"/>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66" name="Rectangle 265">
                      <a:extLst>
                        <a:ext uri="{FF2B5EF4-FFF2-40B4-BE49-F238E27FC236}">
                          <a16:creationId xmlns:a16="http://schemas.microsoft.com/office/drawing/2014/main" id="{19CE4FCE-4D02-9AC4-058F-7817A7726A87}"/>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nvGrpSpPr>
                  <p:cNvPr id="258" name="Group 257">
                    <a:extLst>
                      <a:ext uri="{FF2B5EF4-FFF2-40B4-BE49-F238E27FC236}">
                        <a16:creationId xmlns:a16="http://schemas.microsoft.com/office/drawing/2014/main" id="{5D3AEF50-B099-7E12-7A64-18276CBEA1EE}"/>
                      </a:ext>
                    </a:extLst>
                  </p:cNvPr>
                  <p:cNvGrpSpPr/>
                  <p:nvPr/>
                </p:nvGrpSpPr>
                <p:grpSpPr>
                  <a:xfrm>
                    <a:off x="2133600" y="2239962"/>
                    <a:ext cx="1097280" cy="274320"/>
                    <a:chOff x="1036320" y="2240280"/>
                    <a:chExt cx="1097280" cy="274320"/>
                  </a:xfrm>
                  <a:grpFill/>
                </p:grpSpPr>
                <p:sp>
                  <p:nvSpPr>
                    <p:cNvPr id="259" name="Rectangle 258">
                      <a:extLst>
                        <a:ext uri="{FF2B5EF4-FFF2-40B4-BE49-F238E27FC236}">
                          <a16:creationId xmlns:a16="http://schemas.microsoft.com/office/drawing/2014/main" id="{72C2D89E-29CE-723C-E512-D68AE9848AD7}"/>
                        </a:ext>
                      </a:extLst>
                    </p:cNvPr>
                    <p:cNvSpPr/>
                    <p:nvPr/>
                  </p:nvSpPr>
                  <p:spPr>
                    <a:xfrm>
                      <a:off x="103632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60" name="Rectangle 259">
                      <a:extLst>
                        <a:ext uri="{FF2B5EF4-FFF2-40B4-BE49-F238E27FC236}">
                          <a16:creationId xmlns:a16="http://schemas.microsoft.com/office/drawing/2014/main" id="{E1B207AC-C684-4299-A2C6-BFB4B003B18C}"/>
                        </a:ext>
                      </a:extLst>
                    </p:cNvPr>
                    <p:cNvSpPr/>
                    <p:nvPr/>
                  </p:nvSpPr>
                  <p:spPr>
                    <a:xfrm>
                      <a:off x="131064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61" name="Rectangle 260">
                      <a:extLst>
                        <a:ext uri="{FF2B5EF4-FFF2-40B4-BE49-F238E27FC236}">
                          <a16:creationId xmlns:a16="http://schemas.microsoft.com/office/drawing/2014/main" id="{B7678ACD-6D84-79FD-28F4-6AEA1168F04B}"/>
                        </a:ext>
                      </a:extLst>
                    </p:cNvPr>
                    <p:cNvSpPr/>
                    <p:nvPr/>
                  </p:nvSpPr>
                  <p:spPr>
                    <a:xfrm>
                      <a:off x="1588168"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sp>
                  <p:nvSpPr>
                    <p:cNvPr id="262" name="Rectangle 261">
                      <a:extLst>
                        <a:ext uri="{FF2B5EF4-FFF2-40B4-BE49-F238E27FC236}">
                          <a16:creationId xmlns:a16="http://schemas.microsoft.com/office/drawing/2014/main" id="{45FBBC81-0E52-53BC-6619-134365720386}"/>
                        </a:ext>
                      </a:extLst>
                    </p:cNvPr>
                    <p:cNvSpPr/>
                    <p:nvPr/>
                  </p:nvSpPr>
                  <p:spPr>
                    <a:xfrm>
                      <a:off x="1859280" y="2240280"/>
                      <a:ext cx="274320" cy="274320"/>
                    </a:xfrm>
                    <a:prstGeom prst="rect">
                      <a:avLst/>
                    </a:prstGeom>
                    <a:grp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Trebuchet MS" panose="020B0703020202090204" pitchFamily="34" charset="0"/>
                      </a:endParaRPr>
                    </a:p>
                  </p:txBody>
                </p:sp>
              </p:grpSp>
            </p:grpSp>
          </p:grpSp>
        </p:grpSp>
      </p:grpSp>
      <p:sp>
        <p:nvSpPr>
          <p:cNvPr id="345" name="TextBox 344">
            <a:extLst>
              <a:ext uri="{FF2B5EF4-FFF2-40B4-BE49-F238E27FC236}">
                <a16:creationId xmlns:a16="http://schemas.microsoft.com/office/drawing/2014/main" id="{AE864A62-152A-3C1C-10AF-CDF001F7F2FD}"/>
              </a:ext>
            </a:extLst>
          </p:cNvPr>
          <p:cNvSpPr txBox="1"/>
          <p:nvPr/>
        </p:nvSpPr>
        <p:spPr>
          <a:xfrm>
            <a:off x="1090964" y="5700429"/>
            <a:ext cx="6962072" cy="46166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dirty="0">
                <a:solidFill>
                  <a:srgbClr val="C00000"/>
                </a:solidFill>
                <a:latin typeface="Trebuchet MS" panose="020B0703020202090204" pitchFamily="34" charset="0"/>
              </a:rPr>
              <a:t>Real-world graphs have different characteristics</a:t>
            </a:r>
          </a:p>
        </p:txBody>
      </p:sp>
    </p:spTree>
    <p:extLst>
      <p:ext uri="{BB962C8B-B14F-4D97-AF65-F5344CB8AC3E}">
        <p14:creationId xmlns:p14="http://schemas.microsoft.com/office/powerpoint/2010/main" val="28700658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120486"/>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R" sz="3600" dirty="0">
                <a:solidFill>
                  <a:schemeClr val="accent3"/>
                </a:solidFill>
                <a:latin typeface="Trebuchet MS" panose="020B0703020202090204" pitchFamily="34" charset="0"/>
              </a:rPr>
              <a:t>PyGim Tuner</a:t>
            </a:r>
            <a:endParaRPr lang="en-GB" sz="3600" dirty="0">
              <a:solidFill>
                <a:schemeClr val="accent3"/>
              </a:solidFill>
              <a:latin typeface="Trebuchet MS" panose="020B0703020202090204" pitchFamily="34" charset="0"/>
            </a:endParaRPr>
          </a:p>
        </p:txBody>
      </p:sp>
      <p:sp>
        <p:nvSpPr>
          <p:cNvPr id="76" name="Slide Number Placeholder 104">
            <a:extLst>
              <a:ext uri="{FF2B5EF4-FFF2-40B4-BE49-F238E27FC236}">
                <a16:creationId xmlns:a16="http://schemas.microsoft.com/office/drawing/2014/main" id="{8296DB2D-C14C-31BC-36AB-FF9609F4ACD6}"/>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3"/>
                </a:solidFill>
                <a:latin typeface="Trebuchet MS" panose="020B0703020202090204" pitchFamily="34" charset="0"/>
              </a:rPr>
              <a:t>49</a:t>
            </a:fld>
            <a:endParaRPr lang="en-GR" sz="2800" dirty="0">
              <a:solidFill>
                <a:schemeClr val="accent3"/>
              </a:solidFill>
              <a:latin typeface="Trebuchet MS" panose="020B0703020202090204" pitchFamily="34" charset="0"/>
            </a:endParaRPr>
          </a:p>
        </p:txBody>
      </p:sp>
      <p:sp>
        <p:nvSpPr>
          <p:cNvPr id="62" name="TextBox 61">
            <a:extLst>
              <a:ext uri="{FF2B5EF4-FFF2-40B4-BE49-F238E27FC236}">
                <a16:creationId xmlns:a16="http://schemas.microsoft.com/office/drawing/2014/main" id="{B0CA10D3-52F6-BF12-959A-FA054C0341B3}"/>
              </a:ext>
            </a:extLst>
          </p:cNvPr>
          <p:cNvSpPr txBox="1"/>
          <p:nvPr/>
        </p:nvSpPr>
        <p:spPr>
          <a:xfrm>
            <a:off x="351854" y="888865"/>
            <a:ext cx="8672225" cy="1569660"/>
          </a:xfrm>
          <a:prstGeom prst="rect">
            <a:avLst/>
          </a:prstGeom>
          <a:solidFill>
            <a:schemeClr val="bg1"/>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marL="0" indent="0">
              <a:buNone/>
            </a:pPr>
            <a:r>
              <a:rPr lang="en-GR" sz="2400" dirty="0">
                <a:latin typeface="Trebuchet MS" panose="020B0703020202090204" pitchFamily="34" charset="0"/>
              </a:rPr>
              <a:t>Tuner </a:t>
            </a:r>
            <a:r>
              <a:rPr lang="en-GR" sz="2400" dirty="0">
                <a:solidFill>
                  <a:schemeClr val="accent4"/>
                </a:solidFill>
                <a:latin typeface="Trebuchet MS" panose="020B0703020202090204" pitchFamily="34" charset="0"/>
              </a:rPr>
              <a:t>selects</a:t>
            </a:r>
            <a:r>
              <a:rPr lang="en-GR" sz="2400" dirty="0">
                <a:latin typeface="Trebuchet MS" panose="020B0703020202090204" pitchFamily="34" charset="0"/>
              </a:rPr>
              <a:t> the </a:t>
            </a:r>
            <a:r>
              <a:rPr lang="en-GR" sz="2400" dirty="0">
                <a:solidFill>
                  <a:schemeClr val="accent4"/>
                </a:solidFill>
                <a:latin typeface="Trebuchet MS" panose="020B0703020202090204" pitchFamily="34" charset="0"/>
              </a:rPr>
              <a:t>best-performing parallelization strategy</a:t>
            </a:r>
            <a:r>
              <a:rPr lang="en-GR" sz="2400" dirty="0">
                <a:latin typeface="Trebuchet MS" panose="020B0703020202090204" pitchFamily="34" charset="0"/>
              </a:rPr>
              <a:t> based on:</a:t>
            </a:r>
          </a:p>
          <a:p>
            <a:pPr marL="742950" lvl="1" indent="-285750">
              <a:buFont typeface="Arial" panose="020B0604020202020204" pitchFamily="34" charset="0"/>
              <a:buChar char="•"/>
            </a:pPr>
            <a:r>
              <a:rPr lang="en-US" sz="2400" dirty="0">
                <a:latin typeface="Trebuchet MS" panose="020B0703020202090204" pitchFamily="34" charset="0"/>
              </a:rPr>
              <a:t>Real-world graph characteristics</a:t>
            </a:r>
          </a:p>
          <a:p>
            <a:pPr marL="742950" lvl="1" indent="-285750">
              <a:buFont typeface="Arial" panose="020B0604020202020204" pitchFamily="34" charset="0"/>
              <a:buChar char="•"/>
            </a:pPr>
            <a:r>
              <a:rPr lang="en-US" sz="2400" dirty="0">
                <a:latin typeface="Trebuchet MS" panose="020B0703020202090204" pitchFamily="34" charset="0"/>
              </a:rPr>
              <a:t>PIM hardware characteristics</a:t>
            </a:r>
            <a:endParaRPr lang="en-GB" sz="2400" dirty="0">
              <a:latin typeface="Trebuchet MS" panose="020B0703020202090204" pitchFamily="34" charset="0"/>
            </a:endParaRPr>
          </a:p>
        </p:txBody>
      </p:sp>
      <p:grpSp>
        <p:nvGrpSpPr>
          <p:cNvPr id="2" name="Group 1">
            <a:extLst>
              <a:ext uri="{FF2B5EF4-FFF2-40B4-BE49-F238E27FC236}">
                <a16:creationId xmlns:a16="http://schemas.microsoft.com/office/drawing/2014/main" id="{C139992B-F085-12AD-0D41-210C4F06B3D5}"/>
              </a:ext>
            </a:extLst>
          </p:cNvPr>
          <p:cNvGrpSpPr>
            <a:grpSpLocks noChangeAspect="1"/>
          </p:cNvGrpSpPr>
          <p:nvPr/>
        </p:nvGrpSpPr>
        <p:grpSpPr>
          <a:xfrm>
            <a:off x="2750858" y="2514145"/>
            <a:ext cx="4176000" cy="1223989"/>
            <a:chOff x="3939395" y="4092375"/>
            <a:chExt cx="5459706" cy="2060613"/>
          </a:xfrm>
        </p:grpSpPr>
        <p:sp>
          <p:nvSpPr>
            <p:cNvPr id="3" name="Rounded Rectangle 2">
              <a:extLst>
                <a:ext uri="{FF2B5EF4-FFF2-40B4-BE49-F238E27FC236}">
                  <a16:creationId xmlns:a16="http://schemas.microsoft.com/office/drawing/2014/main" id="{DCE8CCDF-3E57-A6A5-A55E-4FC9578F373E}"/>
                </a:ext>
              </a:extLst>
            </p:cNvPr>
            <p:cNvSpPr/>
            <p:nvPr/>
          </p:nvSpPr>
          <p:spPr>
            <a:xfrm>
              <a:off x="3939395" y="4092375"/>
              <a:ext cx="5459706" cy="2060613"/>
            </a:xfrm>
            <a:prstGeom prst="roundRect">
              <a:avLst>
                <a:gd name="adj" fmla="val 7426"/>
              </a:avLst>
            </a:prstGeom>
            <a:solidFill>
              <a:schemeClr val="accent3">
                <a:lumMod val="20000"/>
                <a:lumOff val="8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en-GR" dirty="0">
                  <a:solidFill>
                    <a:schemeClr val="tx1"/>
                  </a:solidFill>
                  <a:latin typeface="Trebuchet MS" panose="020B0703020202090204" pitchFamily="34" charset="0"/>
                </a:rPr>
                <a:t>PIM-Enabled Memory</a:t>
              </a:r>
            </a:p>
          </p:txBody>
        </p:sp>
        <p:grpSp>
          <p:nvGrpSpPr>
            <p:cNvPr id="4" name="Group 3">
              <a:extLst>
                <a:ext uri="{FF2B5EF4-FFF2-40B4-BE49-F238E27FC236}">
                  <a16:creationId xmlns:a16="http://schemas.microsoft.com/office/drawing/2014/main" id="{CE56DEED-F553-32D6-7E69-94F4AC8D6299}"/>
                </a:ext>
              </a:extLst>
            </p:cNvPr>
            <p:cNvGrpSpPr/>
            <p:nvPr/>
          </p:nvGrpSpPr>
          <p:grpSpPr>
            <a:xfrm>
              <a:off x="4078314" y="4570192"/>
              <a:ext cx="1231603" cy="1467547"/>
              <a:chOff x="5554208" y="4240495"/>
              <a:chExt cx="1231603" cy="1467547"/>
            </a:xfrm>
          </p:grpSpPr>
          <p:sp>
            <p:nvSpPr>
              <p:cNvPr id="22" name="Rounded Rectangle 21">
                <a:extLst>
                  <a:ext uri="{FF2B5EF4-FFF2-40B4-BE49-F238E27FC236}">
                    <a16:creationId xmlns:a16="http://schemas.microsoft.com/office/drawing/2014/main" id="{401816FE-55A9-6D3D-D29D-B8B5333E2257}"/>
                  </a:ext>
                </a:extLst>
              </p:cNvPr>
              <p:cNvSpPr/>
              <p:nvPr/>
            </p:nvSpPr>
            <p:spPr>
              <a:xfrm>
                <a:off x="5554208" y="5008163"/>
                <a:ext cx="1231603" cy="69987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90000" rtlCol="0" anchor="ctr"/>
              <a:lstStyle/>
              <a:p>
                <a:pPr algn="ctr">
                  <a:lnSpc>
                    <a:spcPct val="80000"/>
                  </a:lnSpc>
                </a:pPr>
                <a:r>
                  <a:rPr lang="en-GR" dirty="0">
                    <a:latin typeface="Trebuchet MS" panose="020B0703020202090204" pitchFamily="34" charset="0"/>
                  </a:rPr>
                  <a:t>DRAM Bank</a:t>
                </a:r>
              </a:p>
            </p:txBody>
          </p:sp>
          <p:sp>
            <p:nvSpPr>
              <p:cNvPr id="23" name="Rounded Rectangle 22">
                <a:extLst>
                  <a:ext uri="{FF2B5EF4-FFF2-40B4-BE49-F238E27FC236}">
                    <a16:creationId xmlns:a16="http://schemas.microsoft.com/office/drawing/2014/main" id="{C421849E-BE99-168C-E1FC-7D9E13295D76}"/>
                  </a:ext>
                </a:extLst>
              </p:cNvPr>
              <p:cNvSpPr/>
              <p:nvPr/>
            </p:nvSpPr>
            <p:spPr>
              <a:xfrm>
                <a:off x="5554208" y="4240495"/>
                <a:ext cx="1231603" cy="4692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R" dirty="0">
                    <a:latin typeface="Trebuchet MS" panose="020B0703020202090204" pitchFamily="34" charset="0"/>
                  </a:rPr>
                  <a:t>PIM Core</a:t>
                </a:r>
              </a:p>
            </p:txBody>
          </p:sp>
          <p:cxnSp>
            <p:nvCxnSpPr>
              <p:cNvPr id="24" name="Straight Arrow Connector 23">
                <a:extLst>
                  <a:ext uri="{FF2B5EF4-FFF2-40B4-BE49-F238E27FC236}">
                    <a16:creationId xmlns:a16="http://schemas.microsoft.com/office/drawing/2014/main" id="{96A2CF2D-E7A7-5855-6051-D703143451DB}"/>
                  </a:ext>
                </a:extLst>
              </p:cNvPr>
              <p:cNvCxnSpPr>
                <a:cxnSpLocks/>
                <a:stCxn id="23" idx="2"/>
                <a:endCxn id="22" idx="0"/>
              </p:cNvCxnSpPr>
              <p:nvPr/>
            </p:nvCxnSpPr>
            <p:spPr>
              <a:xfrm>
                <a:off x="6170009" y="4709725"/>
                <a:ext cx="0" cy="298438"/>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FDECD3FC-D4B7-F5F2-A317-F161700E6779}"/>
                </a:ext>
              </a:extLst>
            </p:cNvPr>
            <p:cNvGrpSpPr/>
            <p:nvPr/>
          </p:nvGrpSpPr>
          <p:grpSpPr>
            <a:xfrm>
              <a:off x="5400710" y="4576225"/>
              <a:ext cx="1231603" cy="1467547"/>
              <a:chOff x="5554208" y="4240495"/>
              <a:chExt cx="1231603" cy="1467547"/>
            </a:xfrm>
          </p:grpSpPr>
          <p:sp>
            <p:nvSpPr>
              <p:cNvPr id="19" name="Rounded Rectangle 18">
                <a:extLst>
                  <a:ext uri="{FF2B5EF4-FFF2-40B4-BE49-F238E27FC236}">
                    <a16:creationId xmlns:a16="http://schemas.microsoft.com/office/drawing/2014/main" id="{F4C8AF60-B32F-1803-8E70-310CE3AFA37E}"/>
                  </a:ext>
                </a:extLst>
              </p:cNvPr>
              <p:cNvSpPr/>
              <p:nvPr/>
            </p:nvSpPr>
            <p:spPr>
              <a:xfrm>
                <a:off x="5554208" y="5008163"/>
                <a:ext cx="1231603" cy="69987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90000" rtlCol="0" anchor="ctr"/>
              <a:lstStyle/>
              <a:p>
                <a:pPr algn="ctr">
                  <a:lnSpc>
                    <a:spcPct val="80000"/>
                  </a:lnSpc>
                </a:pPr>
                <a:r>
                  <a:rPr lang="en-GR" dirty="0">
                    <a:latin typeface="Trebuchet MS" panose="020B0703020202090204" pitchFamily="34" charset="0"/>
                  </a:rPr>
                  <a:t>DRAM Bank</a:t>
                </a:r>
              </a:p>
            </p:txBody>
          </p:sp>
          <p:sp>
            <p:nvSpPr>
              <p:cNvPr id="20" name="Rounded Rectangle 19">
                <a:extLst>
                  <a:ext uri="{FF2B5EF4-FFF2-40B4-BE49-F238E27FC236}">
                    <a16:creationId xmlns:a16="http://schemas.microsoft.com/office/drawing/2014/main" id="{44260ECA-8671-3C0F-1588-14EEAE0AC243}"/>
                  </a:ext>
                </a:extLst>
              </p:cNvPr>
              <p:cNvSpPr/>
              <p:nvPr/>
            </p:nvSpPr>
            <p:spPr>
              <a:xfrm>
                <a:off x="5554208" y="4240495"/>
                <a:ext cx="1231603" cy="4692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R" dirty="0">
                    <a:latin typeface="Trebuchet MS" panose="020B0703020202090204" pitchFamily="34" charset="0"/>
                  </a:rPr>
                  <a:t>PIM Core</a:t>
                </a:r>
              </a:p>
            </p:txBody>
          </p:sp>
          <p:cxnSp>
            <p:nvCxnSpPr>
              <p:cNvPr id="21" name="Straight Arrow Connector 20">
                <a:extLst>
                  <a:ext uri="{FF2B5EF4-FFF2-40B4-BE49-F238E27FC236}">
                    <a16:creationId xmlns:a16="http://schemas.microsoft.com/office/drawing/2014/main" id="{A837C5D2-F03C-3C6C-DAC2-FE08A3B43C0C}"/>
                  </a:ext>
                </a:extLst>
              </p:cNvPr>
              <p:cNvCxnSpPr>
                <a:cxnSpLocks/>
                <a:stCxn id="20" idx="2"/>
                <a:endCxn id="19" idx="0"/>
              </p:cNvCxnSpPr>
              <p:nvPr/>
            </p:nvCxnSpPr>
            <p:spPr>
              <a:xfrm>
                <a:off x="6170009" y="4709725"/>
                <a:ext cx="0" cy="298438"/>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6" name="Group 5">
              <a:extLst>
                <a:ext uri="{FF2B5EF4-FFF2-40B4-BE49-F238E27FC236}">
                  <a16:creationId xmlns:a16="http://schemas.microsoft.com/office/drawing/2014/main" id="{14893AFA-3B92-D4B7-47CC-5324241FE9FB}"/>
                </a:ext>
              </a:extLst>
            </p:cNvPr>
            <p:cNvGrpSpPr/>
            <p:nvPr/>
          </p:nvGrpSpPr>
          <p:grpSpPr>
            <a:xfrm>
              <a:off x="6728986" y="4570192"/>
              <a:ext cx="1231603" cy="1467547"/>
              <a:chOff x="5554208" y="4240495"/>
              <a:chExt cx="1231603" cy="1467547"/>
            </a:xfrm>
          </p:grpSpPr>
          <p:sp>
            <p:nvSpPr>
              <p:cNvPr id="15" name="Rounded Rectangle 14">
                <a:extLst>
                  <a:ext uri="{FF2B5EF4-FFF2-40B4-BE49-F238E27FC236}">
                    <a16:creationId xmlns:a16="http://schemas.microsoft.com/office/drawing/2014/main" id="{D9FE9BDA-6EA2-C50C-53F8-279596FFCA92}"/>
                  </a:ext>
                </a:extLst>
              </p:cNvPr>
              <p:cNvSpPr/>
              <p:nvPr/>
            </p:nvSpPr>
            <p:spPr>
              <a:xfrm>
                <a:off x="5554208" y="5008163"/>
                <a:ext cx="1231603" cy="69987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90000" rtlCol="0" anchor="ctr"/>
              <a:lstStyle/>
              <a:p>
                <a:pPr algn="ctr">
                  <a:lnSpc>
                    <a:spcPct val="80000"/>
                  </a:lnSpc>
                </a:pPr>
                <a:r>
                  <a:rPr lang="en-GR" dirty="0">
                    <a:latin typeface="Trebuchet MS" panose="020B0703020202090204" pitchFamily="34" charset="0"/>
                  </a:rPr>
                  <a:t>DRAM Bank</a:t>
                </a:r>
              </a:p>
            </p:txBody>
          </p:sp>
          <p:sp>
            <p:nvSpPr>
              <p:cNvPr id="16" name="Rounded Rectangle 15">
                <a:extLst>
                  <a:ext uri="{FF2B5EF4-FFF2-40B4-BE49-F238E27FC236}">
                    <a16:creationId xmlns:a16="http://schemas.microsoft.com/office/drawing/2014/main" id="{22D26581-6CAB-8493-DC23-294C9C4BC77E}"/>
                  </a:ext>
                </a:extLst>
              </p:cNvPr>
              <p:cNvSpPr/>
              <p:nvPr/>
            </p:nvSpPr>
            <p:spPr>
              <a:xfrm>
                <a:off x="5554208" y="4240495"/>
                <a:ext cx="1231603" cy="4692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R" dirty="0">
                    <a:latin typeface="Trebuchet MS" panose="020B0703020202090204" pitchFamily="34" charset="0"/>
                  </a:rPr>
                  <a:t>PIM Core</a:t>
                </a:r>
              </a:p>
            </p:txBody>
          </p:sp>
          <p:cxnSp>
            <p:nvCxnSpPr>
              <p:cNvPr id="18" name="Straight Arrow Connector 17">
                <a:extLst>
                  <a:ext uri="{FF2B5EF4-FFF2-40B4-BE49-F238E27FC236}">
                    <a16:creationId xmlns:a16="http://schemas.microsoft.com/office/drawing/2014/main" id="{070AA65C-0E88-F1D6-FDC7-178740EC9312}"/>
                  </a:ext>
                </a:extLst>
              </p:cNvPr>
              <p:cNvCxnSpPr>
                <a:cxnSpLocks/>
                <a:stCxn id="16" idx="2"/>
                <a:endCxn id="15" idx="0"/>
              </p:cNvCxnSpPr>
              <p:nvPr/>
            </p:nvCxnSpPr>
            <p:spPr>
              <a:xfrm>
                <a:off x="6170010" y="4709725"/>
                <a:ext cx="0" cy="298438"/>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9" name="Group 8">
              <a:extLst>
                <a:ext uri="{FF2B5EF4-FFF2-40B4-BE49-F238E27FC236}">
                  <a16:creationId xmlns:a16="http://schemas.microsoft.com/office/drawing/2014/main" id="{21ECFF35-8CB2-5D92-B9D0-C4463AC89124}"/>
                </a:ext>
              </a:extLst>
            </p:cNvPr>
            <p:cNvGrpSpPr/>
            <p:nvPr/>
          </p:nvGrpSpPr>
          <p:grpSpPr>
            <a:xfrm>
              <a:off x="8051382" y="4570192"/>
              <a:ext cx="1231603" cy="1467547"/>
              <a:chOff x="5554208" y="4240495"/>
              <a:chExt cx="1231603" cy="1467547"/>
            </a:xfrm>
          </p:grpSpPr>
          <p:sp>
            <p:nvSpPr>
              <p:cNvPr id="11" name="Rounded Rectangle 10">
                <a:extLst>
                  <a:ext uri="{FF2B5EF4-FFF2-40B4-BE49-F238E27FC236}">
                    <a16:creationId xmlns:a16="http://schemas.microsoft.com/office/drawing/2014/main" id="{C2F73A4A-6317-FCEB-CF92-34F73753248D}"/>
                  </a:ext>
                </a:extLst>
              </p:cNvPr>
              <p:cNvSpPr/>
              <p:nvPr/>
            </p:nvSpPr>
            <p:spPr>
              <a:xfrm>
                <a:off x="5554208" y="5008163"/>
                <a:ext cx="1231603" cy="699879"/>
              </a:xfrm>
              <a:prstGeom prst="round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90000" rtlCol="0" anchor="ctr"/>
              <a:lstStyle/>
              <a:p>
                <a:pPr algn="ctr">
                  <a:lnSpc>
                    <a:spcPct val="80000"/>
                  </a:lnSpc>
                </a:pPr>
                <a:r>
                  <a:rPr lang="en-GR" dirty="0">
                    <a:latin typeface="Trebuchet MS" panose="020B0703020202090204" pitchFamily="34" charset="0"/>
                  </a:rPr>
                  <a:t>DRAM Bank</a:t>
                </a:r>
              </a:p>
            </p:txBody>
          </p:sp>
          <p:sp>
            <p:nvSpPr>
              <p:cNvPr id="12" name="Rounded Rectangle 11">
                <a:extLst>
                  <a:ext uri="{FF2B5EF4-FFF2-40B4-BE49-F238E27FC236}">
                    <a16:creationId xmlns:a16="http://schemas.microsoft.com/office/drawing/2014/main" id="{14CA5CE1-50E5-15C4-917F-6F90D092E84F}"/>
                  </a:ext>
                </a:extLst>
              </p:cNvPr>
              <p:cNvSpPr/>
              <p:nvPr/>
            </p:nvSpPr>
            <p:spPr>
              <a:xfrm>
                <a:off x="5554208" y="4240495"/>
                <a:ext cx="1231603" cy="469231"/>
              </a:xfrm>
              <a:prstGeom prst="roundRect">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R" dirty="0">
                    <a:latin typeface="Trebuchet MS" panose="020B0703020202090204" pitchFamily="34" charset="0"/>
                  </a:rPr>
                  <a:t>PIM Core</a:t>
                </a:r>
              </a:p>
            </p:txBody>
          </p:sp>
          <p:cxnSp>
            <p:nvCxnSpPr>
              <p:cNvPr id="13" name="Straight Arrow Connector 12">
                <a:extLst>
                  <a:ext uri="{FF2B5EF4-FFF2-40B4-BE49-F238E27FC236}">
                    <a16:creationId xmlns:a16="http://schemas.microsoft.com/office/drawing/2014/main" id="{140441F2-A2AA-C010-4521-BB2626D84F3B}"/>
                  </a:ext>
                </a:extLst>
              </p:cNvPr>
              <p:cNvCxnSpPr>
                <a:cxnSpLocks/>
                <a:stCxn id="12" idx="2"/>
                <a:endCxn id="11" idx="0"/>
              </p:cNvCxnSpPr>
              <p:nvPr/>
            </p:nvCxnSpPr>
            <p:spPr>
              <a:xfrm>
                <a:off x="6170010" y="4709725"/>
                <a:ext cx="0" cy="298438"/>
              </a:xfrm>
              <a:prstGeom prst="straightConnector1">
                <a:avLst/>
              </a:prstGeom>
              <a:ln w="28575">
                <a:solidFill>
                  <a:schemeClr val="tx1">
                    <a:lumMod val="85000"/>
                    <a:lumOff val="1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grpSp>
        <p:nvGrpSpPr>
          <p:cNvPr id="25" name="Group 24">
            <a:extLst>
              <a:ext uri="{FF2B5EF4-FFF2-40B4-BE49-F238E27FC236}">
                <a16:creationId xmlns:a16="http://schemas.microsoft.com/office/drawing/2014/main" id="{A3344881-AB16-8600-93C1-92997FE02701}"/>
              </a:ext>
            </a:extLst>
          </p:cNvPr>
          <p:cNvGrpSpPr/>
          <p:nvPr/>
        </p:nvGrpSpPr>
        <p:grpSpPr>
          <a:xfrm>
            <a:off x="644574" y="4411412"/>
            <a:ext cx="2529805" cy="1334154"/>
            <a:chOff x="284989" y="1547485"/>
            <a:chExt cx="4280711" cy="2204244"/>
          </a:xfrm>
        </p:grpSpPr>
        <p:pic>
          <p:nvPicPr>
            <p:cNvPr id="26" name="Picture 2" descr="GitHub - XinyueTan/Social-Network-Analysis-: Build three social network  diagrams of a school classroom and then analyze both centrality measures  and clusters within the network.">
              <a:extLst>
                <a:ext uri="{FF2B5EF4-FFF2-40B4-BE49-F238E27FC236}">
                  <a16:creationId xmlns:a16="http://schemas.microsoft.com/office/drawing/2014/main" id="{91D30017-F68D-5C63-242B-8401719C77E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2468"/>
            <a:stretch/>
          </p:blipFill>
          <p:spPr bwMode="auto">
            <a:xfrm>
              <a:off x="284989" y="1547485"/>
              <a:ext cx="4130128" cy="2204244"/>
            </a:xfrm>
            <a:prstGeom prst="rect">
              <a:avLst/>
            </a:prstGeom>
            <a:noFill/>
            <a:extLst>
              <a:ext uri="{909E8E84-426E-40DD-AFC4-6F175D3DCCD1}">
                <a14:hiddenFill xmlns:a14="http://schemas.microsoft.com/office/drawing/2010/main">
                  <a:solidFill>
                    <a:srgbClr val="FFFFFF"/>
                  </a:solidFill>
                </a14:hiddenFill>
              </a:ext>
            </a:extLst>
          </p:spPr>
        </p:pic>
        <p:sp>
          <p:nvSpPr>
            <p:cNvPr id="27" name="Freeform 26">
              <a:extLst>
                <a:ext uri="{FF2B5EF4-FFF2-40B4-BE49-F238E27FC236}">
                  <a16:creationId xmlns:a16="http://schemas.microsoft.com/office/drawing/2014/main" id="{19A8D0F0-76AE-E4D9-2875-B93FDF49904A}"/>
                </a:ext>
              </a:extLst>
            </p:cNvPr>
            <p:cNvSpPr/>
            <p:nvPr/>
          </p:nvSpPr>
          <p:spPr>
            <a:xfrm>
              <a:off x="4009872" y="2636160"/>
              <a:ext cx="555828" cy="174812"/>
            </a:xfrm>
            <a:custGeom>
              <a:avLst/>
              <a:gdLst>
                <a:gd name="connsiteX0" fmla="*/ 94428 w 555828"/>
                <a:gd name="connsiteY0" fmla="*/ 80683 h 228600"/>
                <a:gd name="connsiteX1" fmla="*/ 298 w 555828"/>
                <a:gd name="connsiteY1" fmla="*/ 134471 h 228600"/>
                <a:gd name="connsiteX2" fmla="*/ 54087 w 555828"/>
                <a:gd name="connsiteY2" fmla="*/ 201706 h 228600"/>
                <a:gd name="connsiteX3" fmla="*/ 269239 w 555828"/>
                <a:gd name="connsiteY3" fmla="*/ 228600 h 228600"/>
                <a:gd name="connsiteX4" fmla="*/ 551628 w 555828"/>
                <a:gd name="connsiteY4" fmla="*/ 215153 h 228600"/>
                <a:gd name="connsiteX5" fmla="*/ 511287 w 555828"/>
                <a:gd name="connsiteY5" fmla="*/ 174812 h 228600"/>
                <a:gd name="connsiteX6" fmla="*/ 497839 w 555828"/>
                <a:gd name="connsiteY6" fmla="*/ 134471 h 228600"/>
                <a:gd name="connsiteX7" fmla="*/ 484392 w 555828"/>
                <a:gd name="connsiteY7" fmla="*/ 80683 h 228600"/>
                <a:gd name="connsiteX8" fmla="*/ 349922 w 555828"/>
                <a:gd name="connsiteY8" fmla="*/ 40342 h 228600"/>
                <a:gd name="connsiteX9" fmla="*/ 107875 w 555828"/>
                <a:gd name="connsiteY9" fmla="*/ 13447 h 228600"/>
                <a:gd name="connsiteX10" fmla="*/ 54087 w 555828"/>
                <a:gd name="connsiteY10" fmla="*/ 0 h 228600"/>
                <a:gd name="connsiteX11" fmla="*/ 54087 w 555828"/>
                <a:gd name="connsiteY11" fmla="*/ 26895 h 228600"/>
                <a:gd name="connsiteX12" fmla="*/ 94428 w 555828"/>
                <a:gd name="connsiteY12" fmla="*/ 80683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828" h="228600">
                  <a:moveTo>
                    <a:pt x="94428" y="80683"/>
                  </a:moveTo>
                  <a:cubicBezTo>
                    <a:pt x="85463" y="98612"/>
                    <a:pt x="21303" y="105064"/>
                    <a:pt x="298" y="134471"/>
                  </a:cubicBezTo>
                  <a:cubicBezTo>
                    <a:pt x="-4316" y="140930"/>
                    <a:pt x="45998" y="198239"/>
                    <a:pt x="54087" y="201706"/>
                  </a:cubicBezTo>
                  <a:cubicBezTo>
                    <a:pt x="91494" y="217737"/>
                    <a:pt x="268335" y="228518"/>
                    <a:pt x="269239" y="228600"/>
                  </a:cubicBezTo>
                  <a:cubicBezTo>
                    <a:pt x="363369" y="224118"/>
                    <a:pt x="459636" y="235596"/>
                    <a:pt x="551628" y="215153"/>
                  </a:cubicBezTo>
                  <a:cubicBezTo>
                    <a:pt x="570192" y="211028"/>
                    <a:pt x="521836" y="190635"/>
                    <a:pt x="511287" y="174812"/>
                  </a:cubicBezTo>
                  <a:cubicBezTo>
                    <a:pt x="503424" y="163018"/>
                    <a:pt x="501733" y="148100"/>
                    <a:pt x="497839" y="134471"/>
                  </a:cubicBezTo>
                  <a:cubicBezTo>
                    <a:pt x="492762" y="116701"/>
                    <a:pt x="498424" y="92710"/>
                    <a:pt x="484392" y="80683"/>
                  </a:cubicBezTo>
                  <a:cubicBezTo>
                    <a:pt x="477211" y="74528"/>
                    <a:pt x="371865" y="43334"/>
                    <a:pt x="349922" y="40342"/>
                  </a:cubicBezTo>
                  <a:cubicBezTo>
                    <a:pt x="269488" y="29373"/>
                    <a:pt x="107875" y="13447"/>
                    <a:pt x="107875" y="13447"/>
                  </a:cubicBezTo>
                  <a:cubicBezTo>
                    <a:pt x="89946" y="8965"/>
                    <a:pt x="72568" y="0"/>
                    <a:pt x="54087" y="0"/>
                  </a:cubicBezTo>
                  <a:cubicBezTo>
                    <a:pt x="-53488" y="0"/>
                    <a:pt x="54084" y="26894"/>
                    <a:pt x="54087" y="26895"/>
                  </a:cubicBezTo>
                  <a:cubicBezTo>
                    <a:pt x="68951" y="71488"/>
                    <a:pt x="103393" y="62754"/>
                    <a:pt x="94428" y="80683"/>
                  </a:cubicBezTo>
                  <a:close/>
                </a:path>
              </a:pathLst>
            </a:cu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28" name="Freeform 27">
              <a:extLst>
                <a:ext uri="{FF2B5EF4-FFF2-40B4-BE49-F238E27FC236}">
                  <a16:creationId xmlns:a16="http://schemas.microsoft.com/office/drawing/2014/main" id="{A7ADB1E3-FC20-6746-739C-BD0254B0C120}"/>
                </a:ext>
              </a:extLst>
            </p:cNvPr>
            <p:cNvSpPr/>
            <p:nvPr/>
          </p:nvSpPr>
          <p:spPr>
            <a:xfrm>
              <a:off x="3731197" y="2904833"/>
              <a:ext cx="834503" cy="699247"/>
            </a:xfrm>
            <a:custGeom>
              <a:avLst/>
              <a:gdLst>
                <a:gd name="connsiteX0" fmla="*/ 470647 w 834503"/>
                <a:gd name="connsiteY0" fmla="*/ 53788 h 699247"/>
                <a:gd name="connsiteX1" fmla="*/ 376518 w 834503"/>
                <a:gd name="connsiteY1" fmla="*/ 134470 h 699247"/>
                <a:gd name="connsiteX2" fmla="*/ 336177 w 834503"/>
                <a:gd name="connsiteY2" fmla="*/ 147917 h 699247"/>
                <a:gd name="connsiteX3" fmla="*/ 255494 w 834503"/>
                <a:gd name="connsiteY3" fmla="*/ 188258 h 699247"/>
                <a:gd name="connsiteX4" fmla="*/ 228600 w 834503"/>
                <a:gd name="connsiteY4" fmla="*/ 215153 h 699247"/>
                <a:gd name="connsiteX5" fmla="*/ 188259 w 834503"/>
                <a:gd name="connsiteY5" fmla="*/ 228600 h 699247"/>
                <a:gd name="connsiteX6" fmla="*/ 67236 w 834503"/>
                <a:gd name="connsiteY6" fmla="*/ 282388 h 699247"/>
                <a:gd name="connsiteX7" fmla="*/ 26894 w 834503"/>
                <a:gd name="connsiteY7" fmla="*/ 295835 h 699247"/>
                <a:gd name="connsiteX8" fmla="*/ 13447 w 834503"/>
                <a:gd name="connsiteY8" fmla="*/ 349623 h 699247"/>
                <a:gd name="connsiteX9" fmla="*/ 0 w 834503"/>
                <a:gd name="connsiteY9" fmla="*/ 389964 h 699247"/>
                <a:gd name="connsiteX10" fmla="*/ 40341 w 834503"/>
                <a:gd name="connsiteY10" fmla="*/ 470647 h 699247"/>
                <a:gd name="connsiteX11" fmla="*/ 67236 w 834503"/>
                <a:gd name="connsiteY11" fmla="*/ 497541 h 699247"/>
                <a:gd name="connsiteX12" fmla="*/ 134471 w 834503"/>
                <a:gd name="connsiteY12" fmla="*/ 524435 h 699247"/>
                <a:gd name="connsiteX13" fmla="*/ 174812 w 834503"/>
                <a:gd name="connsiteY13" fmla="*/ 551329 h 699247"/>
                <a:gd name="connsiteX14" fmla="*/ 349624 w 834503"/>
                <a:gd name="connsiteY14" fmla="*/ 564776 h 699247"/>
                <a:gd name="connsiteX15" fmla="*/ 389965 w 834503"/>
                <a:gd name="connsiteY15" fmla="*/ 578223 h 699247"/>
                <a:gd name="connsiteX16" fmla="*/ 430306 w 834503"/>
                <a:gd name="connsiteY16" fmla="*/ 672353 h 699247"/>
                <a:gd name="connsiteX17" fmla="*/ 510988 w 834503"/>
                <a:gd name="connsiteY17" fmla="*/ 699247 h 699247"/>
                <a:gd name="connsiteX18" fmla="*/ 699247 w 834503"/>
                <a:gd name="connsiteY18" fmla="*/ 685800 h 699247"/>
                <a:gd name="connsiteX19" fmla="*/ 726141 w 834503"/>
                <a:gd name="connsiteY19" fmla="*/ 645458 h 699247"/>
                <a:gd name="connsiteX20" fmla="*/ 766483 w 834503"/>
                <a:gd name="connsiteY20" fmla="*/ 632011 h 699247"/>
                <a:gd name="connsiteX21" fmla="*/ 833718 w 834503"/>
                <a:gd name="connsiteY21" fmla="*/ 551329 h 699247"/>
                <a:gd name="connsiteX22" fmla="*/ 806824 w 834503"/>
                <a:gd name="connsiteY22" fmla="*/ 228600 h 699247"/>
                <a:gd name="connsiteX23" fmla="*/ 779930 w 834503"/>
                <a:gd name="connsiteY23" fmla="*/ 147917 h 699247"/>
                <a:gd name="connsiteX24" fmla="*/ 766483 w 834503"/>
                <a:gd name="connsiteY24" fmla="*/ 107576 h 699247"/>
                <a:gd name="connsiteX25" fmla="*/ 685800 w 834503"/>
                <a:gd name="connsiteY25" fmla="*/ 80682 h 699247"/>
                <a:gd name="connsiteX26" fmla="*/ 645459 w 834503"/>
                <a:gd name="connsiteY26" fmla="*/ 67235 h 699247"/>
                <a:gd name="connsiteX27" fmla="*/ 591671 w 834503"/>
                <a:gd name="connsiteY27" fmla="*/ 26894 h 699247"/>
                <a:gd name="connsiteX28" fmla="*/ 510988 w 834503"/>
                <a:gd name="connsiteY28" fmla="*/ 0 h 699247"/>
                <a:gd name="connsiteX29" fmla="*/ 470647 w 834503"/>
                <a:gd name="connsiteY29" fmla="*/ 53788 h 699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34503" h="699247">
                  <a:moveTo>
                    <a:pt x="470647" y="53788"/>
                  </a:moveTo>
                  <a:cubicBezTo>
                    <a:pt x="448235" y="76200"/>
                    <a:pt x="410373" y="110772"/>
                    <a:pt x="376518" y="134470"/>
                  </a:cubicBezTo>
                  <a:cubicBezTo>
                    <a:pt x="364906" y="142598"/>
                    <a:pt x="348855" y="141578"/>
                    <a:pt x="336177" y="147917"/>
                  </a:cubicBezTo>
                  <a:cubicBezTo>
                    <a:pt x="231909" y="200051"/>
                    <a:pt x="356892" y="154459"/>
                    <a:pt x="255494" y="188258"/>
                  </a:cubicBezTo>
                  <a:cubicBezTo>
                    <a:pt x="246529" y="197223"/>
                    <a:pt x="239471" y="208630"/>
                    <a:pt x="228600" y="215153"/>
                  </a:cubicBezTo>
                  <a:cubicBezTo>
                    <a:pt x="216446" y="222446"/>
                    <a:pt x="199327" y="219745"/>
                    <a:pt x="188259" y="228600"/>
                  </a:cubicBezTo>
                  <a:cubicBezTo>
                    <a:pt x="96408" y="302081"/>
                    <a:pt x="270275" y="253382"/>
                    <a:pt x="67236" y="282388"/>
                  </a:cubicBezTo>
                  <a:cubicBezTo>
                    <a:pt x="53789" y="286870"/>
                    <a:pt x="35749" y="284767"/>
                    <a:pt x="26894" y="295835"/>
                  </a:cubicBezTo>
                  <a:cubicBezTo>
                    <a:pt x="15349" y="310266"/>
                    <a:pt x="18524" y="331853"/>
                    <a:pt x="13447" y="349623"/>
                  </a:cubicBezTo>
                  <a:cubicBezTo>
                    <a:pt x="9553" y="363252"/>
                    <a:pt x="4482" y="376517"/>
                    <a:pt x="0" y="389964"/>
                  </a:cubicBezTo>
                  <a:cubicBezTo>
                    <a:pt x="14202" y="432572"/>
                    <a:pt x="10550" y="433409"/>
                    <a:pt x="40341" y="470647"/>
                  </a:cubicBezTo>
                  <a:cubicBezTo>
                    <a:pt x="48261" y="480547"/>
                    <a:pt x="56228" y="491251"/>
                    <a:pt x="67236" y="497541"/>
                  </a:cubicBezTo>
                  <a:cubicBezTo>
                    <a:pt x="88194" y="509517"/>
                    <a:pt x="112881" y="513640"/>
                    <a:pt x="134471" y="524435"/>
                  </a:cubicBezTo>
                  <a:cubicBezTo>
                    <a:pt x="148926" y="531663"/>
                    <a:pt x="158928" y="548351"/>
                    <a:pt x="174812" y="551329"/>
                  </a:cubicBezTo>
                  <a:cubicBezTo>
                    <a:pt x="232254" y="562099"/>
                    <a:pt x="291353" y="560294"/>
                    <a:pt x="349624" y="564776"/>
                  </a:cubicBezTo>
                  <a:cubicBezTo>
                    <a:pt x="363071" y="569258"/>
                    <a:pt x="382102" y="566429"/>
                    <a:pt x="389965" y="578223"/>
                  </a:cubicBezTo>
                  <a:cubicBezTo>
                    <a:pt x="422855" y="627558"/>
                    <a:pt x="377845" y="646122"/>
                    <a:pt x="430306" y="672353"/>
                  </a:cubicBezTo>
                  <a:cubicBezTo>
                    <a:pt x="455662" y="685031"/>
                    <a:pt x="510988" y="699247"/>
                    <a:pt x="510988" y="699247"/>
                  </a:cubicBezTo>
                  <a:cubicBezTo>
                    <a:pt x="573741" y="694765"/>
                    <a:pt x="638213" y="701059"/>
                    <a:pt x="699247" y="685800"/>
                  </a:cubicBezTo>
                  <a:cubicBezTo>
                    <a:pt x="714926" y="681880"/>
                    <a:pt x="713521" y="655554"/>
                    <a:pt x="726141" y="645458"/>
                  </a:cubicBezTo>
                  <a:cubicBezTo>
                    <a:pt x="737210" y="636603"/>
                    <a:pt x="753036" y="636493"/>
                    <a:pt x="766483" y="632011"/>
                  </a:cubicBezTo>
                  <a:cubicBezTo>
                    <a:pt x="775242" y="623252"/>
                    <a:pt x="832827" y="570942"/>
                    <a:pt x="833718" y="551329"/>
                  </a:cubicBezTo>
                  <a:cubicBezTo>
                    <a:pt x="836621" y="487474"/>
                    <a:pt x="832293" y="321986"/>
                    <a:pt x="806824" y="228600"/>
                  </a:cubicBezTo>
                  <a:cubicBezTo>
                    <a:pt x="799365" y="201250"/>
                    <a:pt x="788895" y="174811"/>
                    <a:pt x="779930" y="147917"/>
                  </a:cubicBezTo>
                  <a:cubicBezTo>
                    <a:pt x="775448" y="134470"/>
                    <a:pt x="779930" y="112058"/>
                    <a:pt x="766483" y="107576"/>
                  </a:cubicBezTo>
                  <a:lnTo>
                    <a:pt x="685800" y="80682"/>
                  </a:lnTo>
                  <a:lnTo>
                    <a:pt x="645459" y="67235"/>
                  </a:lnTo>
                  <a:cubicBezTo>
                    <a:pt x="627530" y="53788"/>
                    <a:pt x="611717" y="36917"/>
                    <a:pt x="591671" y="26894"/>
                  </a:cubicBezTo>
                  <a:cubicBezTo>
                    <a:pt x="566315" y="14216"/>
                    <a:pt x="510988" y="0"/>
                    <a:pt x="510988" y="0"/>
                  </a:cubicBezTo>
                  <a:cubicBezTo>
                    <a:pt x="464633" y="15452"/>
                    <a:pt x="493059" y="31376"/>
                    <a:pt x="470647" y="53788"/>
                  </a:cubicBezTo>
                  <a:close/>
                </a:path>
              </a:pathLst>
            </a:cu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grpSp>
      <p:sp>
        <p:nvSpPr>
          <p:cNvPr id="31" name="TextBox 30">
            <a:extLst>
              <a:ext uri="{FF2B5EF4-FFF2-40B4-BE49-F238E27FC236}">
                <a16:creationId xmlns:a16="http://schemas.microsoft.com/office/drawing/2014/main" id="{3C5AD4B1-951F-B435-1138-7B0D864FD9C0}"/>
              </a:ext>
            </a:extLst>
          </p:cNvPr>
          <p:cNvSpPr txBox="1"/>
          <p:nvPr/>
        </p:nvSpPr>
        <p:spPr>
          <a:xfrm>
            <a:off x="788761" y="5647691"/>
            <a:ext cx="1981889" cy="369332"/>
          </a:xfrm>
          <a:prstGeom prst="rect">
            <a:avLst/>
          </a:prstGeom>
          <a:noFill/>
        </p:spPr>
        <p:txBody>
          <a:bodyPr wrap="none" rtlCol="0">
            <a:spAutoFit/>
          </a:bodyPr>
          <a:lstStyle/>
          <a:p>
            <a:r>
              <a:rPr lang="en-GR" dirty="0">
                <a:latin typeface="Trebuchet MS" panose="020B0703020202090204" pitchFamily="34" charset="0"/>
              </a:rPr>
              <a:t>Real-world Graph</a:t>
            </a:r>
          </a:p>
        </p:txBody>
      </p:sp>
      <p:sp>
        <p:nvSpPr>
          <p:cNvPr id="32" name="TextBox 31">
            <a:extLst>
              <a:ext uri="{FF2B5EF4-FFF2-40B4-BE49-F238E27FC236}">
                <a16:creationId xmlns:a16="http://schemas.microsoft.com/office/drawing/2014/main" id="{BA1222BA-0743-9756-ED25-EE40B26860A0}"/>
              </a:ext>
            </a:extLst>
          </p:cNvPr>
          <p:cNvSpPr txBox="1"/>
          <p:nvPr/>
        </p:nvSpPr>
        <p:spPr>
          <a:xfrm>
            <a:off x="3886988" y="3746339"/>
            <a:ext cx="1847237" cy="369332"/>
          </a:xfrm>
          <a:prstGeom prst="rect">
            <a:avLst/>
          </a:prstGeom>
          <a:noFill/>
        </p:spPr>
        <p:txBody>
          <a:bodyPr wrap="none" rtlCol="0">
            <a:spAutoFit/>
          </a:bodyPr>
          <a:lstStyle/>
          <a:p>
            <a:r>
              <a:rPr lang="en-GR" dirty="0">
                <a:latin typeface="Trebuchet MS" panose="020B0703020202090204" pitchFamily="34" charset="0"/>
              </a:rPr>
              <a:t>Real PIM System</a:t>
            </a:r>
          </a:p>
        </p:txBody>
      </p:sp>
      <p:sp>
        <p:nvSpPr>
          <p:cNvPr id="33" name="Right Arrow 32">
            <a:extLst>
              <a:ext uri="{FF2B5EF4-FFF2-40B4-BE49-F238E27FC236}">
                <a16:creationId xmlns:a16="http://schemas.microsoft.com/office/drawing/2014/main" id="{A5E47001-A654-3D77-E6CC-E85604C8ADFC}"/>
              </a:ext>
            </a:extLst>
          </p:cNvPr>
          <p:cNvSpPr/>
          <p:nvPr/>
        </p:nvSpPr>
        <p:spPr>
          <a:xfrm>
            <a:off x="3068898" y="5108158"/>
            <a:ext cx="728163" cy="369332"/>
          </a:xfrm>
          <a:prstGeom prst="rightArrow">
            <a:avLst>
              <a:gd name="adj1" fmla="val 37778"/>
              <a:gd name="adj2" fmla="val 46944"/>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dirty="0"/>
          </a:p>
        </p:txBody>
      </p:sp>
      <p:pic>
        <p:nvPicPr>
          <p:cNvPr id="34" name="Picture 6" descr="Library - Free education icons">
            <a:extLst>
              <a:ext uri="{FF2B5EF4-FFF2-40B4-BE49-F238E27FC236}">
                <a16:creationId xmlns:a16="http://schemas.microsoft.com/office/drawing/2014/main" id="{9DD63718-55AD-6168-0889-53B2865010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33452" y="4292585"/>
            <a:ext cx="1474856" cy="1474856"/>
          </a:xfrm>
          <a:prstGeom prst="rect">
            <a:avLst/>
          </a:prstGeom>
          <a:noFill/>
          <a:extLst>
            <a:ext uri="{909E8E84-426E-40DD-AFC4-6F175D3DCCD1}">
              <a14:hiddenFill xmlns:a14="http://schemas.microsoft.com/office/drawing/2010/main">
                <a:solidFill>
                  <a:srgbClr val="FFFFFF"/>
                </a:solidFill>
              </a14:hiddenFill>
            </a:ext>
          </a:extLst>
        </p:spPr>
      </p:pic>
      <p:sp>
        <p:nvSpPr>
          <p:cNvPr id="36" name="Right Arrow 35">
            <a:extLst>
              <a:ext uri="{FF2B5EF4-FFF2-40B4-BE49-F238E27FC236}">
                <a16:creationId xmlns:a16="http://schemas.microsoft.com/office/drawing/2014/main" id="{3B345E86-5869-FCEA-ADCC-F9161B5A3B99}"/>
              </a:ext>
            </a:extLst>
          </p:cNvPr>
          <p:cNvSpPr/>
          <p:nvPr/>
        </p:nvSpPr>
        <p:spPr>
          <a:xfrm rot="5400000">
            <a:off x="4435343" y="4198344"/>
            <a:ext cx="556831" cy="418536"/>
          </a:xfrm>
          <a:prstGeom prst="rightArrow">
            <a:avLst>
              <a:gd name="adj1" fmla="val 37778"/>
              <a:gd name="adj2" fmla="val 46944"/>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dirty="0"/>
          </a:p>
        </p:txBody>
      </p:sp>
      <p:pic>
        <p:nvPicPr>
          <p:cNvPr id="41" name="Graphic 40" descr="Gears">
            <a:extLst>
              <a:ext uri="{FF2B5EF4-FFF2-40B4-BE49-F238E27FC236}">
                <a16:creationId xmlns:a16="http://schemas.microsoft.com/office/drawing/2014/main" id="{B08FB1DC-735C-5A3F-53BE-F7806A26CD4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08" y="4639089"/>
            <a:ext cx="1703294" cy="1703294"/>
          </a:xfrm>
          <a:prstGeom prst="rect">
            <a:avLst/>
          </a:prstGeom>
        </p:spPr>
      </p:pic>
      <p:sp>
        <p:nvSpPr>
          <p:cNvPr id="42" name="Right Arrow 41">
            <a:extLst>
              <a:ext uri="{FF2B5EF4-FFF2-40B4-BE49-F238E27FC236}">
                <a16:creationId xmlns:a16="http://schemas.microsoft.com/office/drawing/2014/main" id="{6B15CF4C-71F9-3020-F7F4-5AAC819CAB4A}"/>
              </a:ext>
            </a:extLst>
          </p:cNvPr>
          <p:cNvSpPr/>
          <p:nvPr/>
        </p:nvSpPr>
        <p:spPr>
          <a:xfrm>
            <a:off x="5375702" y="5108158"/>
            <a:ext cx="728163" cy="369332"/>
          </a:xfrm>
          <a:prstGeom prst="rightArrow">
            <a:avLst>
              <a:gd name="adj1" fmla="val 37778"/>
              <a:gd name="adj2" fmla="val 46944"/>
            </a:avLst>
          </a:prstGeom>
          <a:gradFill flip="none" rotWithShape="1">
            <a:gsLst>
              <a:gs pos="0">
                <a:srgbClr val="F48D0F">
                  <a:shade val="30000"/>
                  <a:satMod val="115000"/>
                </a:srgbClr>
              </a:gs>
              <a:gs pos="50000">
                <a:srgbClr val="F48D0F">
                  <a:shade val="67500"/>
                  <a:satMod val="115000"/>
                </a:srgbClr>
              </a:gs>
              <a:gs pos="100000">
                <a:srgbClr val="F48D0F">
                  <a:shade val="100000"/>
                  <a:satMod val="115000"/>
                </a:srgb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dirty="0"/>
          </a:p>
        </p:txBody>
      </p:sp>
      <p:sp>
        <p:nvSpPr>
          <p:cNvPr id="43" name="TextBox 42">
            <a:extLst>
              <a:ext uri="{FF2B5EF4-FFF2-40B4-BE49-F238E27FC236}">
                <a16:creationId xmlns:a16="http://schemas.microsoft.com/office/drawing/2014/main" id="{3C3F932A-F056-567C-B2B9-9843B07EC590}"/>
              </a:ext>
            </a:extLst>
          </p:cNvPr>
          <p:cNvSpPr txBox="1"/>
          <p:nvPr/>
        </p:nvSpPr>
        <p:spPr>
          <a:xfrm>
            <a:off x="3784301" y="6169581"/>
            <a:ext cx="1479508" cy="369332"/>
          </a:xfrm>
          <a:prstGeom prst="rect">
            <a:avLst/>
          </a:prstGeom>
          <a:noFill/>
        </p:spPr>
        <p:txBody>
          <a:bodyPr wrap="none" rtlCol="0">
            <a:spAutoFit/>
          </a:bodyPr>
          <a:lstStyle/>
          <a:p>
            <a:r>
              <a:rPr lang="en-GR" dirty="0">
                <a:latin typeface="Trebuchet MS" panose="020B0703020202090204" pitchFamily="34" charset="0"/>
              </a:rPr>
              <a:t>PyGim Tuner</a:t>
            </a:r>
          </a:p>
        </p:txBody>
      </p:sp>
      <p:sp>
        <p:nvSpPr>
          <p:cNvPr id="44" name="TextBox 43">
            <a:extLst>
              <a:ext uri="{FF2B5EF4-FFF2-40B4-BE49-F238E27FC236}">
                <a16:creationId xmlns:a16="http://schemas.microsoft.com/office/drawing/2014/main" id="{8BC66D9C-ACB3-FE6B-75DD-71EA96E0AB77}"/>
              </a:ext>
            </a:extLst>
          </p:cNvPr>
          <p:cNvSpPr txBox="1"/>
          <p:nvPr/>
        </p:nvSpPr>
        <p:spPr>
          <a:xfrm>
            <a:off x="6352125" y="5507898"/>
            <a:ext cx="2200026" cy="369332"/>
          </a:xfrm>
          <a:prstGeom prst="rect">
            <a:avLst/>
          </a:prstGeom>
          <a:noFill/>
        </p:spPr>
        <p:txBody>
          <a:bodyPr wrap="none" rtlCol="0">
            <a:spAutoFit/>
          </a:bodyPr>
          <a:lstStyle/>
          <a:p>
            <a:r>
              <a:rPr lang="en-GR" dirty="0">
                <a:latin typeface="Trebuchet MS" panose="020B0703020202090204" pitchFamily="34" charset="0"/>
              </a:rPr>
              <a:t>PyGim PaF Strategy</a:t>
            </a:r>
          </a:p>
        </p:txBody>
      </p:sp>
    </p:spTree>
    <p:extLst>
      <p:ext uri="{BB962C8B-B14F-4D97-AF65-F5344CB8AC3E}">
        <p14:creationId xmlns:p14="http://schemas.microsoft.com/office/powerpoint/2010/main" val="3494834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5</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accent3"/>
                </a:solidFill>
                <a:latin typeface="Trebuchet MS" panose="020B0703020202090204" pitchFamily="34" charset="0"/>
              </a:rPr>
              <a:t>Sparse Computational Kernels</a:t>
            </a:r>
          </a:p>
        </p:txBody>
      </p:sp>
      <p:sp>
        <p:nvSpPr>
          <p:cNvPr id="38" name="Content Placeholder 2">
            <a:extLst>
              <a:ext uri="{FF2B5EF4-FFF2-40B4-BE49-F238E27FC236}">
                <a16:creationId xmlns:a16="http://schemas.microsoft.com/office/drawing/2014/main" id="{0441BABB-655B-4E41-B839-2B5B6A765097}"/>
              </a:ext>
            </a:extLst>
          </p:cNvPr>
          <p:cNvSpPr>
            <a:spLocks noGrp="1"/>
          </p:cNvSpPr>
          <p:nvPr>
            <p:ph idx="1"/>
          </p:nvPr>
        </p:nvSpPr>
        <p:spPr>
          <a:xfrm>
            <a:off x="391581" y="874422"/>
            <a:ext cx="8360840" cy="5667072"/>
          </a:xfrm>
        </p:spPr>
        <p:txBody>
          <a:bodyPr>
            <a:normAutofit/>
          </a:bodyPr>
          <a:lstStyle/>
          <a:p>
            <a:pPr indent="-264600">
              <a:lnSpc>
                <a:spcPct val="100000"/>
              </a:lnSpc>
              <a:spcBef>
                <a:spcPts val="0"/>
              </a:spcBef>
              <a:spcAft>
                <a:spcPts val="200"/>
              </a:spcAft>
              <a:buFont typeface="Wingdings" pitchFamily="2" charset="2"/>
              <a:buChar char="§"/>
            </a:pPr>
            <a:r>
              <a:rPr lang="en-GB" dirty="0">
                <a:solidFill>
                  <a:schemeClr val="tx1">
                    <a:lumMod val="85000"/>
                    <a:lumOff val="15000"/>
                  </a:schemeClr>
                </a:solidFill>
                <a:latin typeface="Trebuchet MS" panose="020B0703020202090204" pitchFamily="34" charset="0"/>
              </a:rPr>
              <a:t>E.g., Sparse Matrix Vector/Matrix Multiplication</a:t>
            </a:r>
          </a:p>
          <a:p>
            <a:pPr indent="-264600">
              <a:lnSpc>
                <a:spcPct val="100000"/>
              </a:lnSpc>
              <a:spcBef>
                <a:spcPts val="0"/>
              </a:spcBef>
              <a:spcAft>
                <a:spcPts val="200"/>
              </a:spcAft>
              <a:buFont typeface="Wingdings" pitchFamily="2" charset="2"/>
              <a:buChar char="§"/>
            </a:pPr>
            <a:r>
              <a:rPr lang="en-GB" dirty="0">
                <a:solidFill>
                  <a:schemeClr val="tx1">
                    <a:lumMod val="85000"/>
                    <a:lumOff val="15000"/>
                  </a:schemeClr>
                </a:solidFill>
                <a:latin typeface="Trebuchet MS" panose="020B0703020202090204" pitchFamily="34" charset="0"/>
              </a:rPr>
              <a:t>Characteristics:</a:t>
            </a:r>
          </a:p>
          <a:p>
            <a:pPr lvl="1" indent="-264600">
              <a:lnSpc>
                <a:spcPct val="100000"/>
              </a:lnSpc>
              <a:spcBef>
                <a:spcPts val="0"/>
              </a:spcBef>
              <a:spcAft>
                <a:spcPts val="200"/>
              </a:spcAft>
              <a:buFont typeface="Wingdings" pitchFamily="2" charset="2"/>
              <a:buChar char="§"/>
            </a:pPr>
            <a:r>
              <a:rPr lang="en-GB" dirty="0">
                <a:solidFill>
                  <a:schemeClr val="accent2"/>
                </a:solidFill>
                <a:latin typeface="Trebuchet MS" panose="020B0703020202090204" pitchFamily="34" charset="0"/>
              </a:rPr>
              <a:t>Random</a:t>
            </a:r>
            <a:r>
              <a:rPr lang="en-GB" dirty="0">
                <a:solidFill>
                  <a:schemeClr val="tx1">
                    <a:lumMod val="85000"/>
                    <a:lumOff val="15000"/>
                  </a:schemeClr>
                </a:solidFill>
                <a:latin typeface="Trebuchet MS" panose="020B0703020202090204" pitchFamily="34" charset="0"/>
              </a:rPr>
              <a:t> memory accesses</a:t>
            </a:r>
          </a:p>
          <a:p>
            <a:pPr lvl="2" indent="-264600">
              <a:lnSpc>
                <a:spcPct val="100000"/>
              </a:lnSpc>
              <a:spcBef>
                <a:spcPts val="0"/>
              </a:spcBef>
              <a:spcAft>
                <a:spcPts val="200"/>
              </a:spcAft>
              <a:buFont typeface="Wingdings" pitchFamily="2" charset="2"/>
              <a:buChar char="§"/>
            </a:pPr>
            <a:r>
              <a:rPr lang="en-GB" dirty="0">
                <a:solidFill>
                  <a:schemeClr val="tx1">
                    <a:lumMod val="85000"/>
                    <a:lumOff val="15000"/>
                  </a:schemeClr>
                </a:solidFill>
                <a:latin typeface="Trebuchet MS" panose="020B0703020202090204" pitchFamily="34" charset="0"/>
              </a:rPr>
              <a:t>Not sequential/</a:t>
            </a:r>
            <a:r>
              <a:rPr lang="en-GB" dirty="0" err="1">
                <a:solidFill>
                  <a:schemeClr val="tx1">
                    <a:lumMod val="85000"/>
                    <a:lumOff val="15000"/>
                  </a:schemeClr>
                </a:solidFill>
                <a:latin typeface="Trebuchet MS" panose="020B0703020202090204" pitchFamily="34" charset="0"/>
              </a:rPr>
              <a:t>strided</a:t>
            </a:r>
            <a:endParaRPr lang="en-GB" dirty="0">
              <a:solidFill>
                <a:schemeClr val="tx1">
                  <a:lumMod val="85000"/>
                  <a:lumOff val="15000"/>
                </a:schemeClr>
              </a:solidFill>
              <a:latin typeface="Trebuchet MS" panose="020B0703020202090204" pitchFamily="34" charset="0"/>
            </a:endParaRPr>
          </a:p>
          <a:p>
            <a:pPr lvl="2" indent="-264600">
              <a:lnSpc>
                <a:spcPct val="100000"/>
              </a:lnSpc>
              <a:spcBef>
                <a:spcPts val="0"/>
              </a:spcBef>
              <a:spcAft>
                <a:spcPts val="200"/>
              </a:spcAft>
              <a:buFont typeface="Wingdings" pitchFamily="2" charset="2"/>
              <a:buChar char="§"/>
            </a:pPr>
            <a:r>
              <a:rPr lang="en-GB" dirty="0">
                <a:solidFill>
                  <a:schemeClr val="tx1">
                    <a:lumMod val="85000"/>
                    <a:lumOff val="15000"/>
                  </a:schemeClr>
                </a:solidFill>
                <a:latin typeface="Trebuchet MS" panose="020B0703020202090204" pitchFamily="34" charset="0"/>
              </a:rPr>
              <a:t>Input-driven</a:t>
            </a:r>
          </a:p>
          <a:p>
            <a:pPr lvl="1" indent="-264600">
              <a:lnSpc>
                <a:spcPct val="100000"/>
              </a:lnSpc>
              <a:spcBef>
                <a:spcPts val="0"/>
              </a:spcBef>
              <a:spcAft>
                <a:spcPts val="200"/>
              </a:spcAft>
              <a:buFont typeface="Wingdings" pitchFamily="2" charset="2"/>
              <a:buChar char="§"/>
            </a:pPr>
            <a:r>
              <a:rPr lang="en-GB" dirty="0">
                <a:solidFill>
                  <a:schemeClr val="accent2"/>
                </a:solidFill>
                <a:latin typeface="Trebuchet MS" panose="020B0703020202090204" pitchFamily="34" charset="0"/>
              </a:rPr>
              <a:t>Low</a:t>
            </a:r>
            <a:r>
              <a:rPr lang="en-GB" dirty="0">
                <a:solidFill>
                  <a:schemeClr val="tx1">
                    <a:lumMod val="85000"/>
                    <a:lumOff val="15000"/>
                  </a:schemeClr>
                </a:solidFill>
                <a:latin typeface="Trebuchet MS" panose="020B0703020202090204" pitchFamily="34" charset="0"/>
              </a:rPr>
              <a:t> arithmetic intensity</a:t>
            </a:r>
          </a:p>
          <a:p>
            <a:pPr indent="-264600">
              <a:lnSpc>
                <a:spcPct val="100000"/>
              </a:lnSpc>
              <a:spcBef>
                <a:spcPts val="0"/>
              </a:spcBef>
              <a:spcAft>
                <a:spcPts val="200"/>
              </a:spcAft>
              <a:buFont typeface="Wingdings" pitchFamily="2" charset="2"/>
              <a:buChar char="§"/>
            </a:pPr>
            <a:r>
              <a:rPr lang="en-GB" dirty="0">
                <a:solidFill>
                  <a:schemeClr val="accent2"/>
                </a:solidFill>
                <a:latin typeface="Trebuchet MS" panose="020B0703020202090204" pitchFamily="34" charset="0"/>
              </a:rPr>
              <a:t>Highly memory-bound </a:t>
            </a:r>
            <a:r>
              <a:rPr lang="en-GB" dirty="0">
                <a:solidFill>
                  <a:schemeClr val="tx1">
                    <a:lumMod val="85000"/>
                    <a:lumOff val="15000"/>
                  </a:schemeClr>
                </a:solidFill>
                <a:latin typeface="Trebuchet MS" panose="020B0703020202090204" pitchFamily="34" charset="0"/>
              </a:rPr>
              <a:t>kernels in CPUs/GPUs</a:t>
            </a:r>
          </a:p>
        </p:txBody>
      </p:sp>
      <p:grpSp>
        <p:nvGrpSpPr>
          <p:cNvPr id="67" name="Group 66">
            <a:extLst>
              <a:ext uri="{FF2B5EF4-FFF2-40B4-BE49-F238E27FC236}">
                <a16:creationId xmlns:a16="http://schemas.microsoft.com/office/drawing/2014/main" id="{34E70053-A92F-13F9-44A4-EE456DE281C1}"/>
              </a:ext>
            </a:extLst>
          </p:cNvPr>
          <p:cNvGrpSpPr>
            <a:grpSpLocks noChangeAspect="1"/>
          </p:cNvGrpSpPr>
          <p:nvPr/>
        </p:nvGrpSpPr>
        <p:grpSpPr>
          <a:xfrm>
            <a:off x="1489014" y="4213298"/>
            <a:ext cx="5768838" cy="2551290"/>
            <a:chOff x="1242475" y="3253902"/>
            <a:chExt cx="7779973" cy="3440703"/>
          </a:xfrm>
        </p:grpSpPr>
        <p:grpSp>
          <p:nvGrpSpPr>
            <p:cNvPr id="68" name="Group 67">
              <a:extLst>
                <a:ext uri="{FF2B5EF4-FFF2-40B4-BE49-F238E27FC236}">
                  <a16:creationId xmlns:a16="http://schemas.microsoft.com/office/drawing/2014/main" id="{2A0C61B4-1C7C-8B23-D7F4-F58AE9524948}"/>
                </a:ext>
              </a:extLst>
            </p:cNvPr>
            <p:cNvGrpSpPr/>
            <p:nvPr/>
          </p:nvGrpSpPr>
          <p:grpSpPr>
            <a:xfrm>
              <a:off x="1242475" y="3253902"/>
              <a:ext cx="7779973" cy="3440703"/>
              <a:chOff x="1242475" y="3253902"/>
              <a:chExt cx="7779973" cy="3440703"/>
            </a:xfrm>
          </p:grpSpPr>
          <p:grpSp>
            <p:nvGrpSpPr>
              <p:cNvPr id="94" name="Group 93">
                <a:extLst>
                  <a:ext uri="{FF2B5EF4-FFF2-40B4-BE49-F238E27FC236}">
                    <a16:creationId xmlns:a16="http://schemas.microsoft.com/office/drawing/2014/main" id="{2E68F78C-9D82-339E-79A5-B15CE0DCF091}"/>
                  </a:ext>
                </a:extLst>
              </p:cNvPr>
              <p:cNvGrpSpPr/>
              <p:nvPr/>
            </p:nvGrpSpPr>
            <p:grpSpPr>
              <a:xfrm>
                <a:off x="1612877" y="3253902"/>
                <a:ext cx="7409571" cy="3169634"/>
                <a:chOff x="1612877" y="3118438"/>
                <a:chExt cx="7409571" cy="3169634"/>
              </a:xfrm>
            </p:grpSpPr>
            <p:cxnSp>
              <p:nvCxnSpPr>
                <p:cNvPr id="97" name="Straight Arrow Connector 96">
                  <a:extLst>
                    <a:ext uri="{FF2B5EF4-FFF2-40B4-BE49-F238E27FC236}">
                      <a16:creationId xmlns:a16="http://schemas.microsoft.com/office/drawing/2014/main" id="{44B16ACE-2995-D7D2-6E30-F6EF91F54C56}"/>
                    </a:ext>
                  </a:extLst>
                </p:cNvPr>
                <p:cNvCxnSpPr>
                  <a:cxnSpLocks/>
                </p:cNvCxnSpPr>
                <p:nvPr/>
              </p:nvCxnSpPr>
              <p:spPr>
                <a:xfrm flipV="1">
                  <a:off x="1821579" y="3118438"/>
                  <a:ext cx="0" cy="3169634"/>
                </a:xfrm>
                <a:prstGeom prst="straightConnector1">
                  <a:avLst/>
                </a:prstGeom>
                <a:ln w="50800">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8" name="Straight Arrow Connector 97">
                  <a:extLst>
                    <a:ext uri="{FF2B5EF4-FFF2-40B4-BE49-F238E27FC236}">
                      <a16:creationId xmlns:a16="http://schemas.microsoft.com/office/drawing/2014/main" id="{AA1B8620-0457-6B8F-5184-07763A641B1D}"/>
                    </a:ext>
                  </a:extLst>
                </p:cNvPr>
                <p:cNvCxnSpPr/>
                <p:nvPr/>
              </p:nvCxnSpPr>
              <p:spPr>
                <a:xfrm>
                  <a:off x="1612877" y="6051884"/>
                  <a:ext cx="7409571" cy="0"/>
                </a:xfrm>
                <a:prstGeom prst="straightConnector1">
                  <a:avLst/>
                </a:prstGeom>
                <a:ln w="50800">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95" name="TextBox 94">
                <a:extLst>
                  <a:ext uri="{FF2B5EF4-FFF2-40B4-BE49-F238E27FC236}">
                    <a16:creationId xmlns:a16="http://schemas.microsoft.com/office/drawing/2014/main" id="{F671136E-2271-F2BC-8EE8-5E3A1A820A14}"/>
                  </a:ext>
                </a:extLst>
              </p:cNvPr>
              <p:cNvSpPr txBox="1"/>
              <p:nvPr/>
            </p:nvSpPr>
            <p:spPr>
              <a:xfrm>
                <a:off x="3793150" y="6166716"/>
                <a:ext cx="3363843" cy="527889"/>
              </a:xfrm>
              <a:prstGeom prst="rect">
                <a:avLst/>
              </a:prstGeom>
              <a:noFill/>
            </p:spPr>
            <p:txBody>
              <a:bodyPr wrap="none" rtlCol="0">
                <a:spAutoFit/>
              </a:bodyPr>
              <a:lstStyle/>
              <a:p>
                <a:r>
                  <a:rPr lang="en-GR" sz="2400" dirty="0">
                    <a:solidFill>
                      <a:schemeClr val="tx1">
                        <a:lumMod val="85000"/>
                        <a:lumOff val="15000"/>
                      </a:schemeClr>
                    </a:solidFill>
                    <a:latin typeface="Trebuchet MS" panose="020B0703020202090204" pitchFamily="34" charset="0"/>
                  </a:rPr>
                  <a:t>Arithmetic Intensity</a:t>
                </a:r>
              </a:p>
            </p:txBody>
          </p:sp>
          <p:sp>
            <p:nvSpPr>
              <p:cNvPr id="96" name="TextBox 95">
                <a:extLst>
                  <a:ext uri="{FF2B5EF4-FFF2-40B4-BE49-F238E27FC236}">
                    <a16:creationId xmlns:a16="http://schemas.microsoft.com/office/drawing/2014/main" id="{70FEAB8A-6E51-B25F-21E2-E4687DC9E166}"/>
                  </a:ext>
                </a:extLst>
              </p:cNvPr>
              <p:cNvSpPr txBox="1"/>
              <p:nvPr/>
            </p:nvSpPr>
            <p:spPr>
              <a:xfrm rot="16200000">
                <a:off x="400053" y="4615677"/>
                <a:ext cx="2212738" cy="527893"/>
              </a:xfrm>
              <a:prstGeom prst="rect">
                <a:avLst/>
              </a:prstGeom>
              <a:noFill/>
            </p:spPr>
            <p:txBody>
              <a:bodyPr wrap="none" rtlCol="0">
                <a:spAutoFit/>
              </a:bodyPr>
              <a:lstStyle/>
              <a:p>
                <a:r>
                  <a:rPr lang="en-GR" sz="2400" dirty="0">
                    <a:solidFill>
                      <a:schemeClr val="tx1">
                        <a:lumMod val="85000"/>
                        <a:lumOff val="15000"/>
                      </a:schemeClr>
                    </a:solidFill>
                    <a:latin typeface="Trebuchet MS" panose="020B0703020202090204" pitchFamily="34" charset="0"/>
                  </a:rPr>
                  <a:t>Performance</a:t>
                </a:r>
              </a:p>
            </p:txBody>
          </p:sp>
        </p:grpSp>
        <p:sp>
          <p:nvSpPr>
            <p:cNvPr id="69" name="TextBox 68">
              <a:extLst>
                <a:ext uri="{FF2B5EF4-FFF2-40B4-BE49-F238E27FC236}">
                  <a16:creationId xmlns:a16="http://schemas.microsoft.com/office/drawing/2014/main" id="{758245A2-8E6F-1589-0833-C539A7A2A00F}"/>
                </a:ext>
              </a:extLst>
            </p:cNvPr>
            <p:cNvSpPr txBox="1"/>
            <p:nvPr/>
          </p:nvSpPr>
          <p:spPr>
            <a:xfrm>
              <a:off x="4616371" y="3560560"/>
              <a:ext cx="4106810" cy="460729"/>
            </a:xfrm>
            <a:prstGeom prst="rect">
              <a:avLst/>
            </a:prstGeom>
            <a:noFill/>
          </p:spPr>
          <p:txBody>
            <a:bodyPr wrap="none" rtlCol="0">
              <a:spAutoFit/>
            </a:bodyPr>
            <a:lstStyle/>
            <a:p>
              <a:pPr>
                <a:lnSpc>
                  <a:spcPct val="90000"/>
                </a:lnSpc>
              </a:pPr>
              <a:r>
                <a:rPr lang="en-GR" dirty="0">
                  <a:solidFill>
                    <a:schemeClr val="tx1">
                      <a:lumMod val="85000"/>
                      <a:lumOff val="15000"/>
                    </a:schemeClr>
                  </a:solidFill>
                  <a:latin typeface="Trebuchet MS" panose="020B0703020202090204" pitchFamily="34" charset="0"/>
                </a:rPr>
                <a:t>Peak Compute Performance</a:t>
              </a:r>
            </a:p>
          </p:txBody>
        </p:sp>
        <p:sp>
          <p:nvSpPr>
            <p:cNvPr id="70" name="TextBox 69">
              <a:extLst>
                <a:ext uri="{FF2B5EF4-FFF2-40B4-BE49-F238E27FC236}">
                  <a16:creationId xmlns:a16="http://schemas.microsoft.com/office/drawing/2014/main" id="{A3A53C53-ADE8-9062-F91E-9EA7A550DD99}"/>
                </a:ext>
              </a:extLst>
            </p:cNvPr>
            <p:cNvSpPr txBox="1"/>
            <p:nvPr/>
          </p:nvSpPr>
          <p:spPr>
            <a:xfrm rot="18960000">
              <a:off x="1435512" y="4757785"/>
              <a:ext cx="3647979" cy="460729"/>
            </a:xfrm>
            <a:prstGeom prst="rect">
              <a:avLst/>
            </a:prstGeom>
            <a:noFill/>
          </p:spPr>
          <p:txBody>
            <a:bodyPr wrap="none" rtlCol="0">
              <a:spAutoFit/>
            </a:bodyPr>
            <a:lstStyle/>
            <a:p>
              <a:pPr>
                <a:lnSpc>
                  <a:spcPct val="90000"/>
                </a:lnSpc>
              </a:pPr>
              <a:r>
                <a:rPr lang="en-GR" dirty="0">
                  <a:solidFill>
                    <a:schemeClr val="tx1">
                      <a:lumMod val="85000"/>
                      <a:lumOff val="15000"/>
                    </a:schemeClr>
                  </a:solidFill>
                  <a:latin typeface="Trebuchet MS" panose="020B0703020202090204" pitchFamily="34" charset="0"/>
                </a:rPr>
                <a:t>Peak Memory Bandwidth</a:t>
              </a:r>
            </a:p>
          </p:txBody>
        </p:sp>
        <p:grpSp>
          <p:nvGrpSpPr>
            <p:cNvPr id="71" name="Group 70">
              <a:extLst>
                <a:ext uri="{FF2B5EF4-FFF2-40B4-BE49-F238E27FC236}">
                  <a16:creationId xmlns:a16="http://schemas.microsoft.com/office/drawing/2014/main" id="{96B38385-1981-AADF-A9A0-9E424CB477F1}"/>
                </a:ext>
              </a:extLst>
            </p:cNvPr>
            <p:cNvGrpSpPr/>
            <p:nvPr/>
          </p:nvGrpSpPr>
          <p:grpSpPr>
            <a:xfrm>
              <a:off x="2370665" y="4043497"/>
              <a:ext cx="6081012" cy="2143851"/>
              <a:chOff x="2370665" y="4043497"/>
              <a:chExt cx="6081012" cy="2143851"/>
            </a:xfrm>
          </p:grpSpPr>
          <p:grpSp>
            <p:nvGrpSpPr>
              <p:cNvPr id="86" name="Group 85">
                <a:extLst>
                  <a:ext uri="{FF2B5EF4-FFF2-40B4-BE49-F238E27FC236}">
                    <a16:creationId xmlns:a16="http://schemas.microsoft.com/office/drawing/2014/main" id="{E40D7D06-D7F4-53DB-F757-FE7D326AFF0A}"/>
                  </a:ext>
                </a:extLst>
              </p:cNvPr>
              <p:cNvGrpSpPr/>
              <p:nvPr/>
            </p:nvGrpSpPr>
            <p:grpSpPr>
              <a:xfrm>
                <a:off x="3764861" y="4201684"/>
                <a:ext cx="989856" cy="1945721"/>
                <a:chOff x="3764861" y="4201684"/>
                <a:chExt cx="989856" cy="1945721"/>
              </a:xfrm>
              <a:solidFill>
                <a:schemeClr val="tx2">
                  <a:lumMod val="25000"/>
                  <a:lumOff val="75000"/>
                </a:schemeClr>
              </a:solidFill>
            </p:grpSpPr>
            <p:sp>
              <p:nvSpPr>
                <p:cNvPr id="90" name="Snip Single Corner of Rectangle 89">
                  <a:extLst>
                    <a:ext uri="{FF2B5EF4-FFF2-40B4-BE49-F238E27FC236}">
                      <a16:creationId xmlns:a16="http://schemas.microsoft.com/office/drawing/2014/main" id="{B6A07882-8228-B79B-38CF-D5D211D339A2}"/>
                    </a:ext>
                  </a:extLst>
                </p:cNvPr>
                <p:cNvSpPr/>
                <p:nvPr/>
              </p:nvSpPr>
              <p:spPr>
                <a:xfrm rot="16200000">
                  <a:off x="3411706" y="4940612"/>
                  <a:ext cx="1559948" cy="853638"/>
                </a:xfrm>
                <a:prstGeom prst="snip1Rect">
                  <a:avLst>
                    <a:gd name="adj" fmla="val 37975"/>
                  </a:avLst>
                </a:prstGeom>
                <a:grp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91" name="Snip Single Corner of Rectangle 90">
                  <a:extLst>
                    <a:ext uri="{FF2B5EF4-FFF2-40B4-BE49-F238E27FC236}">
                      <a16:creationId xmlns:a16="http://schemas.microsoft.com/office/drawing/2014/main" id="{0E73D2EF-03FC-089D-C757-FFD1790D2A75}"/>
                    </a:ext>
                  </a:extLst>
                </p:cNvPr>
                <p:cNvSpPr/>
                <p:nvPr/>
              </p:nvSpPr>
              <p:spPr>
                <a:xfrm rot="16200000">
                  <a:off x="3500459" y="4933605"/>
                  <a:ext cx="1691980" cy="526657"/>
                </a:xfrm>
                <a:prstGeom prst="snip1Rect">
                  <a:avLst>
                    <a:gd name="adj" fmla="val 43569"/>
                  </a:avLst>
                </a:prstGeom>
                <a:grp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dirty="0">
                    <a:latin typeface="Trebuchet MS" panose="020B0703020202090204" pitchFamily="34" charset="0"/>
                  </a:endParaRPr>
                </a:p>
              </p:txBody>
            </p:sp>
            <p:sp>
              <p:nvSpPr>
                <p:cNvPr id="92" name="Snip Single Corner of Rectangle 91">
                  <a:extLst>
                    <a:ext uri="{FF2B5EF4-FFF2-40B4-BE49-F238E27FC236}">
                      <a16:creationId xmlns:a16="http://schemas.microsoft.com/office/drawing/2014/main" id="{27747F6F-9ABD-D8D1-6E7F-44A2090BA71D}"/>
                    </a:ext>
                  </a:extLst>
                </p:cNvPr>
                <p:cNvSpPr/>
                <p:nvPr/>
              </p:nvSpPr>
              <p:spPr>
                <a:xfrm rot="16200000">
                  <a:off x="3625811" y="4901674"/>
                  <a:ext cx="1691980" cy="292000"/>
                </a:xfrm>
                <a:prstGeom prst="snip1Rect">
                  <a:avLst>
                    <a:gd name="adj" fmla="val 50000"/>
                  </a:avLst>
                </a:prstGeom>
                <a:grp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dirty="0">
                    <a:latin typeface="Trebuchet MS" panose="020B0703020202090204" pitchFamily="34" charset="0"/>
                  </a:endParaRPr>
                </a:p>
              </p:txBody>
            </p:sp>
            <p:sp>
              <p:nvSpPr>
                <p:cNvPr id="93" name="Triangle 92">
                  <a:extLst>
                    <a:ext uri="{FF2B5EF4-FFF2-40B4-BE49-F238E27FC236}">
                      <a16:creationId xmlns:a16="http://schemas.microsoft.com/office/drawing/2014/main" id="{687463A7-5CF7-89FE-1C23-E8A5EA444778}"/>
                    </a:ext>
                  </a:extLst>
                </p:cNvPr>
                <p:cNvSpPr/>
                <p:nvPr/>
              </p:nvSpPr>
              <p:spPr>
                <a:xfrm rot="8146999">
                  <a:off x="4280394" y="4242497"/>
                  <a:ext cx="474323" cy="242354"/>
                </a:xfrm>
                <a:prstGeom prst="triangle">
                  <a:avLst/>
                </a:prstGeom>
                <a:grpFill/>
                <a:ln w="4445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dirty="0">
                    <a:latin typeface="Trebuchet MS" panose="020B0703020202090204" pitchFamily="34" charset="0"/>
                  </a:endParaRPr>
                </a:p>
              </p:txBody>
            </p:sp>
          </p:grpSp>
          <p:grpSp>
            <p:nvGrpSpPr>
              <p:cNvPr id="87" name="Group 86">
                <a:extLst>
                  <a:ext uri="{FF2B5EF4-FFF2-40B4-BE49-F238E27FC236}">
                    <a16:creationId xmlns:a16="http://schemas.microsoft.com/office/drawing/2014/main" id="{D7B7664F-F8EF-0F6C-98B7-DF715BFBDF6D}"/>
                  </a:ext>
                </a:extLst>
              </p:cNvPr>
              <p:cNvGrpSpPr/>
              <p:nvPr/>
            </p:nvGrpSpPr>
            <p:grpSpPr>
              <a:xfrm>
                <a:off x="2370665" y="4043497"/>
                <a:ext cx="6081012" cy="2143851"/>
                <a:chOff x="2455330" y="4043497"/>
                <a:chExt cx="6081012" cy="2143851"/>
              </a:xfrm>
            </p:grpSpPr>
            <p:cxnSp>
              <p:nvCxnSpPr>
                <p:cNvPr id="88" name="Straight Arrow Connector 87">
                  <a:extLst>
                    <a:ext uri="{FF2B5EF4-FFF2-40B4-BE49-F238E27FC236}">
                      <a16:creationId xmlns:a16="http://schemas.microsoft.com/office/drawing/2014/main" id="{9B62BD24-06B5-544F-064A-90D145810AF5}"/>
                    </a:ext>
                  </a:extLst>
                </p:cNvPr>
                <p:cNvCxnSpPr/>
                <p:nvPr/>
              </p:nvCxnSpPr>
              <p:spPr>
                <a:xfrm>
                  <a:off x="4666898" y="4053748"/>
                  <a:ext cx="3869444" cy="0"/>
                </a:xfrm>
                <a:prstGeom prst="straightConnector1">
                  <a:avLst/>
                </a:prstGeom>
                <a:ln w="57150">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B513654C-FF60-ADD4-B692-62FB1E9CBF8E}"/>
                    </a:ext>
                  </a:extLst>
                </p:cNvPr>
                <p:cNvCxnSpPr>
                  <a:cxnSpLocks/>
                </p:cNvCxnSpPr>
                <p:nvPr/>
              </p:nvCxnSpPr>
              <p:spPr>
                <a:xfrm flipV="1">
                  <a:off x="2455330" y="4043497"/>
                  <a:ext cx="2228513" cy="2143851"/>
                </a:xfrm>
                <a:prstGeom prst="straightConnector1">
                  <a:avLst/>
                </a:prstGeom>
                <a:ln w="57150">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grpSp>
          <p:nvGrpSpPr>
            <p:cNvPr id="72" name="Group 71">
              <a:extLst>
                <a:ext uri="{FF2B5EF4-FFF2-40B4-BE49-F238E27FC236}">
                  <a16:creationId xmlns:a16="http://schemas.microsoft.com/office/drawing/2014/main" id="{0AB59478-6A6E-8D0A-0E1B-8A0BF4D7CDEC}"/>
                </a:ext>
              </a:extLst>
            </p:cNvPr>
            <p:cNvGrpSpPr/>
            <p:nvPr/>
          </p:nvGrpSpPr>
          <p:grpSpPr>
            <a:xfrm>
              <a:off x="3822131" y="4326542"/>
              <a:ext cx="765849" cy="1549903"/>
              <a:chOff x="3822131" y="4326542"/>
              <a:chExt cx="765849" cy="1549903"/>
            </a:xfrm>
          </p:grpSpPr>
          <p:sp>
            <p:nvSpPr>
              <p:cNvPr id="74" name="Oval 73">
                <a:extLst>
                  <a:ext uri="{FF2B5EF4-FFF2-40B4-BE49-F238E27FC236}">
                    <a16:creationId xmlns:a16="http://schemas.microsoft.com/office/drawing/2014/main" id="{698CE4AE-3058-9C32-614D-0DDE5F556091}"/>
                  </a:ext>
                </a:extLst>
              </p:cNvPr>
              <p:cNvSpPr>
                <a:spLocks noChangeAspect="1"/>
              </p:cNvSpPr>
              <p:nvPr/>
            </p:nvSpPr>
            <p:spPr>
              <a:xfrm>
                <a:off x="3977078" y="5434049"/>
                <a:ext cx="180000" cy="180000"/>
              </a:xfrm>
              <a:prstGeom prst="ellipse">
                <a:avLst/>
              </a:prstGeom>
              <a:solidFill>
                <a:schemeClr val="accent3"/>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5" name="Oval 74">
                <a:extLst>
                  <a:ext uri="{FF2B5EF4-FFF2-40B4-BE49-F238E27FC236}">
                    <a16:creationId xmlns:a16="http://schemas.microsoft.com/office/drawing/2014/main" id="{DA754FD1-AF67-704B-27A7-CACB871132B4}"/>
                  </a:ext>
                </a:extLst>
              </p:cNvPr>
              <p:cNvSpPr>
                <a:spLocks noChangeAspect="1"/>
              </p:cNvSpPr>
              <p:nvPr/>
            </p:nvSpPr>
            <p:spPr>
              <a:xfrm>
                <a:off x="3859825" y="5126016"/>
                <a:ext cx="180000" cy="180000"/>
              </a:xfrm>
              <a:prstGeom prst="ellipse">
                <a:avLst/>
              </a:prstGeom>
              <a:solidFill>
                <a:schemeClr val="accent2"/>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6" name="Oval 75">
                <a:extLst>
                  <a:ext uri="{FF2B5EF4-FFF2-40B4-BE49-F238E27FC236}">
                    <a16:creationId xmlns:a16="http://schemas.microsoft.com/office/drawing/2014/main" id="{8F00E82A-EF59-1E45-F9B5-77E06056E355}"/>
                  </a:ext>
                </a:extLst>
              </p:cNvPr>
              <p:cNvSpPr>
                <a:spLocks noChangeAspect="1"/>
              </p:cNvSpPr>
              <p:nvPr/>
            </p:nvSpPr>
            <p:spPr>
              <a:xfrm>
                <a:off x="4150417" y="5063951"/>
                <a:ext cx="180000" cy="180000"/>
              </a:xfrm>
              <a:prstGeom prst="ellipse">
                <a:avLst/>
              </a:prstGeom>
              <a:solidFill>
                <a:schemeClr val="accent3"/>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7" name="Oval 76">
                <a:extLst>
                  <a:ext uri="{FF2B5EF4-FFF2-40B4-BE49-F238E27FC236}">
                    <a16:creationId xmlns:a16="http://schemas.microsoft.com/office/drawing/2014/main" id="{075013CA-3C9C-C128-6343-68E450E15F05}"/>
                  </a:ext>
                </a:extLst>
              </p:cNvPr>
              <p:cNvSpPr>
                <a:spLocks noChangeAspect="1"/>
              </p:cNvSpPr>
              <p:nvPr/>
            </p:nvSpPr>
            <p:spPr>
              <a:xfrm>
                <a:off x="4250056" y="4553042"/>
                <a:ext cx="180000" cy="180000"/>
              </a:xfrm>
              <a:prstGeom prst="ellipse">
                <a:avLst/>
              </a:prstGeom>
              <a:solidFill>
                <a:schemeClr val="accent3"/>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8" name="Oval 77">
                <a:extLst>
                  <a:ext uri="{FF2B5EF4-FFF2-40B4-BE49-F238E27FC236}">
                    <a16:creationId xmlns:a16="http://schemas.microsoft.com/office/drawing/2014/main" id="{95E6963E-A7F5-53E2-365B-981D2AB9A15D}"/>
                  </a:ext>
                </a:extLst>
              </p:cNvPr>
              <p:cNvSpPr>
                <a:spLocks noChangeAspect="1"/>
              </p:cNvSpPr>
              <p:nvPr/>
            </p:nvSpPr>
            <p:spPr>
              <a:xfrm>
                <a:off x="4216190" y="5351014"/>
                <a:ext cx="180000" cy="180000"/>
              </a:xfrm>
              <a:prstGeom prst="ellipse">
                <a:avLst/>
              </a:prstGeom>
              <a:solidFill>
                <a:schemeClr val="accent3"/>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79" name="Oval 78">
                <a:extLst>
                  <a:ext uri="{FF2B5EF4-FFF2-40B4-BE49-F238E27FC236}">
                    <a16:creationId xmlns:a16="http://schemas.microsoft.com/office/drawing/2014/main" id="{8C0A7A8A-F5B1-DD1A-C6BD-94AC844780EA}"/>
                  </a:ext>
                </a:extLst>
              </p:cNvPr>
              <p:cNvSpPr>
                <a:spLocks noChangeAspect="1"/>
              </p:cNvSpPr>
              <p:nvPr/>
            </p:nvSpPr>
            <p:spPr>
              <a:xfrm>
                <a:off x="3981084" y="4793022"/>
                <a:ext cx="180000" cy="180000"/>
              </a:xfrm>
              <a:prstGeom prst="ellipse">
                <a:avLst/>
              </a:prstGeom>
              <a:solidFill>
                <a:schemeClr val="accent3"/>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0" name="Oval 79">
                <a:extLst>
                  <a:ext uri="{FF2B5EF4-FFF2-40B4-BE49-F238E27FC236}">
                    <a16:creationId xmlns:a16="http://schemas.microsoft.com/office/drawing/2014/main" id="{D71CFFB5-E2E8-D2D2-24AA-9FBFF4637B32}"/>
                  </a:ext>
                </a:extLst>
              </p:cNvPr>
              <p:cNvSpPr>
                <a:spLocks noChangeAspect="1"/>
              </p:cNvSpPr>
              <p:nvPr/>
            </p:nvSpPr>
            <p:spPr>
              <a:xfrm>
                <a:off x="4338542" y="4793042"/>
                <a:ext cx="180000" cy="180000"/>
              </a:xfrm>
              <a:prstGeom prst="ellipse">
                <a:avLst/>
              </a:prstGeom>
              <a:solidFill>
                <a:schemeClr val="accent3"/>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1" name="Oval 80">
                <a:extLst>
                  <a:ext uri="{FF2B5EF4-FFF2-40B4-BE49-F238E27FC236}">
                    <a16:creationId xmlns:a16="http://schemas.microsoft.com/office/drawing/2014/main" id="{CFB4F7EF-3048-92B7-74EC-D366B584AB51}"/>
                  </a:ext>
                </a:extLst>
              </p:cNvPr>
              <p:cNvSpPr>
                <a:spLocks noChangeAspect="1"/>
              </p:cNvSpPr>
              <p:nvPr/>
            </p:nvSpPr>
            <p:spPr>
              <a:xfrm>
                <a:off x="4368590" y="5615708"/>
                <a:ext cx="180000" cy="180000"/>
              </a:xfrm>
              <a:prstGeom prst="ellipse">
                <a:avLst/>
              </a:prstGeom>
              <a:solidFill>
                <a:schemeClr val="accent3"/>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2" name="Oval 81">
                <a:extLst>
                  <a:ext uri="{FF2B5EF4-FFF2-40B4-BE49-F238E27FC236}">
                    <a16:creationId xmlns:a16="http://schemas.microsoft.com/office/drawing/2014/main" id="{5062C319-DD04-6E93-6AD0-0C3CAAED774A}"/>
                  </a:ext>
                </a:extLst>
              </p:cNvPr>
              <p:cNvSpPr>
                <a:spLocks noChangeAspect="1"/>
              </p:cNvSpPr>
              <p:nvPr/>
            </p:nvSpPr>
            <p:spPr>
              <a:xfrm>
                <a:off x="4401508" y="5102428"/>
                <a:ext cx="180000" cy="180000"/>
              </a:xfrm>
              <a:prstGeom prst="ellipse">
                <a:avLst/>
              </a:prstGeom>
              <a:solidFill>
                <a:schemeClr val="accent3"/>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3" name="Oval 82">
                <a:extLst>
                  <a:ext uri="{FF2B5EF4-FFF2-40B4-BE49-F238E27FC236}">
                    <a16:creationId xmlns:a16="http://schemas.microsoft.com/office/drawing/2014/main" id="{E579A0C1-4C80-E66B-AA5F-E73597DADD56}"/>
                  </a:ext>
                </a:extLst>
              </p:cNvPr>
              <p:cNvSpPr>
                <a:spLocks noChangeAspect="1"/>
              </p:cNvSpPr>
              <p:nvPr/>
            </p:nvSpPr>
            <p:spPr>
              <a:xfrm>
                <a:off x="4407979" y="4326542"/>
                <a:ext cx="180001" cy="179999"/>
              </a:xfrm>
              <a:prstGeom prst="ellipse">
                <a:avLst/>
              </a:prstGeom>
              <a:solidFill>
                <a:schemeClr val="accent3"/>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4" name="Oval 83">
                <a:extLst>
                  <a:ext uri="{FF2B5EF4-FFF2-40B4-BE49-F238E27FC236}">
                    <a16:creationId xmlns:a16="http://schemas.microsoft.com/office/drawing/2014/main" id="{024D516E-701D-A167-5B97-61130A7EF50C}"/>
                  </a:ext>
                </a:extLst>
              </p:cNvPr>
              <p:cNvSpPr>
                <a:spLocks noChangeAspect="1"/>
              </p:cNvSpPr>
              <p:nvPr/>
            </p:nvSpPr>
            <p:spPr>
              <a:xfrm>
                <a:off x="3822131" y="5696445"/>
                <a:ext cx="180000" cy="180000"/>
              </a:xfrm>
              <a:prstGeom prst="ellipse">
                <a:avLst/>
              </a:prstGeom>
              <a:solidFill>
                <a:schemeClr val="accent3"/>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sp>
            <p:nvSpPr>
              <p:cNvPr id="85" name="Oval 84">
                <a:extLst>
                  <a:ext uri="{FF2B5EF4-FFF2-40B4-BE49-F238E27FC236}">
                    <a16:creationId xmlns:a16="http://schemas.microsoft.com/office/drawing/2014/main" id="{7BCDE583-85D4-EE3C-F9A0-9B7487D82F5C}"/>
                  </a:ext>
                </a:extLst>
              </p:cNvPr>
              <p:cNvSpPr>
                <a:spLocks noChangeAspect="1"/>
              </p:cNvSpPr>
              <p:nvPr/>
            </p:nvSpPr>
            <p:spPr>
              <a:xfrm>
                <a:off x="4098303" y="5647813"/>
                <a:ext cx="180000" cy="180000"/>
              </a:xfrm>
              <a:prstGeom prst="ellipse">
                <a:avLst/>
              </a:prstGeom>
              <a:solidFill>
                <a:schemeClr val="accent3"/>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latin typeface="Trebuchet MS" panose="020B0703020202090204" pitchFamily="34" charset="0"/>
                </a:endParaRPr>
              </a:p>
            </p:txBody>
          </p:sp>
        </p:grpSp>
        <p:sp>
          <p:nvSpPr>
            <p:cNvPr id="73" name="TextBox 72">
              <a:extLst>
                <a:ext uri="{FF2B5EF4-FFF2-40B4-BE49-F238E27FC236}">
                  <a16:creationId xmlns:a16="http://schemas.microsoft.com/office/drawing/2014/main" id="{20A5A313-331F-AE0F-38D4-1293D454F802}"/>
                </a:ext>
              </a:extLst>
            </p:cNvPr>
            <p:cNvSpPr txBox="1"/>
            <p:nvPr/>
          </p:nvSpPr>
          <p:spPr>
            <a:xfrm>
              <a:off x="3210201" y="5223112"/>
              <a:ext cx="931511" cy="457505"/>
            </a:xfrm>
            <a:prstGeom prst="rect">
              <a:avLst/>
            </a:prstGeom>
            <a:noFill/>
          </p:spPr>
          <p:txBody>
            <a:bodyPr wrap="none" rtlCol="0">
              <a:spAutoFit/>
            </a:bodyPr>
            <a:lstStyle/>
            <a:p>
              <a:r>
                <a:rPr lang="en-GR" sz="2000" dirty="0">
                  <a:solidFill>
                    <a:schemeClr val="tx1">
                      <a:lumMod val="85000"/>
                      <a:lumOff val="15000"/>
                    </a:schemeClr>
                  </a:solidFill>
                  <a:latin typeface="Trebuchet MS" panose="020B0703020202090204" pitchFamily="34" charset="0"/>
                </a:rPr>
                <a:t>SpMV</a:t>
              </a:r>
            </a:p>
          </p:txBody>
        </p:sp>
      </p:grpSp>
      <p:sp>
        <p:nvSpPr>
          <p:cNvPr id="37" name="TextBox 36">
            <a:extLst>
              <a:ext uri="{FF2B5EF4-FFF2-40B4-BE49-F238E27FC236}">
                <a16:creationId xmlns:a16="http://schemas.microsoft.com/office/drawing/2014/main" id="{F76D1565-D7D7-AEB8-759A-BEC74CE9E3CF}"/>
              </a:ext>
            </a:extLst>
          </p:cNvPr>
          <p:cNvSpPr txBox="1"/>
          <p:nvPr/>
        </p:nvSpPr>
        <p:spPr>
          <a:xfrm>
            <a:off x="3293437" y="3877787"/>
            <a:ext cx="2402122" cy="461665"/>
          </a:xfrm>
          <a:prstGeom prst="rect">
            <a:avLst/>
          </a:prstGeom>
          <a:noFill/>
        </p:spPr>
        <p:txBody>
          <a:bodyPr wrap="square" rtlCol="0">
            <a:spAutoFit/>
          </a:bodyPr>
          <a:lstStyle/>
          <a:p>
            <a:r>
              <a:rPr lang="en-US" sz="2400" dirty="0">
                <a:solidFill>
                  <a:schemeClr val="accent1"/>
                </a:solidFill>
                <a:latin typeface="Trebuchet MS" panose="020B0703020202090204" pitchFamily="34" charset="0"/>
              </a:rPr>
              <a:t>Roofline Model</a:t>
            </a:r>
            <a:endParaRPr lang="en-GR" sz="2400" dirty="0">
              <a:solidFill>
                <a:schemeClr val="accent1"/>
              </a:solidFill>
              <a:latin typeface="Trebuchet MS" panose="020B0703020202090204" pitchFamily="34" charset="0"/>
            </a:endParaRPr>
          </a:p>
        </p:txBody>
      </p:sp>
    </p:spTree>
    <p:extLst>
      <p:ext uri="{BB962C8B-B14F-4D97-AF65-F5344CB8AC3E}">
        <p14:creationId xmlns:p14="http://schemas.microsoft.com/office/powerpoint/2010/main" val="2777626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xEl>
                                              <p:pRg st="6" end="6"/>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120486"/>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R" sz="3600" dirty="0">
                <a:solidFill>
                  <a:schemeClr val="accent3"/>
                </a:solidFill>
                <a:latin typeface="Trebuchet MS" panose="020B0703020202090204" pitchFamily="34" charset="0"/>
              </a:rPr>
              <a:t>PyGim Interface</a:t>
            </a:r>
            <a:endParaRPr lang="en-GB" sz="3600" dirty="0">
              <a:solidFill>
                <a:schemeClr val="accent3"/>
              </a:solidFill>
              <a:latin typeface="Trebuchet MS" panose="020B0703020202090204" pitchFamily="34" charset="0"/>
            </a:endParaRPr>
          </a:p>
        </p:txBody>
      </p:sp>
      <p:sp>
        <p:nvSpPr>
          <p:cNvPr id="76" name="Slide Number Placeholder 104">
            <a:extLst>
              <a:ext uri="{FF2B5EF4-FFF2-40B4-BE49-F238E27FC236}">
                <a16:creationId xmlns:a16="http://schemas.microsoft.com/office/drawing/2014/main" id="{8296DB2D-C14C-31BC-36AB-FF9609F4ACD6}"/>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3"/>
                </a:solidFill>
                <a:latin typeface="Trebuchet MS" panose="020B0703020202090204" pitchFamily="34" charset="0"/>
              </a:rPr>
              <a:t>50</a:t>
            </a:fld>
            <a:endParaRPr lang="en-GR" sz="2800" dirty="0">
              <a:solidFill>
                <a:schemeClr val="accent3"/>
              </a:solidFill>
              <a:latin typeface="Trebuchet MS" panose="020B0703020202090204" pitchFamily="34" charset="0"/>
            </a:endParaRPr>
          </a:p>
        </p:txBody>
      </p:sp>
      <p:sp>
        <p:nvSpPr>
          <p:cNvPr id="62" name="TextBox 61">
            <a:extLst>
              <a:ext uri="{FF2B5EF4-FFF2-40B4-BE49-F238E27FC236}">
                <a16:creationId xmlns:a16="http://schemas.microsoft.com/office/drawing/2014/main" id="{B0CA10D3-52F6-BF12-959A-FA054C0341B3}"/>
              </a:ext>
            </a:extLst>
          </p:cNvPr>
          <p:cNvSpPr txBox="1"/>
          <p:nvPr/>
        </p:nvSpPr>
        <p:spPr>
          <a:xfrm>
            <a:off x="351854" y="888865"/>
            <a:ext cx="8672225" cy="461665"/>
          </a:xfrm>
          <a:prstGeom prst="rect">
            <a:avLst/>
          </a:prstGeom>
          <a:solidFill>
            <a:schemeClr val="bg1"/>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marL="0" indent="0">
              <a:buNone/>
            </a:pPr>
            <a:r>
              <a:rPr lang="en-US" sz="2400" dirty="0">
                <a:latin typeface="Trebuchet MS" panose="020B0703020202090204" pitchFamily="34" charset="0"/>
              </a:rPr>
              <a:t>A handy Python interface (currently integrated with </a:t>
            </a:r>
            <a:r>
              <a:rPr lang="en-US" sz="2400" dirty="0" err="1">
                <a:latin typeface="Trebuchet MS" panose="020B0703020202090204" pitchFamily="34" charset="0"/>
              </a:rPr>
              <a:t>PyTorch</a:t>
            </a:r>
            <a:r>
              <a:rPr lang="en-US" sz="2400" dirty="0">
                <a:latin typeface="Trebuchet MS" panose="020B0703020202090204" pitchFamily="34" charset="0"/>
              </a:rPr>
              <a:t>)</a:t>
            </a:r>
            <a:endParaRPr lang="en-GR" sz="2400" dirty="0">
              <a:solidFill>
                <a:srgbClr val="00B050"/>
              </a:solidFill>
              <a:latin typeface="Trebuchet MS" panose="020B0703020202090204" pitchFamily="34" charset="0"/>
            </a:endParaRPr>
          </a:p>
        </p:txBody>
      </p:sp>
      <p:pic>
        <p:nvPicPr>
          <p:cNvPr id="7" name="Picture 6">
            <a:extLst>
              <a:ext uri="{FF2B5EF4-FFF2-40B4-BE49-F238E27FC236}">
                <a16:creationId xmlns:a16="http://schemas.microsoft.com/office/drawing/2014/main" id="{F77144B0-9909-8C15-5D60-2E40C59D07F4}"/>
              </a:ext>
            </a:extLst>
          </p:cNvPr>
          <p:cNvPicPr>
            <a:picLocks noChangeAspect="1"/>
          </p:cNvPicPr>
          <p:nvPr/>
        </p:nvPicPr>
        <p:blipFill>
          <a:blip r:embed="rId3"/>
          <a:stretch>
            <a:fillRect/>
          </a:stretch>
        </p:blipFill>
        <p:spPr>
          <a:xfrm>
            <a:off x="351854" y="1443091"/>
            <a:ext cx="8610600" cy="5225126"/>
          </a:xfrm>
          <a:prstGeom prst="rect">
            <a:avLst/>
          </a:prstGeom>
        </p:spPr>
      </p:pic>
      <p:sp>
        <p:nvSpPr>
          <p:cNvPr id="10" name="Rounded Rectangle 9">
            <a:extLst>
              <a:ext uri="{FF2B5EF4-FFF2-40B4-BE49-F238E27FC236}">
                <a16:creationId xmlns:a16="http://schemas.microsoft.com/office/drawing/2014/main" id="{9FCDE59C-763B-862E-FD54-FE72B5A0FEF2}"/>
              </a:ext>
            </a:extLst>
          </p:cNvPr>
          <p:cNvSpPr/>
          <p:nvPr/>
        </p:nvSpPr>
        <p:spPr>
          <a:xfrm>
            <a:off x="2033150" y="1538133"/>
            <a:ext cx="1414587" cy="295756"/>
          </a:xfrm>
          <a:prstGeom prst="roundRect">
            <a:avLst/>
          </a:prstGeom>
          <a:noFill/>
          <a:ln w="38100">
            <a:solidFill>
              <a:srgbClr val="F48D0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14" name="Rounded Rectangle 13">
            <a:extLst>
              <a:ext uri="{FF2B5EF4-FFF2-40B4-BE49-F238E27FC236}">
                <a16:creationId xmlns:a16="http://schemas.microsoft.com/office/drawing/2014/main" id="{322FAF03-191C-E4BD-BD4E-F317EA423C90}"/>
              </a:ext>
            </a:extLst>
          </p:cNvPr>
          <p:cNvSpPr/>
          <p:nvPr/>
        </p:nvSpPr>
        <p:spPr>
          <a:xfrm>
            <a:off x="994920" y="3205489"/>
            <a:ext cx="5508000" cy="255494"/>
          </a:xfrm>
          <a:prstGeom prst="roundRect">
            <a:avLst/>
          </a:prstGeom>
          <a:noFill/>
          <a:ln w="38100">
            <a:solidFill>
              <a:srgbClr val="F48D0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17" name="Rounded Rectangle 16">
            <a:extLst>
              <a:ext uri="{FF2B5EF4-FFF2-40B4-BE49-F238E27FC236}">
                <a16:creationId xmlns:a16="http://schemas.microsoft.com/office/drawing/2014/main" id="{BC85C303-5A6F-6115-6955-65EE5B4E3D67}"/>
              </a:ext>
            </a:extLst>
          </p:cNvPr>
          <p:cNvSpPr/>
          <p:nvPr/>
        </p:nvSpPr>
        <p:spPr>
          <a:xfrm>
            <a:off x="596373" y="4644405"/>
            <a:ext cx="7164000" cy="255494"/>
          </a:xfrm>
          <a:prstGeom prst="roundRect">
            <a:avLst/>
          </a:prstGeom>
          <a:noFill/>
          <a:ln w="38100">
            <a:solidFill>
              <a:srgbClr val="F48D0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Tree>
    <p:extLst>
      <p:ext uri="{BB962C8B-B14F-4D97-AF65-F5344CB8AC3E}">
        <p14:creationId xmlns:p14="http://schemas.microsoft.com/office/powerpoint/2010/main" val="1641825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1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120486"/>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R" sz="3600" dirty="0">
                <a:solidFill>
                  <a:schemeClr val="accent3"/>
                </a:solidFill>
                <a:latin typeface="Trebuchet MS" panose="020B0703020202090204" pitchFamily="34" charset="0"/>
              </a:rPr>
              <a:t>Performance Evaluation</a:t>
            </a:r>
            <a:endParaRPr lang="en-GB" sz="3600" dirty="0">
              <a:solidFill>
                <a:schemeClr val="accent3"/>
              </a:solidFill>
              <a:latin typeface="Trebuchet MS" panose="020B0703020202090204" pitchFamily="34" charset="0"/>
            </a:endParaRPr>
          </a:p>
        </p:txBody>
      </p:sp>
      <p:sp>
        <p:nvSpPr>
          <p:cNvPr id="76" name="Slide Number Placeholder 104">
            <a:extLst>
              <a:ext uri="{FF2B5EF4-FFF2-40B4-BE49-F238E27FC236}">
                <a16:creationId xmlns:a16="http://schemas.microsoft.com/office/drawing/2014/main" id="{8296DB2D-C14C-31BC-36AB-FF9609F4ACD6}"/>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3"/>
                </a:solidFill>
                <a:latin typeface="Trebuchet MS" panose="020B0703020202090204" pitchFamily="34" charset="0"/>
              </a:rPr>
              <a:t>51</a:t>
            </a:fld>
            <a:endParaRPr lang="en-GR" sz="2800" dirty="0">
              <a:solidFill>
                <a:schemeClr val="accent3"/>
              </a:solidFill>
              <a:latin typeface="Trebuchet MS" panose="020B0703020202090204" pitchFamily="34" charset="0"/>
            </a:endParaRPr>
          </a:p>
        </p:txBody>
      </p:sp>
      <p:grpSp>
        <p:nvGrpSpPr>
          <p:cNvPr id="12" name="Group 11">
            <a:extLst>
              <a:ext uri="{FF2B5EF4-FFF2-40B4-BE49-F238E27FC236}">
                <a16:creationId xmlns:a16="http://schemas.microsoft.com/office/drawing/2014/main" id="{87F99970-FEF1-CED2-C7A3-F1A1451E00AC}"/>
              </a:ext>
            </a:extLst>
          </p:cNvPr>
          <p:cNvGrpSpPr/>
          <p:nvPr/>
        </p:nvGrpSpPr>
        <p:grpSpPr>
          <a:xfrm>
            <a:off x="69010" y="907779"/>
            <a:ext cx="8867955" cy="5113460"/>
            <a:chOff x="155275" y="959538"/>
            <a:chExt cx="8867955" cy="5113460"/>
          </a:xfrm>
        </p:grpSpPr>
        <p:graphicFrame>
          <p:nvGraphicFramePr>
            <p:cNvPr id="2" name="Chart 1" title="Chart">
              <a:extLst>
                <a:ext uri="{FF2B5EF4-FFF2-40B4-BE49-F238E27FC236}">
                  <a16:creationId xmlns:a16="http://schemas.microsoft.com/office/drawing/2014/main" id="{00000000-0008-0000-1400-000003000000}"/>
                </a:ext>
              </a:extLst>
            </p:cNvPr>
            <p:cNvGraphicFramePr>
              <a:graphicFrameLocks/>
            </p:cNvGraphicFramePr>
            <p:nvPr>
              <p:extLst>
                <p:ext uri="{D42A27DB-BD31-4B8C-83A1-F6EECF244321}">
                  <p14:modId xmlns:p14="http://schemas.microsoft.com/office/powerpoint/2010/main" val="3226107294"/>
                </p:ext>
              </p:extLst>
            </p:nvPr>
          </p:nvGraphicFramePr>
          <p:xfrm>
            <a:off x="155275" y="959538"/>
            <a:ext cx="8867955" cy="5044448"/>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9D7FEF83-0376-EACF-EAE8-5D0BE582A567}"/>
                </a:ext>
              </a:extLst>
            </p:cNvPr>
            <p:cNvSpPr txBox="1"/>
            <p:nvPr/>
          </p:nvSpPr>
          <p:spPr>
            <a:xfrm>
              <a:off x="1679456" y="5611333"/>
              <a:ext cx="2085827" cy="461665"/>
            </a:xfrm>
            <a:prstGeom prst="rect">
              <a:avLst/>
            </a:prstGeom>
            <a:noFill/>
          </p:spPr>
          <p:txBody>
            <a:bodyPr wrap="none" rtlCol="0">
              <a:spAutoFit/>
            </a:bodyPr>
            <a:lstStyle/>
            <a:p>
              <a:r>
                <a:rPr lang="en-GB" sz="2400" dirty="0">
                  <a:latin typeface="Trebuchet MS" panose="020B0703020202090204" pitchFamily="34" charset="0"/>
                </a:rPr>
                <a:t>o</a:t>
              </a:r>
              <a:r>
                <a:rPr lang="en-GR" sz="2400" dirty="0">
                  <a:latin typeface="Trebuchet MS" panose="020B0703020202090204" pitchFamily="34" charset="0"/>
                </a:rPr>
                <a:t>gbn-proteins</a:t>
              </a:r>
            </a:p>
          </p:txBody>
        </p:sp>
        <p:sp>
          <p:nvSpPr>
            <p:cNvPr id="4" name="TextBox 3">
              <a:extLst>
                <a:ext uri="{FF2B5EF4-FFF2-40B4-BE49-F238E27FC236}">
                  <a16:creationId xmlns:a16="http://schemas.microsoft.com/office/drawing/2014/main" id="{4553414C-FCB1-2E8B-A694-C09A5F0AF4EF}"/>
                </a:ext>
              </a:extLst>
            </p:cNvPr>
            <p:cNvSpPr txBox="1"/>
            <p:nvPr/>
          </p:nvSpPr>
          <p:spPr>
            <a:xfrm>
              <a:off x="4812970" y="5611333"/>
              <a:ext cx="1026243" cy="461665"/>
            </a:xfrm>
            <a:prstGeom prst="rect">
              <a:avLst/>
            </a:prstGeom>
            <a:noFill/>
          </p:spPr>
          <p:txBody>
            <a:bodyPr wrap="none" rtlCol="0">
              <a:spAutoFit/>
            </a:bodyPr>
            <a:lstStyle/>
            <a:p>
              <a:r>
                <a:rPr lang="en-GR" sz="2400" dirty="0">
                  <a:latin typeface="Trebuchet MS" panose="020B0703020202090204" pitchFamily="34" charset="0"/>
                </a:rPr>
                <a:t>reddit</a:t>
              </a:r>
            </a:p>
          </p:txBody>
        </p:sp>
        <p:sp>
          <p:nvSpPr>
            <p:cNvPr id="5" name="TextBox 4">
              <a:extLst>
                <a:ext uri="{FF2B5EF4-FFF2-40B4-BE49-F238E27FC236}">
                  <a16:creationId xmlns:a16="http://schemas.microsoft.com/office/drawing/2014/main" id="{CD03EE68-4706-0030-F2AA-C07EF09C75DA}"/>
                </a:ext>
              </a:extLst>
            </p:cNvPr>
            <p:cNvSpPr txBox="1"/>
            <p:nvPr/>
          </p:nvSpPr>
          <p:spPr>
            <a:xfrm>
              <a:off x="6564663" y="5611333"/>
              <a:ext cx="2424062" cy="461665"/>
            </a:xfrm>
            <a:prstGeom prst="rect">
              <a:avLst/>
            </a:prstGeom>
            <a:noFill/>
          </p:spPr>
          <p:txBody>
            <a:bodyPr wrap="none" rtlCol="0">
              <a:spAutoFit/>
            </a:bodyPr>
            <a:lstStyle/>
            <a:p>
              <a:r>
                <a:rPr lang="en-GR" sz="2400" dirty="0">
                  <a:latin typeface="Trebuchet MS" panose="020B0703020202090204" pitchFamily="34" charset="0"/>
                </a:rPr>
                <a:t>amazonProducts</a:t>
              </a:r>
            </a:p>
          </p:txBody>
        </p:sp>
        <p:cxnSp>
          <p:nvCxnSpPr>
            <p:cNvPr id="9" name="Straight Connector 8">
              <a:extLst>
                <a:ext uri="{FF2B5EF4-FFF2-40B4-BE49-F238E27FC236}">
                  <a16:creationId xmlns:a16="http://schemas.microsoft.com/office/drawing/2014/main" id="{4A8D3BB9-F489-158D-EA16-BC8BF055068F}"/>
                </a:ext>
              </a:extLst>
            </p:cNvPr>
            <p:cNvCxnSpPr/>
            <p:nvPr/>
          </p:nvCxnSpPr>
          <p:spPr>
            <a:xfrm>
              <a:off x="3834295" y="2449902"/>
              <a:ext cx="0" cy="2794959"/>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DDED840-830D-72C5-EE43-D3389EFB05DF}"/>
                </a:ext>
              </a:extLst>
            </p:cNvPr>
            <p:cNvCxnSpPr/>
            <p:nvPr/>
          </p:nvCxnSpPr>
          <p:spPr>
            <a:xfrm>
              <a:off x="6350333" y="2449902"/>
              <a:ext cx="0" cy="2794959"/>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
        <p:nvSpPr>
          <p:cNvPr id="13" name="Rectangle 12">
            <a:extLst>
              <a:ext uri="{FF2B5EF4-FFF2-40B4-BE49-F238E27FC236}">
                <a16:creationId xmlns:a16="http://schemas.microsoft.com/office/drawing/2014/main" id="{A6B05D97-CB4C-9E18-73C8-C8B673788601}"/>
              </a:ext>
            </a:extLst>
          </p:cNvPr>
          <p:cNvSpPr/>
          <p:nvPr/>
        </p:nvSpPr>
        <p:spPr>
          <a:xfrm>
            <a:off x="-17825" y="4648683"/>
            <a:ext cx="9143999" cy="1332920"/>
          </a:xfrm>
          <a:prstGeom prst="rect">
            <a:avLst/>
          </a:prstGeom>
          <a:solidFill>
            <a:srgbClr val="ECF4FF"/>
          </a:solid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tx1">
                    <a:lumMod val="75000"/>
                    <a:lumOff val="25000"/>
                  </a:schemeClr>
                </a:solidFill>
                <a:latin typeface="Trebuchet MS" panose="020B0703020202090204" pitchFamily="34" charset="0"/>
              </a:rPr>
              <a:t>PyGim</a:t>
            </a:r>
            <a:r>
              <a:rPr lang="en-US" sz="2800" dirty="0">
                <a:solidFill>
                  <a:schemeClr val="tx1">
                    <a:lumMod val="75000"/>
                    <a:lumOff val="25000"/>
                  </a:schemeClr>
                </a:solidFill>
                <a:latin typeface="Trebuchet MS" panose="020B0703020202090204" pitchFamily="34" charset="0"/>
              </a:rPr>
              <a:t> </a:t>
            </a:r>
            <a:r>
              <a:rPr lang="en-US" sz="2800" dirty="0">
                <a:solidFill>
                  <a:schemeClr val="accent4"/>
                </a:solidFill>
                <a:latin typeface="Trebuchet MS" panose="020B0703020202090204" pitchFamily="34" charset="0"/>
              </a:rPr>
              <a:t>outperforms</a:t>
            </a:r>
            <a:r>
              <a:rPr lang="en-US" sz="2800" dirty="0">
                <a:solidFill>
                  <a:schemeClr val="tx1">
                    <a:lumMod val="75000"/>
                    <a:lumOff val="25000"/>
                  </a:schemeClr>
                </a:solidFill>
                <a:latin typeface="Trebuchet MS" panose="020B0703020202090204" pitchFamily="34" charset="0"/>
              </a:rPr>
              <a:t> </a:t>
            </a:r>
            <a:r>
              <a:rPr lang="en-US" sz="2800" dirty="0" err="1">
                <a:solidFill>
                  <a:schemeClr val="tx1">
                    <a:lumMod val="75000"/>
                    <a:lumOff val="25000"/>
                  </a:schemeClr>
                </a:solidFill>
                <a:latin typeface="Trebuchet MS" panose="020B0703020202090204" pitchFamily="34" charset="0"/>
              </a:rPr>
              <a:t>PyTorch</a:t>
            </a:r>
            <a:r>
              <a:rPr lang="en-US" sz="2800" dirty="0">
                <a:solidFill>
                  <a:schemeClr val="tx1">
                    <a:lumMod val="75000"/>
                    <a:lumOff val="25000"/>
                  </a:schemeClr>
                </a:solidFill>
                <a:latin typeface="Trebuchet MS" panose="020B0703020202090204" pitchFamily="34" charset="0"/>
              </a:rPr>
              <a:t> CPU and prior PIM-based schemes by </a:t>
            </a:r>
            <a:r>
              <a:rPr lang="en-US" sz="2800" dirty="0">
                <a:solidFill>
                  <a:schemeClr val="accent4"/>
                </a:solidFill>
                <a:latin typeface="Trebuchet MS" panose="020B0703020202090204" pitchFamily="34" charset="0"/>
              </a:rPr>
              <a:t>3.1x</a:t>
            </a:r>
            <a:r>
              <a:rPr lang="en-US" sz="2800" dirty="0">
                <a:solidFill>
                  <a:schemeClr val="tx1">
                    <a:lumMod val="75000"/>
                    <a:lumOff val="25000"/>
                  </a:schemeClr>
                </a:solidFill>
                <a:latin typeface="Trebuchet MS" panose="020B0703020202090204" pitchFamily="34" charset="0"/>
              </a:rPr>
              <a:t> and </a:t>
            </a:r>
            <a:r>
              <a:rPr lang="en-US" sz="2800" dirty="0">
                <a:solidFill>
                  <a:schemeClr val="accent4"/>
                </a:solidFill>
                <a:latin typeface="Trebuchet MS" panose="020B0703020202090204" pitchFamily="34" charset="0"/>
              </a:rPr>
              <a:t>4.4x</a:t>
            </a:r>
            <a:r>
              <a:rPr lang="en-US" sz="2800" dirty="0">
                <a:solidFill>
                  <a:schemeClr val="tx1">
                    <a:lumMod val="75000"/>
                    <a:lumOff val="25000"/>
                  </a:schemeClr>
                </a:solidFill>
                <a:latin typeface="Trebuchet MS" panose="020B0703020202090204" pitchFamily="34" charset="0"/>
              </a:rPr>
              <a:t>, respectively</a:t>
            </a:r>
            <a:endParaRPr lang="en-GR" sz="2800" dirty="0">
              <a:solidFill>
                <a:schemeClr val="tx1">
                  <a:lumMod val="75000"/>
                  <a:lumOff val="25000"/>
                </a:schemeClr>
              </a:solidFill>
              <a:latin typeface="Trebuchet MS" panose="020B0703020202090204" pitchFamily="34" charset="0"/>
            </a:endParaRPr>
          </a:p>
        </p:txBody>
      </p:sp>
    </p:spTree>
    <p:extLst>
      <p:ext uri="{BB962C8B-B14F-4D97-AF65-F5344CB8AC3E}">
        <p14:creationId xmlns:p14="http://schemas.microsoft.com/office/powerpoint/2010/main" val="1369043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120486"/>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R" sz="3600" dirty="0">
                <a:solidFill>
                  <a:schemeClr val="accent3"/>
                </a:solidFill>
                <a:latin typeface="Trebuchet MS" panose="020B0703020202090204" pitchFamily="34" charset="0"/>
              </a:rPr>
              <a:t>Energy Efficiency Evaluation</a:t>
            </a:r>
            <a:endParaRPr lang="en-GB" sz="3600" dirty="0">
              <a:solidFill>
                <a:schemeClr val="accent3"/>
              </a:solidFill>
              <a:latin typeface="Trebuchet MS" panose="020B0703020202090204" pitchFamily="34" charset="0"/>
            </a:endParaRPr>
          </a:p>
        </p:txBody>
      </p:sp>
      <p:sp>
        <p:nvSpPr>
          <p:cNvPr id="76" name="Slide Number Placeholder 104">
            <a:extLst>
              <a:ext uri="{FF2B5EF4-FFF2-40B4-BE49-F238E27FC236}">
                <a16:creationId xmlns:a16="http://schemas.microsoft.com/office/drawing/2014/main" id="{8296DB2D-C14C-31BC-36AB-FF9609F4ACD6}"/>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3"/>
                </a:solidFill>
                <a:latin typeface="Trebuchet MS" panose="020B0703020202090204" pitchFamily="34" charset="0"/>
              </a:rPr>
              <a:t>52</a:t>
            </a:fld>
            <a:endParaRPr lang="en-GR" sz="2800" dirty="0">
              <a:solidFill>
                <a:schemeClr val="accent3"/>
              </a:solidFill>
              <a:latin typeface="Trebuchet MS" panose="020B0703020202090204" pitchFamily="34" charset="0"/>
            </a:endParaRPr>
          </a:p>
        </p:txBody>
      </p:sp>
      <p:grpSp>
        <p:nvGrpSpPr>
          <p:cNvPr id="9" name="Group 8">
            <a:extLst>
              <a:ext uri="{FF2B5EF4-FFF2-40B4-BE49-F238E27FC236}">
                <a16:creationId xmlns:a16="http://schemas.microsoft.com/office/drawing/2014/main" id="{0FAB64DB-01F2-E4CF-3DE2-B2669D78D599}"/>
              </a:ext>
            </a:extLst>
          </p:cNvPr>
          <p:cNvGrpSpPr/>
          <p:nvPr/>
        </p:nvGrpSpPr>
        <p:grpSpPr>
          <a:xfrm>
            <a:off x="120769" y="1155939"/>
            <a:ext cx="8902462" cy="5106842"/>
            <a:chOff x="120769" y="1155939"/>
            <a:chExt cx="8902462" cy="5106842"/>
          </a:xfrm>
        </p:grpSpPr>
        <p:graphicFrame>
          <p:nvGraphicFramePr>
            <p:cNvPr id="2" name="Chart 1" title="Chart">
              <a:extLst>
                <a:ext uri="{FF2B5EF4-FFF2-40B4-BE49-F238E27FC236}">
                  <a16:creationId xmlns:a16="http://schemas.microsoft.com/office/drawing/2014/main" id="{00000000-0008-0000-1400-000004000000}"/>
                </a:ext>
              </a:extLst>
            </p:cNvPr>
            <p:cNvGraphicFramePr>
              <a:graphicFrameLocks/>
            </p:cNvGraphicFramePr>
            <p:nvPr>
              <p:extLst>
                <p:ext uri="{D42A27DB-BD31-4B8C-83A1-F6EECF244321}">
                  <p14:modId xmlns:p14="http://schemas.microsoft.com/office/powerpoint/2010/main" val="302804593"/>
                </p:ext>
              </p:extLst>
            </p:nvPr>
          </p:nvGraphicFramePr>
          <p:xfrm>
            <a:off x="120769" y="1155939"/>
            <a:ext cx="8867955" cy="502057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261633D2-8418-4693-DD18-DC91F04418C1}"/>
                </a:ext>
              </a:extLst>
            </p:cNvPr>
            <p:cNvSpPr txBox="1"/>
            <p:nvPr/>
          </p:nvSpPr>
          <p:spPr>
            <a:xfrm>
              <a:off x="1782974" y="5801116"/>
              <a:ext cx="2085827" cy="461665"/>
            </a:xfrm>
            <a:prstGeom prst="rect">
              <a:avLst/>
            </a:prstGeom>
            <a:noFill/>
          </p:spPr>
          <p:txBody>
            <a:bodyPr wrap="none" rtlCol="0">
              <a:spAutoFit/>
            </a:bodyPr>
            <a:lstStyle/>
            <a:p>
              <a:r>
                <a:rPr lang="en-GB" sz="2400" dirty="0">
                  <a:latin typeface="Trebuchet MS" panose="020B0703020202090204" pitchFamily="34" charset="0"/>
                </a:rPr>
                <a:t>o</a:t>
              </a:r>
              <a:r>
                <a:rPr lang="en-GR" sz="2400" dirty="0">
                  <a:latin typeface="Trebuchet MS" panose="020B0703020202090204" pitchFamily="34" charset="0"/>
                </a:rPr>
                <a:t>gbn-proteins</a:t>
              </a:r>
            </a:p>
          </p:txBody>
        </p:sp>
        <p:sp>
          <p:nvSpPr>
            <p:cNvPr id="4" name="TextBox 3">
              <a:extLst>
                <a:ext uri="{FF2B5EF4-FFF2-40B4-BE49-F238E27FC236}">
                  <a16:creationId xmlns:a16="http://schemas.microsoft.com/office/drawing/2014/main" id="{D3811905-39F9-035D-1717-4F7D7F1A1380}"/>
                </a:ext>
              </a:extLst>
            </p:cNvPr>
            <p:cNvSpPr txBox="1"/>
            <p:nvPr/>
          </p:nvSpPr>
          <p:spPr>
            <a:xfrm>
              <a:off x="4847476" y="5801116"/>
              <a:ext cx="1026243" cy="461665"/>
            </a:xfrm>
            <a:prstGeom prst="rect">
              <a:avLst/>
            </a:prstGeom>
            <a:noFill/>
          </p:spPr>
          <p:txBody>
            <a:bodyPr wrap="none" rtlCol="0">
              <a:spAutoFit/>
            </a:bodyPr>
            <a:lstStyle/>
            <a:p>
              <a:r>
                <a:rPr lang="en-GR" sz="2400" dirty="0">
                  <a:latin typeface="Trebuchet MS" panose="020B0703020202090204" pitchFamily="34" charset="0"/>
                </a:rPr>
                <a:t>reddit</a:t>
              </a:r>
            </a:p>
          </p:txBody>
        </p:sp>
        <p:sp>
          <p:nvSpPr>
            <p:cNvPr id="5" name="TextBox 4">
              <a:extLst>
                <a:ext uri="{FF2B5EF4-FFF2-40B4-BE49-F238E27FC236}">
                  <a16:creationId xmlns:a16="http://schemas.microsoft.com/office/drawing/2014/main" id="{4ACD9E1F-7E74-7B36-6012-780353CC0524}"/>
                </a:ext>
              </a:extLst>
            </p:cNvPr>
            <p:cNvSpPr txBox="1"/>
            <p:nvPr/>
          </p:nvSpPr>
          <p:spPr>
            <a:xfrm>
              <a:off x="6599169" y="5801116"/>
              <a:ext cx="2424062" cy="461665"/>
            </a:xfrm>
            <a:prstGeom prst="rect">
              <a:avLst/>
            </a:prstGeom>
            <a:noFill/>
          </p:spPr>
          <p:txBody>
            <a:bodyPr wrap="none" rtlCol="0">
              <a:spAutoFit/>
            </a:bodyPr>
            <a:lstStyle/>
            <a:p>
              <a:r>
                <a:rPr lang="en-GR" sz="2400" dirty="0">
                  <a:latin typeface="Trebuchet MS" panose="020B0703020202090204" pitchFamily="34" charset="0"/>
                </a:rPr>
                <a:t>amazonProducts</a:t>
              </a:r>
            </a:p>
          </p:txBody>
        </p:sp>
        <p:cxnSp>
          <p:nvCxnSpPr>
            <p:cNvPr id="6" name="Straight Connector 5">
              <a:extLst>
                <a:ext uri="{FF2B5EF4-FFF2-40B4-BE49-F238E27FC236}">
                  <a16:creationId xmlns:a16="http://schemas.microsoft.com/office/drawing/2014/main" id="{5209FFA0-B499-17FB-ADFC-3C38AF04035B}"/>
                </a:ext>
              </a:extLst>
            </p:cNvPr>
            <p:cNvCxnSpPr/>
            <p:nvPr/>
          </p:nvCxnSpPr>
          <p:spPr>
            <a:xfrm>
              <a:off x="4110339" y="2656935"/>
              <a:ext cx="0" cy="262800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0CFBBEF-367A-1B5A-8922-7B8DD60A9710}"/>
                </a:ext>
              </a:extLst>
            </p:cNvPr>
            <p:cNvCxnSpPr/>
            <p:nvPr/>
          </p:nvCxnSpPr>
          <p:spPr>
            <a:xfrm>
              <a:off x="6488353" y="2656935"/>
              <a:ext cx="0" cy="262800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
        <p:nvSpPr>
          <p:cNvPr id="10" name="Rectangle 9">
            <a:extLst>
              <a:ext uri="{FF2B5EF4-FFF2-40B4-BE49-F238E27FC236}">
                <a16:creationId xmlns:a16="http://schemas.microsoft.com/office/drawing/2014/main" id="{C06B54A3-9D2F-F36F-3960-5316DB968257}"/>
              </a:ext>
            </a:extLst>
          </p:cNvPr>
          <p:cNvSpPr/>
          <p:nvPr/>
        </p:nvSpPr>
        <p:spPr>
          <a:xfrm>
            <a:off x="-17825" y="4648683"/>
            <a:ext cx="9143999" cy="1332920"/>
          </a:xfrm>
          <a:prstGeom prst="rect">
            <a:avLst/>
          </a:prstGeom>
          <a:solidFill>
            <a:srgbClr val="ECF4FF"/>
          </a:solid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tx1">
                    <a:lumMod val="75000"/>
                    <a:lumOff val="25000"/>
                  </a:schemeClr>
                </a:solidFill>
                <a:latin typeface="Trebuchet MS" panose="020B0703020202090204" pitchFamily="34" charset="0"/>
              </a:rPr>
              <a:t>PyGim</a:t>
            </a:r>
            <a:r>
              <a:rPr lang="en-US" sz="2800" dirty="0">
                <a:solidFill>
                  <a:schemeClr val="tx1">
                    <a:lumMod val="75000"/>
                    <a:lumOff val="25000"/>
                  </a:schemeClr>
                </a:solidFill>
                <a:latin typeface="Trebuchet MS" panose="020B0703020202090204" pitchFamily="34" charset="0"/>
              </a:rPr>
              <a:t> is </a:t>
            </a:r>
            <a:r>
              <a:rPr lang="en-US" sz="2800" dirty="0">
                <a:solidFill>
                  <a:schemeClr val="accent4"/>
                </a:solidFill>
                <a:latin typeface="Trebuchet MS" panose="020B0703020202090204" pitchFamily="34" charset="0"/>
              </a:rPr>
              <a:t>2.7x </a:t>
            </a:r>
            <a:r>
              <a:rPr lang="en-US" sz="2800" dirty="0">
                <a:solidFill>
                  <a:schemeClr val="tx1">
                    <a:lumMod val="75000"/>
                    <a:lumOff val="25000"/>
                  </a:schemeClr>
                </a:solidFill>
                <a:latin typeface="Trebuchet MS" panose="020B0703020202090204" pitchFamily="34" charset="0"/>
              </a:rPr>
              <a:t>and</a:t>
            </a:r>
            <a:r>
              <a:rPr lang="en-US" sz="2800" dirty="0">
                <a:solidFill>
                  <a:schemeClr val="accent4"/>
                </a:solidFill>
                <a:latin typeface="Trebuchet MS" panose="020B0703020202090204" pitchFamily="34" charset="0"/>
              </a:rPr>
              <a:t> 3.3x</a:t>
            </a:r>
            <a:r>
              <a:rPr lang="en-US" sz="2800" dirty="0">
                <a:solidFill>
                  <a:schemeClr val="tx1">
                    <a:lumMod val="75000"/>
                    <a:lumOff val="25000"/>
                  </a:schemeClr>
                </a:solidFill>
                <a:latin typeface="Trebuchet MS" panose="020B0703020202090204" pitchFamily="34" charset="0"/>
              </a:rPr>
              <a:t> more </a:t>
            </a:r>
            <a:r>
              <a:rPr lang="en-US" sz="2800" dirty="0">
                <a:solidFill>
                  <a:schemeClr val="accent4"/>
                </a:solidFill>
                <a:latin typeface="Trebuchet MS" panose="020B0703020202090204" pitchFamily="34" charset="0"/>
              </a:rPr>
              <a:t>energy efficient </a:t>
            </a:r>
            <a:r>
              <a:rPr lang="en-US" sz="2800" dirty="0">
                <a:solidFill>
                  <a:schemeClr val="tx1">
                    <a:lumMod val="75000"/>
                    <a:lumOff val="25000"/>
                  </a:schemeClr>
                </a:solidFill>
                <a:latin typeface="Trebuchet MS" panose="020B0703020202090204" pitchFamily="34" charset="0"/>
              </a:rPr>
              <a:t>than </a:t>
            </a:r>
            <a:r>
              <a:rPr lang="en-US" sz="2800" dirty="0" err="1">
                <a:solidFill>
                  <a:schemeClr val="tx1">
                    <a:lumMod val="75000"/>
                    <a:lumOff val="25000"/>
                  </a:schemeClr>
                </a:solidFill>
                <a:latin typeface="Trebuchet MS" panose="020B0703020202090204" pitchFamily="34" charset="0"/>
              </a:rPr>
              <a:t>PyTorch</a:t>
            </a:r>
            <a:r>
              <a:rPr lang="en-US" sz="2800" dirty="0">
                <a:solidFill>
                  <a:schemeClr val="tx1">
                    <a:lumMod val="75000"/>
                    <a:lumOff val="25000"/>
                  </a:schemeClr>
                </a:solidFill>
                <a:latin typeface="Trebuchet MS" panose="020B0703020202090204" pitchFamily="34" charset="0"/>
              </a:rPr>
              <a:t> CPU and prior PIM-based schemes</a:t>
            </a:r>
            <a:endParaRPr lang="en-GR" sz="2800" dirty="0">
              <a:solidFill>
                <a:schemeClr val="tx1">
                  <a:lumMod val="75000"/>
                  <a:lumOff val="25000"/>
                </a:schemeClr>
              </a:solidFill>
              <a:latin typeface="Trebuchet MS" panose="020B0703020202090204" pitchFamily="34" charset="0"/>
            </a:endParaRPr>
          </a:p>
        </p:txBody>
      </p:sp>
    </p:spTree>
    <p:extLst>
      <p:ext uri="{BB962C8B-B14F-4D97-AF65-F5344CB8AC3E}">
        <p14:creationId xmlns:p14="http://schemas.microsoft.com/office/powerpoint/2010/main" val="174063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53</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80" y="115032"/>
            <a:ext cx="7886700"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accent6">
                    <a:lumMod val="50000"/>
                  </a:schemeClr>
                </a:solidFill>
                <a:latin typeface="Trebuchet MS" panose="020B0703020202090204" pitchFamily="34" charset="0"/>
              </a:rPr>
              <a:t>Conclusion</a:t>
            </a:r>
          </a:p>
        </p:txBody>
      </p:sp>
      <p:sp>
        <p:nvSpPr>
          <p:cNvPr id="10" name="Content Placeholder 2">
            <a:extLst>
              <a:ext uri="{FF2B5EF4-FFF2-40B4-BE49-F238E27FC236}">
                <a16:creationId xmlns:a16="http://schemas.microsoft.com/office/drawing/2014/main" id="{83C0CC4D-41BC-374C-99FC-9749C57B1929}"/>
              </a:ext>
            </a:extLst>
          </p:cNvPr>
          <p:cNvSpPr>
            <a:spLocks noGrp="1"/>
          </p:cNvSpPr>
          <p:nvPr>
            <p:ph idx="1"/>
          </p:nvPr>
        </p:nvSpPr>
        <p:spPr>
          <a:xfrm>
            <a:off x="236814" y="731568"/>
            <a:ext cx="8802255" cy="5890590"/>
          </a:xfrm>
        </p:spPr>
        <p:txBody>
          <a:bodyPr>
            <a:normAutofit/>
          </a:bodyPr>
          <a:lstStyle/>
          <a:p>
            <a:pPr>
              <a:lnSpc>
                <a:spcPct val="114000"/>
              </a:lnSpc>
              <a:spcBef>
                <a:spcPts val="8"/>
              </a:spcBef>
              <a:spcAft>
                <a:spcPts val="400"/>
              </a:spcAft>
              <a:buSzPct val="120000"/>
            </a:pPr>
            <a:r>
              <a:rPr lang="en-GR" sz="2000" dirty="0">
                <a:solidFill>
                  <a:schemeClr val="accent3"/>
                </a:solidFill>
                <a:latin typeface="Trebuchet MS" panose="020B0703020202090204" pitchFamily="34" charset="0"/>
              </a:rPr>
              <a:t>Sparse computational kernels</a:t>
            </a:r>
            <a:r>
              <a:rPr lang="en-GR" sz="2000" dirty="0">
                <a:latin typeface="Trebuchet MS" panose="020B0703020202090204" pitchFamily="34" charset="0"/>
              </a:rPr>
              <a:t> </a:t>
            </a:r>
            <a:r>
              <a:rPr lang="en-GB" sz="2000" dirty="0">
                <a:latin typeface="Trebuchet MS" panose="020B0703020202090204" pitchFamily="34" charset="0"/>
              </a:rPr>
              <a:t>form the backbone of many important applications (HPC, machine learning, graph analytics… )</a:t>
            </a:r>
          </a:p>
          <a:p>
            <a:pPr>
              <a:lnSpc>
                <a:spcPct val="114000"/>
              </a:lnSpc>
              <a:spcBef>
                <a:spcPts val="8"/>
              </a:spcBef>
              <a:spcAft>
                <a:spcPts val="400"/>
              </a:spcAft>
              <a:buSzPct val="120000"/>
            </a:pPr>
            <a:r>
              <a:rPr lang="en-GB" sz="2000" dirty="0">
                <a:latin typeface="Trebuchet MS" panose="020B0703020202090204" pitchFamily="34" charset="0"/>
              </a:rPr>
              <a:t>Sparse kernels are typically a </a:t>
            </a:r>
            <a:r>
              <a:rPr lang="en-GB" sz="2000" dirty="0">
                <a:solidFill>
                  <a:schemeClr val="accent2"/>
                </a:solidFill>
                <a:latin typeface="Trebuchet MS" panose="020B0703020202090204" pitchFamily="34" charset="0"/>
              </a:rPr>
              <a:t>highly memory-bound </a:t>
            </a:r>
            <a:r>
              <a:rPr lang="en-GB" sz="2000" dirty="0">
                <a:latin typeface="Trebuchet MS" panose="020B0703020202090204" pitchFamily="34" charset="0"/>
              </a:rPr>
              <a:t>kernel in processor-centric systems (e.g., CPU and GPU systems)</a:t>
            </a:r>
          </a:p>
          <a:p>
            <a:pPr>
              <a:lnSpc>
                <a:spcPct val="114000"/>
              </a:lnSpc>
              <a:spcBef>
                <a:spcPts val="8"/>
              </a:spcBef>
              <a:spcAft>
                <a:spcPts val="400"/>
              </a:spcAft>
              <a:buSzPct val="120000"/>
            </a:pPr>
            <a:r>
              <a:rPr lang="en-GB" sz="2000" dirty="0">
                <a:latin typeface="Trebuchet MS" panose="020B0703020202090204" pitchFamily="34" charset="0"/>
              </a:rPr>
              <a:t>Real near-bank PIM systems can tackle the </a:t>
            </a:r>
            <a:r>
              <a:rPr lang="en-GB" sz="2000" dirty="0">
                <a:solidFill>
                  <a:schemeClr val="accent1"/>
                </a:solidFill>
                <a:latin typeface="Trebuchet MS" panose="020B0703020202090204" pitchFamily="34" charset="0"/>
              </a:rPr>
              <a:t>data movement bottleneck </a:t>
            </a:r>
            <a:r>
              <a:rPr lang="en-GB" sz="2000" dirty="0">
                <a:latin typeface="Trebuchet MS" panose="020B0703020202090204" pitchFamily="34" charset="0"/>
              </a:rPr>
              <a:t>(high parallelism, large aggregate memory bandwidth)</a:t>
            </a:r>
          </a:p>
          <a:p>
            <a:pPr>
              <a:lnSpc>
                <a:spcPct val="114000"/>
              </a:lnSpc>
              <a:spcBef>
                <a:spcPts val="8"/>
              </a:spcBef>
              <a:buSzPct val="120000"/>
            </a:pPr>
            <a:r>
              <a:rPr lang="en-GB" sz="2000" dirty="0">
                <a:latin typeface="Trebuchet MS" panose="020B0703020202090204" pitchFamily="34" charset="0"/>
              </a:rPr>
              <a:t>Real PIM systems typically provide </a:t>
            </a:r>
            <a:r>
              <a:rPr lang="en-GB" sz="2000" dirty="0">
                <a:solidFill>
                  <a:schemeClr val="accent2"/>
                </a:solidFill>
                <a:latin typeface="Trebuchet MS" panose="020B0703020202090204" pitchFamily="34" charset="0"/>
              </a:rPr>
              <a:t>specialized low-level</a:t>
            </a:r>
            <a:r>
              <a:rPr lang="en-GB" sz="2000" dirty="0">
                <a:latin typeface="Trebuchet MS" panose="020B0703020202090204" pitchFamily="34" charset="0"/>
              </a:rPr>
              <a:t> programming </a:t>
            </a:r>
            <a:r>
              <a:rPr lang="en-GB" sz="2000" dirty="0">
                <a:solidFill>
                  <a:schemeClr val="accent2"/>
                </a:solidFill>
                <a:latin typeface="Trebuchet MS" panose="020B0703020202090204" pitchFamily="34" charset="0"/>
              </a:rPr>
              <a:t>interfaces</a:t>
            </a:r>
            <a:r>
              <a:rPr lang="en-GB" sz="2000" dirty="0">
                <a:latin typeface="Trebuchet MS" panose="020B0703020202090204" pitchFamily="34" charset="0"/>
              </a:rPr>
              <a:t> and need </a:t>
            </a:r>
            <a:r>
              <a:rPr lang="en-GB" sz="2000" dirty="0">
                <a:solidFill>
                  <a:schemeClr val="accent2"/>
                </a:solidFill>
                <a:latin typeface="Trebuchet MS" panose="020B0703020202090204" pitchFamily="34" charset="0"/>
              </a:rPr>
              <a:t>high expertise</a:t>
            </a:r>
            <a:r>
              <a:rPr lang="en-GB" sz="2000" dirty="0">
                <a:latin typeface="Trebuchet MS" panose="020B0703020202090204" pitchFamily="34" charset="0"/>
              </a:rPr>
              <a:t> of PIM hardware</a:t>
            </a:r>
          </a:p>
          <a:p>
            <a:pPr>
              <a:lnSpc>
                <a:spcPct val="114000"/>
              </a:lnSpc>
              <a:spcBef>
                <a:spcPts val="8"/>
              </a:spcBef>
              <a:buSzPct val="120000"/>
            </a:pPr>
            <a:r>
              <a:rPr lang="en-GB" sz="2000" dirty="0">
                <a:latin typeface="Trebuchet MS" panose="020B0703020202090204" pitchFamily="34" charset="0"/>
              </a:rPr>
              <a:t>Our Contributions:</a:t>
            </a:r>
          </a:p>
          <a:p>
            <a:pPr lvl="1">
              <a:lnSpc>
                <a:spcPct val="100000"/>
              </a:lnSpc>
              <a:spcBef>
                <a:spcPts val="8"/>
              </a:spcBef>
              <a:buSzPct val="120000"/>
            </a:pPr>
            <a:r>
              <a:rPr lang="en-GB" sz="2000" b="1" i="1" dirty="0" err="1">
                <a:solidFill>
                  <a:schemeClr val="accent4"/>
                </a:solidFill>
                <a:latin typeface="Trebuchet MS" panose="020B0703020202090204" pitchFamily="34" charset="0"/>
              </a:rPr>
              <a:t>SparseP</a:t>
            </a:r>
            <a:r>
              <a:rPr lang="en-GB" sz="2000" b="1" i="1" dirty="0">
                <a:solidFill>
                  <a:schemeClr val="accent4"/>
                </a:solidFill>
                <a:latin typeface="Trebuchet MS" panose="020B0703020202090204" pitchFamily="34" charset="0"/>
              </a:rPr>
              <a:t> </a:t>
            </a:r>
            <a:r>
              <a:rPr lang="en-GB" sz="2000" dirty="0">
                <a:latin typeface="Trebuchet MS" panose="020B0703020202090204" pitchFamily="34" charset="0"/>
              </a:rPr>
              <a:t>: first </a:t>
            </a:r>
            <a:r>
              <a:rPr lang="en-GB" sz="2000" dirty="0">
                <a:solidFill>
                  <a:schemeClr val="accent4"/>
                </a:solidFill>
                <a:latin typeface="Trebuchet MS" panose="020B0703020202090204" pitchFamily="34" charset="0"/>
              </a:rPr>
              <a:t>open-source</a:t>
            </a:r>
            <a:r>
              <a:rPr lang="en-GB" sz="2000" dirty="0">
                <a:latin typeface="Trebuchet MS" panose="020B0703020202090204" pitchFamily="34" charset="0"/>
              </a:rPr>
              <a:t> </a:t>
            </a:r>
            <a:r>
              <a:rPr lang="en-GB" sz="2000" dirty="0" err="1">
                <a:latin typeface="Trebuchet MS" panose="020B0703020202090204" pitchFamily="34" charset="0"/>
              </a:rPr>
              <a:t>SpMV</a:t>
            </a:r>
            <a:r>
              <a:rPr lang="en-GB" sz="2000" dirty="0">
                <a:latin typeface="Trebuchet MS" panose="020B0703020202090204" pitchFamily="34" charset="0"/>
              </a:rPr>
              <a:t> library for real PIM systems</a:t>
            </a:r>
          </a:p>
          <a:p>
            <a:pPr lvl="1">
              <a:lnSpc>
                <a:spcPct val="100000"/>
              </a:lnSpc>
              <a:spcBef>
                <a:spcPts val="8"/>
              </a:spcBef>
              <a:buSzPct val="120000"/>
            </a:pPr>
            <a:r>
              <a:rPr lang="en-GB" sz="2000" b="1" i="1" dirty="0" err="1">
                <a:solidFill>
                  <a:schemeClr val="accent4"/>
                </a:solidFill>
                <a:latin typeface="Trebuchet MS" panose="020B0703020202090204" pitchFamily="34" charset="0"/>
              </a:rPr>
              <a:t>PyGim</a:t>
            </a:r>
            <a:r>
              <a:rPr lang="en-GB" sz="2000" b="1" i="1" dirty="0">
                <a:solidFill>
                  <a:schemeClr val="accent4"/>
                </a:solidFill>
                <a:latin typeface="Trebuchet MS" panose="020B0703020202090204" pitchFamily="34" charset="0"/>
              </a:rPr>
              <a:t> </a:t>
            </a:r>
            <a:r>
              <a:rPr lang="en-GB" sz="2000" dirty="0">
                <a:latin typeface="Trebuchet MS" panose="020B0703020202090204" pitchFamily="34" charset="0"/>
              </a:rPr>
              <a:t>: first </a:t>
            </a:r>
            <a:r>
              <a:rPr lang="en-GB" sz="2000" dirty="0">
                <a:solidFill>
                  <a:schemeClr val="accent4"/>
                </a:solidFill>
                <a:latin typeface="Trebuchet MS" panose="020B0703020202090204" pitchFamily="34" charset="0"/>
              </a:rPr>
              <a:t>open-source</a:t>
            </a:r>
            <a:r>
              <a:rPr lang="en-GB" sz="2000" dirty="0">
                <a:latin typeface="Trebuchet MS" panose="020B0703020202090204" pitchFamily="34" charset="0"/>
              </a:rPr>
              <a:t> GNN framework for real PIM systems</a:t>
            </a:r>
          </a:p>
          <a:p>
            <a:pPr lvl="1">
              <a:lnSpc>
                <a:spcPct val="100000"/>
              </a:lnSpc>
              <a:spcBef>
                <a:spcPts val="8"/>
              </a:spcBef>
              <a:buSzPct val="120000"/>
            </a:pPr>
            <a:r>
              <a:rPr lang="en-GB" sz="2000" dirty="0">
                <a:latin typeface="Trebuchet MS" panose="020B0703020202090204" pitchFamily="34" charset="0"/>
              </a:rPr>
              <a:t>Recommendations for future PIM hardware and software</a:t>
            </a:r>
          </a:p>
        </p:txBody>
      </p:sp>
      <p:grpSp>
        <p:nvGrpSpPr>
          <p:cNvPr id="5" name="Group 4">
            <a:extLst>
              <a:ext uri="{FF2B5EF4-FFF2-40B4-BE49-F238E27FC236}">
                <a16:creationId xmlns:a16="http://schemas.microsoft.com/office/drawing/2014/main" id="{34C6308C-BFB5-D027-ADFD-ED6AFC28960C}"/>
              </a:ext>
            </a:extLst>
          </p:cNvPr>
          <p:cNvGrpSpPr/>
          <p:nvPr/>
        </p:nvGrpSpPr>
        <p:grpSpPr>
          <a:xfrm>
            <a:off x="1305158" y="4991724"/>
            <a:ext cx="6181492" cy="1794748"/>
            <a:chOff x="2533714" y="1420217"/>
            <a:chExt cx="6942089" cy="1715261"/>
          </a:xfrm>
        </p:grpSpPr>
        <p:sp>
          <p:nvSpPr>
            <p:cNvPr id="6" name="Rounded Rectangle 5">
              <a:extLst>
                <a:ext uri="{FF2B5EF4-FFF2-40B4-BE49-F238E27FC236}">
                  <a16:creationId xmlns:a16="http://schemas.microsoft.com/office/drawing/2014/main" id="{72DDD257-03E5-2924-CEB4-3702271E887C}"/>
                </a:ext>
              </a:extLst>
            </p:cNvPr>
            <p:cNvSpPr/>
            <p:nvPr/>
          </p:nvSpPr>
          <p:spPr>
            <a:xfrm>
              <a:off x="2533714" y="1420217"/>
              <a:ext cx="6942089" cy="1715261"/>
            </a:xfrm>
            <a:prstGeom prst="roundRect">
              <a:avLst>
                <a:gd name="adj" fmla="val 10014"/>
              </a:avLst>
            </a:prstGeom>
            <a:solidFill>
              <a:schemeClr val="accent4">
                <a:lumMod val="20000"/>
                <a:lumOff val="80000"/>
              </a:schemeClr>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180000" rtlCol="0" anchor="t"/>
            <a:lstStyle/>
            <a:p>
              <a:br>
                <a:rPr lang="en-GB" dirty="0">
                  <a:solidFill>
                    <a:schemeClr val="accent1"/>
                  </a:solidFill>
                  <a:latin typeface="Trebuchet MS" panose="020B0703020202090204" pitchFamily="34" charset="0"/>
                </a:rPr>
              </a:br>
              <a:r>
                <a:rPr lang="en-GB" dirty="0" err="1">
                  <a:solidFill>
                    <a:schemeClr val="accent1"/>
                  </a:solidFill>
                  <a:latin typeface="Trebuchet MS" panose="020B0703020202090204" pitchFamily="34" charset="0"/>
                </a:rPr>
                <a:t>SparseP</a:t>
              </a:r>
              <a:r>
                <a:rPr lang="en-GB" dirty="0">
                  <a:solidFill>
                    <a:schemeClr val="accent1"/>
                  </a:solidFill>
                  <a:latin typeface="Trebuchet MS" panose="020B0703020202090204" pitchFamily="34" charset="0"/>
                </a:rPr>
                <a:t> Code: </a:t>
              </a:r>
              <a:r>
                <a:rPr lang="en-GB" dirty="0">
                  <a:solidFill>
                    <a:schemeClr val="accent3"/>
                  </a:solidFill>
                  <a:latin typeface="Trebuchet MS" panose="020B0703020202090204" pitchFamily="34" charset="0"/>
                  <a:hlinkClick r:id="rId3">
                    <a:extLst>
                      <a:ext uri="{A12FA001-AC4F-418D-AE19-62706E023703}">
                        <ahyp:hlinkClr xmlns:ahyp="http://schemas.microsoft.com/office/drawing/2018/hyperlinkcolor" val="tx"/>
                      </a:ext>
                    </a:extLst>
                  </a:hlinkClick>
                </a:rPr>
                <a:t>https://github.com/CMU-SAFARI/SparseP</a:t>
              </a:r>
              <a:endParaRPr lang="en-GB" dirty="0">
                <a:solidFill>
                  <a:schemeClr val="accent3"/>
                </a:solidFill>
                <a:latin typeface="Trebuchet MS" panose="020B0703020202090204" pitchFamily="34" charset="0"/>
              </a:endParaRPr>
            </a:p>
            <a:p>
              <a:r>
                <a:rPr lang="en-GB" dirty="0" err="1">
                  <a:solidFill>
                    <a:schemeClr val="accent1"/>
                  </a:solidFill>
                  <a:latin typeface="Trebuchet MS" panose="020B0703020202090204" pitchFamily="34" charset="0"/>
                </a:rPr>
                <a:t>SparseP</a:t>
              </a:r>
              <a:r>
                <a:rPr lang="en-GB" dirty="0">
                  <a:solidFill>
                    <a:schemeClr val="accent1"/>
                  </a:solidFill>
                  <a:latin typeface="Trebuchet MS" panose="020B0703020202090204" pitchFamily="34" charset="0"/>
                </a:rPr>
                <a:t> Paper: </a:t>
              </a:r>
              <a:r>
                <a:rPr lang="en-GB" dirty="0">
                  <a:solidFill>
                    <a:schemeClr val="accent3"/>
                  </a:solidFill>
                  <a:latin typeface="Trebuchet MS" panose="020B0703020202090204" pitchFamily="34" charset="0"/>
                  <a:hlinkClick r:id="rId4">
                    <a:extLst>
                      <a:ext uri="{A12FA001-AC4F-418D-AE19-62706E023703}">
                        <ahyp:hlinkClr xmlns:ahyp="http://schemas.microsoft.com/office/drawing/2018/hyperlinkcolor" val="tx"/>
                      </a:ext>
                    </a:extLst>
                  </a:hlinkClick>
                </a:rPr>
                <a:t>https://arxiv.org/pdf/2201.05072.pdf</a:t>
              </a:r>
              <a:endParaRPr lang="en-GB" dirty="0">
                <a:solidFill>
                  <a:schemeClr val="accent3"/>
                </a:solidFill>
                <a:latin typeface="Trebuchet MS" panose="020B0703020202090204" pitchFamily="34" charset="0"/>
              </a:endParaRPr>
            </a:p>
            <a:p>
              <a:endParaRPr lang="en-GB" sz="1100" dirty="0">
                <a:solidFill>
                  <a:schemeClr val="accent3"/>
                </a:solidFill>
                <a:latin typeface="Trebuchet MS" panose="020B0703020202090204" pitchFamily="34" charset="0"/>
              </a:endParaRPr>
            </a:p>
            <a:p>
              <a:r>
                <a:rPr lang="en-GB" dirty="0" err="1">
                  <a:solidFill>
                    <a:schemeClr val="accent5"/>
                  </a:solidFill>
                  <a:latin typeface="Trebuchet MS" panose="020B0703020202090204" pitchFamily="34" charset="0"/>
                </a:rPr>
                <a:t>PyGim</a:t>
              </a:r>
              <a:r>
                <a:rPr lang="en-GB" dirty="0">
                  <a:solidFill>
                    <a:schemeClr val="accent5"/>
                  </a:solidFill>
                  <a:latin typeface="Trebuchet MS" panose="020B0703020202090204" pitchFamily="34" charset="0"/>
                </a:rPr>
                <a:t> Code:</a:t>
              </a:r>
              <a:r>
                <a:rPr lang="en-GB" dirty="0">
                  <a:solidFill>
                    <a:schemeClr val="accent1"/>
                  </a:solidFill>
                  <a:latin typeface="Trebuchet MS" panose="020B0703020202090204" pitchFamily="34" charset="0"/>
                </a:rPr>
                <a:t> </a:t>
              </a:r>
              <a:r>
                <a:rPr lang="en-GB" dirty="0">
                  <a:solidFill>
                    <a:schemeClr val="accent3"/>
                  </a:solidFill>
                  <a:latin typeface="Trebuchet MS" panose="020B0703020202090204" pitchFamily="34" charset="0"/>
                  <a:hlinkClick r:id="rId5">
                    <a:extLst>
                      <a:ext uri="{A12FA001-AC4F-418D-AE19-62706E023703}">
                        <ahyp:hlinkClr xmlns:ahyp="http://schemas.microsoft.com/office/drawing/2018/hyperlinkcolor" val="tx"/>
                      </a:ext>
                    </a:extLst>
                  </a:hlinkClick>
                </a:rPr>
                <a:t>https://github.com/CMU-SAFARI/</a:t>
              </a:r>
              <a:r>
                <a:rPr lang="en-GB" dirty="0" err="1">
                  <a:solidFill>
                    <a:schemeClr val="accent3"/>
                  </a:solidFill>
                  <a:latin typeface="Trebuchet MS" panose="020B0703020202090204" pitchFamily="34" charset="0"/>
                  <a:hlinkClick r:id="rId5">
                    <a:extLst>
                      <a:ext uri="{A12FA001-AC4F-418D-AE19-62706E023703}">
                        <ahyp:hlinkClr xmlns:ahyp="http://schemas.microsoft.com/office/drawing/2018/hyperlinkcolor" val="tx"/>
                      </a:ext>
                    </a:extLst>
                  </a:hlinkClick>
                </a:rPr>
                <a:t>PyGim</a:t>
              </a:r>
              <a:endParaRPr lang="en-GB" dirty="0">
                <a:solidFill>
                  <a:schemeClr val="accent3"/>
                </a:solidFill>
                <a:latin typeface="Trebuchet MS" panose="020B0703020202090204" pitchFamily="34" charset="0"/>
              </a:endParaRPr>
            </a:p>
            <a:p>
              <a:r>
                <a:rPr lang="en-GB" dirty="0" err="1">
                  <a:solidFill>
                    <a:schemeClr val="accent5"/>
                  </a:solidFill>
                  <a:latin typeface="Trebuchet MS" panose="020B0703020202090204" pitchFamily="34" charset="0"/>
                </a:rPr>
                <a:t>PyGim</a:t>
              </a:r>
              <a:r>
                <a:rPr lang="en-GB" dirty="0">
                  <a:solidFill>
                    <a:schemeClr val="accent5"/>
                  </a:solidFill>
                  <a:latin typeface="Trebuchet MS" panose="020B0703020202090204" pitchFamily="34" charset="0"/>
                </a:rPr>
                <a:t> Paper: </a:t>
              </a:r>
              <a:r>
                <a:rPr lang="en-GB" dirty="0">
                  <a:solidFill>
                    <a:schemeClr val="accent3"/>
                  </a:solidFill>
                  <a:latin typeface="Trebuchet MS" panose="020B0703020202090204" pitchFamily="34" charset="0"/>
                  <a:hlinkClick r:id="rId6">
                    <a:extLst>
                      <a:ext uri="{A12FA001-AC4F-418D-AE19-62706E023703}">
                        <ahyp:hlinkClr xmlns:ahyp="http://schemas.microsoft.com/office/drawing/2018/hyperlinkcolor" val="tx"/>
                      </a:ext>
                    </a:extLst>
                  </a:hlinkClick>
                </a:rPr>
                <a:t>https://</a:t>
              </a:r>
              <a:r>
                <a:rPr lang="en-GB" dirty="0" err="1">
                  <a:solidFill>
                    <a:schemeClr val="accent3"/>
                  </a:solidFill>
                  <a:latin typeface="Trebuchet MS" panose="020B0703020202090204" pitchFamily="34" charset="0"/>
                  <a:hlinkClick r:id="rId6">
                    <a:extLst>
                      <a:ext uri="{A12FA001-AC4F-418D-AE19-62706E023703}">
                        <ahyp:hlinkClr xmlns:ahyp="http://schemas.microsoft.com/office/drawing/2018/hyperlinkcolor" val="tx"/>
                      </a:ext>
                    </a:extLst>
                  </a:hlinkClick>
                </a:rPr>
                <a:t>arxiv.org</a:t>
              </a:r>
              <a:r>
                <a:rPr lang="en-GB" dirty="0">
                  <a:solidFill>
                    <a:schemeClr val="accent3"/>
                  </a:solidFill>
                  <a:latin typeface="Trebuchet MS" panose="020B0703020202090204" pitchFamily="34" charset="0"/>
                  <a:hlinkClick r:id="rId6">
                    <a:extLst>
                      <a:ext uri="{A12FA001-AC4F-418D-AE19-62706E023703}">
                        <ahyp:hlinkClr xmlns:ahyp="http://schemas.microsoft.com/office/drawing/2018/hyperlinkcolor" val="tx"/>
                      </a:ext>
                    </a:extLst>
                  </a:hlinkClick>
                </a:rPr>
                <a:t>/pdf/2402.16731.pdf</a:t>
              </a:r>
              <a:endParaRPr lang="en-GB" dirty="0">
                <a:solidFill>
                  <a:schemeClr val="accent3"/>
                </a:solidFill>
                <a:latin typeface="Trebuchet MS" panose="020B0703020202090204" pitchFamily="34" charset="0"/>
              </a:endParaRPr>
            </a:p>
          </p:txBody>
        </p:sp>
        <p:sp>
          <p:nvSpPr>
            <p:cNvPr id="7" name="Round Same-side Corner of Rectangle 6">
              <a:extLst>
                <a:ext uri="{FF2B5EF4-FFF2-40B4-BE49-F238E27FC236}">
                  <a16:creationId xmlns:a16="http://schemas.microsoft.com/office/drawing/2014/main" id="{6D6DC78E-AF51-F45C-E1E3-AF9C44AD8F68}"/>
                </a:ext>
              </a:extLst>
            </p:cNvPr>
            <p:cNvSpPr/>
            <p:nvPr/>
          </p:nvSpPr>
          <p:spPr>
            <a:xfrm>
              <a:off x="2533714" y="1420218"/>
              <a:ext cx="6942089" cy="301457"/>
            </a:xfrm>
            <a:prstGeom prst="round2SameRect">
              <a:avLst>
                <a:gd name="adj1" fmla="val 33578"/>
                <a:gd name="adj2" fmla="val 0"/>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000" dirty="0">
                  <a:latin typeface="Trebuchet MS" panose="020B0703020202090204" pitchFamily="34" charset="0"/>
                </a:rPr>
                <a:t>Our Work</a:t>
              </a:r>
            </a:p>
          </p:txBody>
        </p:sp>
      </p:grpSp>
    </p:spTree>
    <p:extLst>
      <p:ext uri="{BB962C8B-B14F-4D97-AF65-F5344CB8AC3E}">
        <p14:creationId xmlns:p14="http://schemas.microsoft.com/office/powerpoint/2010/main" val="4144778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47">
            <a:extLst>
              <a:ext uri="{FF2B5EF4-FFF2-40B4-BE49-F238E27FC236}">
                <a16:creationId xmlns:a16="http://schemas.microsoft.com/office/drawing/2014/main" id="{440FE610-C8DB-36CA-D2E9-04447500EEB7}"/>
              </a:ext>
            </a:extLst>
          </p:cNvPr>
          <p:cNvPicPr>
            <a:picLocks noChangeAspect="1"/>
          </p:cNvPicPr>
          <p:nvPr/>
        </p:nvPicPr>
        <p:blipFill>
          <a:blip r:embed="rId3"/>
          <a:stretch>
            <a:fillRect/>
          </a:stretch>
        </p:blipFill>
        <p:spPr>
          <a:xfrm>
            <a:off x="5047393" y="5711256"/>
            <a:ext cx="2517882" cy="929066"/>
          </a:xfrm>
          <a:prstGeom prst="rect">
            <a:avLst/>
          </a:prstGeom>
        </p:spPr>
      </p:pic>
      <p:pic>
        <p:nvPicPr>
          <p:cNvPr id="4" name="Picture 6">
            <a:extLst>
              <a:ext uri="{FF2B5EF4-FFF2-40B4-BE49-F238E27FC236}">
                <a16:creationId xmlns:a16="http://schemas.microsoft.com/office/drawing/2014/main" id="{DD02522D-04EA-B885-2F8A-1254FF2450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8725" y="5068066"/>
            <a:ext cx="2855019" cy="1903346"/>
          </a:xfrm>
          <a:prstGeom prst="rect">
            <a:avLst/>
          </a:prstGeom>
          <a:noFill/>
          <a:extLst>
            <a:ext uri="{909E8E84-426E-40DD-AFC4-6F175D3DCCD1}">
              <a14:hiddenFill xmlns:a14="http://schemas.microsoft.com/office/drawing/2010/main">
                <a:solidFill>
                  <a:srgbClr val="FFFFFF"/>
                </a:solidFill>
              </a14:hiddenFill>
            </a:ext>
          </a:extLst>
        </p:spPr>
      </p:pic>
      <p:sp>
        <p:nvSpPr>
          <p:cNvPr id="40" name="Rectangle 39">
            <a:extLst>
              <a:ext uri="{FF2B5EF4-FFF2-40B4-BE49-F238E27FC236}">
                <a16:creationId xmlns:a16="http://schemas.microsoft.com/office/drawing/2014/main" id="{AA6F2C8C-CBFF-C121-66EE-067E8C9732B9}"/>
              </a:ext>
            </a:extLst>
          </p:cNvPr>
          <p:cNvSpPr/>
          <p:nvPr/>
        </p:nvSpPr>
        <p:spPr>
          <a:xfrm>
            <a:off x="1" y="0"/>
            <a:ext cx="9144000" cy="3126490"/>
          </a:xfrm>
          <a:prstGeom prst="rect">
            <a:avLst/>
          </a:prstGeom>
          <a:solidFill>
            <a:srgbClr val="072C6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50" name="Google Shape;88;p13">
            <a:extLst>
              <a:ext uri="{FF2B5EF4-FFF2-40B4-BE49-F238E27FC236}">
                <a16:creationId xmlns:a16="http://schemas.microsoft.com/office/drawing/2014/main" id="{6BAD8CDE-5B1A-1E3D-DF9F-24129664EFE3}"/>
              </a:ext>
            </a:extLst>
          </p:cNvPr>
          <p:cNvSpPr txBox="1">
            <a:spLocks/>
          </p:cNvSpPr>
          <p:nvPr/>
        </p:nvSpPr>
        <p:spPr>
          <a:xfrm>
            <a:off x="449330" y="733331"/>
            <a:ext cx="8245339" cy="1989132"/>
          </a:xfrm>
          <a:prstGeom prst="rect">
            <a:avLst/>
          </a:prstGeom>
          <a:noFill/>
          <a:ln>
            <a:noFill/>
          </a:ln>
        </p:spPr>
        <p:txBody>
          <a:bodyPr spcFirstLastPara="1" vert="horz" wrap="square" lIns="68569" tIns="34275" rIns="68569" bIns="34275"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buClr>
                <a:schemeClr val="dk1"/>
              </a:buClr>
              <a:buSzPts val="6000"/>
            </a:pPr>
            <a:r>
              <a:rPr lang="en-GB" sz="4000" dirty="0">
                <a:solidFill>
                  <a:schemeClr val="bg1"/>
                </a:solidFill>
                <a:effectLst/>
                <a:latin typeface="Trebuchet MS" panose="020B0703020202090204" pitchFamily="34" charset="0"/>
              </a:rPr>
              <a:t>Systems Software and Libraries </a:t>
            </a:r>
          </a:p>
          <a:p>
            <a:pPr algn="ctr">
              <a:spcBef>
                <a:spcPts val="0"/>
              </a:spcBef>
              <a:buClr>
                <a:schemeClr val="dk1"/>
              </a:buClr>
              <a:buSzPts val="6000"/>
            </a:pPr>
            <a:r>
              <a:rPr lang="en-GB" sz="4000" dirty="0">
                <a:solidFill>
                  <a:schemeClr val="bg1"/>
                </a:solidFill>
                <a:effectLst/>
                <a:latin typeface="Trebuchet MS" panose="020B0703020202090204" pitchFamily="34" charset="0"/>
              </a:rPr>
              <a:t>for Sparse Computational Kernels </a:t>
            </a:r>
          </a:p>
          <a:p>
            <a:pPr algn="ctr">
              <a:spcBef>
                <a:spcPts val="0"/>
              </a:spcBef>
              <a:buClr>
                <a:schemeClr val="dk1"/>
              </a:buClr>
              <a:buSzPts val="6000"/>
            </a:pPr>
            <a:r>
              <a:rPr lang="en-GB" sz="4000" dirty="0">
                <a:solidFill>
                  <a:schemeClr val="bg1"/>
                </a:solidFill>
                <a:effectLst/>
                <a:latin typeface="Trebuchet MS" panose="020B0703020202090204" pitchFamily="34" charset="0"/>
              </a:rPr>
              <a:t>in PIM Architectures</a:t>
            </a:r>
            <a:endParaRPr lang="en-GB" sz="34400" dirty="0">
              <a:solidFill>
                <a:schemeClr val="bg1"/>
              </a:solidFill>
              <a:latin typeface="Trebuchet MS" panose="020B0703020202090204" pitchFamily="34" charset="0"/>
              <a:ea typeface="Source Sans Pro SemiBold"/>
              <a:cs typeface="Calibri Light" panose="020F0302020204030204" pitchFamily="34" charset="0"/>
              <a:sym typeface="Source Sans Pro SemiBold"/>
            </a:endParaRPr>
          </a:p>
        </p:txBody>
      </p:sp>
      <p:sp>
        <p:nvSpPr>
          <p:cNvPr id="51" name="Rectangle 50">
            <a:extLst>
              <a:ext uri="{FF2B5EF4-FFF2-40B4-BE49-F238E27FC236}">
                <a16:creationId xmlns:a16="http://schemas.microsoft.com/office/drawing/2014/main" id="{C51FB44D-8581-6961-8ED0-6464F39812EC}"/>
              </a:ext>
            </a:extLst>
          </p:cNvPr>
          <p:cNvSpPr/>
          <p:nvPr/>
        </p:nvSpPr>
        <p:spPr>
          <a:xfrm>
            <a:off x="241404" y="3319253"/>
            <a:ext cx="8661192" cy="1938992"/>
          </a:xfrm>
          <a:prstGeom prst="rect">
            <a:avLst/>
          </a:prstGeom>
        </p:spPr>
        <p:txBody>
          <a:bodyPr wrap="square">
            <a:spAutoFit/>
          </a:bodyPr>
          <a:lstStyle/>
          <a:p>
            <a:pPr algn="ctr"/>
            <a:r>
              <a:rPr lang="en-US" sz="3600" dirty="0">
                <a:solidFill>
                  <a:schemeClr val="accent3"/>
                </a:solidFill>
                <a:latin typeface="Trebuchet MS" panose="020B0703020202090204" pitchFamily="34" charset="0"/>
                <a:cs typeface="Calibri Light" panose="020F0302020204030204" pitchFamily="34" charset="0"/>
              </a:rPr>
              <a:t>Christina </a:t>
            </a:r>
            <a:r>
              <a:rPr lang="en-US" sz="3600" dirty="0" err="1">
                <a:solidFill>
                  <a:schemeClr val="accent3"/>
                </a:solidFill>
                <a:latin typeface="Trebuchet MS" panose="020B0703020202090204" pitchFamily="34" charset="0"/>
                <a:cs typeface="Calibri Light" panose="020F0302020204030204" pitchFamily="34" charset="0"/>
              </a:rPr>
              <a:t>Giannoula</a:t>
            </a:r>
            <a:endParaRPr lang="en-US" sz="3600" dirty="0">
              <a:solidFill>
                <a:schemeClr val="accent3"/>
              </a:solidFill>
              <a:latin typeface="Trebuchet MS" panose="020B0703020202090204" pitchFamily="34" charset="0"/>
              <a:cs typeface="Calibri Light" panose="020F0302020204030204" pitchFamily="34" charset="0"/>
            </a:endParaRPr>
          </a:p>
          <a:p>
            <a:pPr algn="ctr"/>
            <a:endParaRPr lang="en-US" sz="2000" dirty="0">
              <a:latin typeface="Trebuchet MS" panose="020B0703020202090204" pitchFamily="34" charset="0"/>
              <a:cs typeface="Calibri Light" panose="020F0302020204030204" pitchFamily="34" charset="0"/>
            </a:endParaRPr>
          </a:p>
          <a:p>
            <a:pPr algn="ctr"/>
            <a:r>
              <a:rPr lang="en-US" sz="3000" dirty="0">
                <a:latin typeface="Trebuchet MS" panose="020B0703020202090204" pitchFamily="34" charset="0"/>
                <a:cs typeface="Calibri Light" panose="020F0302020204030204" pitchFamily="34" charset="0"/>
              </a:rPr>
              <a:t>Tutorial on Memory-Centric Computing Systems</a:t>
            </a:r>
          </a:p>
          <a:p>
            <a:pPr algn="ctr"/>
            <a:r>
              <a:rPr lang="en-US" sz="3000" dirty="0">
                <a:latin typeface="Trebuchet MS" panose="020B0703020202090204" pitchFamily="34" charset="0"/>
                <a:cs typeface="Calibri Light" panose="020F0302020204030204" pitchFamily="34" charset="0"/>
              </a:rPr>
              <a:t>MICRO 2024</a:t>
            </a:r>
          </a:p>
        </p:txBody>
      </p:sp>
    </p:spTree>
    <p:extLst>
      <p:ext uri="{BB962C8B-B14F-4D97-AF65-F5344CB8AC3E}">
        <p14:creationId xmlns:p14="http://schemas.microsoft.com/office/powerpoint/2010/main" val="2516087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6</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accent3"/>
                </a:solidFill>
                <a:latin typeface="Trebuchet MS" panose="020B0703020202090204" pitchFamily="34" charset="0"/>
              </a:rPr>
              <a:t>Processing-In-Memory Systems</a:t>
            </a:r>
          </a:p>
        </p:txBody>
      </p:sp>
      <p:sp>
        <p:nvSpPr>
          <p:cNvPr id="38" name="Content Placeholder 2">
            <a:extLst>
              <a:ext uri="{FF2B5EF4-FFF2-40B4-BE49-F238E27FC236}">
                <a16:creationId xmlns:a16="http://schemas.microsoft.com/office/drawing/2014/main" id="{0441BABB-655B-4E41-B839-2B5B6A765097}"/>
              </a:ext>
            </a:extLst>
          </p:cNvPr>
          <p:cNvSpPr>
            <a:spLocks noGrp="1"/>
          </p:cNvSpPr>
          <p:nvPr>
            <p:ph idx="1"/>
          </p:nvPr>
        </p:nvSpPr>
        <p:spPr>
          <a:xfrm>
            <a:off x="391581" y="967410"/>
            <a:ext cx="8360840" cy="5667072"/>
          </a:xfrm>
        </p:spPr>
        <p:txBody>
          <a:bodyPr>
            <a:normAutofit/>
          </a:bodyPr>
          <a:lstStyle/>
          <a:p>
            <a:pPr marL="0" indent="0">
              <a:lnSpc>
                <a:spcPct val="100000"/>
              </a:lnSpc>
              <a:spcBef>
                <a:spcPts val="8"/>
              </a:spcBef>
              <a:spcAft>
                <a:spcPts val="600"/>
              </a:spcAft>
              <a:buSzPct val="120000"/>
              <a:buNone/>
            </a:pPr>
            <a:r>
              <a:rPr lang="en-GB" sz="2400" dirty="0">
                <a:solidFill>
                  <a:schemeClr val="tx1">
                    <a:lumMod val="85000"/>
                    <a:lumOff val="15000"/>
                  </a:schemeClr>
                </a:solidFill>
                <a:latin typeface="Trebuchet MS" panose="020B0703020202090204" pitchFamily="34" charset="0"/>
              </a:rPr>
              <a:t>Processing-In-Memory (</a:t>
            </a:r>
            <a:r>
              <a:rPr lang="en-GB" sz="2400" dirty="0">
                <a:solidFill>
                  <a:schemeClr val="accent3"/>
                </a:solidFill>
                <a:latin typeface="Trebuchet MS" panose="020B0703020202090204" pitchFamily="34" charset="0"/>
              </a:rPr>
              <a:t>PIM</a:t>
            </a:r>
            <a:r>
              <a:rPr lang="en-GB" sz="2400" dirty="0">
                <a:solidFill>
                  <a:schemeClr val="tx1">
                    <a:lumMod val="85000"/>
                    <a:lumOff val="15000"/>
                  </a:schemeClr>
                </a:solidFill>
                <a:latin typeface="Trebuchet MS" panose="020B0703020202090204" pitchFamily="34" charset="0"/>
              </a:rPr>
              <a:t>) Systems:</a:t>
            </a:r>
            <a:endParaRPr lang="en-GR" sz="2400" dirty="0">
              <a:solidFill>
                <a:schemeClr val="tx1">
                  <a:lumMod val="85000"/>
                  <a:lumOff val="15000"/>
                </a:schemeClr>
              </a:solidFill>
              <a:latin typeface="Trebuchet MS" panose="020B0703020202090204" pitchFamily="34" charset="0"/>
            </a:endParaRPr>
          </a:p>
          <a:p>
            <a:pPr>
              <a:lnSpc>
                <a:spcPct val="100000"/>
              </a:lnSpc>
              <a:spcBef>
                <a:spcPts val="8"/>
              </a:spcBef>
              <a:spcAft>
                <a:spcPts val="600"/>
              </a:spcAft>
              <a:buSzPct val="120000"/>
            </a:pPr>
            <a:r>
              <a:rPr lang="en-GR" sz="2400" dirty="0">
                <a:solidFill>
                  <a:schemeClr val="accent4"/>
                </a:solidFill>
                <a:latin typeface="Trebuchet MS" panose="020B0703020202090204" pitchFamily="34" charset="0"/>
              </a:rPr>
              <a:t>High</a:t>
            </a:r>
            <a:r>
              <a:rPr lang="en-GR" sz="2400" dirty="0">
                <a:solidFill>
                  <a:schemeClr val="tx1">
                    <a:lumMod val="85000"/>
                    <a:lumOff val="15000"/>
                  </a:schemeClr>
                </a:solidFill>
                <a:latin typeface="Trebuchet MS" panose="020B0703020202090204" pitchFamily="34" charset="0"/>
              </a:rPr>
              <a:t> levels of </a:t>
            </a:r>
            <a:r>
              <a:rPr lang="en-GR" sz="2400" dirty="0">
                <a:solidFill>
                  <a:schemeClr val="accent4"/>
                </a:solidFill>
                <a:latin typeface="Trebuchet MS" panose="020B0703020202090204" pitchFamily="34" charset="0"/>
              </a:rPr>
              <a:t>parallelism</a:t>
            </a:r>
          </a:p>
          <a:p>
            <a:pPr>
              <a:lnSpc>
                <a:spcPct val="100000"/>
              </a:lnSpc>
              <a:spcBef>
                <a:spcPts val="8"/>
              </a:spcBef>
              <a:spcAft>
                <a:spcPts val="600"/>
              </a:spcAft>
              <a:buSzPct val="120000"/>
            </a:pPr>
            <a:r>
              <a:rPr lang="en-GR" sz="2400" dirty="0">
                <a:solidFill>
                  <a:schemeClr val="accent4"/>
                </a:solidFill>
                <a:latin typeface="Trebuchet MS" panose="020B0703020202090204" pitchFamily="34" charset="0"/>
              </a:rPr>
              <a:t>Low</a:t>
            </a:r>
            <a:r>
              <a:rPr lang="en-GR" sz="2400" dirty="0">
                <a:solidFill>
                  <a:schemeClr val="tx1">
                    <a:lumMod val="85000"/>
                    <a:lumOff val="15000"/>
                  </a:schemeClr>
                </a:solidFill>
                <a:latin typeface="Trebuchet MS" panose="020B0703020202090204" pitchFamily="34" charset="0"/>
              </a:rPr>
              <a:t> memory access latency</a:t>
            </a:r>
          </a:p>
          <a:p>
            <a:pPr>
              <a:lnSpc>
                <a:spcPct val="100000"/>
              </a:lnSpc>
              <a:spcBef>
                <a:spcPts val="8"/>
              </a:spcBef>
              <a:spcAft>
                <a:spcPts val="600"/>
              </a:spcAft>
              <a:buSzPct val="120000"/>
            </a:pPr>
            <a:r>
              <a:rPr lang="en-GR" sz="2400" dirty="0">
                <a:solidFill>
                  <a:schemeClr val="accent4"/>
                </a:solidFill>
                <a:latin typeface="Trebuchet MS" panose="020B0703020202090204" pitchFamily="34" charset="0"/>
              </a:rPr>
              <a:t>Large</a:t>
            </a:r>
            <a:r>
              <a:rPr lang="en-GR" sz="2400" dirty="0">
                <a:solidFill>
                  <a:schemeClr val="tx1">
                    <a:lumMod val="85000"/>
                    <a:lumOff val="15000"/>
                  </a:schemeClr>
                </a:solidFill>
                <a:latin typeface="Trebuchet MS" panose="020B0703020202090204" pitchFamily="34" charset="0"/>
              </a:rPr>
              <a:t> aggregate memory </a:t>
            </a:r>
            <a:r>
              <a:rPr lang="en-GR" sz="2400" dirty="0">
                <a:solidFill>
                  <a:schemeClr val="accent4"/>
                </a:solidFill>
                <a:latin typeface="Trebuchet MS" panose="020B0703020202090204" pitchFamily="34" charset="0"/>
              </a:rPr>
              <a:t>bandwidth</a:t>
            </a:r>
          </a:p>
        </p:txBody>
      </p:sp>
      <p:cxnSp>
        <p:nvCxnSpPr>
          <p:cNvPr id="2" name="Straight Arrow Connector 1">
            <a:extLst>
              <a:ext uri="{FF2B5EF4-FFF2-40B4-BE49-F238E27FC236}">
                <a16:creationId xmlns:a16="http://schemas.microsoft.com/office/drawing/2014/main" id="{773E4E06-69E0-784F-0DCD-F0575108D0AF}"/>
              </a:ext>
            </a:extLst>
          </p:cNvPr>
          <p:cNvCxnSpPr>
            <a:cxnSpLocks/>
            <a:stCxn id="7" idx="3"/>
            <a:endCxn id="20" idx="1"/>
          </p:cNvCxnSpPr>
          <p:nvPr/>
        </p:nvCxnSpPr>
        <p:spPr>
          <a:xfrm>
            <a:off x="4140936" y="4713503"/>
            <a:ext cx="580740" cy="0"/>
          </a:xfrm>
          <a:prstGeom prst="straightConnector1">
            <a:avLst/>
          </a:prstGeom>
          <a:ln w="57150">
            <a:solidFill>
              <a:schemeClr val="accent2"/>
            </a:solidFill>
            <a:headEnd type="triangle"/>
            <a:tailEnd type="triangle"/>
          </a:ln>
        </p:spPr>
        <p:style>
          <a:lnRef idx="3">
            <a:schemeClr val="dk1"/>
          </a:lnRef>
          <a:fillRef idx="0">
            <a:schemeClr val="dk1"/>
          </a:fillRef>
          <a:effectRef idx="2">
            <a:schemeClr val="dk1"/>
          </a:effectRef>
          <a:fontRef idx="minor">
            <a:schemeClr val="tx1"/>
          </a:fontRef>
        </p:style>
      </p:cxnSp>
      <p:grpSp>
        <p:nvGrpSpPr>
          <p:cNvPr id="30" name="Group 29">
            <a:extLst>
              <a:ext uri="{FF2B5EF4-FFF2-40B4-BE49-F238E27FC236}">
                <a16:creationId xmlns:a16="http://schemas.microsoft.com/office/drawing/2014/main" id="{E22CB997-E6EF-20E0-7C92-71FCFA22F18C}"/>
              </a:ext>
            </a:extLst>
          </p:cNvPr>
          <p:cNvGrpSpPr/>
          <p:nvPr/>
        </p:nvGrpSpPr>
        <p:grpSpPr>
          <a:xfrm>
            <a:off x="540936" y="3429000"/>
            <a:ext cx="3600000" cy="2106624"/>
            <a:chOff x="540936" y="3429000"/>
            <a:chExt cx="3600000" cy="2106624"/>
          </a:xfrm>
        </p:grpSpPr>
        <p:grpSp>
          <p:nvGrpSpPr>
            <p:cNvPr id="4" name="Group 3">
              <a:extLst>
                <a:ext uri="{FF2B5EF4-FFF2-40B4-BE49-F238E27FC236}">
                  <a16:creationId xmlns:a16="http://schemas.microsoft.com/office/drawing/2014/main" id="{C90274E9-6A8B-A028-B779-F0FD3881D70C}"/>
                </a:ext>
              </a:extLst>
            </p:cNvPr>
            <p:cNvGrpSpPr/>
            <p:nvPr/>
          </p:nvGrpSpPr>
          <p:grpSpPr>
            <a:xfrm>
              <a:off x="540936" y="3429000"/>
              <a:ext cx="3600000" cy="2106624"/>
              <a:chOff x="529996" y="927358"/>
              <a:chExt cx="3653188" cy="2675173"/>
            </a:xfrm>
          </p:grpSpPr>
          <p:sp>
            <p:nvSpPr>
              <p:cNvPr id="6" name="TextBox 5">
                <a:extLst>
                  <a:ext uri="{FF2B5EF4-FFF2-40B4-BE49-F238E27FC236}">
                    <a16:creationId xmlns:a16="http://schemas.microsoft.com/office/drawing/2014/main" id="{5EB1F83D-1A8B-812B-3745-64ABBFDF3C04}"/>
                  </a:ext>
                </a:extLst>
              </p:cNvPr>
              <p:cNvSpPr txBox="1"/>
              <p:nvPr/>
            </p:nvSpPr>
            <p:spPr>
              <a:xfrm>
                <a:off x="529996" y="927358"/>
                <a:ext cx="1689514" cy="615553"/>
              </a:xfrm>
              <a:prstGeom prst="rect">
                <a:avLst/>
              </a:prstGeom>
              <a:noFill/>
            </p:spPr>
            <p:txBody>
              <a:bodyPr wrap="none" rtlCol="0">
                <a:spAutoFit/>
              </a:bodyPr>
              <a:lstStyle/>
              <a:p>
                <a:r>
                  <a:rPr lang="en-GR" sz="2400" dirty="0">
                    <a:latin typeface="Trebuchet MS" panose="020B0703020202090204" pitchFamily="34" charset="0"/>
                  </a:rPr>
                  <a:t>PIM Unit 0</a:t>
                </a:r>
              </a:p>
            </p:txBody>
          </p:sp>
          <p:sp>
            <p:nvSpPr>
              <p:cNvPr id="7" name="Rounded Rectangle 6">
                <a:extLst>
                  <a:ext uri="{FF2B5EF4-FFF2-40B4-BE49-F238E27FC236}">
                    <a16:creationId xmlns:a16="http://schemas.microsoft.com/office/drawing/2014/main" id="{CEEC8A7D-A795-5049-13A3-804A1154BE66}"/>
                  </a:ext>
                </a:extLst>
              </p:cNvPr>
              <p:cNvSpPr/>
              <p:nvPr/>
            </p:nvSpPr>
            <p:spPr>
              <a:xfrm>
                <a:off x="594664" y="1514531"/>
                <a:ext cx="3588520" cy="2088000"/>
              </a:xfrm>
              <a:prstGeom prst="roundRect">
                <a:avLst>
                  <a:gd name="adj" fmla="val 4372"/>
                </a:avLst>
              </a:prstGeom>
              <a:solidFill>
                <a:schemeClr val="tx2">
                  <a:lumMod val="10000"/>
                  <a:lumOff val="90000"/>
                </a:schemeClr>
              </a:solidFill>
              <a:ln>
                <a:solidFill>
                  <a:schemeClr val="tx1">
                    <a:lumMod val="65000"/>
                    <a:lumOff val="3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R" sz="1350" dirty="0">
                  <a:latin typeface="Trebuchet MS" panose="020B0703020202090204" pitchFamily="34" charset="0"/>
                </a:endParaRPr>
              </a:p>
            </p:txBody>
          </p:sp>
          <p:sp>
            <p:nvSpPr>
              <p:cNvPr id="9" name="Rounded Rectangle 8">
                <a:extLst>
                  <a:ext uri="{FF2B5EF4-FFF2-40B4-BE49-F238E27FC236}">
                    <a16:creationId xmlns:a16="http://schemas.microsoft.com/office/drawing/2014/main" id="{CA000391-5F62-D5BC-CCBF-8EAD4B98446C}"/>
                  </a:ext>
                </a:extLst>
              </p:cNvPr>
              <p:cNvSpPr/>
              <p:nvPr/>
            </p:nvSpPr>
            <p:spPr>
              <a:xfrm>
                <a:off x="2572101" y="1678383"/>
                <a:ext cx="1481435" cy="1798852"/>
              </a:xfrm>
              <a:prstGeom prst="roundRect">
                <a:avLst>
                  <a:gd name="adj" fmla="val 7572"/>
                </a:avLst>
              </a:prstGeom>
              <a:solidFill>
                <a:schemeClr val="accent3"/>
              </a:solidFill>
              <a:ln>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GR" sz="2100" dirty="0">
                    <a:solidFill>
                      <a:schemeClr val="bg1"/>
                    </a:solidFill>
                    <a:latin typeface="Trebuchet MS" panose="020B0703020202090204" pitchFamily="34" charset="0"/>
                  </a:rPr>
                  <a:t>Main Memory</a:t>
                </a:r>
              </a:p>
            </p:txBody>
          </p:sp>
          <p:sp>
            <p:nvSpPr>
              <p:cNvPr id="10" name="Rounded Rectangle 9">
                <a:extLst>
                  <a:ext uri="{FF2B5EF4-FFF2-40B4-BE49-F238E27FC236}">
                    <a16:creationId xmlns:a16="http://schemas.microsoft.com/office/drawing/2014/main" id="{4EF305F7-109F-7716-16C7-BEBF02F2FD54}"/>
                  </a:ext>
                </a:extLst>
              </p:cNvPr>
              <p:cNvSpPr/>
              <p:nvPr/>
            </p:nvSpPr>
            <p:spPr>
              <a:xfrm>
                <a:off x="705359" y="1678383"/>
                <a:ext cx="1717000" cy="526562"/>
              </a:xfrm>
              <a:prstGeom prst="roundRect">
                <a:avLst>
                  <a:gd name="adj" fmla="val 20355"/>
                </a:avLst>
              </a:prstGeom>
              <a:solidFill>
                <a:schemeClr val="bg1">
                  <a:lumMod val="75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GR" sz="2100" dirty="0">
                    <a:solidFill>
                      <a:schemeClr val="tx1"/>
                    </a:solidFill>
                    <a:latin typeface="Trebuchet MS" panose="020B0703020202090204" pitchFamily="34" charset="0"/>
                  </a:rPr>
                  <a:t>PIM Core 0</a:t>
                </a:r>
              </a:p>
            </p:txBody>
          </p:sp>
          <p:cxnSp>
            <p:nvCxnSpPr>
              <p:cNvPr id="11" name="Straight Connector 10">
                <a:extLst>
                  <a:ext uri="{FF2B5EF4-FFF2-40B4-BE49-F238E27FC236}">
                    <a16:creationId xmlns:a16="http://schemas.microsoft.com/office/drawing/2014/main" id="{EE763182-73BD-4CAF-FD38-388731D46D95}"/>
                  </a:ext>
                </a:extLst>
              </p:cNvPr>
              <p:cNvCxnSpPr>
                <a:cxnSpLocks/>
              </p:cNvCxnSpPr>
              <p:nvPr/>
            </p:nvCxnSpPr>
            <p:spPr>
              <a:xfrm flipH="1">
                <a:off x="2422358" y="2607588"/>
                <a:ext cx="149742" cy="0"/>
              </a:xfrm>
              <a:prstGeom prst="line">
                <a:avLst/>
              </a:prstGeom>
              <a:ln w="28575"/>
            </p:spPr>
            <p:style>
              <a:lnRef idx="3">
                <a:schemeClr val="dk1"/>
              </a:lnRef>
              <a:fillRef idx="0">
                <a:schemeClr val="dk1"/>
              </a:fillRef>
              <a:effectRef idx="2">
                <a:schemeClr val="dk1"/>
              </a:effectRef>
              <a:fontRef idx="minor">
                <a:schemeClr val="tx1"/>
              </a:fontRef>
            </p:style>
          </p:cxnSp>
          <p:cxnSp>
            <p:nvCxnSpPr>
              <p:cNvPr id="12" name="Straight Connector 11">
                <a:extLst>
                  <a:ext uri="{FF2B5EF4-FFF2-40B4-BE49-F238E27FC236}">
                    <a16:creationId xmlns:a16="http://schemas.microsoft.com/office/drawing/2014/main" id="{73D1525C-A97C-7F8F-C635-A720AC8B8AE3}"/>
                  </a:ext>
                </a:extLst>
              </p:cNvPr>
              <p:cNvCxnSpPr>
                <a:cxnSpLocks/>
              </p:cNvCxnSpPr>
              <p:nvPr/>
            </p:nvCxnSpPr>
            <p:spPr>
              <a:xfrm>
                <a:off x="2037357" y="3156286"/>
                <a:ext cx="534743" cy="0"/>
              </a:xfrm>
              <a:prstGeom prst="line">
                <a:avLst/>
              </a:prstGeom>
              <a:ln w="28575"/>
            </p:spPr>
            <p:style>
              <a:lnRef idx="3">
                <a:schemeClr val="dk1"/>
              </a:lnRef>
              <a:fillRef idx="0">
                <a:schemeClr val="dk1"/>
              </a:fillRef>
              <a:effectRef idx="2">
                <a:schemeClr val="dk1"/>
              </a:effectRef>
              <a:fontRef idx="minor">
                <a:schemeClr val="tx1"/>
              </a:fontRef>
            </p:style>
          </p:cxnSp>
          <p:sp>
            <p:nvSpPr>
              <p:cNvPr id="13" name="Rounded Rectangle 12">
                <a:extLst>
                  <a:ext uri="{FF2B5EF4-FFF2-40B4-BE49-F238E27FC236}">
                    <a16:creationId xmlns:a16="http://schemas.microsoft.com/office/drawing/2014/main" id="{D3A21C75-501D-94F9-8D0C-2204BC21006C}"/>
                  </a:ext>
                </a:extLst>
              </p:cNvPr>
              <p:cNvSpPr/>
              <p:nvPr/>
            </p:nvSpPr>
            <p:spPr>
              <a:xfrm>
                <a:off x="705357" y="2308545"/>
                <a:ext cx="1717001" cy="526562"/>
              </a:xfrm>
              <a:prstGeom prst="roundRect">
                <a:avLst>
                  <a:gd name="adj" fmla="val 20355"/>
                </a:avLst>
              </a:prstGeom>
              <a:solidFill>
                <a:schemeClr val="bg1">
                  <a:lumMod val="75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GR" sz="2100" dirty="0">
                    <a:solidFill>
                      <a:schemeClr val="tx1"/>
                    </a:solidFill>
                    <a:latin typeface="Trebuchet MS" panose="020B0703020202090204" pitchFamily="34" charset="0"/>
                  </a:rPr>
                  <a:t>PIM Core 1</a:t>
                </a:r>
              </a:p>
            </p:txBody>
          </p:sp>
          <p:cxnSp>
            <p:nvCxnSpPr>
              <p:cNvPr id="14" name="Straight Connector 13">
                <a:extLst>
                  <a:ext uri="{FF2B5EF4-FFF2-40B4-BE49-F238E27FC236}">
                    <a16:creationId xmlns:a16="http://schemas.microsoft.com/office/drawing/2014/main" id="{3F229257-DF76-7593-38BA-7904B6A19789}"/>
                  </a:ext>
                </a:extLst>
              </p:cNvPr>
              <p:cNvCxnSpPr>
                <a:cxnSpLocks/>
              </p:cNvCxnSpPr>
              <p:nvPr/>
            </p:nvCxnSpPr>
            <p:spPr>
              <a:xfrm flipH="1">
                <a:off x="2422358" y="1981203"/>
                <a:ext cx="149742" cy="0"/>
              </a:xfrm>
              <a:prstGeom prst="line">
                <a:avLst/>
              </a:prstGeom>
              <a:ln w="28575"/>
            </p:spPr>
            <p:style>
              <a:lnRef idx="3">
                <a:schemeClr val="dk1"/>
              </a:lnRef>
              <a:fillRef idx="0">
                <a:schemeClr val="dk1"/>
              </a:fillRef>
              <a:effectRef idx="2">
                <a:schemeClr val="dk1"/>
              </a:effectRef>
              <a:fontRef idx="minor">
                <a:schemeClr val="tx1"/>
              </a:fontRef>
            </p:style>
          </p:cxnSp>
        </p:grpSp>
        <p:sp>
          <p:nvSpPr>
            <p:cNvPr id="27" name="Rounded Rectangle 26">
              <a:extLst>
                <a:ext uri="{FF2B5EF4-FFF2-40B4-BE49-F238E27FC236}">
                  <a16:creationId xmlns:a16="http://schemas.microsoft.com/office/drawing/2014/main" id="{A80E56D9-6300-93BE-E523-9E52CCB9B51A}"/>
                </a:ext>
              </a:extLst>
            </p:cNvPr>
            <p:cNvSpPr/>
            <p:nvPr/>
          </p:nvSpPr>
          <p:spPr>
            <a:xfrm>
              <a:off x="713743" y="5022303"/>
              <a:ext cx="1692003" cy="414653"/>
            </a:xfrm>
            <a:prstGeom prst="roundRect">
              <a:avLst>
                <a:gd name="adj" fmla="val 20355"/>
              </a:avLst>
            </a:prstGeom>
            <a:solidFill>
              <a:schemeClr val="bg1">
                <a:lumMod val="75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GR" sz="2100" dirty="0">
                  <a:solidFill>
                    <a:schemeClr val="tx1"/>
                  </a:solidFill>
                  <a:latin typeface="Trebuchet MS" panose="020B0703020202090204" pitchFamily="34" charset="0"/>
                </a:rPr>
                <a:t>PIM Core 2</a:t>
              </a:r>
            </a:p>
          </p:txBody>
        </p:sp>
      </p:grpSp>
      <p:grpSp>
        <p:nvGrpSpPr>
          <p:cNvPr id="29" name="Group 28">
            <a:extLst>
              <a:ext uri="{FF2B5EF4-FFF2-40B4-BE49-F238E27FC236}">
                <a16:creationId xmlns:a16="http://schemas.microsoft.com/office/drawing/2014/main" id="{02646543-AB97-996B-8E34-DFDC9B49EA9A}"/>
              </a:ext>
            </a:extLst>
          </p:cNvPr>
          <p:cNvGrpSpPr/>
          <p:nvPr/>
        </p:nvGrpSpPr>
        <p:grpSpPr>
          <a:xfrm>
            <a:off x="4657950" y="3429000"/>
            <a:ext cx="3600000" cy="2106624"/>
            <a:chOff x="4657950" y="3429000"/>
            <a:chExt cx="3600000" cy="2106624"/>
          </a:xfrm>
        </p:grpSpPr>
        <p:grpSp>
          <p:nvGrpSpPr>
            <p:cNvPr id="16" name="Group 15">
              <a:extLst>
                <a:ext uri="{FF2B5EF4-FFF2-40B4-BE49-F238E27FC236}">
                  <a16:creationId xmlns:a16="http://schemas.microsoft.com/office/drawing/2014/main" id="{FB43E24B-1A4B-4E1B-9D87-54995EED4B8F}"/>
                </a:ext>
              </a:extLst>
            </p:cNvPr>
            <p:cNvGrpSpPr/>
            <p:nvPr/>
          </p:nvGrpSpPr>
          <p:grpSpPr>
            <a:xfrm>
              <a:off x="4657950" y="3429000"/>
              <a:ext cx="3600000" cy="2106624"/>
              <a:chOff x="529996" y="927358"/>
              <a:chExt cx="3653188" cy="2675173"/>
            </a:xfrm>
          </p:grpSpPr>
          <p:sp>
            <p:nvSpPr>
              <p:cNvPr id="19" name="TextBox 18">
                <a:extLst>
                  <a:ext uri="{FF2B5EF4-FFF2-40B4-BE49-F238E27FC236}">
                    <a16:creationId xmlns:a16="http://schemas.microsoft.com/office/drawing/2014/main" id="{C88E3431-549C-A98B-3D8A-3179ACB6179E}"/>
                  </a:ext>
                </a:extLst>
              </p:cNvPr>
              <p:cNvSpPr txBox="1"/>
              <p:nvPr/>
            </p:nvSpPr>
            <p:spPr>
              <a:xfrm>
                <a:off x="529996" y="927358"/>
                <a:ext cx="1689514" cy="615553"/>
              </a:xfrm>
              <a:prstGeom prst="rect">
                <a:avLst/>
              </a:prstGeom>
              <a:noFill/>
            </p:spPr>
            <p:txBody>
              <a:bodyPr wrap="none" rtlCol="0">
                <a:spAutoFit/>
              </a:bodyPr>
              <a:lstStyle/>
              <a:p>
                <a:r>
                  <a:rPr lang="en-GR" sz="2400" dirty="0">
                    <a:latin typeface="Trebuchet MS" panose="020B0703020202090204" pitchFamily="34" charset="0"/>
                  </a:rPr>
                  <a:t>PIM Unit 1</a:t>
                </a:r>
              </a:p>
            </p:txBody>
          </p:sp>
          <p:sp>
            <p:nvSpPr>
              <p:cNvPr id="20" name="Rounded Rectangle 19">
                <a:extLst>
                  <a:ext uri="{FF2B5EF4-FFF2-40B4-BE49-F238E27FC236}">
                    <a16:creationId xmlns:a16="http://schemas.microsoft.com/office/drawing/2014/main" id="{A07C41B3-004A-04DA-8011-2341D0CA953C}"/>
                  </a:ext>
                </a:extLst>
              </p:cNvPr>
              <p:cNvSpPr/>
              <p:nvPr/>
            </p:nvSpPr>
            <p:spPr>
              <a:xfrm>
                <a:off x="594664" y="1514531"/>
                <a:ext cx="3588520" cy="2088000"/>
              </a:xfrm>
              <a:prstGeom prst="roundRect">
                <a:avLst>
                  <a:gd name="adj" fmla="val 4372"/>
                </a:avLst>
              </a:prstGeom>
              <a:solidFill>
                <a:schemeClr val="tx2">
                  <a:lumMod val="10000"/>
                  <a:lumOff val="90000"/>
                </a:schemeClr>
              </a:solidFill>
              <a:ln>
                <a:solidFill>
                  <a:schemeClr val="tx1">
                    <a:lumMod val="65000"/>
                    <a:lumOff val="3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R" sz="1350" dirty="0">
                  <a:latin typeface="Trebuchet MS" panose="020B0703020202090204" pitchFamily="34" charset="0"/>
                </a:endParaRPr>
              </a:p>
            </p:txBody>
          </p:sp>
          <p:sp>
            <p:nvSpPr>
              <p:cNvPr id="21" name="Rounded Rectangle 20">
                <a:extLst>
                  <a:ext uri="{FF2B5EF4-FFF2-40B4-BE49-F238E27FC236}">
                    <a16:creationId xmlns:a16="http://schemas.microsoft.com/office/drawing/2014/main" id="{FEE77E70-A478-F8AD-D539-3DE3EE7246A0}"/>
                  </a:ext>
                </a:extLst>
              </p:cNvPr>
              <p:cNvSpPr/>
              <p:nvPr/>
            </p:nvSpPr>
            <p:spPr>
              <a:xfrm>
                <a:off x="2572101" y="1678383"/>
                <a:ext cx="1481435" cy="1798851"/>
              </a:xfrm>
              <a:prstGeom prst="roundRect">
                <a:avLst>
                  <a:gd name="adj" fmla="val 7572"/>
                </a:avLst>
              </a:prstGeom>
              <a:solidFill>
                <a:schemeClr val="accent3"/>
              </a:solidFill>
              <a:ln>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GR" sz="2100" dirty="0">
                    <a:solidFill>
                      <a:schemeClr val="bg1"/>
                    </a:solidFill>
                    <a:latin typeface="Trebuchet MS" panose="020B0703020202090204" pitchFamily="34" charset="0"/>
                  </a:rPr>
                  <a:t>Main Memory</a:t>
                </a:r>
              </a:p>
            </p:txBody>
          </p:sp>
          <p:sp>
            <p:nvSpPr>
              <p:cNvPr id="22" name="Rounded Rectangle 21">
                <a:extLst>
                  <a:ext uri="{FF2B5EF4-FFF2-40B4-BE49-F238E27FC236}">
                    <a16:creationId xmlns:a16="http://schemas.microsoft.com/office/drawing/2014/main" id="{0C65BF5F-6279-8F9B-31B3-4ED9EF39628C}"/>
                  </a:ext>
                </a:extLst>
              </p:cNvPr>
              <p:cNvSpPr/>
              <p:nvPr/>
            </p:nvSpPr>
            <p:spPr>
              <a:xfrm>
                <a:off x="705359" y="1678383"/>
                <a:ext cx="1717000" cy="526562"/>
              </a:xfrm>
              <a:prstGeom prst="roundRect">
                <a:avLst>
                  <a:gd name="adj" fmla="val 20355"/>
                </a:avLst>
              </a:prstGeom>
              <a:solidFill>
                <a:schemeClr val="bg1">
                  <a:lumMod val="75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GR" sz="2100" dirty="0">
                    <a:solidFill>
                      <a:schemeClr val="tx1"/>
                    </a:solidFill>
                    <a:latin typeface="Trebuchet MS" panose="020B0703020202090204" pitchFamily="34" charset="0"/>
                  </a:rPr>
                  <a:t>PIM Core 0</a:t>
                </a:r>
              </a:p>
            </p:txBody>
          </p:sp>
          <p:cxnSp>
            <p:nvCxnSpPr>
              <p:cNvPr id="23" name="Straight Connector 22">
                <a:extLst>
                  <a:ext uri="{FF2B5EF4-FFF2-40B4-BE49-F238E27FC236}">
                    <a16:creationId xmlns:a16="http://schemas.microsoft.com/office/drawing/2014/main" id="{B7898B04-0E66-98AC-942B-E3741C60ADA3}"/>
                  </a:ext>
                </a:extLst>
              </p:cNvPr>
              <p:cNvCxnSpPr>
                <a:cxnSpLocks/>
              </p:cNvCxnSpPr>
              <p:nvPr/>
            </p:nvCxnSpPr>
            <p:spPr>
              <a:xfrm flipH="1">
                <a:off x="2422358" y="2607588"/>
                <a:ext cx="149742" cy="0"/>
              </a:xfrm>
              <a:prstGeom prst="line">
                <a:avLst/>
              </a:prstGeom>
              <a:ln w="28575"/>
            </p:spPr>
            <p:style>
              <a:lnRef idx="3">
                <a:schemeClr val="dk1"/>
              </a:lnRef>
              <a:fillRef idx="0">
                <a:schemeClr val="dk1"/>
              </a:fillRef>
              <a:effectRef idx="2">
                <a:schemeClr val="dk1"/>
              </a:effectRef>
              <a:fontRef idx="minor">
                <a:schemeClr val="tx1"/>
              </a:fontRef>
            </p:style>
          </p:cxnSp>
          <p:cxnSp>
            <p:nvCxnSpPr>
              <p:cNvPr id="24" name="Straight Connector 23">
                <a:extLst>
                  <a:ext uri="{FF2B5EF4-FFF2-40B4-BE49-F238E27FC236}">
                    <a16:creationId xmlns:a16="http://schemas.microsoft.com/office/drawing/2014/main" id="{4BB16A6E-51C4-1F63-EC90-D84DBB4BC845}"/>
                  </a:ext>
                </a:extLst>
              </p:cNvPr>
              <p:cNvCxnSpPr>
                <a:cxnSpLocks/>
              </p:cNvCxnSpPr>
              <p:nvPr/>
            </p:nvCxnSpPr>
            <p:spPr>
              <a:xfrm>
                <a:off x="2037357" y="3156286"/>
                <a:ext cx="534743" cy="0"/>
              </a:xfrm>
              <a:prstGeom prst="line">
                <a:avLst/>
              </a:prstGeom>
              <a:ln w="28575"/>
            </p:spPr>
            <p:style>
              <a:lnRef idx="3">
                <a:schemeClr val="dk1"/>
              </a:lnRef>
              <a:fillRef idx="0">
                <a:schemeClr val="dk1"/>
              </a:fillRef>
              <a:effectRef idx="2">
                <a:schemeClr val="dk1"/>
              </a:effectRef>
              <a:fontRef idx="minor">
                <a:schemeClr val="tx1"/>
              </a:fontRef>
            </p:style>
          </p:cxnSp>
          <p:sp>
            <p:nvSpPr>
              <p:cNvPr id="25" name="Rounded Rectangle 24">
                <a:extLst>
                  <a:ext uri="{FF2B5EF4-FFF2-40B4-BE49-F238E27FC236}">
                    <a16:creationId xmlns:a16="http://schemas.microsoft.com/office/drawing/2014/main" id="{6458DD5E-F3E9-C22B-05E7-42599C21D0AA}"/>
                  </a:ext>
                </a:extLst>
              </p:cNvPr>
              <p:cNvSpPr/>
              <p:nvPr/>
            </p:nvSpPr>
            <p:spPr>
              <a:xfrm>
                <a:off x="705357" y="2308545"/>
                <a:ext cx="1717001" cy="526562"/>
              </a:xfrm>
              <a:prstGeom prst="roundRect">
                <a:avLst>
                  <a:gd name="adj" fmla="val 20355"/>
                </a:avLst>
              </a:prstGeom>
              <a:solidFill>
                <a:schemeClr val="bg1">
                  <a:lumMod val="75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GR" sz="2100" dirty="0">
                    <a:solidFill>
                      <a:schemeClr val="tx1"/>
                    </a:solidFill>
                    <a:latin typeface="Trebuchet MS" panose="020B0703020202090204" pitchFamily="34" charset="0"/>
                  </a:rPr>
                  <a:t>PIM Core 1</a:t>
                </a:r>
              </a:p>
            </p:txBody>
          </p:sp>
          <p:cxnSp>
            <p:nvCxnSpPr>
              <p:cNvPr id="26" name="Straight Connector 25">
                <a:extLst>
                  <a:ext uri="{FF2B5EF4-FFF2-40B4-BE49-F238E27FC236}">
                    <a16:creationId xmlns:a16="http://schemas.microsoft.com/office/drawing/2014/main" id="{70A3205E-6D94-EDF1-35E5-202449AE4B8F}"/>
                  </a:ext>
                </a:extLst>
              </p:cNvPr>
              <p:cNvCxnSpPr>
                <a:cxnSpLocks/>
              </p:cNvCxnSpPr>
              <p:nvPr/>
            </p:nvCxnSpPr>
            <p:spPr>
              <a:xfrm flipH="1">
                <a:off x="2422358" y="1981203"/>
                <a:ext cx="149742" cy="0"/>
              </a:xfrm>
              <a:prstGeom prst="line">
                <a:avLst/>
              </a:prstGeom>
              <a:ln w="28575"/>
            </p:spPr>
            <p:style>
              <a:lnRef idx="3">
                <a:schemeClr val="dk1"/>
              </a:lnRef>
              <a:fillRef idx="0">
                <a:schemeClr val="dk1"/>
              </a:fillRef>
              <a:effectRef idx="2">
                <a:schemeClr val="dk1"/>
              </a:effectRef>
              <a:fontRef idx="minor">
                <a:schemeClr val="tx1"/>
              </a:fontRef>
            </p:style>
          </p:cxnSp>
        </p:grpSp>
        <p:sp>
          <p:nvSpPr>
            <p:cNvPr id="28" name="Rounded Rectangle 27">
              <a:extLst>
                <a:ext uri="{FF2B5EF4-FFF2-40B4-BE49-F238E27FC236}">
                  <a16:creationId xmlns:a16="http://schemas.microsoft.com/office/drawing/2014/main" id="{C17534A7-67CD-A21C-4E28-DD9F5C64BB78}"/>
                </a:ext>
              </a:extLst>
            </p:cNvPr>
            <p:cNvSpPr/>
            <p:nvPr/>
          </p:nvSpPr>
          <p:spPr>
            <a:xfrm>
              <a:off x="4835850" y="5018619"/>
              <a:ext cx="1692003" cy="414653"/>
            </a:xfrm>
            <a:prstGeom prst="roundRect">
              <a:avLst>
                <a:gd name="adj" fmla="val 20355"/>
              </a:avLst>
            </a:prstGeom>
            <a:solidFill>
              <a:schemeClr val="bg1">
                <a:lumMod val="75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GR" sz="2100" dirty="0">
                  <a:solidFill>
                    <a:schemeClr val="tx1"/>
                  </a:solidFill>
                  <a:latin typeface="Trebuchet MS" panose="020B0703020202090204" pitchFamily="34" charset="0"/>
                </a:rPr>
                <a:t>PIM Core 2</a:t>
              </a:r>
            </a:p>
          </p:txBody>
        </p:sp>
      </p:grpSp>
      <p:sp>
        <p:nvSpPr>
          <p:cNvPr id="3" name="Rectangle 2">
            <a:extLst>
              <a:ext uri="{FF2B5EF4-FFF2-40B4-BE49-F238E27FC236}">
                <a16:creationId xmlns:a16="http://schemas.microsoft.com/office/drawing/2014/main" id="{09474A16-1463-3795-091E-570003415E16}"/>
              </a:ext>
            </a:extLst>
          </p:cNvPr>
          <p:cNvSpPr/>
          <p:nvPr/>
        </p:nvSpPr>
        <p:spPr>
          <a:xfrm>
            <a:off x="2" y="2762540"/>
            <a:ext cx="9143999" cy="1332920"/>
          </a:xfrm>
          <a:prstGeom prst="rect">
            <a:avLst/>
          </a:prstGeom>
          <a:solidFill>
            <a:srgbClr val="ECF4FF"/>
          </a:solid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accent4"/>
                </a:solidFill>
                <a:latin typeface="Trebuchet MS" panose="020B0703020202090204" pitchFamily="34" charset="0"/>
              </a:rPr>
              <a:t>PIM</a:t>
            </a:r>
            <a:r>
              <a:rPr lang="en-US" sz="3200" dirty="0">
                <a:solidFill>
                  <a:schemeClr val="tx1">
                    <a:lumMod val="75000"/>
                    <a:lumOff val="25000"/>
                  </a:schemeClr>
                </a:solidFill>
                <a:latin typeface="Trebuchet MS" panose="020B0703020202090204" pitchFamily="34" charset="0"/>
              </a:rPr>
              <a:t> constitutes a promising paradigm </a:t>
            </a:r>
            <a:br>
              <a:rPr lang="en-US" sz="3200" dirty="0">
                <a:solidFill>
                  <a:schemeClr val="tx1">
                    <a:lumMod val="75000"/>
                    <a:lumOff val="25000"/>
                  </a:schemeClr>
                </a:solidFill>
                <a:latin typeface="Trebuchet MS" panose="020B0703020202090204" pitchFamily="34" charset="0"/>
              </a:rPr>
            </a:br>
            <a:r>
              <a:rPr lang="en-US" sz="3200" dirty="0">
                <a:solidFill>
                  <a:schemeClr val="tx1">
                    <a:lumMod val="75000"/>
                    <a:lumOff val="25000"/>
                  </a:schemeClr>
                </a:solidFill>
                <a:latin typeface="Trebuchet MS" panose="020B0703020202090204" pitchFamily="34" charset="0"/>
              </a:rPr>
              <a:t>for accelerating </a:t>
            </a:r>
            <a:r>
              <a:rPr lang="en-US" sz="3200" dirty="0">
                <a:solidFill>
                  <a:schemeClr val="accent4"/>
                </a:solidFill>
                <a:latin typeface="Trebuchet MS" panose="020B0703020202090204" pitchFamily="34" charset="0"/>
              </a:rPr>
              <a:t>sparse</a:t>
            </a:r>
            <a:r>
              <a:rPr lang="en-US" sz="3200" dirty="0">
                <a:solidFill>
                  <a:schemeClr val="accent3"/>
                </a:solidFill>
                <a:latin typeface="Trebuchet MS" panose="020B0703020202090204" pitchFamily="34" charset="0"/>
              </a:rPr>
              <a:t> </a:t>
            </a:r>
            <a:r>
              <a:rPr lang="en-US" sz="3200" dirty="0">
                <a:solidFill>
                  <a:schemeClr val="tx1">
                    <a:lumMod val="75000"/>
                    <a:lumOff val="25000"/>
                  </a:schemeClr>
                </a:solidFill>
                <a:latin typeface="Trebuchet MS" panose="020B0703020202090204" pitchFamily="34" charset="0"/>
              </a:rPr>
              <a:t>kernels</a:t>
            </a:r>
            <a:endParaRPr lang="en-GR" sz="3200" dirty="0">
              <a:solidFill>
                <a:schemeClr val="tx1">
                  <a:lumMod val="75000"/>
                  <a:lumOff val="25000"/>
                </a:schemeClr>
              </a:solidFill>
              <a:latin typeface="Trebuchet MS" panose="020B0703020202090204" pitchFamily="34" charset="0"/>
            </a:endParaRPr>
          </a:p>
        </p:txBody>
      </p:sp>
    </p:spTree>
    <p:extLst>
      <p:ext uri="{BB962C8B-B14F-4D97-AF65-F5344CB8AC3E}">
        <p14:creationId xmlns:p14="http://schemas.microsoft.com/office/powerpoint/2010/main" val="1636864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7</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accent3"/>
                </a:solidFill>
                <a:latin typeface="Trebuchet MS" panose="020B0703020202090204" pitchFamily="34" charset="0"/>
              </a:rPr>
              <a:t>The Challenge</a:t>
            </a:r>
          </a:p>
        </p:txBody>
      </p:sp>
      <p:sp>
        <p:nvSpPr>
          <p:cNvPr id="38" name="Content Placeholder 2">
            <a:extLst>
              <a:ext uri="{FF2B5EF4-FFF2-40B4-BE49-F238E27FC236}">
                <a16:creationId xmlns:a16="http://schemas.microsoft.com/office/drawing/2014/main" id="{0441BABB-655B-4E41-B839-2B5B6A765097}"/>
              </a:ext>
            </a:extLst>
          </p:cNvPr>
          <p:cNvSpPr>
            <a:spLocks noGrp="1"/>
          </p:cNvSpPr>
          <p:nvPr>
            <p:ph idx="1"/>
          </p:nvPr>
        </p:nvSpPr>
        <p:spPr>
          <a:xfrm>
            <a:off x="391580" y="967410"/>
            <a:ext cx="8752419" cy="5667072"/>
          </a:xfrm>
        </p:spPr>
        <p:txBody>
          <a:bodyPr>
            <a:normAutofit/>
          </a:bodyPr>
          <a:lstStyle/>
          <a:p>
            <a:pPr marL="0" indent="0">
              <a:lnSpc>
                <a:spcPct val="100000"/>
              </a:lnSpc>
              <a:spcBef>
                <a:spcPts val="8"/>
              </a:spcBef>
              <a:spcAft>
                <a:spcPts val="600"/>
              </a:spcAft>
              <a:buSzPct val="120000"/>
              <a:buNone/>
            </a:pPr>
            <a:r>
              <a:rPr lang="en-GB" sz="2400" dirty="0">
                <a:solidFill>
                  <a:schemeClr val="tx1">
                    <a:lumMod val="85000"/>
                    <a:lumOff val="15000"/>
                  </a:schemeClr>
                </a:solidFill>
                <a:latin typeface="Trebuchet MS" panose="020B0703020202090204" pitchFamily="34" charset="0"/>
              </a:rPr>
              <a:t>Real Processing-In-Memory (</a:t>
            </a:r>
            <a:r>
              <a:rPr lang="en-GB" sz="2400" dirty="0">
                <a:solidFill>
                  <a:schemeClr val="accent3"/>
                </a:solidFill>
                <a:latin typeface="Trebuchet MS" panose="020B0703020202090204" pitchFamily="34" charset="0"/>
              </a:rPr>
              <a:t>PIM</a:t>
            </a:r>
            <a:r>
              <a:rPr lang="en-GB" sz="2400" dirty="0">
                <a:solidFill>
                  <a:schemeClr val="tx1">
                    <a:lumMod val="85000"/>
                    <a:lumOff val="15000"/>
                  </a:schemeClr>
                </a:solidFill>
                <a:latin typeface="Trebuchet MS" panose="020B0703020202090204" pitchFamily="34" charset="0"/>
              </a:rPr>
              <a:t>) Systems:</a:t>
            </a:r>
            <a:endParaRPr lang="en-GR" sz="2400" dirty="0">
              <a:solidFill>
                <a:schemeClr val="tx1">
                  <a:lumMod val="85000"/>
                  <a:lumOff val="15000"/>
                </a:schemeClr>
              </a:solidFill>
              <a:latin typeface="Trebuchet MS" panose="020B0703020202090204" pitchFamily="34" charset="0"/>
            </a:endParaRPr>
          </a:p>
          <a:p>
            <a:pPr>
              <a:lnSpc>
                <a:spcPct val="100000"/>
              </a:lnSpc>
              <a:spcBef>
                <a:spcPts val="8"/>
              </a:spcBef>
              <a:spcAft>
                <a:spcPts val="600"/>
              </a:spcAft>
              <a:buSzPct val="120000"/>
            </a:pPr>
            <a:r>
              <a:rPr lang="en-GR" sz="2400" dirty="0">
                <a:solidFill>
                  <a:schemeClr val="accent2"/>
                </a:solidFill>
                <a:latin typeface="Trebuchet MS" panose="020B0703020202090204" pitchFamily="34" charset="0"/>
              </a:rPr>
              <a:t>Different</a:t>
            </a:r>
            <a:r>
              <a:rPr lang="en-GR" sz="2400" dirty="0">
                <a:latin typeface="Trebuchet MS" panose="020B0703020202090204" pitchFamily="34" charset="0"/>
              </a:rPr>
              <a:t> architectures</a:t>
            </a:r>
          </a:p>
          <a:p>
            <a:pPr>
              <a:lnSpc>
                <a:spcPct val="100000"/>
              </a:lnSpc>
              <a:spcBef>
                <a:spcPts val="8"/>
              </a:spcBef>
              <a:spcAft>
                <a:spcPts val="600"/>
              </a:spcAft>
              <a:buSzPct val="120000"/>
            </a:pPr>
            <a:r>
              <a:rPr lang="en-GR" sz="2400" dirty="0">
                <a:latin typeface="Trebuchet MS" panose="020B0703020202090204" pitchFamily="34" charset="0"/>
              </a:rPr>
              <a:t>Software stacks are still in </a:t>
            </a:r>
            <a:r>
              <a:rPr lang="en-GR" sz="2400" dirty="0">
                <a:solidFill>
                  <a:schemeClr val="accent2"/>
                </a:solidFill>
                <a:latin typeface="Trebuchet MS" panose="020B0703020202090204" pitchFamily="34" charset="0"/>
              </a:rPr>
              <a:t>early</a:t>
            </a:r>
            <a:r>
              <a:rPr lang="en-GR" sz="2400" dirty="0">
                <a:latin typeface="Trebuchet MS" panose="020B0703020202090204" pitchFamily="34" charset="0"/>
              </a:rPr>
              <a:t> stage</a:t>
            </a:r>
          </a:p>
          <a:p>
            <a:pPr>
              <a:lnSpc>
                <a:spcPct val="100000"/>
              </a:lnSpc>
              <a:spcBef>
                <a:spcPts val="8"/>
              </a:spcBef>
              <a:spcAft>
                <a:spcPts val="600"/>
              </a:spcAft>
              <a:buSzPct val="120000"/>
            </a:pPr>
            <a:r>
              <a:rPr lang="en-GR" sz="2400" dirty="0">
                <a:solidFill>
                  <a:schemeClr val="accent2"/>
                </a:solidFill>
                <a:latin typeface="Trebuchet MS" panose="020B0703020202090204" pitchFamily="34" charset="0"/>
              </a:rPr>
              <a:t>Specialized</a:t>
            </a:r>
            <a:r>
              <a:rPr lang="en-GR" sz="2400" dirty="0">
                <a:latin typeface="Trebuchet MS" panose="020B0703020202090204" pitchFamily="34" charset="0"/>
              </a:rPr>
              <a:t> </a:t>
            </a:r>
            <a:r>
              <a:rPr lang="en-GR" sz="2400" dirty="0">
                <a:solidFill>
                  <a:schemeClr val="accent2"/>
                </a:solidFill>
                <a:latin typeface="Trebuchet MS" panose="020B0703020202090204" pitchFamily="34" charset="0"/>
              </a:rPr>
              <a:t>low-level</a:t>
            </a:r>
            <a:r>
              <a:rPr lang="en-GR" sz="2400" dirty="0">
                <a:latin typeface="Trebuchet MS" panose="020B0703020202090204" pitchFamily="34" charset="0"/>
              </a:rPr>
              <a:t> programming interfaces</a:t>
            </a:r>
          </a:p>
          <a:p>
            <a:pPr marL="0" indent="0">
              <a:lnSpc>
                <a:spcPct val="100000"/>
              </a:lnSpc>
              <a:spcBef>
                <a:spcPts val="8"/>
              </a:spcBef>
              <a:spcAft>
                <a:spcPts val="600"/>
              </a:spcAft>
              <a:buSzPct val="120000"/>
              <a:buNone/>
            </a:pPr>
            <a:r>
              <a:rPr lang="en-GR" sz="2400" dirty="0">
                <a:latin typeface="Trebuchet MS" panose="020B0703020202090204" pitchFamily="34" charset="0"/>
              </a:rPr>
              <a:t>Programmers Need to: </a:t>
            </a:r>
          </a:p>
          <a:p>
            <a:pPr>
              <a:lnSpc>
                <a:spcPct val="100000"/>
              </a:lnSpc>
              <a:spcBef>
                <a:spcPts val="8"/>
              </a:spcBef>
              <a:spcAft>
                <a:spcPts val="600"/>
              </a:spcAft>
              <a:buSzPct val="120000"/>
            </a:pPr>
            <a:r>
              <a:rPr lang="en-GR" sz="2400" dirty="0">
                <a:solidFill>
                  <a:schemeClr val="accent2"/>
                </a:solidFill>
                <a:latin typeface="Trebuchet MS" panose="020B0703020202090204" pitchFamily="34" charset="0"/>
              </a:rPr>
              <a:t>Carefully</a:t>
            </a:r>
            <a:r>
              <a:rPr lang="en-GR" sz="2400" dirty="0">
                <a:latin typeface="Trebuchet MS" panose="020B0703020202090204" pitchFamily="34" charset="0"/>
              </a:rPr>
              <a:t> distribute data across </a:t>
            </a:r>
            <a:r>
              <a:rPr lang="en-GR" sz="2400" dirty="0">
                <a:solidFill>
                  <a:schemeClr val="accent2"/>
                </a:solidFill>
                <a:latin typeface="Trebuchet MS" panose="020B0703020202090204" pitchFamily="34" charset="0"/>
              </a:rPr>
              <a:t>thousands</a:t>
            </a:r>
            <a:r>
              <a:rPr lang="en-GR" sz="2400" dirty="0">
                <a:latin typeface="Trebuchet MS" panose="020B0703020202090204" pitchFamily="34" charset="0"/>
              </a:rPr>
              <a:t> of memory arrays</a:t>
            </a:r>
          </a:p>
          <a:p>
            <a:pPr>
              <a:lnSpc>
                <a:spcPct val="100000"/>
              </a:lnSpc>
              <a:spcBef>
                <a:spcPts val="8"/>
              </a:spcBef>
              <a:spcAft>
                <a:spcPts val="600"/>
              </a:spcAft>
              <a:buSzPct val="120000"/>
            </a:pPr>
            <a:r>
              <a:rPr lang="en-GR" sz="2400" dirty="0">
                <a:latin typeface="Trebuchet MS" panose="020B0703020202090204" pitchFamily="34" charset="0"/>
              </a:rPr>
              <a:t>Have </a:t>
            </a:r>
            <a:r>
              <a:rPr lang="en-GR" sz="2400" dirty="0">
                <a:solidFill>
                  <a:schemeClr val="accent2"/>
                </a:solidFill>
                <a:latin typeface="Trebuchet MS" panose="020B0703020202090204" pitchFamily="34" charset="0"/>
              </a:rPr>
              <a:t>high expertise </a:t>
            </a:r>
            <a:r>
              <a:rPr lang="en-GR" sz="2400" dirty="0">
                <a:latin typeface="Trebuchet MS" panose="020B0703020202090204" pitchFamily="34" charset="0"/>
              </a:rPr>
              <a:t>of the PIM hardware</a:t>
            </a:r>
          </a:p>
        </p:txBody>
      </p:sp>
      <p:grpSp>
        <p:nvGrpSpPr>
          <p:cNvPr id="39" name="Group 38">
            <a:extLst>
              <a:ext uri="{FF2B5EF4-FFF2-40B4-BE49-F238E27FC236}">
                <a16:creationId xmlns:a16="http://schemas.microsoft.com/office/drawing/2014/main" id="{7479DAE1-D98C-E525-BEDA-531715EFA9EA}"/>
              </a:ext>
            </a:extLst>
          </p:cNvPr>
          <p:cNvGrpSpPr/>
          <p:nvPr/>
        </p:nvGrpSpPr>
        <p:grpSpPr>
          <a:xfrm>
            <a:off x="391579" y="4818404"/>
            <a:ext cx="2375137" cy="1816078"/>
            <a:chOff x="452406" y="3678266"/>
            <a:chExt cx="2375137" cy="1816078"/>
          </a:xfrm>
        </p:grpSpPr>
        <p:pic>
          <p:nvPicPr>
            <p:cNvPr id="40" name="Picture 39">
              <a:extLst>
                <a:ext uri="{FF2B5EF4-FFF2-40B4-BE49-F238E27FC236}">
                  <a16:creationId xmlns:a16="http://schemas.microsoft.com/office/drawing/2014/main" id="{29CEB2A3-4B83-09FA-6397-71223FF3182B}"/>
                </a:ext>
              </a:extLst>
            </p:cNvPr>
            <p:cNvPicPr>
              <a:picLocks noChangeAspect="1"/>
            </p:cNvPicPr>
            <p:nvPr/>
          </p:nvPicPr>
          <p:blipFill>
            <a:blip r:embed="rId3"/>
            <a:stretch>
              <a:fillRect/>
            </a:stretch>
          </p:blipFill>
          <p:spPr>
            <a:xfrm>
              <a:off x="522456" y="3678266"/>
              <a:ext cx="2124000" cy="1418374"/>
            </a:xfrm>
            <a:prstGeom prst="rect">
              <a:avLst/>
            </a:prstGeom>
          </p:spPr>
        </p:pic>
        <p:sp>
          <p:nvSpPr>
            <p:cNvPr id="41" name="TextBox 40">
              <a:extLst>
                <a:ext uri="{FF2B5EF4-FFF2-40B4-BE49-F238E27FC236}">
                  <a16:creationId xmlns:a16="http://schemas.microsoft.com/office/drawing/2014/main" id="{39A06DB6-119D-B86B-2FB5-A8BA6A6D14C2}"/>
                </a:ext>
              </a:extLst>
            </p:cNvPr>
            <p:cNvSpPr txBox="1"/>
            <p:nvPr/>
          </p:nvSpPr>
          <p:spPr>
            <a:xfrm>
              <a:off x="452406" y="5125012"/>
              <a:ext cx="2375137" cy="369332"/>
            </a:xfrm>
            <a:prstGeom prst="rect">
              <a:avLst/>
            </a:prstGeom>
            <a:solidFill>
              <a:srgbClr val="FFFFFF"/>
            </a:solidFill>
          </p:spPr>
          <p:txBody>
            <a:bodyPr wrap="none" rtlCol="0">
              <a:spAutoFit/>
            </a:bodyPr>
            <a:lstStyle/>
            <a:p>
              <a:r>
                <a:rPr lang="en-GB" dirty="0">
                  <a:latin typeface="Trebuchet MS" panose="020B0703020202090204" pitchFamily="34" charset="0"/>
                </a:rPr>
                <a:t>Kwon+, [ISSCC 2021]</a:t>
              </a:r>
              <a:endParaRPr lang="en-GR" dirty="0">
                <a:latin typeface="Trebuchet MS" panose="020B0703020202090204" pitchFamily="34" charset="0"/>
              </a:endParaRPr>
            </a:p>
          </p:txBody>
        </p:sp>
      </p:grpSp>
      <p:grpSp>
        <p:nvGrpSpPr>
          <p:cNvPr id="42" name="Group 41">
            <a:extLst>
              <a:ext uri="{FF2B5EF4-FFF2-40B4-BE49-F238E27FC236}">
                <a16:creationId xmlns:a16="http://schemas.microsoft.com/office/drawing/2014/main" id="{5C21BC98-D843-426A-2772-14F06DDDB6D4}"/>
              </a:ext>
            </a:extLst>
          </p:cNvPr>
          <p:cNvGrpSpPr/>
          <p:nvPr/>
        </p:nvGrpSpPr>
        <p:grpSpPr>
          <a:xfrm>
            <a:off x="6696254" y="4690255"/>
            <a:ext cx="2117887" cy="2083767"/>
            <a:chOff x="3003639" y="3534652"/>
            <a:chExt cx="2117887" cy="2083767"/>
          </a:xfrm>
        </p:grpSpPr>
        <p:pic>
          <p:nvPicPr>
            <p:cNvPr id="43" name="Picture 42">
              <a:extLst>
                <a:ext uri="{FF2B5EF4-FFF2-40B4-BE49-F238E27FC236}">
                  <a16:creationId xmlns:a16="http://schemas.microsoft.com/office/drawing/2014/main" id="{BF33459C-C342-1E8C-04FC-6839D7D16697}"/>
                </a:ext>
              </a:extLst>
            </p:cNvPr>
            <p:cNvPicPr>
              <a:picLocks noChangeAspect="1"/>
            </p:cNvPicPr>
            <p:nvPr/>
          </p:nvPicPr>
          <p:blipFill>
            <a:blip r:embed="rId4"/>
            <a:stretch>
              <a:fillRect/>
            </a:stretch>
          </p:blipFill>
          <p:spPr>
            <a:xfrm>
              <a:off x="3074569" y="3534652"/>
              <a:ext cx="1944000" cy="1661813"/>
            </a:xfrm>
            <a:prstGeom prst="rect">
              <a:avLst/>
            </a:prstGeom>
          </p:spPr>
        </p:pic>
        <p:sp>
          <p:nvSpPr>
            <p:cNvPr id="44" name="TextBox 43">
              <a:extLst>
                <a:ext uri="{FF2B5EF4-FFF2-40B4-BE49-F238E27FC236}">
                  <a16:creationId xmlns:a16="http://schemas.microsoft.com/office/drawing/2014/main" id="{868206BC-DCEE-5B4A-1B02-3D7C8AD2EDE1}"/>
                </a:ext>
              </a:extLst>
            </p:cNvPr>
            <p:cNvSpPr txBox="1"/>
            <p:nvPr/>
          </p:nvSpPr>
          <p:spPr>
            <a:xfrm>
              <a:off x="3003639" y="5249087"/>
              <a:ext cx="2117887" cy="369332"/>
            </a:xfrm>
            <a:prstGeom prst="rect">
              <a:avLst/>
            </a:prstGeom>
            <a:solidFill>
              <a:srgbClr val="FFFFFF"/>
            </a:solidFill>
          </p:spPr>
          <p:txBody>
            <a:bodyPr wrap="none" rtlCol="0">
              <a:spAutoFit/>
            </a:bodyPr>
            <a:lstStyle/>
            <a:p>
              <a:r>
                <a:rPr lang="en-GB" dirty="0">
                  <a:latin typeface="Trebuchet MS" panose="020B0703020202090204" pitchFamily="34" charset="0"/>
                </a:rPr>
                <a:t>Lee+, [ISSCC 2022]</a:t>
              </a:r>
              <a:endParaRPr lang="en-GR" dirty="0">
                <a:latin typeface="Trebuchet MS" panose="020B0703020202090204" pitchFamily="34" charset="0"/>
              </a:endParaRPr>
            </a:p>
          </p:txBody>
        </p:sp>
      </p:grpSp>
      <p:grpSp>
        <p:nvGrpSpPr>
          <p:cNvPr id="45" name="Group 44">
            <a:extLst>
              <a:ext uri="{FF2B5EF4-FFF2-40B4-BE49-F238E27FC236}">
                <a16:creationId xmlns:a16="http://schemas.microsoft.com/office/drawing/2014/main" id="{B0093398-3F55-D998-80FB-9DA4FB22B5A2}"/>
              </a:ext>
            </a:extLst>
          </p:cNvPr>
          <p:cNvGrpSpPr/>
          <p:nvPr/>
        </p:nvGrpSpPr>
        <p:grpSpPr>
          <a:xfrm>
            <a:off x="3017958" y="5106417"/>
            <a:ext cx="3348000" cy="1245651"/>
            <a:chOff x="5373748" y="3925721"/>
            <a:chExt cx="3348000" cy="1245651"/>
          </a:xfrm>
        </p:grpSpPr>
        <p:pic>
          <p:nvPicPr>
            <p:cNvPr id="46" name="Picture 45">
              <a:extLst>
                <a:ext uri="{FF2B5EF4-FFF2-40B4-BE49-F238E27FC236}">
                  <a16:creationId xmlns:a16="http://schemas.microsoft.com/office/drawing/2014/main" id="{9BEFD431-92C6-CDBE-A2E1-28B175B93423}"/>
                </a:ext>
              </a:extLst>
            </p:cNvPr>
            <p:cNvPicPr>
              <a:picLocks noChangeAspect="1"/>
            </p:cNvPicPr>
            <p:nvPr/>
          </p:nvPicPr>
          <p:blipFill>
            <a:blip r:embed="rId5"/>
            <a:stretch>
              <a:fillRect/>
            </a:stretch>
          </p:blipFill>
          <p:spPr>
            <a:xfrm>
              <a:off x="5373748" y="3925721"/>
              <a:ext cx="3348000" cy="789490"/>
            </a:xfrm>
            <a:prstGeom prst="rect">
              <a:avLst/>
            </a:prstGeom>
          </p:spPr>
        </p:pic>
        <p:sp>
          <p:nvSpPr>
            <p:cNvPr id="47" name="TextBox 46">
              <a:extLst>
                <a:ext uri="{FF2B5EF4-FFF2-40B4-BE49-F238E27FC236}">
                  <a16:creationId xmlns:a16="http://schemas.microsoft.com/office/drawing/2014/main" id="{4AB3B73F-12FC-3C79-8BF3-CC91C3F34B3F}"/>
                </a:ext>
              </a:extLst>
            </p:cNvPr>
            <p:cNvSpPr txBox="1"/>
            <p:nvPr/>
          </p:nvSpPr>
          <p:spPr>
            <a:xfrm>
              <a:off x="5597864" y="4802040"/>
              <a:ext cx="2899768" cy="369332"/>
            </a:xfrm>
            <a:prstGeom prst="rect">
              <a:avLst/>
            </a:prstGeom>
            <a:solidFill>
              <a:srgbClr val="FFFFFF"/>
            </a:solidFill>
          </p:spPr>
          <p:txBody>
            <a:bodyPr wrap="none" rtlCol="0">
              <a:spAutoFit/>
            </a:bodyPr>
            <a:lstStyle/>
            <a:p>
              <a:r>
                <a:rPr lang="en-GB" dirty="0">
                  <a:latin typeface="Trebuchet MS" panose="020B0703020202090204" pitchFamily="34" charset="0"/>
                </a:rPr>
                <a:t>https://www.upmem.com</a:t>
              </a:r>
              <a:endParaRPr lang="en-GR" dirty="0">
                <a:latin typeface="Trebuchet MS" panose="020B0703020202090204" pitchFamily="34" charset="0"/>
              </a:endParaRPr>
            </a:p>
          </p:txBody>
        </p:sp>
      </p:grpSp>
      <p:sp>
        <p:nvSpPr>
          <p:cNvPr id="2" name="TextBox 1">
            <a:extLst>
              <a:ext uri="{FF2B5EF4-FFF2-40B4-BE49-F238E27FC236}">
                <a16:creationId xmlns:a16="http://schemas.microsoft.com/office/drawing/2014/main" id="{06572095-2377-5E55-7DE9-C533399B7A5A}"/>
              </a:ext>
            </a:extLst>
          </p:cNvPr>
          <p:cNvSpPr txBox="1"/>
          <p:nvPr/>
        </p:nvSpPr>
        <p:spPr>
          <a:xfrm>
            <a:off x="322192" y="4367041"/>
            <a:ext cx="2626379" cy="400110"/>
          </a:xfrm>
          <a:prstGeom prst="rect">
            <a:avLst/>
          </a:prstGeom>
          <a:noFill/>
        </p:spPr>
        <p:txBody>
          <a:bodyPr wrap="square" rtlCol="0">
            <a:spAutoFit/>
          </a:bodyPr>
          <a:lstStyle/>
          <a:p>
            <a:r>
              <a:rPr lang="en-US" sz="2000" dirty="0">
                <a:solidFill>
                  <a:schemeClr val="accent1"/>
                </a:solidFill>
                <a:latin typeface="Trebuchet MS" panose="020B0703020202090204" pitchFamily="34" charset="0"/>
              </a:rPr>
              <a:t>Instruction-level API</a:t>
            </a:r>
            <a:endParaRPr lang="en-GR" sz="2000" dirty="0">
              <a:solidFill>
                <a:schemeClr val="accent1"/>
              </a:solidFill>
              <a:latin typeface="Trebuchet MS" panose="020B0703020202090204" pitchFamily="34" charset="0"/>
            </a:endParaRPr>
          </a:p>
        </p:txBody>
      </p:sp>
      <p:sp>
        <p:nvSpPr>
          <p:cNvPr id="3" name="TextBox 2">
            <a:extLst>
              <a:ext uri="{FF2B5EF4-FFF2-40B4-BE49-F238E27FC236}">
                <a16:creationId xmlns:a16="http://schemas.microsoft.com/office/drawing/2014/main" id="{FCF4C540-91FF-9BB8-3CA8-9856DB7DB4D1}"/>
              </a:ext>
            </a:extLst>
          </p:cNvPr>
          <p:cNvSpPr txBox="1"/>
          <p:nvPr/>
        </p:nvSpPr>
        <p:spPr>
          <a:xfrm>
            <a:off x="6517621" y="4285862"/>
            <a:ext cx="2626379" cy="400110"/>
          </a:xfrm>
          <a:prstGeom prst="rect">
            <a:avLst/>
          </a:prstGeom>
          <a:noFill/>
        </p:spPr>
        <p:txBody>
          <a:bodyPr wrap="square" rtlCol="0">
            <a:spAutoFit/>
          </a:bodyPr>
          <a:lstStyle/>
          <a:p>
            <a:r>
              <a:rPr lang="en-US" sz="2000" dirty="0">
                <a:solidFill>
                  <a:schemeClr val="accent1"/>
                </a:solidFill>
                <a:latin typeface="Trebuchet MS" panose="020B0703020202090204" pitchFamily="34" charset="0"/>
              </a:rPr>
              <a:t>Instruction-level API</a:t>
            </a:r>
            <a:endParaRPr lang="en-GR" sz="2000" dirty="0">
              <a:solidFill>
                <a:schemeClr val="accent1"/>
              </a:solidFill>
              <a:latin typeface="Trebuchet MS" panose="020B0703020202090204" pitchFamily="34" charset="0"/>
            </a:endParaRPr>
          </a:p>
        </p:txBody>
      </p:sp>
      <p:sp>
        <p:nvSpPr>
          <p:cNvPr id="4" name="TextBox 3">
            <a:extLst>
              <a:ext uri="{FF2B5EF4-FFF2-40B4-BE49-F238E27FC236}">
                <a16:creationId xmlns:a16="http://schemas.microsoft.com/office/drawing/2014/main" id="{6D3A5B3D-27D3-ABAE-8DB9-B20F9D648421}"/>
              </a:ext>
            </a:extLst>
          </p:cNvPr>
          <p:cNvSpPr txBox="1"/>
          <p:nvPr/>
        </p:nvSpPr>
        <p:spPr>
          <a:xfrm>
            <a:off x="4218249" y="4685972"/>
            <a:ext cx="1279257" cy="400110"/>
          </a:xfrm>
          <a:prstGeom prst="rect">
            <a:avLst/>
          </a:prstGeom>
          <a:noFill/>
        </p:spPr>
        <p:txBody>
          <a:bodyPr wrap="square" rtlCol="0">
            <a:spAutoFit/>
          </a:bodyPr>
          <a:lstStyle/>
          <a:p>
            <a:r>
              <a:rPr lang="en-US" sz="2000" dirty="0">
                <a:solidFill>
                  <a:schemeClr val="accent1"/>
                </a:solidFill>
                <a:latin typeface="Trebuchet MS" panose="020B0703020202090204" pitchFamily="34" charset="0"/>
              </a:rPr>
              <a:t>C-like API</a:t>
            </a:r>
            <a:endParaRPr lang="en-GR" sz="2000" dirty="0">
              <a:solidFill>
                <a:schemeClr val="accent1"/>
              </a:solidFill>
              <a:latin typeface="Trebuchet MS" panose="020B0703020202090204" pitchFamily="34" charset="0"/>
            </a:endParaRPr>
          </a:p>
        </p:txBody>
      </p:sp>
      <p:sp>
        <p:nvSpPr>
          <p:cNvPr id="6" name="Rectangle 5">
            <a:extLst>
              <a:ext uri="{FF2B5EF4-FFF2-40B4-BE49-F238E27FC236}">
                <a16:creationId xmlns:a16="http://schemas.microsoft.com/office/drawing/2014/main" id="{39B92FCC-9732-7F65-53FF-1C79D834ADFF}"/>
              </a:ext>
            </a:extLst>
          </p:cNvPr>
          <p:cNvSpPr/>
          <p:nvPr/>
        </p:nvSpPr>
        <p:spPr>
          <a:xfrm>
            <a:off x="2" y="2762540"/>
            <a:ext cx="9143999" cy="1332920"/>
          </a:xfrm>
          <a:prstGeom prst="rect">
            <a:avLst/>
          </a:prstGeom>
          <a:solidFill>
            <a:srgbClr val="ECF4FF"/>
          </a:solid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accent2"/>
                </a:solidFill>
                <a:latin typeface="Trebuchet MS" panose="020B0703020202090204" pitchFamily="34" charset="0"/>
              </a:rPr>
              <a:t>Programming</a:t>
            </a:r>
            <a:r>
              <a:rPr lang="en-US" sz="3200" dirty="0">
                <a:solidFill>
                  <a:schemeClr val="tx1">
                    <a:lumMod val="75000"/>
                    <a:lumOff val="25000"/>
                  </a:schemeClr>
                </a:solidFill>
                <a:latin typeface="Trebuchet MS" panose="020B0703020202090204" pitchFamily="34" charset="0"/>
              </a:rPr>
              <a:t> a real PIM architecture </a:t>
            </a:r>
          </a:p>
          <a:p>
            <a:pPr algn="ctr"/>
            <a:r>
              <a:rPr lang="en-US" sz="3200" dirty="0">
                <a:solidFill>
                  <a:schemeClr val="tx1">
                    <a:lumMod val="75000"/>
                    <a:lumOff val="25000"/>
                  </a:schemeClr>
                </a:solidFill>
                <a:latin typeface="Trebuchet MS" panose="020B0703020202090204" pitchFamily="34" charset="0"/>
              </a:rPr>
              <a:t>for a high-level application is a </a:t>
            </a:r>
            <a:r>
              <a:rPr lang="en-US" sz="3200" dirty="0">
                <a:solidFill>
                  <a:schemeClr val="accent2"/>
                </a:solidFill>
                <a:latin typeface="Trebuchet MS" panose="020B0703020202090204" pitchFamily="34" charset="0"/>
              </a:rPr>
              <a:t>hard</a:t>
            </a:r>
            <a:r>
              <a:rPr lang="en-US" sz="3200" dirty="0">
                <a:solidFill>
                  <a:schemeClr val="tx1">
                    <a:lumMod val="75000"/>
                    <a:lumOff val="25000"/>
                  </a:schemeClr>
                </a:solidFill>
                <a:latin typeface="Trebuchet MS" panose="020B0703020202090204" pitchFamily="34" charset="0"/>
              </a:rPr>
              <a:t> task</a:t>
            </a:r>
            <a:endParaRPr lang="en-GR" sz="3200" dirty="0">
              <a:solidFill>
                <a:schemeClr val="tx1">
                  <a:lumMod val="75000"/>
                  <a:lumOff val="25000"/>
                </a:schemeClr>
              </a:solidFill>
              <a:latin typeface="Trebuchet MS" panose="020B0703020202090204" pitchFamily="34" charset="0"/>
            </a:endParaRPr>
          </a:p>
        </p:txBody>
      </p:sp>
    </p:spTree>
    <p:extLst>
      <p:ext uri="{BB962C8B-B14F-4D97-AF65-F5344CB8AC3E}">
        <p14:creationId xmlns:p14="http://schemas.microsoft.com/office/powerpoint/2010/main" val="833474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8">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04">
            <a:extLst>
              <a:ext uri="{FF2B5EF4-FFF2-40B4-BE49-F238E27FC236}">
                <a16:creationId xmlns:a16="http://schemas.microsoft.com/office/drawing/2014/main" id="{2651D507-87CE-A54D-9229-F168B6F23463}"/>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6">
                    <a:lumMod val="50000"/>
                  </a:schemeClr>
                </a:solidFill>
                <a:latin typeface="Trebuchet MS" panose="020B0703020202090204" pitchFamily="34" charset="0"/>
              </a:rPr>
              <a:t>8</a:t>
            </a:fld>
            <a:endParaRPr lang="en-GR" sz="2800" dirty="0">
              <a:solidFill>
                <a:schemeClr val="accent6">
                  <a:lumMod val="50000"/>
                </a:schemeClr>
              </a:solidFill>
              <a:latin typeface="Trebuchet MS" panose="020B0703020202090204" pitchFamily="34" charset="0"/>
            </a:endParaRPr>
          </a:p>
        </p:txBody>
      </p:sp>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223518"/>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accent3"/>
                </a:solidFill>
                <a:latin typeface="Trebuchet MS" panose="020B0703020202090204" pitchFamily="34" charset="0"/>
              </a:rPr>
              <a:t>Our Goal</a:t>
            </a:r>
          </a:p>
        </p:txBody>
      </p:sp>
      <p:sp>
        <p:nvSpPr>
          <p:cNvPr id="38" name="Content Placeholder 2">
            <a:extLst>
              <a:ext uri="{FF2B5EF4-FFF2-40B4-BE49-F238E27FC236}">
                <a16:creationId xmlns:a16="http://schemas.microsoft.com/office/drawing/2014/main" id="{0441BABB-655B-4E41-B839-2B5B6A765097}"/>
              </a:ext>
            </a:extLst>
          </p:cNvPr>
          <p:cNvSpPr>
            <a:spLocks noGrp="1"/>
          </p:cNvSpPr>
          <p:nvPr>
            <p:ph idx="1"/>
          </p:nvPr>
        </p:nvSpPr>
        <p:spPr>
          <a:xfrm>
            <a:off x="391581" y="967410"/>
            <a:ext cx="8319604" cy="5667072"/>
          </a:xfrm>
        </p:spPr>
        <p:txBody>
          <a:bodyPr>
            <a:normAutofit/>
          </a:bodyPr>
          <a:lstStyle/>
          <a:p>
            <a:pPr marL="0" indent="0">
              <a:lnSpc>
                <a:spcPct val="100000"/>
              </a:lnSpc>
              <a:spcBef>
                <a:spcPts val="8"/>
              </a:spcBef>
              <a:spcAft>
                <a:spcPts val="600"/>
              </a:spcAft>
              <a:buSzPct val="120000"/>
              <a:buNone/>
            </a:pPr>
            <a:r>
              <a:rPr lang="en-GR" sz="2400" dirty="0">
                <a:latin typeface="Trebuchet MS" panose="020B0703020202090204" pitchFamily="34" charset="0"/>
              </a:rPr>
              <a:t> </a:t>
            </a:r>
          </a:p>
        </p:txBody>
      </p:sp>
      <p:sp>
        <p:nvSpPr>
          <p:cNvPr id="7" name="Rectangle 6">
            <a:extLst>
              <a:ext uri="{FF2B5EF4-FFF2-40B4-BE49-F238E27FC236}">
                <a16:creationId xmlns:a16="http://schemas.microsoft.com/office/drawing/2014/main" id="{011B47F2-8124-3490-7EB2-71EE1B30C0CF}"/>
              </a:ext>
            </a:extLst>
          </p:cNvPr>
          <p:cNvSpPr/>
          <p:nvPr/>
        </p:nvSpPr>
        <p:spPr>
          <a:xfrm>
            <a:off x="0" y="1107539"/>
            <a:ext cx="9143999" cy="1933333"/>
          </a:xfrm>
          <a:prstGeom prst="rect">
            <a:avLst/>
          </a:prstGeom>
          <a:solidFill>
            <a:srgbClr val="ECF4FF"/>
          </a:solid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lumMod val="75000"/>
                    <a:lumOff val="25000"/>
                  </a:schemeClr>
                </a:solidFill>
                <a:latin typeface="Trebuchet MS" panose="020B0703020202090204" pitchFamily="34" charset="0"/>
              </a:rPr>
              <a:t>Bridge the </a:t>
            </a:r>
            <a:r>
              <a:rPr lang="en-US" sz="3200" dirty="0">
                <a:solidFill>
                  <a:schemeClr val="accent4"/>
                </a:solidFill>
                <a:latin typeface="Trebuchet MS" panose="020B0703020202090204" pitchFamily="34" charset="0"/>
              </a:rPr>
              <a:t>programming</a:t>
            </a:r>
            <a:r>
              <a:rPr lang="en-US" sz="3200" dirty="0">
                <a:solidFill>
                  <a:schemeClr val="tx1">
                    <a:lumMod val="75000"/>
                    <a:lumOff val="25000"/>
                  </a:schemeClr>
                </a:solidFill>
                <a:latin typeface="Trebuchet MS" panose="020B0703020202090204" pitchFamily="34" charset="0"/>
              </a:rPr>
              <a:t> gap </a:t>
            </a:r>
          </a:p>
          <a:p>
            <a:pPr algn="ctr"/>
            <a:r>
              <a:rPr lang="en-US" sz="3200" dirty="0">
                <a:solidFill>
                  <a:schemeClr val="tx1">
                    <a:lumMod val="75000"/>
                    <a:lumOff val="25000"/>
                  </a:schemeClr>
                </a:solidFill>
                <a:latin typeface="Trebuchet MS" panose="020B0703020202090204" pitchFamily="34" charset="0"/>
              </a:rPr>
              <a:t>between </a:t>
            </a:r>
            <a:r>
              <a:rPr lang="en-US" sz="3200" dirty="0">
                <a:solidFill>
                  <a:schemeClr val="accent4"/>
                </a:solidFill>
                <a:latin typeface="Trebuchet MS" panose="020B0703020202090204" pitchFamily="34" charset="0"/>
              </a:rPr>
              <a:t>software</a:t>
            </a:r>
            <a:r>
              <a:rPr lang="en-US" sz="3200" dirty="0">
                <a:solidFill>
                  <a:schemeClr val="tx1">
                    <a:lumMod val="75000"/>
                    <a:lumOff val="25000"/>
                  </a:schemeClr>
                </a:solidFill>
                <a:latin typeface="Trebuchet MS" panose="020B0703020202090204" pitchFamily="34" charset="0"/>
              </a:rPr>
              <a:t> engineers/researchers </a:t>
            </a:r>
          </a:p>
          <a:p>
            <a:pPr algn="ctr"/>
            <a:r>
              <a:rPr lang="en-US" sz="3200" dirty="0">
                <a:solidFill>
                  <a:schemeClr val="tx1">
                    <a:lumMod val="75000"/>
                    <a:lumOff val="25000"/>
                  </a:schemeClr>
                </a:solidFill>
                <a:latin typeface="Trebuchet MS" panose="020B0703020202090204" pitchFamily="34" charset="0"/>
              </a:rPr>
              <a:t>and </a:t>
            </a:r>
            <a:r>
              <a:rPr lang="en-US" sz="3200" dirty="0">
                <a:solidFill>
                  <a:schemeClr val="accent4"/>
                </a:solidFill>
                <a:latin typeface="Trebuchet MS" panose="020B0703020202090204" pitchFamily="34" charset="0"/>
              </a:rPr>
              <a:t>real-world</a:t>
            </a:r>
            <a:r>
              <a:rPr lang="en-US" sz="3200" dirty="0">
                <a:solidFill>
                  <a:schemeClr val="tx1">
                    <a:lumMod val="75000"/>
                    <a:lumOff val="25000"/>
                  </a:schemeClr>
                </a:solidFill>
                <a:latin typeface="Trebuchet MS" panose="020B0703020202090204" pitchFamily="34" charset="0"/>
              </a:rPr>
              <a:t> PIM </a:t>
            </a:r>
            <a:r>
              <a:rPr lang="en-US" sz="3200" dirty="0">
                <a:solidFill>
                  <a:schemeClr val="accent4"/>
                </a:solidFill>
                <a:latin typeface="Trebuchet MS" panose="020B0703020202090204" pitchFamily="34" charset="0"/>
              </a:rPr>
              <a:t>architectures</a:t>
            </a:r>
            <a:endParaRPr lang="en-GR" sz="3200" dirty="0">
              <a:solidFill>
                <a:schemeClr val="accent4"/>
              </a:solidFill>
              <a:latin typeface="Trebuchet MS" panose="020B0703020202090204" pitchFamily="34" charset="0"/>
            </a:endParaRPr>
          </a:p>
        </p:txBody>
      </p:sp>
      <p:pic>
        <p:nvPicPr>
          <p:cNvPr id="9" name="Picture 2" descr="Deep learning - Free electronics icons">
            <a:extLst>
              <a:ext uri="{FF2B5EF4-FFF2-40B4-BE49-F238E27FC236}">
                <a16:creationId xmlns:a16="http://schemas.microsoft.com/office/drawing/2014/main" id="{14DB7A0A-1B2B-5863-5B4C-B60F62A94A0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2065"/>
          <a:stretch/>
        </p:blipFill>
        <p:spPr bwMode="auto">
          <a:xfrm>
            <a:off x="331774" y="3549379"/>
            <a:ext cx="1891520" cy="2151043"/>
          </a:xfrm>
          <a:prstGeom prst="rect">
            <a:avLst/>
          </a:prstGeom>
          <a:noFill/>
          <a:extLst>
            <a:ext uri="{909E8E84-426E-40DD-AFC4-6F175D3DCCD1}">
              <a14:hiddenFill xmlns:a14="http://schemas.microsoft.com/office/drawing/2010/main">
                <a:solidFill>
                  <a:srgbClr val="FFFFFF"/>
                </a:solidFill>
              </a14:hiddenFill>
            </a:ext>
          </a:extLst>
        </p:spPr>
      </p:pic>
      <p:sp>
        <p:nvSpPr>
          <p:cNvPr id="10" name="Rounded Rectangle 9">
            <a:extLst>
              <a:ext uri="{FF2B5EF4-FFF2-40B4-BE49-F238E27FC236}">
                <a16:creationId xmlns:a16="http://schemas.microsoft.com/office/drawing/2014/main" id="{A157076F-2952-09B3-6E61-A1DE6A63AFD4}"/>
              </a:ext>
            </a:extLst>
          </p:cNvPr>
          <p:cNvSpPr/>
          <p:nvPr/>
        </p:nvSpPr>
        <p:spPr>
          <a:xfrm>
            <a:off x="3299777" y="3934664"/>
            <a:ext cx="2276563" cy="1399753"/>
          </a:xfrm>
          <a:prstGeom prst="roundRect">
            <a:avLst/>
          </a:prstGeom>
          <a:solidFill>
            <a:schemeClr val="accent6">
              <a:lumMod val="75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R" sz="2800" dirty="0">
                <a:solidFill>
                  <a:schemeClr val="bg1"/>
                </a:solidFill>
                <a:latin typeface="Trebuchet MS" panose="020B0703020202090204" pitchFamily="34" charset="0"/>
                <a:cs typeface="Segoe UI" panose="020B0502040204020203" pitchFamily="34" charset="0"/>
              </a:rPr>
              <a:t>High-Level </a:t>
            </a:r>
          </a:p>
          <a:p>
            <a:pPr algn="ctr"/>
            <a:r>
              <a:rPr lang="en-GR" sz="2800" dirty="0">
                <a:solidFill>
                  <a:schemeClr val="bg1"/>
                </a:solidFill>
                <a:latin typeface="Trebuchet MS" panose="020B0703020202090204" pitchFamily="34" charset="0"/>
                <a:cs typeface="Segoe UI" panose="020B0502040204020203" pitchFamily="34" charset="0"/>
              </a:rPr>
              <a:t>User-Friendly </a:t>
            </a:r>
          </a:p>
          <a:p>
            <a:pPr algn="ctr"/>
            <a:r>
              <a:rPr lang="en-GR" sz="2800" dirty="0">
                <a:solidFill>
                  <a:schemeClr val="bg1"/>
                </a:solidFill>
                <a:latin typeface="Trebuchet MS" panose="020B0703020202090204" pitchFamily="34" charset="0"/>
                <a:cs typeface="Segoe UI" panose="020B0502040204020203" pitchFamily="34" charset="0"/>
              </a:rPr>
              <a:t>API</a:t>
            </a:r>
          </a:p>
        </p:txBody>
      </p:sp>
      <p:sp>
        <p:nvSpPr>
          <p:cNvPr id="11" name="Right Arrow 10">
            <a:extLst>
              <a:ext uri="{FF2B5EF4-FFF2-40B4-BE49-F238E27FC236}">
                <a16:creationId xmlns:a16="http://schemas.microsoft.com/office/drawing/2014/main" id="{E2F5C939-4A99-AB02-E09D-35A3D7E775C6}"/>
              </a:ext>
            </a:extLst>
          </p:cNvPr>
          <p:cNvSpPr/>
          <p:nvPr/>
        </p:nvSpPr>
        <p:spPr>
          <a:xfrm>
            <a:off x="2440522" y="4490532"/>
            <a:ext cx="642684" cy="308109"/>
          </a:xfrm>
          <a:prstGeom prst="rightArrow">
            <a:avLst/>
          </a:prstGeom>
          <a:solidFill>
            <a:schemeClr val="accent6">
              <a:lumMod val="75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12" name="Right Arrow 11">
            <a:extLst>
              <a:ext uri="{FF2B5EF4-FFF2-40B4-BE49-F238E27FC236}">
                <a16:creationId xmlns:a16="http://schemas.microsoft.com/office/drawing/2014/main" id="{CE05A964-A682-4022-FF74-A92612A650C6}"/>
              </a:ext>
            </a:extLst>
          </p:cNvPr>
          <p:cNvSpPr/>
          <p:nvPr/>
        </p:nvSpPr>
        <p:spPr>
          <a:xfrm>
            <a:off x="5837881" y="4453856"/>
            <a:ext cx="642684" cy="308109"/>
          </a:xfrm>
          <a:prstGeom prst="rightArrow">
            <a:avLst/>
          </a:prstGeom>
          <a:solidFill>
            <a:schemeClr val="accent6">
              <a:lumMod val="75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grpSp>
        <p:nvGrpSpPr>
          <p:cNvPr id="13" name="Group 12">
            <a:extLst>
              <a:ext uri="{FF2B5EF4-FFF2-40B4-BE49-F238E27FC236}">
                <a16:creationId xmlns:a16="http://schemas.microsoft.com/office/drawing/2014/main" id="{EB42D4B9-71BE-D930-E648-79C49A6F2330}"/>
              </a:ext>
            </a:extLst>
          </p:cNvPr>
          <p:cNvGrpSpPr/>
          <p:nvPr/>
        </p:nvGrpSpPr>
        <p:grpSpPr>
          <a:xfrm>
            <a:off x="6806199" y="3242259"/>
            <a:ext cx="1753652" cy="1416838"/>
            <a:chOff x="24634797" y="7076655"/>
            <a:chExt cx="3166082" cy="2230273"/>
          </a:xfrm>
        </p:grpSpPr>
        <p:pic>
          <p:nvPicPr>
            <p:cNvPr id="14" name="Picture 13">
              <a:extLst>
                <a:ext uri="{FF2B5EF4-FFF2-40B4-BE49-F238E27FC236}">
                  <a16:creationId xmlns:a16="http://schemas.microsoft.com/office/drawing/2014/main" id="{D33C539C-1C84-283C-5D9B-2543D23425A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5224"/>
            <a:stretch/>
          </p:blipFill>
          <p:spPr>
            <a:xfrm>
              <a:off x="24634797" y="7076655"/>
              <a:ext cx="3166082" cy="1584758"/>
            </a:xfrm>
            <a:prstGeom prst="rect">
              <a:avLst/>
            </a:prstGeom>
          </p:spPr>
        </p:pic>
        <p:sp>
          <p:nvSpPr>
            <p:cNvPr id="15" name="TextBox 14">
              <a:extLst>
                <a:ext uri="{FF2B5EF4-FFF2-40B4-BE49-F238E27FC236}">
                  <a16:creationId xmlns:a16="http://schemas.microsoft.com/office/drawing/2014/main" id="{E7799FAD-FA95-CF58-2F21-96AC247E0AA9}"/>
                </a:ext>
              </a:extLst>
            </p:cNvPr>
            <p:cNvSpPr txBox="1"/>
            <p:nvPr/>
          </p:nvSpPr>
          <p:spPr>
            <a:xfrm>
              <a:off x="24907015" y="8677107"/>
              <a:ext cx="2655357" cy="629821"/>
            </a:xfrm>
            <a:prstGeom prst="rect">
              <a:avLst/>
            </a:prstGeom>
            <a:noFill/>
          </p:spPr>
          <p:txBody>
            <a:bodyPr wrap="square" rtlCol="0">
              <a:spAutoFit/>
            </a:bodyPr>
            <a:lstStyle/>
            <a:p>
              <a:r>
                <a:rPr lang="en-US" sz="2000" dirty="0">
                  <a:latin typeface="Trebuchet MS" panose="020B0703020202090204" pitchFamily="34" charset="0"/>
                  <a:cs typeface="Segoe UI" panose="020B0502040204020203" pitchFamily="34" charset="0"/>
                </a:rPr>
                <a:t>UPMEM PIM</a:t>
              </a:r>
            </a:p>
          </p:txBody>
        </p:sp>
      </p:grpSp>
      <p:grpSp>
        <p:nvGrpSpPr>
          <p:cNvPr id="16" name="Group 15">
            <a:extLst>
              <a:ext uri="{FF2B5EF4-FFF2-40B4-BE49-F238E27FC236}">
                <a16:creationId xmlns:a16="http://schemas.microsoft.com/office/drawing/2014/main" id="{DD464ED4-B5C3-5F61-C880-6728F0A0BCF6}"/>
              </a:ext>
            </a:extLst>
          </p:cNvPr>
          <p:cNvGrpSpPr/>
          <p:nvPr/>
        </p:nvGrpSpPr>
        <p:grpSpPr>
          <a:xfrm>
            <a:off x="6785073" y="4734047"/>
            <a:ext cx="1753652" cy="1652238"/>
            <a:chOff x="24591455" y="9461754"/>
            <a:chExt cx="2619200" cy="2378736"/>
          </a:xfrm>
        </p:grpSpPr>
        <p:pic>
          <p:nvPicPr>
            <p:cNvPr id="18" name="图片 6">
              <a:extLst>
                <a:ext uri="{FF2B5EF4-FFF2-40B4-BE49-F238E27FC236}">
                  <a16:creationId xmlns:a16="http://schemas.microsoft.com/office/drawing/2014/main" id="{1F288A53-24D1-EB66-CBE1-67E70E05F1B7}"/>
                </a:ext>
              </a:extLst>
            </p:cNvPr>
            <p:cNvPicPr>
              <a:picLocks noChangeAspect="1"/>
            </p:cNvPicPr>
            <p:nvPr/>
          </p:nvPicPr>
          <p:blipFill>
            <a:blip r:embed="rId5"/>
            <a:stretch>
              <a:fillRect/>
            </a:stretch>
          </p:blipFill>
          <p:spPr>
            <a:xfrm>
              <a:off x="24591455" y="9461754"/>
              <a:ext cx="2619200" cy="1737887"/>
            </a:xfrm>
            <a:prstGeom prst="rect">
              <a:avLst/>
            </a:prstGeom>
          </p:spPr>
        </p:pic>
        <p:sp>
          <p:nvSpPr>
            <p:cNvPr id="19" name="TextBox 18">
              <a:extLst>
                <a:ext uri="{FF2B5EF4-FFF2-40B4-BE49-F238E27FC236}">
                  <a16:creationId xmlns:a16="http://schemas.microsoft.com/office/drawing/2014/main" id="{DCA22947-DFD0-FC5E-CB9E-E215F610A1A1}"/>
                </a:ext>
              </a:extLst>
            </p:cNvPr>
            <p:cNvSpPr txBox="1"/>
            <p:nvPr/>
          </p:nvSpPr>
          <p:spPr>
            <a:xfrm>
              <a:off x="25022020" y="11264449"/>
              <a:ext cx="1846290" cy="576041"/>
            </a:xfrm>
            <a:prstGeom prst="rect">
              <a:avLst/>
            </a:prstGeom>
            <a:noFill/>
          </p:spPr>
          <p:txBody>
            <a:bodyPr wrap="square" rtlCol="0">
              <a:spAutoFit/>
            </a:bodyPr>
            <a:lstStyle/>
            <a:p>
              <a:r>
                <a:rPr lang="en-US" sz="2000" dirty="0">
                  <a:latin typeface="Trebuchet MS" panose="020B0703020202090204" pitchFamily="34" charset="0"/>
                  <a:cs typeface="Segoe UI" panose="020B0502040204020203" pitchFamily="34" charset="0"/>
                </a:rPr>
                <a:t>HBM PIM</a:t>
              </a:r>
            </a:p>
          </p:txBody>
        </p:sp>
      </p:grpSp>
      <p:sp>
        <p:nvSpPr>
          <p:cNvPr id="20" name="TextBox 19">
            <a:extLst>
              <a:ext uri="{FF2B5EF4-FFF2-40B4-BE49-F238E27FC236}">
                <a16:creationId xmlns:a16="http://schemas.microsoft.com/office/drawing/2014/main" id="{B538B363-93D1-91F7-65B3-B3F6E5C44EF8}"/>
              </a:ext>
            </a:extLst>
          </p:cNvPr>
          <p:cNvSpPr txBox="1"/>
          <p:nvPr/>
        </p:nvSpPr>
        <p:spPr>
          <a:xfrm>
            <a:off x="228414" y="5761281"/>
            <a:ext cx="2357458" cy="400110"/>
          </a:xfrm>
          <a:prstGeom prst="rect">
            <a:avLst/>
          </a:prstGeom>
          <a:noFill/>
        </p:spPr>
        <p:txBody>
          <a:bodyPr wrap="square" rtlCol="0">
            <a:spAutoFit/>
          </a:bodyPr>
          <a:lstStyle/>
          <a:p>
            <a:r>
              <a:rPr lang="en-US" sz="2000" dirty="0">
                <a:latin typeface="Trebuchet MS" panose="020B0703020202090204" pitchFamily="34" charset="0"/>
                <a:cs typeface="Segoe UI" panose="020B0502040204020203" pitchFamily="34" charset="0"/>
              </a:rPr>
              <a:t>Sparse Application</a:t>
            </a:r>
          </a:p>
        </p:txBody>
      </p:sp>
    </p:spTree>
    <p:extLst>
      <p:ext uri="{BB962C8B-B14F-4D97-AF65-F5344CB8AC3E}">
        <p14:creationId xmlns:p14="http://schemas.microsoft.com/office/powerpoint/2010/main" val="38878372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17DB252-DBD9-DE49-AA8A-0A37833062FB}"/>
              </a:ext>
            </a:extLst>
          </p:cNvPr>
          <p:cNvSpPr txBox="1">
            <a:spLocks/>
          </p:cNvSpPr>
          <p:nvPr/>
        </p:nvSpPr>
        <p:spPr>
          <a:xfrm>
            <a:off x="391579" y="120486"/>
            <a:ext cx="8325193" cy="839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R" sz="3600" dirty="0">
                <a:solidFill>
                  <a:schemeClr val="accent3"/>
                </a:solidFill>
                <a:latin typeface="Trebuchet MS" panose="020B0703020202090204" pitchFamily="34" charset="0"/>
              </a:rPr>
              <a:t>Outline</a:t>
            </a:r>
            <a:endParaRPr lang="en-GB" sz="3600" dirty="0">
              <a:solidFill>
                <a:schemeClr val="accent2"/>
              </a:solidFill>
              <a:latin typeface="Trebuchet MS" panose="020B0703020202090204" pitchFamily="34" charset="0"/>
            </a:endParaRPr>
          </a:p>
        </p:txBody>
      </p:sp>
      <p:sp>
        <p:nvSpPr>
          <p:cNvPr id="76" name="Slide Number Placeholder 104">
            <a:extLst>
              <a:ext uri="{FF2B5EF4-FFF2-40B4-BE49-F238E27FC236}">
                <a16:creationId xmlns:a16="http://schemas.microsoft.com/office/drawing/2014/main" id="{8296DB2D-C14C-31BC-36AB-FF9609F4ACD6}"/>
              </a:ext>
            </a:extLst>
          </p:cNvPr>
          <p:cNvSpPr>
            <a:spLocks noGrp="1"/>
          </p:cNvSpPr>
          <p:nvPr>
            <p:ph type="sldNum" sz="quarter" idx="12"/>
          </p:nvPr>
        </p:nvSpPr>
        <p:spPr>
          <a:xfrm>
            <a:off x="6457950" y="6356351"/>
            <a:ext cx="2057400" cy="365125"/>
          </a:xfrm>
        </p:spPr>
        <p:txBody>
          <a:bodyPr/>
          <a:lstStyle/>
          <a:p>
            <a:fld id="{6EF0EDDB-3F8C-454D-B7AF-385D22F27965}" type="slidenum">
              <a:rPr lang="en-GR" sz="2800" smtClean="0">
                <a:solidFill>
                  <a:schemeClr val="accent3"/>
                </a:solidFill>
                <a:latin typeface="Trebuchet MS" panose="020B0703020202090204" pitchFamily="34" charset="0"/>
              </a:rPr>
              <a:t>9</a:t>
            </a:fld>
            <a:endParaRPr lang="en-GR" sz="2800" dirty="0">
              <a:solidFill>
                <a:schemeClr val="accent3"/>
              </a:solidFill>
              <a:latin typeface="Trebuchet MS" panose="020B0703020202090204" pitchFamily="34" charset="0"/>
            </a:endParaRPr>
          </a:p>
        </p:txBody>
      </p:sp>
      <p:sp>
        <p:nvSpPr>
          <p:cNvPr id="14" name="Rectangle 13">
            <a:extLst>
              <a:ext uri="{FF2B5EF4-FFF2-40B4-BE49-F238E27FC236}">
                <a16:creationId xmlns:a16="http://schemas.microsoft.com/office/drawing/2014/main" id="{4368DB37-0A34-9543-4321-17DD593D2A3B}"/>
              </a:ext>
            </a:extLst>
          </p:cNvPr>
          <p:cNvSpPr/>
          <p:nvPr/>
        </p:nvSpPr>
        <p:spPr>
          <a:xfrm>
            <a:off x="1471499" y="1185440"/>
            <a:ext cx="5598500" cy="1902534"/>
          </a:xfrm>
          <a:prstGeom prst="rect">
            <a:avLst/>
          </a:prstGeom>
          <a:solidFill>
            <a:srgbClr val="C4E1F2">
              <a:alpha val="50196"/>
            </a:srgb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dirty="0"/>
          </a:p>
        </p:txBody>
      </p:sp>
      <p:sp>
        <p:nvSpPr>
          <p:cNvPr id="17" name="Subtitle 2">
            <a:extLst>
              <a:ext uri="{FF2B5EF4-FFF2-40B4-BE49-F238E27FC236}">
                <a16:creationId xmlns:a16="http://schemas.microsoft.com/office/drawing/2014/main" id="{76DF925C-B8A5-513F-71B1-071BB67B7007}"/>
              </a:ext>
            </a:extLst>
          </p:cNvPr>
          <p:cNvSpPr txBox="1">
            <a:spLocks/>
          </p:cNvSpPr>
          <p:nvPr/>
        </p:nvSpPr>
        <p:spPr>
          <a:xfrm>
            <a:off x="3376975" y="1321030"/>
            <a:ext cx="3458336" cy="1605137"/>
          </a:xfrm>
          <a:prstGeom prst="rect">
            <a:avLst/>
          </a:prstGeom>
        </p:spPr>
        <p:txBody>
          <a:bodyPr vert="horz" lIns="68580" tIns="34290" rIns="68580" bIns="34290" rtlCol="0">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dirty="0" err="1">
                <a:latin typeface="Trebuchet MS" panose="020B0703020202090204" pitchFamily="34" charset="0"/>
                <a:cs typeface="Consolas" panose="020B0609020204030204" pitchFamily="49" charset="0"/>
              </a:rPr>
              <a:t>SparseP</a:t>
            </a:r>
            <a:r>
              <a:rPr lang="en-US" dirty="0">
                <a:latin typeface="Trebuchet MS" panose="020B0703020202090204" pitchFamily="34" charset="0"/>
                <a:cs typeface="Consolas" panose="020B0609020204030204" pitchFamily="49" charset="0"/>
              </a:rPr>
              <a:t> (Sigmetrics’22)</a:t>
            </a:r>
            <a:br>
              <a:rPr lang="en-US" dirty="0">
                <a:latin typeface="Trebuchet MS" panose="020B0703020202090204" pitchFamily="34" charset="0"/>
                <a:cs typeface="Consolas" panose="020B0609020204030204" pitchFamily="49" charset="0"/>
              </a:rPr>
            </a:br>
            <a:br>
              <a:rPr lang="en-US" sz="1600" dirty="0">
                <a:latin typeface="Trebuchet MS" panose="020B0703020202090204" pitchFamily="34" charset="0"/>
                <a:cs typeface="Consolas" panose="020B0609020204030204" pitchFamily="49" charset="0"/>
              </a:rPr>
            </a:br>
            <a:r>
              <a:rPr lang="en-GR" sz="2000" dirty="0">
                <a:solidFill>
                  <a:schemeClr val="tx1">
                    <a:lumMod val="50000"/>
                    <a:lumOff val="50000"/>
                  </a:schemeClr>
                </a:solidFill>
                <a:latin typeface="Trebuchet MS" panose="020B0703020202090204" pitchFamily="34" charset="0"/>
                <a:cs typeface="Consolas" panose="020B0609020204030204" pitchFamily="49" charset="0"/>
              </a:rPr>
              <a:t>A Library of Efficient Sparse Matrix Vector Multiplication Kernels for Real PIM Systems</a:t>
            </a:r>
            <a:endParaRPr lang="en-US" sz="2000" dirty="0">
              <a:solidFill>
                <a:schemeClr val="tx1">
                  <a:lumMod val="50000"/>
                  <a:lumOff val="50000"/>
                </a:schemeClr>
              </a:solidFill>
              <a:latin typeface="Trebuchet MS" panose="020B0703020202090204" pitchFamily="34" charset="0"/>
              <a:cs typeface="Consolas" panose="020B0609020204030204" pitchFamily="49" charset="0"/>
            </a:endParaRPr>
          </a:p>
        </p:txBody>
      </p:sp>
      <p:grpSp>
        <p:nvGrpSpPr>
          <p:cNvPr id="31" name="Group 30">
            <a:extLst>
              <a:ext uri="{FF2B5EF4-FFF2-40B4-BE49-F238E27FC236}">
                <a16:creationId xmlns:a16="http://schemas.microsoft.com/office/drawing/2014/main" id="{6799B29D-946E-2FE8-5D7C-9D4B6B119FBC}"/>
              </a:ext>
            </a:extLst>
          </p:cNvPr>
          <p:cNvGrpSpPr/>
          <p:nvPr/>
        </p:nvGrpSpPr>
        <p:grpSpPr>
          <a:xfrm>
            <a:off x="1643729" y="1229119"/>
            <a:ext cx="1733246" cy="1800805"/>
            <a:chOff x="4650182" y="838945"/>
            <a:chExt cx="1733246" cy="1800805"/>
          </a:xfrm>
        </p:grpSpPr>
        <p:grpSp>
          <p:nvGrpSpPr>
            <p:cNvPr id="32" name="Group 31">
              <a:extLst>
                <a:ext uri="{FF2B5EF4-FFF2-40B4-BE49-F238E27FC236}">
                  <a16:creationId xmlns:a16="http://schemas.microsoft.com/office/drawing/2014/main" id="{702ADAF1-E2AA-0648-3042-F352ED55D1A8}"/>
                </a:ext>
              </a:extLst>
            </p:cNvPr>
            <p:cNvGrpSpPr/>
            <p:nvPr/>
          </p:nvGrpSpPr>
          <p:grpSpPr>
            <a:xfrm>
              <a:off x="5240458" y="838945"/>
              <a:ext cx="1142970" cy="1800805"/>
              <a:chOff x="5099128" y="4845728"/>
              <a:chExt cx="1523960" cy="2401073"/>
            </a:xfrm>
          </p:grpSpPr>
          <p:pic>
            <p:nvPicPr>
              <p:cNvPr id="49" name="Graphic 48" descr="Table">
                <a:extLst>
                  <a:ext uri="{FF2B5EF4-FFF2-40B4-BE49-F238E27FC236}">
                    <a16:creationId xmlns:a16="http://schemas.microsoft.com/office/drawing/2014/main" id="{3C06BA1C-1C6E-62DC-F057-628A32F9AB0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92508" y="5967408"/>
                <a:ext cx="1056000" cy="1279393"/>
              </a:xfrm>
              <a:prstGeom prst="rect">
                <a:avLst/>
              </a:prstGeom>
            </p:spPr>
          </p:pic>
          <p:sp>
            <p:nvSpPr>
              <p:cNvPr id="51" name="Subtitle 2">
                <a:extLst>
                  <a:ext uri="{FF2B5EF4-FFF2-40B4-BE49-F238E27FC236}">
                    <a16:creationId xmlns:a16="http://schemas.microsoft.com/office/drawing/2014/main" id="{11798AC5-0D70-1DB8-DAB7-899A015A4EEE}"/>
                  </a:ext>
                </a:extLst>
              </p:cNvPr>
              <p:cNvSpPr txBox="1">
                <a:spLocks/>
              </p:cNvSpPr>
              <p:nvPr/>
            </p:nvSpPr>
            <p:spPr>
              <a:xfrm>
                <a:off x="5099128" y="4845728"/>
                <a:ext cx="1523960" cy="1100329"/>
              </a:xfrm>
              <a:prstGeom prst="rect">
                <a:avLst/>
              </a:prstGeom>
            </p:spPr>
            <p:txBody>
              <a:bodyPr vert="horz" lIns="68580" tIns="34290" rIns="68580" bIns="34290" rtlCol="0">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000" dirty="0">
                    <a:solidFill>
                      <a:schemeClr val="accent5"/>
                    </a:solidFill>
                    <a:latin typeface="Trebuchet MS" panose="020B0703020202090204" pitchFamily="34" charset="0"/>
                    <a:cs typeface="Consolas" panose="020B0609020204030204" pitchFamily="49" charset="0"/>
                  </a:rPr>
                  <a:t>Sparse Linear </a:t>
                </a:r>
                <a:br>
                  <a:rPr lang="en-US" sz="2000" dirty="0">
                    <a:solidFill>
                      <a:schemeClr val="accent5"/>
                    </a:solidFill>
                    <a:latin typeface="Trebuchet MS" panose="020B0703020202090204" pitchFamily="34" charset="0"/>
                    <a:cs typeface="Consolas" panose="020B0609020204030204" pitchFamily="49" charset="0"/>
                  </a:rPr>
                </a:br>
                <a:r>
                  <a:rPr lang="en-US" sz="2000" dirty="0">
                    <a:solidFill>
                      <a:schemeClr val="accent5"/>
                    </a:solidFill>
                    <a:latin typeface="Trebuchet MS" panose="020B0703020202090204" pitchFamily="34" charset="0"/>
                    <a:cs typeface="Consolas" panose="020B0609020204030204" pitchFamily="49" charset="0"/>
                  </a:rPr>
                  <a:t>Algebra</a:t>
                </a:r>
                <a:endParaRPr lang="en-GR" sz="2000" dirty="0">
                  <a:solidFill>
                    <a:schemeClr val="accent5"/>
                  </a:solidFill>
                  <a:latin typeface="Trebuchet MS" panose="020B0703020202090204" pitchFamily="34" charset="0"/>
                  <a:cs typeface="Consolas" panose="020B0609020204030204" pitchFamily="49" charset="0"/>
                </a:endParaRPr>
              </a:p>
            </p:txBody>
          </p:sp>
        </p:grpSp>
        <p:sp>
          <p:nvSpPr>
            <p:cNvPr id="48" name="Oval 47">
              <a:extLst>
                <a:ext uri="{FF2B5EF4-FFF2-40B4-BE49-F238E27FC236}">
                  <a16:creationId xmlns:a16="http://schemas.microsoft.com/office/drawing/2014/main" id="{AD08368B-D4BA-884C-C073-CA013C4AB7E8}"/>
                </a:ext>
              </a:extLst>
            </p:cNvPr>
            <p:cNvSpPr>
              <a:spLocks noChangeAspect="1"/>
            </p:cNvSpPr>
            <p:nvPr/>
          </p:nvSpPr>
          <p:spPr>
            <a:xfrm>
              <a:off x="4650182" y="921842"/>
              <a:ext cx="480688" cy="468000"/>
            </a:xfrm>
            <a:prstGeom prst="ellipse">
              <a:avLst/>
            </a:prstGeom>
            <a:solidFill>
              <a:schemeClr val="accent5">
                <a:lumMod val="20000"/>
                <a:lumOff val="8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800" dirty="0">
                  <a:solidFill>
                    <a:schemeClr val="accent5"/>
                  </a:solidFill>
                  <a:latin typeface="Trebuchet MS" panose="020B0703020202090204" pitchFamily="34" charset="0"/>
                </a:rPr>
                <a:t>1</a:t>
              </a:r>
            </a:p>
          </p:txBody>
        </p:sp>
      </p:grpSp>
      <p:sp>
        <p:nvSpPr>
          <p:cNvPr id="3" name="Rectangle 2">
            <a:extLst>
              <a:ext uri="{FF2B5EF4-FFF2-40B4-BE49-F238E27FC236}">
                <a16:creationId xmlns:a16="http://schemas.microsoft.com/office/drawing/2014/main" id="{F9AECAF5-372B-D0FF-CEA5-1C7F8FCA6ABD}"/>
              </a:ext>
            </a:extLst>
          </p:cNvPr>
          <p:cNvSpPr/>
          <p:nvPr/>
        </p:nvSpPr>
        <p:spPr>
          <a:xfrm>
            <a:off x="1516469" y="3575776"/>
            <a:ext cx="5598500" cy="1970207"/>
          </a:xfrm>
          <a:prstGeom prst="rect">
            <a:avLst/>
          </a:prstGeom>
          <a:solidFill>
            <a:srgbClr val="C4E1F2">
              <a:alpha val="50196"/>
            </a:srgb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4" name="Subtitle 2">
            <a:extLst>
              <a:ext uri="{FF2B5EF4-FFF2-40B4-BE49-F238E27FC236}">
                <a16:creationId xmlns:a16="http://schemas.microsoft.com/office/drawing/2014/main" id="{5588B8A0-A0CD-A24E-0F65-C6C537B922DB}"/>
              </a:ext>
            </a:extLst>
          </p:cNvPr>
          <p:cNvSpPr txBox="1">
            <a:spLocks/>
          </p:cNvSpPr>
          <p:nvPr/>
        </p:nvSpPr>
        <p:spPr>
          <a:xfrm>
            <a:off x="3609428" y="3720230"/>
            <a:ext cx="3459536" cy="1607049"/>
          </a:xfrm>
          <a:prstGeom prst="rect">
            <a:avLst/>
          </a:prstGeom>
        </p:spPr>
        <p:txBody>
          <a:bodyPr vert="horz" lIns="68580" tIns="34290" rIns="68580" bIns="34290" rtlCol="0">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dirty="0" err="1">
                <a:latin typeface="Trebuchet MS" panose="020B0703020202090204" pitchFamily="34" charset="0"/>
                <a:cs typeface="Consolas" panose="020B0609020204030204" pitchFamily="49" charset="0"/>
              </a:rPr>
              <a:t>PyGim</a:t>
            </a:r>
            <a:r>
              <a:rPr lang="en-US" dirty="0">
                <a:latin typeface="Trebuchet MS" panose="020B0703020202090204" pitchFamily="34" charset="0"/>
                <a:cs typeface="Consolas" panose="020B0609020204030204" pitchFamily="49" charset="0"/>
              </a:rPr>
              <a:t> (Sigmetrics’25)</a:t>
            </a:r>
            <a:br>
              <a:rPr lang="en-US" dirty="0">
                <a:latin typeface="Trebuchet MS" panose="020B0703020202090204" pitchFamily="34" charset="0"/>
                <a:cs typeface="Consolas" panose="020B0609020204030204" pitchFamily="49" charset="0"/>
              </a:rPr>
            </a:br>
            <a:br>
              <a:rPr lang="en-US" sz="1600" dirty="0">
                <a:latin typeface="Trebuchet MS" panose="020B0703020202090204" pitchFamily="34" charset="0"/>
                <a:cs typeface="Consolas" panose="020B0609020204030204" pitchFamily="49" charset="0"/>
              </a:rPr>
            </a:br>
            <a:r>
              <a:rPr lang="en-GR" sz="2000" dirty="0">
                <a:solidFill>
                  <a:schemeClr val="tx1">
                    <a:lumMod val="50000"/>
                    <a:lumOff val="50000"/>
                  </a:schemeClr>
                </a:solidFill>
                <a:latin typeface="Trebuchet MS" panose="020B0703020202090204" pitchFamily="34" charset="0"/>
                <a:cs typeface="Consolas" panose="020B0609020204030204" pitchFamily="49" charset="0"/>
              </a:rPr>
              <a:t>An Efficient Graph Neural Network Framework for Real PIM Systems</a:t>
            </a:r>
            <a:endParaRPr lang="en-US" sz="2000" dirty="0">
              <a:solidFill>
                <a:schemeClr val="tx1">
                  <a:lumMod val="50000"/>
                  <a:lumOff val="50000"/>
                </a:schemeClr>
              </a:solidFill>
              <a:latin typeface="Trebuchet MS" panose="020B0703020202090204" pitchFamily="34" charset="0"/>
              <a:cs typeface="Consolas" panose="020B0609020204030204" pitchFamily="49" charset="0"/>
            </a:endParaRPr>
          </a:p>
        </p:txBody>
      </p:sp>
      <p:grpSp>
        <p:nvGrpSpPr>
          <p:cNvPr id="5" name="Group 4">
            <a:extLst>
              <a:ext uri="{FF2B5EF4-FFF2-40B4-BE49-F238E27FC236}">
                <a16:creationId xmlns:a16="http://schemas.microsoft.com/office/drawing/2014/main" id="{440F7C02-EE30-D355-5EB0-5B98600ABB3E}"/>
              </a:ext>
            </a:extLst>
          </p:cNvPr>
          <p:cNvGrpSpPr/>
          <p:nvPr/>
        </p:nvGrpSpPr>
        <p:grpSpPr>
          <a:xfrm>
            <a:off x="1688478" y="3645007"/>
            <a:ext cx="2594926" cy="839051"/>
            <a:chOff x="90828" y="5082985"/>
            <a:chExt cx="2594926" cy="839051"/>
          </a:xfrm>
        </p:grpSpPr>
        <p:sp>
          <p:nvSpPr>
            <p:cNvPr id="7" name="Subtitle 2">
              <a:extLst>
                <a:ext uri="{FF2B5EF4-FFF2-40B4-BE49-F238E27FC236}">
                  <a16:creationId xmlns:a16="http://schemas.microsoft.com/office/drawing/2014/main" id="{C2608762-B353-C859-64AA-8DAA193A4954}"/>
                </a:ext>
              </a:extLst>
            </p:cNvPr>
            <p:cNvSpPr txBox="1">
              <a:spLocks/>
            </p:cNvSpPr>
            <p:nvPr/>
          </p:nvSpPr>
          <p:spPr>
            <a:xfrm>
              <a:off x="679195" y="5082985"/>
              <a:ext cx="2006559" cy="839051"/>
            </a:xfrm>
            <a:prstGeom prst="rect">
              <a:avLst/>
            </a:prstGeom>
          </p:spPr>
          <p:txBody>
            <a:bodyPr vert="horz" lIns="68580" tIns="34290" rIns="68580" bIns="34290" rtlCol="0">
              <a:noAutofit/>
            </a:bodyPr>
            <a:lstStyle>
              <a:lvl1pPr marL="0" indent="0" algn="ctr"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US" sz="2000" dirty="0">
                  <a:solidFill>
                    <a:schemeClr val="accent1"/>
                  </a:solidFill>
                  <a:latin typeface="Trebuchet MS" panose="020B0703020202090204" pitchFamily="34" charset="0"/>
                  <a:cs typeface="Consolas" panose="020B0609020204030204" pitchFamily="49" charset="0"/>
                </a:rPr>
                <a:t>Graph</a:t>
              </a:r>
              <a:br>
                <a:rPr lang="en-GR" sz="2000" dirty="0">
                  <a:solidFill>
                    <a:schemeClr val="accent1"/>
                  </a:solidFill>
                  <a:latin typeface="Trebuchet MS" panose="020B0703020202090204" pitchFamily="34" charset="0"/>
                  <a:cs typeface="Consolas" panose="020B0609020204030204" pitchFamily="49" charset="0"/>
                </a:rPr>
              </a:br>
              <a:r>
                <a:rPr lang="en-GR" sz="2000" dirty="0">
                  <a:solidFill>
                    <a:schemeClr val="accent1"/>
                  </a:solidFill>
                  <a:latin typeface="Trebuchet MS" panose="020B0703020202090204" pitchFamily="34" charset="0"/>
                  <a:cs typeface="Consolas" panose="020B0609020204030204" pitchFamily="49" charset="0"/>
                </a:rPr>
                <a:t>Neural</a:t>
              </a:r>
              <a:br>
                <a:rPr lang="en-GR" sz="2000" dirty="0">
                  <a:solidFill>
                    <a:schemeClr val="accent1"/>
                  </a:solidFill>
                  <a:latin typeface="Trebuchet MS" panose="020B0703020202090204" pitchFamily="34" charset="0"/>
                  <a:cs typeface="Consolas" panose="020B0609020204030204" pitchFamily="49" charset="0"/>
                </a:rPr>
              </a:br>
              <a:r>
                <a:rPr lang="en-GR" sz="2000" dirty="0">
                  <a:solidFill>
                    <a:schemeClr val="accent1"/>
                  </a:solidFill>
                  <a:latin typeface="Trebuchet MS" panose="020B0703020202090204" pitchFamily="34" charset="0"/>
                  <a:cs typeface="Consolas" panose="020B0609020204030204" pitchFamily="49" charset="0"/>
                </a:rPr>
                <a:t>Networks</a:t>
              </a:r>
              <a:endParaRPr lang="en-US" sz="2000" dirty="0">
                <a:solidFill>
                  <a:schemeClr val="accent1"/>
                </a:solidFill>
                <a:latin typeface="Trebuchet MS" panose="020B0703020202090204" pitchFamily="34" charset="0"/>
                <a:cs typeface="Consolas" panose="020B0609020204030204" pitchFamily="49" charset="0"/>
              </a:endParaRPr>
            </a:p>
          </p:txBody>
        </p:sp>
        <p:sp>
          <p:nvSpPr>
            <p:cNvPr id="9" name="Oval 8">
              <a:extLst>
                <a:ext uri="{FF2B5EF4-FFF2-40B4-BE49-F238E27FC236}">
                  <a16:creationId xmlns:a16="http://schemas.microsoft.com/office/drawing/2014/main" id="{8E0291DA-44D7-5A96-56D5-2D1777F12C78}"/>
                </a:ext>
              </a:extLst>
            </p:cNvPr>
            <p:cNvSpPr>
              <a:spLocks noChangeAspect="1"/>
            </p:cNvSpPr>
            <p:nvPr/>
          </p:nvSpPr>
          <p:spPr>
            <a:xfrm>
              <a:off x="90828" y="5158208"/>
              <a:ext cx="480688" cy="468000"/>
            </a:xfrm>
            <a:prstGeom prst="ellipse">
              <a:avLst/>
            </a:prstGeom>
            <a:solidFill>
              <a:schemeClr val="accent1">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R" sz="2800" dirty="0">
                  <a:solidFill>
                    <a:schemeClr val="accent1"/>
                  </a:solidFill>
                  <a:latin typeface="Trebuchet MS" panose="020B0703020202090204" pitchFamily="34" charset="0"/>
                </a:rPr>
                <a:t>2</a:t>
              </a:r>
            </a:p>
          </p:txBody>
        </p:sp>
      </p:grpSp>
      <p:pic>
        <p:nvPicPr>
          <p:cNvPr id="10" name="Picture 2" descr="Deep learning - Free electronics icons">
            <a:extLst>
              <a:ext uri="{FF2B5EF4-FFF2-40B4-BE49-F238E27FC236}">
                <a16:creationId xmlns:a16="http://schemas.microsoft.com/office/drawing/2014/main" id="{7900ED79-C0E7-E47D-A152-E9F3F11B3EB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12065"/>
          <a:stretch/>
        </p:blipFill>
        <p:spPr bwMode="auto">
          <a:xfrm>
            <a:off x="2439226" y="4598504"/>
            <a:ext cx="732528" cy="833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2360236"/>
      </p:ext>
    </p:extLst>
  </p:cSld>
  <p:clrMapOvr>
    <a:masterClrMapping/>
  </p:clrMapOvr>
</p:sld>
</file>

<file path=ppt/theme/theme1.xml><?xml version="1.0" encoding="utf-8"?>
<a:theme xmlns:a="http://schemas.openxmlformats.org/drawingml/2006/main" name="Office Them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89294</TotalTime>
  <Words>6790</Words>
  <Application>Microsoft Macintosh PowerPoint</Application>
  <PresentationFormat>On-screen Show (4:3)</PresentationFormat>
  <Paragraphs>1371</Paragraphs>
  <Slides>54</Slides>
  <Notes>54</Notes>
  <HiddenSlides>4</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54</vt:i4>
      </vt:variant>
    </vt:vector>
  </HeadingPairs>
  <TitlesOfParts>
    <vt:vector size="60" baseType="lpstr">
      <vt:lpstr>Arial</vt:lpstr>
      <vt:lpstr>Avenir Medium</vt:lpstr>
      <vt:lpstr>Calibri</vt:lpstr>
      <vt:lpstr>Trebuchet MS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4288</cp:revision>
  <dcterms:created xsi:type="dcterms:W3CDTF">2020-11-10T14:18:08Z</dcterms:created>
  <dcterms:modified xsi:type="dcterms:W3CDTF">2024-10-30T13:18:23Z</dcterms:modified>
</cp:coreProperties>
</file>