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9.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notesSlides/notesSlide30.xml" ContentType="application/vnd.openxmlformats-officedocument.presentationml.notesSlide+xml"/>
  <Override PartName="/ppt/charts/chart10.xml" ContentType="application/vnd.openxmlformats-officedocument.drawingml.chart+xml"/>
  <Override PartName="/ppt/notesSlides/notesSlide31.xml" ContentType="application/vnd.openxmlformats-officedocument.presentationml.notesSlide+xml"/>
  <Override PartName="/ppt/charts/chart11.xml" ContentType="application/vnd.openxmlformats-officedocument.drawingml.chart+xml"/>
  <Override PartName="/ppt/notesSlides/notesSlide3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charts/chart14.xml" ContentType="application/vnd.openxmlformats-officedocument.drawingml.chart+xml"/>
  <Override PartName="/ppt/notesSlides/notesSlide35.xml" ContentType="application/vnd.openxmlformats-officedocument.presentationml.notesSlide+xml"/>
  <Override PartName="/ppt/charts/chart1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6.xml" ContentType="application/vnd.openxmlformats-officedocument.drawingml.chart+xml"/>
  <Override PartName="/ppt/notesSlides/notesSlide52.xml" ContentType="application/vnd.openxmlformats-officedocument.presentationml.notesSlide+xml"/>
  <Override PartName="/ppt/charts/chart17.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56"/>
  </p:notesMasterIdLst>
  <p:sldIdLst>
    <p:sldId id="261" r:id="rId2"/>
    <p:sldId id="891" r:id="rId3"/>
    <p:sldId id="892" r:id="rId4"/>
    <p:sldId id="889" r:id="rId5"/>
    <p:sldId id="893" r:id="rId6"/>
    <p:sldId id="894" r:id="rId7"/>
    <p:sldId id="896" r:id="rId8"/>
    <p:sldId id="897" r:id="rId9"/>
    <p:sldId id="758" r:id="rId10"/>
    <p:sldId id="830" r:id="rId11"/>
    <p:sldId id="825" r:id="rId12"/>
    <p:sldId id="743" r:id="rId13"/>
    <p:sldId id="746" r:id="rId14"/>
    <p:sldId id="747" r:id="rId15"/>
    <p:sldId id="769" r:id="rId16"/>
    <p:sldId id="770" r:id="rId17"/>
    <p:sldId id="835" r:id="rId18"/>
    <p:sldId id="749" r:id="rId19"/>
    <p:sldId id="750" r:id="rId20"/>
    <p:sldId id="812" r:id="rId21"/>
    <p:sldId id="745" r:id="rId22"/>
    <p:sldId id="759" r:id="rId23"/>
    <p:sldId id="810" r:id="rId24"/>
    <p:sldId id="775" r:id="rId25"/>
    <p:sldId id="778" r:id="rId26"/>
    <p:sldId id="774" r:id="rId27"/>
    <p:sldId id="780" r:id="rId28"/>
    <p:sldId id="811" r:id="rId29"/>
    <p:sldId id="782" r:id="rId30"/>
    <p:sldId id="826" r:id="rId31"/>
    <p:sldId id="827" r:id="rId32"/>
    <p:sldId id="828" r:id="rId33"/>
    <p:sldId id="829" r:id="rId34"/>
    <p:sldId id="786" r:id="rId35"/>
    <p:sldId id="824" r:id="rId36"/>
    <p:sldId id="805" r:id="rId37"/>
    <p:sldId id="850" r:id="rId38"/>
    <p:sldId id="852" r:id="rId39"/>
    <p:sldId id="851" r:id="rId40"/>
    <p:sldId id="853" r:id="rId41"/>
    <p:sldId id="898" r:id="rId42"/>
    <p:sldId id="899" r:id="rId43"/>
    <p:sldId id="900" r:id="rId44"/>
    <p:sldId id="901" r:id="rId45"/>
    <p:sldId id="902" r:id="rId46"/>
    <p:sldId id="903" r:id="rId47"/>
    <p:sldId id="904" r:id="rId48"/>
    <p:sldId id="910" r:id="rId49"/>
    <p:sldId id="905" r:id="rId50"/>
    <p:sldId id="906" r:id="rId51"/>
    <p:sldId id="907" r:id="rId52"/>
    <p:sldId id="908" r:id="rId53"/>
    <p:sldId id="802" r:id="rId54"/>
    <p:sldId id="90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EAD5"/>
    <a:srgbClr val="1B587C"/>
    <a:srgbClr val="FF40FF"/>
    <a:srgbClr val="8B3FC6"/>
    <a:srgbClr val="9F2936"/>
    <a:srgbClr val="E6D6BD"/>
    <a:srgbClr val="8EC182"/>
    <a:srgbClr val="4E8542"/>
    <a:srgbClr val="1442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945"/>
    <p:restoredTop sz="66844"/>
  </p:normalViewPr>
  <p:slideViewPr>
    <p:cSldViewPr snapToGrid="0" snapToObjects="1">
      <p:cViewPr varScale="1">
        <p:scale>
          <a:sx n="85" d="100"/>
          <a:sy n="85" d="100"/>
        </p:scale>
        <p:origin x="784"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christina/Desk/presentations/talks/PIMTutorial_November2024/GNN%20Experiment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christina/Desk/presentations/talks/PIMTutorial_November2024/GNN%20Experiment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christina/Desk/presentations/SparseP-Sigmetrics22/excels/SparseP.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file:////Users/christina/Desk/presentations/SparseP-Sigmetrics22/excels/Sparse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KernelMultiplePIMCores!$D$8</c:f>
              <c:strCache>
                <c:ptCount val="1"/>
                <c:pt idx="0">
                  <c:v>CSR</c:v>
                </c:pt>
              </c:strCache>
            </c:strRef>
          </c:tx>
          <c:spPr>
            <a:solidFill>
              <a:schemeClr val="tx2">
                <a:lumMod val="10000"/>
                <a:lumOff val="90000"/>
              </a:schemeClr>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KernelMultiplePIMCores!$D$9:$D$10</c:f>
              <c:numCache>
                <c:formatCode>General</c:formatCode>
                <c:ptCount val="2"/>
                <c:pt idx="0">
                  <c:v>1</c:v>
                </c:pt>
                <c:pt idx="1">
                  <c:v>1</c:v>
                </c:pt>
              </c:numCache>
            </c:numRef>
          </c:val>
          <c:extLst>
            <c:ext xmlns:c16="http://schemas.microsoft.com/office/drawing/2014/chart" uri="{C3380CC4-5D6E-409C-BE32-E72D297353CC}">
              <c16:uniqueId val="{00000000-2F46-B146-9210-A22CC095B504}"/>
            </c:ext>
          </c:extLst>
        </c:ser>
        <c:ser>
          <c:idx val="1"/>
          <c:order val="1"/>
          <c:tx>
            <c:strRef>
              <c:f>KernelMultiplePIMCores!$E$8</c:f>
              <c:strCache>
                <c:ptCount val="1"/>
                <c:pt idx="0">
                  <c:v>COO</c:v>
                </c:pt>
              </c:strCache>
            </c:strRef>
          </c:tx>
          <c:spPr>
            <a:solidFill>
              <a:schemeClr val="accent3"/>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KernelMultiplePIMCores!$E$9:$E$10</c:f>
              <c:numCache>
                <c:formatCode>General</c:formatCode>
                <c:ptCount val="2"/>
                <c:pt idx="0">
                  <c:v>0.84396151825400001</c:v>
                </c:pt>
                <c:pt idx="1">
                  <c:v>6.8633836214999997</c:v>
                </c:pt>
              </c:numCache>
            </c:numRef>
          </c:val>
          <c:extLst>
            <c:ext xmlns:c16="http://schemas.microsoft.com/office/drawing/2014/chart" uri="{C3380CC4-5D6E-409C-BE32-E72D297353CC}">
              <c16:uniqueId val="{00000001-2F46-B146-9210-A22CC095B504}"/>
            </c:ext>
          </c:extLst>
        </c:ser>
        <c:ser>
          <c:idx val="2"/>
          <c:order val="2"/>
          <c:tx>
            <c:strRef>
              <c:f>KernelMultiplePIMCores!$F$8</c:f>
              <c:strCache>
                <c:ptCount val="1"/>
                <c:pt idx="0">
                  <c:v>BCSR</c:v>
                </c:pt>
              </c:strCache>
            </c:strRef>
          </c:tx>
          <c:spPr>
            <a:solidFill>
              <a:schemeClr val="tx2">
                <a:lumMod val="50000"/>
                <a:lumOff val="50000"/>
              </a:schemeClr>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KernelMultiplePIMCores!$F$9:$F$10</c:f>
              <c:numCache>
                <c:formatCode>General</c:formatCode>
                <c:ptCount val="2"/>
                <c:pt idx="0">
                  <c:v>0.57690997120898502</c:v>
                </c:pt>
                <c:pt idx="1">
                  <c:v>0.45252318829749999</c:v>
                </c:pt>
              </c:numCache>
            </c:numRef>
          </c:val>
          <c:extLst>
            <c:ext xmlns:c16="http://schemas.microsoft.com/office/drawing/2014/chart" uri="{C3380CC4-5D6E-409C-BE32-E72D297353CC}">
              <c16:uniqueId val="{00000002-2F46-B146-9210-A22CC095B504}"/>
            </c:ext>
          </c:extLst>
        </c:ser>
        <c:ser>
          <c:idx val="3"/>
          <c:order val="3"/>
          <c:tx>
            <c:strRef>
              <c:f>KernelMultiplePIMCores!$G$8</c:f>
              <c:strCache>
                <c:ptCount val="1"/>
                <c:pt idx="0">
                  <c:v>BCOO</c:v>
                </c:pt>
              </c:strCache>
            </c:strRef>
          </c:tx>
          <c:spPr>
            <a:solidFill>
              <a:schemeClr val="tx2">
                <a:lumMod val="90000"/>
                <a:lumOff val="10000"/>
              </a:schemeClr>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KernelMultiplePIMCores!$G$9:$G$10</c:f>
              <c:numCache>
                <c:formatCode>General</c:formatCode>
                <c:ptCount val="2"/>
                <c:pt idx="0">
                  <c:v>0.73398575200000005</c:v>
                </c:pt>
                <c:pt idx="1">
                  <c:v>6.1851559790400001</c:v>
                </c:pt>
              </c:numCache>
            </c:numRef>
          </c:val>
          <c:extLst>
            <c:ext xmlns:c16="http://schemas.microsoft.com/office/drawing/2014/chart" uri="{C3380CC4-5D6E-409C-BE32-E72D297353CC}">
              <c16:uniqueId val="{00000003-2F46-B146-9210-A22CC095B504}"/>
            </c:ext>
          </c:extLst>
        </c:ser>
        <c:dLbls>
          <c:showLegendKey val="0"/>
          <c:showVal val="0"/>
          <c:showCatName val="0"/>
          <c:showSerName val="0"/>
          <c:showPercent val="0"/>
          <c:showBubbleSize val="0"/>
        </c:dLbls>
        <c:gapWidth val="109"/>
        <c:overlap val="-14"/>
        <c:axId val="870424560"/>
        <c:axId val="878355680"/>
      </c:barChart>
      <c:catAx>
        <c:axId val="87042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8355680"/>
        <c:crosses val="autoZero"/>
        <c:auto val="1"/>
        <c:lblAlgn val="ctr"/>
        <c:lblOffset val="100"/>
        <c:noMultiLvlLbl val="0"/>
      </c:catAx>
      <c:valAx>
        <c:axId val="87835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r>
                  <a:rPr lang="en-GB" sz="1800">
                    <a:solidFill>
                      <a:schemeClr val="accent4"/>
                    </a:solidFill>
                  </a:rPr>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0424560"/>
        <c:crosses val="autoZero"/>
        <c:crossBetween val="between"/>
      </c:valAx>
      <c:spPr>
        <a:noFill/>
        <a:ln>
          <a:noFill/>
        </a:ln>
        <a:effectLst/>
      </c:spPr>
    </c:plotArea>
    <c:legend>
      <c:legendPos val="t"/>
      <c:layout>
        <c:manualLayout>
          <c:xMode val="edge"/>
          <c:yMode val="edge"/>
          <c:x val="0.18537680940593257"/>
          <c:y val="0.13092765702885176"/>
          <c:w val="0.3908208304301109"/>
          <c:h val="0.26623480745184563"/>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1"/>
        <c:ser>
          <c:idx val="0"/>
          <c:order val="0"/>
          <c:tx>
            <c:v>load</c:v>
          </c:tx>
          <c:spPr>
            <a:solidFill>
              <a:srgbClr val="EAEAEA"/>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'1D-vs-2D'!$D$67:$D$85</c:f>
              <c:numCache>
                <c:formatCode>General</c:formatCode>
                <c:ptCount val="19"/>
                <c:pt idx="0">
                  <c:v>0.80335386996607905</c:v>
                </c:pt>
                <c:pt idx="1">
                  <c:v>1.4838781042484399</c:v>
                </c:pt>
                <c:pt idx="2">
                  <c:v>1.7010688418895401</c:v>
                </c:pt>
                <c:pt idx="3">
                  <c:v>2.06800332856989</c:v>
                </c:pt>
                <c:pt idx="5">
                  <c:v>0.32436686829984102</c:v>
                </c:pt>
                <c:pt idx="6">
                  <c:v>0.53360450142235405</c:v>
                </c:pt>
                <c:pt idx="7">
                  <c:v>0.60429744612940794</c:v>
                </c:pt>
                <c:pt idx="8">
                  <c:v>0.72195214095584404</c:v>
                </c:pt>
                <c:pt idx="10">
                  <c:v>0.124902740455253</c:v>
                </c:pt>
                <c:pt idx="11">
                  <c:v>0.224839123805994</c:v>
                </c:pt>
                <c:pt idx="12">
                  <c:v>0.27171885395163098</c:v>
                </c:pt>
                <c:pt idx="13">
                  <c:v>0.32484934313682001</c:v>
                </c:pt>
                <c:pt idx="15">
                  <c:v>0.14915580342006801</c:v>
                </c:pt>
                <c:pt idx="16">
                  <c:v>0.257259131370703</c:v>
                </c:pt>
                <c:pt idx="17">
                  <c:v>0.29956332239841998</c:v>
                </c:pt>
                <c:pt idx="18">
                  <c:v>0.42156354583060301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6984-354C-8155-51C160F94499}"/>
            </c:ext>
          </c:extLst>
        </c:ser>
        <c:ser>
          <c:idx val="1"/>
          <c:order val="1"/>
          <c:tx>
            <c:v>kernel</c:v>
          </c:tx>
          <c:spPr>
            <a:solidFill>
              <a:srgbClr val="1B587C"/>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'1D-vs-2D'!$E$67:$E$85</c:f>
              <c:numCache>
                <c:formatCode>General</c:formatCode>
                <c:ptCount val="19"/>
                <c:pt idx="0">
                  <c:v>0.123202186830513</c:v>
                </c:pt>
                <c:pt idx="1">
                  <c:v>6.9690671967456402E-2</c:v>
                </c:pt>
                <c:pt idx="2">
                  <c:v>4.0440580090729601E-2</c:v>
                </c:pt>
                <c:pt idx="3">
                  <c:v>2.75200195004414E-2</c:v>
                </c:pt>
                <c:pt idx="5">
                  <c:v>0.47494265526374801</c:v>
                </c:pt>
                <c:pt idx="6">
                  <c:v>0.32395101012629601</c:v>
                </c:pt>
                <c:pt idx="7">
                  <c:v>0.20892404227255601</c:v>
                </c:pt>
                <c:pt idx="8">
                  <c:v>0.15894997792325799</c:v>
                </c:pt>
                <c:pt idx="10">
                  <c:v>0.101106464733227</c:v>
                </c:pt>
                <c:pt idx="11">
                  <c:v>6.6657522927664706E-2</c:v>
                </c:pt>
                <c:pt idx="12">
                  <c:v>4.7210198016842897E-2</c:v>
                </c:pt>
                <c:pt idx="13">
                  <c:v>3.9678602892176701E-2</c:v>
                </c:pt>
                <c:pt idx="15">
                  <c:v>8.5476873008956705E-2</c:v>
                </c:pt>
                <c:pt idx="16">
                  <c:v>5.66768359257818E-2</c:v>
                </c:pt>
                <c:pt idx="17">
                  <c:v>4.1960658797871697E-2</c:v>
                </c:pt>
                <c:pt idx="18">
                  <c:v>3.9371004829744899E-2</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6984-354C-8155-51C160F94499}"/>
            </c:ext>
          </c:extLst>
        </c:ser>
        <c:ser>
          <c:idx val="2"/>
          <c:order val="2"/>
          <c:tx>
            <c:v>retrieve</c:v>
          </c:tx>
          <c:spPr>
            <a:solidFill>
              <a:srgbClr val="C4E1F2"/>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'1D-vs-2D'!$F$67:$F$85</c:f>
              <c:numCache>
                <c:formatCode>General</c:formatCode>
                <c:ptCount val="19"/>
                <c:pt idx="0">
                  <c:v>7.32269040511105E-2</c:v>
                </c:pt>
                <c:pt idx="1">
                  <c:v>9.24138439981603E-2</c:v>
                </c:pt>
                <c:pt idx="2">
                  <c:v>7.92403468386534E-2</c:v>
                </c:pt>
                <c:pt idx="3">
                  <c:v>7.5744395186707003E-2</c:v>
                </c:pt>
                <c:pt idx="5">
                  <c:v>0.1167735773749</c:v>
                </c:pt>
                <c:pt idx="6">
                  <c:v>0.11316505045021</c:v>
                </c:pt>
                <c:pt idx="7">
                  <c:v>8.2848372041259499E-2</c:v>
                </c:pt>
                <c:pt idx="8">
                  <c:v>7.1002402727300296E-2</c:v>
                </c:pt>
                <c:pt idx="10">
                  <c:v>0.62081698203242397</c:v>
                </c:pt>
                <c:pt idx="11">
                  <c:v>0.838218923191559</c:v>
                </c:pt>
                <c:pt idx="12">
                  <c:v>0.80846666748491702</c:v>
                </c:pt>
                <c:pt idx="13">
                  <c:v>0.92039651945364698</c:v>
                </c:pt>
                <c:pt idx="15">
                  <c:v>0.60807163421370602</c:v>
                </c:pt>
                <c:pt idx="16">
                  <c:v>0.77083986594592502</c:v>
                </c:pt>
                <c:pt idx="17">
                  <c:v>0.77649068446945002</c:v>
                </c:pt>
                <c:pt idx="18">
                  <c:v>0.91829288909509099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2-6984-354C-8155-51C160F94499}"/>
            </c:ext>
          </c:extLst>
        </c:ser>
        <c:ser>
          <c:idx val="3"/>
          <c:order val="3"/>
          <c:tx>
            <c:v>merge</c:v>
          </c:tx>
          <c:spPr>
            <a:solidFill>
              <a:srgbClr val="656565"/>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'1D-vs-2D'!$G$67:$G$85</c:f>
              <c:numCache>
                <c:formatCode>General</c:formatCode>
                <c:ptCount val="19"/>
                <c:pt idx="0">
                  <c:v>2.1703915229579401E-4</c:v>
                </c:pt>
                <c:pt idx="1">
                  <c:v>4.50439382292434E-4</c:v>
                </c:pt>
                <c:pt idx="2">
                  <c:v>7.6661227898418098E-4</c:v>
                </c:pt>
                <c:pt idx="3">
                  <c:v>1.81273149179177E-3</c:v>
                </c:pt>
                <c:pt idx="5">
                  <c:v>8.3916899061508898E-2</c:v>
                </c:pt>
                <c:pt idx="6">
                  <c:v>8.8972622925164099E-2</c:v>
                </c:pt>
                <c:pt idx="7">
                  <c:v>8.0642454392522003E-2</c:v>
                </c:pt>
                <c:pt idx="8">
                  <c:v>8.6500426150113302E-2</c:v>
                </c:pt>
                <c:pt idx="10">
                  <c:v>0.153173812779095</c:v>
                </c:pt>
                <c:pt idx="11">
                  <c:v>0.15584505510121799</c:v>
                </c:pt>
                <c:pt idx="12">
                  <c:v>0.156981485869156</c:v>
                </c:pt>
                <c:pt idx="13">
                  <c:v>0.15005112229393999</c:v>
                </c:pt>
                <c:pt idx="15">
                  <c:v>0.15729568935726801</c:v>
                </c:pt>
                <c:pt idx="16">
                  <c:v>0.156876998523927</c:v>
                </c:pt>
                <c:pt idx="17">
                  <c:v>0.15742045647269401</c:v>
                </c:pt>
                <c:pt idx="18">
                  <c:v>0.15753352544152199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3-6984-354C-8155-51C160F94499}"/>
            </c:ext>
          </c:extLst>
        </c:ser>
        <c:dLbls>
          <c:showLegendKey val="0"/>
          <c:showVal val="0"/>
          <c:showCatName val="0"/>
          <c:showSerName val="0"/>
          <c:showPercent val="0"/>
          <c:showBubbleSize val="0"/>
        </c:dLbls>
        <c:gapWidth val="15"/>
        <c:overlap val="100"/>
        <c:axId val="983712714"/>
        <c:axId val="582728716"/>
      </c:barChart>
      <c:catAx>
        <c:axId val="98371271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582728716"/>
        <c:crosses val="autoZero"/>
        <c:auto val="1"/>
        <c:lblAlgn val="ctr"/>
        <c:lblOffset val="100"/>
        <c:noMultiLvlLbl val="1"/>
      </c:catAx>
      <c:valAx>
        <c:axId val="5827287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Trebuchet MS" panose="020B0703020202090204" pitchFamily="34" charset="0"/>
                    <a:ea typeface="+mn-ea"/>
                    <a:cs typeface="+mn-cs"/>
                  </a:defRPr>
                </a:pPr>
                <a:r>
                  <a:rPr lang="en-GB" sz="2000"/>
                  <a:t>Slowdown</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83712714"/>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1"/>
        <c:ser>
          <c:idx val="0"/>
          <c:order val="0"/>
          <c:tx>
            <c:v>load</c:v>
          </c:tx>
          <c:spPr>
            <a:solidFill>
              <a:srgbClr val="EAEAEA"/>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'1D-vs-2D'!$D$67:$D$85</c:f>
              <c:numCache>
                <c:formatCode>General</c:formatCode>
                <c:ptCount val="19"/>
                <c:pt idx="0">
                  <c:v>0.80335386996607905</c:v>
                </c:pt>
                <c:pt idx="1">
                  <c:v>1.4838781042484399</c:v>
                </c:pt>
                <c:pt idx="2">
                  <c:v>1.7010688418895401</c:v>
                </c:pt>
                <c:pt idx="3">
                  <c:v>2.06800332856989</c:v>
                </c:pt>
                <c:pt idx="5">
                  <c:v>0.32436686829984102</c:v>
                </c:pt>
                <c:pt idx="6">
                  <c:v>0.53360450142235405</c:v>
                </c:pt>
                <c:pt idx="7">
                  <c:v>0.60429744612940794</c:v>
                </c:pt>
                <c:pt idx="8">
                  <c:v>0.72195214095584404</c:v>
                </c:pt>
                <c:pt idx="10">
                  <c:v>0.124902740455253</c:v>
                </c:pt>
                <c:pt idx="11">
                  <c:v>0.224839123805994</c:v>
                </c:pt>
                <c:pt idx="12">
                  <c:v>0.27171885395163098</c:v>
                </c:pt>
                <c:pt idx="13">
                  <c:v>0.32484934313682001</c:v>
                </c:pt>
                <c:pt idx="15">
                  <c:v>0.14915580342006801</c:v>
                </c:pt>
                <c:pt idx="16">
                  <c:v>0.257259131370703</c:v>
                </c:pt>
                <c:pt idx="17">
                  <c:v>0.29956332239841998</c:v>
                </c:pt>
                <c:pt idx="18">
                  <c:v>0.42156354583060301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6984-354C-8155-51C160F94499}"/>
            </c:ext>
          </c:extLst>
        </c:ser>
        <c:ser>
          <c:idx val="1"/>
          <c:order val="1"/>
          <c:tx>
            <c:v>kernel</c:v>
          </c:tx>
          <c:spPr>
            <a:solidFill>
              <a:srgbClr val="1B587C"/>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'1D-vs-2D'!$E$67:$E$85</c:f>
              <c:numCache>
                <c:formatCode>General</c:formatCode>
                <c:ptCount val="19"/>
                <c:pt idx="0">
                  <c:v>0.123202186830513</c:v>
                </c:pt>
                <c:pt idx="1">
                  <c:v>6.9690671967456402E-2</c:v>
                </c:pt>
                <c:pt idx="2">
                  <c:v>4.0440580090729601E-2</c:v>
                </c:pt>
                <c:pt idx="3">
                  <c:v>2.75200195004414E-2</c:v>
                </c:pt>
                <c:pt idx="5">
                  <c:v>0.47494265526374801</c:v>
                </c:pt>
                <c:pt idx="6">
                  <c:v>0.32395101012629601</c:v>
                </c:pt>
                <c:pt idx="7">
                  <c:v>0.20892404227255601</c:v>
                </c:pt>
                <c:pt idx="8">
                  <c:v>0.15894997792325799</c:v>
                </c:pt>
                <c:pt idx="10">
                  <c:v>0.101106464733227</c:v>
                </c:pt>
                <c:pt idx="11">
                  <c:v>6.6657522927664706E-2</c:v>
                </c:pt>
                <c:pt idx="12">
                  <c:v>4.7210198016842897E-2</c:v>
                </c:pt>
                <c:pt idx="13">
                  <c:v>3.9678602892176701E-2</c:v>
                </c:pt>
                <c:pt idx="15">
                  <c:v>8.5476873008956705E-2</c:v>
                </c:pt>
                <c:pt idx="16">
                  <c:v>5.66768359257818E-2</c:v>
                </c:pt>
                <c:pt idx="17">
                  <c:v>4.1960658797871697E-2</c:v>
                </c:pt>
                <c:pt idx="18">
                  <c:v>3.9371004829744899E-2</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6984-354C-8155-51C160F94499}"/>
            </c:ext>
          </c:extLst>
        </c:ser>
        <c:ser>
          <c:idx val="2"/>
          <c:order val="2"/>
          <c:tx>
            <c:v>retrieve</c:v>
          </c:tx>
          <c:spPr>
            <a:solidFill>
              <a:srgbClr val="C4E1F2"/>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'1D-vs-2D'!$F$67:$F$85</c:f>
              <c:numCache>
                <c:formatCode>General</c:formatCode>
                <c:ptCount val="19"/>
                <c:pt idx="0">
                  <c:v>7.32269040511105E-2</c:v>
                </c:pt>
                <c:pt idx="1">
                  <c:v>9.24138439981603E-2</c:v>
                </c:pt>
                <c:pt idx="2">
                  <c:v>7.92403468386534E-2</c:v>
                </c:pt>
                <c:pt idx="3">
                  <c:v>7.5744395186707003E-2</c:v>
                </c:pt>
                <c:pt idx="5">
                  <c:v>0.1167735773749</c:v>
                </c:pt>
                <c:pt idx="6">
                  <c:v>0.11316505045021</c:v>
                </c:pt>
                <c:pt idx="7">
                  <c:v>8.2848372041259499E-2</c:v>
                </c:pt>
                <c:pt idx="8">
                  <c:v>7.1002402727300296E-2</c:v>
                </c:pt>
                <c:pt idx="10">
                  <c:v>0.62081698203242397</c:v>
                </c:pt>
                <c:pt idx="11">
                  <c:v>0.838218923191559</c:v>
                </c:pt>
                <c:pt idx="12">
                  <c:v>0.80846666748491702</c:v>
                </c:pt>
                <c:pt idx="13">
                  <c:v>0.92039651945364698</c:v>
                </c:pt>
                <c:pt idx="15">
                  <c:v>0.60807163421370602</c:v>
                </c:pt>
                <c:pt idx="16">
                  <c:v>0.77083986594592502</c:v>
                </c:pt>
                <c:pt idx="17">
                  <c:v>0.77649068446945002</c:v>
                </c:pt>
                <c:pt idx="18">
                  <c:v>0.91829288909509099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2-6984-354C-8155-51C160F94499}"/>
            </c:ext>
          </c:extLst>
        </c:ser>
        <c:ser>
          <c:idx val="3"/>
          <c:order val="3"/>
          <c:tx>
            <c:v>merge</c:v>
          </c:tx>
          <c:spPr>
            <a:solidFill>
              <a:srgbClr val="656565"/>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'1D-vs-2D'!$G$67:$G$85</c:f>
              <c:numCache>
                <c:formatCode>General</c:formatCode>
                <c:ptCount val="19"/>
                <c:pt idx="0">
                  <c:v>2.1703915229579401E-4</c:v>
                </c:pt>
                <c:pt idx="1">
                  <c:v>4.50439382292434E-4</c:v>
                </c:pt>
                <c:pt idx="2">
                  <c:v>7.6661227898418098E-4</c:v>
                </c:pt>
                <c:pt idx="3">
                  <c:v>1.81273149179177E-3</c:v>
                </c:pt>
                <c:pt idx="5">
                  <c:v>8.3916899061508898E-2</c:v>
                </c:pt>
                <c:pt idx="6">
                  <c:v>8.8972622925164099E-2</c:v>
                </c:pt>
                <c:pt idx="7">
                  <c:v>8.0642454392522003E-2</c:v>
                </c:pt>
                <c:pt idx="8">
                  <c:v>8.6500426150113302E-2</c:v>
                </c:pt>
                <c:pt idx="10">
                  <c:v>0.153173812779095</c:v>
                </c:pt>
                <c:pt idx="11">
                  <c:v>0.15584505510121799</c:v>
                </c:pt>
                <c:pt idx="12">
                  <c:v>0.156981485869156</c:v>
                </c:pt>
                <c:pt idx="13">
                  <c:v>0.15005112229393999</c:v>
                </c:pt>
                <c:pt idx="15">
                  <c:v>0.15729568935726801</c:v>
                </c:pt>
                <c:pt idx="16">
                  <c:v>0.156876998523927</c:v>
                </c:pt>
                <c:pt idx="17">
                  <c:v>0.15742045647269401</c:v>
                </c:pt>
                <c:pt idx="18">
                  <c:v>0.15753352544152199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3-6984-354C-8155-51C160F94499}"/>
            </c:ext>
          </c:extLst>
        </c:ser>
        <c:dLbls>
          <c:showLegendKey val="0"/>
          <c:showVal val="0"/>
          <c:showCatName val="0"/>
          <c:showSerName val="0"/>
          <c:showPercent val="0"/>
          <c:showBubbleSize val="0"/>
        </c:dLbls>
        <c:gapWidth val="15"/>
        <c:overlap val="100"/>
        <c:axId val="983712714"/>
        <c:axId val="582728716"/>
      </c:barChart>
      <c:catAx>
        <c:axId val="98371271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582728716"/>
        <c:crosses val="autoZero"/>
        <c:auto val="1"/>
        <c:lblAlgn val="ctr"/>
        <c:lblOffset val="100"/>
        <c:noMultiLvlLbl val="1"/>
      </c:catAx>
      <c:valAx>
        <c:axId val="5827287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accent2"/>
                    </a:solidFill>
                    <a:latin typeface="Trebuchet MS" panose="020B0703020202090204" pitchFamily="34" charset="0"/>
                    <a:ea typeface="+mn-ea"/>
                    <a:cs typeface="+mn-cs"/>
                  </a:defRPr>
                </a:pPr>
                <a:r>
                  <a:rPr lang="en-GB" sz="2000">
                    <a:solidFill>
                      <a:schemeClr val="accent2"/>
                    </a:solidFill>
                  </a:rPr>
                  <a:t>Slowdown</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83712714"/>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1"/>
        <c:ser>
          <c:idx val="0"/>
          <c:order val="0"/>
          <c:tx>
            <c:v>load</c:v>
          </c:tx>
          <c:spPr>
            <a:solidFill>
              <a:srgbClr val="EAEAEA"/>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'1D-vs-2D'!$D$67:$D$85</c:f>
              <c:numCache>
                <c:formatCode>General</c:formatCode>
                <c:ptCount val="19"/>
                <c:pt idx="0">
                  <c:v>0.80335386996607905</c:v>
                </c:pt>
                <c:pt idx="1">
                  <c:v>1.4838781042484399</c:v>
                </c:pt>
                <c:pt idx="2">
                  <c:v>1.7010688418895401</c:v>
                </c:pt>
                <c:pt idx="3">
                  <c:v>2.06800332856989</c:v>
                </c:pt>
                <c:pt idx="5">
                  <c:v>0.32436686829984102</c:v>
                </c:pt>
                <c:pt idx="6">
                  <c:v>0.53360450142235405</c:v>
                </c:pt>
                <c:pt idx="7">
                  <c:v>0.60429744612940794</c:v>
                </c:pt>
                <c:pt idx="8">
                  <c:v>0.72195214095584404</c:v>
                </c:pt>
                <c:pt idx="10">
                  <c:v>0.124902740455253</c:v>
                </c:pt>
                <c:pt idx="11">
                  <c:v>0.224839123805994</c:v>
                </c:pt>
                <c:pt idx="12">
                  <c:v>0.27171885395163098</c:v>
                </c:pt>
                <c:pt idx="13">
                  <c:v>0.32484934313682001</c:v>
                </c:pt>
                <c:pt idx="15">
                  <c:v>0.14915580342006801</c:v>
                </c:pt>
                <c:pt idx="16">
                  <c:v>0.257259131370703</c:v>
                </c:pt>
                <c:pt idx="17">
                  <c:v>0.29956332239841998</c:v>
                </c:pt>
                <c:pt idx="18">
                  <c:v>0.42156354583060301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6984-354C-8155-51C160F94499}"/>
            </c:ext>
          </c:extLst>
        </c:ser>
        <c:ser>
          <c:idx val="1"/>
          <c:order val="1"/>
          <c:tx>
            <c:v>kernel</c:v>
          </c:tx>
          <c:spPr>
            <a:solidFill>
              <a:srgbClr val="1B587C"/>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'1D-vs-2D'!$E$67:$E$85</c:f>
              <c:numCache>
                <c:formatCode>General</c:formatCode>
                <c:ptCount val="19"/>
                <c:pt idx="0">
                  <c:v>0.123202186830513</c:v>
                </c:pt>
                <c:pt idx="1">
                  <c:v>6.9690671967456402E-2</c:v>
                </c:pt>
                <c:pt idx="2">
                  <c:v>4.0440580090729601E-2</c:v>
                </c:pt>
                <c:pt idx="3">
                  <c:v>2.75200195004414E-2</c:v>
                </c:pt>
                <c:pt idx="5">
                  <c:v>0.47494265526374801</c:v>
                </c:pt>
                <c:pt idx="6">
                  <c:v>0.32395101012629601</c:v>
                </c:pt>
                <c:pt idx="7">
                  <c:v>0.20892404227255601</c:v>
                </c:pt>
                <c:pt idx="8">
                  <c:v>0.15894997792325799</c:v>
                </c:pt>
                <c:pt idx="10">
                  <c:v>0.101106464733227</c:v>
                </c:pt>
                <c:pt idx="11">
                  <c:v>6.6657522927664706E-2</c:v>
                </c:pt>
                <c:pt idx="12">
                  <c:v>4.7210198016842897E-2</c:v>
                </c:pt>
                <c:pt idx="13">
                  <c:v>3.9678602892176701E-2</c:v>
                </c:pt>
                <c:pt idx="15">
                  <c:v>8.5476873008956705E-2</c:v>
                </c:pt>
                <c:pt idx="16">
                  <c:v>5.66768359257818E-2</c:v>
                </c:pt>
                <c:pt idx="17">
                  <c:v>4.1960658797871697E-2</c:v>
                </c:pt>
                <c:pt idx="18">
                  <c:v>3.9371004829744899E-2</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6984-354C-8155-51C160F94499}"/>
            </c:ext>
          </c:extLst>
        </c:ser>
        <c:ser>
          <c:idx val="2"/>
          <c:order val="2"/>
          <c:tx>
            <c:v>retrieve</c:v>
          </c:tx>
          <c:spPr>
            <a:solidFill>
              <a:srgbClr val="C4E1F2"/>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'1D-vs-2D'!$F$67:$F$85</c:f>
              <c:numCache>
                <c:formatCode>General</c:formatCode>
                <c:ptCount val="19"/>
                <c:pt idx="0">
                  <c:v>7.32269040511105E-2</c:v>
                </c:pt>
                <c:pt idx="1">
                  <c:v>9.24138439981603E-2</c:v>
                </c:pt>
                <c:pt idx="2">
                  <c:v>7.92403468386534E-2</c:v>
                </c:pt>
                <c:pt idx="3">
                  <c:v>7.5744395186707003E-2</c:v>
                </c:pt>
                <c:pt idx="5">
                  <c:v>0.1167735773749</c:v>
                </c:pt>
                <c:pt idx="6">
                  <c:v>0.11316505045021</c:v>
                </c:pt>
                <c:pt idx="7">
                  <c:v>8.2848372041259499E-2</c:v>
                </c:pt>
                <c:pt idx="8">
                  <c:v>7.1002402727300296E-2</c:v>
                </c:pt>
                <c:pt idx="10">
                  <c:v>0.62081698203242397</c:v>
                </c:pt>
                <c:pt idx="11">
                  <c:v>0.838218923191559</c:v>
                </c:pt>
                <c:pt idx="12">
                  <c:v>0.80846666748491702</c:v>
                </c:pt>
                <c:pt idx="13">
                  <c:v>0.92039651945364698</c:v>
                </c:pt>
                <c:pt idx="15">
                  <c:v>0.60807163421370602</c:v>
                </c:pt>
                <c:pt idx="16">
                  <c:v>0.77083986594592502</c:v>
                </c:pt>
                <c:pt idx="17">
                  <c:v>0.77649068446945002</c:v>
                </c:pt>
                <c:pt idx="18">
                  <c:v>0.91829288909509099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2-6984-354C-8155-51C160F94499}"/>
            </c:ext>
          </c:extLst>
        </c:ser>
        <c:ser>
          <c:idx val="3"/>
          <c:order val="3"/>
          <c:tx>
            <c:v>merge</c:v>
          </c:tx>
          <c:spPr>
            <a:solidFill>
              <a:srgbClr val="656565"/>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'1D-vs-2D'!$G$67:$G$85</c:f>
              <c:numCache>
                <c:formatCode>General</c:formatCode>
                <c:ptCount val="19"/>
                <c:pt idx="0">
                  <c:v>2.1703915229579401E-4</c:v>
                </c:pt>
                <c:pt idx="1">
                  <c:v>4.50439382292434E-4</c:v>
                </c:pt>
                <c:pt idx="2">
                  <c:v>7.6661227898418098E-4</c:v>
                </c:pt>
                <c:pt idx="3">
                  <c:v>1.81273149179177E-3</c:v>
                </c:pt>
                <c:pt idx="5">
                  <c:v>8.3916899061508898E-2</c:v>
                </c:pt>
                <c:pt idx="6">
                  <c:v>8.8972622925164099E-2</c:v>
                </c:pt>
                <c:pt idx="7">
                  <c:v>8.0642454392522003E-2</c:v>
                </c:pt>
                <c:pt idx="8">
                  <c:v>8.6500426150113302E-2</c:v>
                </c:pt>
                <c:pt idx="10">
                  <c:v>0.153173812779095</c:v>
                </c:pt>
                <c:pt idx="11">
                  <c:v>0.15584505510121799</c:v>
                </c:pt>
                <c:pt idx="12">
                  <c:v>0.156981485869156</c:v>
                </c:pt>
                <c:pt idx="13">
                  <c:v>0.15005112229393999</c:v>
                </c:pt>
                <c:pt idx="15">
                  <c:v>0.15729568935726801</c:v>
                </c:pt>
                <c:pt idx="16">
                  <c:v>0.156876998523927</c:v>
                </c:pt>
                <c:pt idx="17">
                  <c:v>0.15742045647269401</c:v>
                </c:pt>
                <c:pt idx="18">
                  <c:v>0.15753352544152199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3-6984-354C-8155-51C160F94499}"/>
            </c:ext>
          </c:extLst>
        </c:ser>
        <c:dLbls>
          <c:showLegendKey val="0"/>
          <c:showVal val="0"/>
          <c:showCatName val="0"/>
          <c:showSerName val="0"/>
          <c:showPercent val="0"/>
          <c:showBubbleSize val="0"/>
        </c:dLbls>
        <c:gapWidth val="15"/>
        <c:overlap val="100"/>
        <c:axId val="983712714"/>
        <c:axId val="582728716"/>
      </c:barChart>
      <c:catAx>
        <c:axId val="98371271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582728716"/>
        <c:crosses val="autoZero"/>
        <c:auto val="1"/>
        <c:lblAlgn val="ctr"/>
        <c:lblOffset val="100"/>
        <c:noMultiLvlLbl val="1"/>
      </c:catAx>
      <c:valAx>
        <c:axId val="5827287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accent2"/>
                    </a:solidFill>
                    <a:latin typeface="Trebuchet MS" panose="020B0703020202090204" pitchFamily="34" charset="0"/>
                    <a:ea typeface="+mn-ea"/>
                    <a:cs typeface="+mn-cs"/>
                  </a:defRPr>
                </a:pPr>
                <a:r>
                  <a:rPr lang="en-GB" sz="2000">
                    <a:solidFill>
                      <a:schemeClr val="accent2"/>
                    </a:solidFill>
                  </a:rPr>
                  <a:t>Slowdown</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83712714"/>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1"/>
        <c:ser>
          <c:idx val="0"/>
          <c:order val="0"/>
          <c:tx>
            <c:v>load</c:v>
          </c:tx>
          <c:spPr>
            <a:solidFill>
              <a:srgbClr val="EAEAEA"/>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'1D-vs-2D'!$D$67:$D$85</c:f>
              <c:numCache>
                <c:formatCode>General</c:formatCode>
                <c:ptCount val="19"/>
                <c:pt idx="0">
                  <c:v>0.80335386996607905</c:v>
                </c:pt>
                <c:pt idx="1">
                  <c:v>1.4838781042484399</c:v>
                </c:pt>
                <c:pt idx="2">
                  <c:v>1.7010688418895401</c:v>
                </c:pt>
                <c:pt idx="3">
                  <c:v>2.06800332856989</c:v>
                </c:pt>
                <c:pt idx="5">
                  <c:v>0.32436686829984102</c:v>
                </c:pt>
                <c:pt idx="6">
                  <c:v>0.53360450142235405</c:v>
                </c:pt>
                <c:pt idx="7">
                  <c:v>0.60429744612940794</c:v>
                </c:pt>
                <c:pt idx="8">
                  <c:v>0.72195214095584404</c:v>
                </c:pt>
                <c:pt idx="10">
                  <c:v>0.124902740455253</c:v>
                </c:pt>
                <c:pt idx="11">
                  <c:v>0.224839123805994</c:v>
                </c:pt>
                <c:pt idx="12">
                  <c:v>0.27171885395163098</c:v>
                </c:pt>
                <c:pt idx="13">
                  <c:v>0.32484934313682001</c:v>
                </c:pt>
                <c:pt idx="15">
                  <c:v>0.14915580342006801</c:v>
                </c:pt>
                <c:pt idx="16">
                  <c:v>0.257259131370703</c:v>
                </c:pt>
                <c:pt idx="17">
                  <c:v>0.29956332239841998</c:v>
                </c:pt>
                <c:pt idx="18">
                  <c:v>0.42156354583060301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6984-354C-8155-51C160F94499}"/>
            </c:ext>
          </c:extLst>
        </c:ser>
        <c:ser>
          <c:idx val="1"/>
          <c:order val="1"/>
          <c:tx>
            <c:v>kernel</c:v>
          </c:tx>
          <c:spPr>
            <a:solidFill>
              <a:srgbClr val="1B587C"/>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'1D-vs-2D'!$E$67:$E$85</c:f>
              <c:numCache>
                <c:formatCode>General</c:formatCode>
                <c:ptCount val="19"/>
                <c:pt idx="0">
                  <c:v>0.123202186830513</c:v>
                </c:pt>
                <c:pt idx="1">
                  <c:v>6.9690671967456402E-2</c:v>
                </c:pt>
                <c:pt idx="2">
                  <c:v>4.0440580090729601E-2</c:v>
                </c:pt>
                <c:pt idx="3">
                  <c:v>2.75200195004414E-2</c:v>
                </c:pt>
                <c:pt idx="5">
                  <c:v>0.47494265526374801</c:v>
                </c:pt>
                <c:pt idx="6">
                  <c:v>0.32395101012629601</c:v>
                </c:pt>
                <c:pt idx="7">
                  <c:v>0.20892404227255601</c:v>
                </c:pt>
                <c:pt idx="8">
                  <c:v>0.15894997792325799</c:v>
                </c:pt>
                <c:pt idx="10">
                  <c:v>0.101106464733227</c:v>
                </c:pt>
                <c:pt idx="11">
                  <c:v>6.6657522927664706E-2</c:v>
                </c:pt>
                <c:pt idx="12">
                  <c:v>4.7210198016842897E-2</c:v>
                </c:pt>
                <c:pt idx="13">
                  <c:v>3.9678602892176701E-2</c:v>
                </c:pt>
                <c:pt idx="15">
                  <c:v>8.5476873008956705E-2</c:v>
                </c:pt>
                <c:pt idx="16">
                  <c:v>5.66768359257818E-2</c:v>
                </c:pt>
                <c:pt idx="17">
                  <c:v>4.1960658797871697E-2</c:v>
                </c:pt>
                <c:pt idx="18">
                  <c:v>3.9371004829744899E-2</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6984-354C-8155-51C160F94499}"/>
            </c:ext>
          </c:extLst>
        </c:ser>
        <c:ser>
          <c:idx val="2"/>
          <c:order val="2"/>
          <c:tx>
            <c:v>retrieve</c:v>
          </c:tx>
          <c:spPr>
            <a:solidFill>
              <a:srgbClr val="C4E1F2"/>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'1D-vs-2D'!$F$67:$F$85</c:f>
              <c:numCache>
                <c:formatCode>General</c:formatCode>
                <c:ptCount val="19"/>
                <c:pt idx="0">
                  <c:v>7.32269040511105E-2</c:v>
                </c:pt>
                <c:pt idx="1">
                  <c:v>9.24138439981603E-2</c:v>
                </c:pt>
                <c:pt idx="2">
                  <c:v>7.92403468386534E-2</c:v>
                </c:pt>
                <c:pt idx="3">
                  <c:v>7.5744395186707003E-2</c:v>
                </c:pt>
                <c:pt idx="5">
                  <c:v>0.1167735773749</c:v>
                </c:pt>
                <c:pt idx="6">
                  <c:v>0.11316505045021</c:v>
                </c:pt>
                <c:pt idx="7">
                  <c:v>8.2848372041259499E-2</c:v>
                </c:pt>
                <c:pt idx="8">
                  <c:v>7.1002402727300296E-2</c:v>
                </c:pt>
                <c:pt idx="10">
                  <c:v>0.62081698203242397</c:v>
                </c:pt>
                <c:pt idx="11">
                  <c:v>0.838218923191559</c:v>
                </c:pt>
                <c:pt idx="12">
                  <c:v>0.80846666748491702</c:v>
                </c:pt>
                <c:pt idx="13">
                  <c:v>0.92039651945364698</c:v>
                </c:pt>
                <c:pt idx="15">
                  <c:v>0.60807163421370602</c:v>
                </c:pt>
                <c:pt idx="16">
                  <c:v>0.77083986594592502</c:v>
                </c:pt>
                <c:pt idx="17">
                  <c:v>0.77649068446945002</c:v>
                </c:pt>
                <c:pt idx="18">
                  <c:v>0.91829288909509099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2-6984-354C-8155-51C160F94499}"/>
            </c:ext>
          </c:extLst>
        </c:ser>
        <c:ser>
          <c:idx val="3"/>
          <c:order val="3"/>
          <c:tx>
            <c:v>merge</c:v>
          </c:tx>
          <c:spPr>
            <a:solidFill>
              <a:srgbClr val="656565"/>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'1D-vs-2D'!$G$67:$G$85</c:f>
              <c:numCache>
                <c:formatCode>General</c:formatCode>
                <c:ptCount val="19"/>
                <c:pt idx="0">
                  <c:v>2.1703915229579401E-4</c:v>
                </c:pt>
                <c:pt idx="1">
                  <c:v>4.50439382292434E-4</c:v>
                </c:pt>
                <c:pt idx="2">
                  <c:v>7.6661227898418098E-4</c:v>
                </c:pt>
                <c:pt idx="3">
                  <c:v>1.81273149179177E-3</c:v>
                </c:pt>
                <c:pt idx="5">
                  <c:v>8.3916899061508898E-2</c:v>
                </c:pt>
                <c:pt idx="6">
                  <c:v>8.8972622925164099E-2</c:v>
                </c:pt>
                <c:pt idx="7">
                  <c:v>8.0642454392522003E-2</c:v>
                </c:pt>
                <c:pt idx="8">
                  <c:v>8.6500426150113302E-2</c:v>
                </c:pt>
                <c:pt idx="10">
                  <c:v>0.153173812779095</c:v>
                </c:pt>
                <c:pt idx="11">
                  <c:v>0.15584505510121799</c:v>
                </c:pt>
                <c:pt idx="12">
                  <c:v>0.156981485869156</c:v>
                </c:pt>
                <c:pt idx="13">
                  <c:v>0.15005112229393999</c:v>
                </c:pt>
                <c:pt idx="15">
                  <c:v>0.15729568935726801</c:v>
                </c:pt>
                <c:pt idx="16">
                  <c:v>0.156876998523927</c:v>
                </c:pt>
                <c:pt idx="17">
                  <c:v>0.15742045647269401</c:v>
                </c:pt>
                <c:pt idx="18">
                  <c:v>0.15753352544152199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3-6984-354C-8155-51C160F94499}"/>
            </c:ext>
          </c:extLst>
        </c:ser>
        <c:dLbls>
          <c:showLegendKey val="0"/>
          <c:showVal val="0"/>
          <c:showCatName val="0"/>
          <c:showSerName val="0"/>
          <c:showPercent val="0"/>
          <c:showBubbleSize val="0"/>
        </c:dLbls>
        <c:gapWidth val="15"/>
        <c:overlap val="100"/>
        <c:axId val="983712714"/>
        <c:axId val="582728716"/>
      </c:barChart>
      <c:catAx>
        <c:axId val="98371271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582728716"/>
        <c:crosses val="autoZero"/>
        <c:auto val="1"/>
        <c:lblAlgn val="ctr"/>
        <c:lblOffset val="100"/>
        <c:noMultiLvlLbl val="1"/>
      </c:catAx>
      <c:valAx>
        <c:axId val="5827287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Trebuchet MS" panose="020B0703020202090204" pitchFamily="34" charset="0"/>
                    <a:ea typeface="+mn-ea"/>
                    <a:cs typeface="+mn-cs"/>
                  </a:defRPr>
                </a:pPr>
                <a:r>
                  <a:rPr lang="en-GB" sz="2000"/>
                  <a:t>Slowdown</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83712714"/>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v>1D</c:v>
          </c:tx>
          <c:spPr>
            <a:solidFill>
              <a:srgbClr val="CCCCCC"/>
            </a:solidFill>
            <a:ln w="25400">
              <a:solidFill>
                <a:schemeClr val="tx2"/>
              </a:solidFill>
            </a:ln>
            <a:effectLst/>
          </c:spPr>
          <c:invertIfNegative val="1"/>
          <c:cat>
            <c:strRef>
              <c:f>'1D-vs-2D'!$B$35:$B$58</c:f>
              <c:strCache>
                <c:ptCount val="24"/>
                <c:pt idx="0">
                  <c:v>hgc</c:v>
                </c:pt>
                <c:pt idx="1">
                  <c:v>mc2</c:v>
                </c:pt>
                <c:pt idx="2">
                  <c:v>pfm</c:v>
                </c:pt>
                <c:pt idx="3">
                  <c:v>rtn</c:v>
                </c:pt>
                <c:pt idx="4">
                  <c:v>rjt</c:v>
                </c:pt>
                <c:pt idx="5">
                  <c:v>ash</c:v>
                </c:pt>
                <c:pt idx="6">
                  <c:v>del</c:v>
                </c:pt>
                <c:pt idx="7">
                  <c:v>tdk</c:v>
                </c:pt>
                <c:pt idx="8">
                  <c:v>mem</c:v>
                </c:pt>
                <c:pt idx="9">
                  <c:v>amz</c:v>
                </c:pt>
                <c:pt idx="10">
                  <c:v>fth</c:v>
                </c:pt>
                <c:pt idx="11">
                  <c:v>wbg</c:v>
                </c:pt>
                <c:pt idx="12">
                  <c:v>ldr</c:v>
                </c:pt>
                <c:pt idx="13">
                  <c:v>psb</c:v>
                </c:pt>
                <c:pt idx="14">
                  <c:v>bns</c:v>
                </c:pt>
                <c:pt idx="15">
                  <c:v>wbs</c:v>
                </c:pt>
                <c:pt idx="16">
                  <c:v>in</c:v>
                </c:pt>
                <c:pt idx="17">
                  <c:v>pks</c:v>
                </c:pt>
                <c:pt idx="18">
                  <c:v>cmb</c:v>
                </c:pt>
                <c:pt idx="19">
                  <c:v>sxw</c:v>
                </c:pt>
                <c:pt idx="20">
                  <c:v>skt</c:v>
                </c:pt>
                <c:pt idx="21">
                  <c:v>ask</c:v>
                </c:pt>
                <c:pt idx="22">
                  <c:v>GM (1)</c:v>
                </c:pt>
                <c:pt idx="23">
                  <c:v>GM (2)</c:v>
                </c:pt>
              </c:strCache>
            </c:strRef>
          </c:cat>
          <c:val>
            <c:numRef>
              <c:f>'1D-vs-2D'!$C$35:$C$58</c:f>
              <c:numCache>
                <c:formatCode>General</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11F2-6647-911D-568AD2547BB1}"/>
            </c:ext>
          </c:extLst>
        </c:ser>
        <c:ser>
          <c:idx val="1"/>
          <c:order val="1"/>
          <c:tx>
            <c:v>2D (equally-sized)</c:v>
          </c:tx>
          <c:spPr>
            <a:solidFill>
              <a:srgbClr val="1B587C"/>
            </a:solidFill>
            <a:ln w="25400">
              <a:solidFill>
                <a:schemeClr val="tx2"/>
              </a:solidFill>
            </a:ln>
            <a:effectLst/>
          </c:spPr>
          <c:invertIfNegative val="1"/>
          <c:cat>
            <c:strRef>
              <c:f>'1D-vs-2D'!$B$35:$B$58</c:f>
              <c:strCache>
                <c:ptCount val="24"/>
                <c:pt idx="0">
                  <c:v>hgc</c:v>
                </c:pt>
                <c:pt idx="1">
                  <c:v>mc2</c:v>
                </c:pt>
                <c:pt idx="2">
                  <c:v>pfm</c:v>
                </c:pt>
                <c:pt idx="3">
                  <c:v>rtn</c:v>
                </c:pt>
                <c:pt idx="4">
                  <c:v>rjt</c:v>
                </c:pt>
                <c:pt idx="5">
                  <c:v>ash</c:v>
                </c:pt>
                <c:pt idx="6">
                  <c:v>del</c:v>
                </c:pt>
                <c:pt idx="7">
                  <c:v>tdk</c:v>
                </c:pt>
                <c:pt idx="8">
                  <c:v>mem</c:v>
                </c:pt>
                <c:pt idx="9">
                  <c:v>amz</c:v>
                </c:pt>
                <c:pt idx="10">
                  <c:v>fth</c:v>
                </c:pt>
                <c:pt idx="11">
                  <c:v>wbg</c:v>
                </c:pt>
                <c:pt idx="12">
                  <c:v>ldr</c:v>
                </c:pt>
                <c:pt idx="13">
                  <c:v>psb</c:v>
                </c:pt>
                <c:pt idx="14">
                  <c:v>bns</c:v>
                </c:pt>
                <c:pt idx="15">
                  <c:v>wbs</c:v>
                </c:pt>
                <c:pt idx="16">
                  <c:v>in</c:v>
                </c:pt>
                <c:pt idx="17">
                  <c:v>pks</c:v>
                </c:pt>
                <c:pt idx="18">
                  <c:v>cmb</c:v>
                </c:pt>
                <c:pt idx="19">
                  <c:v>sxw</c:v>
                </c:pt>
                <c:pt idx="20">
                  <c:v>skt</c:v>
                </c:pt>
                <c:pt idx="21">
                  <c:v>ask</c:v>
                </c:pt>
                <c:pt idx="22">
                  <c:v>GM (1)</c:v>
                </c:pt>
                <c:pt idx="23">
                  <c:v>GM (2)</c:v>
                </c:pt>
              </c:strCache>
            </c:strRef>
          </c:cat>
          <c:val>
            <c:numRef>
              <c:f>'1D-vs-2D'!$D$35:$D$58</c:f>
              <c:numCache>
                <c:formatCode>General</c:formatCode>
                <c:ptCount val="24"/>
                <c:pt idx="0">
                  <c:v>1.1069485100000001</c:v>
                </c:pt>
                <c:pt idx="1">
                  <c:v>1.05130758</c:v>
                </c:pt>
                <c:pt idx="2">
                  <c:v>1.3689849700000001</c:v>
                </c:pt>
                <c:pt idx="3">
                  <c:v>1.0535164699999999</c:v>
                </c:pt>
                <c:pt idx="4">
                  <c:v>1.3571434499999999</c:v>
                </c:pt>
                <c:pt idx="5">
                  <c:v>1.42573777</c:v>
                </c:pt>
                <c:pt idx="6">
                  <c:v>1.63391124</c:v>
                </c:pt>
                <c:pt idx="7">
                  <c:v>1.4236334799999999</c:v>
                </c:pt>
                <c:pt idx="8">
                  <c:v>1.4164977000000001</c:v>
                </c:pt>
                <c:pt idx="9">
                  <c:v>1.2136228499999999</c:v>
                </c:pt>
                <c:pt idx="10">
                  <c:v>1.28887332</c:v>
                </c:pt>
                <c:pt idx="11">
                  <c:v>1.36796999</c:v>
                </c:pt>
                <c:pt idx="12">
                  <c:v>1.2745046900000001</c:v>
                </c:pt>
                <c:pt idx="13">
                  <c:v>1.3837342500000001</c:v>
                </c:pt>
                <c:pt idx="14">
                  <c:v>1.35423593</c:v>
                </c:pt>
                <c:pt idx="15">
                  <c:v>0.81272264999999999</c:v>
                </c:pt>
                <c:pt idx="16">
                  <c:v>0.35967540999999997</c:v>
                </c:pt>
                <c:pt idx="17">
                  <c:v>0.95351686999999996</c:v>
                </c:pt>
                <c:pt idx="18">
                  <c:v>0.87023008000000002</c:v>
                </c:pt>
                <c:pt idx="19">
                  <c:v>0.49708709000000001</c:v>
                </c:pt>
                <c:pt idx="20">
                  <c:v>0.87266549000000004</c:v>
                </c:pt>
                <c:pt idx="21">
                  <c:v>0.74492997000000005</c:v>
                </c:pt>
                <c:pt idx="22">
                  <c:v>1.3057427100000001</c:v>
                </c:pt>
                <c:pt idx="23">
                  <c:v>0.69507262999999997</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11F2-6647-911D-568AD2547BB1}"/>
            </c:ext>
          </c:extLst>
        </c:ser>
        <c:dLbls>
          <c:showLegendKey val="0"/>
          <c:showVal val="0"/>
          <c:showCatName val="0"/>
          <c:showSerName val="0"/>
          <c:showPercent val="0"/>
          <c:showBubbleSize val="0"/>
        </c:dLbls>
        <c:gapWidth val="110"/>
        <c:overlap val="-27"/>
        <c:axId val="2115368798"/>
        <c:axId val="1015830000"/>
      </c:barChart>
      <c:catAx>
        <c:axId val="211536879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1015830000"/>
        <c:crosses val="autoZero"/>
        <c:auto val="1"/>
        <c:lblAlgn val="ctr"/>
        <c:lblOffset val="100"/>
        <c:noMultiLvlLbl val="1"/>
      </c:catAx>
      <c:valAx>
        <c:axId val="1015830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r>
                  <a:rPr lang="en-GB" sz="1800">
                    <a:solidFill>
                      <a:schemeClr val="accent4"/>
                    </a:solidFill>
                  </a:rPr>
                  <a:t>Speedup</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2115368798"/>
        <c:crosses val="autoZero"/>
        <c:crossBetween val="between"/>
      </c:valAx>
      <c:spPr>
        <a:noFill/>
        <a:ln>
          <a:noFill/>
        </a:ln>
        <a:effectLst/>
      </c:spPr>
    </c:plotArea>
    <c:legend>
      <c:legendPos val="t"/>
      <c:layout>
        <c:manualLayout>
          <c:xMode val="edge"/>
          <c:yMode val="edge"/>
          <c:x val="0.24229570218698862"/>
          <c:y val="1.6496498715567888E-2"/>
          <c:w val="0.36343193858430228"/>
          <c:h val="7.3371100645528348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v>1D</c:v>
          </c:tx>
          <c:spPr>
            <a:solidFill>
              <a:srgbClr val="CCCCCC"/>
            </a:solidFill>
            <a:ln w="25400">
              <a:solidFill>
                <a:schemeClr val="tx2"/>
              </a:solidFill>
            </a:ln>
            <a:effectLst/>
          </c:spPr>
          <c:invertIfNegative val="1"/>
          <c:cat>
            <c:strRef>
              <c:f>'1D-vs-2D'!$B$35:$B$58</c:f>
              <c:strCache>
                <c:ptCount val="24"/>
                <c:pt idx="0">
                  <c:v>hgc</c:v>
                </c:pt>
                <c:pt idx="1">
                  <c:v>mc2</c:v>
                </c:pt>
                <c:pt idx="2">
                  <c:v>pfm</c:v>
                </c:pt>
                <c:pt idx="3">
                  <c:v>rtn</c:v>
                </c:pt>
                <c:pt idx="4">
                  <c:v>rjt</c:v>
                </c:pt>
                <c:pt idx="5">
                  <c:v>ash</c:v>
                </c:pt>
                <c:pt idx="6">
                  <c:v>del</c:v>
                </c:pt>
                <c:pt idx="7">
                  <c:v>tdk</c:v>
                </c:pt>
                <c:pt idx="8">
                  <c:v>mem</c:v>
                </c:pt>
                <c:pt idx="9">
                  <c:v>amz</c:v>
                </c:pt>
                <c:pt idx="10">
                  <c:v>fth</c:v>
                </c:pt>
                <c:pt idx="11">
                  <c:v>wbg</c:v>
                </c:pt>
                <c:pt idx="12">
                  <c:v>ldr</c:v>
                </c:pt>
                <c:pt idx="13">
                  <c:v>psb</c:v>
                </c:pt>
                <c:pt idx="14">
                  <c:v>bns</c:v>
                </c:pt>
                <c:pt idx="15">
                  <c:v>wbs</c:v>
                </c:pt>
                <c:pt idx="16">
                  <c:v>in</c:v>
                </c:pt>
                <c:pt idx="17">
                  <c:v>pks</c:v>
                </c:pt>
                <c:pt idx="18">
                  <c:v>cmb</c:v>
                </c:pt>
                <c:pt idx="19">
                  <c:v>sxw</c:v>
                </c:pt>
                <c:pt idx="20">
                  <c:v>skt</c:v>
                </c:pt>
                <c:pt idx="21">
                  <c:v>ask</c:v>
                </c:pt>
                <c:pt idx="22">
                  <c:v>GM (1)</c:v>
                </c:pt>
                <c:pt idx="23">
                  <c:v>GM (2)</c:v>
                </c:pt>
              </c:strCache>
            </c:strRef>
          </c:cat>
          <c:val>
            <c:numRef>
              <c:f>'1D-vs-2D'!$C$35:$C$58</c:f>
              <c:numCache>
                <c:formatCode>General</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11F2-6647-911D-568AD2547BB1}"/>
            </c:ext>
          </c:extLst>
        </c:ser>
        <c:ser>
          <c:idx val="1"/>
          <c:order val="1"/>
          <c:tx>
            <c:v>2D (equally-sized)</c:v>
          </c:tx>
          <c:spPr>
            <a:solidFill>
              <a:srgbClr val="1B587C"/>
            </a:solidFill>
            <a:ln w="25400">
              <a:solidFill>
                <a:schemeClr val="tx2"/>
              </a:solidFill>
            </a:ln>
            <a:effectLst/>
          </c:spPr>
          <c:invertIfNegative val="1"/>
          <c:cat>
            <c:strRef>
              <c:f>'1D-vs-2D'!$B$35:$B$58</c:f>
              <c:strCache>
                <c:ptCount val="24"/>
                <c:pt idx="0">
                  <c:v>hgc</c:v>
                </c:pt>
                <c:pt idx="1">
                  <c:v>mc2</c:v>
                </c:pt>
                <c:pt idx="2">
                  <c:v>pfm</c:v>
                </c:pt>
                <c:pt idx="3">
                  <c:v>rtn</c:v>
                </c:pt>
                <c:pt idx="4">
                  <c:v>rjt</c:v>
                </c:pt>
                <c:pt idx="5">
                  <c:v>ash</c:v>
                </c:pt>
                <c:pt idx="6">
                  <c:v>del</c:v>
                </c:pt>
                <c:pt idx="7">
                  <c:v>tdk</c:v>
                </c:pt>
                <c:pt idx="8">
                  <c:v>mem</c:v>
                </c:pt>
                <c:pt idx="9">
                  <c:v>amz</c:v>
                </c:pt>
                <c:pt idx="10">
                  <c:v>fth</c:v>
                </c:pt>
                <c:pt idx="11">
                  <c:v>wbg</c:v>
                </c:pt>
                <c:pt idx="12">
                  <c:v>ldr</c:v>
                </c:pt>
                <c:pt idx="13">
                  <c:v>psb</c:v>
                </c:pt>
                <c:pt idx="14">
                  <c:v>bns</c:v>
                </c:pt>
                <c:pt idx="15">
                  <c:v>wbs</c:v>
                </c:pt>
                <c:pt idx="16">
                  <c:v>in</c:v>
                </c:pt>
                <c:pt idx="17">
                  <c:v>pks</c:v>
                </c:pt>
                <c:pt idx="18">
                  <c:v>cmb</c:v>
                </c:pt>
                <c:pt idx="19">
                  <c:v>sxw</c:v>
                </c:pt>
                <c:pt idx="20">
                  <c:v>skt</c:v>
                </c:pt>
                <c:pt idx="21">
                  <c:v>ask</c:v>
                </c:pt>
                <c:pt idx="22">
                  <c:v>GM (1)</c:v>
                </c:pt>
                <c:pt idx="23">
                  <c:v>GM (2)</c:v>
                </c:pt>
              </c:strCache>
            </c:strRef>
          </c:cat>
          <c:val>
            <c:numRef>
              <c:f>'1D-vs-2D'!$D$35:$D$58</c:f>
              <c:numCache>
                <c:formatCode>General</c:formatCode>
                <c:ptCount val="24"/>
                <c:pt idx="0">
                  <c:v>1.1069485100000001</c:v>
                </c:pt>
                <c:pt idx="1">
                  <c:v>1.05130758</c:v>
                </c:pt>
                <c:pt idx="2">
                  <c:v>1.3689849700000001</c:v>
                </c:pt>
                <c:pt idx="3">
                  <c:v>1.0535164699999999</c:v>
                </c:pt>
                <c:pt idx="4">
                  <c:v>1.3571434499999999</c:v>
                </c:pt>
                <c:pt idx="5">
                  <c:v>1.42573777</c:v>
                </c:pt>
                <c:pt idx="6">
                  <c:v>1.63391124</c:v>
                </c:pt>
                <c:pt idx="7">
                  <c:v>1.4236334799999999</c:v>
                </c:pt>
                <c:pt idx="8">
                  <c:v>1.4164977000000001</c:v>
                </c:pt>
                <c:pt idx="9">
                  <c:v>1.2136228499999999</c:v>
                </c:pt>
                <c:pt idx="10">
                  <c:v>1.28887332</c:v>
                </c:pt>
                <c:pt idx="11">
                  <c:v>1.36796999</c:v>
                </c:pt>
                <c:pt idx="12">
                  <c:v>1.2745046900000001</c:v>
                </c:pt>
                <c:pt idx="13">
                  <c:v>1.3837342500000001</c:v>
                </c:pt>
                <c:pt idx="14">
                  <c:v>1.35423593</c:v>
                </c:pt>
                <c:pt idx="15">
                  <c:v>0.81272264999999999</c:v>
                </c:pt>
                <c:pt idx="16">
                  <c:v>0.35967540999999997</c:v>
                </c:pt>
                <c:pt idx="17">
                  <c:v>0.95351686999999996</c:v>
                </c:pt>
                <c:pt idx="18">
                  <c:v>0.87023008000000002</c:v>
                </c:pt>
                <c:pt idx="19">
                  <c:v>0.49708709000000001</c:v>
                </c:pt>
                <c:pt idx="20">
                  <c:v>0.87266549000000004</c:v>
                </c:pt>
                <c:pt idx="21">
                  <c:v>0.74492997000000005</c:v>
                </c:pt>
                <c:pt idx="22">
                  <c:v>1.3057427100000001</c:v>
                </c:pt>
                <c:pt idx="23">
                  <c:v>0.69507262999999997</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11F2-6647-911D-568AD2547BB1}"/>
            </c:ext>
          </c:extLst>
        </c:ser>
        <c:dLbls>
          <c:showLegendKey val="0"/>
          <c:showVal val="0"/>
          <c:showCatName val="0"/>
          <c:showSerName val="0"/>
          <c:showPercent val="0"/>
          <c:showBubbleSize val="0"/>
        </c:dLbls>
        <c:gapWidth val="110"/>
        <c:overlap val="-27"/>
        <c:axId val="2115368798"/>
        <c:axId val="1015830000"/>
      </c:barChart>
      <c:catAx>
        <c:axId val="211536879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1015830000"/>
        <c:crosses val="autoZero"/>
        <c:auto val="1"/>
        <c:lblAlgn val="ctr"/>
        <c:lblOffset val="100"/>
        <c:noMultiLvlLbl val="1"/>
      </c:catAx>
      <c:valAx>
        <c:axId val="1015830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r>
                  <a:rPr lang="en-GB" sz="1800"/>
                  <a:t>Speedup</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2115368798"/>
        <c:crosses val="autoZero"/>
        <c:crossBetween val="between"/>
      </c:valAx>
      <c:spPr>
        <a:noFill/>
        <a:ln>
          <a:noFill/>
        </a:ln>
        <a:effectLst/>
      </c:spPr>
    </c:plotArea>
    <c:legend>
      <c:legendPos val="t"/>
      <c:layout>
        <c:manualLayout>
          <c:xMode val="edge"/>
          <c:yMode val="edge"/>
          <c:x val="0.24229570218698862"/>
          <c:y val="1.6496498715567888E-2"/>
          <c:w val="0.36343193858430228"/>
          <c:h val="7.3371100645528348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GB" sz="2400" b="0"/>
              <a:t>INT32 </a:t>
            </a:r>
          </a:p>
        </c:rich>
      </c:tx>
      <c:overlay val="0"/>
    </c:title>
    <c:autoTitleDeleted val="0"/>
    <c:plotArea>
      <c:layout/>
      <c:barChart>
        <c:barDir val="col"/>
        <c:grouping val="clustered"/>
        <c:varyColors val="1"/>
        <c:ser>
          <c:idx val="0"/>
          <c:order val="0"/>
          <c:tx>
            <c:strRef>
              <c:f>'Set 5 Results'!$B$26</c:f>
              <c:strCache>
                <c:ptCount val="1"/>
                <c:pt idx="0">
                  <c:v>PyTorch (CPU)</c:v>
                </c:pt>
              </c:strCache>
            </c:strRef>
          </c:tx>
          <c:spPr>
            <a:solidFill>
              <a:srgbClr val="C4E1F2"/>
            </a:solidFill>
            <a:ln w="12700" cmpd="sng">
              <a:solidFill>
                <a:schemeClr val="tx1"/>
              </a:solidFill>
            </a:ln>
          </c:spPr>
          <c:invertIfNegative val="1"/>
          <c:cat>
            <c:strRef>
              <c:f>'Set 5 Results'!$C$25:$K$25</c:f>
              <c:strCache>
                <c:ptCount val="9"/>
                <c:pt idx="0">
                  <c:v>GIN</c:v>
                </c:pt>
                <c:pt idx="1">
                  <c:v>GCN</c:v>
                </c:pt>
                <c:pt idx="2">
                  <c:v>SAGE</c:v>
                </c:pt>
                <c:pt idx="3">
                  <c:v>GIN</c:v>
                </c:pt>
                <c:pt idx="4">
                  <c:v>GCN</c:v>
                </c:pt>
                <c:pt idx="5">
                  <c:v>SAGE</c:v>
                </c:pt>
                <c:pt idx="6">
                  <c:v>GIN</c:v>
                </c:pt>
                <c:pt idx="7">
                  <c:v>GCN</c:v>
                </c:pt>
                <c:pt idx="8">
                  <c:v>SAGE</c:v>
                </c:pt>
              </c:strCache>
            </c:strRef>
          </c:cat>
          <c:val>
            <c:numRef>
              <c:f>'Set 5 Results'!$C$26:$K$26</c:f>
              <c:numCache>
                <c:formatCode>General</c:formatCode>
                <c:ptCount val="9"/>
                <c:pt idx="0">
                  <c:v>1</c:v>
                </c:pt>
                <c:pt idx="1">
                  <c:v>1</c:v>
                </c:pt>
                <c:pt idx="2">
                  <c:v>1</c:v>
                </c:pt>
                <c:pt idx="3">
                  <c:v>1</c:v>
                </c:pt>
                <c:pt idx="4">
                  <c:v>1</c:v>
                </c:pt>
                <c:pt idx="5">
                  <c:v>1</c:v>
                </c:pt>
                <c:pt idx="6">
                  <c:v>1</c:v>
                </c:pt>
                <c:pt idx="7">
                  <c:v>1</c:v>
                </c:pt>
                <c:pt idx="8">
                  <c:v>1</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0-D627-0948-87BE-A1A34228B98D}"/>
            </c:ext>
          </c:extLst>
        </c:ser>
        <c:ser>
          <c:idx val="1"/>
          <c:order val="1"/>
          <c:tx>
            <c:strRef>
              <c:f>'Set 5 Results'!$B$27</c:f>
              <c:strCache>
                <c:ptCount val="1"/>
                <c:pt idx="0">
                  <c:v>SparseP1</c:v>
                </c:pt>
              </c:strCache>
            </c:strRef>
          </c:tx>
          <c:spPr>
            <a:solidFill>
              <a:srgbClr val="89C3E5"/>
            </a:solidFill>
            <a:ln w="12700" cmpd="sng">
              <a:solidFill>
                <a:schemeClr val="tx1"/>
              </a:solidFill>
            </a:ln>
          </c:spPr>
          <c:invertIfNegative val="1"/>
          <c:cat>
            <c:strRef>
              <c:f>'Set 5 Results'!$C$25:$K$25</c:f>
              <c:strCache>
                <c:ptCount val="9"/>
                <c:pt idx="0">
                  <c:v>GIN</c:v>
                </c:pt>
                <c:pt idx="1">
                  <c:v>GCN</c:v>
                </c:pt>
                <c:pt idx="2">
                  <c:v>SAGE</c:v>
                </c:pt>
                <c:pt idx="3">
                  <c:v>GIN</c:v>
                </c:pt>
                <c:pt idx="4">
                  <c:v>GCN</c:v>
                </c:pt>
                <c:pt idx="5">
                  <c:v>SAGE</c:v>
                </c:pt>
                <c:pt idx="6">
                  <c:v>GIN</c:v>
                </c:pt>
                <c:pt idx="7">
                  <c:v>GCN</c:v>
                </c:pt>
                <c:pt idx="8">
                  <c:v>SAGE</c:v>
                </c:pt>
              </c:strCache>
            </c:strRef>
          </c:cat>
          <c:val>
            <c:numRef>
              <c:f>'Set 5 Results'!$C$27:$K$27</c:f>
              <c:numCache>
                <c:formatCode>General</c:formatCode>
                <c:ptCount val="9"/>
                <c:pt idx="0">
                  <c:v>1.10400108</c:v>
                </c:pt>
                <c:pt idx="1">
                  <c:v>1.305137</c:v>
                </c:pt>
                <c:pt idx="2">
                  <c:v>1.2103898900000001</c:v>
                </c:pt>
                <c:pt idx="3">
                  <c:v>1.39982959</c:v>
                </c:pt>
                <c:pt idx="4">
                  <c:v>1.34697639</c:v>
                </c:pt>
                <c:pt idx="5">
                  <c:v>1.34100157</c:v>
                </c:pt>
                <c:pt idx="6">
                  <c:v>1.14296172</c:v>
                </c:pt>
                <c:pt idx="7">
                  <c:v>1.1835822300000001</c:v>
                </c:pt>
                <c:pt idx="8">
                  <c:v>1.21704152</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1-D627-0948-87BE-A1A34228B98D}"/>
            </c:ext>
          </c:extLst>
        </c:ser>
        <c:ser>
          <c:idx val="2"/>
          <c:order val="2"/>
          <c:tx>
            <c:strRef>
              <c:f>'Set 5 Results'!$B$28</c:f>
              <c:strCache>
                <c:ptCount val="1"/>
                <c:pt idx="0">
                  <c:v>SparseP2</c:v>
                </c:pt>
              </c:strCache>
            </c:strRef>
          </c:tx>
          <c:spPr>
            <a:solidFill>
              <a:srgbClr val="4EA5D8"/>
            </a:solidFill>
            <a:ln w="12700" cmpd="sng">
              <a:solidFill>
                <a:schemeClr val="tx1"/>
              </a:solidFill>
            </a:ln>
          </c:spPr>
          <c:invertIfNegative val="1"/>
          <c:cat>
            <c:strRef>
              <c:f>'Set 5 Results'!$C$25:$K$25</c:f>
              <c:strCache>
                <c:ptCount val="9"/>
                <c:pt idx="0">
                  <c:v>GIN</c:v>
                </c:pt>
                <c:pt idx="1">
                  <c:v>GCN</c:v>
                </c:pt>
                <c:pt idx="2">
                  <c:v>SAGE</c:v>
                </c:pt>
                <c:pt idx="3">
                  <c:v>GIN</c:v>
                </c:pt>
                <c:pt idx="4">
                  <c:v>GCN</c:v>
                </c:pt>
                <c:pt idx="5">
                  <c:v>SAGE</c:v>
                </c:pt>
                <c:pt idx="6">
                  <c:v>GIN</c:v>
                </c:pt>
                <c:pt idx="7">
                  <c:v>GCN</c:v>
                </c:pt>
                <c:pt idx="8">
                  <c:v>SAGE</c:v>
                </c:pt>
              </c:strCache>
            </c:strRef>
          </c:cat>
          <c:val>
            <c:numRef>
              <c:f>'Set 5 Results'!$C$28:$K$28</c:f>
              <c:numCache>
                <c:formatCode>General</c:formatCode>
                <c:ptCount val="9"/>
                <c:pt idx="0">
                  <c:v>1.0986593099999999</c:v>
                </c:pt>
                <c:pt idx="1">
                  <c:v>1.25224351</c:v>
                </c:pt>
                <c:pt idx="2">
                  <c:v>1.1822244500000001</c:v>
                </c:pt>
                <c:pt idx="3">
                  <c:v>1.3804308700000001</c:v>
                </c:pt>
                <c:pt idx="4">
                  <c:v>1.3190083800000001</c:v>
                </c:pt>
                <c:pt idx="5">
                  <c:v>1.28940465</c:v>
                </c:pt>
                <c:pt idx="6">
                  <c:v>1.13530515</c:v>
                </c:pt>
                <c:pt idx="7">
                  <c:v>1.16197774</c:v>
                </c:pt>
                <c:pt idx="8">
                  <c:v>1.18451014</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2-D627-0948-87BE-A1A34228B98D}"/>
            </c:ext>
          </c:extLst>
        </c:ser>
        <c:ser>
          <c:idx val="3"/>
          <c:order val="3"/>
          <c:tx>
            <c:strRef>
              <c:f>'Set 5 Results'!$B$29</c:f>
              <c:strCache>
                <c:ptCount val="1"/>
                <c:pt idx="0">
                  <c:v>GraNDe</c:v>
                </c:pt>
              </c:strCache>
            </c:strRef>
          </c:tx>
          <c:spPr>
            <a:solidFill>
              <a:srgbClr val="1B587C"/>
            </a:solidFill>
            <a:ln w="12700" cmpd="sng">
              <a:solidFill>
                <a:schemeClr val="tx1"/>
              </a:solidFill>
            </a:ln>
          </c:spPr>
          <c:invertIfNegative val="1"/>
          <c:cat>
            <c:strRef>
              <c:f>'Set 5 Results'!$C$25:$K$25</c:f>
              <c:strCache>
                <c:ptCount val="9"/>
                <c:pt idx="0">
                  <c:v>GIN</c:v>
                </c:pt>
                <c:pt idx="1">
                  <c:v>GCN</c:v>
                </c:pt>
                <c:pt idx="2">
                  <c:v>SAGE</c:v>
                </c:pt>
                <c:pt idx="3">
                  <c:v>GIN</c:v>
                </c:pt>
                <c:pt idx="4">
                  <c:v>GCN</c:v>
                </c:pt>
                <c:pt idx="5">
                  <c:v>SAGE</c:v>
                </c:pt>
                <c:pt idx="6">
                  <c:v>GIN</c:v>
                </c:pt>
                <c:pt idx="7">
                  <c:v>GCN</c:v>
                </c:pt>
                <c:pt idx="8">
                  <c:v>SAGE</c:v>
                </c:pt>
              </c:strCache>
            </c:strRef>
          </c:cat>
          <c:val>
            <c:numRef>
              <c:f>'Set 5 Results'!$C$29:$K$29</c:f>
              <c:numCache>
                <c:formatCode>General</c:formatCode>
                <c:ptCount val="9"/>
                <c:pt idx="0">
                  <c:v>0.47434344000000001</c:v>
                </c:pt>
                <c:pt idx="1">
                  <c:v>0.53453395999999997</c:v>
                </c:pt>
                <c:pt idx="2">
                  <c:v>0.50796801999999996</c:v>
                </c:pt>
                <c:pt idx="3">
                  <c:v>0.56131679000000001</c:v>
                </c:pt>
                <c:pt idx="4">
                  <c:v>0.51479054000000002</c:v>
                </c:pt>
                <c:pt idx="5">
                  <c:v>0.5228661</c:v>
                </c:pt>
                <c:pt idx="6">
                  <c:v>0.40930663</c:v>
                </c:pt>
                <c:pt idx="7">
                  <c:v>0.40619811</c:v>
                </c:pt>
                <c:pt idx="8">
                  <c:v>0.42852142999999998</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3-D627-0948-87BE-A1A34228B98D}"/>
            </c:ext>
          </c:extLst>
        </c:ser>
        <c:ser>
          <c:idx val="4"/>
          <c:order val="4"/>
          <c:tx>
            <c:strRef>
              <c:f>'Set 5 Results'!$B$30</c:f>
              <c:strCache>
                <c:ptCount val="1"/>
                <c:pt idx="0">
                  <c:v>PyGim_CSR</c:v>
                </c:pt>
              </c:strCache>
            </c:strRef>
          </c:tx>
          <c:spPr>
            <a:solidFill>
              <a:srgbClr val="14425D"/>
            </a:solidFill>
            <a:ln w="12700" cmpd="sng">
              <a:solidFill>
                <a:schemeClr val="tx1"/>
              </a:solidFill>
            </a:ln>
          </c:spPr>
          <c:invertIfNegative val="1"/>
          <c:cat>
            <c:strRef>
              <c:f>'Set 5 Results'!$C$25:$K$25</c:f>
              <c:strCache>
                <c:ptCount val="9"/>
                <c:pt idx="0">
                  <c:v>GIN</c:v>
                </c:pt>
                <c:pt idx="1">
                  <c:v>GCN</c:v>
                </c:pt>
                <c:pt idx="2">
                  <c:v>SAGE</c:v>
                </c:pt>
                <c:pt idx="3">
                  <c:v>GIN</c:v>
                </c:pt>
                <c:pt idx="4">
                  <c:v>GCN</c:v>
                </c:pt>
                <c:pt idx="5">
                  <c:v>SAGE</c:v>
                </c:pt>
                <c:pt idx="6">
                  <c:v>GIN</c:v>
                </c:pt>
                <c:pt idx="7">
                  <c:v>GCN</c:v>
                </c:pt>
                <c:pt idx="8">
                  <c:v>SAGE</c:v>
                </c:pt>
              </c:strCache>
            </c:strRef>
          </c:cat>
          <c:val>
            <c:numRef>
              <c:f>'Set 5 Results'!$C$30:$K$30</c:f>
              <c:numCache>
                <c:formatCode>General</c:formatCode>
                <c:ptCount val="9"/>
                <c:pt idx="0">
                  <c:v>2.7666515700000001</c:v>
                </c:pt>
                <c:pt idx="1">
                  <c:v>3.2756056500000001</c:v>
                </c:pt>
                <c:pt idx="2">
                  <c:v>3.0323897999999998</c:v>
                </c:pt>
                <c:pt idx="3">
                  <c:v>3.3892309799999998</c:v>
                </c:pt>
                <c:pt idx="4">
                  <c:v>3.4308063199999999</c:v>
                </c:pt>
                <c:pt idx="5">
                  <c:v>3.3225193800000001</c:v>
                </c:pt>
                <c:pt idx="6">
                  <c:v>2.6123567300000001</c:v>
                </c:pt>
                <c:pt idx="7">
                  <c:v>2.8215288900000002</c:v>
                </c:pt>
                <c:pt idx="8">
                  <c:v>2.9016296800000001</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4-D627-0948-87BE-A1A34228B98D}"/>
            </c:ext>
          </c:extLst>
        </c:ser>
        <c:ser>
          <c:idx val="5"/>
          <c:order val="5"/>
          <c:tx>
            <c:strRef>
              <c:f>'Set 5 Results'!$B$31</c:f>
              <c:strCache>
                <c:ptCount val="1"/>
                <c:pt idx="0">
                  <c:v>PyGim_COO</c:v>
                </c:pt>
              </c:strCache>
            </c:strRef>
          </c:tx>
          <c:spPr>
            <a:solidFill>
              <a:srgbClr val="0E2C3E"/>
            </a:solidFill>
            <a:ln w="12700" cmpd="sng">
              <a:solidFill>
                <a:schemeClr val="tx1"/>
              </a:solidFill>
            </a:ln>
          </c:spPr>
          <c:invertIfNegative val="1"/>
          <c:cat>
            <c:strRef>
              <c:f>'Set 5 Results'!$C$25:$K$25</c:f>
              <c:strCache>
                <c:ptCount val="9"/>
                <c:pt idx="0">
                  <c:v>GIN</c:v>
                </c:pt>
                <c:pt idx="1">
                  <c:v>GCN</c:v>
                </c:pt>
                <c:pt idx="2">
                  <c:v>SAGE</c:v>
                </c:pt>
                <c:pt idx="3">
                  <c:v>GIN</c:v>
                </c:pt>
                <c:pt idx="4">
                  <c:v>GCN</c:v>
                </c:pt>
                <c:pt idx="5">
                  <c:v>SAGE</c:v>
                </c:pt>
                <c:pt idx="6">
                  <c:v>GIN</c:v>
                </c:pt>
                <c:pt idx="7">
                  <c:v>GCN</c:v>
                </c:pt>
                <c:pt idx="8">
                  <c:v>SAGE</c:v>
                </c:pt>
              </c:strCache>
            </c:strRef>
          </c:cat>
          <c:val>
            <c:numRef>
              <c:f>'Set 5 Results'!$C$31:$K$31</c:f>
              <c:numCache>
                <c:formatCode>General</c:formatCode>
                <c:ptCount val="9"/>
                <c:pt idx="0">
                  <c:v>2.6776088100000002</c:v>
                </c:pt>
                <c:pt idx="1">
                  <c:v>3.35505392</c:v>
                </c:pt>
                <c:pt idx="2">
                  <c:v>3.01075567</c:v>
                </c:pt>
                <c:pt idx="3">
                  <c:v>3.40150957</c:v>
                </c:pt>
                <c:pt idx="4">
                  <c:v>3.43927491</c:v>
                </c:pt>
                <c:pt idx="5">
                  <c:v>3.3107267399999998</c:v>
                </c:pt>
                <c:pt idx="6">
                  <c:v>2.6037479700000001</c:v>
                </c:pt>
                <c:pt idx="7">
                  <c:v>2.8016416500000001</c:v>
                </c:pt>
                <c:pt idx="8">
                  <c:v>2.6583861099999999</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5-D627-0948-87BE-A1A34228B98D}"/>
            </c:ext>
          </c:extLst>
        </c:ser>
        <c:dLbls>
          <c:showLegendKey val="0"/>
          <c:showVal val="0"/>
          <c:showCatName val="0"/>
          <c:showSerName val="0"/>
          <c:showPercent val="0"/>
          <c:showBubbleSize val="0"/>
        </c:dLbls>
        <c:gapWidth val="150"/>
        <c:axId val="320311912"/>
        <c:axId val="1338639829"/>
      </c:barChart>
      <c:catAx>
        <c:axId val="320311912"/>
        <c:scaling>
          <c:orientation val="minMax"/>
        </c:scaling>
        <c:delete val="0"/>
        <c:axPos val="b"/>
        <c:title>
          <c:tx>
            <c:rich>
              <a:bodyPr/>
              <a:lstStyle/>
              <a:p>
                <a:pPr>
                  <a:defRPr/>
                </a:pPr>
                <a:endParaRPr lang="en-GR"/>
              </a:p>
            </c:rich>
          </c:tx>
          <c:overlay val="0"/>
        </c:title>
        <c:numFmt formatCode="General" sourceLinked="1"/>
        <c:majorTickMark val="none"/>
        <c:minorTickMark val="none"/>
        <c:tickLblPos val="nextTo"/>
        <c:txPr>
          <a:bodyPr/>
          <a:lstStyle/>
          <a:p>
            <a:pPr>
              <a:defRPr sz="2000"/>
            </a:pPr>
            <a:endParaRPr lang="en-GR"/>
          </a:p>
        </c:txPr>
        <c:crossAx val="1338639829"/>
        <c:crosses val="autoZero"/>
        <c:auto val="1"/>
        <c:lblAlgn val="ctr"/>
        <c:lblOffset val="100"/>
        <c:noMultiLvlLbl val="1"/>
      </c:catAx>
      <c:valAx>
        <c:axId val="133863982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a:defRPr sz="2400" b="0"/>
                </a:pPr>
                <a:r>
                  <a:rPr lang="en-GB" sz="2400" b="0"/>
                  <a:t>Speedup</a:t>
                </a:r>
              </a:p>
            </c:rich>
          </c:tx>
          <c:overlay val="0"/>
        </c:title>
        <c:numFmt formatCode="General" sourceLinked="1"/>
        <c:majorTickMark val="none"/>
        <c:minorTickMark val="none"/>
        <c:tickLblPos val="nextTo"/>
        <c:spPr>
          <a:ln/>
        </c:spPr>
        <c:txPr>
          <a:bodyPr/>
          <a:lstStyle/>
          <a:p>
            <a:pPr>
              <a:defRPr sz="2000"/>
            </a:pPr>
            <a:endParaRPr lang="en-GR"/>
          </a:p>
        </c:txPr>
        <c:crossAx val="320311912"/>
        <c:crosses val="autoZero"/>
        <c:crossBetween val="between"/>
      </c:valAx>
    </c:plotArea>
    <c:legend>
      <c:legendPos val="t"/>
      <c:layout>
        <c:manualLayout>
          <c:xMode val="edge"/>
          <c:yMode val="edge"/>
          <c:x val="2.3651450644483381E-3"/>
          <c:y val="9.4044094062658248E-2"/>
          <c:w val="0.99763485493555171"/>
          <c:h val="0.14791776891509878"/>
        </c:manualLayout>
      </c:layout>
      <c:overlay val="0"/>
      <c:txPr>
        <a:bodyPr/>
        <a:lstStyle/>
        <a:p>
          <a:pPr>
            <a:defRPr sz="2000"/>
          </a:pPr>
          <a:endParaRPr lang="en-GR"/>
        </a:p>
      </c:txPr>
    </c:legend>
    <c:plotVisOnly val="1"/>
    <c:dispBlanksAs val="zero"/>
    <c:showDLblsOverMax val="1"/>
  </c:chart>
  <c:txPr>
    <a:bodyPr/>
    <a:lstStyle/>
    <a:p>
      <a:pPr>
        <a:defRPr>
          <a:latin typeface="Trebuchet MS" panose="020B0703020202090204" pitchFamily="34" charset="0"/>
        </a:defRPr>
      </a:pPr>
      <a:endParaRPr lang="en-G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GB" sz="2400" b="0"/>
              <a:t>INT32</a:t>
            </a:r>
          </a:p>
        </c:rich>
      </c:tx>
      <c:overlay val="0"/>
    </c:title>
    <c:autoTitleDeleted val="0"/>
    <c:plotArea>
      <c:layout/>
      <c:barChart>
        <c:barDir val="col"/>
        <c:grouping val="clustered"/>
        <c:varyColors val="1"/>
        <c:ser>
          <c:idx val="0"/>
          <c:order val="0"/>
          <c:tx>
            <c:strRef>
              <c:f>'Set 5 Results'!$B$36</c:f>
              <c:strCache>
                <c:ptCount val="1"/>
                <c:pt idx="0">
                  <c:v>PyTorch (CPU)</c:v>
                </c:pt>
              </c:strCache>
            </c:strRef>
          </c:tx>
          <c:spPr>
            <a:solidFill>
              <a:srgbClr val="C4E1F2"/>
            </a:solidFill>
            <a:ln w="12700" cmpd="sng">
              <a:solidFill>
                <a:schemeClr val="tx1"/>
              </a:solidFill>
            </a:ln>
          </c:spPr>
          <c:invertIfNegative val="1"/>
          <c:cat>
            <c:strRef>
              <c:f>'Set 5 Results'!$C$35:$K$35</c:f>
              <c:strCache>
                <c:ptCount val="9"/>
                <c:pt idx="0">
                  <c:v>GIN</c:v>
                </c:pt>
                <c:pt idx="1">
                  <c:v>GCN</c:v>
                </c:pt>
                <c:pt idx="2">
                  <c:v>SAGE</c:v>
                </c:pt>
                <c:pt idx="3">
                  <c:v>GIN</c:v>
                </c:pt>
                <c:pt idx="4">
                  <c:v>GCN</c:v>
                </c:pt>
                <c:pt idx="5">
                  <c:v>SAGE</c:v>
                </c:pt>
                <c:pt idx="6">
                  <c:v>GIN</c:v>
                </c:pt>
                <c:pt idx="7">
                  <c:v>GCN</c:v>
                </c:pt>
                <c:pt idx="8">
                  <c:v>SAGE</c:v>
                </c:pt>
              </c:strCache>
            </c:strRef>
          </c:cat>
          <c:val>
            <c:numRef>
              <c:f>'Set 5 Results'!$C$36:$K$36</c:f>
              <c:numCache>
                <c:formatCode>General</c:formatCode>
                <c:ptCount val="9"/>
                <c:pt idx="0">
                  <c:v>2564.2726133299998</c:v>
                </c:pt>
                <c:pt idx="1">
                  <c:v>2587.1552123299998</c:v>
                </c:pt>
                <c:pt idx="2">
                  <c:v>2442.4522046699999</c:v>
                </c:pt>
                <c:pt idx="3">
                  <c:v>4433.7423803299998</c:v>
                </c:pt>
                <c:pt idx="4">
                  <c:v>4279.7620443300002</c:v>
                </c:pt>
                <c:pt idx="5">
                  <c:v>4359.3713226700002</c:v>
                </c:pt>
                <c:pt idx="6">
                  <c:v>5852.496623</c:v>
                </c:pt>
                <c:pt idx="7">
                  <c:v>5620.9367069999998</c:v>
                </c:pt>
                <c:pt idx="8">
                  <c:v>5704.5424605999997</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0-C5CE-A54A-9130-0B9D6DE1D092}"/>
            </c:ext>
          </c:extLst>
        </c:ser>
        <c:ser>
          <c:idx val="1"/>
          <c:order val="1"/>
          <c:tx>
            <c:strRef>
              <c:f>'Set 5 Results'!$B$37</c:f>
              <c:strCache>
                <c:ptCount val="1"/>
                <c:pt idx="0">
                  <c:v>SparseP1</c:v>
                </c:pt>
              </c:strCache>
            </c:strRef>
          </c:tx>
          <c:spPr>
            <a:solidFill>
              <a:srgbClr val="89C3E5"/>
            </a:solidFill>
            <a:ln w="12700" cmpd="sng">
              <a:solidFill>
                <a:schemeClr val="tx1"/>
              </a:solidFill>
            </a:ln>
          </c:spPr>
          <c:invertIfNegative val="1"/>
          <c:cat>
            <c:strRef>
              <c:f>'Set 5 Results'!$C$35:$K$35</c:f>
              <c:strCache>
                <c:ptCount val="9"/>
                <c:pt idx="0">
                  <c:v>GIN</c:v>
                </c:pt>
                <c:pt idx="1">
                  <c:v>GCN</c:v>
                </c:pt>
                <c:pt idx="2">
                  <c:v>SAGE</c:v>
                </c:pt>
                <c:pt idx="3">
                  <c:v>GIN</c:v>
                </c:pt>
                <c:pt idx="4">
                  <c:v>GCN</c:v>
                </c:pt>
                <c:pt idx="5">
                  <c:v>SAGE</c:v>
                </c:pt>
                <c:pt idx="6">
                  <c:v>GIN</c:v>
                </c:pt>
                <c:pt idx="7">
                  <c:v>GCN</c:v>
                </c:pt>
                <c:pt idx="8">
                  <c:v>SAGE</c:v>
                </c:pt>
              </c:strCache>
            </c:strRef>
          </c:cat>
          <c:val>
            <c:numRef>
              <c:f>'Set 5 Results'!$C$37:$K$37</c:f>
              <c:numCache>
                <c:formatCode>General</c:formatCode>
                <c:ptCount val="9"/>
                <c:pt idx="0">
                  <c:v>4946.4061321299996</c:v>
                </c:pt>
                <c:pt idx="1">
                  <c:v>4897.4053920400002</c:v>
                </c:pt>
                <c:pt idx="2">
                  <c:v>4944.5070254499997</c:v>
                </c:pt>
                <c:pt idx="3">
                  <c:v>7214.2203534399996</c:v>
                </c:pt>
                <c:pt idx="4">
                  <c:v>7086.3535791900003</c:v>
                </c:pt>
                <c:pt idx="5">
                  <c:v>7154.51758101</c:v>
                </c:pt>
                <c:pt idx="6">
                  <c:v>10135.57610025</c:v>
                </c:pt>
                <c:pt idx="7">
                  <c:v>9977.7676606700006</c:v>
                </c:pt>
                <c:pt idx="8">
                  <c:v>10039.481293000001</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1-C5CE-A54A-9130-0B9D6DE1D092}"/>
            </c:ext>
          </c:extLst>
        </c:ser>
        <c:ser>
          <c:idx val="2"/>
          <c:order val="2"/>
          <c:tx>
            <c:strRef>
              <c:f>'Set 5 Results'!$B$38</c:f>
              <c:strCache>
                <c:ptCount val="1"/>
                <c:pt idx="0">
                  <c:v>SparseP2</c:v>
                </c:pt>
              </c:strCache>
            </c:strRef>
          </c:tx>
          <c:spPr>
            <a:solidFill>
              <a:srgbClr val="4EA5D8"/>
            </a:solidFill>
            <a:ln w="12700" cmpd="sng">
              <a:solidFill>
                <a:schemeClr val="tx1"/>
              </a:solidFill>
            </a:ln>
          </c:spPr>
          <c:invertIfNegative val="1"/>
          <c:cat>
            <c:strRef>
              <c:f>'Set 5 Results'!$C$35:$K$35</c:f>
              <c:strCache>
                <c:ptCount val="9"/>
                <c:pt idx="0">
                  <c:v>GIN</c:v>
                </c:pt>
                <c:pt idx="1">
                  <c:v>GCN</c:v>
                </c:pt>
                <c:pt idx="2">
                  <c:v>SAGE</c:v>
                </c:pt>
                <c:pt idx="3">
                  <c:v>GIN</c:v>
                </c:pt>
                <c:pt idx="4">
                  <c:v>GCN</c:v>
                </c:pt>
                <c:pt idx="5">
                  <c:v>SAGE</c:v>
                </c:pt>
                <c:pt idx="6">
                  <c:v>GIN</c:v>
                </c:pt>
                <c:pt idx="7">
                  <c:v>GCN</c:v>
                </c:pt>
                <c:pt idx="8">
                  <c:v>SAGE</c:v>
                </c:pt>
              </c:strCache>
            </c:strRef>
          </c:cat>
          <c:val>
            <c:numRef>
              <c:f>'Set 5 Results'!$C$38:$K$38</c:f>
              <c:numCache>
                <c:formatCode>General</c:formatCode>
                <c:ptCount val="9"/>
                <c:pt idx="0">
                  <c:v>4487.6500574399997</c:v>
                </c:pt>
                <c:pt idx="1">
                  <c:v>4451.2338431300004</c:v>
                </c:pt>
                <c:pt idx="2">
                  <c:v>4496.3086654700001</c:v>
                </c:pt>
                <c:pt idx="3">
                  <c:v>6478.7245541900002</c:v>
                </c:pt>
                <c:pt idx="4">
                  <c:v>6381.0068748900003</c:v>
                </c:pt>
                <c:pt idx="5">
                  <c:v>6422.2121636299998</c:v>
                </c:pt>
                <c:pt idx="6">
                  <c:v>9143.2736357899994</c:v>
                </c:pt>
                <c:pt idx="7">
                  <c:v>9046.1845080900002</c:v>
                </c:pt>
                <c:pt idx="8">
                  <c:v>9065.5460129999992</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2-C5CE-A54A-9130-0B9D6DE1D092}"/>
            </c:ext>
          </c:extLst>
        </c:ser>
        <c:ser>
          <c:idx val="3"/>
          <c:order val="3"/>
          <c:tx>
            <c:strRef>
              <c:f>'Set 5 Results'!$B$39</c:f>
              <c:strCache>
                <c:ptCount val="1"/>
                <c:pt idx="0">
                  <c:v>GraNDe</c:v>
                </c:pt>
              </c:strCache>
            </c:strRef>
          </c:tx>
          <c:spPr>
            <a:solidFill>
              <a:srgbClr val="1B587C"/>
            </a:solidFill>
            <a:ln w="12700" cmpd="sng">
              <a:solidFill>
                <a:schemeClr val="tx1"/>
              </a:solidFill>
            </a:ln>
          </c:spPr>
          <c:invertIfNegative val="1"/>
          <c:cat>
            <c:strRef>
              <c:f>'Set 5 Results'!$C$35:$K$35</c:f>
              <c:strCache>
                <c:ptCount val="9"/>
                <c:pt idx="0">
                  <c:v>GIN</c:v>
                </c:pt>
                <c:pt idx="1">
                  <c:v>GCN</c:v>
                </c:pt>
                <c:pt idx="2">
                  <c:v>SAGE</c:v>
                </c:pt>
                <c:pt idx="3">
                  <c:v>GIN</c:v>
                </c:pt>
                <c:pt idx="4">
                  <c:v>GCN</c:v>
                </c:pt>
                <c:pt idx="5">
                  <c:v>SAGE</c:v>
                </c:pt>
                <c:pt idx="6">
                  <c:v>GIN</c:v>
                </c:pt>
                <c:pt idx="7">
                  <c:v>GCN</c:v>
                </c:pt>
                <c:pt idx="8">
                  <c:v>SAGE</c:v>
                </c:pt>
              </c:strCache>
            </c:strRef>
          </c:cat>
          <c:val>
            <c:numRef>
              <c:f>'Set 5 Results'!$C$39:$K$39</c:f>
              <c:numCache>
                <c:formatCode>General</c:formatCode>
                <c:ptCount val="9"/>
                <c:pt idx="0">
                  <c:v>6149.8182626400003</c:v>
                </c:pt>
                <c:pt idx="1">
                  <c:v>5918.9863790899999</c:v>
                </c:pt>
                <c:pt idx="2">
                  <c:v>6105.7194442800001</c:v>
                </c:pt>
                <c:pt idx="3">
                  <c:v>8200.64062165</c:v>
                </c:pt>
                <c:pt idx="4">
                  <c:v>7889.4481145199998</c:v>
                </c:pt>
                <c:pt idx="5">
                  <c:v>7882.9551086499996</c:v>
                </c:pt>
                <c:pt idx="6">
                  <c:v>13149.14811912</c:v>
                </c:pt>
                <c:pt idx="7">
                  <c:v>13064.014624040001</c:v>
                </c:pt>
                <c:pt idx="8">
                  <c:v>13328.455203</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3-C5CE-A54A-9130-0B9D6DE1D092}"/>
            </c:ext>
          </c:extLst>
        </c:ser>
        <c:ser>
          <c:idx val="4"/>
          <c:order val="4"/>
          <c:tx>
            <c:strRef>
              <c:f>'Set 5 Results'!$B$40</c:f>
              <c:strCache>
                <c:ptCount val="1"/>
                <c:pt idx="0">
                  <c:v>PyGim_CSR</c:v>
                </c:pt>
              </c:strCache>
            </c:strRef>
          </c:tx>
          <c:spPr>
            <a:solidFill>
              <a:srgbClr val="14425D"/>
            </a:solidFill>
            <a:ln w="12700" cmpd="sng">
              <a:solidFill>
                <a:schemeClr val="tx1"/>
              </a:solidFill>
            </a:ln>
          </c:spPr>
          <c:invertIfNegative val="1"/>
          <c:cat>
            <c:strRef>
              <c:f>'Set 5 Results'!$C$35:$K$35</c:f>
              <c:strCache>
                <c:ptCount val="9"/>
                <c:pt idx="0">
                  <c:v>GIN</c:v>
                </c:pt>
                <c:pt idx="1">
                  <c:v>GCN</c:v>
                </c:pt>
                <c:pt idx="2">
                  <c:v>SAGE</c:v>
                </c:pt>
                <c:pt idx="3">
                  <c:v>GIN</c:v>
                </c:pt>
                <c:pt idx="4">
                  <c:v>GCN</c:v>
                </c:pt>
                <c:pt idx="5">
                  <c:v>SAGE</c:v>
                </c:pt>
                <c:pt idx="6">
                  <c:v>GIN</c:v>
                </c:pt>
                <c:pt idx="7">
                  <c:v>GCN</c:v>
                </c:pt>
                <c:pt idx="8">
                  <c:v>SAGE</c:v>
                </c:pt>
              </c:strCache>
            </c:strRef>
          </c:cat>
          <c:val>
            <c:numRef>
              <c:f>'Set 5 Results'!$C$40:$K$40</c:f>
              <c:numCache>
                <c:formatCode>General</c:formatCode>
                <c:ptCount val="9"/>
                <c:pt idx="0">
                  <c:v>1856.56658909</c:v>
                </c:pt>
                <c:pt idx="1">
                  <c:v>1765.81541165</c:v>
                </c:pt>
                <c:pt idx="2">
                  <c:v>1798.31725852</c:v>
                </c:pt>
                <c:pt idx="3">
                  <c:v>2555.2896674899998</c:v>
                </c:pt>
                <c:pt idx="4">
                  <c:v>2450.0030180899998</c:v>
                </c:pt>
                <c:pt idx="5">
                  <c:v>2473.5082750699999</c:v>
                </c:pt>
                <c:pt idx="6">
                  <c:v>3737.7519836400002</c:v>
                </c:pt>
                <c:pt idx="7">
                  <c:v>3570.6333110099999</c:v>
                </c:pt>
                <c:pt idx="8">
                  <c:v>3628.2914900000001</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4-C5CE-A54A-9130-0B9D6DE1D092}"/>
            </c:ext>
          </c:extLst>
        </c:ser>
        <c:ser>
          <c:idx val="5"/>
          <c:order val="5"/>
          <c:tx>
            <c:strRef>
              <c:f>'Set 5 Results'!$B$41</c:f>
              <c:strCache>
                <c:ptCount val="1"/>
                <c:pt idx="0">
                  <c:v>PyGim_COO</c:v>
                </c:pt>
              </c:strCache>
            </c:strRef>
          </c:tx>
          <c:spPr>
            <a:solidFill>
              <a:srgbClr val="0E2C3E"/>
            </a:solidFill>
            <a:ln w="12700" cmpd="sng">
              <a:solidFill>
                <a:schemeClr val="tx1"/>
              </a:solidFill>
            </a:ln>
          </c:spPr>
          <c:invertIfNegative val="1"/>
          <c:cat>
            <c:strRef>
              <c:f>'Set 5 Results'!$C$35:$K$35</c:f>
              <c:strCache>
                <c:ptCount val="9"/>
                <c:pt idx="0">
                  <c:v>GIN</c:v>
                </c:pt>
                <c:pt idx="1">
                  <c:v>GCN</c:v>
                </c:pt>
                <c:pt idx="2">
                  <c:v>SAGE</c:v>
                </c:pt>
                <c:pt idx="3">
                  <c:v>GIN</c:v>
                </c:pt>
                <c:pt idx="4">
                  <c:v>GCN</c:v>
                </c:pt>
                <c:pt idx="5">
                  <c:v>SAGE</c:v>
                </c:pt>
                <c:pt idx="6">
                  <c:v>GIN</c:v>
                </c:pt>
                <c:pt idx="7">
                  <c:v>GCN</c:v>
                </c:pt>
                <c:pt idx="8">
                  <c:v>SAGE</c:v>
                </c:pt>
              </c:strCache>
            </c:strRef>
          </c:cat>
          <c:val>
            <c:numRef>
              <c:f>'Set 5 Results'!$C$41:$K$41</c:f>
              <c:numCache>
                <c:formatCode>General</c:formatCode>
                <c:ptCount val="9"/>
                <c:pt idx="0">
                  <c:v>1912.0429778499999</c:v>
                </c:pt>
                <c:pt idx="1">
                  <c:v>1882.28760663</c:v>
                </c:pt>
                <c:pt idx="2">
                  <c:v>1899.8371205599999</c:v>
                </c:pt>
                <c:pt idx="3">
                  <c:v>2572.9545819099999</c:v>
                </c:pt>
                <c:pt idx="4">
                  <c:v>2496.2467383100002</c:v>
                </c:pt>
                <c:pt idx="5">
                  <c:v>2576.2211425700002</c:v>
                </c:pt>
                <c:pt idx="6">
                  <c:v>3735.7190026399999</c:v>
                </c:pt>
                <c:pt idx="7">
                  <c:v>3580.22914829</c:v>
                </c:pt>
                <c:pt idx="8">
                  <c:v>3671.5763900000002</c:v>
                </c:pt>
              </c:numCache>
            </c:numRef>
          </c:val>
          <c:extLst>
            <c:ext xmlns:c14="http://schemas.microsoft.com/office/drawing/2007/8/2/chart" uri="{6F2FDCE9-48DA-4B69-8628-5D25D57E5C99}">
              <c14:invertSolidFillFmt>
                <c14:spPr xmlns:c14="http://schemas.microsoft.com/office/drawing/2007/8/2/chart">
                  <a:solidFill>
                    <a:srgbClr val="FFFFFF"/>
                  </a:solidFill>
                  <a:ln w="12700" cmpd="sng">
                    <a:solidFill>
                      <a:schemeClr val="tx1"/>
                    </a:solidFill>
                  </a:ln>
                </c14:spPr>
              </c14:invertSolidFillFmt>
            </c:ext>
            <c:ext xmlns:c16="http://schemas.microsoft.com/office/drawing/2014/chart" uri="{C3380CC4-5D6E-409C-BE32-E72D297353CC}">
              <c16:uniqueId val="{00000005-C5CE-A54A-9130-0B9D6DE1D092}"/>
            </c:ext>
          </c:extLst>
        </c:ser>
        <c:dLbls>
          <c:showLegendKey val="0"/>
          <c:showVal val="0"/>
          <c:showCatName val="0"/>
          <c:showSerName val="0"/>
          <c:showPercent val="0"/>
          <c:showBubbleSize val="0"/>
        </c:dLbls>
        <c:gapWidth val="150"/>
        <c:axId val="341186234"/>
        <c:axId val="402418076"/>
      </c:barChart>
      <c:catAx>
        <c:axId val="341186234"/>
        <c:scaling>
          <c:orientation val="minMax"/>
        </c:scaling>
        <c:delete val="0"/>
        <c:axPos val="b"/>
        <c:title>
          <c:tx>
            <c:rich>
              <a:bodyPr/>
              <a:lstStyle/>
              <a:p>
                <a:pPr>
                  <a:defRPr/>
                </a:pPr>
                <a:endParaRPr lang="en-GR"/>
              </a:p>
            </c:rich>
          </c:tx>
          <c:overlay val="0"/>
        </c:title>
        <c:numFmt formatCode="General" sourceLinked="1"/>
        <c:majorTickMark val="none"/>
        <c:minorTickMark val="none"/>
        <c:tickLblPos val="nextTo"/>
        <c:txPr>
          <a:bodyPr/>
          <a:lstStyle/>
          <a:p>
            <a:pPr>
              <a:defRPr sz="2400"/>
            </a:pPr>
            <a:endParaRPr lang="en-GR"/>
          </a:p>
        </c:txPr>
        <c:crossAx val="402418076"/>
        <c:crosses val="autoZero"/>
        <c:auto val="1"/>
        <c:lblAlgn val="ctr"/>
        <c:lblOffset val="100"/>
        <c:noMultiLvlLbl val="1"/>
      </c:catAx>
      <c:valAx>
        <c:axId val="402418076"/>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a:defRPr sz="2400" b="0"/>
                </a:pPr>
                <a:r>
                  <a:rPr lang="en-GB" sz="2400" b="0" dirty="0"/>
                  <a:t>Energy Consumption (J)</a:t>
                </a:r>
              </a:p>
            </c:rich>
          </c:tx>
          <c:layout>
            <c:manualLayout>
              <c:xMode val="edge"/>
              <c:yMode val="edge"/>
              <c:x val="0"/>
              <c:y val="0.21062157646149154"/>
            </c:manualLayout>
          </c:layout>
          <c:overlay val="0"/>
        </c:title>
        <c:numFmt formatCode="General" sourceLinked="1"/>
        <c:majorTickMark val="none"/>
        <c:minorTickMark val="none"/>
        <c:tickLblPos val="nextTo"/>
        <c:spPr>
          <a:ln/>
        </c:spPr>
        <c:txPr>
          <a:bodyPr/>
          <a:lstStyle/>
          <a:p>
            <a:pPr>
              <a:defRPr sz="2400"/>
            </a:pPr>
            <a:endParaRPr lang="en-GR"/>
          </a:p>
        </c:txPr>
        <c:crossAx val="341186234"/>
        <c:crosses val="autoZero"/>
        <c:crossBetween val="between"/>
      </c:valAx>
    </c:plotArea>
    <c:legend>
      <c:legendPos val="t"/>
      <c:overlay val="0"/>
      <c:txPr>
        <a:bodyPr/>
        <a:lstStyle/>
        <a:p>
          <a:pPr>
            <a:defRPr sz="2000"/>
          </a:pPr>
          <a:endParaRPr lang="en-GR"/>
        </a:p>
      </c:txPr>
    </c:legend>
    <c:plotVisOnly val="1"/>
    <c:dispBlanksAs val="zero"/>
    <c:showDLblsOverMax val="1"/>
  </c:chart>
  <c:txPr>
    <a:bodyPr/>
    <a:lstStyle/>
    <a:p>
      <a:pPr>
        <a:defRPr>
          <a:latin typeface="Trebuchet MS" panose="020B0703020202090204" pitchFamily="34" charset="0"/>
        </a:defRPr>
      </a:pPr>
      <a:endParaRPr lang="en-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KernelMultiplePIMCores!$D$19</c:f>
              <c:strCache>
                <c:ptCount val="1"/>
                <c:pt idx="0">
                  <c:v>CSR</c:v>
                </c:pt>
              </c:strCache>
            </c:strRef>
          </c:tx>
          <c:spPr>
            <a:solidFill>
              <a:schemeClr val="tx2">
                <a:lumMod val="10000"/>
                <a:lumOff val="90000"/>
              </a:schemeClr>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KernelMultiplePIMCores!$D$20:$D$21</c:f>
              <c:numCache>
                <c:formatCode>General</c:formatCode>
                <c:ptCount val="2"/>
                <c:pt idx="0">
                  <c:v>1</c:v>
                </c:pt>
                <c:pt idx="1">
                  <c:v>1</c:v>
                </c:pt>
              </c:numCache>
            </c:numRef>
          </c:val>
          <c:extLst>
            <c:ext xmlns:c16="http://schemas.microsoft.com/office/drawing/2014/chart" uri="{C3380CC4-5D6E-409C-BE32-E72D297353CC}">
              <c16:uniqueId val="{00000000-EBF2-EE4C-93CC-63A45B6BB7EF}"/>
            </c:ext>
          </c:extLst>
        </c:ser>
        <c:ser>
          <c:idx val="1"/>
          <c:order val="1"/>
          <c:tx>
            <c:strRef>
              <c:f>KernelMultiplePIMCores!$E$19</c:f>
              <c:strCache>
                <c:ptCount val="1"/>
                <c:pt idx="0">
                  <c:v>COO</c:v>
                </c:pt>
              </c:strCache>
            </c:strRef>
          </c:tx>
          <c:spPr>
            <a:solidFill>
              <a:schemeClr val="accent3"/>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KernelMultiplePIMCores!$E$20:$E$21</c:f>
              <c:numCache>
                <c:formatCode>General</c:formatCode>
                <c:ptCount val="2"/>
                <c:pt idx="0">
                  <c:v>1.0236112181695003</c:v>
                </c:pt>
                <c:pt idx="1">
                  <c:v>1.2314724739811689</c:v>
                </c:pt>
              </c:numCache>
            </c:numRef>
          </c:val>
          <c:extLst>
            <c:ext xmlns:c16="http://schemas.microsoft.com/office/drawing/2014/chart" uri="{C3380CC4-5D6E-409C-BE32-E72D297353CC}">
              <c16:uniqueId val="{00000001-EBF2-EE4C-93CC-63A45B6BB7EF}"/>
            </c:ext>
          </c:extLst>
        </c:ser>
        <c:ser>
          <c:idx val="2"/>
          <c:order val="2"/>
          <c:tx>
            <c:strRef>
              <c:f>KernelMultiplePIMCores!$F$19</c:f>
              <c:strCache>
                <c:ptCount val="1"/>
                <c:pt idx="0">
                  <c:v>BCSR</c:v>
                </c:pt>
              </c:strCache>
            </c:strRef>
          </c:tx>
          <c:spPr>
            <a:solidFill>
              <a:schemeClr val="tx2">
                <a:lumMod val="50000"/>
                <a:lumOff val="50000"/>
              </a:schemeClr>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KernelMultiplePIMCores!$F$20:$F$21</c:f>
              <c:numCache>
                <c:formatCode>General</c:formatCode>
                <c:ptCount val="2"/>
                <c:pt idx="0">
                  <c:v>0.75497412418728804</c:v>
                </c:pt>
                <c:pt idx="1">
                  <c:v>0.60927785336212681</c:v>
                </c:pt>
              </c:numCache>
            </c:numRef>
          </c:val>
          <c:extLst>
            <c:ext xmlns:c16="http://schemas.microsoft.com/office/drawing/2014/chart" uri="{C3380CC4-5D6E-409C-BE32-E72D297353CC}">
              <c16:uniqueId val="{00000002-EBF2-EE4C-93CC-63A45B6BB7EF}"/>
            </c:ext>
          </c:extLst>
        </c:ser>
        <c:ser>
          <c:idx val="3"/>
          <c:order val="3"/>
          <c:tx>
            <c:strRef>
              <c:f>KernelMultiplePIMCores!$G$19</c:f>
              <c:strCache>
                <c:ptCount val="1"/>
                <c:pt idx="0">
                  <c:v>BCOO</c:v>
                </c:pt>
              </c:strCache>
            </c:strRef>
          </c:tx>
          <c:spPr>
            <a:solidFill>
              <a:schemeClr val="tx2">
                <a:lumMod val="90000"/>
                <a:lumOff val="10000"/>
              </a:schemeClr>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KernelMultiplePIMCores!$G$20:$G$21</c:f>
              <c:numCache>
                <c:formatCode>General</c:formatCode>
                <c:ptCount val="2"/>
                <c:pt idx="0">
                  <c:v>0.85746139347817263</c:v>
                </c:pt>
                <c:pt idx="1">
                  <c:v>0.94399869121300362</c:v>
                </c:pt>
              </c:numCache>
            </c:numRef>
          </c:val>
          <c:extLst>
            <c:ext xmlns:c16="http://schemas.microsoft.com/office/drawing/2014/chart" uri="{C3380CC4-5D6E-409C-BE32-E72D297353CC}">
              <c16:uniqueId val="{00000003-EBF2-EE4C-93CC-63A45B6BB7EF}"/>
            </c:ext>
          </c:extLst>
        </c:ser>
        <c:dLbls>
          <c:showLegendKey val="0"/>
          <c:showVal val="0"/>
          <c:showCatName val="0"/>
          <c:showSerName val="0"/>
          <c:showPercent val="0"/>
          <c:showBubbleSize val="0"/>
        </c:dLbls>
        <c:gapWidth val="109"/>
        <c:overlap val="-14"/>
        <c:axId val="878440256"/>
        <c:axId val="877947472"/>
      </c:barChart>
      <c:catAx>
        <c:axId val="87844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7947472"/>
        <c:crosses val="autoZero"/>
        <c:auto val="1"/>
        <c:lblAlgn val="ctr"/>
        <c:lblOffset val="100"/>
        <c:noMultiLvlLbl val="0"/>
      </c:catAx>
      <c:valAx>
        <c:axId val="877947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r>
                  <a:rPr lang="en-GB" sz="1800">
                    <a:solidFill>
                      <a:schemeClr val="accent4"/>
                    </a:solidFill>
                  </a:rPr>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8440256"/>
        <c:crosses val="autoZero"/>
        <c:crossBetween val="between"/>
      </c:valAx>
      <c:spPr>
        <a:noFill/>
        <a:ln>
          <a:noFill/>
        </a:ln>
        <a:effectLst/>
      </c:spPr>
    </c:plotArea>
    <c:legend>
      <c:legendPos val="t"/>
      <c:layout>
        <c:manualLayout>
          <c:xMode val="edge"/>
          <c:yMode val="edge"/>
          <c:x val="0.19065303045180054"/>
          <c:y val="4.3967131143989382E-3"/>
          <c:w val="0.40899236682825213"/>
          <c:h val="0.20968526386193526"/>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accent6"/>
                </a:solidFill>
                <a:latin typeface="Trebuchet MS" panose="020B0703020202090204" pitchFamily="34" charset="0"/>
                <a:ea typeface="+mn-ea"/>
                <a:cs typeface="+mn-cs"/>
              </a:defRPr>
            </a:pPr>
            <a:r>
              <a:rPr lang="en-GB" sz="2000" b="0" dirty="0">
                <a:solidFill>
                  <a:schemeClr val="accent6"/>
                </a:solidFill>
              </a:rPr>
              <a:t>2D Equally-Wide Tiles</a:t>
            </a:r>
          </a:p>
        </c:rich>
      </c:tx>
      <c:layout>
        <c:manualLayout>
          <c:xMode val="edge"/>
          <c:yMode val="edge"/>
          <c:x val="0.31056195983884455"/>
          <c:y val="3.0431091150303232E-2"/>
        </c:manualLayout>
      </c:layout>
      <c:overlay val="0"/>
      <c:spPr>
        <a:noFill/>
        <a:ln w="28575">
          <a:solidFill>
            <a:schemeClr val="accent6"/>
          </a:solidFill>
        </a:ln>
        <a:effectLst/>
      </c:spPr>
      <c:txPr>
        <a:bodyPr rot="0" spcFirstLastPara="1" vertOverflow="ellipsis" vert="horz" wrap="square" anchor="ctr" anchorCtr="1"/>
        <a:lstStyle/>
        <a:p>
          <a:pPr>
            <a:defRPr sz="2000" b="0" i="0" u="none" strike="noStrike" kern="1200" spc="0" baseline="0">
              <a:solidFill>
                <a:schemeClr val="accent6"/>
              </a:solidFill>
              <a:latin typeface="Trebuchet MS" panose="020B0703020202090204" pitchFamily="34" charset="0"/>
              <a:ea typeface="+mn-ea"/>
              <a:cs typeface="+mn-cs"/>
            </a:defRPr>
          </a:pPr>
          <a:endParaRPr lang="en-GR"/>
        </a:p>
      </c:txPr>
    </c:title>
    <c:autoTitleDeleted val="0"/>
    <c:plotArea>
      <c:layout/>
      <c:barChart>
        <c:barDir val="col"/>
        <c:grouping val="clustered"/>
        <c:varyColors val="0"/>
        <c:ser>
          <c:idx val="0"/>
          <c:order val="0"/>
          <c:tx>
            <c:strRef>
              <c:f>KernelMultiplePIMCores!$D$28</c:f>
              <c:strCache>
                <c:ptCount val="1"/>
                <c:pt idx="0">
                  <c:v>CSR</c:v>
                </c:pt>
              </c:strCache>
            </c:strRef>
          </c:tx>
          <c:spPr>
            <a:solidFill>
              <a:schemeClr val="tx2">
                <a:lumMod val="10000"/>
                <a:lumOff val="90000"/>
              </a:schemeClr>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KernelMultiplePIMCores!$D$29:$D$30</c:f>
              <c:numCache>
                <c:formatCode>General</c:formatCode>
                <c:ptCount val="2"/>
                <c:pt idx="0">
                  <c:v>1</c:v>
                </c:pt>
                <c:pt idx="1">
                  <c:v>1</c:v>
                </c:pt>
              </c:numCache>
            </c:numRef>
          </c:val>
          <c:extLst>
            <c:ext xmlns:c16="http://schemas.microsoft.com/office/drawing/2014/chart" uri="{C3380CC4-5D6E-409C-BE32-E72D297353CC}">
              <c16:uniqueId val="{00000000-E7E0-4B45-B538-CC1395C75ADE}"/>
            </c:ext>
          </c:extLst>
        </c:ser>
        <c:ser>
          <c:idx val="1"/>
          <c:order val="1"/>
          <c:tx>
            <c:strRef>
              <c:f>KernelMultiplePIMCores!$E$28</c:f>
              <c:strCache>
                <c:ptCount val="1"/>
                <c:pt idx="0">
                  <c:v>COO</c:v>
                </c:pt>
              </c:strCache>
            </c:strRef>
          </c:tx>
          <c:spPr>
            <a:solidFill>
              <a:schemeClr val="accent3"/>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KernelMultiplePIMCores!$E$29:$E$30</c:f>
              <c:numCache>
                <c:formatCode>General</c:formatCode>
                <c:ptCount val="2"/>
                <c:pt idx="0">
                  <c:v>44.021000300128428</c:v>
                </c:pt>
                <c:pt idx="1">
                  <c:v>22.409233598906315</c:v>
                </c:pt>
              </c:numCache>
            </c:numRef>
          </c:val>
          <c:extLst>
            <c:ext xmlns:c16="http://schemas.microsoft.com/office/drawing/2014/chart" uri="{C3380CC4-5D6E-409C-BE32-E72D297353CC}">
              <c16:uniqueId val="{00000001-E7E0-4B45-B538-CC1395C75ADE}"/>
            </c:ext>
          </c:extLst>
        </c:ser>
        <c:ser>
          <c:idx val="2"/>
          <c:order val="2"/>
          <c:tx>
            <c:strRef>
              <c:f>KernelMultiplePIMCores!$F$28</c:f>
              <c:strCache>
                <c:ptCount val="1"/>
                <c:pt idx="0">
                  <c:v>BCSR</c:v>
                </c:pt>
              </c:strCache>
            </c:strRef>
          </c:tx>
          <c:spPr>
            <a:solidFill>
              <a:schemeClr val="tx2">
                <a:lumMod val="50000"/>
                <a:lumOff val="50000"/>
              </a:schemeClr>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KernelMultiplePIMCores!$F$29:$F$30</c:f>
              <c:numCache>
                <c:formatCode>General</c:formatCode>
                <c:ptCount val="2"/>
                <c:pt idx="0">
                  <c:v>1.1764397773539697</c:v>
                </c:pt>
                <c:pt idx="1">
                  <c:v>0.85832030289120986</c:v>
                </c:pt>
              </c:numCache>
            </c:numRef>
          </c:val>
          <c:extLst>
            <c:ext xmlns:c16="http://schemas.microsoft.com/office/drawing/2014/chart" uri="{C3380CC4-5D6E-409C-BE32-E72D297353CC}">
              <c16:uniqueId val="{00000002-E7E0-4B45-B538-CC1395C75ADE}"/>
            </c:ext>
          </c:extLst>
        </c:ser>
        <c:ser>
          <c:idx val="3"/>
          <c:order val="3"/>
          <c:tx>
            <c:strRef>
              <c:f>KernelMultiplePIMCores!$G$28</c:f>
              <c:strCache>
                <c:ptCount val="1"/>
                <c:pt idx="0">
                  <c:v>BCOO</c:v>
                </c:pt>
              </c:strCache>
            </c:strRef>
          </c:tx>
          <c:spPr>
            <a:solidFill>
              <a:schemeClr val="tx2">
                <a:lumMod val="90000"/>
                <a:lumOff val="10000"/>
              </a:schemeClr>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KernelMultiplePIMCores!$G$29:$G$30</c:f>
              <c:numCache>
                <c:formatCode>General</c:formatCode>
                <c:ptCount val="2"/>
                <c:pt idx="0">
                  <c:v>46.478507617387173</c:v>
                </c:pt>
                <c:pt idx="1">
                  <c:v>23.939705926711326</c:v>
                </c:pt>
              </c:numCache>
            </c:numRef>
          </c:val>
          <c:extLst>
            <c:ext xmlns:c16="http://schemas.microsoft.com/office/drawing/2014/chart" uri="{C3380CC4-5D6E-409C-BE32-E72D297353CC}">
              <c16:uniqueId val="{00000003-E7E0-4B45-B538-CC1395C75ADE}"/>
            </c:ext>
          </c:extLst>
        </c:ser>
        <c:dLbls>
          <c:showLegendKey val="0"/>
          <c:showVal val="0"/>
          <c:showCatName val="0"/>
          <c:showSerName val="0"/>
          <c:showPercent val="0"/>
          <c:showBubbleSize val="0"/>
        </c:dLbls>
        <c:gapWidth val="109"/>
        <c:overlap val="-14"/>
        <c:axId val="876577216"/>
        <c:axId val="876374256"/>
      </c:barChart>
      <c:catAx>
        <c:axId val="87657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6374256"/>
        <c:crosses val="autoZero"/>
        <c:auto val="1"/>
        <c:lblAlgn val="ctr"/>
        <c:lblOffset val="100"/>
        <c:noMultiLvlLbl val="0"/>
      </c:catAx>
      <c:valAx>
        <c:axId val="87637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r>
                  <a:rPr lang="en-GB" sz="1800">
                    <a:solidFill>
                      <a:schemeClr val="accent4"/>
                    </a:solidFill>
                  </a:rPr>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6577216"/>
        <c:crosses val="autoZero"/>
        <c:crossBetween val="between"/>
      </c:valAx>
      <c:spPr>
        <a:noFill/>
        <a:ln>
          <a:noFill/>
        </a:ln>
        <a:effectLst/>
      </c:spPr>
    </c:plotArea>
    <c:legend>
      <c:legendPos val="t"/>
      <c:layout>
        <c:manualLayout>
          <c:xMode val="edge"/>
          <c:yMode val="edge"/>
          <c:x val="0.60258753480223515"/>
          <c:y val="0.17315770094304436"/>
          <c:w val="0.38666539557800544"/>
          <c:h val="0.22479843728492901"/>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2"/>
                </a:solidFill>
                <a:latin typeface="Trebuchet MS" panose="020B0703020202090204" pitchFamily="34" charset="0"/>
                <a:ea typeface="+mn-ea"/>
                <a:cs typeface="+mn-cs"/>
              </a:defRPr>
            </a:pPr>
            <a:r>
              <a:rPr lang="en-GB" sz="2000" b="0" dirty="0">
                <a:solidFill>
                  <a:schemeClr val="tx2"/>
                </a:solidFill>
              </a:rPr>
              <a:t>2D Variable-Sized Tiles</a:t>
            </a:r>
          </a:p>
        </c:rich>
      </c:tx>
      <c:layout>
        <c:manualLayout>
          <c:xMode val="edge"/>
          <c:yMode val="edge"/>
          <c:x val="0.30927003611585585"/>
          <c:y val="2.7049858800269541E-2"/>
        </c:manualLayout>
      </c:layout>
      <c:overlay val="0"/>
      <c:spPr>
        <a:noFill/>
        <a:ln w="28575">
          <a:solidFill>
            <a:schemeClr val="tx2"/>
          </a:solidFill>
        </a:ln>
        <a:effectLst/>
      </c:spPr>
      <c:txPr>
        <a:bodyPr rot="0" spcFirstLastPara="1" vertOverflow="ellipsis" vert="horz" wrap="square" anchor="ctr" anchorCtr="1"/>
        <a:lstStyle/>
        <a:p>
          <a:pPr>
            <a:defRPr sz="2000" b="0" i="0" u="none" strike="noStrike" kern="1200" spc="0" baseline="0">
              <a:solidFill>
                <a:schemeClr val="tx2"/>
              </a:solidFill>
              <a:latin typeface="Trebuchet MS" panose="020B0703020202090204" pitchFamily="34" charset="0"/>
              <a:ea typeface="+mn-ea"/>
              <a:cs typeface="+mn-cs"/>
            </a:defRPr>
          </a:pPr>
          <a:endParaRPr lang="en-GR"/>
        </a:p>
      </c:txPr>
    </c:title>
    <c:autoTitleDeleted val="0"/>
    <c:plotArea>
      <c:layout/>
      <c:barChart>
        <c:barDir val="col"/>
        <c:grouping val="clustered"/>
        <c:varyColors val="0"/>
        <c:ser>
          <c:idx val="0"/>
          <c:order val="0"/>
          <c:tx>
            <c:strRef>
              <c:f>KernelMultiplePIMCores!$D$36</c:f>
              <c:strCache>
                <c:ptCount val="1"/>
                <c:pt idx="0">
                  <c:v>CSR</c:v>
                </c:pt>
              </c:strCache>
            </c:strRef>
          </c:tx>
          <c:spPr>
            <a:solidFill>
              <a:schemeClr val="tx2">
                <a:lumMod val="10000"/>
                <a:lumOff val="90000"/>
              </a:schemeClr>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KernelMultiplePIMCores!$D$37:$D$38</c:f>
              <c:numCache>
                <c:formatCode>General</c:formatCode>
                <c:ptCount val="2"/>
                <c:pt idx="0">
                  <c:v>1</c:v>
                </c:pt>
                <c:pt idx="1">
                  <c:v>1</c:v>
                </c:pt>
              </c:numCache>
            </c:numRef>
          </c:val>
          <c:extLst>
            <c:ext xmlns:c16="http://schemas.microsoft.com/office/drawing/2014/chart" uri="{C3380CC4-5D6E-409C-BE32-E72D297353CC}">
              <c16:uniqueId val="{00000000-48E7-DC4B-8808-A45C911D83A5}"/>
            </c:ext>
          </c:extLst>
        </c:ser>
        <c:ser>
          <c:idx val="1"/>
          <c:order val="1"/>
          <c:tx>
            <c:strRef>
              <c:f>KernelMultiplePIMCores!$E$36</c:f>
              <c:strCache>
                <c:ptCount val="1"/>
                <c:pt idx="0">
                  <c:v>COO</c:v>
                </c:pt>
              </c:strCache>
            </c:strRef>
          </c:tx>
          <c:spPr>
            <a:solidFill>
              <a:schemeClr val="accent3"/>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KernelMultiplePIMCores!$E$37:$E$38</c:f>
              <c:numCache>
                <c:formatCode>General</c:formatCode>
                <c:ptCount val="2"/>
                <c:pt idx="0">
                  <c:v>42.240001283740384</c:v>
                </c:pt>
                <c:pt idx="1">
                  <c:v>19.968571486161306</c:v>
                </c:pt>
              </c:numCache>
            </c:numRef>
          </c:val>
          <c:extLst>
            <c:ext xmlns:c16="http://schemas.microsoft.com/office/drawing/2014/chart" uri="{C3380CC4-5D6E-409C-BE32-E72D297353CC}">
              <c16:uniqueId val="{00000001-48E7-DC4B-8808-A45C911D83A5}"/>
            </c:ext>
          </c:extLst>
        </c:ser>
        <c:ser>
          <c:idx val="2"/>
          <c:order val="2"/>
          <c:tx>
            <c:strRef>
              <c:f>KernelMultiplePIMCores!$F$36</c:f>
              <c:strCache>
                <c:ptCount val="1"/>
                <c:pt idx="0">
                  <c:v>BCSR</c:v>
                </c:pt>
              </c:strCache>
            </c:strRef>
          </c:tx>
          <c:spPr>
            <a:solidFill>
              <a:schemeClr val="tx2">
                <a:lumMod val="50000"/>
                <a:lumOff val="50000"/>
              </a:schemeClr>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KernelMultiplePIMCores!$F$37:$F$38</c:f>
              <c:numCache>
                <c:formatCode>General</c:formatCode>
                <c:ptCount val="2"/>
                <c:pt idx="0">
                  <c:v>1.1387787153236177</c:v>
                </c:pt>
                <c:pt idx="1">
                  <c:v>0.78890389674978867</c:v>
                </c:pt>
              </c:numCache>
            </c:numRef>
          </c:val>
          <c:extLst>
            <c:ext xmlns:c16="http://schemas.microsoft.com/office/drawing/2014/chart" uri="{C3380CC4-5D6E-409C-BE32-E72D297353CC}">
              <c16:uniqueId val="{00000002-48E7-DC4B-8808-A45C911D83A5}"/>
            </c:ext>
          </c:extLst>
        </c:ser>
        <c:ser>
          <c:idx val="3"/>
          <c:order val="3"/>
          <c:tx>
            <c:strRef>
              <c:f>KernelMultiplePIMCores!$G$36</c:f>
              <c:strCache>
                <c:ptCount val="1"/>
                <c:pt idx="0">
                  <c:v>BCOO</c:v>
                </c:pt>
              </c:strCache>
            </c:strRef>
          </c:tx>
          <c:spPr>
            <a:solidFill>
              <a:schemeClr val="tx2">
                <a:lumMod val="90000"/>
                <a:lumOff val="10000"/>
              </a:schemeClr>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KernelMultiplePIMCores!$G$37:$G$38</c:f>
              <c:numCache>
                <c:formatCode>General</c:formatCode>
                <c:ptCount val="2"/>
                <c:pt idx="0">
                  <c:v>40.075092484337226</c:v>
                </c:pt>
                <c:pt idx="1">
                  <c:v>20.652958296506441</c:v>
                </c:pt>
              </c:numCache>
            </c:numRef>
          </c:val>
          <c:extLst>
            <c:ext xmlns:c16="http://schemas.microsoft.com/office/drawing/2014/chart" uri="{C3380CC4-5D6E-409C-BE32-E72D297353CC}">
              <c16:uniqueId val="{00000003-48E7-DC4B-8808-A45C911D83A5}"/>
            </c:ext>
          </c:extLst>
        </c:ser>
        <c:dLbls>
          <c:showLegendKey val="0"/>
          <c:showVal val="0"/>
          <c:showCatName val="0"/>
          <c:showSerName val="0"/>
          <c:showPercent val="0"/>
          <c:showBubbleSize val="0"/>
        </c:dLbls>
        <c:gapWidth val="109"/>
        <c:overlap val="-14"/>
        <c:axId val="943522560"/>
        <c:axId val="911633824"/>
      </c:barChart>
      <c:catAx>
        <c:axId val="94352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11633824"/>
        <c:crosses val="autoZero"/>
        <c:auto val="1"/>
        <c:lblAlgn val="ctr"/>
        <c:lblOffset val="100"/>
        <c:noMultiLvlLbl val="0"/>
      </c:catAx>
      <c:valAx>
        <c:axId val="91163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r>
                  <a:rPr lang="en-GB" sz="1800">
                    <a:solidFill>
                      <a:schemeClr val="accent4"/>
                    </a:solidFill>
                  </a:rPr>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accent4"/>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43522560"/>
        <c:crosses val="autoZero"/>
        <c:crossBetween val="between"/>
      </c:valAx>
      <c:spPr>
        <a:noFill/>
        <a:ln>
          <a:noFill/>
        </a:ln>
        <a:effectLst/>
      </c:spPr>
    </c:plotArea>
    <c:legend>
      <c:legendPos val="t"/>
      <c:layout>
        <c:manualLayout>
          <c:xMode val="edge"/>
          <c:yMode val="edge"/>
          <c:x val="0.59525958875635143"/>
          <c:y val="0.15967883084972501"/>
          <c:w val="0.38628204543047751"/>
          <c:h val="0.15668790453316764"/>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4"/>
                </a:solidFill>
                <a:latin typeface="Trebuchet MS" panose="020B0703020202090204" pitchFamily="34" charset="0"/>
                <a:ea typeface="+mn-ea"/>
                <a:cs typeface="+mn-cs"/>
              </a:defRPr>
            </a:pPr>
            <a:r>
              <a:rPr lang="en-GB" sz="2400" b="1">
                <a:solidFill>
                  <a:schemeClr val="accent4"/>
                </a:solidFill>
              </a:rPr>
              <a:t>1D</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accent4"/>
              </a:solidFill>
              <a:latin typeface="Trebuchet MS" panose="020B0703020202090204" pitchFamily="34" charset="0"/>
              <a:ea typeface="+mn-ea"/>
              <a:cs typeface="+mn-cs"/>
            </a:defRPr>
          </a:pPr>
          <a:endParaRPr lang="en-GR"/>
        </a:p>
      </c:txPr>
    </c:title>
    <c:autoTitleDeleted val="0"/>
    <c:plotArea>
      <c:layout/>
      <c:barChart>
        <c:barDir val="col"/>
        <c:grouping val="clustered"/>
        <c:varyColors val="0"/>
        <c:ser>
          <c:idx val="0"/>
          <c:order val="0"/>
          <c:tx>
            <c:strRef>
              <c:f>KernelMultiplePIMCores!$D$8</c:f>
              <c:strCache>
                <c:ptCount val="1"/>
                <c:pt idx="0">
                  <c:v>CSR</c:v>
                </c:pt>
              </c:strCache>
            </c:strRef>
          </c:tx>
          <c:spPr>
            <a:solidFill>
              <a:schemeClr val="tx2">
                <a:lumMod val="10000"/>
                <a:lumOff val="90000"/>
              </a:schemeClr>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KernelMultiplePIMCores!$D$9:$D$10</c:f>
              <c:numCache>
                <c:formatCode>General</c:formatCode>
                <c:ptCount val="2"/>
                <c:pt idx="0">
                  <c:v>1</c:v>
                </c:pt>
                <c:pt idx="1">
                  <c:v>1</c:v>
                </c:pt>
              </c:numCache>
            </c:numRef>
          </c:val>
          <c:extLst>
            <c:ext xmlns:c16="http://schemas.microsoft.com/office/drawing/2014/chart" uri="{C3380CC4-5D6E-409C-BE32-E72D297353CC}">
              <c16:uniqueId val="{00000000-2F46-B146-9210-A22CC095B504}"/>
            </c:ext>
          </c:extLst>
        </c:ser>
        <c:ser>
          <c:idx val="1"/>
          <c:order val="1"/>
          <c:tx>
            <c:strRef>
              <c:f>KernelMultiplePIMCores!$E$8</c:f>
              <c:strCache>
                <c:ptCount val="1"/>
                <c:pt idx="0">
                  <c:v>COO</c:v>
                </c:pt>
              </c:strCache>
            </c:strRef>
          </c:tx>
          <c:spPr>
            <a:solidFill>
              <a:schemeClr val="accent3"/>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KernelMultiplePIMCores!$E$9:$E$10</c:f>
              <c:numCache>
                <c:formatCode>General</c:formatCode>
                <c:ptCount val="2"/>
                <c:pt idx="0">
                  <c:v>0.84396151825400001</c:v>
                </c:pt>
                <c:pt idx="1">
                  <c:v>6.8633836214999997</c:v>
                </c:pt>
              </c:numCache>
            </c:numRef>
          </c:val>
          <c:extLst>
            <c:ext xmlns:c16="http://schemas.microsoft.com/office/drawing/2014/chart" uri="{C3380CC4-5D6E-409C-BE32-E72D297353CC}">
              <c16:uniqueId val="{00000001-2F46-B146-9210-A22CC095B504}"/>
            </c:ext>
          </c:extLst>
        </c:ser>
        <c:ser>
          <c:idx val="2"/>
          <c:order val="2"/>
          <c:tx>
            <c:strRef>
              <c:f>KernelMultiplePIMCores!$F$8</c:f>
              <c:strCache>
                <c:ptCount val="1"/>
                <c:pt idx="0">
                  <c:v>BCSR</c:v>
                </c:pt>
              </c:strCache>
            </c:strRef>
          </c:tx>
          <c:spPr>
            <a:solidFill>
              <a:schemeClr val="tx2">
                <a:lumMod val="50000"/>
                <a:lumOff val="50000"/>
              </a:schemeClr>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KernelMultiplePIMCores!$F$9:$F$10</c:f>
              <c:numCache>
                <c:formatCode>General</c:formatCode>
                <c:ptCount val="2"/>
                <c:pt idx="0">
                  <c:v>0.57690997120898502</c:v>
                </c:pt>
                <c:pt idx="1">
                  <c:v>0.45252318829749999</c:v>
                </c:pt>
              </c:numCache>
            </c:numRef>
          </c:val>
          <c:extLst>
            <c:ext xmlns:c16="http://schemas.microsoft.com/office/drawing/2014/chart" uri="{C3380CC4-5D6E-409C-BE32-E72D297353CC}">
              <c16:uniqueId val="{00000002-2F46-B146-9210-A22CC095B504}"/>
            </c:ext>
          </c:extLst>
        </c:ser>
        <c:ser>
          <c:idx val="3"/>
          <c:order val="3"/>
          <c:tx>
            <c:strRef>
              <c:f>KernelMultiplePIMCores!$G$8</c:f>
              <c:strCache>
                <c:ptCount val="1"/>
                <c:pt idx="0">
                  <c:v>BCOO</c:v>
                </c:pt>
              </c:strCache>
            </c:strRef>
          </c:tx>
          <c:spPr>
            <a:solidFill>
              <a:schemeClr val="tx2">
                <a:lumMod val="90000"/>
                <a:lumOff val="10000"/>
              </a:schemeClr>
            </a:solidFill>
            <a:ln w="25400">
              <a:solidFill>
                <a:schemeClr val="tx1"/>
              </a:solidFill>
            </a:ln>
            <a:effectLst/>
          </c:spPr>
          <c:invertIfNegative val="0"/>
          <c:cat>
            <c:strRef>
              <c:f>KernelMultiplePIMCores!$C$9:$C$10</c:f>
              <c:strCache>
                <c:ptCount val="2"/>
                <c:pt idx="0">
                  <c:v>regular matrices</c:v>
                </c:pt>
                <c:pt idx="1">
                  <c:v>scale-free matrices</c:v>
                </c:pt>
              </c:strCache>
            </c:strRef>
          </c:cat>
          <c:val>
            <c:numRef>
              <c:f>KernelMultiplePIMCores!$G$9:$G$10</c:f>
              <c:numCache>
                <c:formatCode>General</c:formatCode>
                <c:ptCount val="2"/>
                <c:pt idx="0">
                  <c:v>0.73398575200000005</c:v>
                </c:pt>
                <c:pt idx="1">
                  <c:v>6.1851559790400001</c:v>
                </c:pt>
              </c:numCache>
            </c:numRef>
          </c:val>
          <c:extLst>
            <c:ext xmlns:c16="http://schemas.microsoft.com/office/drawing/2014/chart" uri="{C3380CC4-5D6E-409C-BE32-E72D297353CC}">
              <c16:uniqueId val="{00000003-2F46-B146-9210-A22CC095B504}"/>
            </c:ext>
          </c:extLst>
        </c:ser>
        <c:dLbls>
          <c:showLegendKey val="0"/>
          <c:showVal val="0"/>
          <c:showCatName val="0"/>
          <c:showSerName val="0"/>
          <c:showPercent val="0"/>
          <c:showBubbleSize val="0"/>
        </c:dLbls>
        <c:gapWidth val="109"/>
        <c:overlap val="-14"/>
        <c:axId val="870424560"/>
        <c:axId val="878355680"/>
      </c:barChart>
      <c:catAx>
        <c:axId val="87042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8355680"/>
        <c:crosses val="autoZero"/>
        <c:auto val="1"/>
        <c:lblAlgn val="ctr"/>
        <c:lblOffset val="100"/>
        <c:noMultiLvlLbl val="0"/>
      </c:catAx>
      <c:valAx>
        <c:axId val="87835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r>
                  <a:rPr lang="en-GB" sz="1800"/>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0424560"/>
        <c:crosses val="autoZero"/>
        <c:crossBetween val="between"/>
      </c:valAx>
      <c:spPr>
        <a:noFill/>
        <a:ln>
          <a:noFill/>
        </a:ln>
        <a:effectLst/>
      </c:spPr>
    </c:plotArea>
    <c:legend>
      <c:legendPos val="t"/>
      <c:layout>
        <c:manualLayout>
          <c:xMode val="edge"/>
          <c:yMode val="edge"/>
          <c:x val="0.18537680940593257"/>
          <c:y val="0.13092765702885176"/>
          <c:w val="0.3908208304301109"/>
          <c:h val="0.26623480745184563"/>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accent5"/>
                </a:solidFill>
                <a:latin typeface="Trebuchet MS" panose="020B0703020202090204" pitchFamily="34" charset="0"/>
                <a:ea typeface="+mn-ea"/>
                <a:cs typeface="+mn-cs"/>
              </a:defRPr>
            </a:pPr>
            <a:r>
              <a:rPr lang="en-GB" sz="2000" b="1" dirty="0">
                <a:solidFill>
                  <a:schemeClr val="accent5"/>
                </a:solidFill>
              </a:rPr>
              <a:t>2D Equally-Sized </a:t>
            </a:r>
          </a:p>
        </c:rich>
      </c:tx>
      <c:layout>
        <c:manualLayout>
          <c:xMode val="edge"/>
          <c:yMode val="edge"/>
          <c:x val="0.30611194424631349"/>
          <c:y val="1.915275934205998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accent5"/>
              </a:solidFill>
              <a:latin typeface="Trebuchet MS" panose="020B0703020202090204" pitchFamily="34" charset="0"/>
              <a:ea typeface="+mn-ea"/>
              <a:cs typeface="+mn-cs"/>
            </a:defRPr>
          </a:pPr>
          <a:endParaRPr lang="en-GR"/>
        </a:p>
      </c:txPr>
    </c:title>
    <c:autoTitleDeleted val="0"/>
    <c:plotArea>
      <c:layout/>
      <c:barChart>
        <c:barDir val="col"/>
        <c:grouping val="clustered"/>
        <c:varyColors val="0"/>
        <c:ser>
          <c:idx val="0"/>
          <c:order val="0"/>
          <c:tx>
            <c:strRef>
              <c:f>KernelMultiplePIMCores!$D$19</c:f>
              <c:strCache>
                <c:ptCount val="1"/>
                <c:pt idx="0">
                  <c:v>CSR</c:v>
                </c:pt>
              </c:strCache>
            </c:strRef>
          </c:tx>
          <c:spPr>
            <a:solidFill>
              <a:schemeClr val="tx2">
                <a:lumMod val="10000"/>
                <a:lumOff val="90000"/>
              </a:schemeClr>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KernelMultiplePIMCores!$D$20:$D$21</c:f>
              <c:numCache>
                <c:formatCode>General</c:formatCode>
                <c:ptCount val="2"/>
                <c:pt idx="0">
                  <c:v>1</c:v>
                </c:pt>
                <c:pt idx="1">
                  <c:v>1</c:v>
                </c:pt>
              </c:numCache>
            </c:numRef>
          </c:val>
          <c:extLst>
            <c:ext xmlns:c16="http://schemas.microsoft.com/office/drawing/2014/chart" uri="{C3380CC4-5D6E-409C-BE32-E72D297353CC}">
              <c16:uniqueId val="{00000000-EBF2-EE4C-93CC-63A45B6BB7EF}"/>
            </c:ext>
          </c:extLst>
        </c:ser>
        <c:ser>
          <c:idx val="1"/>
          <c:order val="1"/>
          <c:tx>
            <c:strRef>
              <c:f>KernelMultiplePIMCores!$E$19</c:f>
              <c:strCache>
                <c:ptCount val="1"/>
                <c:pt idx="0">
                  <c:v>COO</c:v>
                </c:pt>
              </c:strCache>
            </c:strRef>
          </c:tx>
          <c:spPr>
            <a:solidFill>
              <a:schemeClr val="accent3"/>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KernelMultiplePIMCores!$E$20:$E$21</c:f>
              <c:numCache>
                <c:formatCode>General</c:formatCode>
                <c:ptCount val="2"/>
                <c:pt idx="0">
                  <c:v>1.0236112181695003</c:v>
                </c:pt>
                <c:pt idx="1">
                  <c:v>1.2314724739811689</c:v>
                </c:pt>
              </c:numCache>
            </c:numRef>
          </c:val>
          <c:extLst>
            <c:ext xmlns:c16="http://schemas.microsoft.com/office/drawing/2014/chart" uri="{C3380CC4-5D6E-409C-BE32-E72D297353CC}">
              <c16:uniqueId val="{00000001-EBF2-EE4C-93CC-63A45B6BB7EF}"/>
            </c:ext>
          </c:extLst>
        </c:ser>
        <c:ser>
          <c:idx val="2"/>
          <c:order val="2"/>
          <c:tx>
            <c:strRef>
              <c:f>KernelMultiplePIMCores!$F$19</c:f>
              <c:strCache>
                <c:ptCount val="1"/>
                <c:pt idx="0">
                  <c:v>BCSR</c:v>
                </c:pt>
              </c:strCache>
            </c:strRef>
          </c:tx>
          <c:spPr>
            <a:solidFill>
              <a:schemeClr val="tx2">
                <a:lumMod val="50000"/>
                <a:lumOff val="50000"/>
              </a:schemeClr>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KernelMultiplePIMCores!$F$20:$F$21</c:f>
              <c:numCache>
                <c:formatCode>General</c:formatCode>
                <c:ptCount val="2"/>
                <c:pt idx="0">
                  <c:v>0.75497412418728804</c:v>
                </c:pt>
                <c:pt idx="1">
                  <c:v>0.60927785336212681</c:v>
                </c:pt>
              </c:numCache>
            </c:numRef>
          </c:val>
          <c:extLst>
            <c:ext xmlns:c16="http://schemas.microsoft.com/office/drawing/2014/chart" uri="{C3380CC4-5D6E-409C-BE32-E72D297353CC}">
              <c16:uniqueId val="{00000002-EBF2-EE4C-93CC-63A45B6BB7EF}"/>
            </c:ext>
          </c:extLst>
        </c:ser>
        <c:ser>
          <c:idx val="3"/>
          <c:order val="3"/>
          <c:tx>
            <c:strRef>
              <c:f>KernelMultiplePIMCores!$G$19</c:f>
              <c:strCache>
                <c:ptCount val="1"/>
                <c:pt idx="0">
                  <c:v>BCOO</c:v>
                </c:pt>
              </c:strCache>
            </c:strRef>
          </c:tx>
          <c:spPr>
            <a:solidFill>
              <a:schemeClr val="tx2">
                <a:lumMod val="90000"/>
                <a:lumOff val="10000"/>
              </a:schemeClr>
            </a:solidFill>
            <a:ln w="25400">
              <a:solidFill>
                <a:schemeClr val="tx2"/>
              </a:solidFill>
            </a:ln>
            <a:effectLst/>
          </c:spPr>
          <c:invertIfNegative val="0"/>
          <c:cat>
            <c:strRef>
              <c:f>KernelMultiplePIMCores!$C$20:$C$21</c:f>
              <c:strCache>
                <c:ptCount val="2"/>
                <c:pt idx="0">
                  <c:v>regular matrices</c:v>
                </c:pt>
                <c:pt idx="1">
                  <c:v>scale-free matrices</c:v>
                </c:pt>
              </c:strCache>
            </c:strRef>
          </c:cat>
          <c:val>
            <c:numRef>
              <c:f>KernelMultiplePIMCores!$G$20:$G$21</c:f>
              <c:numCache>
                <c:formatCode>General</c:formatCode>
                <c:ptCount val="2"/>
                <c:pt idx="0">
                  <c:v>0.85746139347817263</c:v>
                </c:pt>
                <c:pt idx="1">
                  <c:v>0.94399869121300362</c:v>
                </c:pt>
              </c:numCache>
            </c:numRef>
          </c:val>
          <c:extLst>
            <c:ext xmlns:c16="http://schemas.microsoft.com/office/drawing/2014/chart" uri="{C3380CC4-5D6E-409C-BE32-E72D297353CC}">
              <c16:uniqueId val="{00000003-EBF2-EE4C-93CC-63A45B6BB7EF}"/>
            </c:ext>
          </c:extLst>
        </c:ser>
        <c:dLbls>
          <c:showLegendKey val="0"/>
          <c:showVal val="0"/>
          <c:showCatName val="0"/>
          <c:showSerName val="0"/>
          <c:showPercent val="0"/>
          <c:showBubbleSize val="0"/>
        </c:dLbls>
        <c:gapWidth val="109"/>
        <c:overlap val="-14"/>
        <c:axId val="878440256"/>
        <c:axId val="877947472"/>
      </c:barChart>
      <c:catAx>
        <c:axId val="87844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7947472"/>
        <c:crosses val="autoZero"/>
        <c:auto val="1"/>
        <c:lblAlgn val="ctr"/>
        <c:lblOffset val="100"/>
        <c:noMultiLvlLbl val="0"/>
      </c:catAx>
      <c:valAx>
        <c:axId val="877947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r>
                  <a:rPr lang="en-GB" sz="1800"/>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8440256"/>
        <c:crosses val="autoZero"/>
        <c:crossBetween val="between"/>
      </c:valAx>
      <c:spPr>
        <a:noFill/>
        <a:ln>
          <a:noFill/>
        </a:ln>
        <a:effectLst/>
      </c:spPr>
    </c:plotArea>
    <c:legend>
      <c:legendPos val="t"/>
      <c:layout>
        <c:manualLayout>
          <c:xMode val="edge"/>
          <c:yMode val="edge"/>
          <c:x val="0.19339970924134137"/>
          <c:y val="0.12945832628510112"/>
          <c:w val="0.40899236682825213"/>
          <c:h val="0.20968526386193526"/>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accent6"/>
                </a:solidFill>
                <a:latin typeface="Trebuchet MS" panose="020B0703020202090204" pitchFamily="34" charset="0"/>
                <a:ea typeface="+mn-ea"/>
                <a:cs typeface="+mn-cs"/>
              </a:defRPr>
            </a:pPr>
            <a:r>
              <a:rPr lang="en-GB" sz="2000" b="1" dirty="0">
                <a:solidFill>
                  <a:schemeClr val="accent6"/>
                </a:solidFill>
              </a:rPr>
              <a:t>2D Equally-Wide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accent6"/>
              </a:solidFill>
              <a:latin typeface="Trebuchet MS" panose="020B0703020202090204" pitchFamily="34" charset="0"/>
              <a:ea typeface="+mn-ea"/>
              <a:cs typeface="+mn-cs"/>
            </a:defRPr>
          </a:pPr>
          <a:endParaRPr lang="en-GR"/>
        </a:p>
      </c:txPr>
    </c:title>
    <c:autoTitleDeleted val="0"/>
    <c:plotArea>
      <c:layout/>
      <c:barChart>
        <c:barDir val="col"/>
        <c:grouping val="clustered"/>
        <c:varyColors val="0"/>
        <c:ser>
          <c:idx val="0"/>
          <c:order val="0"/>
          <c:tx>
            <c:strRef>
              <c:f>KernelMultiplePIMCores!$D$28</c:f>
              <c:strCache>
                <c:ptCount val="1"/>
                <c:pt idx="0">
                  <c:v>CSR</c:v>
                </c:pt>
              </c:strCache>
            </c:strRef>
          </c:tx>
          <c:spPr>
            <a:solidFill>
              <a:schemeClr val="tx2">
                <a:lumMod val="10000"/>
                <a:lumOff val="90000"/>
              </a:schemeClr>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KernelMultiplePIMCores!$D$29:$D$30</c:f>
              <c:numCache>
                <c:formatCode>General</c:formatCode>
                <c:ptCount val="2"/>
                <c:pt idx="0">
                  <c:v>1</c:v>
                </c:pt>
                <c:pt idx="1">
                  <c:v>1</c:v>
                </c:pt>
              </c:numCache>
            </c:numRef>
          </c:val>
          <c:extLst>
            <c:ext xmlns:c16="http://schemas.microsoft.com/office/drawing/2014/chart" uri="{C3380CC4-5D6E-409C-BE32-E72D297353CC}">
              <c16:uniqueId val="{00000000-4FBE-6B4C-B700-24E2CA63DC03}"/>
            </c:ext>
          </c:extLst>
        </c:ser>
        <c:ser>
          <c:idx val="1"/>
          <c:order val="1"/>
          <c:tx>
            <c:strRef>
              <c:f>KernelMultiplePIMCores!$E$28</c:f>
              <c:strCache>
                <c:ptCount val="1"/>
                <c:pt idx="0">
                  <c:v>COO</c:v>
                </c:pt>
              </c:strCache>
            </c:strRef>
          </c:tx>
          <c:spPr>
            <a:solidFill>
              <a:schemeClr val="accent3"/>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KernelMultiplePIMCores!$E$29:$E$30</c:f>
              <c:numCache>
                <c:formatCode>General</c:formatCode>
                <c:ptCount val="2"/>
                <c:pt idx="0">
                  <c:v>44.021000300128428</c:v>
                </c:pt>
                <c:pt idx="1">
                  <c:v>22.409233598906315</c:v>
                </c:pt>
              </c:numCache>
            </c:numRef>
          </c:val>
          <c:extLst>
            <c:ext xmlns:c16="http://schemas.microsoft.com/office/drawing/2014/chart" uri="{C3380CC4-5D6E-409C-BE32-E72D297353CC}">
              <c16:uniqueId val="{00000001-4FBE-6B4C-B700-24E2CA63DC03}"/>
            </c:ext>
          </c:extLst>
        </c:ser>
        <c:ser>
          <c:idx val="2"/>
          <c:order val="2"/>
          <c:tx>
            <c:strRef>
              <c:f>KernelMultiplePIMCores!$F$28</c:f>
              <c:strCache>
                <c:ptCount val="1"/>
                <c:pt idx="0">
                  <c:v>BCSR</c:v>
                </c:pt>
              </c:strCache>
            </c:strRef>
          </c:tx>
          <c:spPr>
            <a:solidFill>
              <a:schemeClr val="tx2">
                <a:lumMod val="50000"/>
                <a:lumOff val="50000"/>
              </a:schemeClr>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KernelMultiplePIMCores!$F$29:$F$30</c:f>
              <c:numCache>
                <c:formatCode>General</c:formatCode>
                <c:ptCount val="2"/>
                <c:pt idx="0">
                  <c:v>1.1764397773539697</c:v>
                </c:pt>
                <c:pt idx="1">
                  <c:v>0.85832030289120986</c:v>
                </c:pt>
              </c:numCache>
            </c:numRef>
          </c:val>
          <c:extLst>
            <c:ext xmlns:c16="http://schemas.microsoft.com/office/drawing/2014/chart" uri="{C3380CC4-5D6E-409C-BE32-E72D297353CC}">
              <c16:uniqueId val="{00000002-4FBE-6B4C-B700-24E2CA63DC03}"/>
            </c:ext>
          </c:extLst>
        </c:ser>
        <c:ser>
          <c:idx val="3"/>
          <c:order val="3"/>
          <c:tx>
            <c:strRef>
              <c:f>KernelMultiplePIMCores!$G$28</c:f>
              <c:strCache>
                <c:ptCount val="1"/>
                <c:pt idx="0">
                  <c:v>BCOO</c:v>
                </c:pt>
              </c:strCache>
            </c:strRef>
          </c:tx>
          <c:spPr>
            <a:solidFill>
              <a:schemeClr val="tx2">
                <a:lumMod val="90000"/>
                <a:lumOff val="10000"/>
              </a:schemeClr>
            </a:solidFill>
            <a:ln w="25400">
              <a:solidFill>
                <a:schemeClr val="tx2"/>
              </a:solidFill>
            </a:ln>
            <a:effectLst/>
          </c:spPr>
          <c:invertIfNegative val="0"/>
          <c:cat>
            <c:strRef>
              <c:f>KernelMultiplePIMCores!$C$29:$C$30</c:f>
              <c:strCache>
                <c:ptCount val="2"/>
                <c:pt idx="0">
                  <c:v>regular matrices</c:v>
                </c:pt>
                <c:pt idx="1">
                  <c:v>scale-free matrices</c:v>
                </c:pt>
              </c:strCache>
            </c:strRef>
          </c:cat>
          <c:val>
            <c:numRef>
              <c:f>KernelMultiplePIMCores!$G$29:$G$30</c:f>
              <c:numCache>
                <c:formatCode>General</c:formatCode>
                <c:ptCount val="2"/>
                <c:pt idx="0">
                  <c:v>46.478507617387173</c:v>
                </c:pt>
                <c:pt idx="1">
                  <c:v>23.939705926711326</c:v>
                </c:pt>
              </c:numCache>
            </c:numRef>
          </c:val>
          <c:extLst>
            <c:ext xmlns:c16="http://schemas.microsoft.com/office/drawing/2014/chart" uri="{C3380CC4-5D6E-409C-BE32-E72D297353CC}">
              <c16:uniqueId val="{00000003-4FBE-6B4C-B700-24E2CA63DC03}"/>
            </c:ext>
          </c:extLst>
        </c:ser>
        <c:dLbls>
          <c:showLegendKey val="0"/>
          <c:showVal val="0"/>
          <c:showCatName val="0"/>
          <c:showSerName val="0"/>
          <c:showPercent val="0"/>
          <c:showBubbleSize val="0"/>
        </c:dLbls>
        <c:gapWidth val="109"/>
        <c:overlap val="-14"/>
        <c:axId val="876577216"/>
        <c:axId val="876374256"/>
      </c:barChart>
      <c:catAx>
        <c:axId val="87657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6374256"/>
        <c:crosses val="autoZero"/>
        <c:auto val="1"/>
        <c:lblAlgn val="ctr"/>
        <c:lblOffset val="100"/>
        <c:noMultiLvlLbl val="0"/>
      </c:catAx>
      <c:valAx>
        <c:axId val="87637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r>
                  <a:rPr lang="en-GB" sz="1800"/>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876577216"/>
        <c:crosses val="autoZero"/>
        <c:crossBetween val="between"/>
      </c:valAx>
      <c:spPr>
        <a:noFill/>
        <a:ln>
          <a:noFill/>
        </a:ln>
        <a:effectLst/>
      </c:spPr>
    </c:plotArea>
    <c:legend>
      <c:legendPos val="t"/>
      <c:layout>
        <c:manualLayout>
          <c:xMode val="edge"/>
          <c:yMode val="edge"/>
          <c:x val="0.60258753480223515"/>
          <c:y val="0.17315770094304436"/>
          <c:w val="0.38666539557800544"/>
          <c:h val="0.22479843728492901"/>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2"/>
                </a:solidFill>
                <a:latin typeface="Trebuchet MS" panose="020B0703020202090204" pitchFamily="34" charset="0"/>
                <a:ea typeface="+mn-ea"/>
                <a:cs typeface="+mn-cs"/>
              </a:defRPr>
            </a:pPr>
            <a:r>
              <a:rPr lang="en-GB" sz="2000" b="1">
                <a:solidFill>
                  <a:schemeClr val="tx2"/>
                </a:solidFill>
              </a:rPr>
              <a:t>2D Variable-Sized</a:t>
            </a:r>
          </a:p>
        </c:rich>
      </c:tx>
      <c:layout>
        <c:manualLayout>
          <c:xMode val="edge"/>
          <c:yMode val="edge"/>
          <c:x val="0.32925820509839954"/>
          <c:y val="2.8617493400513085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2"/>
              </a:solidFill>
              <a:latin typeface="Trebuchet MS" panose="020B0703020202090204" pitchFamily="34" charset="0"/>
              <a:ea typeface="+mn-ea"/>
              <a:cs typeface="+mn-cs"/>
            </a:defRPr>
          </a:pPr>
          <a:endParaRPr lang="en-GR"/>
        </a:p>
      </c:txPr>
    </c:title>
    <c:autoTitleDeleted val="0"/>
    <c:plotArea>
      <c:layout/>
      <c:barChart>
        <c:barDir val="col"/>
        <c:grouping val="clustered"/>
        <c:varyColors val="0"/>
        <c:ser>
          <c:idx val="0"/>
          <c:order val="0"/>
          <c:tx>
            <c:strRef>
              <c:f>KernelMultiplePIMCores!$D$36</c:f>
              <c:strCache>
                <c:ptCount val="1"/>
                <c:pt idx="0">
                  <c:v>CSR</c:v>
                </c:pt>
              </c:strCache>
            </c:strRef>
          </c:tx>
          <c:spPr>
            <a:solidFill>
              <a:schemeClr val="tx2">
                <a:lumMod val="10000"/>
                <a:lumOff val="90000"/>
              </a:schemeClr>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KernelMultiplePIMCores!$D$37:$D$38</c:f>
              <c:numCache>
                <c:formatCode>General</c:formatCode>
                <c:ptCount val="2"/>
                <c:pt idx="0">
                  <c:v>1</c:v>
                </c:pt>
                <c:pt idx="1">
                  <c:v>1</c:v>
                </c:pt>
              </c:numCache>
            </c:numRef>
          </c:val>
          <c:extLst>
            <c:ext xmlns:c16="http://schemas.microsoft.com/office/drawing/2014/chart" uri="{C3380CC4-5D6E-409C-BE32-E72D297353CC}">
              <c16:uniqueId val="{00000000-6C6E-4844-94A7-159D9DDAC8AA}"/>
            </c:ext>
          </c:extLst>
        </c:ser>
        <c:ser>
          <c:idx val="1"/>
          <c:order val="1"/>
          <c:tx>
            <c:strRef>
              <c:f>KernelMultiplePIMCores!$E$36</c:f>
              <c:strCache>
                <c:ptCount val="1"/>
                <c:pt idx="0">
                  <c:v>COO</c:v>
                </c:pt>
              </c:strCache>
            </c:strRef>
          </c:tx>
          <c:spPr>
            <a:solidFill>
              <a:schemeClr val="accent3"/>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KernelMultiplePIMCores!$E$37:$E$38</c:f>
              <c:numCache>
                <c:formatCode>General</c:formatCode>
                <c:ptCount val="2"/>
                <c:pt idx="0">
                  <c:v>42.240001283740384</c:v>
                </c:pt>
                <c:pt idx="1">
                  <c:v>19.968571486161306</c:v>
                </c:pt>
              </c:numCache>
            </c:numRef>
          </c:val>
          <c:extLst>
            <c:ext xmlns:c16="http://schemas.microsoft.com/office/drawing/2014/chart" uri="{C3380CC4-5D6E-409C-BE32-E72D297353CC}">
              <c16:uniqueId val="{00000001-6C6E-4844-94A7-159D9DDAC8AA}"/>
            </c:ext>
          </c:extLst>
        </c:ser>
        <c:ser>
          <c:idx val="2"/>
          <c:order val="2"/>
          <c:tx>
            <c:strRef>
              <c:f>KernelMultiplePIMCores!$F$36</c:f>
              <c:strCache>
                <c:ptCount val="1"/>
                <c:pt idx="0">
                  <c:v>BCSR</c:v>
                </c:pt>
              </c:strCache>
            </c:strRef>
          </c:tx>
          <c:spPr>
            <a:solidFill>
              <a:schemeClr val="tx2">
                <a:lumMod val="50000"/>
                <a:lumOff val="50000"/>
              </a:schemeClr>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KernelMultiplePIMCores!$F$37:$F$38</c:f>
              <c:numCache>
                <c:formatCode>General</c:formatCode>
                <c:ptCount val="2"/>
                <c:pt idx="0">
                  <c:v>1.1387787153236177</c:v>
                </c:pt>
                <c:pt idx="1">
                  <c:v>0.78890389674978867</c:v>
                </c:pt>
              </c:numCache>
            </c:numRef>
          </c:val>
          <c:extLst>
            <c:ext xmlns:c16="http://schemas.microsoft.com/office/drawing/2014/chart" uri="{C3380CC4-5D6E-409C-BE32-E72D297353CC}">
              <c16:uniqueId val="{00000002-6C6E-4844-94A7-159D9DDAC8AA}"/>
            </c:ext>
          </c:extLst>
        </c:ser>
        <c:ser>
          <c:idx val="3"/>
          <c:order val="3"/>
          <c:tx>
            <c:strRef>
              <c:f>KernelMultiplePIMCores!$G$36</c:f>
              <c:strCache>
                <c:ptCount val="1"/>
                <c:pt idx="0">
                  <c:v>BCOO</c:v>
                </c:pt>
              </c:strCache>
            </c:strRef>
          </c:tx>
          <c:spPr>
            <a:solidFill>
              <a:schemeClr val="tx2">
                <a:lumMod val="90000"/>
                <a:lumOff val="10000"/>
              </a:schemeClr>
            </a:solidFill>
            <a:ln w="25400">
              <a:solidFill>
                <a:schemeClr val="tx2"/>
              </a:solidFill>
            </a:ln>
            <a:effectLst/>
          </c:spPr>
          <c:invertIfNegative val="0"/>
          <c:cat>
            <c:strRef>
              <c:f>KernelMultiplePIMCores!$C$37:$C$38</c:f>
              <c:strCache>
                <c:ptCount val="2"/>
                <c:pt idx="0">
                  <c:v>regular matrices</c:v>
                </c:pt>
                <c:pt idx="1">
                  <c:v>scale-free matrices</c:v>
                </c:pt>
              </c:strCache>
            </c:strRef>
          </c:cat>
          <c:val>
            <c:numRef>
              <c:f>KernelMultiplePIMCores!$G$37:$G$38</c:f>
              <c:numCache>
                <c:formatCode>General</c:formatCode>
                <c:ptCount val="2"/>
                <c:pt idx="0">
                  <c:v>40.075092484337226</c:v>
                </c:pt>
                <c:pt idx="1">
                  <c:v>20.652958296506441</c:v>
                </c:pt>
              </c:numCache>
            </c:numRef>
          </c:val>
          <c:extLst>
            <c:ext xmlns:c16="http://schemas.microsoft.com/office/drawing/2014/chart" uri="{C3380CC4-5D6E-409C-BE32-E72D297353CC}">
              <c16:uniqueId val="{00000003-6C6E-4844-94A7-159D9DDAC8AA}"/>
            </c:ext>
          </c:extLst>
        </c:ser>
        <c:dLbls>
          <c:showLegendKey val="0"/>
          <c:showVal val="0"/>
          <c:showCatName val="0"/>
          <c:showSerName val="0"/>
          <c:showPercent val="0"/>
          <c:showBubbleSize val="0"/>
        </c:dLbls>
        <c:gapWidth val="109"/>
        <c:overlap val="-14"/>
        <c:axId val="943522560"/>
        <c:axId val="911633824"/>
      </c:barChart>
      <c:catAx>
        <c:axId val="94352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11633824"/>
        <c:crosses val="autoZero"/>
        <c:auto val="1"/>
        <c:lblAlgn val="ctr"/>
        <c:lblOffset val="100"/>
        <c:noMultiLvlLbl val="0"/>
      </c:catAx>
      <c:valAx>
        <c:axId val="91163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r>
                  <a:rPr lang="en-GB" sz="1800"/>
                  <a:t>Speedup</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43522560"/>
        <c:crosses val="autoZero"/>
        <c:crossBetween val="between"/>
      </c:valAx>
      <c:spPr>
        <a:noFill/>
        <a:ln>
          <a:noFill/>
        </a:ln>
        <a:effectLst/>
      </c:spPr>
    </c:plotArea>
    <c:legend>
      <c:legendPos val="t"/>
      <c:layout>
        <c:manualLayout>
          <c:xMode val="edge"/>
          <c:yMode val="edge"/>
          <c:x val="0.59525958875635143"/>
          <c:y val="0.15967883084972501"/>
          <c:w val="0.38628204543047751"/>
          <c:h val="0.15668790453316764"/>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703020202090204" pitchFamily="34" charset="0"/>
        </a:defRPr>
      </a:pPr>
      <a:endParaRPr lang="en-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1"/>
        <c:ser>
          <c:idx val="0"/>
          <c:order val="0"/>
          <c:tx>
            <c:v>load</c:v>
          </c:tx>
          <c:spPr>
            <a:solidFill>
              <a:srgbClr val="EAEAEA"/>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'1D-vs-2D'!$D$67:$D$85</c:f>
              <c:numCache>
                <c:formatCode>General</c:formatCode>
                <c:ptCount val="19"/>
                <c:pt idx="0">
                  <c:v>0.80335386996607905</c:v>
                </c:pt>
                <c:pt idx="1">
                  <c:v>1.4838781042484399</c:v>
                </c:pt>
                <c:pt idx="2">
                  <c:v>1.7010688418895401</c:v>
                </c:pt>
                <c:pt idx="3">
                  <c:v>2.06800332856989</c:v>
                </c:pt>
                <c:pt idx="5">
                  <c:v>0.32436686829984102</c:v>
                </c:pt>
                <c:pt idx="6">
                  <c:v>0.53360450142235405</c:v>
                </c:pt>
                <c:pt idx="7">
                  <c:v>0.60429744612940794</c:v>
                </c:pt>
                <c:pt idx="8">
                  <c:v>0.72195214095584404</c:v>
                </c:pt>
                <c:pt idx="10">
                  <c:v>0.124902740455253</c:v>
                </c:pt>
                <c:pt idx="11">
                  <c:v>0.224839123805994</c:v>
                </c:pt>
                <c:pt idx="12">
                  <c:v>0.27171885395163098</c:v>
                </c:pt>
                <c:pt idx="13">
                  <c:v>0.32484934313682001</c:v>
                </c:pt>
                <c:pt idx="15">
                  <c:v>0.14915580342006801</c:v>
                </c:pt>
                <c:pt idx="16">
                  <c:v>0.257259131370703</c:v>
                </c:pt>
                <c:pt idx="17">
                  <c:v>0.29956332239841998</c:v>
                </c:pt>
                <c:pt idx="18">
                  <c:v>0.42156354583060301</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0-6984-354C-8155-51C160F94499}"/>
            </c:ext>
          </c:extLst>
        </c:ser>
        <c:ser>
          <c:idx val="1"/>
          <c:order val="1"/>
          <c:tx>
            <c:v>kernel</c:v>
          </c:tx>
          <c:spPr>
            <a:solidFill>
              <a:srgbClr val="1B587C"/>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'1D-vs-2D'!$E$67:$E$85</c:f>
              <c:numCache>
                <c:formatCode>General</c:formatCode>
                <c:ptCount val="19"/>
                <c:pt idx="0">
                  <c:v>0.123202186830513</c:v>
                </c:pt>
                <c:pt idx="1">
                  <c:v>6.9690671967456402E-2</c:v>
                </c:pt>
                <c:pt idx="2">
                  <c:v>4.0440580090729601E-2</c:v>
                </c:pt>
                <c:pt idx="3">
                  <c:v>2.75200195004414E-2</c:v>
                </c:pt>
                <c:pt idx="5">
                  <c:v>0.47494265526374801</c:v>
                </c:pt>
                <c:pt idx="6">
                  <c:v>0.32395101012629601</c:v>
                </c:pt>
                <c:pt idx="7">
                  <c:v>0.20892404227255601</c:v>
                </c:pt>
                <c:pt idx="8">
                  <c:v>0.15894997792325799</c:v>
                </c:pt>
                <c:pt idx="10">
                  <c:v>0.101106464733227</c:v>
                </c:pt>
                <c:pt idx="11">
                  <c:v>6.6657522927664706E-2</c:v>
                </c:pt>
                <c:pt idx="12">
                  <c:v>4.7210198016842897E-2</c:v>
                </c:pt>
                <c:pt idx="13">
                  <c:v>3.9678602892176701E-2</c:v>
                </c:pt>
                <c:pt idx="15">
                  <c:v>8.5476873008956705E-2</c:v>
                </c:pt>
                <c:pt idx="16">
                  <c:v>5.66768359257818E-2</c:v>
                </c:pt>
                <c:pt idx="17">
                  <c:v>4.1960658797871697E-2</c:v>
                </c:pt>
                <c:pt idx="18">
                  <c:v>3.9371004829744899E-2</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1-6984-354C-8155-51C160F94499}"/>
            </c:ext>
          </c:extLst>
        </c:ser>
        <c:ser>
          <c:idx val="2"/>
          <c:order val="2"/>
          <c:tx>
            <c:v>retrieve</c:v>
          </c:tx>
          <c:spPr>
            <a:solidFill>
              <a:srgbClr val="C4E1F2"/>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'1D-vs-2D'!$F$67:$F$85</c:f>
              <c:numCache>
                <c:formatCode>General</c:formatCode>
                <c:ptCount val="19"/>
                <c:pt idx="0">
                  <c:v>7.32269040511105E-2</c:v>
                </c:pt>
                <c:pt idx="1">
                  <c:v>9.24138439981603E-2</c:v>
                </c:pt>
                <c:pt idx="2">
                  <c:v>7.92403468386534E-2</c:v>
                </c:pt>
                <c:pt idx="3">
                  <c:v>7.5744395186707003E-2</c:v>
                </c:pt>
                <c:pt idx="5">
                  <c:v>0.1167735773749</c:v>
                </c:pt>
                <c:pt idx="6">
                  <c:v>0.11316505045021</c:v>
                </c:pt>
                <c:pt idx="7">
                  <c:v>8.2848372041259499E-2</c:v>
                </c:pt>
                <c:pt idx="8">
                  <c:v>7.1002402727300296E-2</c:v>
                </c:pt>
                <c:pt idx="10">
                  <c:v>0.62081698203242397</c:v>
                </c:pt>
                <c:pt idx="11">
                  <c:v>0.838218923191559</c:v>
                </c:pt>
                <c:pt idx="12">
                  <c:v>0.80846666748491702</c:v>
                </c:pt>
                <c:pt idx="13">
                  <c:v>0.92039651945364698</c:v>
                </c:pt>
                <c:pt idx="15">
                  <c:v>0.60807163421370602</c:v>
                </c:pt>
                <c:pt idx="16">
                  <c:v>0.77083986594592502</c:v>
                </c:pt>
                <c:pt idx="17">
                  <c:v>0.77649068446945002</c:v>
                </c:pt>
                <c:pt idx="18">
                  <c:v>0.91829288909509099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2-6984-354C-8155-51C160F94499}"/>
            </c:ext>
          </c:extLst>
        </c:ser>
        <c:ser>
          <c:idx val="3"/>
          <c:order val="3"/>
          <c:tx>
            <c:v>merge</c:v>
          </c:tx>
          <c:spPr>
            <a:solidFill>
              <a:srgbClr val="656565"/>
            </a:solidFill>
            <a:ln w="25400">
              <a:solidFill>
                <a:schemeClr val="tx2"/>
              </a:solidFill>
            </a:ln>
            <a:effectLst/>
          </c:spPr>
          <c:invertIfNegative val="1"/>
          <c:cat>
            <c:numRef>
              <c:f>'1D-vs-2D'!$C$67:$C$85</c:f>
              <c:numCache>
                <c:formatCode>General</c:formatCode>
                <c:ptCount val="19"/>
                <c:pt idx="0">
                  <c:v>256</c:v>
                </c:pt>
                <c:pt idx="1">
                  <c:v>512</c:v>
                </c:pt>
                <c:pt idx="2">
                  <c:v>1024</c:v>
                </c:pt>
                <c:pt idx="3">
                  <c:v>2048</c:v>
                </c:pt>
                <c:pt idx="5">
                  <c:v>256</c:v>
                </c:pt>
                <c:pt idx="6">
                  <c:v>512</c:v>
                </c:pt>
                <c:pt idx="7">
                  <c:v>1024</c:v>
                </c:pt>
                <c:pt idx="8">
                  <c:v>2048</c:v>
                </c:pt>
                <c:pt idx="10">
                  <c:v>256</c:v>
                </c:pt>
                <c:pt idx="11">
                  <c:v>512</c:v>
                </c:pt>
                <c:pt idx="12">
                  <c:v>1024</c:v>
                </c:pt>
                <c:pt idx="13">
                  <c:v>2048</c:v>
                </c:pt>
                <c:pt idx="15">
                  <c:v>256</c:v>
                </c:pt>
                <c:pt idx="16">
                  <c:v>512</c:v>
                </c:pt>
                <c:pt idx="17">
                  <c:v>1024</c:v>
                </c:pt>
                <c:pt idx="18">
                  <c:v>2048</c:v>
                </c:pt>
              </c:numCache>
            </c:numRef>
          </c:cat>
          <c:val>
            <c:numRef>
              <c:f>'1D-vs-2D'!$G$67:$G$85</c:f>
              <c:numCache>
                <c:formatCode>General</c:formatCode>
                <c:ptCount val="19"/>
                <c:pt idx="0">
                  <c:v>2.1703915229579401E-4</c:v>
                </c:pt>
                <c:pt idx="1">
                  <c:v>4.50439382292434E-4</c:v>
                </c:pt>
                <c:pt idx="2">
                  <c:v>7.6661227898418098E-4</c:v>
                </c:pt>
                <c:pt idx="3">
                  <c:v>1.81273149179177E-3</c:v>
                </c:pt>
                <c:pt idx="5">
                  <c:v>8.3916899061508898E-2</c:v>
                </c:pt>
                <c:pt idx="6">
                  <c:v>8.8972622925164099E-2</c:v>
                </c:pt>
                <c:pt idx="7">
                  <c:v>8.0642454392522003E-2</c:v>
                </c:pt>
                <c:pt idx="8">
                  <c:v>8.6500426150113302E-2</c:v>
                </c:pt>
                <c:pt idx="10">
                  <c:v>0.153173812779095</c:v>
                </c:pt>
                <c:pt idx="11">
                  <c:v>0.15584505510121799</c:v>
                </c:pt>
                <c:pt idx="12">
                  <c:v>0.156981485869156</c:v>
                </c:pt>
                <c:pt idx="13">
                  <c:v>0.15005112229393999</c:v>
                </c:pt>
                <c:pt idx="15">
                  <c:v>0.15729568935726801</c:v>
                </c:pt>
                <c:pt idx="16">
                  <c:v>0.156876998523927</c:v>
                </c:pt>
                <c:pt idx="17">
                  <c:v>0.15742045647269401</c:v>
                </c:pt>
                <c:pt idx="18">
                  <c:v>0.15753352544152199</c:v>
                </c:pt>
              </c:numCache>
            </c:numRef>
          </c:val>
          <c:extLst>
            <c:ext xmlns:c14="http://schemas.microsoft.com/office/drawing/2007/8/2/chart" uri="{6F2FDCE9-48DA-4B69-8628-5D25D57E5C99}">
              <c14:invertSolidFillFmt>
                <c14:spPr xmlns:c14="http://schemas.microsoft.com/office/drawing/2007/8/2/chart">
                  <a:solidFill>
                    <a:srgbClr val="FFFFFF"/>
                  </a:solidFill>
                  <a:ln w="25400">
                    <a:solidFill>
                      <a:schemeClr val="tx2"/>
                    </a:solidFill>
                  </a:ln>
                  <a:effectLst/>
                </c14:spPr>
              </c14:invertSolidFillFmt>
            </c:ext>
            <c:ext xmlns:c16="http://schemas.microsoft.com/office/drawing/2014/chart" uri="{C3380CC4-5D6E-409C-BE32-E72D297353CC}">
              <c16:uniqueId val="{00000003-6984-354C-8155-51C160F94499}"/>
            </c:ext>
          </c:extLst>
        </c:ser>
        <c:dLbls>
          <c:showLegendKey val="0"/>
          <c:showVal val="0"/>
          <c:showCatName val="0"/>
          <c:showSerName val="0"/>
          <c:showPercent val="0"/>
          <c:showBubbleSize val="0"/>
        </c:dLbls>
        <c:gapWidth val="15"/>
        <c:overlap val="100"/>
        <c:axId val="983712714"/>
        <c:axId val="582728716"/>
      </c:barChart>
      <c:catAx>
        <c:axId val="98371271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582728716"/>
        <c:crosses val="autoZero"/>
        <c:auto val="1"/>
        <c:lblAlgn val="ctr"/>
        <c:lblOffset val="100"/>
        <c:noMultiLvlLbl val="1"/>
      </c:catAx>
      <c:valAx>
        <c:axId val="5827287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accent2"/>
                    </a:solidFill>
                    <a:latin typeface="Trebuchet MS" panose="020B0703020202090204" pitchFamily="34" charset="0"/>
                    <a:ea typeface="+mn-ea"/>
                    <a:cs typeface="+mn-cs"/>
                  </a:defRPr>
                </a:pPr>
                <a:r>
                  <a:rPr lang="en-GB" sz="2000">
                    <a:solidFill>
                      <a:schemeClr val="accent2"/>
                    </a:solidFill>
                  </a:rPr>
                  <a:t>Slowdown</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crossAx val="983712714"/>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rebuchet MS" panose="020B0703020202090204" pitchFamily="34" charset="0"/>
              <a:ea typeface="+mn-ea"/>
              <a:cs typeface="+mn-cs"/>
            </a:defRPr>
          </a:pPr>
          <a:endParaRPr lang="en-GR"/>
        </a:p>
      </c:txPr>
    </c:legend>
    <c:plotVisOnly val="1"/>
    <c:dispBlanksAs val="zero"/>
    <c:showDLblsOverMax val="1"/>
  </c:chart>
  <c:spPr>
    <a:noFill/>
    <a:ln>
      <a:noFill/>
    </a:ln>
    <a:effectLst/>
  </c:spPr>
  <c:txPr>
    <a:bodyPr/>
    <a:lstStyle/>
    <a:p>
      <a:pPr>
        <a:defRPr>
          <a:latin typeface="Trebuchet MS" panose="020B0703020202090204" pitchFamily="34" charset="0"/>
        </a:defRPr>
      </a:pPr>
      <a:endParaRPr lang="en-G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2C46F1-CA16-F545-A912-284390387BF9}" type="datetimeFigureOut">
              <a:rPr lang="en-GR" smtClean="0"/>
              <a:t>28/10/24</a:t>
            </a:fld>
            <a:endParaRPr lang="en-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E170B-F3DD-2444-9313-30B484567F70}" type="slidenum">
              <a:rPr lang="en-GR" smtClean="0"/>
              <a:t>‹#›</a:t>
            </a:fld>
            <a:endParaRPr lang="en-GR"/>
          </a:p>
        </p:txBody>
      </p:sp>
    </p:spTree>
    <p:extLst>
      <p:ext uri="{BB962C8B-B14F-4D97-AF65-F5344CB8AC3E}">
        <p14:creationId xmlns:p14="http://schemas.microsoft.com/office/powerpoint/2010/main" val="3420505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Hello, I am Christina Giannoula and</a:t>
            </a:r>
          </a:p>
          <a:p>
            <a:pPr marL="171450" indent="-171450">
              <a:buFontTx/>
              <a:buChar char="-"/>
            </a:pPr>
            <a:r>
              <a:rPr lang="en-GB" dirty="0"/>
              <a:t>I</a:t>
            </a:r>
            <a:r>
              <a:rPr lang="en-GR" dirty="0"/>
              <a:t>n this talk I will introduce SparseP: the first Sparse Matrix Vector Multiplication Library for real Processing-In-Memory Architectures. [CLICK]</a:t>
            </a:r>
          </a:p>
        </p:txBody>
      </p:sp>
      <p:sp>
        <p:nvSpPr>
          <p:cNvPr id="4" name="Slide Number Placeholder 3"/>
          <p:cNvSpPr>
            <a:spLocks noGrp="1"/>
          </p:cNvSpPr>
          <p:nvPr>
            <p:ph type="sldNum" sz="quarter" idx="5"/>
          </p:nvPr>
        </p:nvSpPr>
        <p:spPr/>
        <p:txBody>
          <a:bodyPr/>
          <a:lstStyle/>
          <a:p>
            <a:fld id="{36FE170B-F3DD-2444-9313-30B484567F70}" type="slidenum">
              <a:rPr lang="en-GR" smtClean="0"/>
              <a:t>1</a:t>
            </a:fld>
            <a:endParaRPr lang="en-GR"/>
          </a:p>
        </p:txBody>
      </p:sp>
    </p:spTree>
    <p:extLst>
      <p:ext uri="{BB962C8B-B14F-4D97-AF65-F5344CB8AC3E}">
        <p14:creationId xmlns:p14="http://schemas.microsoft.com/office/powerpoint/2010/main" val="282855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Sparse Matrix Vector Multiplication (SpMV) is</a:t>
            </a:r>
            <a:r>
              <a:rPr lang="en-GB" dirty="0"/>
              <a:t> fundamental linear algebra kernel and lies at the heart of important applications from the scientific computing, machine learning, and graph analytics domains.</a:t>
            </a:r>
          </a:p>
          <a:p>
            <a:pPr marL="171450" indent="-171450">
              <a:buFontTx/>
              <a:buChar char="-"/>
            </a:pPr>
            <a:r>
              <a:rPr lang="en-GB" dirty="0"/>
              <a:t>In commodity systems like CPUs and GPUs, it has been repeatedly reported to achieve only a small fraction of the peak performance, and it is primarily bottlenecked by the memory bandwidth of the system [CLICK].</a:t>
            </a: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10</a:t>
            </a:fld>
            <a:endParaRPr lang="en-GR"/>
          </a:p>
        </p:txBody>
      </p:sp>
    </p:spTree>
    <p:extLst>
      <p:ext uri="{BB962C8B-B14F-4D97-AF65-F5344CB8AC3E}">
        <p14:creationId xmlns:p14="http://schemas.microsoft.com/office/powerpoint/2010/main" val="213960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At the same time, </a:t>
            </a:r>
            <a:r>
              <a:rPr lang="en-GB" dirty="0"/>
              <a:t>several manufacturers have already started to commercialize near-bank Processing-In-Memory or (PIM) architectures. </a:t>
            </a:r>
            <a:endParaRPr lang="en-GR" dirty="0"/>
          </a:p>
          <a:p>
            <a:pPr marL="171450" indent="-171450">
              <a:buFontTx/>
              <a:buChar char="-"/>
            </a:pPr>
            <a:r>
              <a:rPr lang="en-GB" dirty="0"/>
              <a:t>A PIM system consists of multiple PIM-enabled memory modules connected to a host CPU via common channel-based connections.</a:t>
            </a:r>
          </a:p>
          <a:p>
            <a:pPr marL="171450" indent="-171450">
              <a:buFontTx/>
              <a:buChar char="-"/>
            </a:pPr>
            <a:r>
              <a:rPr lang="en-GB" dirty="0"/>
              <a:t>Each PIM-enabled module supports several simple PIM cores. </a:t>
            </a:r>
          </a:p>
          <a:p>
            <a:pPr marL="171450" indent="-171450">
              <a:buFontTx/>
              <a:buChar char="-"/>
            </a:pPr>
            <a:r>
              <a:rPr lang="en-GB" dirty="0"/>
              <a:t>Each PIM core is located close to a DRAM bank.</a:t>
            </a:r>
          </a:p>
          <a:p>
            <a:pPr marL="171450" indent="-171450">
              <a:buFontTx/>
              <a:buChar char="-"/>
            </a:pPr>
            <a:r>
              <a:rPr lang="en-GB" dirty="0"/>
              <a:t>As a result, real PIM systems can provide high levels of parallelism, low memory access latency and large aggregate memory bandwidth, thereby being a good fit to accelerate the Sparse Matrix Vector Multiplication (</a:t>
            </a:r>
            <a:r>
              <a:rPr lang="en-GB" dirty="0" err="1"/>
              <a:t>SpMV</a:t>
            </a:r>
            <a:r>
              <a:rPr lang="en-GB" dirty="0"/>
              <a:t>) kernel. [CLICK]</a:t>
            </a:r>
          </a:p>
          <a:p>
            <a:pPr marL="171450" indent="-171450">
              <a:buFontTx/>
              <a:buChar char="-"/>
            </a:pPr>
            <a:r>
              <a:rPr lang="en-GB" dirty="0"/>
              <a:t>A few real near-bank PIM architectures are Samsung’s FIMDRAM [CLICK], </a:t>
            </a:r>
            <a:r>
              <a:rPr lang="en-GB" sz="1200" b="0" i="0" kern="1200" dirty="0">
                <a:solidFill>
                  <a:schemeClr val="tx1"/>
                </a:solidFill>
                <a:effectLst/>
                <a:latin typeface="+mn-lt"/>
                <a:ea typeface="+mn-ea"/>
                <a:cs typeface="+mn-cs"/>
              </a:rPr>
              <a:t>SK Hynix’s </a:t>
            </a:r>
            <a:r>
              <a:rPr lang="en-GB" sz="1200" b="0" i="0" kern="1200" dirty="0" err="1">
                <a:solidFill>
                  <a:schemeClr val="tx1"/>
                </a:solidFill>
                <a:effectLst/>
                <a:latin typeface="+mn-lt"/>
                <a:ea typeface="+mn-ea"/>
                <a:cs typeface="+mn-cs"/>
              </a:rPr>
              <a:t>AiM</a:t>
            </a:r>
            <a:r>
              <a:rPr lang="en-GB" sz="1200" b="0" i="0" kern="1200" dirty="0">
                <a:solidFill>
                  <a:schemeClr val="tx1"/>
                </a:solidFill>
                <a:effectLst/>
                <a:latin typeface="+mn-lt"/>
                <a:ea typeface="+mn-ea"/>
                <a:cs typeface="+mn-cs"/>
              </a:rPr>
              <a:t> [CLICK] </a:t>
            </a:r>
            <a:r>
              <a:rPr lang="en-GB" dirty="0"/>
              <a:t>and the UPMEM PIM system [CLICK].</a:t>
            </a: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11</a:t>
            </a:fld>
            <a:endParaRPr lang="en-GR"/>
          </a:p>
        </p:txBody>
      </p:sp>
    </p:spTree>
    <p:extLst>
      <p:ext uri="{BB962C8B-B14F-4D97-AF65-F5344CB8AC3E}">
        <p14:creationId xmlns:p14="http://schemas.microsoft.com/office/powerpoint/2010/main" val="259654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To this end, we make two key contributions.</a:t>
            </a:r>
          </a:p>
          <a:p>
            <a:pPr marL="171450" indent="-171450">
              <a:buFontTx/>
              <a:buChar char="-"/>
            </a:pPr>
            <a:r>
              <a:rPr lang="en-GR" dirty="0"/>
              <a:t>1. We design SparseP, </a:t>
            </a:r>
            <a:r>
              <a:rPr lang="en-GB" dirty="0"/>
              <a:t>the first </a:t>
            </a:r>
            <a:r>
              <a:rPr lang="en-GB" dirty="0" err="1"/>
              <a:t>SpMV</a:t>
            </a:r>
            <a:r>
              <a:rPr lang="en-GB" dirty="0"/>
              <a:t> library for real PIM architectures.</a:t>
            </a:r>
          </a:p>
          <a:p>
            <a:pPr marL="171450" indent="-171450">
              <a:buFontTx/>
              <a:buChar char="-"/>
            </a:pPr>
            <a:r>
              <a:rPr lang="en-GR" dirty="0"/>
              <a:t>We </a:t>
            </a:r>
            <a:r>
              <a:rPr lang="en-US" dirty="0"/>
              <a:t>propose 25 efficient </a:t>
            </a:r>
            <a:r>
              <a:rPr lang="en-US" dirty="0" err="1"/>
              <a:t>SpMV</a:t>
            </a:r>
            <a:r>
              <a:rPr lang="en-US" dirty="0"/>
              <a:t> kernels supporting several compressed matrix formats, data types, data partitioning techniques, load balancing schemes and synchronization approaches in order to cover a wide variety of matrices and applications. [</a:t>
            </a:r>
            <a:r>
              <a:rPr lang="en-US" b="1" dirty="0"/>
              <a:t>CLICK</a:t>
            </a:r>
            <a:r>
              <a:rPr lang="en-US" b="0" dirty="0"/>
              <a:t>]</a:t>
            </a:r>
            <a:endParaRPr lang="en-US" dirty="0"/>
          </a:p>
          <a:p>
            <a:pPr marL="171450" indent="-171450">
              <a:buFontTx/>
              <a:buChar char="-"/>
            </a:pPr>
            <a:r>
              <a:rPr lang="en-US" dirty="0"/>
              <a:t>2. We conduct a comprehensive study of the popular </a:t>
            </a:r>
            <a:r>
              <a:rPr lang="en-US" dirty="0" err="1"/>
              <a:t>SpMV</a:t>
            </a:r>
            <a:r>
              <a:rPr lang="en-US" dirty="0"/>
              <a:t> kernel on the first commercially-available real PIM system, the </a:t>
            </a:r>
            <a:r>
              <a:rPr lang="en-US" dirty="0" err="1"/>
              <a:t>UpMEM</a:t>
            </a:r>
            <a:r>
              <a:rPr lang="en-US" dirty="0"/>
              <a:t> system. </a:t>
            </a:r>
          </a:p>
          <a:p>
            <a:pPr marL="171450" indent="-171450">
              <a:buFontTx/>
              <a:buChar char="-"/>
            </a:pPr>
            <a:r>
              <a:rPr lang="en-US" dirty="0"/>
              <a:t>Our characterization study includes a wide range of sparse matrices with diverse characteristics, and comparisons to state-of-the-art CPU and GPU systems.</a:t>
            </a:r>
          </a:p>
          <a:p>
            <a:pPr marL="171450" indent="-171450">
              <a:buFontTx/>
              <a:buChar char="-"/>
            </a:pPr>
            <a:r>
              <a:rPr lang="en-US" dirty="0"/>
              <a:t>Our analysis provides recommendations for software, system and hardware designers [</a:t>
            </a:r>
            <a:r>
              <a:rPr lang="en-US" b="1" dirty="0"/>
              <a:t>CLICK</a:t>
            </a:r>
            <a:r>
              <a:rPr lang="en-US" b="0" dirty="0"/>
              <a:t>].</a:t>
            </a:r>
            <a:endParaRPr lang="en-GR"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12</a:t>
            </a:fld>
            <a:endParaRPr lang="en-GR"/>
          </a:p>
        </p:txBody>
      </p:sp>
    </p:spTree>
    <p:extLst>
      <p:ext uri="{BB962C8B-B14F-4D97-AF65-F5344CB8AC3E}">
        <p14:creationId xmlns:p14="http://schemas.microsoft.com/office/powerpoint/2010/main" val="297736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end-to-end </a:t>
            </a:r>
            <a:r>
              <a:rPr lang="en-GB" dirty="0" err="1"/>
              <a:t>SpMV</a:t>
            </a:r>
            <a:r>
              <a:rPr lang="en-GB" dirty="0"/>
              <a:t> execution on a real PIM system can broken down in four steps: </a:t>
            </a:r>
          </a:p>
          <a:p>
            <a:pPr marL="171450" indent="-171450">
              <a:buFontTx/>
              <a:buChar char="-"/>
            </a:pPr>
            <a:r>
              <a:rPr lang="en-GB" dirty="0"/>
              <a:t>(1) the time to load the input vector into DRAM banks of PIM-enabled memory, [CLICK] </a:t>
            </a:r>
          </a:p>
          <a:p>
            <a:pPr marL="171450" indent="-171450">
              <a:buFontTx/>
              <a:buChar char="-"/>
            </a:pPr>
            <a:r>
              <a:rPr lang="en-GB" dirty="0"/>
              <a:t>(2) the time to execute the </a:t>
            </a:r>
            <a:r>
              <a:rPr lang="en-GB" dirty="0" err="1"/>
              <a:t>SpMV</a:t>
            </a:r>
            <a:r>
              <a:rPr lang="en-GB" dirty="0"/>
              <a:t> kernel on PIM cores, [CLICK] </a:t>
            </a:r>
          </a:p>
          <a:p>
            <a:pPr marL="171450" indent="-171450">
              <a:buFontTx/>
              <a:buChar char="-"/>
            </a:pPr>
            <a:r>
              <a:rPr lang="en-GB" dirty="0"/>
              <a:t>(3) the time to retrieve from DRAM banks to the host CPU results for the output vector, [CLICK]</a:t>
            </a:r>
          </a:p>
          <a:p>
            <a:pPr marL="171450" indent="-171450">
              <a:buFontTx/>
              <a:buChar char="-"/>
            </a:pPr>
            <a:r>
              <a:rPr lang="en-GB" dirty="0"/>
              <a:t>and (4) the time to merge partial results and assemble the final output vector on the host CPU.  [CLICK]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kern="1200" dirty="0">
                <a:solidFill>
                  <a:schemeClr val="tx1"/>
                </a:solidFill>
                <a:effectLst/>
                <a:latin typeface="+mn-lt"/>
                <a:ea typeface="+mn-ea"/>
                <a:cs typeface="+mn-cs"/>
              </a:rPr>
              <a:t>Our evaluated system does not have PIM-enabled memory as main memory, [CLICK] and thus we need to load the input vector to PIM-enabled DIMMs.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kern="1200" dirty="0">
                <a:solidFill>
                  <a:schemeClr val="tx1"/>
                </a:solidFill>
                <a:effectLst/>
                <a:latin typeface="+mn-lt"/>
                <a:ea typeface="+mn-ea"/>
                <a:cs typeface="+mn-cs"/>
              </a:rPr>
              <a:t>However, our kernel implementations would be the same and they can apply to an architecture where the PIM-enabled memory constitutes the main memory of the system. [CLICK]</a:t>
            </a:r>
            <a:endParaRPr lang="en-GB"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13</a:t>
            </a:fld>
            <a:endParaRPr lang="en-GR"/>
          </a:p>
        </p:txBody>
      </p:sp>
    </p:spTree>
    <p:extLst>
      <p:ext uri="{BB962C8B-B14F-4D97-AF65-F5344CB8AC3E}">
        <p14:creationId xmlns:p14="http://schemas.microsoft.com/office/powerpoint/2010/main" val="394113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To parallelize the </a:t>
            </a:r>
            <a:r>
              <a:rPr lang="en-GB" dirty="0" err="1"/>
              <a:t>SpMV</a:t>
            </a:r>
            <a:r>
              <a:rPr lang="en-GB" dirty="0"/>
              <a:t> kernel, </a:t>
            </a:r>
            <a:r>
              <a:rPr lang="en-GB" dirty="0" err="1"/>
              <a:t>SparseP</a:t>
            </a:r>
            <a:r>
              <a:rPr lang="en-GB" dirty="0"/>
              <a:t> supports two general types of data partitioning techniques:</a:t>
            </a:r>
          </a:p>
          <a:p>
            <a:pPr marL="171450" indent="-171450">
              <a:buFontTx/>
              <a:buChar char="-"/>
            </a:pPr>
            <a:r>
              <a:rPr lang="en-GB" dirty="0"/>
              <a:t>1. We provide an 1D partitioning technique where the matrix is horizontally partitioned across PIM cores. </a:t>
            </a:r>
          </a:p>
          <a:p>
            <a:pPr marL="171450" indent="-171450">
              <a:buFontTx/>
              <a:buChar char="-"/>
            </a:pPr>
            <a:r>
              <a:rPr lang="en-GB" dirty="0"/>
              <a:t>2. We provide a 2D partitioning technique where the matrix is partitioned into 2D tiles, the number of which is equal to the number of PIM cores. [CLICK]</a:t>
            </a:r>
          </a:p>
          <a:p>
            <a:pPr marL="171450" indent="-171450">
              <a:buFontTx/>
              <a:buChar char="-"/>
            </a:pPr>
            <a:r>
              <a:rPr lang="en-GB" dirty="0"/>
              <a:t>With the 1D partitioning technique, almost the entire </a:t>
            </a:r>
            <a:r>
              <a:rPr lang="en-GB" dirty="0" err="1"/>
              <a:t>SpMV</a:t>
            </a:r>
            <a:r>
              <a:rPr lang="en-GB" dirty="0"/>
              <a:t> computation is performed using only PIM cores, since PIM cores directly compute the final elements for the output vector.  However, the input vector needs to be replicated at each DRAM bank of PIM-enabled memory, and thus the number of the copies of the input vector that is transferred to PIM-enabled memory through the narrow memory bus is equal to the number of PIM cores used. [CLICK]</a:t>
            </a:r>
          </a:p>
          <a:p>
            <a:pPr marL="171450" indent="-171450">
              <a:buFontTx/>
              <a:buChar char="-"/>
            </a:pPr>
            <a:r>
              <a:rPr lang="en-GB" dirty="0"/>
              <a:t>With the 2D partitioning technique, we aim to strive a balance between computation and data transfer costs, since only a subset of the elements of the input vector is copied into the DRAM bank of each PIM core. Thus, the number of copies of the input and output vectors that are transferred to PIM-enabled memory through the narrow memory bus depends on the number of vertical partitions used [CLICK].</a:t>
            </a: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14</a:t>
            </a:fld>
            <a:endParaRPr lang="en-GR"/>
          </a:p>
        </p:txBody>
      </p:sp>
    </p:spTree>
    <p:extLst>
      <p:ext uri="{BB962C8B-B14F-4D97-AF65-F5344CB8AC3E}">
        <p14:creationId xmlns:p14="http://schemas.microsoft.com/office/powerpoint/2010/main" val="272632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In the 1D partitioning technique, we provide various load balancing schemes across multiple PIM cores for the 4 most widely-used compreseed matrix storage formats.</a:t>
            </a:r>
          </a:p>
          <a:p>
            <a:pPr marL="171450" indent="-171450">
              <a:buFontTx/>
              <a:buChar char="-"/>
            </a:pPr>
            <a:r>
              <a:rPr lang="en-GR" dirty="0"/>
              <a:t>For CSR and COO formats, we load-balance either the number of rows or the number of non-zero elements across PIM cores.</a:t>
            </a:r>
          </a:p>
          <a:p>
            <a:pPr marL="171450" indent="-171450">
              <a:buFontTx/>
              <a:buChar char="-"/>
            </a:pPr>
            <a:r>
              <a:rPr lang="en-GR" dirty="0"/>
              <a:t>For BCSR and BCOO formats, we load-balance either the number of blocks or the number of non-zero elements across PIM cores. </a:t>
            </a:r>
          </a:p>
          <a:p>
            <a:pPr marL="171450" indent="-171450">
              <a:buFontTx/>
              <a:buChar char="-"/>
            </a:pPr>
            <a:r>
              <a:rPr lang="en-GR" dirty="0"/>
              <a:t>However, the load-balancing depends on characteristics of each compressed format.</a:t>
            </a:r>
          </a:p>
          <a:p>
            <a:pPr marL="171450" indent="-171450">
              <a:buFontTx/>
              <a:buChar char="-"/>
            </a:pPr>
            <a:r>
              <a:rPr lang="en-GR" dirty="0"/>
              <a:t> [CLICK].</a:t>
            </a:r>
          </a:p>
        </p:txBody>
      </p:sp>
      <p:sp>
        <p:nvSpPr>
          <p:cNvPr id="4" name="Slide Number Placeholder 3"/>
          <p:cNvSpPr>
            <a:spLocks noGrp="1"/>
          </p:cNvSpPr>
          <p:nvPr>
            <p:ph type="sldNum" sz="quarter" idx="5"/>
          </p:nvPr>
        </p:nvSpPr>
        <p:spPr/>
        <p:txBody>
          <a:bodyPr/>
          <a:lstStyle/>
          <a:p>
            <a:fld id="{36FE170B-F3DD-2444-9313-30B484567F70}" type="slidenum">
              <a:rPr lang="en-GR" smtClean="0"/>
              <a:t>15</a:t>
            </a:fld>
            <a:endParaRPr lang="en-GR"/>
          </a:p>
        </p:txBody>
      </p:sp>
    </p:spTree>
    <p:extLst>
      <p:ext uri="{BB962C8B-B14F-4D97-AF65-F5344CB8AC3E}">
        <p14:creationId xmlns:p14="http://schemas.microsoft.com/office/powerpoint/2010/main" val="4236484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For example, in the CSR format, since the matrix is stored in row-order, load-balancing of the non-zero elements across PIM cores is performed at row granularity.</a:t>
            </a:r>
          </a:p>
          <a:p>
            <a:pPr marL="171450" indent="-171450">
              <a:buFontTx/>
              <a:buChar char="-"/>
            </a:pPr>
            <a:r>
              <a:rPr lang="en-GB" dirty="0"/>
              <a:t>Instead [CLICK], in the COO format, the matrix is stored in non-zero element order, and load-balancing of the non-zero elements can be performed by splitting a row across two neighbouring PIM cores, </a:t>
            </a:r>
          </a:p>
          <a:p>
            <a:pPr marL="171450" indent="-171450">
              <a:buFontTx/>
              <a:buChar char="-"/>
            </a:pPr>
            <a:r>
              <a:rPr lang="en-GB" dirty="0"/>
              <a:t>Thus, providing a near-perfect non-zero element balance across cores. </a:t>
            </a:r>
          </a:p>
          <a:p>
            <a:pPr marL="171450" indent="-171450">
              <a:buFontTx/>
              <a:buChar char="-"/>
            </a:pPr>
            <a:r>
              <a:rPr lang="en-GB" dirty="0"/>
              <a:t>Similarly [CLICK], in BCSR the load-balancing is performed at a block row granularity. [CLICK]</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6FE170B-F3DD-2444-9313-30B484567F70}" type="slidenum">
              <a:rPr lang="en-GR" smtClean="0"/>
              <a:t>16</a:t>
            </a:fld>
            <a:endParaRPr lang="en-GR"/>
          </a:p>
        </p:txBody>
      </p:sp>
    </p:spTree>
    <p:extLst>
      <p:ext uri="{BB962C8B-B14F-4D97-AF65-F5344CB8AC3E}">
        <p14:creationId xmlns:p14="http://schemas.microsoft.com/office/powerpoint/2010/main" val="83045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For example, in the CSR format, since the matrix is stored in row-order, load-balancing of the non-zero elements across PIM cores is performed at row granularity.</a:t>
            </a:r>
          </a:p>
          <a:p>
            <a:pPr marL="171450" indent="-171450">
              <a:buFontTx/>
              <a:buChar char="-"/>
            </a:pPr>
            <a:r>
              <a:rPr lang="en-GB" dirty="0"/>
              <a:t>Instead [CLICK], in the COO format, the matrix is stored in non-zero element order, and load-balancing of the non-zero elements can be performed by splitting a row across two neighbouring PIM cores, </a:t>
            </a:r>
          </a:p>
          <a:p>
            <a:pPr marL="171450" indent="-171450">
              <a:buFontTx/>
              <a:buChar char="-"/>
            </a:pPr>
            <a:r>
              <a:rPr lang="en-GB" dirty="0"/>
              <a:t>Thus, providing a near-perfect non-zero element balance across cores. </a:t>
            </a:r>
          </a:p>
          <a:p>
            <a:pPr marL="171450" indent="-171450">
              <a:buFontTx/>
              <a:buChar char="-"/>
            </a:pPr>
            <a:r>
              <a:rPr lang="en-GB" dirty="0"/>
              <a:t>Similarly [CLICK], in BCSR the load-balancing is performed at a block row granularity. [CLICK]</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6FE170B-F3DD-2444-9313-30B484567F70}" type="slidenum">
              <a:rPr lang="en-GR" smtClean="0"/>
              <a:t>17</a:t>
            </a:fld>
            <a:endParaRPr lang="en-GR"/>
          </a:p>
        </p:txBody>
      </p:sp>
    </p:spTree>
    <p:extLst>
      <p:ext uri="{BB962C8B-B14F-4D97-AF65-F5344CB8AC3E}">
        <p14:creationId xmlns:p14="http://schemas.microsoft.com/office/powerpoint/2010/main" val="314758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 the 2D partitioning technique, </a:t>
            </a:r>
            <a:r>
              <a:rPr lang="en-GB" dirty="0" err="1"/>
              <a:t>SparseP</a:t>
            </a:r>
            <a:r>
              <a:rPr lang="en-GB" dirty="0"/>
              <a:t> supports three schemes for all the 4 compressed matrix formats:</a:t>
            </a:r>
          </a:p>
          <a:p>
            <a:pPr marL="171450" indent="-171450">
              <a:buFontTx/>
              <a:buChar char="-"/>
            </a:pPr>
            <a:r>
              <a:rPr lang="en-GB" dirty="0"/>
              <a:t>(1) In the equally-sized scheme: The 2D tiles are statically created to have the same height and width. This way the subsets of the elements for the input and output vectors have the same sizes across all PIM cores. However, this scheme has high non-zero element imbalance across PIM cores due to creating static partitions on sparse matrix. [CLICK]</a:t>
            </a:r>
          </a:p>
          <a:p>
            <a:pPr marL="171450" indent="-171450">
              <a:buFontTx/>
              <a:buChar char="-"/>
            </a:pPr>
            <a:r>
              <a:rPr lang="en-GB" dirty="0"/>
              <a:t>(2) In the equally-wide scheme: The 2D tiles have the same width and variable height. For each vertical partition on the matrix, we load-balance the non-zero elements across the tiles of the same vertical partition. In this scheme, the subset of the elements for the input vector has the same size across PIM cores, while the subset of the elements for the output vector varies across PIM cores. This way we provide high non-zero element balance across PIM cores of the same vertical partition. [CLICK]</a:t>
            </a:r>
          </a:p>
          <a:p>
            <a:pPr marL="171450" indent="-171450">
              <a:buFontTx/>
              <a:buChar char="-"/>
            </a:pPr>
            <a:r>
              <a:rPr lang="en-GB" dirty="0"/>
              <a:t>(3) In the variable-sized scheme: The 2D tiles have both variable width and height. We load-balance the non-zero elements both across the vertical partitions and across the tiles of the same vertical partition. This way we provide high non-zero element balance across all PIM cores. [CLICK]</a:t>
            </a:r>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18</a:t>
            </a:fld>
            <a:endParaRPr lang="en-GR"/>
          </a:p>
        </p:txBody>
      </p:sp>
    </p:spTree>
    <p:extLst>
      <p:ext uri="{BB962C8B-B14F-4D97-AF65-F5344CB8AC3E}">
        <p14:creationId xmlns:p14="http://schemas.microsoft.com/office/powerpoint/2010/main" val="111794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Finally, since real PIM architectures can support multithreaded PIM cores, </a:t>
            </a:r>
          </a:p>
          <a:p>
            <a:pPr marL="171450" indent="-171450">
              <a:buFontTx/>
              <a:buChar char="-"/>
            </a:pPr>
            <a:r>
              <a:rPr lang="en-GB" dirty="0"/>
              <a:t>I</a:t>
            </a:r>
            <a:r>
              <a:rPr lang="en-GR" dirty="0"/>
              <a:t>n both 1D and 2D partitioning techniques [CLICK],</a:t>
            </a:r>
          </a:p>
          <a:p>
            <a:pPr marL="171450" indent="-171450">
              <a:buFontTx/>
              <a:buChar char="-"/>
            </a:pPr>
            <a:r>
              <a:rPr lang="en-GR" dirty="0"/>
              <a:t>we support various load balancing schemes and synchronization approaches among threads of a single multithreaded PIM core. [CLICK]</a:t>
            </a:r>
          </a:p>
        </p:txBody>
      </p:sp>
      <p:sp>
        <p:nvSpPr>
          <p:cNvPr id="4" name="Slide Number Placeholder 3"/>
          <p:cNvSpPr>
            <a:spLocks noGrp="1"/>
          </p:cNvSpPr>
          <p:nvPr>
            <p:ph type="sldNum" sz="quarter" idx="5"/>
          </p:nvPr>
        </p:nvSpPr>
        <p:spPr/>
        <p:txBody>
          <a:bodyPr/>
          <a:lstStyle/>
          <a:p>
            <a:fld id="{36FE170B-F3DD-2444-9313-30B484567F70}" type="slidenum">
              <a:rPr lang="en-GR" smtClean="0"/>
              <a:t>19</a:t>
            </a:fld>
            <a:endParaRPr lang="en-GR"/>
          </a:p>
        </p:txBody>
      </p:sp>
    </p:spTree>
    <p:extLst>
      <p:ext uri="{BB962C8B-B14F-4D97-AF65-F5344CB8AC3E}">
        <p14:creationId xmlns:p14="http://schemas.microsoft.com/office/powerpoint/2010/main" val="286757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Irregular applications lie at the heart of many important fields including graph analytics, neural networks, medical imaging, and economic modeling. </a:t>
            </a:r>
          </a:p>
          <a:p>
            <a:pPr marL="171450" indent="-171450">
              <a:buFontTx/>
              <a:buChar char="-"/>
            </a:pPr>
            <a:r>
              <a:rPr lang="en-GR" dirty="0"/>
              <a:t>Therefore, accelerating irregular applications is of vital importance nowdays. [</a:t>
            </a:r>
            <a:r>
              <a:rPr lang="en-GR" b="1" dirty="0"/>
              <a:t>CLICK</a:t>
            </a:r>
            <a:r>
              <a:rPr lang="en-GR" b="0" dirty="0"/>
              <a:t>]</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R" b="0" dirty="0"/>
              <a:t>In this dissertation, we identify three important characteristics of the irregular applications that highly affect their performance. </a:t>
            </a:r>
            <a:r>
              <a:rPr lang="en-GR" dirty="0"/>
              <a:t>[</a:t>
            </a:r>
            <a:r>
              <a:rPr lang="en-GR" b="1" dirty="0"/>
              <a:t>CLICK</a:t>
            </a:r>
            <a:r>
              <a:rPr lang="en-GR" b="0" dirty="0"/>
              <a:t>]</a:t>
            </a:r>
          </a:p>
          <a:p>
            <a:pPr marL="171450" indent="-171450">
              <a:buFontTx/>
              <a:buChar char="-"/>
            </a:pPr>
            <a:endParaRPr lang="en-GR" b="1"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2</a:t>
            </a:fld>
            <a:endParaRPr lang="en-GR"/>
          </a:p>
        </p:txBody>
      </p:sp>
    </p:spTree>
    <p:extLst>
      <p:ext uri="{BB962C8B-B14F-4D97-AF65-F5344CB8AC3E}">
        <p14:creationId xmlns:p14="http://schemas.microsoft.com/office/powerpoint/2010/main" val="2000870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Overall, SparseP provides 9 1D parttioned-kernels and 16 2D-partitioned kernels</a:t>
            </a:r>
            <a:r>
              <a:rPr lang="en-GB" dirty="0"/>
              <a:t>,</a:t>
            </a:r>
            <a:endParaRPr lang="en-GR" dirty="0"/>
          </a:p>
          <a:p>
            <a:pPr marL="171450" indent="-171450">
              <a:buFontTx/>
              <a:buChar char="-"/>
            </a:pPr>
            <a:r>
              <a:rPr lang="en-GB" dirty="0"/>
              <a:t>supporting a wide range of data types, including both low-precision integer, and high-precision float data types. [CLICK]</a:t>
            </a:r>
          </a:p>
        </p:txBody>
      </p:sp>
      <p:sp>
        <p:nvSpPr>
          <p:cNvPr id="4" name="Slide Number Placeholder 3"/>
          <p:cNvSpPr>
            <a:spLocks noGrp="1"/>
          </p:cNvSpPr>
          <p:nvPr>
            <p:ph type="sldNum" sz="quarter" idx="5"/>
          </p:nvPr>
        </p:nvSpPr>
        <p:spPr/>
        <p:txBody>
          <a:bodyPr/>
          <a:lstStyle/>
          <a:p>
            <a:fld id="{36FE170B-F3DD-2444-9313-30B484567F70}" type="slidenum">
              <a:rPr lang="en-GR" smtClean="0"/>
              <a:t>20</a:t>
            </a:fld>
            <a:endParaRPr lang="en-GR"/>
          </a:p>
        </p:txBody>
      </p:sp>
    </p:spTree>
    <p:extLst>
      <p:ext uri="{BB962C8B-B14F-4D97-AF65-F5344CB8AC3E}">
        <p14:creationId xmlns:p14="http://schemas.microsoft.com/office/powerpoint/2010/main" val="2220404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This is the real  UPMEM PIM system that we use in our evaluation. </a:t>
            </a:r>
          </a:p>
          <a:p>
            <a:pPr marL="171450" indent="-171450">
              <a:buFontTx/>
              <a:buChar char="-"/>
            </a:pPr>
            <a:r>
              <a:rPr lang="en-GR" dirty="0"/>
              <a:t>It includes 20 PIM DIMMs connected to a host CPU, having in total 2560 PIM cores. [CLICK].</a:t>
            </a:r>
          </a:p>
          <a:p>
            <a:pPr marL="171450" indent="-171450">
              <a:buFontTx/>
              <a:buChar char="-"/>
            </a:pPr>
            <a:r>
              <a:rPr lang="en-GR" dirty="0"/>
              <a:t>Each PIM core can support up to 24 threads, which can access data from a local 64MB DRAM bank. [CLICK]</a:t>
            </a:r>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21</a:t>
            </a:fld>
            <a:endParaRPr lang="en-GR"/>
          </a:p>
        </p:txBody>
      </p:sp>
    </p:spTree>
    <p:extLst>
      <p:ext uri="{BB962C8B-B14F-4D97-AF65-F5344CB8AC3E}">
        <p14:creationId xmlns:p14="http://schemas.microsoft.com/office/powerpoint/2010/main" val="3582724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We evaluate a wide variety of sparse matrices.</a:t>
            </a:r>
          </a:p>
          <a:p>
            <a:pPr marL="171450" indent="-171450">
              <a:buFontTx/>
              <a:buChar char="-"/>
            </a:pPr>
            <a:r>
              <a:rPr lang="en-GR" dirty="0"/>
              <a:t>When the standard deviation of the non-zero elements across rows and columns of the matrix is low, the matrix is reffered to as regular. </a:t>
            </a:r>
          </a:p>
          <a:p>
            <a:pPr marL="171450" indent="-171450">
              <a:buFontTx/>
              <a:buChar char="-"/>
            </a:pPr>
            <a:r>
              <a:rPr lang="en-GR" dirty="0"/>
              <a:t>However, when the standard deviation of the non-zero elements across rows and columns is high, the matrix becomes very irregular and is reffered to as scale-free matrix. [CLICK]</a:t>
            </a:r>
          </a:p>
        </p:txBody>
      </p:sp>
      <p:sp>
        <p:nvSpPr>
          <p:cNvPr id="4" name="Slide Number Placeholder 3"/>
          <p:cNvSpPr>
            <a:spLocks noGrp="1"/>
          </p:cNvSpPr>
          <p:nvPr>
            <p:ph type="sldNum" sz="quarter" idx="5"/>
          </p:nvPr>
        </p:nvSpPr>
        <p:spPr/>
        <p:txBody>
          <a:bodyPr/>
          <a:lstStyle/>
          <a:p>
            <a:fld id="{36FE170B-F3DD-2444-9313-30B484567F70}" type="slidenum">
              <a:rPr lang="en-GR" smtClean="0"/>
              <a:t>22</a:t>
            </a:fld>
            <a:endParaRPr lang="en-GR"/>
          </a:p>
        </p:txBody>
      </p:sp>
    </p:spTree>
    <p:extLst>
      <p:ext uri="{BB962C8B-B14F-4D97-AF65-F5344CB8AC3E}">
        <p14:creationId xmlns:p14="http://schemas.microsoft.com/office/powerpoint/2010/main" val="2810905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R" dirty="0"/>
              <a:t>We first examine only the kernel tme of SpMV execution. [CLICK].</a:t>
            </a:r>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23</a:t>
            </a:fld>
            <a:endParaRPr lang="en-GR"/>
          </a:p>
        </p:txBody>
      </p:sp>
    </p:spTree>
    <p:extLst>
      <p:ext uri="{BB962C8B-B14F-4D97-AF65-F5344CB8AC3E}">
        <p14:creationId xmlns:p14="http://schemas.microsoft.com/office/powerpoint/2010/main" val="2749434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We compare the 4 compressed matrix formats by normalizing their performance to that of the CSR format.</a:t>
            </a:r>
          </a:p>
          <a:p>
            <a:pPr marL="171450" indent="-171450">
              <a:buFontTx/>
              <a:buChar char="-"/>
            </a:pPr>
            <a:r>
              <a:rPr lang="en-GB" dirty="0"/>
              <a:t>In 1D-partitioned kernels, we find that in scale-free matrices [CLICK] the COO and BCOO formats significantly outperform the CSR and BCSR formats, respectively, [CLICK]</a:t>
            </a:r>
          </a:p>
          <a:p>
            <a:pPr marL="171450" indent="-171450">
              <a:buFontTx/>
              <a:buChar char="-"/>
            </a:pPr>
            <a:r>
              <a:rPr lang="en-GB" dirty="0"/>
              <a:t>This is because they provide higher non-zero element balance across PIM cores.</a:t>
            </a:r>
          </a:p>
          <a:p>
            <a:pPr marL="171450" indent="-171450">
              <a:buFontTx/>
              <a:buChar char="-"/>
            </a:pPr>
            <a:r>
              <a:rPr lang="en-GB" dirty="0"/>
              <a:t>since CSR and BCSR are limited to perform load-balancing at a row- and block-row granularity, respectively. [CLICK]</a:t>
            </a: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24</a:t>
            </a:fld>
            <a:endParaRPr lang="en-GR"/>
          </a:p>
        </p:txBody>
      </p:sp>
    </p:spTree>
    <p:extLst>
      <p:ext uri="{BB962C8B-B14F-4D97-AF65-F5344CB8AC3E}">
        <p14:creationId xmlns:p14="http://schemas.microsoft.com/office/powerpoint/2010/main" val="2416640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Similarly, in the 2D equally-sized kernels, even though all compressed formats have the same non-zero element balance across PIM cores because of the static partitioning, [CLICK]</a:t>
            </a:r>
          </a:p>
          <a:p>
            <a:pPr marL="171450" indent="-171450">
              <a:buFontTx/>
              <a:buChar char="-"/>
            </a:pPr>
            <a:r>
              <a:rPr lang="en-GB" dirty="0"/>
              <a:t>T</a:t>
            </a:r>
            <a:r>
              <a:rPr lang="en-GR" dirty="0"/>
              <a:t>he non-zero element balance among multiple threads of each PIM core is affected by the compressed matrix format used. [CLICK]</a:t>
            </a:r>
          </a:p>
          <a:p>
            <a:pPr marL="171450" indent="-171450">
              <a:buFontTx/>
              <a:buChar char="-"/>
            </a:pPr>
            <a:r>
              <a:rPr lang="en-GR" dirty="0"/>
              <a:t>Therefore, COO and BCOO outperform CSR and BCSR by providing higher non-zero element balance among threads within a multithreaded PIM core.</a:t>
            </a:r>
          </a:p>
        </p:txBody>
      </p:sp>
      <p:sp>
        <p:nvSpPr>
          <p:cNvPr id="4" name="Slide Number Placeholder 3"/>
          <p:cNvSpPr>
            <a:spLocks noGrp="1"/>
          </p:cNvSpPr>
          <p:nvPr>
            <p:ph type="sldNum" sz="quarter" idx="5"/>
          </p:nvPr>
        </p:nvSpPr>
        <p:spPr/>
        <p:txBody>
          <a:bodyPr/>
          <a:lstStyle/>
          <a:p>
            <a:fld id="{36FE170B-F3DD-2444-9313-30B484567F70}" type="slidenum">
              <a:rPr lang="en-GR" smtClean="0"/>
              <a:t>25</a:t>
            </a:fld>
            <a:endParaRPr lang="en-GR"/>
          </a:p>
        </p:txBody>
      </p:sp>
    </p:spTree>
    <p:extLst>
      <p:ext uri="{BB962C8B-B14F-4D97-AF65-F5344CB8AC3E}">
        <p14:creationId xmlns:p14="http://schemas.microsoft.com/office/powerpoint/2010/main" val="3413378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Finally, in 2D equally-wide and variable-sized partitioning schemes, </a:t>
            </a:r>
          </a:p>
          <a:p>
            <a:pPr marL="171450" indent="-171450">
              <a:buFontTx/>
              <a:buChar char="-"/>
            </a:pPr>
            <a:r>
              <a:rPr lang="en-GB" dirty="0"/>
              <a:t>w</a:t>
            </a:r>
            <a:r>
              <a:rPr lang="en-GR" dirty="0"/>
              <a:t>e find that [CLICK] COO and BCOO significantly outperform CSR and BCSR formats respectively across all our evaluated sparse matrices, and [CLICK] </a:t>
            </a:r>
          </a:p>
          <a:p>
            <a:pPr marL="171450" indent="-171450">
              <a:buFontTx/>
              <a:buChar char="-"/>
            </a:pPr>
            <a:r>
              <a:rPr lang="en-GR" dirty="0"/>
              <a:t>This is because COO and BCOO provide high non-zero element balance across PIM cores and threads within a PIM core. [CLICK]</a:t>
            </a:r>
          </a:p>
        </p:txBody>
      </p:sp>
      <p:sp>
        <p:nvSpPr>
          <p:cNvPr id="4" name="Slide Number Placeholder 3"/>
          <p:cNvSpPr>
            <a:spLocks noGrp="1"/>
          </p:cNvSpPr>
          <p:nvPr>
            <p:ph type="sldNum" sz="quarter" idx="5"/>
          </p:nvPr>
        </p:nvSpPr>
        <p:spPr/>
        <p:txBody>
          <a:bodyPr/>
          <a:lstStyle/>
          <a:p>
            <a:fld id="{36FE170B-F3DD-2444-9313-30B484567F70}" type="slidenum">
              <a:rPr lang="en-GR" smtClean="0"/>
              <a:t>26</a:t>
            </a:fld>
            <a:endParaRPr lang="en-GR"/>
          </a:p>
        </p:txBody>
      </p:sp>
    </p:spTree>
    <p:extLst>
      <p:ext uri="{BB962C8B-B14F-4D97-AF65-F5344CB8AC3E}">
        <p14:creationId xmlns:p14="http://schemas.microsoft.com/office/powerpoint/2010/main" val="2929779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Our main key takeaway from this analysis is that </a:t>
            </a:r>
          </a:p>
          <a:p>
            <a:pPr marL="171450" indent="-171450">
              <a:buFontTx/>
              <a:buChar char="-"/>
            </a:pPr>
            <a:r>
              <a:rPr lang="en-GR" dirty="0"/>
              <a:t>the </a:t>
            </a:r>
            <a:r>
              <a:rPr lang="en-GB" sz="1200" dirty="0">
                <a:solidFill>
                  <a:schemeClr val="accent3"/>
                </a:solidFill>
                <a:latin typeface="Trebuchet MS" panose="020B0703020202090204" pitchFamily="34" charset="0"/>
              </a:rPr>
              <a:t>compressed matrix format</a:t>
            </a:r>
            <a:r>
              <a:rPr lang="en-GB" sz="1200" dirty="0">
                <a:solidFill>
                  <a:schemeClr val="tx2"/>
                </a:solidFill>
                <a:latin typeface="Trebuchet MS" panose="020B0703020202090204" pitchFamily="34" charset="0"/>
              </a:rPr>
              <a:t> used to store the input matrix </a:t>
            </a:r>
            <a:r>
              <a:rPr lang="en-GB" sz="1200" dirty="0">
                <a:solidFill>
                  <a:schemeClr val="accent2"/>
                </a:solidFill>
                <a:latin typeface="Trebuchet MS" panose="020B0703020202090204" pitchFamily="34" charset="0"/>
              </a:rPr>
              <a:t>determines</a:t>
            </a:r>
            <a:r>
              <a:rPr lang="en-GB" sz="1200" dirty="0">
                <a:solidFill>
                  <a:schemeClr val="tx2"/>
                </a:solidFill>
                <a:latin typeface="Trebuchet MS" panose="020B0703020202090204" pitchFamily="34" charset="0"/>
              </a:rPr>
              <a:t> the </a:t>
            </a:r>
            <a:r>
              <a:rPr lang="en-GB" sz="1200" dirty="0">
                <a:solidFill>
                  <a:schemeClr val="accent1"/>
                </a:solidFill>
                <a:latin typeface="Trebuchet MS" panose="020B0703020202090204" pitchFamily="34" charset="0"/>
              </a:rPr>
              <a:t>data partitioning </a:t>
            </a:r>
            <a:r>
              <a:rPr lang="en-GB" sz="1200" dirty="0">
                <a:solidFill>
                  <a:schemeClr val="tx2"/>
                </a:solidFill>
                <a:latin typeface="Trebuchet MS" panose="020B0703020202090204" pitchFamily="34" charset="0"/>
              </a:rPr>
              <a:t>across DRAM banks of PIM-enabled memory. </a:t>
            </a:r>
          </a:p>
          <a:p>
            <a:pPr marL="171450" indent="-171450">
              <a:buFontTx/>
              <a:buChar char="-"/>
            </a:pPr>
            <a:r>
              <a:rPr lang="en-GB" sz="1200" dirty="0">
                <a:solidFill>
                  <a:schemeClr val="tx2"/>
                </a:solidFill>
                <a:latin typeface="Trebuchet MS" panose="020B0703020202090204" pitchFamily="34" charset="0"/>
              </a:rPr>
              <a:t>Thus, it affects the </a:t>
            </a:r>
            <a:r>
              <a:rPr lang="en-GB" sz="1200" dirty="0">
                <a:solidFill>
                  <a:schemeClr val="accent1"/>
                </a:solidFill>
                <a:latin typeface="Trebuchet MS" panose="020B0703020202090204" pitchFamily="34" charset="0"/>
              </a:rPr>
              <a:t>load balance </a:t>
            </a:r>
            <a:r>
              <a:rPr lang="en-GB" sz="1200" dirty="0">
                <a:solidFill>
                  <a:schemeClr val="tx2"/>
                </a:solidFill>
                <a:latin typeface="Trebuchet MS" panose="020B0703020202090204" pitchFamily="34" charset="0"/>
              </a:rPr>
              <a:t>across PIM cores with corresponding </a:t>
            </a:r>
            <a:r>
              <a:rPr lang="en-GB" sz="1200" dirty="0">
                <a:solidFill>
                  <a:schemeClr val="accent2"/>
                </a:solidFill>
                <a:latin typeface="Trebuchet MS" panose="020B0703020202090204" pitchFamily="34" charset="0"/>
              </a:rPr>
              <a:t>performance</a:t>
            </a:r>
            <a:r>
              <a:rPr lang="en-GB" sz="1200" dirty="0">
                <a:solidFill>
                  <a:schemeClr val="tx2"/>
                </a:solidFill>
                <a:latin typeface="Trebuchet MS" panose="020B0703020202090204" pitchFamily="34" charset="0"/>
              </a:rPr>
              <a:t> implications. [CLICK]</a:t>
            </a:r>
          </a:p>
          <a:p>
            <a:pPr marL="171450" indent="-171450">
              <a:buFontTx/>
              <a:buChar char="-"/>
            </a:pPr>
            <a:r>
              <a:rPr lang="en-GR" dirty="0"/>
              <a:t>Therefore, we recommend software designers to propose compressed data structures for sparse kernels that can </a:t>
            </a:r>
            <a:r>
              <a:rPr lang="en-GB" sz="1200" dirty="0">
                <a:solidFill>
                  <a:schemeClr val="tx2"/>
                </a:solidFill>
                <a:latin typeface="Trebuchet MS" panose="020B0703020202090204" pitchFamily="34" charset="0"/>
              </a:rPr>
              <a:t>be </a:t>
            </a:r>
            <a:r>
              <a:rPr lang="en-GB" sz="1200" dirty="0">
                <a:solidFill>
                  <a:schemeClr val="accent1"/>
                </a:solidFill>
                <a:latin typeface="Trebuchet MS" panose="020B0703020202090204" pitchFamily="34" charset="0"/>
              </a:rPr>
              <a:t>effectively</a:t>
            </a:r>
            <a:r>
              <a:rPr lang="en-GB" sz="1200" dirty="0">
                <a:solidFill>
                  <a:schemeClr val="tx2"/>
                </a:solidFill>
                <a:latin typeface="Trebuchet MS" panose="020B0703020202090204" pitchFamily="34" charset="0"/>
              </a:rPr>
              <a:t> partitioned across DRAM banks, with the goal of providing </a:t>
            </a:r>
            <a:r>
              <a:rPr lang="en-GB" sz="1200" dirty="0">
                <a:solidFill>
                  <a:schemeClr val="accent1"/>
                </a:solidFill>
                <a:latin typeface="Trebuchet MS" panose="020B0703020202090204" pitchFamily="34" charset="0"/>
              </a:rPr>
              <a:t>high computation balance</a:t>
            </a:r>
            <a:r>
              <a:rPr lang="en-GB" sz="1200" dirty="0">
                <a:solidFill>
                  <a:schemeClr val="tx2"/>
                </a:solidFill>
                <a:latin typeface="Trebuchet MS" panose="020B0703020202090204" pitchFamily="34" charset="0"/>
              </a:rPr>
              <a:t> across PIM cores (and/or across threads within each PIM core). [CLICK].</a:t>
            </a: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27</a:t>
            </a:fld>
            <a:endParaRPr lang="en-GR"/>
          </a:p>
        </p:txBody>
      </p:sp>
    </p:spTree>
    <p:extLst>
      <p:ext uri="{BB962C8B-B14F-4D97-AF65-F5344CB8AC3E}">
        <p14:creationId xmlns:p14="http://schemas.microsoft.com/office/powerpoint/2010/main" val="244586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R" dirty="0"/>
              <a:t>Then, we characterize the end-to-end SpMV execution including the data transfer costs for the input and output vectors [CLICK].</a:t>
            </a:r>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28</a:t>
            </a:fld>
            <a:endParaRPr lang="en-GR"/>
          </a:p>
        </p:txBody>
      </p:sp>
    </p:spTree>
    <p:extLst>
      <p:ext uri="{BB962C8B-B14F-4D97-AF65-F5344CB8AC3E}">
        <p14:creationId xmlns:p14="http://schemas.microsoft.com/office/powerpoint/2010/main" val="4170656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We evaluate the scalability of all partitioning techniques as the number of PIM cores increases.</a:t>
            </a:r>
          </a:p>
          <a:p>
            <a:pPr marL="171450" indent="-171450">
              <a:buFontTx/>
              <a:buChar char="-"/>
            </a:pPr>
            <a:r>
              <a:rPr lang="en-GR" dirty="0"/>
              <a:t>Performance is normalized to that with 256 PIM cores. [CLICK].</a:t>
            </a:r>
          </a:p>
          <a:p>
            <a:pPr marL="171450" indent="-171450">
              <a:buFontTx/>
              <a:buChar char="-"/>
            </a:pPr>
            <a:r>
              <a:rPr lang="en-GR" dirty="0"/>
              <a:t>We find that the scalability of the 1D partitioning technique is limited by </a:t>
            </a:r>
            <a:r>
              <a:rPr lang="en-GB" dirty="0"/>
              <a:t>the load data transfers, [CLICK] because the amount of bytes that is transferred to PIM-enabled memory for the input vector grows linearly with the number of PIM cores. [CLICK]</a:t>
            </a:r>
            <a:endParaRPr lang="el-GR" dirty="0"/>
          </a:p>
          <a:p>
            <a:pPr marL="171450" indent="-171450">
              <a:buFontTx/>
              <a:buChar char="-"/>
            </a:pPr>
            <a:endParaRPr lang="en-US" dirty="0"/>
          </a:p>
          <a:p>
            <a:pPr marL="171450" indent="-171450">
              <a:buFontTx/>
              <a:buChar char="-"/>
            </a:pPr>
            <a:endParaRPr lang="el-GR" dirty="0"/>
          </a:p>
        </p:txBody>
      </p:sp>
      <p:sp>
        <p:nvSpPr>
          <p:cNvPr id="4" name="Slide Number Placeholder 3"/>
          <p:cNvSpPr>
            <a:spLocks noGrp="1"/>
          </p:cNvSpPr>
          <p:nvPr>
            <p:ph type="sldNum" sz="quarter" idx="5"/>
          </p:nvPr>
        </p:nvSpPr>
        <p:spPr/>
        <p:txBody>
          <a:bodyPr/>
          <a:lstStyle/>
          <a:p>
            <a:fld id="{36FE170B-F3DD-2444-9313-30B484567F70}" type="slidenum">
              <a:rPr lang="en-GR" smtClean="0"/>
              <a:t>29</a:t>
            </a:fld>
            <a:endParaRPr lang="en-GR"/>
          </a:p>
        </p:txBody>
      </p:sp>
    </p:spTree>
    <p:extLst>
      <p:ext uri="{BB962C8B-B14F-4D97-AF65-F5344CB8AC3E}">
        <p14:creationId xmlns:p14="http://schemas.microsoft.com/office/powerpoint/2010/main" val="28902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Irregular applications lie at the heart of many important fields including graph analytics, neural networks, medical imaging, and economic modeling. </a:t>
            </a:r>
          </a:p>
          <a:p>
            <a:pPr marL="171450" indent="-171450">
              <a:buFontTx/>
              <a:buChar char="-"/>
            </a:pPr>
            <a:r>
              <a:rPr lang="en-GR" dirty="0"/>
              <a:t>Therefore, accelerating irregular applications is of vital importance nowdays. [</a:t>
            </a:r>
            <a:r>
              <a:rPr lang="en-GR" b="1" dirty="0"/>
              <a:t>CLICK</a:t>
            </a:r>
            <a:r>
              <a:rPr lang="en-GR" b="0" dirty="0"/>
              <a:t>]</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R" b="0" dirty="0"/>
              <a:t>In this dissertation, we identify three important characteristics of the irregular applications that highly affect their performance. </a:t>
            </a:r>
            <a:r>
              <a:rPr lang="en-GR" dirty="0"/>
              <a:t>[</a:t>
            </a:r>
            <a:r>
              <a:rPr lang="en-GR" b="1" dirty="0"/>
              <a:t>CLICK</a:t>
            </a:r>
            <a:r>
              <a:rPr lang="en-GR" b="0" dirty="0"/>
              <a:t>]</a:t>
            </a:r>
          </a:p>
          <a:p>
            <a:pPr marL="171450" indent="-171450">
              <a:buFontTx/>
              <a:buChar char="-"/>
            </a:pPr>
            <a:endParaRPr lang="en-GR" b="1"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3</a:t>
            </a:fld>
            <a:endParaRPr lang="en-GR"/>
          </a:p>
        </p:txBody>
      </p:sp>
    </p:spTree>
    <p:extLst>
      <p:ext uri="{BB962C8B-B14F-4D97-AF65-F5344CB8AC3E}">
        <p14:creationId xmlns:p14="http://schemas.microsoft.com/office/powerpoint/2010/main" val="3910438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R" dirty="0"/>
              <a:t>We conclude the 1D-partitioned kernels are bottlecked by the high data transfers to </a:t>
            </a:r>
            <a:r>
              <a:rPr lang="en-GB" sz="1200" dirty="0">
                <a:solidFill>
                  <a:schemeClr val="accent1"/>
                </a:solidFill>
                <a:latin typeface="Trebuchet MS" panose="020B0703020202090204" pitchFamily="34" charset="0"/>
              </a:rPr>
              <a:t>broadcast</a:t>
            </a:r>
            <a:r>
              <a:rPr lang="en-GB" sz="1200" dirty="0">
                <a:solidFill>
                  <a:schemeClr val="tx2"/>
                </a:solidFill>
                <a:latin typeface="Trebuchet MS" panose="020B0703020202090204" pitchFamily="34" charset="0"/>
              </a:rPr>
              <a:t> the whole </a:t>
            </a:r>
            <a:r>
              <a:rPr lang="en-GB" sz="1200" dirty="0">
                <a:solidFill>
                  <a:schemeClr val="accent4"/>
                </a:solidFill>
                <a:latin typeface="Trebuchet MS" panose="020B0703020202090204" pitchFamily="34" charset="0"/>
              </a:rPr>
              <a:t>input</a:t>
            </a:r>
            <a:r>
              <a:rPr lang="en-GB" sz="1200" dirty="0">
                <a:solidFill>
                  <a:schemeClr val="tx2"/>
                </a:solidFill>
                <a:latin typeface="Trebuchet MS" panose="020B0703020202090204" pitchFamily="34" charset="0"/>
              </a:rPr>
              <a:t> vector </a:t>
            </a:r>
            <a:r>
              <a:rPr lang="en-GB" sz="1200" dirty="0">
                <a:solidFill>
                  <a:schemeClr val="accent1"/>
                </a:solidFill>
                <a:latin typeface="Trebuchet MS" panose="020B0703020202090204" pitchFamily="34" charset="0"/>
              </a:rPr>
              <a:t>into each DRAM </a:t>
            </a:r>
            <a:r>
              <a:rPr lang="en-GB" sz="1200" dirty="0">
                <a:solidFill>
                  <a:schemeClr val="tx2"/>
                </a:solidFill>
                <a:latin typeface="Trebuchet MS" panose="020B0703020202090204" pitchFamily="34" charset="0"/>
              </a:rPr>
              <a:t>bank of all PIM cores.[CLICK]</a:t>
            </a:r>
            <a:endParaRPr lang="en-G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R" dirty="0"/>
              <a:t>To this end, we suggest hardware and system designers to optimize the *broadcast* collective in data tranfers to PIM-enabled memory, such that to minimize overhead of copying input data into all DRAM banks of the PIM system [CLICK].</a:t>
            </a:r>
          </a:p>
          <a:p>
            <a:pPr marL="171450" indent="-171450">
              <a:buFontTx/>
              <a:buChar char="-"/>
            </a:pPr>
            <a:endParaRPr lang="en-GR"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30</a:t>
            </a:fld>
            <a:endParaRPr lang="en-GR"/>
          </a:p>
        </p:txBody>
      </p:sp>
    </p:spTree>
    <p:extLst>
      <p:ext uri="{BB962C8B-B14F-4D97-AF65-F5344CB8AC3E}">
        <p14:creationId xmlns:p14="http://schemas.microsoft.com/office/powerpoint/2010/main" val="3842329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R" dirty="0"/>
              <a:t>We also find that [CLICK] in 2D equally-sized scheme the kernel time limits its scalability.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R" dirty="0"/>
              <a:t>Specifically, the kernel time is </a:t>
            </a:r>
            <a:r>
              <a:rPr lang="en-GB" dirty="0"/>
              <a:t>limited by the PIM core (or only a few PIM cores) assigned to the 2D tile with the largest number of non-zero elements</a:t>
            </a:r>
            <a:r>
              <a:rPr lang="en-GR" dirty="0"/>
              <a:t>.</a:t>
            </a:r>
            <a:r>
              <a:rPr lang="en-GB" dirty="0"/>
              <a:t> [CLICK]</a:t>
            </a:r>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31</a:t>
            </a:fld>
            <a:endParaRPr lang="en-GR"/>
          </a:p>
        </p:txBody>
      </p:sp>
    </p:spTree>
    <p:extLst>
      <p:ext uri="{BB962C8B-B14F-4D97-AF65-F5344CB8AC3E}">
        <p14:creationId xmlns:p14="http://schemas.microsoft.com/office/powerpoint/2010/main" val="338256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Finally, we find that the scalability of 2D equally-wide and 2D variable-sized kernels [CLICK] is limited by the retrieve time to transfer the results for the output vector to the host CPU [CLICK]</a:t>
            </a:r>
          </a:p>
          <a:p>
            <a:pPr marL="171450" indent="-171450">
              <a:buFontTx/>
              <a:buChar char="-"/>
            </a:pPr>
            <a:r>
              <a:rPr lang="en-GR" dirty="0"/>
              <a:t>These scemes are severely bottlenecked by the high amount of padding with empty bytes performed in the parallel transfers to retrieve results for the output vector.</a:t>
            </a:r>
          </a:p>
          <a:p>
            <a:pPr marL="171450" indent="-171450">
              <a:buFontTx/>
              <a:buChar char="-"/>
            </a:pPr>
            <a:r>
              <a:rPr lang="en-GR" dirty="0"/>
              <a:t>Our evaluated system supports parallel transfers at rank granularity, i.e., among 64 P</a:t>
            </a:r>
            <a:r>
              <a:rPr lang="en-GB" dirty="0"/>
              <a:t>IM cores, and therefore a high amount of zero padding is performed in retrieve data transfers, accounting approximately the 88% of data transferred from PIM-enabled memory to the host CPU. [CLICK]</a:t>
            </a:r>
          </a:p>
          <a:p>
            <a:pPr marL="171450" indent="-171450">
              <a:buFontTx/>
              <a:buChar char="-"/>
            </a:pPr>
            <a:endParaRPr lang="en-GR" dirty="0"/>
          </a:p>
          <a:p>
            <a:pPr marL="171450" indent="-171450">
              <a:buFontTx/>
              <a:buChar char="-"/>
            </a:pPr>
            <a:endParaRPr lang="en-GR" dirty="0"/>
          </a:p>
          <a:p>
            <a:pPr marL="171450" indent="-171450">
              <a:buFontTx/>
              <a:buChar char="-"/>
            </a:pPr>
            <a:r>
              <a:rPr lang="en-GR" dirty="0"/>
              <a:t>[</a:t>
            </a:r>
            <a:r>
              <a:rPr lang="el-GR" dirty="0"/>
              <a:t>εισαγωγή για τα </a:t>
            </a:r>
            <a:r>
              <a:rPr lang="en-US" dirty="0"/>
              <a:t>idle cores </a:t>
            </a:r>
            <a:r>
              <a:rPr lang="el-GR" dirty="0" err="1"/>
              <a:t>εδω</a:t>
            </a:r>
            <a:r>
              <a:rPr lang="el-GR" dirty="0"/>
              <a:t>! και </a:t>
            </a:r>
            <a:r>
              <a:rPr lang="el-GR" dirty="0" err="1"/>
              <a:t>μετα</a:t>
            </a:r>
            <a:r>
              <a:rPr lang="el-GR" dirty="0"/>
              <a:t> </a:t>
            </a:r>
            <a:r>
              <a:rPr lang="el-GR" dirty="0" err="1"/>
              <a:t>αναλυση</a:t>
            </a:r>
            <a:r>
              <a:rPr lang="el-GR" dirty="0"/>
              <a:t> </a:t>
            </a:r>
            <a:r>
              <a:rPr lang="el-GR" dirty="0" err="1"/>
              <a:t>οτι</a:t>
            </a:r>
            <a:r>
              <a:rPr lang="el-GR" dirty="0"/>
              <a:t> τα </a:t>
            </a:r>
            <a:r>
              <a:rPr lang="en-US" dirty="0"/>
              <a:t>idle cores </a:t>
            </a:r>
            <a:r>
              <a:rPr lang="el-GR" dirty="0"/>
              <a:t>στα </a:t>
            </a:r>
            <a:r>
              <a:rPr lang="en-US" dirty="0"/>
              <a:t>scale-free </a:t>
            </a:r>
            <a:r>
              <a:rPr lang="el-GR" dirty="0" err="1"/>
              <a:t>ειναι</a:t>
            </a:r>
            <a:r>
              <a:rPr lang="el-GR" dirty="0"/>
              <a:t> </a:t>
            </a:r>
            <a:r>
              <a:rPr lang="el-GR" dirty="0" err="1"/>
              <a:t>πολυ</a:t>
            </a:r>
            <a:r>
              <a:rPr lang="el-GR" dirty="0"/>
              <a:t> </a:t>
            </a:r>
            <a:r>
              <a:rPr lang="el-GR" dirty="0" err="1"/>
              <a:t>παραπανω</a:t>
            </a:r>
            <a:r>
              <a:rPr lang="el-GR" dirty="0"/>
              <a:t>]</a:t>
            </a: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32</a:t>
            </a:fld>
            <a:endParaRPr lang="en-GR"/>
          </a:p>
        </p:txBody>
      </p:sp>
    </p:spTree>
    <p:extLst>
      <p:ext uri="{BB962C8B-B14F-4D97-AF65-F5344CB8AC3E}">
        <p14:creationId xmlns:p14="http://schemas.microsoft.com/office/powerpoint/2010/main" val="3818640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We conclude that the 2D </a:t>
            </a:r>
            <a:r>
              <a:rPr lang="en-GB" sz="1200" dirty="0">
                <a:solidFill>
                  <a:schemeClr val="tx2"/>
                </a:solidFill>
                <a:latin typeface="Trebuchet MS" panose="020B0703020202090204" pitchFamily="34" charset="0"/>
              </a:rPr>
              <a:t>equally-wide and variable-sized partitioning schemes require </a:t>
            </a:r>
            <a:r>
              <a:rPr lang="en-GB" sz="1200" dirty="0">
                <a:solidFill>
                  <a:schemeClr val="accent4"/>
                </a:solidFill>
                <a:latin typeface="Trebuchet MS" panose="020B0703020202090204" pitchFamily="34" charset="0"/>
              </a:rPr>
              <a:t>fine-grained parallel data transfers </a:t>
            </a:r>
            <a:r>
              <a:rPr lang="en-GB" sz="1200" dirty="0">
                <a:solidFill>
                  <a:schemeClr val="tx2"/>
                </a:solidFill>
                <a:latin typeface="Trebuchet MS" panose="020B0703020202090204" pitchFamily="34" charset="0"/>
              </a:rPr>
              <a:t>at DRAM bank granularity to be supported by the PIM system to achieve high performance. [CLICK]</a:t>
            </a:r>
            <a:endParaRPr lang="en-GB" dirty="0"/>
          </a:p>
          <a:p>
            <a:pPr marL="171450" indent="-171450">
              <a:buFontTx/>
              <a:buChar char="-"/>
            </a:pPr>
            <a:r>
              <a:rPr lang="en-GB" dirty="0"/>
              <a:t>To this end, we suggest hardware and system designers to optimize the *gather* collective operation from PIM-enabled memory to the host CPU,</a:t>
            </a:r>
          </a:p>
          <a:p>
            <a:pPr marL="171450" indent="-171450">
              <a:buFontTx/>
              <a:buChar char="-"/>
            </a:pPr>
            <a:r>
              <a:rPr lang="en-GB" dirty="0"/>
              <a:t>and provide parallel data transfers at DRAM bank granularity (i.e., having zero padding), in order to significantly minimize overheads </a:t>
            </a:r>
            <a:r>
              <a:rPr lang="en-GB" sz="1200" dirty="0">
                <a:solidFill>
                  <a:schemeClr val="tx2"/>
                </a:solidFill>
                <a:latin typeface="Trebuchet MS" panose="020B0703020202090204" pitchFamily="34" charset="0"/>
              </a:rPr>
              <a:t>of retrieving </a:t>
            </a:r>
            <a:r>
              <a:rPr lang="en-GB" sz="1200" dirty="0">
                <a:solidFill>
                  <a:schemeClr val="accent1"/>
                </a:solidFill>
                <a:latin typeface="Trebuchet MS" panose="020B0703020202090204" pitchFamily="34" charset="0"/>
              </a:rPr>
              <a:t>the output results. [CLICK]</a:t>
            </a:r>
            <a:endParaRPr lang="en-GR" dirty="0"/>
          </a:p>
          <a:p>
            <a:pPr marL="171450" indent="-171450">
              <a:buFontTx/>
              <a:buChar char="-"/>
            </a:pPr>
            <a:endParaRPr lang="en-GB"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33</a:t>
            </a:fld>
            <a:endParaRPr lang="en-GR"/>
          </a:p>
        </p:txBody>
      </p:sp>
    </p:spTree>
    <p:extLst>
      <p:ext uri="{BB962C8B-B14F-4D97-AF65-F5344CB8AC3E}">
        <p14:creationId xmlns:p14="http://schemas.microsoft.com/office/powerpoint/2010/main" val="2458056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Finally, when we compare the end-to-end-performance all data partitioning techiques. [CLICK]</a:t>
            </a:r>
          </a:p>
          <a:p>
            <a:pPr marL="171450" indent="-171450">
              <a:buFontTx/>
              <a:buChar char="-"/>
            </a:pPr>
            <a:r>
              <a:rPr lang="en-GR" dirty="0"/>
              <a:t>We find that the equally-sized 2D partitioning technique performs best in regular matrices, [CLICK]</a:t>
            </a:r>
          </a:p>
          <a:p>
            <a:pPr marL="171450" indent="-171450">
              <a:buFontTx/>
              <a:buChar char="-"/>
            </a:pPr>
            <a:r>
              <a:rPr lang="en-GB" dirty="0"/>
              <a:t>W</a:t>
            </a:r>
            <a:r>
              <a:rPr lang="en-GR" dirty="0"/>
              <a:t>hile the 1D partitioning technique performst best in scale-free matrices.</a:t>
            </a:r>
          </a:p>
          <a:p>
            <a:pPr marL="171450" indent="-171450">
              <a:buFontTx/>
              <a:buChar char="-"/>
            </a:pPr>
            <a:r>
              <a:rPr lang="en-GR" dirty="0"/>
              <a:t>However, [CLICK] in all sparse matrices the best performance is achieved using a much smaller number of PIM cores than the available PIM cores of the system</a:t>
            </a:r>
            <a:r>
              <a:rPr lang="en-GB" dirty="0"/>
              <a:t>.</a:t>
            </a:r>
          </a:p>
          <a:p>
            <a:pPr marL="171450" indent="-171450">
              <a:buFontTx/>
              <a:buChar char="-"/>
            </a:pPr>
            <a:r>
              <a:rPr lang="en-GB" dirty="0"/>
              <a:t>There are many idle cores in the system b</a:t>
            </a:r>
            <a:r>
              <a:rPr lang="en-GR" dirty="0"/>
              <a:t>ecause the best-perforing SpMV execution is a trade-off between computation and data transfer costs. [CLICK]</a:t>
            </a:r>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34</a:t>
            </a:fld>
            <a:endParaRPr lang="en-GR"/>
          </a:p>
        </p:txBody>
      </p:sp>
    </p:spTree>
    <p:extLst>
      <p:ext uri="{BB962C8B-B14F-4D97-AF65-F5344CB8AC3E}">
        <p14:creationId xmlns:p14="http://schemas.microsoft.com/office/powerpoint/2010/main" val="529609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GR" dirty="0"/>
              <a:t>We conclude that the </a:t>
            </a:r>
            <a:r>
              <a:rPr lang="en-GB" sz="1200" dirty="0">
                <a:solidFill>
                  <a:schemeClr val="tx2"/>
                </a:solidFill>
                <a:latin typeface="Trebuchet MS" panose="020B0703020202090204" pitchFamily="34" charset="0"/>
              </a:rPr>
              <a:t>expensive </a:t>
            </a:r>
            <a:r>
              <a:rPr lang="en-GB" sz="1200" dirty="0">
                <a:solidFill>
                  <a:schemeClr val="accent2"/>
                </a:solidFill>
                <a:latin typeface="Trebuchet MS" panose="020B0703020202090204" pitchFamily="34" charset="0"/>
              </a:rPr>
              <a:t>data transfers </a:t>
            </a:r>
            <a:r>
              <a:rPr lang="en-GB" sz="1200" dirty="0">
                <a:solidFill>
                  <a:schemeClr val="tx2"/>
                </a:solidFill>
                <a:latin typeface="Trebuchet MS" panose="020B0703020202090204" pitchFamily="34" charset="0"/>
              </a:rPr>
              <a:t>to/from PIM-enabled memory performed via the narrow memory bus impose significant performance </a:t>
            </a:r>
            <a:r>
              <a:rPr lang="en-GB" sz="1200" dirty="0">
                <a:solidFill>
                  <a:schemeClr val="accent2"/>
                </a:solidFill>
                <a:latin typeface="Trebuchet MS" panose="020B0703020202090204" pitchFamily="34" charset="0"/>
              </a:rPr>
              <a:t>overhead</a:t>
            </a:r>
            <a:r>
              <a:rPr lang="en-GB" sz="1200" dirty="0">
                <a:solidFill>
                  <a:schemeClr val="tx2"/>
                </a:solidFill>
                <a:latin typeface="Trebuchet MS" panose="020B0703020202090204" pitchFamily="34" charset="0"/>
              </a:rPr>
              <a:t> to end-to-end </a:t>
            </a:r>
            <a:r>
              <a:rPr lang="en-GB" sz="1200" dirty="0" err="1">
                <a:solidFill>
                  <a:schemeClr val="tx2"/>
                </a:solidFill>
                <a:latin typeface="Trebuchet MS" panose="020B0703020202090204" pitchFamily="34" charset="0"/>
              </a:rPr>
              <a:t>SpMV</a:t>
            </a:r>
            <a:r>
              <a:rPr lang="en-GB" sz="1200" dirty="0">
                <a:solidFill>
                  <a:schemeClr val="tx2"/>
                </a:solidFill>
                <a:latin typeface="Trebuchet MS" panose="020B0703020202090204" pitchFamily="34" charset="0"/>
              </a:rPr>
              <a:t> execution,</a:t>
            </a:r>
          </a:p>
          <a:p>
            <a:pPr marL="171450" indent="-171450" algn="l">
              <a:buFontTx/>
              <a:buChar char="-"/>
            </a:pPr>
            <a:r>
              <a:rPr lang="en-GB" sz="1200" dirty="0">
                <a:solidFill>
                  <a:schemeClr val="tx2"/>
                </a:solidFill>
                <a:latin typeface="Trebuchet MS" panose="020B0703020202090204" pitchFamily="34" charset="0"/>
              </a:rPr>
              <a:t>Therefore, it is hard to fully exploit all available PIM cores of the system. [CLICK]</a:t>
            </a:r>
          </a:p>
          <a:p>
            <a:pPr marL="171450" indent="-171450" algn="l">
              <a:buFontTx/>
              <a:buChar char="-"/>
            </a:pPr>
            <a:r>
              <a:rPr lang="en-GB" sz="1200" dirty="0">
                <a:solidFill>
                  <a:schemeClr val="tx2"/>
                </a:solidFill>
                <a:latin typeface="Trebuchet MS" panose="020B0703020202090204" pitchFamily="34" charset="0"/>
              </a:rPr>
              <a:t>To this end, we recommend software, hardware and system designers to provide high-speed communication channels and optimized libraries in data transfers to/from PIM-enabled memory modules, </a:t>
            </a:r>
          </a:p>
          <a:p>
            <a:pPr marL="171450" indent="-171450" algn="l">
              <a:buFontTx/>
              <a:buChar char="-"/>
            </a:pPr>
            <a:r>
              <a:rPr lang="en-GB" sz="1200" dirty="0">
                <a:solidFill>
                  <a:schemeClr val="tx2"/>
                </a:solidFill>
                <a:latin typeface="Trebuchet MS" panose="020B0703020202090204" pitchFamily="34" charset="0"/>
              </a:rPr>
              <a:t>provide hardware support to effectively overlap computation with data transfers in the PIM system,</a:t>
            </a:r>
          </a:p>
          <a:p>
            <a:pPr marL="171450" indent="-171450" algn="l">
              <a:buFontTx/>
              <a:buChar char="-"/>
            </a:pPr>
            <a:r>
              <a:rPr lang="en-GB" sz="1200" dirty="0">
                <a:solidFill>
                  <a:schemeClr val="tx2"/>
                </a:solidFill>
                <a:latin typeface="Trebuchet MS" panose="020B0703020202090204" pitchFamily="34" charset="0"/>
              </a:rPr>
              <a:t>And/or integrate the PIM-enabled memory modules to be the main memory of the system [CLICK].</a:t>
            </a:r>
          </a:p>
          <a:p>
            <a:pPr marL="171450" indent="-171450" algn="l">
              <a:buFontTx/>
              <a:buChar char="-"/>
            </a:pPr>
            <a:endParaRPr lang="en-GB" sz="1200" dirty="0">
              <a:solidFill>
                <a:schemeClr val="tx2"/>
              </a:solidFill>
              <a:latin typeface="Trebuchet MS" panose="020B0703020202090204" pitchFamily="34" charset="0"/>
            </a:endParaRPr>
          </a:p>
        </p:txBody>
      </p:sp>
      <p:sp>
        <p:nvSpPr>
          <p:cNvPr id="4" name="Slide Number Placeholder 3"/>
          <p:cNvSpPr>
            <a:spLocks noGrp="1"/>
          </p:cNvSpPr>
          <p:nvPr>
            <p:ph type="sldNum" sz="quarter" idx="5"/>
          </p:nvPr>
        </p:nvSpPr>
        <p:spPr/>
        <p:txBody>
          <a:bodyPr/>
          <a:lstStyle/>
          <a:p>
            <a:fld id="{36FE170B-F3DD-2444-9313-30B484567F70}" type="slidenum">
              <a:rPr lang="en-GR" smtClean="0"/>
              <a:t>35</a:t>
            </a:fld>
            <a:endParaRPr lang="en-GR"/>
          </a:p>
        </p:txBody>
      </p:sp>
    </p:spTree>
    <p:extLst>
      <p:ext uri="{BB962C8B-B14F-4D97-AF65-F5344CB8AC3E}">
        <p14:creationId xmlns:p14="http://schemas.microsoft.com/office/powerpoint/2010/main" val="1703606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Finally, we compare the SpMV execution on the UPMEM PIM system with that of a common CPU system [CLICK],</a:t>
            </a:r>
          </a:p>
          <a:p>
            <a:pPr marL="171450" indent="-171450">
              <a:buFontTx/>
              <a:buChar char="-"/>
            </a:pPr>
            <a:r>
              <a:rPr lang="en-GR" dirty="0"/>
              <a:t>and GPU system CLICK]. </a:t>
            </a:r>
          </a:p>
          <a:p>
            <a:pPr marL="171450" indent="-171450">
              <a:buFontTx/>
              <a:buChar char="-"/>
            </a:pPr>
            <a:r>
              <a:rPr lang="en-GR" dirty="0"/>
              <a:t>In the GPU system, we also account for the time to transfer one instance of the input vector to the GPU global memory, and also the time to retrieve the final output vector to the host CPU. [CLICK]</a:t>
            </a:r>
          </a:p>
        </p:txBody>
      </p:sp>
      <p:sp>
        <p:nvSpPr>
          <p:cNvPr id="4" name="Slide Number Placeholder 3"/>
          <p:cNvSpPr>
            <a:spLocks noGrp="1"/>
          </p:cNvSpPr>
          <p:nvPr>
            <p:ph type="sldNum" sz="quarter" idx="5"/>
          </p:nvPr>
        </p:nvSpPr>
        <p:spPr/>
        <p:txBody>
          <a:bodyPr/>
          <a:lstStyle/>
          <a:p>
            <a:fld id="{36FE170B-F3DD-2444-9313-30B484567F70}" type="slidenum">
              <a:rPr lang="en-GR" smtClean="0"/>
              <a:t>36</a:t>
            </a:fld>
            <a:endParaRPr lang="en-GR"/>
          </a:p>
        </p:txBody>
      </p:sp>
    </p:spTree>
    <p:extLst>
      <p:ext uri="{BB962C8B-B14F-4D97-AF65-F5344CB8AC3E}">
        <p14:creationId xmlns:p14="http://schemas.microsoft.com/office/powerpoint/2010/main" val="3964728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Common CPU and GPU systems [CLICK] are processor-centric systems with high computation capabilities,</a:t>
            </a:r>
          </a:p>
          <a:p>
            <a:pPr marL="171450" indent="-171450">
              <a:buFontTx/>
              <a:buChar char="-"/>
            </a:pPr>
            <a:r>
              <a:rPr lang="en-US" dirty="0"/>
              <a:t>While real PIM systems [CLICK] are memory-centric systems with high bandwidth capabilities. [CLICK]</a:t>
            </a:r>
          </a:p>
          <a:p>
            <a:pPr marL="171450" indent="-171450">
              <a:buFontTx/>
              <a:buChar char="-"/>
            </a:pPr>
            <a:r>
              <a:rPr lang="en-US" dirty="0"/>
              <a:t>When considering [CLICK] only the actual kernel time (without accounting for the data transfer costs)</a:t>
            </a:r>
          </a:p>
          <a:p>
            <a:pPr marL="171450" indent="-171450">
              <a:buFontTx/>
              <a:buChar char="-"/>
            </a:pPr>
            <a:r>
              <a:rPr lang="en-US" dirty="0"/>
              <a:t>we find that </a:t>
            </a:r>
            <a:r>
              <a:rPr lang="en-GB" dirty="0" err="1"/>
              <a:t>SpMV</a:t>
            </a:r>
            <a:r>
              <a:rPr lang="en-GB" dirty="0"/>
              <a:t> kernel execution on a real PIM system achieves a much higher fraction of the peak performance compared that of CPU and GPU systems, thereby providing a much higher total cost of ownership and higher resource utilization.</a:t>
            </a:r>
          </a:p>
          <a:p>
            <a:pPr marL="171450" indent="-171450">
              <a:buFontTx/>
              <a:buChar char="-"/>
            </a:pPr>
            <a:r>
              <a:rPr lang="en-GB" dirty="0"/>
              <a:t>Instead, [CLICK] when considering the end-to-end execution, i.e., including the data transfer overheads for the input and output vectors, the CPU system performs best.  </a:t>
            </a:r>
          </a:p>
          <a:p>
            <a:pPr marL="171450" indent="-171450">
              <a:buFontTx/>
              <a:buChar char="-"/>
            </a:pPr>
            <a:r>
              <a:rPr lang="en-GB" dirty="0"/>
              <a:t>However, PIM systems are still maturing and future PIM systems are expected to reduce data transfer costs </a:t>
            </a:r>
          </a:p>
          <a:p>
            <a:pPr marL="171450" indent="-171450">
              <a:buFontTx/>
              <a:buChar char="-"/>
            </a:pPr>
            <a:r>
              <a:rPr lang="en-GB" dirty="0"/>
              <a:t>E.g., by integrating the PIM-enabled memory modules as the main memory of the system or by providing hardware support to overlap computation with data transfers. [CLICK]</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6FE170B-F3DD-2444-9313-30B484567F70}" type="slidenum">
              <a:rPr lang="en-GR" smtClean="0"/>
              <a:t>37</a:t>
            </a:fld>
            <a:endParaRPr lang="en-GR"/>
          </a:p>
        </p:txBody>
      </p:sp>
    </p:spTree>
    <p:extLst>
      <p:ext uri="{BB962C8B-B14F-4D97-AF65-F5344CB8AC3E}">
        <p14:creationId xmlns:p14="http://schemas.microsoft.com/office/powerpoint/2010/main" val="4140686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Common CPU and GPU systems [CLICK] are processor-centric systems with high computation capabilities,</a:t>
            </a:r>
          </a:p>
          <a:p>
            <a:pPr marL="171450" indent="-171450">
              <a:buFontTx/>
              <a:buChar char="-"/>
            </a:pPr>
            <a:r>
              <a:rPr lang="en-US" dirty="0"/>
              <a:t>While real PIM systems [CLICK] are memory-centric systems with high bandwidth capabilities. [CLICK]</a:t>
            </a:r>
          </a:p>
          <a:p>
            <a:pPr marL="171450" indent="-171450">
              <a:buFontTx/>
              <a:buChar char="-"/>
            </a:pPr>
            <a:r>
              <a:rPr lang="en-US" dirty="0"/>
              <a:t>When considering [CLICK] only the actual kernel time (without accounting for the data transfer costs)</a:t>
            </a:r>
          </a:p>
          <a:p>
            <a:pPr marL="171450" indent="-171450">
              <a:buFontTx/>
              <a:buChar char="-"/>
            </a:pPr>
            <a:r>
              <a:rPr lang="en-US" dirty="0"/>
              <a:t>we find that </a:t>
            </a:r>
            <a:r>
              <a:rPr lang="en-GB" dirty="0" err="1"/>
              <a:t>SpMV</a:t>
            </a:r>
            <a:r>
              <a:rPr lang="en-GB" dirty="0"/>
              <a:t> kernel execution on a real PIM system achieves a much higher fraction of the peak performance compared that of CPU and GPU systems, thereby providing a much higher total cost of ownership and higher resource utilization.</a:t>
            </a:r>
          </a:p>
          <a:p>
            <a:pPr marL="171450" indent="-171450">
              <a:buFontTx/>
              <a:buChar char="-"/>
            </a:pPr>
            <a:r>
              <a:rPr lang="en-GB" dirty="0"/>
              <a:t>Instead, [CLICK] when considering the end-to-end execution, i.e., including the data transfer overheads for the input and output vectors, the CPU system performs best.  </a:t>
            </a:r>
          </a:p>
          <a:p>
            <a:pPr marL="171450" indent="-171450">
              <a:buFontTx/>
              <a:buChar char="-"/>
            </a:pPr>
            <a:r>
              <a:rPr lang="en-GB" dirty="0"/>
              <a:t>However, PIM systems are still maturing and future PIM systems are expected to reduce data transfer costs </a:t>
            </a:r>
          </a:p>
          <a:p>
            <a:pPr marL="171450" indent="-171450">
              <a:buFontTx/>
              <a:buChar char="-"/>
            </a:pPr>
            <a:r>
              <a:rPr lang="en-GB" dirty="0"/>
              <a:t>E.g., by integrating the PIM-enabled memory modules as the main memory of the system or by providing hardware support to overlap computation with data transfers. [CLICK]</a:t>
            </a:r>
          </a:p>
          <a:p>
            <a:pPr marL="171450" indent="-171450">
              <a:buFontTx/>
              <a:buChar char="-"/>
            </a:pPr>
            <a:endParaRPr lang="en-GB" dirty="0"/>
          </a:p>
          <a:p>
            <a:pPr marL="171450" indent="-171450">
              <a:buFontTx/>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[Add results for the energy]</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6FE170B-F3DD-2444-9313-30B484567F70}" type="slidenum">
              <a:rPr lang="en-GR" smtClean="0"/>
              <a:t>38</a:t>
            </a:fld>
            <a:endParaRPr lang="en-GR"/>
          </a:p>
        </p:txBody>
      </p:sp>
    </p:spTree>
    <p:extLst>
      <p:ext uri="{BB962C8B-B14F-4D97-AF65-F5344CB8AC3E}">
        <p14:creationId xmlns:p14="http://schemas.microsoft.com/office/powerpoint/2010/main" val="2823134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Common CPU and GPU systems [CLICK] are processor-centric systems with high computation capabilities,</a:t>
            </a:r>
          </a:p>
          <a:p>
            <a:pPr marL="171450" indent="-171450">
              <a:buFontTx/>
              <a:buChar char="-"/>
            </a:pPr>
            <a:r>
              <a:rPr lang="en-US" dirty="0"/>
              <a:t>While real PIM systems [CLICK] are memory-centric systems with high bandwidth capabilities. [CLICK]</a:t>
            </a:r>
          </a:p>
          <a:p>
            <a:pPr marL="171450" indent="-171450">
              <a:buFontTx/>
              <a:buChar char="-"/>
            </a:pPr>
            <a:r>
              <a:rPr lang="en-US" dirty="0"/>
              <a:t>When considering [CLICK] only the actual kernel time (without accounting for the data transfer costs)</a:t>
            </a:r>
          </a:p>
          <a:p>
            <a:pPr marL="171450" indent="-171450">
              <a:buFontTx/>
              <a:buChar char="-"/>
            </a:pPr>
            <a:r>
              <a:rPr lang="en-US" dirty="0"/>
              <a:t>we find that </a:t>
            </a:r>
            <a:r>
              <a:rPr lang="en-GB" dirty="0" err="1"/>
              <a:t>SpMV</a:t>
            </a:r>
            <a:r>
              <a:rPr lang="en-GB" dirty="0"/>
              <a:t> kernel execution on a real PIM system achieves a much higher fraction of the peak performance compared that of CPU and GPU systems, thereby providing a much higher total cost of ownership and higher resource utilization.</a:t>
            </a:r>
          </a:p>
          <a:p>
            <a:pPr marL="171450" indent="-171450">
              <a:buFontTx/>
              <a:buChar char="-"/>
            </a:pPr>
            <a:r>
              <a:rPr lang="en-GB" dirty="0"/>
              <a:t>Instead, [CLICK] when considering the end-to-end execution, i.e., including the data transfer overheads for the input and output vectors, the CPU system performs best.  </a:t>
            </a:r>
          </a:p>
          <a:p>
            <a:pPr marL="171450" indent="-171450">
              <a:buFontTx/>
              <a:buChar char="-"/>
            </a:pPr>
            <a:r>
              <a:rPr lang="en-GB" dirty="0"/>
              <a:t>However, PIM systems are still maturing and future PIM systems are expected to reduce data transfer costs </a:t>
            </a:r>
          </a:p>
          <a:p>
            <a:pPr marL="171450" indent="-171450">
              <a:buFontTx/>
              <a:buChar char="-"/>
            </a:pPr>
            <a:r>
              <a:rPr lang="en-GB" dirty="0"/>
              <a:t>E.g., by integrating the PIM-enabled memory modules as the main memory of the system or by providing hardware support to overlap computation with data transfers. [CLICK]</a:t>
            </a:r>
          </a:p>
          <a:p>
            <a:pPr marL="171450" indent="-171450">
              <a:buFontTx/>
              <a:buChar char="-"/>
            </a:pPr>
            <a:endParaRPr lang="en-GB" dirty="0"/>
          </a:p>
          <a:p>
            <a:pPr marL="171450" indent="-171450">
              <a:buFontTx/>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[Add results for the energy]</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6FE170B-F3DD-2444-9313-30B484567F70}" type="slidenum">
              <a:rPr lang="en-GR" smtClean="0"/>
              <a:t>39</a:t>
            </a:fld>
            <a:endParaRPr lang="en-GR"/>
          </a:p>
        </p:txBody>
      </p:sp>
    </p:spTree>
    <p:extLst>
      <p:ext uri="{BB962C8B-B14F-4D97-AF65-F5344CB8AC3E}">
        <p14:creationId xmlns:p14="http://schemas.microsoft.com/office/powerpoint/2010/main" val="34104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Irregular applications lie at the heart of many important fields including graph analytics, neural networks, medical imaging, and economic modeling. </a:t>
            </a:r>
          </a:p>
          <a:p>
            <a:pPr marL="171450" indent="-171450">
              <a:buFontTx/>
              <a:buChar char="-"/>
            </a:pPr>
            <a:r>
              <a:rPr lang="en-GR" dirty="0"/>
              <a:t>Therefore, accelerating irregular applications is of vital importance nowdays. [</a:t>
            </a:r>
            <a:r>
              <a:rPr lang="en-GR" b="1" dirty="0"/>
              <a:t>CLICK</a:t>
            </a:r>
            <a:r>
              <a:rPr lang="en-GR" b="0" dirty="0"/>
              <a:t>]</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R" b="0" dirty="0"/>
              <a:t>In this dissertation, we identify three important characteristics of the irregular applications that highly affect their performance. </a:t>
            </a:r>
            <a:r>
              <a:rPr lang="en-GR" dirty="0"/>
              <a:t>[</a:t>
            </a:r>
            <a:r>
              <a:rPr lang="en-GR" b="1" dirty="0"/>
              <a:t>CLICK</a:t>
            </a:r>
            <a:r>
              <a:rPr lang="en-GR" b="0" dirty="0"/>
              <a:t>]</a:t>
            </a:r>
          </a:p>
          <a:p>
            <a:pPr marL="171450" indent="-171450">
              <a:buFontTx/>
              <a:buChar char="-"/>
            </a:pPr>
            <a:endParaRPr lang="en-GR" b="1" dirty="0"/>
          </a:p>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a:t>
            </a:fld>
            <a:endParaRPr lang="en-GR"/>
          </a:p>
        </p:txBody>
      </p:sp>
    </p:spTree>
    <p:extLst>
      <p:ext uri="{BB962C8B-B14F-4D97-AF65-F5344CB8AC3E}">
        <p14:creationId xmlns:p14="http://schemas.microsoft.com/office/powerpoint/2010/main" val="1661194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Please refer to our </a:t>
            </a:r>
            <a:r>
              <a:rPr lang="en-US" dirty="0" err="1"/>
              <a:t>arxiv</a:t>
            </a:r>
            <a:r>
              <a:rPr lang="en-US" dirty="0"/>
              <a:t> paper for many more key insights.</a:t>
            </a:r>
            <a:r>
              <a:rPr lang="en-GR" dirty="0"/>
              <a:t> [</a:t>
            </a:r>
            <a:r>
              <a:rPr lang="en-GR" b="1" dirty="0"/>
              <a:t>CLICK</a:t>
            </a:r>
            <a:r>
              <a:rPr lang="en-GR" b="0" dirty="0"/>
              <a:t>]</a:t>
            </a:r>
          </a:p>
          <a:p>
            <a:pPr marL="171450" indent="-171450">
              <a:buFontTx/>
              <a:buChar char="-"/>
            </a:pPr>
            <a:endParaRPr lang="en-GR"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6FE170B-F3DD-2444-9313-30B484567F70}" type="slidenum">
              <a:rPr lang="en-GR" smtClean="0"/>
              <a:t>40</a:t>
            </a:fld>
            <a:endParaRPr lang="en-GR"/>
          </a:p>
        </p:txBody>
      </p:sp>
    </p:spTree>
    <p:extLst>
      <p:ext uri="{BB962C8B-B14F-4D97-AF65-F5344CB8AC3E}">
        <p14:creationId xmlns:p14="http://schemas.microsoft.com/office/powerpoint/2010/main" val="3408495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41</a:t>
            </a:fld>
            <a:endParaRPr lang="en-GR"/>
          </a:p>
        </p:txBody>
      </p:sp>
    </p:spTree>
    <p:extLst>
      <p:ext uri="{BB962C8B-B14F-4D97-AF65-F5344CB8AC3E}">
        <p14:creationId xmlns:p14="http://schemas.microsoft.com/office/powerpoint/2010/main" val="2441413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42</a:t>
            </a:fld>
            <a:endParaRPr lang="en-GR"/>
          </a:p>
        </p:txBody>
      </p:sp>
    </p:spTree>
    <p:extLst>
      <p:ext uri="{BB962C8B-B14F-4D97-AF65-F5344CB8AC3E}">
        <p14:creationId xmlns:p14="http://schemas.microsoft.com/office/powerpoint/2010/main" val="1169277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43</a:t>
            </a:fld>
            <a:endParaRPr lang="en-GR"/>
          </a:p>
        </p:txBody>
      </p:sp>
    </p:spTree>
    <p:extLst>
      <p:ext uri="{BB962C8B-B14F-4D97-AF65-F5344CB8AC3E}">
        <p14:creationId xmlns:p14="http://schemas.microsoft.com/office/powerpoint/2010/main" val="678669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44</a:t>
            </a:fld>
            <a:endParaRPr lang="en-GR"/>
          </a:p>
        </p:txBody>
      </p:sp>
    </p:spTree>
    <p:extLst>
      <p:ext uri="{BB962C8B-B14F-4D97-AF65-F5344CB8AC3E}">
        <p14:creationId xmlns:p14="http://schemas.microsoft.com/office/powerpoint/2010/main" val="2712652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45</a:t>
            </a:fld>
            <a:endParaRPr lang="en-GR"/>
          </a:p>
        </p:txBody>
      </p:sp>
    </p:spTree>
    <p:extLst>
      <p:ext uri="{BB962C8B-B14F-4D97-AF65-F5344CB8AC3E}">
        <p14:creationId xmlns:p14="http://schemas.microsoft.com/office/powerpoint/2010/main" val="3894931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46</a:t>
            </a:fld>
            <a:endParaRPr lang="en-GR"/>
          </a:p>
        </p:txBody>
      </p:sp>
    </p:spTree>
    <p:extLst>
      <p:ext uri="{BB962C8B-B14F-4D97-AF65-F5344CB8AC3E}">
        <p14:creationId xmlns:p14="http://schemas.microsoft.com/office/powerpoint/2010/main" val="667777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47</a:t>
            </a:fld>
            <a:endParaRPr lang="en-GR"/>
          </a:p>
        </p:txBody>
      </p:sp>
    </p:spTree>
    <p:extLst>
      <p:ext uri="{BB962C8B-B14F-4D97-AF65-F5344CB8AC3E}">
        <p14:creationId xmlns:p14="http://schemas.microsoft.com/office/powerpoint/2010/main" val="4266335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48</a:t>
            </a:fld>
            <a:endParaRPr lang="en-GR"/>
          </a:p>
        </p:txBody>
      </p:sp>
    </p:spTree>
    <p:extLst>
      <p:ext uri="{BB962C8B-B14F-4D97-AF65-F5344CB8AC3E}">
        <p14:creationId xmlns:p14="http://schemas.microsoft.com/office/powerpoint/2010/main" val="2756089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49</a:t>
            </a:fld>
            <a:endParaRPr lang="en-GR"/>
          </a:p>
        </p:txBody>
      </p:sp>
    </p:spTree>
    <p:extLst>
      <p:ext uri="{BB962C8B-B14F-4D97-AF65-F5344CB8AC3E}">
        <p14:creationId xmlns:p14="http://schemas.microsoft.com/office/powerpoint/2010/main" val="282088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5</a:t>
            </a:fld>
            <a:endParaRPr lang="en-GR"/>
          </a:p>
        </p:txBody>
      </p:sp>
    </p:spTree>
    <p:extLst>
      <p:ext uri="{BB962C8B-B14F-4D97-AF65-F5344CB8AC3E}">
        <p14:creationId xmlns:p14="http://schemas.microsoft.com/office/powerpoint/2010/main" val="1179255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50</a:t>
            </a:fld>
            <a:endParaRPr lang="en-GR"/>
          </a:p>
        </p:txBody>
      </p:sp>
    </p:spTree>
    <p:extLst>
      <p:ext uri="{BB962C8B-B14F-4D97-AF65-F5344CB8AC3E}">
        <p14:creationId xmlns:p14="http://schemas.microsoft.com/office/powerpoint/2010/main" val="2076968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51</a:t>
            </a:fld>
            <a:endParaRPr lang="en-GR"/>
          </a:p>
        </p:txBody>
      </p:sp>
    </p:spTree>
    <p:extLst>
      <p:ext uri="{BB962C8B-B14F-4D97-AF65-F5344CB8AC3E}">
        <p14:creationId xmlns:p14="http://schemas.microsoft.com/office/powerpoint/2010/main" val="1607167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52</a:t>
            </a:fld>
            <a:endParaRPr lang="en-GR"/>
          </a:p>
        </p:txBody>
      </p:sp>
    </p:spTree>
    <p:extLst>
      <p:ext uri="{BB962C8B-B14F-4D97-AF65-F5344CB8AC3E}">
        <p14:creationId xmlns:p14="http://schemas.microsoft.com/office/powerpoint/2010/main" val="2400764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53</a:t>
            </a:fld>
            <a:endParaRPr lang="en-GR"/>
          </a:p>
        </p:txBody>
      </p:sp>
    </p:spTree>
    <p:extLst>
      <p:ext uri="{BB962C8B-B14F-4D97-AF65-F5344CB8AC3E}">
        <p14:creationId xmlns:p14="http://schemas.microsoft.com/office/powerpoint/2010/main" val="348648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R" dirty="0"/>
              <a:t>Hello, I am Christina Giannoula and</a:t>
            </a:r>
          </a:p>
          <a:p>
            <a:pPr marL="171450" indent="-171450">
              <a:buFontTx/>
              <a:buChar char="-"/>
            </a:pPr>
            <a:r>
              <a:rPr lang="en-GB" dirty="0"/>
              <a:t>I</a:t>
            </a:r>
            <a:r>
              <a:rPr lang="en-GR" dirty="0"/>
              <a:t>n this talk I will introduce SparseP: the first Sparse Matrix Vector Multiplication Library for real Processing-In-Memory Architectures. [CLICK]</a:t>
            </a:r>
          </a:p>
        </p:txBody>
      </p:sp>
      <p:sp>
        <p:nvSpPr>
          <p:cNvPr id="4" name="Slide Number Placeholder 3"/>
          <p:cNvSpPr>
            <a:spLocks noGrp="1"/>
          </p:cNvSpPr>
          <p:nvPr>
            <p:ph type="sldNum" sz="quarter" idx="5"/>
          </p:nvPr>
        </p:nvSpPr>
        <p:spPr/>
        <p:txBody>
          <a:bodyPr/>
          <a:lstStyle/>
          <a:p>
            <a:fld id="{36FE170B-F3DD-2444-9313-30B484567F70}" type="slidenum">
              <a:rPr lang="en-GR" smtClean="0"/>
              <a:t>54</a:t>
            </a:fld>
            <a:endParaRPr lang="en-GR"/>
          </a:p>
        </p:txBody>
      </p:sp>
    </p:spTree>
    <p:extLst>
      <p:ext uri="{BB962C8B-B14F-4D97-AF65-F5344CB8AC3E}">
        <p14:creationId xmlns:p14="http://schemas.microsoft.com/office/powerpoint/2010/main" val="361098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6</a:t>
            </a:fld>
            <a:endParaRPr lang="en-GR"/>
          </a:p>
        </p:txBody>
      </p:sp>
    </p:spTree>
    <p:extLst>
      <p:ext uri="{BB962C8B-B14F-4D97-AF65-F5344CB8AC3E}">
        <p14:creationId xmlns:p14="http://schemas.microsoft.com/office/powerpoint/2010/main" val="118863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7</a:t>
            </a:fld>
            <a:endParaRPr lang="en-GR"/>
          </a:p>
        </p:txBody>
      </p:sp>
    </p:spTree>
    <p:extLst>
      <p:ext uri="{BB962C8B-B14F-4D97-AF65-F5344CB8AC3E}">
        <p14:creationId xmlns:p14="http://schemas.microsoft.com/office/powerpoint/2010/main" val="301947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8</a:t>
            </a:fld>
            <a:endParaRPr lang="en-GR"/>
          </a:p>
        </p:txBody>
      </p:sp>
    </p:spTree>
    <p:extLst>
      <p:ext uri="{BB962C8B-B14F-4D97-AF65-F5344CB8AC3E}">
        <p14:creationId xmlns:p14="http://schemas.microsoft.com/office/powerpoint/2010/main" val="140508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fld id="{36FE170B-F3DD-2444-9313-30B484567F70}" type="slidenum">
              <a:rPr lang="en-GR" smtClean="0"/>
              <a:t>9</a:t>
            </a:fld>
            <a:endParaRPr lang="en-GR"/>
          </a:p>
        </p:txBody>
      </p:sp>
    </p:spTree>
    <p:extLst>
      <p:ext uri="{BB962C8B-B14F-4D97-AF65-F5344CB8AC3E}">
        <p14:creationId xmlns:p14="http://schemas.microsoft.com/office/powerpoint/2010/main" val="355222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F966C45-5116-0A45-A791-A6553C6E25ED}" type="datetime1">
              <a:rPr lang="en-US" smtClean="0"/>
              <a:t>10/28/24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156219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7845F38-B3BE-C747-A907-0F5D4C362283}" type="datetime1">
              <a:rPr lang="en-US" smtClean="0"/>
              <a:t>10/28/24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97932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7D059B5-99C9-3B42-A953-0581646B9FF8}" type="datetime1">
              <a:rPr lang="en-US" smtClean="0"/>
              <a:t>10/28/24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3495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3A244DF-D368-BA47-B6EB-EDA44C072B34}" type="datetime1">
              <a:rPr lang="en-US" smtClean="0"/>
              <a:t>10/28/24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92109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47F750-DCED-674B-A358-D6F087F8B78E}" type="datetime1">
              <a:rPr lang="en-US" smtClean="0"/>
              <a:t>10/28/24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298515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42767DF-ADE1-114E-BF5F-472C11C13A7E}" type="datetime1">
              <a:rPr lang="en-US" smtClean="0"/>
              <a:t>10/28/24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1871122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85B6E05-2989-034A-8463-96AC875A570A}" type="datetime1">
              <a:rPr lang="en-US" smtClean="0"/>
              <a:t>10/28/24</a:t>
            </a:fld>
            <a:endParaRPr lang="en-GR"/>
          </a:p>
        </p:txBody>
      </p:sp>
      <p:sp>
        <p:nvSpPr>
          <p:cNvPr id="8" name="Footer Placeholder 7"/>
          <p:cNvSpPr>
            <a:spLocks noGrp="1"/>
          </p:cNvSpPr>
          <p:nvPr>
            <p:ph type="ftr" sz="quarter" idx="11"/>
          </p:nvPr>
        </p:nvSpPr>
        <p:spPr/>
        <p:txBody>
          <a:bodyPr/>
          <a:lstStyle/>
          <a:p>
            <a:endParaRPr lang="en-GR"/>
          </a:p>
        </p:txBody>
      </p:sp>
      <p:sp>
        <p:nvSpPr>
          <p:cNvPr id="9" name="Slide Number Placeholder 8"/>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94881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96F26A5-9A1E-164E-A536-C43CF41F2EA7}" type="datetime1">
              <a:rPr lang="en-US" smtClean="0"/>
              <a:t>10/28/24</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407277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F524B-BC97-0E4A-9813-E00CF4939917}" type="datetime1">
              <a:rPr lang="en-US" smtClean="0"/>
              <a:t>10/28/24</a:t>
            </a:fld>
            <a:endParaRPr lang="en-GR"/>
          </a:p>
        </p:txBody>
      </p:sp>
      <p:sp>
        <p:nvSpPr>
          <p:cNvPr id="3" name="Footer Placeholder 2"/>
          <p:cNvSpPr>
            <a:spLocks noGrp="1"/>
          </p:cNvSpPr>
          <p:nvPr>
            <p:ph type="ftr" sz="quarter" idx="11"/>
          </p:nvPr>
        </p:nvSpPr>
        <p:spPr/>
        <p:txBody>
          <a:bodyPr/>
          <a:lstStyle/>
          <a:p>
            <a:endParaRPr lang="en-GR"/>
          </a:p>
        </p:txBody>
      </p:sp>
      <p:sp>
        <p:nvSpPr>
          <p:cNvPr id="4" name="Slide Number Placeholder 3"/>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371769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2A95BAC-6D1D-2546-8E5E-F4E62E7F6FDF}" type="datetime1">
              <a:rPr lang="en-US" smtClean="0"/>
              <a:t>10/28/24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185872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C130CD9-5DB9-4D4C-B9F8-360C7ABF92B4}" type="datetime1">
              <a:rPr lang="en-US" smtClean="0"/>
              <a:t>10/28/24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98488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D86F2-4F57-314E-9C03-9014849FF2B9}" type="datetime1">
              <a:rPr lang="en-US" smtClean="0"/>
              <a:t>10/28/24</a:t>
            </a:fld>
            <a:endParaRPr lang="en-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0EDDB-3F8C-454D-B7AF-385D22F27965}" type="slidenum">
              <a:rPr lang="en-GR" smtClean="0"/>
              <a:t>‹#›</a:t>
            </a:fld>
            <a:endParaRPr lang="en-GR"/>
          </a:p>
        </p:txBody>
      </p:sp>
    </p:spTree>
    <p:extLst>
      <p:ext uri="{BB962C8B-B14F-4D97-AF65-F5344CB8AC3E}">
        <p14:creationId xmlns:p14="http://schemas.microsoft.com/office/powerpoint/2010/main" val="1859842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CMU-SAFARI/Sparse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parse.tamu.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2201.05072.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1.sv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CMU-SAFARI/SparseP"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arxiv.org/pdf/2402.16731" TargetMode="External"/><Relationship Id="rId5" Type="http://schemas.openxmlformats.org/officeDocument/2006/relationships/hyperlink" Target="https://github.com/CMU-SAFARI/" TargetMode="External"/><Relationship Id="rId4" Type="http://schemas.openxmlformats.org/officeDocument/2006/relationships/hyperlink" Target="https://arxiv.org/pdf/2201.05072.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tif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40FE610-C8DB-36CA-D2E9-04447500EEB7}"/>
              </a:ext>
            </a:extLst>
          </p:cNvPr>
          <p:cNvPicPr>
            <a:picLocks noChangeAspect="1"/>
          </p:cNvPicPr>
          <p:nvPr/>
        </p:nvPicPr>
        <p:blipFill>
          <a:blip r:embed="rId3"/>
          <a:stretch>
            <a:fillRect/>
          </a:stretch>
        </p:blipFill>
        <p:spPr>
          <a:xfrm>
            <a:off x="5047393" y="5711256"/>
            <a:ext cx="2517882" cy="929066"/>
          </a:xfrm>
          <a:prstGeom prst="rect">
            <a:avLst/>
          </a:prstGeom>
        </p:spPr>
      </p:pic>
      <p:pic>
        <p:nvPicPr>
          <p:cNvPr id="4" name="Picture 6">
            <a:extLst>
              <a:ext uri="{FF2B5EF4-FFF2-40B4-BE49-F238E27FC236}">
                <a16:creationId xmlns:a16="http://schemas.microsoft.com/office/drawing/2014/main" id="{DD02522D-04EA-B885-2F8A-1254FF245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725" y="5068066"/>
            <a:ext cx="2855019" cy="190334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A6F2C8C-CBFF-C121-66EE-067E8C9732B9}"/>
              </a:ext>
            </a:extLst>
          </p:cNvPr>
          <p:cNvSpPr/>
          <p:nvPr/>
        </p:nvSpPr>
        <p:spPr>
          <a:xfrm>
            <a:off x="1" y="0"/>
            <a:ext cx="9144000" cy="3126490"/>
          </a:xfrm>
          <a:prstGeom prst="rect">
            <a:avLst/>
          </a:prstGeom>
          <a:solidFill>
            <a:srgbClr val="072C6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0" name="Google Shape;88;p13">
            <a:extLst>
              <a:ext uri="{FF2B5EF4-FFF2-40B4-BE49-F238E27FC236}">
                <a16:creationId xmlns:a16="http://schemas.microsoft.com/office/drawing/2014/main" id="{6BAD8CDE-5B1A-1E3D-DF9F-24129664EFE3}"/>
              </a:ext>
            </a:extLst>
          </p:cNvPr>
          <p:cNvSpPr txBox="1">
            <a:spLocks/>
          </p:cNvSpPr>
          <p:nvPr/>
        </p:nvSpPr>
        <p:spPr>
          <a:xfrm>
            <a:off x="449330" y="733331"/>
            <a:ext cx="8245339" cy="1989132"/>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6000"/>
            </a:pPr>
            <a:r>
              <a:rPr lang="en-GB" sz="4000" dirty="0">
                <a:solidFill>
                  <a:schemeClr val="bg1"/>
                </a:solidFill>
                <a:effectLst/>
                <a:latin typeface="Trebuchet MS" panose="020B0703020202090204" pitchFamily="34" charset="0"/>
              </a:rPr>
              <a:t>Systems Software and Libraries </a:t>
            </a:r>
          </a:p>
          <a:p>
            <a:pPr algn="ctr">
              <a:spcBef>
                <a:spcPts val="0"/>
              </a:spcBef>
              <a:buClr>
                <a:schemeClr val="dk1"/>
              </a:buClr>
              <a:buSzPts val="6000"/>
            </a:pPr>
            <a:r>
              <a:rPr lang="en-GB" sz="4000" dirty="0">
                <a:solidFill>
                  <a:schemeClr val="bg1"/>
                </a:solidFill>
                <a:effectLst/>
                <a:latin typeface="Trebuchet MS" panose="020B0703020202090204" pitchFamily="34" charset="0"/>
              </a:rPr>
              <a:t>for Sparse Computational Kernels </a:t>
            </a:r>
          </a:p>
          <a:p>
            <a:pPr algn="ctr">
              <a:spcBef>
                <a:spcPts val="0"/>
              </a:spcBef>
              <a:buClr>
                <a:schemeClr val="dk1"/>
              </a:buClr>
              <a:buSzPts val="6000"/>
            </a:pPr>
            <a:r>
              <a:rPr lang="en-GB" sz="4000" dirty="0">
                <a:solidFill>
                  <a:schemeClr val="bg1"/>
                </a:solidFill>
                <a:effectLst/>
                <a:latin typeface="Trebuchet MS" panose="020B0703020202090204" pitchFamily="34" charset="0"/>
              </a:rPr>
              <a:t>in PIM Architectures</a:t>
            </a:r>
            <a:endParaRPr lang="en-GB" sz="34400" dirty="0">
              <a:solidFill>
                <a:schemeClr val="bg1"/>
              </a:solidFill>
              <a:latin typeface="Trebuchet MS" panose="020B0703020202090204" pitchFamily="34" charset="0"/>
              <a:ea typeface="Source Sans Pro SemiBold"/>
              <a:cs typeface="Calibri Light" panose="020F0302020204030204" pitchFamily="34" charset="0"/>
              <a:sym typeface="Source Sans Pro SemiBold"/>
            </a:endParaRPr>
          </a:p>
        </p:txBody>
      </p:sp>
      <p:sp>
        <p:nvSpPr>
          <p:cNvPr id="51" name="Rectangle 50">
            <a:extLst>
              <a:ext uri="{FF2B5EF4-FFF2-40B4-BE49-F238E27FC236}">
                <a16:creationId xmlns:a16="http://schemas.microsoft.com/office/drawing/2014/main" id="{C51FB44D-8581-6961-8ED0-6464F39812EC}"/>
              </a:ext>
            </a:extLst>
          </p:cNvPr>
          <p:cNvSpPr/>
          <p:nvPr/>
        </p:nvSpPr>
        <p:spPr>
          <a:xfrm>
            <a:off x="241404" y="3469153"/>
            <a:ext cx="8661192" cy="1938992"/>
          </a:xfrm>
          <a:prstGeom prst="rect">
            <a:avLst/>
          </a:prstGeom>
        </p:spPr>
        <p:txBody>
          <a:bodyPr wrap="square">
            <a:spAutoFit/>
          </a:bodyPr>
          <a:lstStyle/>
          <a:p>
            <a:pPr algn="ctr"/>
            <a:r>
              <a:rPr lang="en-US" sz="3600" dirty="0">
                <a:solidFill>
                  <a:schemeClr val="accent3"/>
                </a:solidFill>
                <a:latin typeface="Trebuchet MS" panose="020B0703020202090204" pitchFamily="34" charset="0"/>
                <a:cs typeface="Calibri Light" panose="020F0302020204030204" pitchFamily="34" charset="0"/>
              </a:rPr>
              <a:t>Christina </a:t>
            </a:r>
            <a:r>
              <a:rPr lang="en-US" sz="3600" dirty="0" err="1">
                <a:solidFill>
                  <a:schemeClr val="accent3"/>
                </a:solidFill>
                <a:latin typeface="Trebuchet MS" panose="020B0703020202090204" pitchFamily="34" charset="0"/>
                <a:cs typeface="Calibri Light" panose="020F0302020204030204" pitchFamily="34" charset="0"/>
              </a:rPr>
              <a:t>Giannoula</a:t>
            </a:r>
            <a:endParaRPr lang="en-US" sz="3600" dirty="0">
              <a:solidFill>
                <a:schemeClr val="accent3"/>
              </a:solidFill>
              <a:latin typeface="Trebuchet MS" panose="020B0703020202090204" pitchFamily="34" charset="0"/>
              <a:cs typeface="Calibri Light" panose="020F0302020204030204" pitchFamily="34" charset="0"/>
            </a:endParaRPr>
          </a:p>
          <a:p>
            <a:pPr algn="ctr"/>
            <a:endParaRPr lang="en-US" sz="2000" dirty="0">
              <a:latin typeface="Trebuchet MS" panose="020B0703020202090204" pitchFamily="34" charset="0"/>
              <a:cs typeface="Calibri Light" panose="020F0302020204030204" pitchFamily="34" charset="0"/>
            </a:endParaRPr>
          </a:p>
          <a:p>
            <a:pPr algn="ctr"/>
            <a:r>
              <a:rPr lang="en-US" sz="3000" dirty="0">
                <a:latin typeface="Trebuchet MS" panose="020B0703020202090204" pitchFamily="34" charset="0"/>
                <a:cs typeface="Calibri Light" panose="020F0302020204030204" pitchFamily="34" charset="0"/>
              </a:rPr>
              <a:t>Tutorial on Memory-Centric Computing Systems</a:t>
            </a:r>
          </a:p>
          <a:p>
            <a:pPr algn="ctr"/>
            <a:r>
              <a:rPr lang="en-US" sz="3000" dirty="0">
                <a:latin typeface="Trebuchet MS" panose="020B0703020202090204" pitchFamily="34" charset="0"/>
                <a:cs typeface="Calibri Light" panose="020F0302020204030204" pitchFamily="34" charset="0"/>
              </a:rPr>
              <a:t>MICRO 2024</a:t>
            </a:r>
          </a:p>
        </p:txBody>
      </p:sp>
    </p:spTree>
    <p:extLst>
      <p:ext uri="{BB962C8B-B14F-4D97-AF65-F5344CB8AC3E}">
        <p14:creationId xmlns:p14="http://schemas.microsoft.com/office/powerpoint/2010/main" val="531344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10</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Sparse Matrix Vector Multiplication</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60840" cy="5667072"/>
          </a:xfrm>
        </p:spPr>
        <p:txBody>
          <a:bodyPr>
            <a:normAutofit/>
          </a:bodyPr>
          <a:lstStyle/>
          <a:p>
            <a:pPr marL="0" indent="0">
              <a:lnSpc>
                <a:spcPct val="100000"/>
              </a:lnSpc>
              <a:spcBef>
                <a:spcPts val="0"/>
              </a:spcBef>
              <a:spcAft>
                <a:spcPts val="1000"/>
              </a:spcAft>
              <a:buNone/>
            </a:pPr>
            <a:r>
              <a:rPr lang="en-GB" sz="3200" dirty="0">
                <a:solidFill>
                  <a:schemeClr val="tx1">
                    <a:lumMod val="85000"/>
                    <a:lumOff val="15000"/>
                  </a:schemeClr>
                </a:solidFill>
                <a:latin typeface="Trebuchet MS" panose="020B0703020202090204" pitchFamily="34" charset="0"/>
              </a:rPr>
              <a:t>Sparse Matrix Vector Multiplication (</a:t>
            </a:r>
            <a:r>
              <a:rPr lang="en-GB" sz="3200" dirty="0" err="1">
                <a:solidFill>
                  <a:schemeClr val="accent3"/>
                </a:solidFill>
                <a:latin typeface="Trebuchet MS" panose="020B0703020202090204" pitchFamily="34" charset="0"/>
              </a:rPr>
              <a:t>SpMV</a:t>
            </a:r>
            <a:r>
              <a:rPr lang="en-GB" sz="3200" dirty="0">
                <a:solidFill>
                  <a:schemeClr val="tx1">
                    <a:lumMod val="85000"/>
                    <a:lumOff val="15000"/>
                  </a:schemeClr>
                </a:solidFill>
                <a:latin typeface="Trebuchet MS" panose="020B0703020202090204" pitchFamily="34" charset="0"/>
              </a:rPr>
              <a:t>):</a:t>
            </a:r>
          </a:p>
          <a:p>
            <a:pPr indent="-264600">
              <a:lnSpc>
                <a:spcPct val="100000"/>
              </a:lnSpc>
              <a:spcBef>
                <a:spcPts val="0"/>
              </a:spcBef>
              <a:spcAft>
                <a:spcPts val="1000"/>
              </a:spcAft>
              <a:buFont typeface="Wingdings" pitchFamily="2" charset="2"/>
              <a:buChar char="§"/>
            </a:pPr>
            <a:r>
              <a:rPr lang="en-GB" dirty="0">
                <a:solidFill>
                  <a:schemeClr val="accent4"/>
                </a:solidFill>
                <a:latin typeface="Trebuchet MS" panose="020B0703020202090204" pitchFamily="34" charset="0"/>
              </a:rPr>
              <a:t>Widely-used</a:t>
            </a:r>
            <a:r>
              <a:rPr lang="en-GB" dirty="0">
                <a:solidFill>
                  <a:schemeClr val="tx1">
                    <a:lumMod val="85000"/>
                    <a:lumOff val="15000"/>
                  </a:schemeClr>
                </a:solidFill>
                <a:latin typeface="Trebuchet MS" panose="020B0703020202090204" pitchFamily="34" charset="0"/>
              </a:rPr>
              <a:t> kernel in graph processing,   machine learning, scientific computing … </a:t>
            </a:r>
          </a:p>
          <a:p>
            <a:pPr indent="-264600">
              <a:lnSpc>
                <a:spcPct val="100000"/>
              </a:lnSpc>
              <a:spcBef>
                <a:spcPts val="0"/>
              </a:spcBef>
              <a:spcAft>
                <a:spcPts val="1000"/>
              </a:spcAft>
              <a:buFont typeface="Wingdings" pitchFamily="2" charset="2"/>
              <a:buChar char="§"/>
            </a:pPr>
            <a:r>
              <a:rPr lang="en-GB" dirty="0">
                <a:solidFill>
                  <a:schemeClr val="tx1">
                    <a:lumMod val="85000"/>
                    <a:lumOff val="15000"/>
                  </a:schemeClr>
                </a:solidFill>
                <a:latin typeface="Trebuchet MS" panose="020B0703020202090204" pitchFamily="34" charset="0"/>
              </a:rPr>
              <a:t>A </a:t>
            </a:r>
            <a:r>
              <a:rPr lang="en-GB" dirty="0">
                <a:solidFill>
                  <a:schemeClr val="accent2"/>
                </a:solidFill>
                <a:latin typeface="Trebuchet MS" panose="020B0703020202090204" pitchFamily="34" charset="0"/>
              </a:rPr>
              <a:t>highly memory-bound </a:t>
            </a:r>
            <a:r>
              <a:rPr lang="en-GB" dirty="0">
                <a:solidFill>
                  <a:schemeClr val="tx1">
                    <a:lumMod val="85000"/>
                    <a:lumOff val="15000"/>
                  </a:schemeClr>
                </a:solidFill>
                <a:latin typeface="Trebuchet MS" panose="020B0703020202090204" pitchFamily="34" charset="0"/>
              </a:rPr>
              <a:t>kernel</a:t>
            </a:r>
          </a:p>
        </p:txBody>
      </p:sp>
      <p:grpSp>
        <p:nvGrpSpPr>
          <p:cNvPr id="67" name="Group 66">
            <a:extLst>
              <a:ext uri="{FF2B5EF4-FFF2-40B4-BE49-F238E27FC236}">
                <a16:creationId xmlns:a16="http://schemas.microsoft.com/office/drawing/2014/main" id="{34E70053-A92F-13F9-44A4-EE456DE281C1}"/>
              </a:ext>
            </a:extLst>
          </p:cNvPr>
          <p:cNvGrpSpPr>
            <a:grpSpLocks noChangeAspect="1"/>
          </p:cNvGrpSpPr>
          <p:nvPr/>
        </p:nvGrpSpPr>
        <p:grpSpPr>
          <a:xfrm>
            <a:off x="1006717" y="3625028"/>
            <a:ext cx="6803933" cy="3071058"/>
            <a:chOff x="1242475" y="3253902"/>
            <a:chExt cx="7779973" cy="3511588"/>
          </a:xfrm>
        </p:grpSpPr>
        <p:grpSp>
          <p:nvGrpSpPr>
            <p:cNvPr id="68" name="Group 67">
              <a:extLst>
                <a:ext uri="{FF2B5EF4-FFF2-40B4-BE49-F238E27FC236}">
                  <a16:creationId xmlns:a16="http://schemas.microsoft.com/office/drawing/2014/main" id="{2A0C61B4-1C7C-8B23-D7F4-F58AE9524948}"/>
                </a:ext>
              </a:extLst>
            </p:cNvPr>
            <p:cNvGrpSpPr/>
            <p:nvPr/>
          </p:nvGrpSpPr>
          <p:grpSpPr>
            <a:xfrm>
              <a:off x="1242475" y="3253902"/>
              <a:ext cx="7779973" cy="3511588"/>
              <a:chOff x="1242475" y="3253902"/>
              <a:chExt cx="7779973" cy="3511588"/>
            </a:xfrm>
          </p:grpSpPr>
          <p:grpSp>
            <p:nvGrpSpPr>
              <p:cNvPr id="94" name="Group 93">
                <a:extLst>
                  <a:ext uri="{FF2B5EF4-FFF2-40B4-BE49-F238E27FC236}">
                    <a16:creationId xmlns:a16="http://schemas.microsoft.com/office/drawing/2014/main" id="{2E68F78C-9D82-339E-79A5-B15CE0DCF091}"/>
                  </a:ext>
                </a:extLst>
              </p:cNvPr>
              <p:cNvGrpSpPr/>
              <p:nvPr/>
            </p:nvGrpSpPr>
            <p:grpSpPr>
              <a:xfrm>
                <a:off x="1612877" y="3253902"/>
                <a:ext cx="7409571" cy="3169634"/>
                <a:chOff x="1612877" y="3118438"/>
                <a:chExt cx="7409571" cy="3169634"/>
              </a:xfrm>
            </p:grpSpPr>
            <p:cxnSp>
              <p:nvCxnSpPr>
                <p:cNvPr id="97" name="Straight Arrow Connector 96">
                  <a:extLst>
                    <a:ext uri="{FF2B5EF4-FFF2-40B4-BE49-F238E27FC236}">
                      <a16:creationId xmlns:a16="http://schemas.microsoft.com/office/drawing/2014/main" id="{44B16ACE-2995-D7D2-6E30-F6EF91F54C56}"/>
                    </a:ext>
                  </a:extLst>
                </p:cNvPr>
                <p:cNvCxnSpPr>
                  <a:cxnSpLocks/>
                </p:cNvCxnSpPr>
                <p:nvPr/>
              </p:nvCxnSpPr>
              <p:spPr>
                <a:xfrm flipV="1">
                  <a:off x="1821579" y="3118438"/>
                  <a:ext cx="0" cy="3169634"/>
                </a:xfrm>
                <a:prstGeom prst="straightConnector1">
                  <a:avLst/>
                </a:prstGeom>
                <a:ln w="508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A1B8620-0457-6B8F-5184-07763A641B1D}"/>
                    </a:ext>
                  </a:extLst>
                </p:cNvPr>
                <p:cNvCxnSpPr/>
                <p:nvPr/>
              </p:nvCxnSpPr>
              <p:spPr>
                <a:xfrm>
                  <a:off x="1612877" y="6051884"/>
                  <a:ext cx="7409571" cy="0"/>
                </a:xfrm>
                <a:prstGeom prst="straightConnector1">
                  <a:avLst/>
                </a:prstGeom>
                <a:ln w="508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F671136E-2271-F2BC-8EE8-5E3A1A820A14}"/>
                  </a:ext>
                </a:extLst>
              </p:cNvPr>
              <p:cNvSpPr txBox="1"/>
              <p:nvPr/>
            </p:nvSpPr>
            <p:spPr>
              <a:xfrm>
                <a:off x="3793150" y="6237600"/>
                <a:ext cx="3675451" cy="527890"/>
              </a:xfrm>
              <a:prstGeom prst="rect">
                <a:avLst/>
              </a:prstGeom>
              <a:noFill/>
            </p:spPr>
            <p:txBody>
              <a:bodyPr wrap="none" rtlCol="0">
                <a:spAutoFit/>
              </a:bodyPr>
              <a:lstStyle/>
              <a:p>
                <a:r>
                  <a:rPr lang="en-GR" sz="2400" dirty="0">
                    <a:solidFill>
                      <a:schemeClr val="tx1">
                        <a:lumMod val="85000"/>
                        <a:lumOff val="15000"/>
                      </a:schemeClr>
                    </a:solidFill>
                    <a:latin typeface="Trebuchet MS" panose="020B0703020202090204" pitchFamily="34" charset="0"/>
                  </a:rPr>
                  <a:t>Operational Intensity</a:t>
                </a:r>
              </a:p>
            </p:txBody>
          </p:sp>
          <p:sp>
            <p:nvSpPr>
              <p:cNvPr id="96" name="TextBox 95">
                <a:extLst>
                  <a:ext uri="{FF2B5EF4-FFF2-40B4-BE49-F238E27FC236}">
                    <a16:creationId xmlns:a16="http://schemas.microsoft.com/office/drawing/2014/main" id="{70FEAB8A-6E51-B25F-21E2-E4687DC9E166}"/>
                  </a:ext>
                </a:extLst>
              </p:cNvPr>
              <p:cNvSpPr txBox="1"/>
              <p:nvPr/>
            </p:nvSpPr>
            <p:spPr>
              <a:xfrm rot="16200000">
                <a:off x="400053" y="4615677"/>
                <a:ext cx="2212738" cy="527893"/>
              </a:xfrm>
              <a:prstGeom prst="rect">
                <a:avLst/>
              </a:prstGeom>
              <a:noFill/>
            </p:spPr>
            <p:txBody>
              <a:bodyPr wrap="none" rtlCol="0">
                <a:spAutoFit/>
              </a:bodyPr>
              <a:lstStyle/>
              <a:p>
                <a:r>
                  <a:rPr lang="en-GR" sz="2400" dirty="0">
                    <a:solidFill>
                      <a:schemeClr val="tx1">
                        <a:lumMod val="85000"/>
                        <a:lumOff val="15000"/>
                      </a:schemeClr>
                    </a:solidFill>
                    <a:latin typeface="Trebuchet MS" panose="020B0703020202090204" pitchFamily="34" charset="0"/>
                  </a:rPr>
                  <a:t>Performance</a:t>
                </a:r>
              </a:p>
            </p:txBody>
          </p:sp>
        </p:grpSp>
        <p:sp>
          <p:nvSpPr>
            <p:cNvPr id="69" name="TextBox 68">
              <a:extLst>
                <a:ext uri="{FF2B5EF4-FFF2-40B4-BE49-F238E27FC236}">
                  <a16:creationId xmlns:a16="http://schemas.microsoft.com/office/drawing/2014/main" id="{758245A2-8E6F-1589-0833-C539A7A2A00F}"/>
                </a:ext>
              </a:extLst>
            </p:cNvPr>
            <p:cNvSpPr txBox="1"/>
            <p:nvPr/>
          </p:nvSpPr>
          <p:spPr>
            <a:xfrm>
              <a:off x="4616371" y="3560560"/>
              <a:ext cx="3836675" cy="422311"/>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Peak Compute Performance</a:t>
              </a:r>
            </a:p>
          </p:txBody>
        </p:sp>
        <p:sp>
          <p:nvSpPr>
            <p:cNvPr id="70" name="TextBox 69">
              <a:extLst>
                <a:ext uri="{FF2B5EF4-FFF2-40B4-BE49-F238E27FC236}">
                  <a16:creationId xmlns:a16="http://schemas.microsoft.com/office/drawing/2014/main" id="{A3A53C53-ADE8-9062-F91E-9EA7A550DD99}"/>
                </a:ext>
              </a:extLst>
            </p:cNvPr>
            <p:cNvSpPr txBox="1"/>
            <p:nvPr/>
          </p:nvSpPr>
          <p:spPr>
            <a:xfrm rot="18960000">
              <a:off x="1554226" y="4776993"/>
              <a:ext cx="3410552" cy="42231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Peak Memory Bandwidth</a:t>
              </a:r>
            </a:p>
          </p:txBody>
        </p:sp>
        <p:grpSp>
          <p:nvGrpSpPr>
            <p:cNvPr id="71" name="Group 70">
              <a:extLst>
                <a:ext uri="{FF2B5EF4-FFF2-40B4-BE49-F238E27FC236}">
                  <a16:creationId xmlns:a16="http://schemas.microsoft.com/office/drawing/2014/main" id="{96B38385-1981-AADF-A9A0-9E424CB477F1}"/>
                </a:ext>
              </a:extLst>
            </p:cNvPr>
            <p:cNvGrpSpPr/>
            <p:nvPr/>
          </p:nvGrpSpPr>
          <p:grpSpPr>
            <a:xfrm>
              <a:off x="2370665" y="4043497"/>
              <a:ext cx="6081012" cy="2143851"/>
              <a:chOff x="2370665" y="4043497"/>
              <a:chExt cx="6081012" cy="2143851"/>
            </a:xfrm>
          </p:grpSpPr>
          <p:grpSp>
            <p:nvGrpSpPr>
              <p:cNvPr id="86" name="Group 85">
                <a:extLst>
                  <a:ext uri="{FF2B5EF4-FFF2-40B4-BE49-F238E27FC236}">
                    <a16:creationId xmlns:a16="http://schemas.microsoft.com/office/drawing/2014/main" id="{E40D7D06-D7F4-53DB-F757-FE7D326AFF0A}"/>
                  </a:ext>
                </a:extLst>
              </p:cNvPr>
              <p:cNvGrpSpPr/>
              <p:nvPr/>
            </p:nvGrpSpPr>
            <p:grpSpPr>
              <a:xfrm>
                <a:off x="3764861" y="4201684"/>
                <a:ext cx="989856" cy="1945721"/>
                <a:chOff x="3764861" y="4201684"/>
                <a:chExt cx="989856" cy="1945721"/>
              </a:xfrm>
              <a:solidFill>
                <a:schemeClr val="tx2">
                  <a:lumMod val="25000"/>
                  <a:lumOff val="75000"/>
                </a:schemeClr>
              </a:solidFill>
            </p:grpSpPr>
            <p:sp>
              <p:nvSpPr>
                <p:cNvPr id="90" name="Snip Single Corner of Rectangle 89">
                  <a:extLst>
                    <a:ext uri="{FF2B5EF4-FFF2-40B4-BE49-F238E27FC236}">
                      <a16:creationId xmlns:a16="http://schemas.microsoft.com/office/drawing/2014/main" id="{B6A07882-8228-B79B-38CF-D5D211D339A2}"/>
                    </a:ext>
                  </a:extLst>
                </p:cNvPr>
                <p:cNvSpPr/>
                <p:nvPr/>
              </p:nvSpPr>
              <p:spPr>
                <a:xfrm rot="16200000">
                  <a:off x="3411706" y="4940612"/>
                  <a:ext cx="1559948" cy="853638"/>
                </a:xfrm>
                <a:prstGeom prst="snip1Rect">
                  <a:avLst>
                    <a:gd name="adj" fmla="val 37975"/>
                  </a:avLst>
                </a:prstGeom>
                <a:grp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1" name="Snip Single Corner of Rectangle 90">
                  <a:extLst>
                    <a:ext uri="{FF2B5EF4-FFF2-40B4-BE49-F238E27FC236}">
                      <a16:creationId xmlns:a16="http://schemas.microsoft.com/office/drawing/2014/main" id="{0E73D2EF-03FC-089D-C757-FFD1790D2A75}"/>
                    </a:ext>
                  </a:extLst>
                </p:cNvPr>
                <p:cNvSpPr/>
                <p:nvPr/>
              </p:nvSpPr>
              <p:spPr>
                <a:xfrm rot="16200000">
                  <a:off x="3500459" y="4933605"/>
                  <a:ext cx="1691980" cy="526657"/>
                </a:xfrm>
                <a:prstGeom prst="snip1Rect">
                  <a:avLst>
                    <a:gd name="adj" fmla="val 43569"/>
                  </a:avLst>
                </a:prstGeom>
                <a:grp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92" name="Snip Single Corner of Rectangle 91">
                  <a:extLst>
                    <a:ext uri="{FF2B5EF4-FFF2-40B4-BE49-F238E27FC236}">
                      <a16:creationId xmlns:a16="http://schemas.microsoft.com/office/drawing/2014/main" id="{27747F6F-9ABD-D8D1-6E7F-44A2090BA71D}"/>
                    </a:ext>
                  </a:extLst>
                </p:cNvPr>
                <p:cNvSpPr/>
                <p:nvPr/>
              </p:nvSpPr>
              <p:spPr>
                <a:xfrm rot="16200000">
                  <a:off x="3625811" y="4901674"/>
                  <a:ext cx="1691980" cy="292000"/>
                </a:xfrm>
                <a:prstGeom prst="snip1Rect">
                  <a:avLst>
                    <a:gd name="adj" fmla="val 50000"/>
                  </a:avLst>
                </a:prstGeom>
                <a:grp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93" name="Triangle 92">
                  <a:extLst>
                    <a:ext uri="{FF2B5EF4-FFF2-40B4-BE49-F238E27FC236}">
                      <a16:creationId xmlns:a16="http://schemas.microsoft.com/office/drawing/2014/main" id="{687463A7-5CF7-89FE-1C23-E8A5EA444778}"/>
                    </a:ext>
                  </a:extLst>
                </p:cNvPr>
                <p:cNvSpPr/>
                <p:nvPr/>
              </p:nvSpPr>
              <p:spPr>
                <a:xfrm rot="8146999">
                  <a:off x="4280394" y="4242497"/>
                  <a:ext cx="474323" cy="242354"/>
                </a:xfrm>
                <a:prstGeom prst="triangle">
                  <a:avLst/>
                </a:prstGeom>
                <a:grpFill/>
                <a:ln w="444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grpSp>
          <p:grpSp>
            <p:nvGrpSpPr>
              <p:cNvPr id="87" name="Group 86">
                <a:extLst>
                  <a:ext uri="{FF2B5EF4-FFF2-40B4-BE49-F238E27FC236}">
                    <a16:creationId xmlns:a16="http://schemas.microsoft.com/office/drawing/2014/main" id="{D7B7664F-F8EF-0F6C-98B7-DF715BFBDF6D}"/>
                  </a:ext>
                </a:extLst>
              </p:cNvPr>
              <p:cNvGrpSpPr/>
              <p:nvPr/>
            </p:nvGrpSpPr>
            <p:grpSpPr>
              <a:xfrm>
                <a:off x="2370665" y="4043497"/>
                <a:ext cx="6081012" cy="2143851"/>
                <a:chOff x="2455330" y="4043497"/>
                <a:chExt cx="6081012" cy="2143851"/>
              </a:xfrm>
            </p:grpSpPr>
            <p:cxnSp>
              <p:nvCxnSpPr>
                <p:cNvPr id="88" name="Straight Arrow Connector 87">
                  <a:extLst>
                    <a:ext uri="{FF2B5EF4-FFF2-40B4-BE49-F238E27FC236}">
                      <a16:creationId xmlns:a16="http://schemas.microsoft.com/office/drawing/2014/main" id="{9B62BD24-06B5-544F-064A-90D145810AF5}"/>
                    </a:ext>
                  </a:extLst>
                </p:cNvPr>
                <p:cNvCxnSpPr/>
                <p:nvPr/>
              </p:nvCxnSpPr>
              <p:spPr>
                <a:xfrm>
                  <a:off x="4666898" y="4053748"/>
                  <a:ext cx="3869444" cy="0"/>
                </a:xfrm>
                <a:prstGeom prst="straightConnector1">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513654C-FF60-ADD4-B692-62FB1E9CBF8E}"/>
                    </a:ext>
                  </a:extLst>
                </p:cNvPr>
                <p:cNvCxnSpPr>
                  <a:cxnSpLocks/>
                </p:cNvCxnSpPr>
                <p:nvPr/>
              </p:nvCxnSpPr>
              <p:spPr>
                <a:xfrm flipV="1">
                  <a:off x="2455330" y="4043497"/>
                  <a:ext cx="2228513" cy="2143851"/>
                </a:xfrm>
                <a:prstGeom prst="straightConnector1">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2" name="Group 71">
              <a:extLst>
                <a:ext uri="{FF2B5EF4-FFF2-40B4-BE49-F238E27FC236}">
                  <a16:creationId xmlns:a16="http://schemas.microsoft.com/office/drawing/2014/main" id="{0AB59478-6A6E-8D0A-0E1B-8A0BF4D7CDEC}"/>
                </a:ext>
              </a:extLst>
            </p:cNvPr>
            <p:cNvGrpSpPr/>
            <p:nvPr/>
          </p:nvGrpSpPr>
          <p:grpSpPr>
            <a:xfrm>
              <a:off x="3822131" y="4326542"/>
              <a:ext cx="765849" cy="1549903"/>
              <a:chOff x="3822131" y="4326542"/>
              <a:chExt cx="765849" cy="1549903"/>
            </a:xfrm>
          </p:grpSpPr>
          <p:sp>
            <p:nvSpPr>
              <p:cNvPr id="74" name="Oval 73">
                <a:extLst>
                  <a:ext uri="{FF2B5EF4-FFF2-40B4-BE49-F238E27FC236}">
                    <a16:creationId xmlns:a16="http://schemas.microsoft.com/office/drawing/2014/main" id="{698CE4AE-3058-9C32-614D-0DDE5F556091}"/>
                  </a:ext>
                </a:extLst>
              </p:cNvPr>
              <p:cNvSpPr>
                <a:spLocks noChangeAspect="1"/>
              </p:cNvSpPr>
              <p:nvPr/>
            </p:nvSpPr>
            <p:spPr>
              <a:xfrm>
                <a:off x="3977078" y="5434049"/>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 name="Oval 74">
                <a:extLst>
                  <a:ext uri="{FF2B5EF4-FFF2-40B4-BE49-F238E27FC236}">
                    <a16:creationId xmlns:a16="http://schemas.microsoft.com/office/drawing/2014/main" id="{DA754FD1-AF67-704B-27A7-CACB871132B4}"/>
                  </a:ext>
                </a:extLst>
              </p:cNvPr>
              <p:cNvSpPr>
                <a:spLocks noChangeAspect="1"/>
              </p:cNvSpPr>
              <p:nvPr/>
            </p:nvSpPr>
            <p:spPr>
              <a:xfrm>
                <a:off x="3859825" y="5126016"/>
                <a:ext cx="180000" cy="180000"/>
              </a:xfrm>
              <a:prstGeom prst="ellipse">
                <a:avLst/>
              </a:prstGeom>
              <a:solidFill>
                <a:schemeClr val="accent2"/>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 name="Oval 75">
                <a:extLst>
                  <a:ext uri="{FF2B5EF4-FFF2-40B4-BE49-F238E27FC236}">
                    <a16:creationId xmlns:a16="http://schemas.microsoft.com/office/drawing/2014/main" id="{8F00E82A-EF59-1E45-F9B5-77E06056E355}"/>
                  </a:ext>
                </a:extLst>
              </p:cNvPr>
              <p:cNvSpPr>
                <a:spLocks noChangeAspect="1"/>
              </p:cNvSpPr>
              <p:nvPr/>
            </p:nvSpPr>
            <p:spPr>
              <a:xfrm>
                <a:off x="4150417" y="5063951"/>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7" name="Oval 76">
                <a:extLst>
                  <a:ext uri="{FF2B5EF4-FFF2-40B4-BE49-F238E27FC236}">
                    <a16:creationId xmlns:a16="http://schemas.microsoft.com/office/drawing/2014/main" id="{075013CA-3C9C-C128-6343-68E450E15F05}"/>
                  </a:ext>
                </a:extLst>
              </p:cNvPr>
              <p:cNvSpPr>
                <a:spLocks noChangeAspect="1"/>
              </p:cNvSpPr>
              <p:nvPr/>
            </p:nvSpPr>
            <p:spPr>
              <a:xfrm>
                <a:off x="4250056" y="4553042"/>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8" name="Oval 77">
                <a:extLst>
                  <a:ext uri="{FF2B5EF4-FFF2-40B4-BE49-F238E27FC236}">
                    <a16:creationId xmlns:a16="http://schemas.microsoft.com/office/drawing/2014/main" id="{95E6963E-A7F5-53E2-365B-981D2AB9A15D}"/>
                  </a:ext>
                </a:extLst>
              </p:cNvPr>
              <p:cNvSpPr>
                <a:spLocks noChangeAspect="1"/>
              </p:cNvSpPr>
              <p:nvPr/>
            </p:nvSpPr>
            <p:spPr>
              <a:xfrm>
                <a:off x="4216190" y="5351014"/>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9" name="Oval 78">
                <a:extLst>
                  <a:ext uri="{FF2B5EF4-FFF2-40B4-BE49-F238E27FC236}">
                    <a16:creationId xmlns:a16="http://schemas.microsoft.com/office/drawing/2014/main" id="{8C0A7A8A-F5B1-DD1A-C6BD-94AC844780EA}"/>
                  </a:ext>
                </a:extLst>
              </p:cNvPr>
              <p:cNvSpPr>
                <a:spLocks noChangeAspect="1"/>
              </p:cNvSpPr>
              <p:nvPr/>
            </p:nvSpPr>
            <p:spPr>
              <a:xfrm>
                <a:off x="3981084" y="4793022"/>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0" name="Oval 79">
                <a:extLst>
                  <a:ext uri="{FF2B5EF4-FFF2-40B4-BE49-F238E27FC236}">
                    <a16:creationId xmlns:a16="http://schemas.microsoft.com/office/drawing/2014/main" id="{D71CFFB5-E2E8-D2D2-24AA-9FBFF4637B32}"/>
                  </a:ext>
                </a:extLst>
              </p:cNvPr>
              <p:cNvSpPr>
                <a:spLocks noChangeAspect="1"/>
              </p:cNvSpPr>
              <p:nvPr/>
            </p:nvSpPr>
            <p:spPr>
              <a:xfrm>
                <a:off x="4338542" y="4793042"/>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1" name="Oval 80">
                <a:extLst>
                  <a:ext uri="{FF2B5EF4-FFF2-40B4-BE49-F238E27FC236}">
                    <a16:creationId xmlns:a16="http://schemas.microsoft.com/office/drawing/2014/main" id="{CFB4F7EF-3048-92B7-74EC-D366B584AB51}"/>
                  </a:ext>
                </a:extLst>
              </p:cNvPr>
              <p:cNvSpPr>
                <a:spLocks noChangeAspect="1"/>
              </p:cNvSpPr>
              <p:nvPr/>
            </p:nvSpPr>
            <p:spPr>
              <a:xfrm>
                <a:off x="4368590" y="5615708"/>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2" name="Oval 81">
                <a:extLst>
                  <a:ext uri="{FF2B5EF4-FFF2-40B4-BE49-F238E27FC236}">
                    <a16:creationId xmlns:a16="http://schemas.microsoft.com/office/drawing/2014/main" id="{5062C319-DD04-6E93-6AD0-0C3CAAED774A}"/>
                  </a:ext>
                </a:extLst>
              </p:cNvPr>
              <p:cNvSpPr>
                <a:spLocks noChangeAspect="1"/>
              </p:cNvSpPr>
              <p:nvPr/>
            </p:nvSpPr>
            <p:spPr>
              <a:xfrm>
                <a:off x="4401508" y="5102428"/>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3" name="Oval 82">
                <a:extLst>
                  <a:ext uri="{FF2B5EF4-FFF2-40B4-BE49-F238E27FC236}">
                    <a16:creationId xmlns:a16="http://schemas.microsoft.com/office/drawing/2014/main" id="{E579A0C1-4C80-E66B-AA5F-E73597DADD56}"/>
                  </a:ext>
                </a:extLst>
              </p:cNvPr>
              <p:cNvSpPr>
                <a:spLocks noChangeAspect="1"/>
              </p:cNvSpPr>
              <p:nvPr/>
            </p:nvSpPr>
            <p:spPr>
              <a:xfrm>
                <a:off x="4407979" y="4326542"/>
                <a:ext cx="180001" cy="179999"/>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4" name="Oval 83">
                <a:extLst>
                  <a:ext uri="{FF2B5EF4-FFF2-40B4-BE49-F238E27FC236}">
                    <a16:creationId xmlns:a16="http://schemas.microsoft.com/office/drawing/2014/main" id="{024D516E-701D-A167-5B97-61130A7EF50C}"/>
                  </a:ext>
                </a:extLst>
              </p:cNvPr>
              <p:cNvSpPr>
                <a:spLocks noChangeAspect="1"/>
              </p:cNvSpPr>
              <p:nvPr/>
            </p:nvSpPr>
            <p:spPr>
              <a:xfrm>
                <a:off x="3822131" y="5696445"/>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5" name="Oval 84">
                <a:extLst>
                  <a:ext uri="{FF2B5EF4-FFF2-40B4-BE49-F238E27FC236}">
                    <a16:creationId xmlns:a16="http://schemas.microsoft.com/office/drawing/2014/main" id="{7BCDE583-85D4-EE3C-F9A0-9B7487D82F5C}"/>
                  </a:ext>
                </a:extLst>
              </p:cNvPr>
              <p:cNvSpPr>
                <a:spLocks noChangeAspect="1"/>
              </p:cNvSpPr>
              <p:nvPr/>
            </p:nvSpPr>
            <p:spPr>
              <a:xfrm>
                <a:off x="4098303" y="5647813"/>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73" name="TextBox 72">
              <a:extLst>
                <a:ext uri="{FF2B5EF4-FFF2-40B4-BE49-F238E27FC236}">
                  <a16:creationId xmlns:a16="http://schemas.microsoft.com/office/drawing/2014/main" id="{20A5A313-331F-AE0F-38D4-1293D454F802}"/>
                </a:ext>
              </a:extLst>
            </p:cNvPr>
            <p:cNvSpPr txBox="1"/>
            <p:nvPr/>
          </p:nvSpPr>
          <p:spPr>
            <a:xfrm>
              <a:off x="3210201" y="5223112"/>
              <a:ext cx="931511" cy="457505"/>
            </a:xfrm>
            <a:prstGeom prst="rect">
              <a:avLst/>
            </a:prstGeom>
            <a:noFill/>
          </p:spPr>
          <p:txBody>
            <a:bodyPr wrap="none" rtlCol="0">
              <a:spAutoFit/>
            </a:bodyPr>
            <a:lstStyle/>
            <a:p>
              <a:r>
                <a:rPr lang="en-GR" sz="2000" dirty="0">
                  <a:solidFill>
                    <a:schemeClr val="tx1">
                      <a:lumMod val="85000"/>
                      <a:lumOff val="15000"/>
                    </a:schemeClr>
                  </a:solidFill>
                  <a:latin typeface="Trebuchet MS" panose="020B0703020202090204" pitchFamily="34" charset="0"/>
                </a:rPr>
                <a:t>SpMV</a:t>
              </a:r>
            </a:p>
          </p:txBody>
        </p:sp>
      </p:grpSp>
      <p:sp>
        <p:nvSpPr>
          <p:cNvPr id="37" name="TextBox 36">
            <a:extLst>
              <a:ext uri="{FF2B5EF4-FFF2-40B4-BE49-F238E27FC236}">
                <a16:creationId xmlns:a16="http://schemas.microsoft.com/office/drawing/2014/main" id="{F76D1565-D7D7-AEB8-759A-BEC74CE9E3CF}"/>
              </a:ext>
            </a:extLst>
          </p:cNvPr>
          <p:cNvSpPr txBox="1"/>
          <p:nvPr/>
        </p:nvSpPr>
        <p:spPr>
          <a:xfrm>
            <a:off x="3207622" y="3233612"/>
            <a:ext cx="2402122" cy="461665"/>
          </a:xfrm>
          <a:prstGeom prst="rect">
            <a:avLst/>
          </a:prstGeom>
          <a:noFill/>
        </p:spPr>
        <p:txBody>
          <a:bodyPr wrap="square" rtlCol="0">
            <a:spAutoFit/>
          </a:bodyPr>
          <a:lstStyle/>
          <a:p>
            <a:r>
              <a:rPr lang="en-US" sz="2400" dirty="0">
                <a:solidFill>
                  <a:schemeClr val="accent1"/>
                </a:solidFill>
                <a:latin typeface="Trebuchet MS" panose="020B0703020202090204" pitchFamily="34" charset="0"/>
              </a:rPr>
              <a:t>Roofline Model</a:t>
            </a:r>
            <a:endParaRPr lang="en-GR" sz="2400" dirty="0">
              <a:solidFill>
                <a:schemeClr val="accent1"/>
              </a:solidFill>
              <a:latin typeface="Trebuchet MS" panose="020B0703020202090204" pitchFamily="34" charset="0"/>
            </a:endParaRPr>
          </a:p>
        </p:txBody>
      </p:sp>
    </p:spTree>
    <p:extLst>
      <p:ext uri="{BB962C8B-B14F-4D97-AF65-F5344CB8AC3E}">
        <p14:creationId xmlns:p14="http://schemas.microsoft.com/office/powerpoint/2010/main" val="305413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11</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Real Near-Bank PIM Systems</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60840" cy="5667072"/>
          </a:xfrm>
        </p:spPr>
        <p:txBody>
          <a:bodyPr>
            <a:normAutofit/>
          </a:bodyPr>
          <a:lstStyle/>
          <a:p>
            <a:pPr marL="0" indent="0">
              <a:lnSpc>
                <a:spcPct val="100000"/>
              </a:lnSpc>
              <a:spcBef>
                <a:spcPts val="8"/>
              </a:spcBef>
              <a:buSzPct val="120000"/>
              <a:buNone/>
            </a:pPr>
            <a:r>
              <a:rPr lang="en-GB" sz="2400" dirty="0">
                <a:solidFill>
                  <a:schemeClr val="tx1">
                    <a:lumMod val="85000"/>
                    <a:lumOff val="15000"/>
                  </a:schemeClr>
                </a:solidFill>
                <a:latin typeface="Trebuchet MS" panose="020B0703020202090204" pitchFamily="34" charset="0"/>
              </a:rPr>
              <a:t>Real </a:t>
            </a:r>
            <a:r>
              <a:rPr lang="en-GB" sz="2400" dirty="0">
                <a:solidFill>
                  <a:schemeClr val="accent3"/>
                </a:solidFill>
                <a:latin typeface="Trebuchet MS" panose="020B0703020202090204" pitchFamily="34" charset="0"/>
              </a:rPr>
              <a:t>Near-Bank</a:t>
            </a:r>
            <a:r>
              <a:rPr lang="en-GB" sz="2400" dirty="0">
                <a:solidFill>
                  <a:schemeClr val="tx1">
                    <a:lumMod val="85000"/>
                    <a:lumOff val="15000"/>
                  </a:schemeClr>
                </a:solidFill>
                <a:latin typeface="Trebuchet MS" panose="020B0703020202090204" pitchFamily="34" charset="0"/>
              </a:rPr>
              <a:t> Processing-In-Memory (</a:t>
            </a:r>
            <a:r>
              <a:rPr lang="en-GB" sz="2400" dirty="0">
                <a:solidFill>
                  <a:schemeClr val="accent3"/>
                </a:solidFill>
                <a:latin typeface="Trebuchet MS" panose="020B0703020202090204" pitchFamily="34" charset="0"/>
              </a:rPr>
              <a:t>PIM</a:t>
            </a:r>
            <a:r>
              <a:rPr lang="en-GB" sz="2400" dirty="0">
                <a:solidFill>
                  <a:schemeClr val="tx1">
                    <a:lumMod val="85000"/>
                    <a:lumOff val="15000"/>
                  </a:schemeClr>
                </a:solidFill>
                <a:latin typeface="Trebuchet MS" panose="020B0703020202090204" pitchFamily="34" charset="0"/>
              </a:rPr>
              <a:t>) Systems:</a:t>
            </a: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r>
              <a:rPr lang="en-GR" sz="2400" dirty="0">
                <a:solidFill>
                  <a:schemeClr val="accent4"/>
                </a:solidFill>
                <a:latin typeface="Trebuchet MS" panose="020B0703020202090204" pitchFamily="34" charset="0"/>
              </a:rPr>
              <a:t>High</a:t>
            </a:r>
            <a:r>
              <a:rPr lang="en-GR" sz="2400" dirty="0">
                <a:solidFill>
                  <a:schemeClr val="tx1">
                    <a:lumMod val="85000"/>
                    <a:lumOff val="15000"/>
                  </a:schemeClr>
                </a:solidFill>
                <a:latin typeface="Trebuchet MS" panose="020B0703020202090204" pitchFamily="34" charset="0"/>
              </a:rPr>
              <a:t> levels of </a:t>
            </a:r>
            <a:r>
              <a:rPr lang="en-GR" sz="2400" dirty="0">
                <a:solidFill>
                  <a:schemeClr val="accent4"/>
                </a:solidFill>
                <a:latin typeface="Trebuchet MS" panose="020B0703020202090204" pitchFamily="34" charset="0"/>
              </a:rPr>
              <a:t>parallelism</a:t>
            </a:r>
          </a:p>
          <a:p>
            <a:pPr>
              <a:lnSpc>
                <a:spcPct val="100000"/>
              </a:lnSpc>
              <a:spcBef>
                <a:spcPts val="8"/>
              </a:spcBef>
              <a:buSzPct val="120000"/>
            </a:pPr>
            <a:r>
              <a:rPr lang="en-GR" sz="2400" dirty="0">
                <a:solidFill>
                  <a:schemeClr val="accent4"/>
                </a:solidFill>
                <a:latin typeface="Trebuchet MS" panose="020B0703020202090204" pitchFamily="34" charset="0"/>
              </a:rPr>
              <a:t>Low</a:t>
            </a:r>
            <a:r>
              <a:rPr lang="en-GR" sz="2400" dirty="0">
                <a:solidFill>
                  <a:schemeClr val="tx1">
                    <a:lumMod val="85000"/>
                    <a:lumOff val="15000"/>
                  </a:schemeClr>
                </a:solidFill>
                <a:latin typeface="Trebuchet MS" panose="020B0703020202090204" pitchFamily="34" charset="0"/>
              </a:rPr>
              <a:t> memory access latency</a:t>
            </a:r>
          </a:p>
          <a:p>
            <a:pPr>
              <a:lnSpc>
                <a:spcPct val="100000"/>
              </a:lnSpc>
              <a:spcBef>
                <a:spcPts val="8"/>
              </a:spcBef>
              <a:buSzPct val="120000"/>
            </a:pPr>
            <a:r>
              <a:rPr lang="en-GR" sz="2400" dirty="0">
                <a:solidFill>
                  <a:schemeClr val="accent4"/>
                </a:solidFill>
                <a:latin typeface="Trebuchet MS" panose="020B0703020202090204" pitchFamily="34" charset="0"/>
              </a:rPr>
              <a:t>Large</a:t>
            </a:r>
            <a:r>
              <a:rPr lang="en-GR" sz="2400" dirty="0">
                <a:solidFill>
                  <a:schemeClr val="tx1">
                    <a:lumMod val="85000"/>
                    <a:lumOff val="15000"/>
                  </a:schemeClr>
                </a:solidFill>
                <a:latin typeface="Trebuchet MS" panose="020B0703020202090204" pitchFamily="34" charset="0"/>
              </a:rPr>
              <a:t> aggregate memory </a:t>
            </a:r>
            <a:r>
              <a:rPr lang="en-GR" sz="2400" dirty="0">
                <a:solidFill>
                  <a:schemeClr val="accent4"/>
                </a:solidFill>
                <a:latin typeface="Trebuchet MS" panose="020B0703020202090204" pitchFamily="34" charset="0"/>
              </a:rPr>
              <a:t>bandwidth</a:t>
            </a:r>
          </a:p>
        </p:txBody>
      </p:sp>
      <p:sp>
        <p:nvSpPr>
          <p:cNvPr id="37" name="Rounded Rectangle 36">
            <a:extLst>
              <a:ext uri="{FF2B5EF4-FFF2-40B4-BE49-F238E27FC236}">
                <a16:creationId xmlns:a16="http://schemas.microsoft.com/office/drawing/2014/main" id="{F83BE548-7A2E-3A8E-AA0D-FBB4752878C3}"/>
              </a:ext>
            </a:extLst>
          </p:cNvPr>
          <p:cNvSpPr/>
          <p:nvPr/>
        </p:nvSpPr>
        <p:spPr>
          <a:xfrm>
            <a:off x="610805" y="2850745"/>
            <a:ext cx="1373570" cy="3077128"/>
          </a:xfrm>
          <a:prstGeom prst="roundRect">
            <a:avLst>
              <a:gd name="adj" fmla="val 7426"/>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GR" sz="2400" dirty="0">
                <a:solidFill>
                  <a:schemeClr val="tx1"/>
                </a:solidFill>
                <a:latin typeface="Trebuchet MS" panose="020B0703020202090204" pitchFamily="34" charset="0"/>
              </a:rPr>
              <a:t>Host CPU</a:t>
            </a:r>
          </a:p>
        </p:txBody>
      </p:sp>
      <p:grpSp>
        <p:nvGrpSpPr>
          <p:cNvPr id="39" name="Group 38">
            <a:extLst>
              <a:ext uri="{FF2B5EF4-FFF2-40B4-BE49-F238E27FC236}">
                <a16:creationId xmlns:a16="http://schemas.microsoft.com/office/drawing/2014/main" id="{21A15407-2CBF-B6F1-B814-CFE84036AF18}"/>
              </a:ext>
            </a:extLst>
          </p:cNvPr>
          <p:cNvGrpSpPr/>
          <p:nvPr/>
        </p:nvGrpSpPr>
        <p:grpSpPr>
          <a:xfrm>
            <a:off x="3045081" y="4269306"/>
            <a:ext cx="5328000" cy="1764000"/>
            <a:chOff x="3418027" y="4092375"/>
            <a:chExt cx="5981074" cy="2549891"/>
          </a:xfrm>
        </p:grpSpPr>
        <p:grpSp>
          <p:nvGrpSpPr>
            <p:cNvPr id="40" name="Group 39">
              <a:extLst>
                <a:ext uri="{FF2B5EF4-FFF2-40B4-BE49-F238E27FC236}">
                  <a16:creationId xmlns:a16="http://schemas.microsoft.com/office/drawing/2014/main" id="{46BBEE42-4D2C-FE52-E826-94642E1D3C95}"/>
                </a:ext>
              </a:extLst>
            </p:cNvPr>
            <p:cNvGrpSpPr/>
            <p:nvPr/>
          </p:nvGrpSpPr>
          <p:grpSpPr>
            <a:xfrm>
              <a:off x="3418027" y="4092375"/>
              <a:ext cx="5981074" cy="2549891"/>
              <a:chOff x="3212433" y="3980672"/>
              <a:chExt cx="5981074" cy="2549891"/>
            </a:xfrm>
          </p:grpSpPr>
          <p:sp>
            <p:nvSpPr>
              <p:cNvPr id="57" name="Rounded Rectangle 56">
                <a:extLst>
                  <a:ext uri="{FF2B5EF4-FFF2-40B4-BE49-F238E27FC236}">
                    <a16:creationId xmlns:a16="http://schemas.microsoft.com/office/drawing/2014/main" id="{6D88294A-477D-7D8F-6376-03FFA579FE69}"/>
                  </a:ext>
                </a:extLst>
              </p:cNvPr>
              <p:cNvSpPr/>
              <p:nvPr/>
            </p:nvSpPr>
            <p:spPr>
              <a:xfrm>
                <a:off x="3212433" y="4469950"/>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58" name="Rounded Rectangle 57">
                <a:extLst>
                  <a:ext uri="{FF2B5EF4-FFF2-40B4-BE49-F238E27FC236}">
                    <a16:creationId xmlns:a16="http://schemas.microsoft.com/office/drawing/2014/main" id="{71768684-876B-4FD5-24C8-12DEBA367E44}"/>
                  </a:ext>
                </a:extLst>
              </p:cNvPr>
              <p:cNvSpPr/>
              <p:nvPr/>
            </p:nvSpPr>
            <p:spPr>
              <a:xfrm>
                <a:off x="3380875" y="4317552"/>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59" name="Rounded Rectangle 58">
                <a:extLst>
                  <a:ext uri="{FF2B5EF4-FFF2-40B4-BE49-F238E27FC236}">
                    <a16:creationId xmlns:a16="http://schemas.microsoft.com/office/drawing/2014/main" id="{A1C91F16-AE42-8116-139A-586C0ABF0D92}"/>
                  </a:ext>
                </a:extLst>
              </p:cNvPr>
              <p:cNvSpPr/>
              <p:nvPr/>
            </p:nvSpPr>
            <p:spPr>
              <a:xfrm>
                <a:off x="3549317" y="4165154"/>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60" name="Rounded Rectangle 59">
                <a:extLst>
                  <a:ext uri="{FF2B5EF4-FFF2-40B4-BE49-F238E27FC236}">
                    <a16:creationId xmlns:a16="http://schemas.microsoft.com/office/drawing/2014/main" id="{C9199CA6-870A-7A6B-5768-B3160EB43876}"/>
                  </a:ext>
                </a:extLst>
              </p:cNvPr>
              <p:cNvSpPr/>
              <p:nvPr/>
            </p:nvSpPr>
            <p:spPr>
              <a:xfrm>
                <a:off x="3733801" y="3980672"/>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000" dirty="0">
                    <a:solidFill>
                      <a:schemeClr val="tx1"/>
                    </a:solidFill>
                    <a:latin typeface="Trebuchet MS" panose="020B0703020202090204" pitchFamily="34" charset="0"/>
                  </a:rPr>
                  <a:t>PIM-Enabled Memory</a:t>
                </a:r>
              </a:p>
            </p:txBody>
          </p:sp>
        </p:grpSp>
        <p:grpSp>
          <p:nvGrpSpPr>
            <p:cNvPr id="41" name="Group 40">
              <a:extLst>
                <a:ext uri="{FF2B5EF4-FFF2-40B4-BE49-F238E27FC236}">
                  <a16:creationId xmlns:a16="http://schemas.microsoft.com/office/drawing/2014/main" id="{B0428B8F-804F-B733-0803-3D87EFBC8101}"/>
                </a:ext>
              </a:extLst>
            </p:cNvPr>
            <p:cNvGrpSpPr/>
            <p:nvPr/>
          </p:nvGrpSpPr>
          <p:grpSpPr>
            <a:xfrm>
              <a:off x="4078314" y="4570192"/>
              <a:ext cx="1231603" cy="1467547"/>
              <a:chOff x="5554208" y="4240495"/>
              <a:chExt cx="1231603" cy="1467547"/>
            </a:xfrm>
          </p:grpSpPr>
          <p:sp>
            <p:nvSpPr>
              <p:cNvPr id="54" name="Rounded Rectangle 53">
                <a:extLst>
                  <a:ext uri="{FF2B5EF4-FFF2-40B4-BE49-F238E27FC236}">
                    <a16:creationId xmlns:a16="http://schemas.microsoft.com/office/drawing/2014/main" id="{34E710AF-4244-1225-A973-3980E6FC23FB}"/>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55" name="Rounded Rectangle 54">
                <a:extLst>
                  <a:ext uri="{FF2B5EF4-FFF2-40B4-BE49-F238E27FC236}">
                    <a16:creationId xmlns:a16="http://schemas.microsoft.com/office/drawing/2014/main" id="{573BB4AB-BE99-0002-BAA7-B46D65E51F8B}"/>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6" name="Straight Arrow Connector 55">
                <a:extLst>
                  <a:ext uri="{FF2B5EF4-FFF2-40B4-BE49-F238E27FC236}">
                    <a16:creationId xmlns:a16="http://schemas.microsoft.com/office/drawing/2014/main" id="{33220D71-2C39-249D-30F1-B4F2C5755B8B}"/>
                  </a:ext>
                </a:extLst>
              </p:cNvPr>
              <p:cNvCxnSpPr>
                <a:cxnSpLocks/>
                <a:stCxn id="55" idx="2"/>
                <a:endCxn id="54"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DEC4F8E-D8E4-0895-9A87-DB3DB996417C}"/>
                </a:ext>
              </a:extLst>
            </p:cNvPr>
            <p:cNvGrpSpPr/>
            <p:nvPr/>
          </p:nvGrpSpPr>
          <p:grpSpPr>
            <a:xfrm>
              <a:off x="5400710" y="4576225"/>
              <a:ext cx="1231603" cy="1467547"/>
              <a:chOff x="5554208" y="4240495"/>
              <a:chExt cx="1231603" cy="1467547"/>
            </a:xfrm>
          </p:grpSpPr>
          <p:sp>
            <p:nvSpPr>
              <p:cNvPr id="51" name="Rounded Rectangle 50">
                <a:extLst>
                  <a:ext uri="{FF2B5EF4-FFF2-40B4-BE49-F238E27FC236}">
                    <a16:creationId xmlns:a16="http://schemas.microsoft.com/office/drawing/2014/main" id="{ECB662EC-37B1-C1F4-7D93-229754028A33}"/>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52" name="Rounded Rectangle 51">
                <a:extLst>
                  <a:ext uri="{FF2B5EF4-FFF2-40B4-BE49-F238E27FC236}">
                    <a16:creationId xmlns:a16="http://schemas.microsoft.com/office/drawing/2014/main" id="{8808DE42-2782-16F0-CB64-585A96AD6323}"/>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3" name="Straight Arrow Connector 52">
                <a:extLst>
                  <a:ext uri="{FF2B5EF4-FFF2-40B4-BE49-F238E27FC236}">
                    <a16:creationId xmlns:a16="http://schemas.microsoft.com/office/drawing/2014/main" id="{4BBF2C1A-CCF2-2651-C067-D9A8A567C51B}"/>
                  </a:ext>
                </a:extLst>
              </p:cNvPr>
              <p:cNvCxnSpPr>
                <a:cxnSpLocks/>
                <a:stCxn id="52" idx="2"/>
                <a:endCxn id="51"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193E37A-0C1E-05DD-5C29-A714E9C2B0E0}"/>
                </a:ext>
              </a:extLst>
            </p:cNvPr>
            <p:cNvGrpSpPr/>
            <p:nvPr/>
          </p:nvGrpSpPr>
          <p:grpSpPr>
            <a:xfrm>
              <a:off x="6728986" y="4570192"/>
              <a:ext cx="1231603" cy="1467547"/>
              <a:chOff x="5554208" y="4240495"/>
              <a:chExt cx="1231603" cy="1467547"/>
            </a:xfrm>
          </p:grpSpPr>
          <p:sp>
            <p:nvSpPr>
              <p:cNvPr id="48" name="Rounded Rectangle 47">
                <a:extLst>
                  <a:ext uri="{FF2B5EF4-FFF2-40B4-BE49-F238E27FC236}">
                    <a16:creationId xmlns:a16="http://schemas.microsoft.com/office/drawing/2014/main" id="{45000B08-2B85-3831-F1B8-E1FA510A1EB2}"/>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49" name="Rounded Rectangle 48">
                <a:extLst>
                  <a:ext uri="{FF2B5EF4-FFF2-40B4-BE49-F238E27FC236}">
                    <a16:creationId xmlns:a16="http://schemas.microsoft.com/office/drawing/2014/main" id="{E13A11F0-5AA0-B7DC-38AD-311C71D3353C}"/>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0" name="Straight Arrow Connector 49">
                <a:extLst>
                  <a:ext uri="{FF2B5EF4-FFF2-40B4-BE49-F238E27FC236}">
                    <a16:creationId xmlns:a16="http://schemas.microsoft.com/office/drawing/2014/main" id="{3C59541A-1B0F-7DD0-7C21-134F95B948BB}"/>
                  </a:ext>
                </a:extLst>
              </p:cNvPr>
              <p:cNvCxnSpPr>
                <a:cxnSpLocks/>
                <a:stCxn id="49" idx="2"/>
                <a:endCxn id="48"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A24D421-4731-5898-4992-57EF2FFA0C0F}"/>
                </a:ext>
              </a:extLst>
            </p:cNvPr>
            <p:cNvGrpSpPr/>
            <p:nvPr/>
          </p:nvGrpSpPr>
          <p:grpSpPr>
            <a:xfrm>
              <a:off x="8051382" y="4570192"/>
              <a:ext cx="1231603" cy="1467547"/>
              <a:chOff x="5554208" y="4240495"/>
              <a:chExt cx="1231603" cy="1467547"/>
            </a:xfrm>
          </p:grpSpPr>
          <p:sp>
            <p:nvSpPr>
              <p:cNvPr id="45" name="Rounded Rectangle 44">
                <a:extLst>
                  <a:ext uri="{FF2B5EF4-FFF2-40B4-BE49-F238E27FC236}">
                    <a16:creationId xmlns:a16="http://schemas.microsoft.com/office/drawing/2014/main" id="{6EA11AEE-BD97-1207-C9C7-65132022DD9D}"/>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46" name="Rounded Rectangle 45">
                <a:extLst>
                  <a:ext uri="{FF2B5EF4-FFF2-40B4-BE49-F238E27FC236}">
                    <a16:creationId xmlns:a16="http://schemas.microsoft.com/office/drawing/2014/main" id="{D1BBDC38-E18C-F2CA-354D-379834BFA279}"/>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47" name="Straight Arrow Connector 46">
                <a:extLst>
                  <a:ext uri="{FF2B5EF4-FFF2-40B4-BE49-F238E27FC236}">
                    <a16:creationId xmlns:a16="http://schemas.microsoft.com/office/drawing/2014/main" id="{9ED5F807-8F62-FB8A-1630-BB26DFB87D89}"/>
                  </a:ext>
                </a:extLst>
              </p:cNvPr>
              <p:cNvCxnSpPr>
                <a:cxnSpLocks/>
                <a:stCxn id="46" idx="2"/>
                <a:endCxn id="45"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61" name="Straight Arrow Connector 60">
            <a:extLst>
              <a:ext uri="{FF2B5EF4-FFF2-40B4-BE49-F238E27FC236}">
                <a16:creationId xmlns:a16="http://schemas.microsoft.com/office/drawing/2014/main" id="{161809ED-3E1B-CAF5-308A-2925B5E1AA99}"/>
              </a:ext>
            </a:extLst>
          </p:cNvPr>
          <p:cNvCxnSpPr>
            <a:cxnSpLocks/>
          </p:cNvCxnSpPr>
          <p:nvPr/>
        </p:nvCxnSpPr>
        <p:spPr>
          <a:xfrm>
            <a:off x="1968831" y="5215118"/>
            <a:ext cx="107625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EDFAAF7-A5F3-8495-8EB6-4FCEBAC058BB}"/>
              </a:ext>
            </a:extLst>
          </p:cNvPr>
          <p:cNvSpPr txBox="1"/>
          <p:nvPr/>
        </p:nvSpPr>
        <p:spPr>
          <a:xfrm>
            <a:off x="2148715" y="5256653"/>
            <a:ext cx="652743"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nvGrpSpPr>
          <p:cNvPr id="79" name="Group 78">
            <a:extLst>
              <a:ext uri="{FF2B5EF4-FFF2-40B4-BE49-F238E27FC236}">
                <a16:creationId xmlns:a16="http://schemas.microsoft.com/office/drawing/2014/main" id="{BF318F9F-3D1E-30EF-8713-97C1A0E3B01B}"/>
              </a:ext>
            </a:extLst>
          </p:cNvPr>
          <p:cNvGrpSpPr/>
          <p:nvPr/>
        </p:nvGrpSpPr>
        <p:grpSpPr>
          <a:xfrm>
            <a:off x="3045081" y="2850745"/>
            <a:ext cx="5328000" cy="1251364"/>
            <a:chOff x="3418027" y="4786865"/>
            <a:chExt cx="5981074" cy="1808858"/>
          </a:xfrm>
        </p:grpSpPr>
        <p:grpSp>
          <p:nvGrpSpPr>
            <p:cNvPr id="80" name="Group 79">
              <a:extLst>
                <a:ext uri="{FF2B5EF4-FFF2-40B4-BE49-F238E27FC236}">
                  <a16:creationId xmlns:a16="http://schemas.microsoft.com/office/drawing/2014/main" id="{AB779F1B-498E-0042-600C-C39510C3B34E}"/>
                </a:ext>
              </a:extLst>
            </p:cNvPr>
            <p:cNvGrpSpPr/>
            <p:nvPr/>
          </p:nvGrpSpPr>
          <p:grpSpPr>
            <a:xfrm>
              <a:off x="3418027" y="4786865"/>
              <a:ext cx="5981074" cy="1808858"/>
              <a:chOff x="3212433" y="4675162"/>
              <a:chExt cx="5981074" cy="1808858"/>
            </a:xfrm>
          </p:grpSpPr>
          <p:sp>
            <p:nvSpPr>
              <p:cNvPr id="97" name="Rounded Rectangle 96">
                <a:extLst>
                  <a:ext uri="{FF2B5EF4-FFF2-40B4-BE49-F238E27FC236}">
                    <a16:creationId xmlns:a16="http://schemas.microsoft.com/office/drawing/2014/main" id="{A3BE09B3-9D36-C316-CE5B-6173E64D8422}"/>
                  </a:ext>
                </a:extLst>
              </p:cNvPr>
              <p:cNvSpPr/>
              <p:nvPr/>
            </p:nvSpPr>
            <p:spPr>
              <a:xfrm>
                <a:off x="3212433" y="5164412"/>
                <a:ext cx="5459706" cy="1319608"/>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98" name="Rounded Rectangle 97">
                <a:extLst>
                  <a:ext uri="{FF2B5EF4-FFF2-40B4-BE49-F238E27FC236}">
                    <a16:creationId xmlns:a16="http://schemas.microsoft.com/office/drawing/2014/main" id="{F792A84A-39EA-4EDA-A5EE-48C43F3BD782}"/>
                  </a:ext>
                </a:extLst>
              </p:cNvPr>
              <p:cNvSpPr/>
              <p:nvPr/>
            </p:nvSpPr>
            <p:spPr>
              <a:xfrm>
                <a:off x="3380875" y="5012015"/>
                <a:ext cx="5459706" cy="1319611"/>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99" name="Rounded Rectangle 98">
                <a:extLst>
                  <a:ext uri="{FF2B5EF4-FFF2-40B4-BE49-F238E27FC236}">
                    <a16:creationId xmlns:a16="http://schemas.microsoft.com/office/drawing/2014/main" id="{3A6C9776-1998-AF72-F6B9-7539FE134DA5}"/>
                  </a:ext>
                </a:extLst>
              </p:cNvPr>
              <p:cNvSpPr/>
              <p:nvPr/>
            </p:nvSpPr>
            <p:spPr>
              <a:xfrm>
                <a:off x="3549317" y="4859617"/>
                <a:ext cx="5459706" cy="1319611"/>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100" name="Rounded Rectangle 99">
                <a:extLst>
                  <a:ext uri="{FF2B5EF4-FFF2-40B4-BE49-F238E27FC236}">
                    <a16:creationId xmlns:a16="http://schemas.microsoft.com/office/drawing/2014/main" id="{508F214C-01F4-CF5A-FF15-E666A0AC40BF}"/>
                  </a:ext>
                </a:extLst>
              </p:cNvPr>
              <p:cNvSpPr/>
              <p:nvPr/>
            </p:nvSpPr>
            <p:spPr>
              <a:xfrm>
                <a:off x="3733801" y="4675162"/>
                <a:ext cx="5459706" cy="1319618"/>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2000" dirty="0">
                    <a:solidFill>
                      <a:schemeClr val="tx1"/>
                    </a:solidFill>
                    <a:latin typeface="Trebuchet MS" panose="020B0703020202090204" pitchFamily="34" charset="0"/>
                  </a:rPr>
                  <a:t>Main</a:t>
                </a:r>
                <a:r>
                  <a:rPr lang="en-GR" sz="2000" dirty="0">
                    <a:solidFill>
                      <a:schemeClr val="tx1"/>
                    </a:solidFill>
                    <a:latin typeface="Trebuchet MS" panose="020B0703020202090204" pitchFamily="34" charset="0"/>
                  </a:rPr>
                  <a:t> Memory</a:t>
                </a:r>
              </a:p>
            </p:txBody>
          </p:sp>
        </p:grpSp>
        <p:sp>
          <p:nvSpPr>
            <p:cNvPr id="94" name="Rounded Rectangle 93">
              <a:extLst>
                <a:ext uri="{FF2B5EF4-FFF2-40B4-BE49-F238E27FC236}">
                  <a16:creationId xmlns:a16="http://schemas.microsoft.com/office/drawing/2014/main" id="{187C50A6-E4B1-0955-8E92-A5571BE82FED}"/>
                </a:ext>
              </a:extLst>
            </p:cNvPr>
            <p:cNvSpPr/>
            <p:nvPr/>
          </p:nvSpPr>
          <p:spPr>
            <a:xfrm>
              <a:off x="4078314" y="5293055"/>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91" name="Rounded Rectangle 90">
              <a:extLst>
                <a:ext uri="{FF2B5EF4-FFF2-40B4-BE49-F238E27FC236}">
                  <a16:creationId xmlns:a16="http://schemas.microsoft.com/office/drawing/2014/main" id="{9E4F14E1-94A1-98BF-0A25-6693754792C1}"/>
                </a:ext>
              </a:extLst>
            </p:cNvPr>
            <p:cNvSpPr/>
            <p:nvPr/>
          </p:nvSpPr>
          <p:spPr>
            <a:xfrm>
              <a:off x="5400710" y="5299088"/>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88" name="Rounded Rectangle 87">
              <a:extLst>
                <a:ext uri="{FF2B5EF4-FFF2-40B4-BE49-F238E27FC236}">
                  <a16:creationId xmlns:a16="http://schemas.microsoft.com/office/drawing/2014/main" id="{E83F8025-762C-69E4-031C-CE4AF6C425A7}"/>
                </a:ext>
              </a:extLst>
            </p:cNvPr>
            <p:cNvSpPr/>
            <p:nvPr/>
          </p:nvSpPr>
          <p:spPr>
            <a:xfrm>
              <a:off x="6728986" y="5293055"/>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85" name="Rounded Rectangle 84">
              <a:extLst>
                <a:ext uri="{FF2B5EF4-FFF2-40B4-BE49-F238E27FC236}">
                  <a16:creationId xmlns:a16="http://schemas.microsoft.com/office/drawing/2014/main" id="{2C1BE7E4-08BC-7EDA-AC72-E899E33BF758}"/>
                </a:ext>
              </a:extLst>
            </p:cNvPr>
            <p:cNvSpPr/>
            <p:nvPr/>
          </p:nvSpPr>
          <p:spPr>
            <a:xfrm>
              <a:off x="8051382" y="5293055"/>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grpSp>
      <p:cxnSp>
        <p:nvCxnSpPr>
          <p:cNvPr id="101" name="Straight Arrow Connector 100">
            <a:extLst>
              <a:ext uri="{FF2B5EF4-FFF2-40B4-BE49-F238E27FC236}">
                <a16:creationId xmlns:a16="http://schemas.microsoft.com/office/drawing/2014/main" id="{0B36637B-938A-644F-9A5B-3341BBEBABE9}"/>
              </a:ext>
            </a:extLst>
          </p:cNvPr>
          <p:cNvCxnSpPr>
            <a:cxnSpLocks/>
          </p:cNvCxnSpPr>
          <p:nvPr/>
        </p:nvCxnSpPr>
        <p:spPr>
          <a:xfrm>
            <a:off x="1979194" y="3648717"/>
            <a:ext cx="107625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A0F8620-D9DE-581D-9DE2-BE1E459C880B}"/>
              </a:ext>
            </a:extLst>
          </p:cNvPr>
          <p:cNvSpPr txBox="1"/>
          <p:nvPr/>
        </p:nvSpPr>
        <p:spPr>
          <a:xfrm>
            <a:off x="2205901" y="3218739"/>
            <a:ext cx="652743"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spTree>
    <p:extLst>
      <p:ext uri="{BB962C8B-B14F-4D97-AF65-F5344CB8AC3E}">
        <p14:creationId xmlns:p14="http://schemas.microsoft.com/office/powerpoint/2010/main" val="281376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12</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23659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solidFill>
                  <a:schemeClr val="accent3"/>
                </a:solidFill>
                <a:latin typeface="Trebuchet MS" panose="020B0703020202090204" pitchFamily="34" charset="0"/>
              </a:rPr>
              <a:t>SparseP</a:t>
            </a:r>
            <a:r>
              <a:rPr lang="en-GB" sz="4000" dirty="0">
                <a:solidFill>
                  <a:schemeClr val="accent3"/>
                </a:solidFill>
                <a:latin typeface="Trebuchet MS" panose="020B0703020202090204" pitchFamily="34" charset="0"/>
              </a:rPr>
              <a:t>:</a:t>
            </a:r>
            <a:r>
              <a:rPr lang="en-GB" sz="4000" dirty="0">
                <a:solidFill>
                  <a:schemeClr val="accent6">
                    <a:lumMod val="50000"/>
                  </a:schemeClr>
                </a:solidFill>
                <a:latin typeface="Trebuchet MS" panose="020B0703020202090204" pitchFamily="34" charset="0"/>
              </a:rPr>
              <a:t> </a:t>
            </a:r>
            <a:r>
              <a:rPr lang="en-GB" sz="4000" dirty="0" err="1">
                <a:solidFill>
                  <a:schemeClr val="accent6">
                    <a:lumMod val="50000"/>
                  </a:schemeClr>
                </a:solidFill>
                <a:latin typeface="Trebuchet MS" panose="020B0703020202090204" pitchFamily="34" charset="0"/>
              </a:rPr>
              <a:t>SpMV</a:t>
            </a:r>
            <a:r>
              <a:rPr lang="en-GB" sz="4000" dirty="0">
                <a:solidFill>
                  <a:schemeClr val="accent6">
                    <a:lumMod val="50000"/>
                  </a:schemeClr>
                </a:solidFill>
                <a:latin typeface="Trebuchet MS" panose="020B0703020202090204" pitchFamily="34" charset="0"/>
              </a:rPr>
              <a:t> Library for Real PIMs</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247973" y="951912"/>
            <a:ext cx="8632556" cy="5667072"/>
          </a:xfrm>
        </p:spPr>
        <p:txBody>
          <a:bodyPr>
            <a:normAutofit fontScale="92500" lnSpcReduction="20000"/>
          </a:bodyPr>
          <a:lstStyle/>
          <a:p>
            <a:pPr marL="0" indent="0">
              <a:lnSpc>
                <a:spcPct val="110000"/>
              </a:lnSpc>
              <a:spcBef>
                <a:spcPts val="0"/>
              </a:spcBef>
              <a:spcAft>
                <a:spcPts val="400"/>
              </a:spcAft>
              <a:buNone/>
            </a:pPr>
            <a:r>
              <a:rPr lang="en-GB" sz="2600" dirty="0">
                <a:solidFill>
                  <a:schemeClr val="tx1">
                    <a:lumMod val="85000"/>
                    <a:lumOff val="15000"/>
                  </a:schemeClr>
                </a:solidFill>
                <a:latin typeface="Trebuchet MS" panose="020B0703020202090204" pitchFamily="34" charset="0"/>
              </a:rPr>
              <a:t>Our Contributions:</a:t>
            </a:r>
          </a:p>
          <a:p>
            <a:pPr marL="478350" indent="-514350">
              <a:lnSpc>
                <a:spcPct val="120000"/>
              </a:lnSpc>
              <a:spcBef>
                <a:spcPts val="0"/>
              </a:spcBef>
              <a:spcAft>
                <a:spcPts val="400"/>
              </a:spcAft>
              <a:buFont typeface="+mj-lt"/>
              <a:buAutoNum type="arabicPeriod"/>
            </a:pPr>
            <a:r>
              <a:rPr lang="en-GB" sz="2600" dirty="0">
                <a:solidFill>
                  <a:schemeClr val="tx1">
                    <a:lumMod val="85000"/>
                    <a:lumOff val="15000"/>
                  </a:schemeClr>
                </a:solidFill>
                <a:latin typeface="Trebuchet MS" panose="020B0703020202090204" pitchFamily="34" charset="0"/>
              </a:rPr>
              <a:t>Design </a:t>
            </a:r>
            <a:r>
              <a:rPr lang="en-GB" sz="2600" dirty="0">
                <a:solidFill>
                  <a:schemeClr val="accent4"/>
                </a:solidFill>
                <a:latin typeface="Trebuchet MS" panose="020B0703020202090204" pitchFamily="34" charset="0"/>
              </a:rPr>
              <a:t>efficient </a:t>
            </a:r>
            <a:r>
              <a:rPr lang="en-GB" sz="2600" dirty="0" err="1">
                <a:solidFill>
                  <a:schemeClr val="accent4"/>
                </a:solidFill>
                <a:latin typeface="Trebuchet MS" panose="020B0703020202090204" pitchFamily="34" charset="0"/>
              </a:rPr>
              <a:t>SpMV</a:t>
            </a:r>
            <a:r>
              <a:rPr lang="en-GB" sz="2600" dirty="0">
                <a:solidFill>
                  <a:schemeClr val="accent4"/>
                </a:solidFill>
                <a:latin typeface="Trebuchet MS" panose="020B0703020202090204" pitchFamily="34" charset="0"/>
              </a:rPr>
              <a:t> kernels</a:t>
            </a:r>
            <a:r>
              <a:rPr lang="en-GB" sz="2600" dirty="0">
                <a:solidFill>
                  <a:schemeClr val="accent3"/>
                </a:solidFill>
                <a:latin typeface="Trebuchet MS" panose="020B0703020202090204" pitchFamily="34" charset="0"/>
              </a:rPr>
              <a:t> </a:t>
            </a:r>
            <a:r>
              <a:rPr lang="en-GB" sz="2600" dirty="0">
                <a:solidFill>
                  <a:schemeClr val="tx1">
                    <a:lumMod val="85000"/>
                    <a:lumOff val="15000"/>
                  </a:schemeClr>
                </a:solidFill>
                <a:latin typeface="Trebuchet MS" panose="020B0703020202090204" pitchFamily="34" charset="0"/>
              </a:rPr>
              <a:t>for current and future PIM systems</a:t>
            </a:r>
          </a:p>
          <a:p>
            <a:pPr lvl="1" indent="-264600">
              <a:lnSpc>
                <a:spcPct val="120000"/>
              </a:lnSpc>
              <a:spcBef>
                <a:spcPts val="0"/>
              </a:spcBef>
              <a:spcAft>
                <a:spcPts val="400"/>
              </a:spcAft>
              <a:buFont typeface="Wingdings" pitchFamily="2" charset="2"/>
              <a:buChar char="§"/>
            </a:pPr>
            <a:r>
              <a:rPr lang="en-GB" dirty="0">
                <a:solidFill>
                  <a:schemeClr val="accent1"/>
                </a:solidFill>
                <a:latin typeface="Trebuchet MS" panose="020B0703020202090204" pitchFamily="34" charset="0"/>
              </a:rPr>
              <a:t>25 </a:t>
            </a:r>
            <a:r>
              <a:rPr lang="en-GB" dirty="0" err="1">
                <a:solidFill>
                  <a:schemeClr val="accent1"/>
                </a:solidFill>
                <a:latin typeface="Trebuchet MS" panose="020B0703020202090204" pitchFamily="34" charset="0"/>
              </a:rPr>
              <a:t>SpMV</a:t>
            </a:r>
            <a:r>
              <a:rPr lang="en-GB" dirty="0">
                <a:solidFill>
                  <a:schemeClr val="accent1"/>
                </a:solidFill>
                <a:latin typeface="Trebuchet MS" panose="020B0703020202090204" pitchFamily="34" charset="0"/>
              </a:rPr>
              <a:t> kernels</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4 compressed matrix formats (CSR, COO, BCSR, BCOO)</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6 data types</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4 data partitioning techniques</a:t>
            </a:r>
          </a:p>
          <a:p>
            <a:pPr lvl="2" indent="-264600">
              <a:lnSpc>
                <a:spcPct val="110000"/>
              </a:lnSpc>
              <a:spcBef>
                <a:spcPts val="0"/>
              </a:spcBef>
              <a:spcAft>
                <a:spcPts val="200"/>
              </a:spcAft>
              <a:buFont typeface="Wingdings" pitchFamily="2" charset="2"/>
              <a:buChar char="§"/>
            </a:pPr>
            <a:r>
              <a:rPr lang="en-GB" sz="2100" dirty="0">
                <a:solidFill>
                  <a:schemeClr val="tx1">
                    <a:lumMod val="85000"/>
                    <a:lumOff val="15000"/>
                  </a:schemeClr>
                </a:solidFill>
                <a:latin typeface="Trebuchet MS" panose="020B0703020202090204" pitchFamily="34" charset="0"/>
              </a:rPr>
              <a:t>Various load balancing schemes among PIM cores/threads</a:t>
            </a:r>
          </a:p>
          <a:p>
            <a:pPr lvl="2" indent="-264600">
              <a:lnSpc>
                <a:spcPct val="110000"/>
              </a:lnSpc>
              <a:spcBef>
                <a:spcPts val="0"/>
              </a:spcBef>
              <a:spcAft>
                <a:spcPts val="800"/>
              </a:spcAft>
              <a:buFont typeface="Wingdings" pitchFamily="2" charset="2"/>
              <a:buChar char="§"/>
            </a:pPr>
            <a:r>
              <a:rPr lang="en-GB" sz="2100" dirty="0">
                <a:solidFill>
                  <a:schemeClr val="tx1">
                    <a:lumMod val="85000"/>
                    <a:lumOff val="15000"/>
                  </a:schemeClr>
                </a:solidFill>
                <a:latin typeface="Trebuchet MS" panose="020B0703020202090204" pitchFamily="34" charset="0"/>
              </a:rPr>
              <a:t>3 synchronization approaches</a:t>
            </a:r>
          </a:p>
          <a:p>
            <a:pPr marL="0" indent="0">
              <a:lnSpc>
                <a:spcPct val="120000"/>
              </a:lnSpc>
              <a:spcBef>
                <a:spcPts val="0"/>
              </a:spcBef>
              <a:spcAft>
                <a:spcPts val="800"/>
              </a:spcAft>
              <a:buNone/>
            </a:pPr>
            <a:endParaRPr lang="en-GB" sz="900" dirty="0">
              <a:solidFill>
                <a:schemeClr val="tx1">
                  <a:lumMod val="85000"/>
                  <a:lumOff val="15000"/>
                </a:schemeClr>
              </a:solidFill>
              <a:latin typeface="Trebuchet MS" panose="020B0703020202090204" pitchFamily="34" charset="0"/>
            </a:endParaRPr>
          </a:p>
          <a:p>
            <a:pPr marL="478350" indent="-514350">
              <a:lnSpc>
                <a:spcPct val="120000"/>
              </a:lnSpc>
              <a:spcBef>
                <a:spcPts val="0"/>
              </a:spcBef>
              <a:spcAft>
                <a:spcPts val="400"/>
              </a:spcAft>
              <a:buFont typeface="+mj-lt"/>
              <a:buAutoNum type="arabicPeriod" startAt="2"/>
            </a:pPr>
            <a:r>
              <a:rPr lang="en-GB" sz="2600" dirty="0">
                <a:solidFill>
                  <a:schemeClr val="tx1">
                    <a:lumMod val="85000"/>
                    <a:lumOff val="15000"/>
                  </a:schemeClr>
                </a:solidFill>
                <a:latin typeface="Trebuchet MS" panose="020B0703020202090204" pitchFamily="34" charset="0"/>
              </a:rPr>
              <a:t>Provide a </a:t>
            </a:r>
            <a:r>
              <a:rPr lang="en-GB" sz="2600" dirty="0">
                <a:solidFill>
                  <a:schemeClr val="accent4"/>
                </a:solidFill>
                <a:latin typeface="Trebuchet MS" panose="020B0703020202090204" pitchFamily="34" charset="0"/>
              </a:rPr>
              <a:t>comprehensive analysis </a:t>
            </a:r>
            <a:r>
              <a:rPr lang="en-GB" sz="2600" dirty="0">
                <a:solidFill>
                  <a:schemeClr val="tx1">
                    <a:lumMod val="85000"/>
                    <a:lumOff val="15000"/>
                  </a:schemeClr>
                </a:solidFill>
                <a:latin typeface="Trebuchet MS" panose="020B0703020202090204" pitchFamily="34" charset="0"/>
              </a:rPr>
              <a:t>of </a:t>
            </a:r>
            <a:r>
              <a:rPr lang="en-GB" sz="2600" dirty="0" err="1">
                <a:solidFill>
                  <a:schemeClr val="tx1">
                    <a:lumMod val="85000"/>
                    <a:lumOff val="15000"/>
                  </a:schemeClr>
                </a:solidFill>
                <a:latin typeface="Trebuchet MS" panose="020B0703020202090204" pitchFamily="34" charset="0"/>
              </a:rPr>
              <a:t>SpMV</a:t>
            </a:r>
            <a:r>
              <a:rPr lang="en-GB" sz="2600" dirty="0">
                <a:solidFill>
                  <a:schemeClr val="tx1">
                    <a:lumMod val="85000"/>
                    <a:lumOff val="15000"/>
                  </a:schemeClr>
                </a:solidFill>
                <a:latin typeface="Trebuchet MS" panose="020B0703020202090204" pitchFamily="34" charset="0"/>
              </a:rPr>
              <a:t> on the first commercially-available </a:t>
            </a:r>
            <a:r>
              <a:rPr lang="en-GB" sz="2600" dirty="0">
                <a:solidFill>
                  <a:schemeClr val="accent3"/>
                </a:solidFill>
                <a:latin typeface="Trebuchet MS" panose="020B0703020202090204" pitchFamily="34" charset="0"/>
              </a:rPr>
              <a:t>real PIM system </a:t>
            </a:r>
            <a:endParaRPr lang="en-GB" sz="2600" dirty="0">
              <a:solidFill>
                <a:schemeClr val="tx1">
                  <a:lumMod val="85000"/>
                  <a:lumOff val="15000"/>
                </a:schemeClr>
              </a:solidFill>
              <a:latin typeface="Trebuchet MS" panose="020B0703020202090204" pitchFamily="34" charset="0"/>
            </a:endParaRPr>
          </a:p>
          <a:p>
            <a:pPr lvl="1" indent="-264600">
              <a:lnSpc>
                <a:spcPct val="120000"/>
              </a:lnSpc>
              <a:spcBef>
                <a:spcPts val="0"/>
              </a:spcBef>
              <a:spcAft>
                <a:spcPts val="200"/>
              </a:spcAft>
              <a:buFont typeface="Wingdings" pitchFamily="2" charset="2"/>
              <a:buChar char="§"/>
            </a:pPr>
            <a:r>
              <a:rPr lang="en-GB" dirty="0">
                <a:solidFill>
                  <a:schemeClr val="accent1"/>
                </a:solidFill>
                <a:latin typeface="Trebuchet MS" panose="020B0703020202090204" pitchFamily="34" charset="0"/>
              </a:rPr>
              <a:t>26</a:t>
            </a:r>
            <a:r>
              <a:rPr lang="en-GB" dirty="0">
                <a:solidFill>
                  <a:schemeClr val="tx1">
                    <a:lumMod val="85000"/>
                    <a:lumOff val="15000"/>
                  </a:schemeClr>
                </a:solidFill>
                <a:latin typeface="Trebuchet MS" panose="020B0703020202090204" pitchFamily="34" charset="0"/>
              </a:rPr>
              <a:t> sparse matrices</a:t>
            </a:r>
          </a:p>
          <a:p>
            <a:pPr lvl="1" indent="-264600">
              <a:lnSpc>
                <a:spcPct val="120000"/>
              </a:lnSpc>
              <a:spcBef>
                <a:spcPts val="0"/>
              </a:spcBef>
              <a:spcAft>
                <a:spcPts val="200"/>
              </a:spcAft>
              <a:buFont typeface="Wingdings" pitchFamily="2" charset="2"/>
              <a:buChar char="§"/>
            </a:pPr>
            <a:r>
              <a:rPr lang="en-GB" dirty="0">
                <a:solidFill>
                  <a:schemeClr val="tx1">
                    <a:lumMod val="85000"/>
                    <a:lumOff val="15000"/>
                  </a:schemeClr>
                </a:solidFill>
                <a:latin typeface="Trebuchet MS" panose="020B0703020202090204" pitchFamily="34" charset="0"/>
              </a:rPr>
              <a:t>Comparisons to state-of-the-art </a:t>
            </a:r>
            <a:r>
              <a:rPr lang="en-GB" dirty="0">
                <a:solidFill>
                  <a:schemeClr val="accent1"/>
                </a:solidFill>
                <a:latin typeface="Trebuchet MS" panose="020B0703020202090204" pitchFamily="34" charset="0"/>
              </a:rPr>
              <a:t>CPU</a:t>
            </a:r>
            <a:r>
              <a:rPr lang="en-GB" dirty="0">
                <a:solidFill>
                  <a:schemeClr val="tx1">
                    <a:lumMod val="85000"/>
                    <a:lumOff val="15000"/>
                  </a:schemeClr>
                </a:solidFill>
                <a:latin typeface="Trebuchet MS" panose="020B0703020202090204" pitchFamily="34" charset="0"/>
              </a:rPr>
              <a:t> and </a:t>
            </a:r>
            <a:r>
              <a:rPr lang="en-GB" dirty="0">
                <a:solidFill>
                  <a:schemeClr val="accent1"/>
                </a:solidFill>
                <a:latin typeface="Trebuchet MS" panose="020B0703020202090204" pitchFamily="34" charset="0"/>
              </a:rPr>
              <a:t>GPU</a:t>
            </a:r>
            <a:r>
              <a:rPr lang="en-GB" dirty="0">
                <a:solidFill>
                  <a:schemeClr val="tx1">
                    <a:lumMod val="85000"/>
                    <a:lumOff val="15000"/>
                  </a:schemeClr>
                </a:solidFill>
                <a:latin typeface="Trebuchet MS" panose="020B0703020202090204" pitchFamily="34" charset="0"/>
              </a:rPr>
              <a:t> systems</a:t>
            </a:r>
          </a:p>
          <a:p>
            <a:pPr lvl="1" indent="-264600">
              <a:lnSpc>
                <a:spcPct val="120000"/>
              </a:lnSpc>
              <a:spcBef>
                <a:spcPts val="0"/>
              </a:spcBef>
              <a:spcAft>
                <a:spcPts val="200"/>
              </a:spcAft>
              <a:buFont typeface="Wingdings" pitchFamily="2" charset="2"/>
              <a:buChar char="§"/>
            </a:pPr>
            <a:r>
              <a:rPr lang="en-GB" dirty="0">
                <a:solidFill>
                  <a:schemeClr val="accent1"/>
                </a:solidFill>
                <a:latin typeface="Trebuchet MS" panose="020B0703020202090204" pitchFamily="34" charset="0"/>
              </a:rPr>
              <a:t>Recommendations</a:t>
            </a:r>
            <a:r>
              <a:rPr lang="en-GB" dirty="0">
                <a:solidFill>
                  <a:schemeClr val="tx1">
                    <a:lumMod val="85000"/>
                    <a:lumOff val="15000"/>
                  </a:schemeClr>
                </a:solidFill>
                <a:latin typeface="Trebuchet MS" panose="020B0703020202090204" pitchFamily="34" charset="0"/>
              </a:rPr>
              <a:t> for software, system and hardware designers</a:t>
            </a:r>
          </a:p>
        </p:txBody>
      </p:sp>
      <p:pic>
        <p:nvPicPr>
          <p:cNvPr id="5" name="Picture 4">
            <a:extLst>
              <a:ext uri="{FF2B5EF4-FFF2-40B4-BE49-F238E27FC236}">
                <a16:creationId xmlns:a16="http://schemas.microsoft.com/office/drawing/2014/main" id="{257B7144-560B-D87D-CDF3-8957E6EB3101}"/>
              </a:ext>
            </a:extLst>
          </p:cNvPr>
          <p:cNvPicPr>
            <a:picLocks noChangeAspect="1"/>
          </p:cNvPicPr>
          <p:nvPr/>
        </p:nvPicPr>
        <p:blipFill>
          <a:blip r:embed="rId3"/>
          <a:stretch>
            <a:fillRect/>
          </a:stretch>
        </p:blipFill>
        <p:spPr>
          <a:xfrm>
            <a:off x="6334858" y="4693978"/>
            <a:ext cx="576000" cy="577768"/>
          </a:xfrm>
          <a:prstGeom prst="rect">
            <a:avLst/>
          </a:prstGeom>
        </p:spPr>
      </p:pic>
    </p:spTree>
    <p:extLst>
      <p:ext uri="{BB962C8B-B14F-4D97-AF65-F5344CB8AC3E}">
        <p14:creationId xmlns:p14="http://schemas.microsoft.com/office/powerpoint/2010/main" val="20070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13</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chemeClr val="accent6">
                    <a:lumMod val="50000"/>
                  </a:schemeClr>
                </a:solidFill>
                <a:latin typeface="Trebuchet MS" panose="020B0703020202090204" pitchFamily="34" charset="0"/>
              </a:rPr>
              <a:t>SpMV</a:t>
            </a:r>
            <a:r>
              <a:rPr lang="en-US" sz="4000" dirty="0">
                <a:solidFill>
                  <a:schemeClr val="accent6">
                    <a:lumMod val="50000"/>
                  </a:schemeClr>
                </a:solidFill>
                <a:latin typeface="Trebuchet MS" panose="020B0703020202090204" pitchFamily="34" charset="0"/>
              </a:rPr>
              <a:t> Execution on a PIM System</a:t>
            </a:r>
            <a:endParaRPr lang="en-GB" sz="4000" dirty="0">
              <a:solidFill>
                <a:schemeClr val="accent6">
                  <a:lumMod val="50000"/>
                </a:schemeClr>
              </a:solidFill>
              <a:latin typeface="Trebuchet MS" panose="020B0703020202090204" pitchFamily="34" charset="0"/>
            </a:endParaRPr>
          </a:p>
        </p:txBody>
      </p:sp>
      <p:grpSp>
        <p:nvGrpSpPr>
          <p:cNvPr id="69" name="Group 68">
            <a:extLst>
              <a:ext uri="{FF2B5EF4-FFF2-40B4-BE49-F238E27FC236}">
                <a16:creationId xmlns:a16="http://schemas.microsoft.com/office/drawing/2014/main" id="{9CFFD43F-89CF-4484-5ECF-62D02F610817}"/>
              </a:ext>
            </a:extLst>
          </p:cNvPr>
          <p:cNvGrpSpPr/>
          <p:nvPr/>
        </p:nvGrpSpPr>
        <p:grpSpPr>
          <a:xfrm>
            <a:off x="1558331" y="4232633"/>
            <a:ext cx="1128557" cy="510741"/>
            <a:chOff x="1143254" y="5346904"/>
            <a:chExt cx="1188000" cy="510741"/>
          </a:xfrm>
        </p:grpSpPr>
        <p:cxnSp>
          <p:nvCxnSpPr>
            <p:cNvPr id="70" name="Straight Arrow Connector 69">
              <a:extLst>
                <a:ext uri="{FF2B5EF4-FFF2-40B4-BE49-F238E27FC236}">
                  <a16:creationId xmlns:a16="http://schemas.microsoft.com/office/drawing/2014/main" id="{7CDB3242-EE53-D382-1380-C89AEBB77E00}"/>
                </a:ext>
              </a:extLst>
            </p:cNvPr>
            <p:cNvCxnSpPr>
              <a:cxnSpLocks/>
            </p:cNvCxnSpPr>
            <p:nvPr/>
          </p:nvCxnSpPr>
          <p:spPr>
            <a:xfrm>
              <a:off x="1143254" y="5346904"/>
              <a:ext cx="1188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233D86B-A803-D3BE-2BC2-73E1DF9C166F}"/>
                </a:ext>
              </a:extLst>
            </p:cNvPr>
            <p:cNvSpPr txBox="1"/>
            <p:nvPr/>
          </p:nvSpPr>
          <p:spPr>
            <a:xfrm>
              <a:off x="1405528" y="5432913"/>
              <a:ext cx="649537"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grpSp>
        <p:nvGrpSpPr>
          <p:cNvPr id="72" name="Group 71">
            <a:extLst>
              <a:ext uri="{FF2B5EF4-FFF2-40B4-BE49-F238E27FC236}">
                <a16:creationId xmlns:a16="http://schemas.microsoft.com/office/drawing/2014/main" id="{9C5C429E-417C-8362-7BFC-5E373E19E396}"/>
              </a:ext>
            </a:extLst>
          </p:cNvPr>
          <p:cNvGrpSpPr/>
          <p:nvPr/>
        </p:nvGrpSpPr>
        <p:grpSpPr>
          <a:xfrm>
            <a:off x="1943234" y="3107129"/>
            <a:ext cx="422280" cy="1001960"/>
            <a:chOff x="348311" y="1981198"/>
            <a:chExt cx="422280" cy="1001960"/>
          </a:xfrm>
        </p:grpSpPr>
        <p:grpSp>
          <p:nvGrpSpPr>
            <p:cNvPr id="73" name="Group 72">
              <a:extLst>
                <a:ext uri="{FF2B5EF4-FFF2-40B4-BE49-F238E27FC236}">
                  <a16:creationId xmlns:a16="http://schemas.microsoft.com/office/drawing/2014/main" id="{760893F0-74FE-E607-5447-F8C82BA2D827}"/>
                </a:ext>
              </a:extLst>
            </p:cNvPr>
            <p:cNvGrpSpPr>
              <a:grpSpLocks noChangeAspect="1"/>
            </p:cNvGrpSpPr>
            <p:nvPr/>
          </p:nvGrpSpPr>
          <p:grpSpPr>
            <a:xfrm rot="5400000">
              <a:off x="234816" y="2285149"/>
              <a:ext cx="839726" cy="231824"/>
              <a:chOff x="687454" y="4672530"/>
              <a:chExt cx="902179" cy="234000"/>
            </a:xfrm>
            <a:solidFill>
              <a:schemeClr val="accent1">
                <a:lumMod val="20000"/>
                <a:lumOff val="80000"/>
              </a:schemeClr>
            </a:solidFill>
          </p:grpSpPr>
          <p:sp>
            <p:nvSpPr>
              <p:cNvPr id="95" name="Rectangle 94">
                <a:extLst>
                  <a:ext uri="{FF2B5EF4-FFF2-40B4-BE49-F238E27FC236}">
                    <a16:creationId xmlns:a16="http://schemas.microsoft.com/office/drawing/2014/main" id="{F3F5693A-594C-DC6B-9C6F-87ADE35CDA3C}"/>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6" name="Rectangle 95">
                <a:extLst>
                  <a:ext uri="{FF2B5EF4-FFF2-40B4-BE49-F238E27FC236}">
                    <a16:creationId xmlns:a16="http://schemas.microsoft.com/office/drawing/2014/main" id="{5989D453-FBD9-B722-FDB3-6905712BEB1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3" name="Rectangle 102">
                <a:extLst>
                  <a:ext uri="{FF2B5EF4-FFF2-40B4-BE49-F238E27FC236}">
                    <a16:creationId xmlns:a16="http://schemas.microsoft.com/office/drawing/2014/main" id="{8BEE68D0-5EAA-2744-8878-29FE92412F4D}"/>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4" name="Rectangle 103">
                <a:extLst>
                  <a:ext uri="{FF2B5EF4-FFF2-40B4-BE49-F238E27FC236}">
                    <a16:creationId xmlns:a16="http://schemas.microsoft.com/office/drawing/2014/main" id="{7B843D50-6ED8-3A05-E221-7559676D9BA2}"/>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4" name="Group 73">
              <a:extLst>
                <a:ext uri="{FF2B5EF4-FFF2-40B4-BE49-F238E27FC236}">
                  <a16:creationId xmlns:a16="http://schemas.microsoft.com/office/drawing/2014/main" id="{64EE40BE-EB1F-28B3-098C-D99F9875DE90}"/>
                </a:ext>
              </a:extLst>
            </p:cNvPr>
            <p:cNvGrpSpPr>
              <a:grpSpLocks noChangeAspect="1"/>
            </p:cNvGrpSpPr>
            <p:nvPr/>
          </p:nvGrpSpPr>
          <p:grpSpPr>
            <a:xfrm rot="5400000">
              <a:off x="176033" y="2339227"/>
              <a:ext cx="839726" cy="231824"/>
              <a:chOff x="687454" y="4672530"/>
              <a:chExt cx="902179" cy="234000"/>
            </a:xfrm>
            <a:solidFill>
              <a:schemeClr val="accent1">
                <a:lumMod val="20000"/>
                <a:lumOff val="80000"/>
              </a:schemeClr>
            </a:solidFill>
          </p:grpSpPr>
          <p:sp>
            <p:nvSpPr>
              <p:cNvPr id="89" name="Rectangle 88">
                <a:extLst>
                  <a:ext uri="{FF2B5EF4-FFF2-40B4-BE49-F238E27FC236}">
                    <a16:creationId xmlns:a16="http://schemas.microsoft.com/office/drawing/2014/main" id="{AC55C038-AEF5-241C-B13F-18A320B0567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0" name="Rectangle 89">
                <a:extLst>
                  <a:ext uri="{FF2B5EF4-FFF2-40B4-BE49-F238E27FC236}">
                    <a16:creationId xmlns:a16="http://schemas.microsoft.com/office/drawing/2014/main" id="{41A08410-6356-F071-99BD-256190E6247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2" name="Rectangle 91">
                <a:extLst>
                  <a:ext uri="{FF2B5EF4-FFF2-40B4-BE49-F238E27FC236}">
                    <a16:creationId xmlns:a16="http://schemas.microsoft.com/office/drawing/2014/main" id="{EC9F36DD-57B3-5844-6E96-05B443EA3255}"/>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3" name="Rectangle 92">
                <a:extLst>
                  <a:ext uri="{FF2B5EF4-FFF2-40B4-BE49-F238E27FC236}">
                    <a16:creationId xmlns:a16="http://schemas.microsoft.com/office/drawing/2014/main" id="{0218828C-E515-52D3-FBD1-B4369841138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5" name="Group 74">
              <a:extLst>
                <a:ext uri="{FF2B5EF4-FFF2-40B4-BE49-F238E27FC236}">
                  <a16:creationId xmlns:a16="http://schemas.microsoft.com/office/drawing/2014/main" id="{B50DB165-7F3E-1ED7-7C8A-66CE9F30DD05}"/>
                </a:ext>
              </a:extLst>
            </p:cNvPr>
            <p:cNvGrpSpPr>
              <a:grpSpLocks noChangeAspect="1"/>
            </p:cNvGrpSpPr>
            <p:nvPr/>
          </p:nvGrpSpPr>
          <p:grpSpPr>
            <a:xfrm rot="5400000">
              <a:off x="117249" y="2393306"/>
              <a:ext cx="839727" cy="231824"/>
              <a:chOff x="687454" y="4672530"/>
              <a:chExt cx="902179" cy="234000"/>
            </a:xfrm>
            <a:solidFill>
              <a:schemeClr val="accent1">
                <a:lumMod val="20000"/>
                <a:lumOff val="80000"/>
              </a:schemeClr>
            </a:solidFill>
          </p:grpSpPr>
          <p:sp>
            <p:nvSpPr>
              <p:cNvPr id="83" name="Rectangle 82">
                <a:extLst>
                  <a:ext uri="{FF2B5EF4-FFF2-40B4-BE49-F238E27FC236}">
                    <a16:creationId xmlns:a16="http://schemas.microsoft.com/office/drawing/2014/main" id="{0CF775B6-7E63-9BAB-95FF-15B126BD492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4" name="Rectangle 83">
                <a:extLst>
                  <a:ext uri="{FF2B5EF4-FFF2-40B4-BE49-F238E27FC236}">
                    <a16:creationId xmlns:a16="http://schemas.microsoft.com/office/drawing/2014/main" id="{80DC1803-D640-134B-957D-69D00DDBD0C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6" name="Rectangle 85">
                <a:extLst>
                  <a:ext uri="{FF2B5EF4-FFF2-40B4-BE49-F238E27FC236}">
                    <a16:creationId xmlns:a16="http://schemas.microsoft.com/office/drawing/2014/main" id="{1EA0AC46-84A3-5BDA-B792-F299B4B2ACB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7" name="Rectangle 86">
                <a:extLst>
                  <a:ext uri="{FF2B5EF4-FFF2-40B4-BE49-F238E27FC236}">
                    <a16:creationId xmlns:a16="http://schemas.microsoft.com/office/drawing/2014/main" id="{80A6750C-0E9B-F4BC-7BFA-AAE7A575B879}"/>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6" name="Group 75">
              <a:extLst>
                <a:ext uri="{FF2B5EF4-FFF2-40B4-BE49-F238E27FC236}">
                  <a16:creationId xmlns:a16="http://schemas.microsoft.com/office/drawing/2014/main" id="{1D5B7A3F-4077-A29C-1D9A-E174DB986494}"/>
                </a:ext>
              </a:extLst>
            </p:cNvPr>
            <p:cNvGrpSpPr>
              <a:grpSpLocks noChangeAspect="1"/>
            </p:cNvGrpSpPr>
            <p:nvPr/>
          </p:nvGrpSpPr>
          <p:grpSpPr>
            <a:xfrm rot="5400000">
              <a:off x="44360" y="2447383"/>
              <a:ext cx="839726" cy="231824"/>
              <a:chOff x="687454" y="4672530"/>
              <a:chExt cx="902179" cy="234000"/>
            </a:xfrm>
            <a:solidFill>
              <a:schemeClr val="accent1">
                <a:lumMod val="20000"/>
                <a:lumOff val="80000"/>
              </a:schemeClr>
            </a:solidFill>
          </p:grpSpPr>
          <p:sp>
            <p:nvSpPr>
              <p:cNvPr id="77" name="Rectangle 76">
                <a:extLst>
                  <a:ext uri="{FF2B5EF4-FFF2-40B4-BE49-F238E27FC236}">
                    <a16:creationId xmlns:a16="http://schemas.microsoft.com/office/drawing/2014/main" id="{D0E5CE55-3504-0735-D537-0843CFC7BAF1}"/>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8" name="Rectangle 77">
                <a:extLst>
                  <a:ext uri="{FF2B5EF4-FFF2-40B4-BE49-F238E27FC236}">
                    <a16:creationId xmlns:a16="http://schemas.microsoft.com/office/drawing/2014/main" id="{F9AF5D9A-8D7F-C7C9-6D1E-27ABF53B087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1" name="Rectangle 80">
                <a:extLst>
                  <a:ext uri="{FF2B5EF4-FFF2-40B4-BE49-F238E27FC236}">
                    <a16:creationId xmlns:a16="http://schemas.microsoft.com/office/drawing/2014/main" id="{F7A83258-9FFE-84BA-6AA6-8092DDADFC03}"/>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2" name="Rectangle 81">
                <a:extLst>
                  <a:ext uri="{FF2B5EF4-FFF2-40B4-BE49-F238E27FC236}">
                    <a16:creationId xmlns:a16="http://schemas.microsoft.com/office/drawing/2014/main" id="{ED7B8C7E-FF2B-A627-2C0C-005D8D92094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5" name="Group 104">
            <a:extLst>
              <a:ext uri="{FF2B5EF4-FFF2-40B4-BE49-F238E27FC236}">
                <a16:creationId xmlns:a16="http://schemas.microsoft.com/office/drawing/2014/main" id="{C7F2FD85-DA4F-04C3-C49C-82F1AC6E9F99}"/>
              </a:ext>
            </a:extLst>
          </p:cNvPr>
          <p:cNvGrpSpPr/>
          <p:nvPr/>
        </p:nvGrpSpPr>
        <p:grpSpPr>
          <a:xfrm>
            <a:off x="6118538" y="3120433"/>
            <a:ext cx="422280" cy="1001960"/>
            <a:chOff x="348311" y="1981198"/>
            <a:chExt cx="422280" cy="1001960"/>
          </a:xfrm>
          <a:solidFill>
            <a:schemeClr val="accent5">
              <a:lumMod val="20000"/>
              <a:lumOff val="80000"/>
            </a:schemeClr>
          </a:solidFill>
        </p:grpSpPr>
        <p:grpSp>
          <p:nvGrpSpPr>
            <p:cNvPr id="106" name="Group 105">
              <a:extLst>
                <a:ext uri="{FF2B5EF4-FFF2-40B4-BE49-F238E27FC236}">
                  <a16:creationId xmlns:a16="http://schemas.microsoft.com/office/drawing/2014/main" id="{6FE0D45A-F181-5E21-C013-1D7A2E0C596A}"/>
                </a:ext>
              </a:extLst>
            </p:cNvPr>
            <p:cNvGrpSpPr>
              <a:grpSpLocks noChangeAspect="1"/>
            </p:cNvGrpSpPr>
            <p:nvPr/>
          </p:nvGrpSpPr>
          <p:grpSpPr>
            <a:xfrm rot="5400000">
              <a:off x="234816" y="2285149"/>
              <a:ext cx="839726" cy="231824"/>
              <a:chOff x="687454" y="4672530"/>
              <a:chExt cx="902179" cy="234000"/>
            </a:xfrm>
            <a:grpFill/>
          </p:grpSpPr>
          <p:sp>
            <p:nvSpPr>
              <p:cNvPr id="147" name="Rectangle 146">
                <a:extLst>
                  <a:ext uri="{FF2B5EF4-FFF2-40B4-BE49-F238E27FC236}">
                    <a16:creationId xmlns:a16="http://schemas.microsoft.com/office/drawing/2014/main" id="{B740A891-620F-183B-01F6-7CBADA7F83A3}"/>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8" name="Rectangle 147">
                <a:extLst>
                  <a:ext uri="{FF2B5EF4-FFF2-40B4-BE49-F238E27FC236}">
                    <a16:creationId xmlns:a16="http://schemas.microsoft.com/office/drawing/2014/main" id="{2583F237-6C8A-7D85-B400-EC52C3C6B54B}"/>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71CFF38F-E8A6-111F-8810-629DD63CB4E3}"/>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0" name="Rectangle 149">
                <a:extLst>
                  <a:ext uri="{FF2B5EF4-FFF2-40B4-BE49-F238E27FC236}">
                    <a16:creationId xmlns:a16="http://schemas.microsoft.com/office/drawing/2014/main" id="{5B51DAF0-02E0-A03C-579D-87355D20CD27}"/>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7" name="Group 106">
              <a:extLst>
                <a:ext uri="{FF2B5EF4-FFF2-40B4-BE49-F238E27FC236}">
                  <a16:creationId xmlns:a16="http://schemas.microsoft.com/office/drawing/2014/main" id="{48DAC057-C6E6-B861-B0B5-965C53DA4607}"/>
                </a:ext>
              </a:extLst>
            </p:cNvPr>
            <p:cNvGrpSpPr>
              <a:grpSpLocks noChangeAspect="1"/>
            </p:cNvGrpSpPr>
            <p:nvPr/>
          </p:nvGrpSpPr>
          <p:grpSpPr>
            <a:xfrm rot="5400000">
              <a:off x="176033" y="2339227"/>
              <a:ext cx="839726" cy="231824"/>
              <a:chOff x="687454" y="4672530"/>
              <a:chExt cx="902179" cy="234000"/>
            </a:xfrm>
            <a:grpFill/>
          </p:grpSpPr>
          <p:sp>
            <p:nvSpPr>
              <p:cNvPr id="139" name="Rectangle 138">
                <a:extLst>
                  <a:ext uri="{FF2B5EF4-FFF2-40B4-BE49-F238E27FC236}">
                    <a16:creationId xmlns:a16="http://schemas.microsoft.com/office/drawing/2014/main" id="{00BB9DB0-4CCA-752B-058E-DA5A3AA30CF0}"/>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0" name="Rectangle 139">
                <a:extLst>
                  <a:ext uri="{FF2B5EF4-FFF2-40B4-BE49-F238E27FC236}">
                    <a16:creationId xmlns:a16="http://schemas.microsoft.com/office/drawing/2014/main" id="{390F2FBE-B4B6-F8C1-6411-46FBBEDE9BE0}"/>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5" name="Rectangle 144">
                <a:extLst>
                  <a:ext uri="{FF2B5EF4-FFF2-40B4-BE49-F238E27FC236}">
                    <a16:creationId xmlns:a16="http://schemas.microsoft.com/office/drawing/2014/main" id="{A5532601-AA39-DB0A-EA72-7A4F71AE60EE}"/>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6" name="Rectangle 145">
                <a:extLst>
                  <a:ext uri="{FF2B5EF4-FFF2-40B4-BE49-F238E27FC236}">
                    <a16:creationId xmlns:a16="http://schemas.microsoft.com/office/drawing/2014/main" id="{DDD4C227-D5D7-425A-C4EC-E13D8B96B42A}"/>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8" name="Group 107">
              <a:extLst>
                <a:ext uri="{FF2B5EF4-FFF2-40B4-BE49-F238E27FC236}">
                  <a16:creationId xmlns:a16="http://schemas.microsoft.com/office/drawing/2014/main" id="{902657F9-8796-2AF7-D0FA-2861A6D31B26}"/>
                </a:ext>
              </a:extLst>
            </p:cNvPr>
            <p:cNvGrpSpPr>
              <a:grpSpLocks noChangeAspect="1"/>
            </p:cNvGrpSpPr>
            <p:nvPr/>
          </p:nvGrpSpPr>
          <p:grpSpPr>
            <a:xfrm rot="5400000">
              <a:off x="117249" y="2393306"/>
              <a:ext cx="839727" cy="231824"/>
              <a:chOff x="687454" y="4672530"/>
              <a:chExt cx="902179" cy="234000"/>
            </a:xfrm>
            <a:grpFill/>
          </p:grpSpPr>
          <p:sp>
            <p:nvSpPr>
              <p:cNvPr id="116" name="Rectangle 115">
                <a:extLst>
                  <a:ext uri="{FF2B5EF4-FFF2-40B4-BE49-F238E27FC236}">
                    <a16:creationId xmlns:a16="http://schemas.microsoft.com/office/drawing/2014/main" id="{C793E8B3-AAA4-085B-1202-8B9748DEC91B}"/>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7" name="Rectangle 116">
                <a:extLst>
                  <a:ext uri="{FF2B5EF4-FFF2-40B4-BE49-F238E27FC236}">
                    <a16:creationId xmlns:a16="http://schemas.microsoft.com/office/drawing/2014/main" id="{B891A5FB-167F-6109-9893-4336BC24E245}"/>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 name="Rectangle 118">
                <a:extLst>
                  <a:ext uri="{FF2B5EF4-FFF2-40B4-BE49-F238E27FC236}">
                    <a16:creationId xmlns:a16="http://schemas.microsoft.com/office/drawing/2014/main" id="{5C0A8DEC-6F68-9AA6-A90D-FDE0B268CA87}"/>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C65A7101-5472-66E5-CC95-BFE1A869372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9" name="Group 108">
              <a:extLst>
                <a:ext uri="{FF2B5EF4-FFF2-40B4-BE49-F238E27FC236}">
                  <a16:creationId xmlns:a16="http://schemas.microsoft.com/office/drawing/2014/main" id="{E426B0C5-935B-E7EF-95A5-07087BBBA638}"/>
                </a:ext>
              </a:extLst>
            </p:cNvPr>
            <p:cNvGrpSpPr>
              <a:grpSpLocks noChangeAspect="1"/>
            </p:cNvGrpSpPr>
            <p:nvPr/>
          </p:nvGrpSpPr>
          <p:grpSpPr>
            <a:xfrm rot="5400000">
              <a:off x="44360" y="2447383"/>
              <a:ext cx="839726" cy="231824"/>
              <a:chOff x="687454" y="4672530"/>
              <a:chExt cx="902179" cy="234000"/>
            </a:xfrm>
            <a:grpFill/>
          </p:grpSpPr>
          <p:sp>
            <p:nvSpPr>
              <p:cNvPr id="112" name="Rectangle 111">
                <a:extLst>
                  <a:ext uri="{FF2B5EF4-FFF2-40B4-BE49-F238E27FC236}">
                    <a16:creationId xmlns:a16="http://schemas.microsoft.com/office/drawing/2014/main" id="{CBF65ACC-7990-CEAC-1E86-6480360F83AC}"/>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 name="Rectangle 112">
                <a:extLst>
                  <a:ext uri="{FF2B5EF4-FFF2-40B4-BE49-F238E27FC236}">
                    <a16:creationId xmlns:a16="http://schemas.microsoft.com/office/drawing/2014/main" id="{71E2372B-E8DD-9DE7-E472-19E4478E819A}"/>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 name="Rectangle 113">
                <a:extLst>
                  <a:ext uri="{FF2B5EF4-FFF2-40B4-BE49-F238E27FC236}">
                    <a16:creationId xmlns:a16="http://schemas.microsoft.com/office/drawing/2014/main" id="{E277A563-655F-C6B7-9AF7-737797C8B8B4}"/>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 name="Rectangle 114">
                <a:extLst>
                  <a:ext uri="{FF2B5EF4-FFF2-40B4-BE49-F238E27FC236}">
                    <a16:creationId xmlns:a16="http://schemas.microsoft.com/office/drawing/2014/main" id="{52F89278-9551-A597-3C0A-FD0820BDE0E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1" name="Group 150">
            <a:extLst>
              <a:ext uri="{FF2B5EF4-FFF2-40B4-BE49-F238E27FC236}">
                <a16:creationId xmlns:a16="http://schemas.microsoft.com/office/drawing/2014/main" id="{21EA3627-056A-0EDF-7F4B-BE75567DBD67}"/>
              </a:ext>
            </a:extLst>
          </p:cNvPr>
          <p:cNvGrpSpPr/>
          <p:nvPr/>
        </p:nvGrpSpPr>
        <p:grpSpPr>
          <a:xfrm>
            <a:off x="5603647" y="4237688"/>
            <a:ext cx="1548000" cy="498215"/>
            <a:chOff x="6806805" y="5376650"/>
            <a:chExt cx="1548000" cy="498215"/>
          </a:xfrm>
        </p:grpSpPr>
        <p:cxnSp>
          <p:nvCxnSpPr>
            <p:cNvPr id="152" name="Straight Arrow Connector 151">
              <a:extLst>
                <a:ext uri="{FF2B5EF4-FFF2-40B4-BE49-F238E27FC236}">
                  <a16:creationId xmlns:a16="http://schemas.microsoft.com/office/drawing/2014/main" id="{9BF1A451-161F-A080-7EB8-4790D2A11FC5}"/>
                </a:ext>
              </a:extLst>
            </p:cNvPr>
            <p:cNvCxnSpPr>
              <a:cxnSpLocks/>
            </p:cNvCxnSpPr>
            <p:nvPr/>
          </p:nvCxnSpPr>
          <p:spPr>
            <a:xfrm>
              <a:off x="6806805" y="5376650"/>
              <a:ext cx="1548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24046180-28B8-B226-3AEA-D01647C35008}"/>
                </a:ext>
              </a:extLst>
            </p:cNvPr>
            <p:cNvSpPr txBox="1"/>
            <p:nvPr/>
          </p:nvSpPr>
          <p:spPr>
            <a:xfrm>
              <a:off x="7265471" y="5450133"/>
              <a:ext cx="649537"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sp>
        <p:nvSpPr>
          <p:cNvPr id="200" name="Rounded Rectangle 199">
            <a:extLst>
              <a:ext uri="{FF2B5EF4-FFF2-40B4-BE49-F238E27FC236}">
                <a16:creationId xmlns:a16="http://schemas.microsoft.com/office/drawing/2014/main" id="{38D7F6F1-7B64-474A-CA1D-5B0F0110BF2D}"/>
              </a:ext>
            </a:extLst>
          </p:cNvPr>
          <p:cNvSpPr>
            <a:spLocks/>
          </p:cNvSpPr>
          <p:nvPr/>
        </p:nvSpPr>
        <p:spPr>
          <a:xfrm>
            <a:off x="2669677" y="3181098"/>
            <a:ext cx="2918491" cy="2623045"/>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200" dirty="0">
                <a:solidFill>
                  <a:schemeClr val="tx1"/>
                </a:solidFill>
                <a:latin typeface="Trebuchet MS" panose="020B0703020202090204" pitchFamily="34" charset="0"/>
              </a:rPr>
              <a:t>PIM-Enabled Memory</a:t>
            </a:r>
          </a:p>
        </p:txBody>
      </p:sp>
      <p:sp>
        <p:nvSpPr>
          <p:cNvPr id="214" name="Rounded Rectangle 213">
            <a:extLst>
              <a:ext uri="{FF2B5EF4-FFF2-40B4-BE49-F238E27FC236}">
                <a16:creationId xmlns:a16="http://schemas.microsoft.com/office/drawing/2014/main" id="{3CE944B8-2355-FDF9-7CFD-1876E56CE3F1}"/>
              </a:ext>
            </a:extLst>
          </p:cNvPr>
          <p:cNvSpPr/>
          <p:nvPr/>
        </p:nvSpPr>
        <p:spPr>
          <a:xfrm>
            <a:off x="2788498" y="4275592"/>
            <a:ext cx="835853" cy="1400108"/>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15" name="Rounded Rectangle 214">
            <a:extLst>
              <a:ext uri="{FF2B5EF4-FFF2-40B4-BE49-F238E27FC236}">
                <a16:creationId xmlns:a16="http://schemas.microsoft.com/office/drawing/2014/main" id="{5291DE1F-A1A9-1014-6D2E-11934355F83D}"/>
              </a:ext>
            </a:extLst>
          </p:cNvPr>
          <p:cNvSpPr/>
          <p:nvPr/>
        </p:nvSpPr>
        <p:spPr>
          <a:xfrm>
            <a:off x="2788498" y="3627709"/>
            <a:ext cx="835853" cy="412346"/>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6" name="Straight Arrow Connector 215">
            <a:extLst>
              <a:ext uri="{FF2B5EF4-FFF2-40B4-BE49-F238E27FC236}">
                <a16:creationId xmlns:a16="http://schemas.microsoft.com/office/drawing/2014/main" id="{822902CC-C0B4-06B7-3CD2-99A6E60181E5}"/>
              </a:ext>
            </a:extLst>
          </p:cNvPr>
          <p:cNvCxnSpPr>
            <a:cxnSpLocks/>
            <a:stCxn id="215" idx="2"/>
            <a:endCxn id="214" idx="0"/>
          </p:cNvCxnSpPr>
          <p:nvPr/>
        </p:nvCxnSpPr>
        <p:spPr>
          <a:xfrm>
            <a:off x="3206425" y="4040055"/>
            <a:ext cx="0" cy="235537"/>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1" name="Rounded Rectangle 210">
            <a:extLst>
              <a:ext uri="{FF2B5EF4-FFF2-40B4-BE49-F238E27FC236}">
                <a16:creationId xmlns:a16="http://schemas.microsoft.com/office/drawing/2014/main" id="{FECDEFDC-9E6F-1222-0897-38A46559AC07}"/>
              </a:ext>
            </a:extLst>
          </p:cNvPr>
          <p:cNvSpPr/>
          <p:nvPr/>
        </p:nvSpPr>
        <p:spPr>
          <a:xfrm>
            <a:off x="3685970" y="4280894"/>
            <a:ext cx="835853" cy="139480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12" name="Rounded Rectangle 211">
            <a:extLst>
              <a:ext uri="{FF2B5EF4-FFF2-40B4-BE49-F238E27FC236}">
                <a16:creationId xmlns:a16="http://schemas.microsoft.com/office/drawing/2014/main" id="{F1994DBE-19FB-D917-CF9D-E333CBBF8D8A}"/>
              </a:ext>
            </a:extLst>
          </p:cNvPr>
          <p:cNvSpPr/>
          <p:nvPr/>
        </p:nvSpPr>
        <p:spPr>
          <a:xfrm>
            <a:off x="3685970" y="3633011"/>
            <a:ext cx="835853" cy="412346"/>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3" name="Straight Arrow Connector 212">
            <a:extLst>
              <a:ext uri="{FF2B5EF4-FFF2-40B4-BE49-F238E27FC236}">
                <a16:creationId xmlns:a16="http://schemas.microsoft.com/office/drawing/2014/main" id="{7850ECAD-B14C-A7B5-FB8C-CECECB11EAE7}"/>
              </a:ext>
            </a:extLst>
          </p:cNvPr>
          <p:cNvCxnSpPr>
            <a:cxnSpLocks/>
            <a:stCxn id="212" idx="2"/>
            <a:endCxn id="211" idx="0"/>
          </p:cNvCxnSpPr>
          <p:nvPr/>
        </p:nvCxnSpPr>
        <p:spPr>
          <a:xfrm>
            <a:off x="4103897" y="4045357"/>
            <a:ext cx="0" cy="235537"/>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ounded Rectangle 207">
            <a:extLst>
              <a:ext uri="{FF2B5EF4-FFF2-40B4-BE49-F238E27FC236}">
                <a16:creationId xmlns:a16="http://schemas.microsoft.com/office/drawing/2014/main" id="{DBD9E313-0165-E5A5-EAB4-94604FC32163}"/>
              </a:ext>
            </a:extLst>
          </p:cNvPr>
          <p:cNvSpPr/>
          <p:nvPr/>
        </p:nvSpPr>
        <p:spPr>
          <a:xfrm>
            <a:off x="4587433" y="4275592"/>
            <a:ext cx="835853" cy="139480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09" name="Rounded Rectangle 208">
            <a:extLst>
              <a:ext uri="{FF2B5EF4-FFF2-40B4-BE49-F238E27FC236}">
                <a16:creationId xmlns:a16="http://schemas.microsoft.com/office/drawing/2014/main" id="{19BA0CB6-3787-D4AA-80F0-EF692EBB28EC}"/>
              </a:ext>
            </a:extLst>
          </p:cNvPr>
          <p:cNvSpPr/>
          <p:nvPr/>
        </p:nvSpPr>
        <p:spPr>
          <a:xfrm>
            <a:off x="4587433" y="3627709"/>
            <a:ext cx="835853" cy="412346"/>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0" name="Straight Arrow Connector 209">
            <a:extLst>
              <a:ext uri="{FF2B5EF4-FFF2-40B4-BE49-F238E27FC236}">
                <a16:creationId xmlns:a16="http://schemas.microsoft.com/office/drawing/2014/main" id="{2A876038-EE9D-8ED4-AB36-B2F75BA886F7}"/>
              </a:ext>
            </a:extLst>
          </p:cNvPr>
          <p:cNvCxnSpPr>
            <a:cxnSpLocks/>
            <a:stCxn id="209" idx="2"/>
            <a:endCxn id="208" idx="0"/>
          </p:cNvCxnSpPr>
          <p:nvPr/>
        </p:nvCxnSpPr>
        <p:spPr>
          <a:xfrm>
            <a:off x="5005360" y="4040055"/>
            <a:ext cx="0" cy="235537"/>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6758BC82-E837-0EF6-155F-D981E544E736}"/>
              </a:ext>
            </a:extLst>
          </p:cNvPr>
          <p:cNvGrpSpPr>
            <a:grpSpLocks noChangeAspect="1"/>
          </p:cNvGrpSpPr>
          <p:nvPr/>
        </p:nvGrpSpPr>
        <p:grpSpPr>
          <a:xfrm rot="9107400">
            <a:off x="2859485" y="5001831"/>
            <a:ext cx="556052" cy="198770"/>
            <a:chOff x="687454" y="4672530"/>
            <a:chExt cx="902179" cy="234000"/>
          </a:xfrm>
          <a:solidFill>
            <a:schemeClr val="accent1">
              <a:lumMod val="20000"/>
              <a:lumOff val="80000"/>
            </a:schemeClr>
          </a:solidFill>
        </p:grpSpPr>
        <p:sp>
          <p:nvSpPr>
            <p:cNvPr id="196" name="Rectangle 195">
              <a:extLst>
                <a:ext uri="{FF2B5EF4-FFF2-40B4-BE49-F238E27FC236}">
                  <a16:creationId xmlns:a16="http://schemas.microsoft.com/office/drawing/2014/main" id="{C5CBA529-6F2C-1AFF-23D0-D0D88B34AD1A}"/>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7" name="Rectangle 196">
              <a:extLst>
                <a:ext uri="{FF2B5EF4-FFF2-40B4-BE49-F238E27FC236}">
                  <a16:creationId xmlns:a16="http://schemas.microsoft.com/office/drawing/2014/main" id="{AEAA356C-3E1A-3A91-8CEA-45D83D90BFF1}"/>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8" name="Rectangle 197">
              <a:extLst>
                <a:ext uri="{FF2B5EF4-FFF2-40B4-BE49-F238E27FC236}">
                  <a16:creationId xmlns:a16="http://schemas.microsoft.com/office/drawing/2014/main" id="{D400933D-4530-E26E-381C-520BAC882F1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21DF0589-5405-66BD-D291-04D54C831C3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1" name="Group 190">
            <a:extLst>
              <a:ext uri="{FF2B5EF4-FFF2-40B4-BE49-F238E27FC236}">
                <a16:creationId xmlns:a16="http://schemas.microsoft.com/office/drawing/2014/main" id="{93E4E868-FC34-C43B-563A-C69A2B579CA7}"/>
              </a:ext>
            </a:extLst>
          </p:cNvPr>
          <p:cNvGrpSpPr>
            <a:grpSpLocks noChangeAspect="1"/>
          </p:cNvGrpSpPr>
          <p:nvPr/>
        </p:nvGrpSpPr>
        <p:grpSpPr>
          <a:xfrm rot="9107400">
            <a:off x="3023808" y="5241174"/>
            <a:ext cx="556052" cy="198770"/>
            <a:chOff x="687454" y="4672530"/>
            <a:chExt cx="902179" cy="234000"/>
          </a:xfrm>
          <a:solidFill>
            <a:schemeClr val="accent5">
              <a:lumMod val="20000"/>
              <a:lumOff val="80000"/>
            </a:schemeClr>
          </a:solidFill>
        </p:grpSpPr>
        <p:sp>
          <p:nvSpPr>
            <p:cNvPr id="192" name="Rectangle 191">
              <a:extLst>
                <a:ext uri="{FF2B5EF4-FFF2-40B4-BE49-F238E27FC236}">
                  <a16:creationId xmlns:a16="http://schemas.microsoft.com/office/drawing/2014/main" id="{C5D62106-EBE5-2D3B-ACC5-37E0915C83F9}"/>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3" name="Rectangle 192">
              <a:extLst>
                <a:ext uri="{FF2B5EF4-FFF2-40B4-BE49-F238E27FC236}">
                  <a16:creationId xmlns:a16="http://schemas.microsoft.com/office/drawing/2014/main" id="{B545266F-980D-570A-3056-342A71A53331}"/>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4" name="Rectangle 193">
              <a:extLst>
                <a:ext uri="{FF2B5EF4-FFF2-40B4-BE49-F238E27FC236}">
                  <a16:creationId xmlns:a16="http://schemas.microsoft.com/office/drawing/2014/main" id="{D583D82E-035C-9EE7-A8A9-9375BAF45639}"/>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BCD4AA9D-505B-8308-6975-7320290608DA}"/>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0" name="Group 179">
            <a:extLst>
              <a:ext uri="{FF2B5EF4-FFF2-40B4-BE49-F238E27FC236}">
                <a16:creationId xmlns:a16="http://schemas.microsoft.com/office/drawing/2014/main" id="{C5466B46-29AE-5F5C-8E4E-D3ABCEBC3C89}"/>
              </a:ext>
            </a:extLst>
          </p:cNvPr>
          <p:cNvGrpSpPr>
            <a:grpSpLocks noChangeAspect="1"/>
          </p:cNvGrpSpPr>
          <p:nvPr/>
        </p:nvGrpSpPr>
        <p:grpSpPr>
          <a:xfrm rot="9107400">
            <a:off x="3713768" y="5001831"/>
            <a:ext cx="556052" cy="198770"/>
            <a:chOff x="687454" y="4672530"/>
            <a:chExt cx="902179" cy="234000"/>
          </a:xfrm>
          <a:solidFill>
            <a:schemeClr val="accent1">
              <a:lumMod val="20000"/>
              <a:lumOff val="80000"/>
            </a:schemeClr>
          </a:solidFill>
        </p:grpSpPr>
        <p:sp>
          <p:nvSpPr>
            <p:cNvPr id="186" name="Rectangle 185">
              <a:extLst>
                <a:ext uri="{FF2B5EF4-FFF2-40B4-BE49-F238E27FC236}">
                  <a16:creationId xmlns:a16="http://schemas.microsoft.com/office/drawing/2014/main" id="{CDF2391F-5A3C-C434-9199-CB8405E94F7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7" name="Rectangle 186">
              <a:extLst>
                <a:ext uri="{FF2B5EF4-FFF2-40B4-BE49-F238E27FC236}">
                  <a16:creationId xmlns:a16="http://schemas.microsoft.com/office/drawing/2014/main" id="{5F8ECAD6-7E19-794D-D83C-D518BF5EAE1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AA2ACBAC-896F-A6D7-EEF7-7F056D245E1A}"/>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6FDABAB3-0DE1-F278-ED05-AC361576DA3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1" name="Group 180">
            <a:extLst>
              <a:ext uri="{FF2B5EF4-FFF2-40B4-BE49-F238E27FC236}">
                <a16:creationId xmlns:a16="http://schemas.microsoft.com/office/drawing/2014/main" id="{95959BAE-B125-F4C4-CC0C-029CF8EE52B0}"/>
              </a:ext>
            </a:extLst>
          </p:cNvPr>
          <p:cNvGrpSpPr>
            <a:grpSpLocks noChangeAspect="1"/>
          </p:cNvGrpSpPr>
          <p:nvPr/>
        </p:nvGrpSpPr>
        <p:grpSpPr>
          <a:xfrm rot="9107400">
            <a:off x="3878091" y="5241174"/>
            <a:ext cx="556052" cy="198770"/>
            <a:chOff x="687454" y="4672530"/>
            <a:chExt cx="902179" cy="234000"/>
          </a:xfrm>
          <a:solidFill>
            <a:schemeClr val="accent5">
              <a:lumMod val="20000"/>
              <a:lumOff val="80000"/>
            </a:schemeClr>
          </a:solidFill>
        </p:grpSpPr>
        <p:sp>
          <p:nvSpPr>
            <p:cNvPr id="182" name="Rectangle 181">
              <a:extLst>
                <a:ext uri="{FF2B5EF4-FFF2-40B4-BE49-F238E27FC236}">
                  <a16:creationId xmlns:a16="http://schemas.microsoft.com/office/drawing/2014/main" id="{2803B778-C8D3-2B5D-9506-F52B4D59CBFA}"/>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3" name="Rectangle 182">
              <a:extLst>
                <a:ext uri="{FF2B5EF4-FFF2-40B4-BE49-F238E27FC236}">
                  <a16:creationId xmlns:a16="http://schemas.microsoft.com/office/drawing/2014/main" id="{B41E02C7-20C3-BAD2-1B7D-46F9C641F544}"/>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761A4713-5D4D-4A2F-48F2-52384DA11777}"/>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A28BFF7A-F9B4-FA22-B15C-8F0C8AFC5AF8}"/>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70" name="Group 169">
            <a:extLst>
              <a:ext uri="{FF2B5EF4-FFF2-40B4-BE49-F238E27FC236}">
                <a16:creationId xmlns:a16="http://schemas.microsoft.com/office/drawing/2014/main" id="{9AEF2B88-9028-B15C-6B85-C1388EEB69DB}"/>
              </a:ext>
            </a:extLst>
          </p:cNvPr>
          <p:cNvGrpSpPr>
            <a:grpSpLocks noChangeAspect="1"/>
          </p:cNvGrpSpPr>
          <p:nvPr/>
        </p:nvGrpSpPr>
        <p:grpSpPr>
          <a:xfrm rot="9107400">
            <a:off x="4631265" y="5001831"/>
            <a:ext cx="556052" cy="198770"/>
            <a:chOff x="687454" y="4672530"/>
            <a:chExt cx="902179" cy="234000"/>
          </a:xfrm>
          <a:solidFill>
            <a:schemeClr val="accent1">
              <a:lumMod val="20000"/>
              <a:lumOff val="80000"/>
            </a:schemeClr>
          </a:solidFill>
        </p:grpSpPr>
        <p:sp>
          <p:nvSpPr>
            <p:cNvPr id="176" name="Rectangle 175">
              <a:extLst>
                <a:ext uri="{FF2B5EF4-FFF2-40B4-BE49-F238E27FC236}">
                  <a16:creationId xmlns:a16="http://schemas.microsoft.com/office/drawing/2014/main" id="{1269A6F8-8CDB-EAD5-E398-CF5D155EBDE5}"/>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7" name="Rectangle 176">
              <a:extLst>
                <a:ext uri="{FF2B5EF4-FFF2-40B4-BE49-F238E27FC236}">
                  <a16:creationId xmlns:a16="http://schemas.microsoft.com/office/drawing/2014/main" id="{8D1230FE-B55F-6EF8-C3CD-12D23CFCCA64}"/>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8" name="Rectangle 177">
              <a:extLst>
                <a:ext uri="{FF2B5EF4-FFF2-40B4-BE49-F238E27FC236}">
                  <a16:creationId xmlns:a16="http://schemas.microsoft.com/office/drawing/2014/main" id="{4D0923EE-353F-8C74-FEA2-B290A4018AD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9" name="Rectangle 178">
              <a:extLst>
                <a:ext uri="{FF2B5EF4-FFF2-40B4-BE49-F238E27FC236}">
                  <a16:creationId xmlns:a16="http://schemas.microsoft.com/office/drawing/2014/main" id="{C91C8354-127B-61B1-4459-D101011078E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71" name="Group 170">
            <a:extLst>
              <a:ext uri="{FF2B5EF4-FFF2-40B4-BE49-F238E27FC236}">
                <a16:creationId xmlns:a16="http://schemas.microsoft.com/office/drawing/2014/main" id="{CE0BA9BE-F329-2113-4329-913F62A036B6}"/>
              </a:ext>
            </a:extLst>
          </p:cNvPr>
          <p:cNvGrpSpPr>
            <a:grpSpLocks noChangeAspect="1"/>
          </p:cNvGrpSpPr>
          <p:nvPr/>
        </p:nvGrpSpPr>
        <p:grpSpPr>
          <a:xfrm rot="9107400">
            <a:off x="4795588" y="5241174"/>
            <a:ext cx="556052" cy="198770"/>
            <a:chOff x="687454" y="4672530"/>
            <a:chExt cx="902179" cy="234000"/>
          </a:xfrm>
          <a:solidFill>
            <a:schemeClr val="accent5">
              <a:lumMod val="20000"/>
              <a:lumOff val="80000"/>
            </a:schemeClr>
          </a:solidFill>
        </p:grpSpPr>
        <p:sp>
          <p:nvSpPr>
            <p:cNvPr id="172" name="Rectangle 171">
              <a:extLst>
                <a:ext uri="{FF2B5EF4-FFF2-40B4-BE49-F238E27FC236}">
                  <a16:creationId xmlns:a16="http://schemas.microsoft.com/office/drawing/2014/main" id="{46ADE81A-9AB9-AD3B-7B2E-8E59AAC7D3D1}"/>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3" name="Rectangle 172">
              <a:extLst>
                <a:ext uri="{FF2B5EF4-FFF2-40B4-BE49-F238E27FC236}">
                  <a16:creationId xmlns:a16="http://schemas.microsoft.com/office/drawing/2014/main" id="{709C48DB-4737-7B87-9004-4199A526E708}"/>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B3F199CD-01D8-F64C-AAEB-1352EB335C4A}"/>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C04B3418-FD63-4820-75A9-37403F18BD5A}"/>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18" name="Rounded Rectangle 217">
            <a:extLst>
              <a:ext uri="{FF2B5EF4-FFF2-40B4-BE49-F238E27FC236}">
                <a16:creationId xmlns:a16="http://schemas.microsoft.com/office/drawing/2014/main" id="{32260459-C8E5-F873-E268-155259F83D18}"/>
              </a:ext>
            </a:extLst>
          </p:cNvPr>
          <p:cNvSpPr/>
          <p:nvPr/>
        </p:nvSpPr>
        <p:spPr>
          <a:xfrm>
            <a:off x="7143414" y="3065947"/>
            <a:ext cx="1827718" cy="2850930"/>
          </a:xfrm>
          <a:prstGeom prst="roundRect">
            <a:avLst>
              <a:gd name="adj" fmla="val 7426"/>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1"/>
          <a:lstStyle/>
          <a:p>
            <a:pPr algn="ctr"/>
            <a:r>
              <a:rPr lang="en-GR" sz="2400" dirty="0">
                <a:solidFill>
                  <a:schemeClr val="tx1"/>
                </a:solidFill>
                <a:latin typeface="Trebuchet MS" panose="020B0703020202090204" pitchFamily="34" charset="0"/>
              </a:rPr>
              <a:t>Host CPU</a:t>
            </a:r>
          </a:p>
        </p:txBody>
      </p:sp>
      <p:grpSp>
        <p:nvGrpSpPr>
          <p:cNvPr id="219" name="Group 218">
            <a:extLst>
              <a:ext uri="{FF2B5EF4-FFF2-40B4-BE49-F238E27FC236}">
                <a16:creationId xmlns:a16="http://schemas.microsoft.com/office/drawing/2014/main" id="{01D5E29C-6FE9-2813-5929-E2B8E0851813}"/>
              </a:ext>
            </a:extLst>
          </p:cNvPr>
          <p:cNvGrpSpPr>
            <a:grpSpLocks noChangeAspect="1"/>
          </p:cNvGrpSpPr>
          <p:nvPr/>
        </p:nvGrpSpPr>
        <p:grpSpPr>
          <a:xfrm rot="5400000">
            <a:off x="7994395" y="4003400"/>
            <a:ext cx="901618" cy="248910"/>
            <a:chOff x="687454" y="4672530"/>
            <a:chExt cx="902179" cy="234000"/>
          </a:xfrm>
          <a:solidFill>
            <a:schemeClr val="accent5">
              <a:lumMod val="20000"/>
              <a:lumOff val="80000"/>
            </a:schemeClr>
          </a:solidFill>
        </p:grpSpPr>
        <p:sp>
          <p:nvSpPr>
            <p:cNvPr id="236" name="Rectangle 235">
              <a:extLst>
                <a:ext uri="{FF2B5EF4-FFF2-40B4-BE49-F238E27FC236}">
                  <a16:creationId xmlns:a16="http://schemas.microsoft.com/office/drawing/2014/main" id="{1B8A7226-194C-E14F-9A41-123AD8B544B1}"/>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7" name="Rectangle 236">
              <a:extLst>
                <a:ext uri="{FF2B5EF4-FFF2-40B4-BE49-F238E27FC236}">
                  <a16:creationId xmlns:a16="http://schemas.microsoft.com/office/drawing/2014/main" id="{6F7BD965-2272-C303-7580-0BF9C0BE82A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8" name="Rectangle 237">
              <a:extLst>
                <a:ext uri="{FF2B5EF4-FFF2-40B4-BE49-F238E27FC236}">
                  <a16:creationId xmlns:a16="http://schemas.microsoft.com/office/drawing/2014/main" id="{39617687-07D1-8125-CB75-C653B2B78ADA}"/>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9" name="Rectangle 238">
              <a:extLst>
                <a:ext uri="{FF2B5EF4-FFF2-40B4-BE49-F238E27FC236}">
                  <a16:creationId xmlns:a16="http://schemas.microsoft.com/office/drawing/2014/main" id="{E5C3CA50-9015-B110-80D1-4986BE2CB2F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0" name="Group 219">
            <a:extLst>
              <a:ext uri="{FF2B5EF4-FFF2-40B4-BE49-F238E27FC236}">
                <a16:creationId xmlns:a16="http://schemas.microsoft.com/office/drawing/2014/main" id="{B8A60D20-A70F-F677-2262-07F0BD37A932}"/>
              </a:ext>
            </a:extLst>
          </p:cNvPr>
          <p:cNvGrpSpPr>
            <a:grpSpLocks noChangeAspect="1"/>
          </p:cNvGrpSpPr>
          <p:nvPr/>
        </p:nvGrpSpPr>
        <p:grpSpPr>
          <a:xfrm rot="5400000">
            <a:off x="7206926" y="4003401"/>
            <a:ext cx="901618" cy="248910"/>
            <a:chOff x="687454" y="4672530"/>
            <a:chExt cx="902179" cy="234000"/>
          </a:xfrm>
          <a:solidFill>
            <a:schemeClr val="accent5">
              <a:lumMod val="20000"/>
              <a:lumOff val="80000"/>
            </a:schemeClr>
          </a:solidFill>
        </p:grpSpPr>
        <p:sp>
          <p:nvSpPr>
            <p:cNvPr id="232" name="Rectangle 231">
              <a:extLst>
                <a:ext uri="{FF2B5EF4-FFF2-40B4-BE49-F238E27FC236}">
                  <a16:creationId xmlns:a16="http://schemas.microsoft.com/office/drawing/2014/main" id="{0CCC6E37-F18A-8040-8E61-46CF885E2AC8}"/>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3" name="Rectangle 232">
              <a:extLst>
                <a:ext uri="{FF2B5EF4-FFF2-40B4-BE49-F238E27FC236}">
                  <a16:creationId xmlns:a16="http://schemas.microsoft.com/office/drawing/2014/main" id="{418581F3-85AF-F2AC-FBB9-9D77DD21F852}"/>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4" name="Rectangle 233">
              <a:extLst>
                <a:ext uri="{FF2B5EF4-FFF2-40B4-BE49-F238E27FC236}">
                  <a16:creationId xmlns:a16="http://schemas.microsoft.com/office/drawing/2014/main" id="{033CAA57-3C19-6B44-F42B-2CD1AACC90B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5" name="Rectangle 234">
              <a:extLst>
                <a:ext uri="{FF2B5EF4-FFF2-40B4-BE49-F238E27FC236}">
                  <a16:creationId xmlns:a16="http://schemas.microsoft.com/office/drawing/2014/main" id="{C83B9B06-5922-52D8-E472-BF9DDFCD21D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1" name="Group 220">
            <a:extLst>
              <a:ext uri="{FF2B5EF4-FFF2-40B4-BE49-F238E27FC236}">
                <a16:creationId xmlns:a16="http://schemas.microsoft.com/office/drawing/2014/main" id="{7C9F49E6-152E-DCD2-8A27-78516102F05A}"/>
              </a:ext>
            </a:extLst>
          </p:cNvPr>
          <p:cNvGrpSpPr>
            <a:grpSpLocks noChangeAspect="1"/>
          </p:cNvGrpSpPr>
          <p:nvPr/>
        </p:nvGrpSpPr>
        <p:grpSpPr>
          <a:xfrm rot="5400000">
            <a:off x="7997004" y="5068340"/>
            <a:ext cx="901618" cy="248910"/>
            <a:chOff x="687454" y="4672530"/>
            <a:chExt cx="902179" cy="234000"/>
          </a:xfrm>
          <a:solidFill>
            <a:schemeClr val="accent5">
              <a:lumMod val="20000"/>
              <a:lumOff val="80000"/>
            </a:schemeClr>
          </a:solidFill>
        </p:grpSpPr>
        <p:sp>
          <p:nvSpPr>
            <p:cNvPr id="228" name="Rectangle 227">
              <a:extLst>
                <a:ext uri="{FF2B5EF4-FFF2-40B4-BE49-F238E27FC236}">
                  <a16:creationId xmlns:a16="http://schemas.microsoft.com/office/drawing/2014/main" id="{506D3BC0-6AF1-BD5B-6D39-E1ECD162FCFA}"/>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9" name="Rectangle 228">
              <a:extLst>
                <a:ext uri="{FF2B5EF4-FFF2-40B4-BE49-F238E27FC236}">
                  <a16:creationId xmlns:a16="http://schemas.microsoft.com/office/drawing/2014/main" id="{B0566571-0CDB-FC60-BAAD-BAEEF3CB23F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0" name="Rectangle 229">
              <a:extLst>
                <a:ext uri="{FF2B5EF4-FFF2-40B4-BE49-F238E27FC236}">
                  <a16:creationId xmlns:a16="http://schemas.microsoft.com/office/drawing/2014/main" id="{8CA56A2C-4519-5114-B894-B734715BFDD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1" name="Rectangle 230">
              <a:extLst>
                <a:ext uri="{FF2B5EF4-FFF2-40B4-BE49-F238E27FC236}">
                  <a16:creationId xmlns:a16="http://schemas.microsoft.com/office/drawing/2014/main" id="{D844304D-C812-1C2A-A6FA-B78E033B643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2" name="Group 221">
            <a:extLst>
              <a:ext uri="{FF2B5EF4-FFF2-40B4-BE49-F238E27FC236}">
                <a16:creationId xmlns:a16="http://schemas.microsoft.com/office/drawing/2014/main" id="{293A2808-BBD1-5800-7102-C48234553C87}"/>
              </a:ext>
            </a:extLst>
          </p:cNvPr>
          <p:cNvGrpSpPr>
            <a:grpSpLocks noChangeAspect="1"/>
          </p:cNvGrpSpPr>
          <p:nvPr/>
        </p:nvGrpSpPr>
        <p:grpSpPr>
          <a:xfrm rot="5400000">
            <a:off x="7192846" y="5067504"/>
            <a:ext cx="901618" cy="248910"/>
            <a:chOff x="687454" y="4672530"/>
            <a:chExt cx="902179" cy="234000"/>
          </a:xfrm>
          <a:solidFill>
            <a:schemeClr val="accent5">
              <a:lumMod val="20000"/>
              <a:lumOff val="80000"/>
            </a:schemeClr>
          </a:solidFill>
        </p:grpSpPr>
        <p:sp>
          <p:nvSpPr>
            <p:cNvPr id="224" name="Rectangle 223">
              <a:extLst>
                <a:ext uri="{FF2B5EF4-FFF2-40B4-BE49-F238E27FC236}">
                  <a16:creationId xmlns:a16="http://schemas.microsoft.com/office/drawing/2014/main" id="{B4A4CDF7-818C-7A64-5DC4-A070733E1D96}"/>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5" name="Rectangle 224">
              <a:extLst>
                <a:ext uri="{FF2B5EF4-FFF2-40B4-BE49-F238E27FC236}">
                  <a16:creationId xmlns:a16="http://schemas.microsoft.com/office/drawing/2014/main" id="{451A0A72-5297-3EF1-CFB9-007AFF69729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6" name="Rectangle 225">
              <a:extLst>
                <a:ext uri="{FF2B5EF4-FFF2-40B4-BE49-F238E27FC236}">
                  <a16:creationId xmlns:a16="http://schemas.microsoft.com/office/drawing/2014/main" id="{06AF232D-63C5-4137-9684-D1768177DE4C}"/>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7" name="Rectangle 226">
              <a:extLst>
                <a:ext uri="{FF2B5EF4-FFF2-40B4-BE49-F238E27FC236}">
                  <a16:creationId xmlns:a16="http://schemas.microsoft.com/office/drawing/2014/main" id="{51E95B38-82F8-0F7B-5ED7-44230E512F43}"/>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23" name="TextBox 222">
            <a:extLst>
              <a:ext uri="{FF2B5EF4-FFF2-40B4-BE49-F238E27FC236}">
                <a16:creationId xmlns:a16="http://schemas.microsoft.com/office/drawing/2014/main" id="{F914026E-DED5-35AB-9154-8B576A400AEA}"/>
              </a:ext>
            </a:extLst>
          </p:cNvPr>
          <p:cNvSpPr txBox="1"/>
          <p:nvPr/>
        </p:nvSpPr>
        <p:spPr>
          <a:xfrm>
            <a:off x="7859944" y="4367751"/>
            <a:ext cx="240840" cy="523220"/>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sp>
        <p:nvSpPr>
          <p:cNvPr id="240" name="TextBox 239">
            <a:extLst>
              <a:ext uri="{FF2B5EF4-FFF2-40B4-BE49-F238E27FC236}">
                <a16:creationId xmlns:a16="http://schemas.microsoft.com/office/drawing/2014/main" id="{33E57AB0-6E8E-76D1-8145-A310322A269E}"/>
              </a:ext>
            </a:extLst>
          </p:cNvPr>
          <p:cNvSpPr txBox="1"/>
          <p:nvPr/>
        </p:nvSpPr>
        <p:spPr>
          <a:xfrm>
            <a:off x="1172212" y="1879132"/>
            <a:ext cx="1916320" cy="830997"/>
          </a:xfrm>
          <a:prstGeom prst="rect">
            <a:avLst/>
          </a:prstGeom>
          <a:noFill/>
        </p:spPr>
        <p:txBody>
          <a:bodyPr wrap="square" rtlCol="0">
            <a:spAutoFit/>
          </a:bodyPr>
          <a:lstStyle/>
          <a:p>
            <a:pPr algn="ctr"/>
            <a:r>
              <a:rPr lang="en-GB" sz="2400" dirty="0">
                <a:solidFill>
                  <a:schemeClr val="tx1">
                    <a:lumMod val="85000"/>
                    <a:lumOff val="15000"/>
                  </a:schemeClr>
                </a:solidFill>
                <a:latin typeface="Trebuchet MS" panose="020B0703020202090204" pitchFamily="34" charset="0"/>
              </a:rPr>
              <a:t>L</a:t>
            </a:r>
            <a:r>
              <a:rPr lang="en-GR" sz="2400" dirty="0">
                <a:solidFill>
                  <a:schemeClr val="tx1">
                    <a:lumMod val="85000"/>
                    <a:lumOff val="15000"/>
                  </a:schemeClr>
                </a:solidFill>
                <a:latin typeface="Trebuchet MS" panose="020B0703020202090204" pitchFamily="34" charset="0"/>
              </a:rPr>
              <a:t>oad the </a:t>
            </a:r>
          </a:p>
          <a:p>
            <a:pPr algn="ctr"/>
            <a:r>
              <a:rPr lang="en-GR" sz="2400" dirty="0">
                <a:solidFill>
                  <a:schemeClr val="accent6">
                    <a:lumMod val="75000"/>
                  </a:schemeClr>
                </a:solidFill>
                <a:latin typeface="Trebuchet MS" panose="020B0703020202090204" pitchFamily="34" charset="0"/>
              </a:rPr>
              <a:t>input vector</a:t>
            </a:r>
          </a:p>
        </p:txBody>
      </p:sp>
      <p:sp>
        <p:nvSpPr>
          <p:cNvPr id="241" name="TextBox 240">
            <a:extLst>
              <a:ext uri="{FF2B5EF4-FFF2-40B4-BE49-F238E27FC236}">
                <a16:creationId xmlns:a16="http://schemas.microsoft.com/office/drawing/2014/main" id="{4403E0E1-B939-9119-4E4C-E0276F936446}"/>
              </a:ext>
            </a:extLst>
          </p:cNvPr>
          <p:cNvSpPr txBox="1"/>
          <p:nvPr/>
        </p:nvSpPr>
        <p:spPr>
          <a:xfrm>
            <a:off x="2761293" y="1879132"/>
            <a:ext cx="2756471" cy="830997"/>
          </a:xfrm>
          <a:prstGeom prst="rect">
            <a:avLst/>
          </a:prstGeom>
          <a:noFill/>
        </p:spPr>
        <p:txBody>
          <a:bodyPr wrap="square" rtlCol="0">
            <a:spAutoFit/>
          </a:bodyPr>
          <a:lstStyle/>
          <a:p>
            <a:pPr algn="ctr"/>
            <a:r>
              <a:rPr lang="en-US" sz="2400" dirty="0">
                <a:solidFill>
                  <a:schemeClr val="tx1">
                    <a:lumMod val="85000"/>
                    <a:lumOff val="15000"/>
                  </a:schemeClr>
                </a:solidFill>
                <a:latin typeface="Trebuchet MS" panose="020B0703020202090204" pitchFamily="34" charset="0"/>
              </a:rPr>
              <a:t>Execute the </a:t>
            </a:r>
            <a:r>
              <a:rPr lang="en-US" sz="2400" dirty="0">
                <a:solidFill>
                  <a:schemeClr val="accent4">
                    <a:lumMod val="75000"/>
                  </a:schemeClr>
                </a:solidFill>
                <a:latin typeface="Trebuchet MS" panose="020B0703020202090204" pitchFamily="34" charset="0"/>
              </a:rPr>
              <a:t>kernel</a:t>
            </a:r>
            <a:endParaRPr lang="en-GR" sz="2400" dirty="0">
              <a:solidFill>
                <a:schemeClr val="accent4">
                  <a:lumMod val="75000"/>
                </a:schemeClr>
              </a:solidFill>
              <a:latin typeface="Trebuchet MS" panose="020B0703020202090204" pitchFamily="34" charset="0"/>
            </a:endParaRPr>
          </a:p>
        </p:txBody>
      </p:sp>
      <p:sp>
        <p:nvSpPr>
          <p:cNvPr id="242" name="TextBox 241">
            <a:extLst>
              <a:ext uri="{FF2B5EF4-FFF2-40B4-BE49-F238E27FC236}">
                <a16:creationId xmlns:a16="http://schemas.microsoft.com/office/drawing/2014/main" id="{381F35BD-09AF-898B-8CC6-646B87593B9C}"/>
              </a:ext>
            </a:extLst>
          </p:cNvPr>
          <p:cNvSpPr txBox="1"/>
          <p:nvPr/>
        </p:nvSpPr>
        <p:spPr>
          <a:xfrm>
            <a:off x="5009892" y="1879132"/>
            <a:ext cx="2143194" cy="830997"/>
          </a:xfrm>
          <a:prstGeom prst="rect">
            <a:avLst/>
          </a:prstGeom>
          <a:noFill/>
        </p:spPr>
        <p:txBody>
          <a:bodyPr wrap="square" rtlCol="0">
            <a:spAutoFit/>
          </a:bodyPr>
          <a:lstStyle/>
          <a:p>
            <a:pPr algn="ctr"/>
            <a:r>
              <a:rPr lang="en-US" sz="2400" dirty="0">
                <a:solidFill>
                  <a:schemeClr val="accent5"/>
                </a:solidFill>
                <a:latin typeface="Trebuchet MS" panose="020B0703020202090204" pitchFamily="34" charset="0"/>
              </a:rPr>
              <a:t>Retrieve</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the</a:t>
            </a:r>
            <a:r>
              <a:rPr lang="en-US" sz="2400" dirty="0">
                <a:latin typeface="Trebuchet MS" panose="020B0703020202090204" pitchFamily="34" charset="0"/>
              </a:rPr>
              <a:t> </a:t>
            </a:r>
          </a:p>
          <a:p>
            <a:pPr algn="ctr"/>
            <a:r>
              <a:rPr lang="en-US" sz="2400" dirty="0">
                <a:solidFill>
                  <a:schemeClr val="accent5"/>
                </a:solidFill>
                <a:latin typeface="Trebuchet MS" panose="020B0703020202090204" pitchFamily="34" charset="0"/>
              </a:rPr>
              <a:t>partial results</a:t>
            </a:r>
            <a:endParaRPr lang="en-GR" sz="2400" dirty="0">
              <a:solidFill>
                <a:schemeClr val="accent5"/>
              </a:solidFill>
              <a:latin typeface="Trebuchet MS" panose="020B0703020202090204" pitchFamily="34" charset="0"/>
            </a:endParaRPr>
          </a:p>
        </p:txBody>
      </p:sp>
      <p:sp>
        <p:nvSpPr>
          <p:cNvPr id="243" name="TextBox 242">
            <a:extLst>
              <a:ext uri="{FF2B5EF4-FFF2-40B4-BE49-F238E27FC236}">
                <a16:creationId xmlns:a16="http://schemas.microsoft.com/office/drawing/2014/main" id="{A1E18008-AA96-E198-238D-A82F779F9EE3}"/>
              </a:ext>
            </a:extLst>
          </p:cNvPr>
          <p:cNvSpPr txBox="1"/>
          <p:nvPr/>
        </p:nvSpPr>
        <p:spPr>
          <a:xfrm>
            <a:off x="6993816" y="1879132"/>
            <a:ext cx="2143194" cy="830997"/>
          </a:xfrm>
          <a:prstGeom prst="rect">
            <a:avLst/>
          </a:prstGeom>
          <a:noFill/>
        </p:spPr>
        <p:txBody>
          <a:bodyPr wrap="square" rtlCol="0">
            <a:spAutoFit/>
          </a:bodyPr>
          <a:lstStyle/>
          <a:p>
            <a:pPr algn="ctr"/>
            <a:r>
              <a:rPr lang="en-US" sz="2400" dirty="0">
                <a:solidFill>
                  <a:schemeClr val="accent3"/>
                </a:solidFill>
                <a:latin typeface="Trebuchet MS" panose="020B0703020202090204" pitchFamily="34" charset="0"/>
              </a:rPr>
              <a:t>Merge</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the</a:t>
            </a:r>
            <a:r>
              <a:rPr lang="en-US" sz="2400" dirty="0">
                <a:latin typeface="Trebuchet MS" panose="020B0703020202090204" pitchFamily="34" charset="0"/>
              </a:rPr>
              <a:t> </a:t>
            </a:r>
          </a:p>
          <a:p>
            <a:pPr algn="ctr"/>
            <a:r>
              <a:rPr lang="en-US" sz="2400" dirty="0">
                <a:solidFill>
                  <a:schemeClr val="accent3"/>
                </a:solidFill>
                <a:latin typeface="Trebuchet MS" panose="020B0703020202090204" pitchFamily="34" charset="0"/>
              </a:rPr>
              <a:t>partial</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results</a:t>
            </a:r>
            <a:endParaRPr lang="en-GR" sz="2400" dirty="0">
              <a:solidFill>
                <a:schemeClr val="tx1">
                  <a:lumMod val="85000"/>
                  <a:lumOff val="15000"/>
                </a:schemeClr>
              </a:solidFill>
              <a:latin typeface="Trebuchet MS" panose="020B0703020202090204" pitchFamily="34" charset="0"/>
            </a:endParaRPr>
          </a:p>
        </p:txBody>
      </p:sp>
      <p:sp>
        <p:nvSpPr>
          <p:cNvPr id="244" name="Oval 243">
            <a:extLst>
              <a:ext uri="{FF2B5EF4-FFF2-40B4-BE49-F238E27FC236}">
                <a16:creationId xmlns:a16="http://schemas.microsoft.com/office/drawing/2014/main" id="{BC0DC382-A497-9F7F-EEBE-BA2BEAE2933C}"/>
              </a:ext>
            </a:extLst>
          </p:cNvPr>
          <p:cNvSpPr/>
          <p:nvPr/>
        </p:nvSpPr>
        <p:spPr>
          <a:xfrm>
            <a:off x="1851910"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1</a:t>
            </a:r>
          </a:p>
        </p:txBody>
      </p:sp>
      <p:sp>
        <p:nvSpPr>
          <p:cNvPr id="245" name="Oval 244">
            <a:extLst>
              <a:ext uri="{FF2B5EF4-FFF2-40B4-BE49-F238E27FC236}">
                <a16:creationId xmlns:a16="http://schemas.microsoft.com/office/drawing/2014/main" id="{DF0F3A5F-B66B-84FC-1EF8-B6AB9349CCFC}"/>
              </a:ext>
            </a:extLst>
          </p:cNvPr>
          <p:cNvSpPr/>
          <p:nvPr/>
        </p:nvSpPr>
        <p:spPr>
          <a:xfrm>
            <a:off x="3941528"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2</a:t>
            </a:r>
          </a:p>
        </p:txBody>
      </p:sp>
      <p:sp>
        <p:nvSpPr>
          <p:cNvPr id="246" name="Oval 245">
            <a:extLst>
              <a:ext uri="{FF2B5EF4-FFF2-40B4-BE49-F238E27FC236}">
                <a16:creationId xmlns:a16="http://schemas.microsoft.com/office/drawing/2014/main" id="{61DD44E0-DFD8-2E05-BB46-41AA829CC058}"/>
              </a:ext>
            </a:extLst>
          </p:cNvPr>
          <p:cNvSpPr/>
          <p:nvPr/>
        </p:nvSpPr>
        <p:spPr>
          <a:xfrm>
            <a:off x="5937558"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3</a:t>
            </a:r>
          </a:p>
        </p:txBody>
      </p:sp>
      <p:sp>
        <p:nvSpPr>
          <p:cNvPr id="247" name="Oval 246">
            <a:extLst>
              <a:ext uri="{FF2B5EF4-FFF2-40B4-BE49-F238E27FC236}">
                <a16:creationId xmlns:a16="http://schemas.microsoft.com/office/drawing/2014/main" id="{2C162B09-4665-A42C-7B0A-C148A8C14AFA}"/>
              </a:ext>
            </a:extLst>
          </p:cNvPr>
          <p:cNvSpPr/>
          <p:nvPr/>
        </p:nvSpPr>
        <p:spPr>
          <a:xfrm>
            <a:off x="7805167"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4</a:t>
            </a:r>
          </a:p>
        </p:txBody>
      </p:sp>
      <p:grpSp>
        <p:nvGrpSpPr>
          <p:cNvPr id="270" name="Group 269">
            <a:extLst>
              <a:ext uri="{FF2B5EF4-FFF2-40B4-BE49-F238E27FC236}">
                <a16:creationId xmlns:a16="http://schemas.microsoft.com/office/drawing/2014/main" id="{A6D98AA8-36C3-C714-5790-BDE010D677AB}"/>
              </a:ext>
            </a:extLst>
          </p:cNvPr>
          <p:cNvGrpSpPr/>
          <p:nvPr/>
        </p:nvGrpSpPr>
        <p:grpSpPr>
          <a:xfrm>
            <a:off x="96561" y="3371147"/>
            <a:ext cx="1442959" cy="1751942"/>
            <a:chOff x="2296213" y="4722314"/>
            <a:chExt cx="2216371" cy="1751942"/>
          </a:xfrm>
        </p:grpSpPr>
        <p:grpSp>
          <p:nvGrpSpPr>
            <p:cNvPr id="271" name="Group 270">
              <a:extLst>
                <a:ext uri="{FF2B5EF4-FFF2-40B4-BE49-F238E27FC236}">
                  <a16:creationId xmlns:a16="http://schemas.microsoft.com/office/drawing/2014/main" id="{DA98856E-C631-D834-050C-CEAFE7E1D265}"/>
                </a:ext>
              </a:extLst>
            </p:cNvPr>
            <p:cNvGrpSpPr>
              <a:grpSpLocks noChangeAspect="1"/>
            </p:cNvGrpSpPr>
            <p:nvPr/>
          </p:nvGrpSpPr>
          <p:grpSpPr>
            <a:xfrm>
              <a:off x="2296213" y="4722314"/>
              <a:ext cx="2216371" cy="1751942"/>
              <a:chOff x="4260365" y="4858069"/>
              <a:chExt cx="2522123" cy="1993630"/>
            </a:xfrm>
          </p:grpSpPr>
          <p:sp>
            <p:nvSpPr>
              <p:cNvPr id="305" name="Rounded Rectangle 304">
                <a:extLst>
                  <a:ext uri="{FF2B5EF4-FFF2-40B4-BE49-F238E27FC236}">
                    <a16:creationId xmlns:a16="http://schemas.microsoft.com/office/drawing/2014/main" id="{089B9220-D1FC-D48C-11DD-AC3F0AA54A76}"/>
                  </a:ext>
                </a:extLst>
              </p:cNvPr>
              <p:cNvSpPr>
                <a:spLocks/>
              </p:cNvSpPr>
              <p:nvPr/>
            </p:nvSpPr>
            <p:spPr>
              <a:xfrm>
                <a:off x="4260365" y="4858069"/>
                <a:ext cx="2522123" cy="1993630"/>
              </a:xfrm>
              <a:prstGeom prst="roundRect">
                <a:avLst>
                  <a:gd name="adj" fmla="val 7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GR" dirty="0">
                    <a:solidFill>
                      <a:schemeClr val="tx1"/>
                    </a:solidFill>
                    <a:latin typeface="Trebuchet MS" panose="020B0703020202090204" pitchFamily="34" charset="0"/>
                  </a:rPr>
                  <a:t>Main Memory</a:t>
                </a:r>
              </a:p>
            </p:txBody>
          </p:sp>
          <p:sp>
            <p:nvSpPr>
              <p:cNvPr id="315" name="Rounded Rectangle 314">
                <a:extLst>
                  <a:ext uri="{FF2B5EF4-FFF2-40B4-BE49-F238E27FC236}">
                    <a16:creationId xmlns:a16="http://schemas.microsoft.com/office/drawing/2014/main" id="{D9BF46E7-BB38-F184-9400-C84C893D6E71}"/>
                  </a:ext>
                </a:extLst>
              </p:cNvPr>
              <p:cNvSpPr/>
              <p:nvPr/>
            </p:nvSpPr>
            <p:spPr>
              <a:xfrm>
                <a:off x="4377994" y="5337859"/>
                <a:ext cx="1105791" cy="1395057"/>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312" name="Rounded Rectangle 311">
                <a:extLst>
                  <a:ext uri="{FF2B5EF4-FFF2-40B4-BE49-F238E27FC236}">
                    <a16:creationId xmlns:a16="http://schemas.microsoft.com/office/drawing/2014/main" id="{25546127-A13C-D5C0-4D05-3A3C7AE2F1BC}"/>
                  </a:ext>
                </a:extLst>
              </p:cNvPr>
              <p:cNvSpPr/>
              <p:nvPr/>
            </p:nvSpPr>
            <p:spPr>
              <a:xfrm>
                <a:off x="5600495" y="5343892"/>
                <a:ext cx="1105791" cy="1389023"/>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grpSp>
        <p:grpSp>
          <p:nvGrpSpPr>
            <p:cNvPr id="295" name="Group 294">
              <a:extLst>
                <a:ext uri="{FF2B5EF4-FFF2-40B4-BE49-F238E27FC236}">
                  <a16:creationId xmlns:a16="http://schemas.microsoft.com/office/drawing/2014/main" id="{B93403E0-407E-B7FA-74B5-6CFADD920C7F}"/>
                </a:ext>
              </a:extLst>
            </p:cNvPr>
            <p:cNvGrpSpPr>
              <a:grpSpLocks noChangeAspect="1"/>
            </p:cNvGrpSpPr>
            <p:nvPr/>
          </p:nvGrpSpPr>
          <p:grpSpPr>
            <a:xfrm rot="9107400">
              <a:off x="2514565" y="5897606"/>
              <a:ext cx="738787" cy="201512"/>
              <a:chOff x="366106" y="4476406"/>
              <a:chExt cx="925723" cy="237227"/>
            </a:xfrm>
            <a:solidFill>
              <a:schemeClr val="accent1">
                <a:lumMod val="20000"/>
                <a:lumOff val="80000"/>
              </a:schemeClr>
            </a:solidFill>
          </p:grpSpPr>
          <p:sp>
            <p:nvSpPr>
              <p:cNvPr id="301" name="Rectangle 300">
                <a:extLst>
                  <a:ext uri="{FF2B5EF4-FFF2-40B4-BE49-F238E27FC236}">
                    <a16:creationId xmlns:a16="http://schemas.microsoft.com/office/drawing/2014/main" id="{E5B6BC5D-1844-71DA-7193-4C85A2E4398D}"/>
                  </a:ext>
                </a:extLst>
              </p:cNvPr>
              <p:cNvSpPr/>
              <p:nvPr/>
            </p:nvSpPr>
            <p:spPr>
              <a:xfrm>
                <a:off x="366106" y="4476406"/>
                <a:ext cx="226802" cy="234003"/>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2" name="Rectangle 301">
                <a:extLst>
                  <a:ext uri="{FF2B5EF4-FFF2-40B4-BE49-F238E27FC236}">
                    <a16:creationId xmlns:a16="http://schemas.microsoft.com/office/drawing/2014/main" id="{F07AEEEF-FEB4-8B80-463F-C2777A3BDCD7}"/>
                  </a:ext>
                </a:extLst>
              </p:cNvPr>
              <p:cNvSpPr/>
              <p:nvPr/>
            </p:nvSpPr>
            <p:spPr>
              <a:xfrm>
                <a:off x="592614" y="4477943"/>
                <a:ext cx="226802"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3" name="Rectangle 302">
                <a:extLst>
                  <a:ext uri="{FF2B5EF4-FFF2-40B4-BE49-F238E27FC236}">
                    <a16:creationId xmlns:a16="http://schemas.microsoft.com/office/drawing/2014/main" id="{82000D67-A8CB-D39A-D4CF-C2F1C2A9F245}"/>
                  </a:ext>
                </a:extLst>
              </p:cNvPr>
              <p:cNvSpPr/>
              <p:nvPr/>
            </p:nvSpPr>
            <p:spPr>
              <a:xfrm>
                <a:off x="825644" y="4479631"/>
                <a:ext cx="226802"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4" name="Rectangle 303">
                <a:extLst>
                  <a:ext uri="{FF2B5EF4-FFF2-40B4-BE49-F238E27FC236}">
                    <a16:creationId xmlns:a16="http://schemas.microsoft.com/office/drawing/2014/main" id="{C951113A-C3EE-4E43-2798-A1B8AF4FCEB2}"/>
                  </a:ext>
                </a:extLst>
              </p:cNvPr>
              <p:cNvSpPr/>
              <p:nvPr/>
            </p:nvSpPr>
            <p:spPr>
              <a:xfrm>
                <a:off x="1065029" y="4478357"/>
                <a:ext cx="226800"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85" name="Group 284">
              <a:extLst>
                <a:ext uri="{FF2B5EF4-FFF2-40B4-BE49-F238E27FC236}">
                  <a16:creationId xmlns:a16="http://schemas.microsoft.com/office/drawing/2014/main" id="{FE1A38F6-915A-7F06-A2AC-DCAE83399735}"/>
                </a:ext>
              </a:extLst>
            </p:cNvPr>
            <p:cNvGrpSpPr>
              <a:grpSpLocks noChangeAspect="1"/>
            </p:cNvGrpSpPr>
            <p:nvPr/>
          </p:nvGrpSpPr>
          <p:grpSpPr>
            <a:xfrm rot="9107400">
              <a:off x="3580502" y="5904426"/>
              <a:ext cx="735872" cy="199930"/>
              <a:chOff x="417535" y="4494285"/>
              <a:chExt cx="922069" cy="235365"/>
            </a:xfrm>
            <a:solidFill>
              <a:schemeClr val="accent1">
                <a:lumMod val="20000"/>
                <a:lumOff val="80000"/>
              </a:schemeClr>
            </a:solidFill>
          </p:grpSpPr>
          <p:sp>
            <p:nvSpPr>
              <p:cNvPr id="291" name="Rectangle 290">
                <a:extLst>
                  <a:ext uri="{FF2B5EF4-FFF2-40B4-BE49-F238E27FC236}">
                    <a16:creationId xmlns:a16="http://schemas.microsoft.com/office/drawing/2014/main" id="{5D4647FD-195D-BD12-4789-C4BBDF611995}"/>
                  </a:ext>
                </a:extLst>
              </p:cNvPr>
              <p:cNvSpPr/>
              <p:nvPr/>
            </p:nvSpPr>
            <p:spPr>
              <a:xfrm>
                <a:off x="417535" y="4494285"/>
                <a:ext cx="226801"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2" name="Rectangle 291">
                <a:extLst>
                  <a:ext uri="{FF2B5EF4-FFF2-40B4-BE49-F238E27FC236}">
                    <a16:creationId xmlns:a16="http://schemas.microsoft.com/office/drawing/2014/main" id="{24BE572E-3D3A-F1BC-F197-EF7C396A2024}"/>
                  </a:ext>
                </a:extLst>
              </p:cNvPr>
              <p:cNvSpPr/>
              <p:nvPr/>
            </p:nvSpPr>
            <p:spPr>
              <a:xfrm>
                <a:off x="643340" y="4494499"/>
                <a:ext cx="226801"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3" name="Rectangle 292">
                <a:extLst>
                  <a:ext uri="{FF2B5EF4-FFF2-40B4-BE49-F238E27FC236}">
                    <a16:creationId xmlns:a16="http://schemas.microsoft.com/office/drawing/2014/main" id="{FEF8B949-4AAF-0A4F-9B0E-CA5BFFBA5FF5}"/>
                  </a:ext>
                </a:extLst>
              </p:cNvPr>
              <p:cNvSpPr/>
              <p:nvPr/>
            </p:nvSpPr>
            <p:spPr>
              <a:xfrm>
                <a:off x="874649" y="4495648"/>
                <a:ext cx="226801"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4" name="Rectangle 293">
                <a:extLst>
                  <a:ext uri="{FF2B5EF4-FFF2-40B4-BE49-F238E27FC236}">
                    <a16:creationId xmlns:a16="http://schemas.microsoft.com/office/drawing/2014/main" id="{1AEECEFE-B659-E867-AEE0-7433942041D5}"/>
                  </a:ext>
                </a:extLst>
              </p:cNvPr>
              <p:cNvSpPr/>
              <p:nvPr/>
            </p:nvSpPr>
            <p:spPr>
              <a:xfrm>
                <a:off x="1112804" y="449505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spTree>
    <p:extLst>
      <p:ext uri="{BB962C8B-B14F-4D97-AF65-F5344CB8AC3E}">
        <p14:creationId xmlns:p14="http://schemas.microsoft.com/office/powerpoint/2010/main" val="13851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2" grpId="0" animBg="1"/>
      <p:bldP spid="209" grpId="0" animBg="1"/>
      <p:bldP spid="218" grpId="0" animBg="1"/>
      <p:bldP spid="218" grpId="1" animBg="1"/>
      <p:bldP spid="223" grpId="0"/>
      <p:bldP spid="241" grpId="0"/>
      <p:bldP spid="242" grpId="0"/>
      <p:bldP spid="243" grpId="0"/>
      <p:bldP spid="245" grpId="0" animBg="1"/>
      <p:bldP spid="246" grpId="0" animBg="1"/>
      <p:bldP spid="2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14</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Data Partitioning Techniques</a:t>
            </a:r>
          </a:p>
        </p:txBody>
      </p:sp>
      <p:sp>
        <p:nvSpPr>
          <p:cNvPr id="69" name="TextBox 68">
            <a:extLst>
              <a:ext uri="{FF2B5EF4-FFF2-40B4-BE49-F238E27FC236}">
                <a16:creationId xmlns:a16="http://schemas.microsoft.com/office/drawing/2014/main" id="{D0956A7C-C4DB-EFDA-148B-2D53FF0AEA1B}"/>
              </a:ext>
            </a:extLst>
          </p:cNvPr>
          <p:cNvSpPr txBox="1"/>
          <p:nvPr/>
        </p:nvSpPr>
        <p:spPr>
          <a:xfrm>
            <a:off x="749189" y="1718199"/>
            <a:ext cx="2860374" cy="492443"/>
          </a:xfrm>
          <a:prstGeom prst="rect">
            <a:avLst/>
          </a:prstGeom>
          <a:noFill/>
        </p:spPr>
        <p:txBody>
          <a:bodyPr wrap="square" rtlCol="0">
            <a:spAutoFit/>
          </a:bodyPr>
          <a:lstStyle/>
          <a:p>
            <a:pPr algn="ctr"/>
            <a:r>
              <a:rPr lang="en-GR" sz="2600" dirty="0">
                <a:solidFill>
                  <a:schemeClr val="tx1">
                    <a:lumMod val="85000"/>
                    <a:lumOff val="15000"/>
                  </a:schemeClr>
                </a:solidFill>
                <a:latin typeface="Trebuchet MS" panose="020B0703020202090204" pitchFamily="34" charset="0"/>
              </a:rPr>
              <a:t>1D Partitioning</a:t>
            </a:r>
          </a:p>
        </p:txBody>
      </p:sp>
      <p:grpSp>
        <p:nvGrpSpPr>
          <p:cNvPr id="70" name="Group 69">
            <a:extLst>
              <a:ext uri="{FF2B5EF4-FFF2-40B4-BE49-F238E27FC236}">
                <a16:creationId xmlns:a16="http://schemas.microsoft.com/office/drawing/2014/main" id="{9AC3E702-7F74-EF42-56E2-2AC030C7047B}"/>
              </a:ext>
            </a:extLst>
          </p:cNvPr>
          <p:cNvGrpSpPr/>
          <p:nvPr/>
        </p:nvGrpSpPr>
        <p:grpSpPr>
          <a:xfrm>
            <a:off x="348305" y="2196116"/>
            <a:ext cx="3823021" cy="2189208"/>
            <a:chOff x="411376" y="1660032"/>
            <a:chExt cx="3823021" cy="2189208"/>
          </a:xfrm>
        </p:grpSpPr>
        <p:sp>
          <p:nvSpPr>
            <p:cNvPr id="71" name="TextBox 70">
              <a:extLst>
                <a:ext uri="{FF2B5EF4-FFF2-40B4-BE49-F238E27FC236}">
                  <a16:creationId xmlns:a16="http://schemas.microsoft.com/office/drawing/2014/main" id="{1166EEC9-C981-423E-6759-B81218356A16}"/>
                </a:ext>
              </a:extLst>
            </p:cNvPr>
            <p:cNvSpPr txBox="1"/>
            <p:nvPr/>
          </p:nvSpPr>
          <p:spPr>
            <a:xfrm>
              <a:off x="3228834" y="2392883"/>
              <a:ext cx="224308" cy="584775"/>
            </a:xfrm>
            <a:prstGeom prst="rect">
              <a:avLst/>
            </a:prstGeom>
            <a:noFill/>
          </p:spPr>
          <p:txBody>
            <a:bodyPr wrap="square" rtlCol="0">
              <a:spAutoFit/>
            </a:bodyPr>
            <a:lstStyle/>
            <a:p>
              <a:r>
                <a:rPr lang="en-GR" sz="3200" dirty="0">
                  <a:solidFill>
                    <a:schemeClr val="tx1">
                      <a:lumMod val="85000"/>
                      <a:lumOff val="15000"/>
                    </a:schemeClr>
                  </a:solidFill>
                  <a:latin typeface="Trebuchet MS" panose="020B0703020202090204" pitchFamily="34" charset="0"/>
                </a:rPr>
                <a:t>=</a:t>
              </a:r>
              <a:endParaRPr lang="en-GR" sz="2400" dirty="0">
                <a:solidFill>
                  <a:schemeClr val="tx1">
                    <a:lumMod val="85000"/>
                    <a:lumOff val="15000"/>
                  </a:schemeClr>
                </a:solidFill>
                <a:latin typeface="Trebuchet MS" panose="020B0703020202090204" pitchFamily="34" charset="0"/>
              </a:endParaRPr>
            </a:p>
          </p:txBody>
        </p:sp>
        <p:grpSp>
          <p:nvGrpSpPr>
            <p:cNvPr id="72" name="Group 71">
              <a:extLst>
                <a:ext uri="{FF2B5EF4-FFF2-40B4-BE49-F238E27FC236}">
                  <a16:creationId xmlns:a16="http://schemas.microsoft.com/office/drawing/2014/main" id="{1586614F-3E40-B809-993E-BC2DBD7788DB}"/>
                </a:ext>
              </a:extLst>
            </p:cNvPr>
            <p:cNvGrpSpPr/>
            <p:nvPr/>
          </p:nvGrpSpPr>
          <p:grpSpPr>
            <a:xfrm>
              <a:off x="3628169" y="1700723"/>
              <a:ext cx="606228" cy="2148517"/>
              <a:chOff x="5094616" y="4056726"/>
              <a:chExt cx="741391" cy="2627549"/>
            </a:xfrm>
            <a:solidFill>
              <a:schemeClr val="accent5">
                <a:lumMod val="20000"/>
                <a:lumOff val="80000"/>
              </a:schemeClr>
            </a:solidFill>
          </p:grpSpPr>
          <p:grpSp>
            <p:nvGrpSpPr>
              <p:cNvPr id="250" name="Group 249">
                <a:extLst>
                  <a:ext uri="{FF2B5EF4-FFF2-40B4-BE49-F238E27FC236}">
                    <a16:creationId xmlns:a16="http://schemas.microsoft.com/office/drawing/2014/main" id="{2D5EE7EA-3DD0-838F-6188-12A62C6A8332}"/>
                  </a:ext>
                </a:extLst>
              </p:cNvPr>
              <p:cNvGrpSpPr>
                <a:grpSpLocks noChangeAspect="1"/>
              </p:cNvGrpSpPr>
              <p:nvPr/>
            </p:nvGrpSpPr>
            <p:grpSpPr>
              <a:xfrm rot="5400000">
                <a:off x="4210515" y="5224288"/>
                <a:ext cx="2052000" cy="283797"/>
                <a:chOff x="687454" y="4672294"/>
                <a:chExt cx="1802686" cy="234236"/>
              </a:xfrm>
              <a:grpFill/>
            </p:grpSpPr>
            <p:sp>
              <p:nvSpPr>
                <p:cNvPr id="252" name="Rectangle 251">
                  <a:extLst>
                    <a:ext uri="{FF2B5EF4-FFF2-40B4-BE49-F238E27FC236}">
                      <a16:creationId xmlns:a16="http://schemas.microsoft.com/office/drawing/2014/main" id="{4559D3E7-D829-1025-FA97-E387BB86CBC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3" name="Rectangle 252">
                  <a:extLst>
                    <a:ext uri="{FF2B5EF4-FFF2-40B4-BE49-F238E27FC236}">
                      <a16:creationId xmlns:a16="http://schemas.microsoft.com/office/drawing/2014/main" id="{58539BDB-D590-A85C-4766-62195211F259}"/>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4" name="Rectangle 253">
                  <a:extLst>
                    <a:ext uri="{FF2B5EF4-FFF2-40B4-BE49-F238E27FC236}">
                      <a16:creationId xmlns:a16="http://schemas.microsoft.com/office/drawing/2014/main" id="{B65D2CD6-0DBD-22D2-926B-633CE079FB69}"/>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5" name="Rectangle 254">
                  <a:extLst>
                    <a:ext uri="{FF2B5EF4-FFF2-40B4-BE49-F238E27FC236}">
                      <a16:creationId xmlns:a16="http://schemas.microsoft.com/office/drawing/2014/main" id="{2A5B3EB6-A26D-DFE9-A97A-00201E4F5548}"/>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6" name="Rectangle 255">
                  <a:extLst>
                    <a:ext uri="{FF2B5EF4-FFF2-40B4-BE49-F238E27FC236}">
                      <a16:creationId xmlns:a16="http://schemas.microsoft.com/office/drawing/2014/main" id="{650C13D5-A87F-1F54-FBB6-FDFC5A87F27D}"/>
                    </a:ext>
                  </a:extLst>
                </p:cNvPr>
                <p:cNvSpPr/>
                <p:nvPr/>
              </p:nvSpPr>
              <p:spPr>
                <a:xfrm>
                  <a:off x="158796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7" name="Rectangle 256">
                  <a:extLst>
                    <a:ext uri="{FF2B5EF4-FFF2-40B4-BE49-F238E27FC236}">
                      <a16:creationId xmlns:a16="http://schemas.microsoft.com/office/drawing/2014/main" id="{55040DEA-1AB7-4AEE-51EC-E29E8466113A}"/>
                    </a:ext>
                  </a:extLst>
                </p:cNvPr>
                <p:cNvSpPr/>
                <p:nvPr/>
              </p:nvSpPr>
              <p:spPr>
                <a:xfrm>
                  <a:off x="181308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8" name="Rectangle 257">
                  <a:extLst>
                    <a:ext uri="{FF2B5EF4-FFF2-40B4-BE49-F238E27FC236}">
                      <a16:creationId xmlns:a16="http://schemas.microsoft.com/office/drawing/2014/main" id="{BA9E4F10-87B9-869E-FAE9-B5CA8D413131}"/>
                    </a:ext>
                  </a:extLst>
                </p:cNvPr>
                <p:cNvSpPr/>
                <p:nvPr/>
              </p:nvSpPr>
              <p:spPr>
                <a:xfrm>
                  <a:off x="204084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9" name="Rectangle 258">
                  <a:extLst>
                    <a:ext uri="{FF2B5EF4-FFF2-40B4-BE49-F238E27FC236}">
                      <a16:creationId xmlns:a16="http://schemas.microsoft.com/office/drawing/2014/main" id="{5B16CB5D-B88E-4BE3-34DC-9728CC17A800}"/>
                    </a:ext>
                  </a:extLst>
                </p:cNvPr>
                <p:cNvSpPr/>
                <p:nvPr/>
              </p:nvSpPr>
              <p:spPr>
                <a:xfrm>
                  <a:off x="226334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51" name="TextBox 250">
                <a:extLst>
                  <a:ext uri="{FF2B5EF4-FFF2-40B4-BE49-F238E27FC236}">
                    <a16:creationId xmlns:a16="http://schemas.microsoft.com/office/drawing/2014/main" id="{875EA12A-FE9B-33F8-7C95-31C37DE622CF}"/>
                  </a:ext>
                </a:extLst>
              </p:cNvPr>
              <p:cNvSpPr txBox="1"/>
              <p:nvPr/>
            </p:nvSpPr>
            <p:spPr>
              <a:xfrm rot="16200000">
                <a:off x="4277574" y="5125842"/>
                <a:ext cx="2627549" cy="489317"/>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1x</a:t>
                </a:r>
                <a:r>
                  <a:rPr lang="en-GB" sz="2000" dirty="0">
                    <a:latin typeface="Trebuchet MS" panose="020B0703020202090204" pitchFamily="34" charset="0"/>
                  </a:rPr>
                  <a:t> o</a:t>
                </a:r>
                <a:r>
                  <a:rPr lang="en-GR" sz="2000" dirty="0">
                    <a:latin typeface="Trebuchet MS" panose="020B0703020202090204" pitchFamily="34" charset="0"/>
                  </a:rPr>
                  <a:t>utput vector</a:t>
                </a:r>
              </a:p>
            </p:txBody>
          </p:sp>
        </p:grpSp>
        <p:sp>
          <p:nvSpPr>
            <p:cNvPr id="73" name="TextBox 72">
              <a:extLst>
                <a:ext uri="{FF2B5EF4-FFF2-40B4-BE49-F238E27FC236}">
                  <a16:creationId xmlns:a16="http://schemas.microsoft.com/office/drawing/2014/main" id="{87E91ABD-9A33-70D5-205F-7ABDAA2968D5}"/>
                </a:ext>
              </a:extLst>
            </p:cNvPr>
            <p:cNvSpPr txBox="1"/>
            <p:nvPr/>
          </p:nvSpPr>
          <p:spPr>
            <a:xfrm>
              <a:off x="1059162" y="2462350"/>
              <a:ext cx="224308" cy="584775"/>
            </a:xfrm>
            <a:prstGeom prst="rect">
              <a:avLst/>
            </a:prstGeom>
            <a:noFill/>
          </p:spPr>
          <p:txBody>
            <a:bodyPr wrap="square" rtlCol="0">
              <a:spAutoFit/>
            </a:bodyPr>
            <a:lstStyle/>
            <a:p>
              <a:r>
                <a:rPr lang="en-GR" sz="3200" dirty="0">
                  <a:solidFill>
                    <a:schemeClr val="tx1">
                      <a:lumMod val="85000"/>
                      <a:lumOff val="15000"/>
                    </a:schemeClr>
                  </a:solidFill>
                  <a:latin typeface="Trebuchet MS" panose="020B0703020202090204" pitchFamily="34" charset="0"/>
                </a:rPr>
                <a:t>*</a:t>
              </a:r>
              <a:endParaRPr lang="en-GR" sz="2400" dirty="0">
                <a:solidFill>
                  <a:schemeClr val="tx1">
                    <a:lumMod val="85000"/>
                    <a:lumOff val="15000"/>
                  </a:schemeClr>
                </a:solidFill>
                <a:latin typeface="Trebuchet MS" panose="020B0703020202090204" pitchFamily="34" charset="0"/>
              </a:endParaRPr>
            </a:p>
          </p:txBody>
        </p:sp>
        <p:grpSp>
          <p:nvGrpSpPr>
            <p:cNvPr id="74" name="Group 73">
              <a:extLst>
                <a:ext uri="{FF2B5EF4-FFF2-40B4-BE49-F238E27FC236}">
                  <a16:creationId xmlns:a16="http://schemas.microsoft.com/office/drawing/2014/main" id="{DBD663ED-DAAE-EF63-101A-62652557AF75}"/>
                </a:ext>
              </a:extLst>
            </p:cNvPr>
            <p:cNvGrpSpPr/>
            <p:nvPr/>
          </p:nvGrpSpPr>
          <p:grpSpPr>
            <a:xfrm>
              <a:off x="411376" y="1660032"/>
              <a:ext cx="788047" cy="2023498"/>
              <a:chOff x="302330" y="1541926"/>
              <a:chExt cx="963744" cy="2474656"/>
            </a:xfrm>
          </p:grpSpPr>
          <p:sp>
            <p:nvSpPr>
              <p:cNvPr id="212" name="TextBox 211">
                <a:extLst>
                  <a:ext uri="{FF2B5EF4-FFF2-40B4-BE49-F238E27FC236}">
                    <a16:creationId xmlns:a16="http://schemas.microsoft.com/office/drawing/2014/main" id="{A9B6AF74-B2DC-E2B8-9274-9B1255CA74C5}"/>
                  </a:ext>
                </a:extLst>
              </p:cNvPr>
              <p:cNvSpPr txBox="1"/>
              <p:nvPr/>
            </p:nvSpPr>
            <p:spPr>
              <a:xfrm rot="16200000">
                <a:off x="-215913" y="2534595"/>
                <a:ext cx="2474656" cy="489318"/>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4x</a:t>
                </a:r>
                <a:r>
                  <a:rPr lang="en-GB" sz="2000" dirty="0">
                    <a:latin typeface="Trebuchet MS" panose="020B0703020202090204" pitchFamily="34" charset="0"/>
                  </a:rPr>
                  <a:t> input</a:t>
                </a:r>
                <a:r>
                  <a:rPr lang="en-GR" sz="2000" dirty="0">
                    <a:latin typeface="Trebuchet MS" panose="020B0703020202090204" pitchFamily="34" charset="0"/>
                  </a:rPr>
                  <a:t> vector</a:t>
                </a:r>
              </a:p>
            </p:txBody>
          </p:sp>
          <p:grpSp>
            <p:nvGrpSpPr>
              <p:cNvPr id="213" name="Group 212">
                <a:extLst>
                  <a:ext uri="{FF2B5EF4-FFF2-40B4-BE49-F238E27FC236}">
                    <a16:creationId xmlns:a16="http://schemas.microsoft.com/office/drawing/2014/main" id="{9FBB9799-B557-C343-198C-F2B9EC43417B}"/>
                  </a:ext>
                </a:extLst>
              </p:cNvPr>
              <p:cNvGrpSpPr/>
              <p:nvPr/>
            </p:nvGrpSpPr>
            <p:grpSpPr>
              <a:xfrm>
                <a:off x="302330" y="1750874"/>
                <a:ext cx="516717" cy="2250405"/>
                <a:chOff x="302330" y="1750874"/>
                <a:chExt cx="516717" cy="2250405"/>
              </a:xfrm>
            </p:grpSpPr>
            <p:grpSp>
              <p:nvGrpSpPr>
                <p:cNvPr id="214" name="Group 213">
                  <a:extLst>
                    <a:ext uri="{FF2B5EF4-FFF2-40B4-BE49-F238E27FC236}">
                      <a16:creationId xmlns:a16="http://schemas.microsoft.com/office/drawing/2014/main" id="{A57E3C17-E500-EDDA-78A2-0FA8B050DAA4}"/>
                    </a:ext>
                  </a:extLst>
                </p:cNvPr>
                <p:cNvGrpSpPr>
                  <a:grpSpLocks noChangeAspect="1"/>
                </p:cNvGrpSpPr>
                <p:nvPr/>
              </p:nvGrpSpPr>
              <p:grpSpPr>
                <a:xfrm rot="5400000">
                  <a:off x="-348851" y="2634975"/>
                  <a:ext cx="2052000" cy="283797"/>
                  <a:chOff x="687454" y="4672294"/>
                  <a:chExt cx="1802686" cy="234236"/>
                </a:xfrm>
                <a:solidFill>
                  <a:schemeClr val="accent1">
                    <a:lumMod val="20000"/>
                    <a:lumOff val="80000"/>
                  </a:schemeClr>
                </a:solidFill>
              </p:grpSpPr>
              <p:sp>
                <p:nvSpPr>
                  <p:cNvPr id="242" name="Rectangle 241">
                    <a:extLst>
                      <a:ext uri="{FF2B5EF4-FFF2-40B4-BE49-F238E27FC236}">
                        <a16:creationId xmlns:a16="http://schemas.microsoft.com/office/drawing/2014/main" id="{8C9FC9F6-369A-CC25-6145-C88AD24E5629}"/>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3" name="Rectangle 242">
                    <a:extLst>
                      <a:ext uri="{FF2B5EF4-FFF2-40B4-BE49-F238E27FC236}">
                        <a16:creationId xmlns:a16="http://schemas.microsoft.com/office/drawing/2014/main" id="{FA49EE8C-06A4-BC26-FA1B-CA88DF31101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4" name="Rectangle 243">
                    <a:extLst>
                      <a:ext uri="{FF2B5EF4-FFF2-40B4-BE49-F238E27FC236}">
                        <a16:creationId xmlns:a16="http://schemas.microsoft.com/office/drawing/2014/main" id="{4CBAD25A-98C8-4324-93B6-DD54606E5E80}"/>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5" name="Rectangle 244">
                    <a:extLst>
                      <a:ext uri="{FF2B5EF4-FFF2-40B4-BE49-F238E27FC236}">
                        <a16:creationId xmlns:a16="http://schemas.microsoft.com/office/drawing/2014/main" id="{D89ADF73-2B4F-34AC-44C2-EF38BC6F061C}"/>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6" name="Rectangle 245">
                    <a:extLst>
                      <a:ext uri="{FF2B5EF4-FFF2-40B4-BE49-F238E27FC236}">
                        <a16:creationId xmlns:a16="http://schemas.microsoft.com/office/drawing/2014/main" id="{760924B1-D018-B6F6-8EDB-DDDE39F0E47F}"/>
                      </a:ext>
                    </a:extLst>
                  </p:cNvPr>
                  <p:cNvSpPr/>
                  <p:nvPr/>
                </p:nvSpPr>
                <p:spPr>
                  <a:xfrm>
                    <a:off x="158796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7" name="Rectangle 246">
                    <a:extLst>
                      <a:ext uri="{FF2B5EF4-FFF2-40B4-BE49-F238E27FC236}">
                        <a16:creationId xmlns:a16="http://schemas.microsoft.com/office/drawing/2014/main" id="{5D3F22A5-B468-03AD-A45E-3D31CAAF06A2}"/>
                      </a:ext>
                    </a:extLst>
                  </p:cNvPr>
                  <p:cNvSpPr/>
                  <p:nvPr/>
                </p:nvSpPr>
                <p:spPr>
                  <a:xfrm>
                    <a:off x="181308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8" name="Rectangle 247">
                    <a:extLst>
                      <a:ext uri="{FF2B5EF4-FFF2-40B4-BE49-F238E27FC236}">
                        <a16:creationId xmlns:a16="http://schemas.microsoft.com/office/drawing/2014/main" id="{507EB563-5EB4-5923-9687-BF6DC9DCABC2}"/>
                      </a:ext>
                    </a:extLst>
                  </p:cNvPr>
                  <p:cNvSpPr/>
                  <p:nvPr/>
                </p:nvSpPr>
                <p:spPr>
                  <a:xfrm>
                    <a:off x="204084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9" name="Rectangle 248">
                    <a:extLst>
                      <a:ext uri="{FF2B5EF4-FFF2-40B4-BE49-F238E27FC236}">
                        <a16:creationId xmlns:a16="http://schemas.microsoft.com/office/drawing/2014/main" id="{170A7B07-77E1-6C49-021D-7AF388CCB3D1}"/>
                      </a:ext>
                    </a:extLst>
                  </p:cNvPr>
                  <p:cNvSpPr/>
                  <p:nvPr/>
                </p:nvSpPr>
                <p:spPr>
                  <a:xfrm>
                    <a:off x="226334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15" name="Group 214">
                  <a:extLst>
                    <a:ext uri="{FF2B5EF4-FFF2-40B4-BE49-F238E27FC236}">
                      <a16:creationId xmlns:a16="http://schemas.microsoft.com/office/drawing/2014/main" id="{5AEAEE54-D21C-39B2-3CD3-A9FCEC74A722}"/>
                    </a:ext>
                  </a:extLst>
                </p:cNvPr>
                <p:cNvGrpSpPr>
                  <a:grpSpLocks noChangeAspect="1"/>
                </p:cNvGrpSpPr>
                <p:nvPr/>
              </p:nvGrpSpPr>
              <p:grpSpPr>
                <a:xfrm rot="5400000">
                  <a:off x="-420740" y="2701110"/>
                  <a:ext cx="2052000" cy="283797"/>
                  <a:chOff x="687454" y="4672294"/>
                  <a:chExt cx="1802686" cy="234236"/>
                </a:xfrm>
                <a:solidFill>
                  <a:schemeClr val="accent1">
                    <a:lumMod val="20000"/>
                    <a:lumOff val="80000"/>
                  </a:schemeClr>
                </a:solidFill>
              </p:grpSpPr>
              <p:sp>
                <p:nvSpPr>
                  <p:cNvPr id="234" name="Rectangle 233">
                    <a:extLst>
                      <a:ext uri="{FF2B5EF4-FFF2-40B4-BE49-F238E27FC236}">
                        <a16:creationId xmlns:a16="http://schemas.microsoft.com/office/drawing/2014/main" id="{5619E493-D9E8-4AE9-9F4E-68C80123E01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5" name="Rectangle 234">
                    <a:extLst>
                      <a:ext uri="{FF2B5EF4-FFF2-40B4-BE49-F238E27FC236}">
                        <a16:creationId xmlns:a16="http://schemas.microsoft.com/office/drawing/2014/main" id="{60F96145-D248-3930-81A8-70ADB8BF8DA7}"/>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6" name="Rectangle 235">
                    <a:extLst>
                      <a:ext uri="{FF2B5EF4-FFF2-40B4-BE49-F238E27FC236}">
                        <a16:creationId xmlns:a16="http://schemas.microsoft.com/office/drawing/2014/main" id="{5EE13B58-BD71-E8BB-E3A1-D8E2CCD80F39}"/>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7" name="Rectangle 236">
                    <a:extLst>
                      <a:ext uri="{FF2B5EF4-FFF2-40B4-BE49-F238E27FC236}">
                        <a16:creationId xmlns:a16="http://schemas.microsoft.com/office/drawing/2014/main" id="{57ABB55B-9538-789C-59D4-C6B0C2E7A34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8" name="Rectangle 237">
                    <a:extLst>
                      <a:ext uri="{FF2B5EF4-FFF2-40B4-BE49-F238E27FC236}">
                        <a16:creationId xmlns:a16="http://schemas.microsoft.com/office/drawing/2014/main" id="{F8E18D79-25C2-FBFD-53B2-BD814BD6DB81}"/>
                      </a:ext>
                    </a:extLst>
                  </p:cNvPr>
                  <p:cNvSpPr/>
                  <p:nvPr/>
                </p:nvSpPr>
                <p:spPr>
                  <a:xfrm>
                    <a:off x="158796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9" name="Rectangle 238">
                    <a:extLst>
                      <a:ext uri="{FF2B5EF4-FFF2-40B4-BE49-F238E27FC236}">
                        <a16:creationId xmlns:a16="http://schemas.microsoft.com/office/drawing/2014/main" id="{AF1226B7-412D-7411-CE77-F36B554F9784}"/>
                      </a:ext>
                    </a:extLst>
                  </p:cNvPr>
                  <p:cNvSpPr/>
                  <p:nvPr/>
                </p:nvSpPr>
                <p:spPr>
                  <a:xfrm>
                    <a:off x="181308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0" name="Rectangle 239">
                    <a:extLst>
                      <a:ext uri="{FF2B5EF4-FFF2-40B4-BE49-F238E27FC236}">
                        <a16:creationId xmlns:a16="http://schemas.microsoft.com/office/drawing/2014/main" id="{AF6A266F-5B7C-4FBC-970B-09F6A7DD0FA7}"/>
                      </a:ext>
                    </a:extLst>
                  </p:cNvPr>
                  <p:cNvSpPr/>
                  <p:nvPr/>
                </p:nvSpPr>
                <p:spPr>
                  <a:xfrm>
                    <a:off x="204084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1" name="Rectangle 240">
                    <a:extLst>
                      <a:ext uri="{FF2B5EF4-FFF2-40B4-BE49-F238E27FC236}">
                        <a16:creationId xmlns:a16="http://schemas.microsoft.com/office/drawing/2014/main" id="{B2B79E38-DAA5-7337-A738-D2F7667FA737}"/>
                      </a:ext>
                    </a:extLst>
                  </p:cNvPr>
                  <p:cNvSpPr/>
                  <p:nvPr/>
                </p:nvSpPr>
                <p:spPr>
                  <a:xfrm>
                    <a:off x="226334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16" name="Group 215">
                  <a:extLst>
                    <a:ext uri="{FF2B5EF4-FFF2-40B4-BE49-F238E27FC236}">
                      <a16:creationId xmlns:a16="http://schemas.microsoft.com/office/drawing/2014/main" id="{ADE105FD-5270-25AB-9F23-834B845611F9}"/>
                    </a:ext>
                  </a:extLst>
                </p:cNvPr>
                <p:cNvGrpSpPr>
                  <a:grpSpLocks noChangeAspect="1"/>
                </p:cNvGrpSpPr>
                <p:nvPr/>
              </p:nvGrpSpPr>
              <p:grpSpPr>
                <a:xfrm rot="5400000">
                  <a:off x="-492629" y="2767245"/>
                  <a:ext cx="2052000" cy="283797"/>
                  <a:chOff x="687454" y="4672294"/>
                  <a:chExt cx="1802686" cy="234236"/>
                </a:xfrm>
                <a:solidFill>
                  <a:schemeClr val="accent1">
                    <a:lumMod val="20000"/>
                    <a:lumOff val="80000"/>
                  </a:schemeClr>
                </a:solidFill>
              </p:grpSpPr>
              <p:sp>
                <p:nvSpPr>
                  <p:cNvPr id="226" name="Rectangle 225">
                    <a:extLst>
                      <a:ext uri="{FF2B5EF4-FFF2-40B4-BE49-F238E27FC236}">
                        <a16:creationId xmlns:a16="http://schemas.microsoft.com/office/drawing/2014/main" id="{7F7160B2-4F5C-760E-8153-1118DB980B8E}"/>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7" name="Rectangle 226">
                    <a:extLst>
                      <a:ext uri="{FF2B5EF4-FFF2-40B4-BE49-F238E27FC236}">
                        <a16:creationId xmlns:a16="http://schemas.microsoft.com/office/drawing/2014/main" id="{DE0ACAFA-E2EA-7DFC-7E81-0222FA19432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8" name="Rectangle 227">
                    <a:extLst>
                      <a:ext uri="{FF2B5EF4-FFF2-40B4-BE49-F238E27FC236}">
                        <a16:creationId xmlns:a16="http://schemas.microsoft.com/office/drawing/2014/main" id="{BC76D2DE-7C85-C910-08EF-404D550611A6}"/>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9" name="Rectangle 228">
                    <a:extLst>
                      <a:ext uri="{FF2B5EF4-FFF2-40B4-BE49-F238E27FC236}">
                        <a16:creationId xmlns:a16="http://schemas.microsoft.com/office/drawing/2014/main" id="{6C4C3B96-F65E-17BF-97F3-DE5A2CE54014}"/>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0" name="Rectangle 229">
                    <a:extLst>
                      <a:ext uri="{FF2B5EF4-FFF2-40B4-BE49-F238E27FC236}">
                        <a16:creationId xmlns:a16="http://schemas.microsoft.com/office/drawing/2014/main" id="{0528D45F-41FB-CBF1-D4E3-64F527741D5A}"/>
                      </a:ext>
                    </a:extLst>
                  </p:cNvPr>
                  <p:cNvSpPr/>
                  <p:nvPr/>
                </p:nvSpPr>
                <p:spPr>
                  <a:xfrm>
                    <a:off x="158796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1" name="Rectangle 230">
                    <a:extLst>
                      <a:ext uri="{FF2B5EF4-FFF2-40B4-BE49-F238E27FC236}">
                        <a16:creationId xmlns:a16="http://schemas.microsoft.com/office/drawing/2014/main" id="{9EC81279-59D8-EA84-FE45-E983663E9D7E}"/>
                      </a:ext>
                    </a:extLst>
                  </p:cNvPr>
                  <p:cNvSpPr/>
                  <p:nvPr/>
                </p:nvSpPr>
                <p:spPr>
                  <a:xfrm>
                    <a:off x="181308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2" name="Rectangle 231">
                    <a:extLst>
                      <a:ext uri="{FF2B5EF4-FFF2-40B4-BE49-F238E27FC236}">
                        <a16:creationId xmlns:a16="http://schemas.microsoft.com/office/drawing/2014/main" id="{60377523-ED2E-3238-16FF-809414AAC7C4}"/>
                      </a:ext>
                    </a:extLst>
                  </p:cNvPr>
                  <p:cNvSpPr/>
                  <p:nvPr/>
                </p:nvSpPr>
                <p:spPr>
                  <a:xfrm>
                    <a:off x="204084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3" name="Rectangle 232">
                    <a:extLst>
                      <a:ext uri="{FF2B5EF4-FFF2-40B4-BE49-F238E27FC236}">
                        <a16:creationId xmlns:a16="http://schemas.microsoft.com/office/drawing/2014/main" id="{5E7A6637-6762-7A96-33E5-6FDC4F767983}"/>
                      </a:ext>
                    </a:extLst>
                  </p:cNvPr>
                  <p:cNvSpPr/>
                  <p:nvPr/>
                </p:nvSpPr>
                <p:spPr>
                  <a:xfrm>
                    <a:off x="226334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17" name="Group 216">
                  <a:extLst>
                    <a:ext uri="{FF2B5EF4-FFF2-40B4-BE49-F238E27FC236}">
                      <a16:creationId xmlns:a16="http://schemas.microsoft.com/office/drawing/2014/main" id="{42D13F23-F670-1DEB-ADE7-75A6670901EE}"/>
                    </a:ext>
                  </a:extLst>
                </p:cNvPr>
                <p:cNvGrpSpPr>
                  <a:grpSpLocks noChangeAspect="1"/>
                </p:cNvGrpSpPr>
                <p:nvPr/>
              </p:nvGrpSpPr>
              <p:grpSpPr>
                <a:xfrm rot="5400000">
                  <a:off x="-581771" y="2833380"/>
                  <a:ext cx="2052000" cy="283797"/>
                  <a:chOff x="687454" y="4672294"/>
                  <a:chExt cx="1802686" cy="234236"/>
                </a:xfrm>
                <a:solidFill>
                  <a:schemeClr val="accent1">
                    <a:lumMod val="20000"/>
                    <a:lumOff val="80000"/>
                  </a:schemeClr>
                </a:solidFill>
              </p:grpSpPr>
              <p:sp>
                <p:nvSpPr>
                  <p:cNvPr id="218" name="Rectangle 217">
                    <a:extLst>
                      <a:ext uri="{FF2B5EF4-FFF2-40B4-BE49-F238E27FC236}">
                        <a16:creationId xmlns:a16="http://schemas.microsoft.com/office/drawing/2014/main" id="{3600666B-AECE-3D8A-E22A-7DD9B315E367}"/>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9" name="Rectangle 218">
                    <a:extLst>
                      <a:ext uri="{FF2B5EF4-FFF2-40B4-BE49-F238E27FC236}">
                        <a16:creationId xmlns:a16="http://schemas.microsoft.com/office/drawing/2014/main" id="{7BC139A5-6241-B7CF-722C-67518152E295}"/>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0" name="Rectangle 219">
                    <a:extLst>
                      <a:ext uri="{FF2B5EF4-FFF2-40B4-BE49-F238E27FC236}">
                        <a16:creationId xmlns:a16="http://schemas.microsoft.com/office/drawing/2014/main" id="{771D7947-D40E-46C1-4B40-81D97BEA20DD}"/>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1" name="Rectangle 220">
                    <a:extLst>
                      <a:ext uri="{FF2B5EF4-FFF2-40B4-BE49-F238E27FC236}">
                        <a16:creationId xmlns:a16="http://schemas.microsoft.com/office/drawing/2014/main" id="{9390859C-B016-9E9F-9319-8073A1543BCA}"/>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2" name="Rectangle 221">
                    <a:extLst>
                      <a:ext uri="{FF2B5EF4-FFF2-40B4-BE49-F238E27FC236}">
                        <a16:creationId xmlns:a16="http://schemas.microsoft.com/office/drawing/2014/main" id="{6BABD494-95CE-22F9-927C-B8DC2CF465BC}"/>
                      </a:ext>
                    </a:extLst>
                  </p:cNvPr>
                  <p:cNvSpPr/>
                  <p:nvPr/>
                </p:nvSpPr>
                <p:spPr>
                  <a:xfrm>
                    <a:off x="158796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3" name="Rectangle 222">
                    <a:extLst>
                      <a:ext uri="{FF2B5EF4-FFF2-40B4-BE49-F238E27FC236}">
                        <a16:creationId xmlns:a16="http://schemas.microsoft.com/office/drawing/2014/main" id="{C959B3D4-E5E3-689F-DE5D-18C08AB3B1B8}"/>
                      </a:ext>
                    </a:extLst>
                  </p:cNvPr>
                  <p:cNvSpPr/>
                  <p:nvPr/>
                </p:nvSpPr>
                <p:spPr>
                  <a:xfrm>
                    <a:off x="181308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4" name="Rectangle 223">
                    <a:extLst>
                      <a:ext uri="{FF2B5EF4-FFF2-40B4-BE49-F238E27FC236}">
                        <a16:creationId xmlns:a16="http://schemas.microsoft.com/office/drawing/2014/main" id="{858A4E32-9407-17A5-5FD3-7DB3F731D6DC}"/>
                      </a:ext>
                    </a:extLst>
                  </p:cNvPr>
                  <p:cNvSpPr/>
                  <p:nvPr/>
                </p:nvSpPr>
                <p:spPr>
                  <a:xfrm>
                    <a:off x="2040846"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5" name="Rectangle 224">
                    <a:extLst>
                      <a:ext uri="{FF2B5EF4-FFF2-40B4-BE49-F238E27FC236}">
                        <a16:creationId xmlns:a16="http://schemas.microsoft.com/office/drawing/2014/main" id="{B6289F16-5123-7E55-EECA-8CB84AB5FE6A}"/>
                      </a:ext>
                    </a:extLst>
                  </p:cNvPr>
                  <p:cNvSpPr/>
                  <p:nvPr/>
                </p:nvSpPr>
                <p:spPr>
                  <a:xfrm>
                    <a:off x="2263340" y="467229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75" name="Group 74">
              <a:extLst>
                <a:ext uri="{FF2B5EF4-FFF2-40B4-BE49-F238E27FC236}">
                  <a16:creationId xmlns:a16="http://schemas.microsoft.com/office/drawing/2014/main" id="{226BBC90-E83C-0151-B647-6A4BB760DDCA}"/>
                </a:ext>
              </a:extLst>
            </p:cNvPr>
            <p:cNvGrpSpPr/>
            <p:nvPr/>
          </p:nvGrpSpPr>
          <p:grpSpPr>
            <a:xfrm>
              <a:off x="1393580" y="1866699"/>
              <a:ext cx="1854520" cy="1706630"/>
              <a:chOff x="1764092" y="1732153"/>
              <a:chExt cx="2268000" cy="2087139"/>
            </a:xfrm>
          </p:grpSpPr>
          <p:grpSp>
            <p:nvGrpSpPr>
              <p:cNvPr id="76" name="Group 75">
                <a:extLst>
                  <a:ext uri="{FF2B5EF4-FFF2-40B4-BE49-F238E27FC236}">
                    <a16:creationId xmlns:a16="http://schemas.microsoft.com/office/drawing/2014/main" id="{E28E1615-4AED-93BD-07DF-6F1C171E6574}"/>
                  </a:ext>
                </a:extLst>
              </p:cNvPr>
              <p:cNvGrpSpPr>
                <a:grpSpLocks noChangeAspect="1"/>
              </p:cNvGrpSpPr>
              <p:nvPr/>
            </p:nvGrpSpPr>
            <p:grpSpPr>
              <a:xfrm>
                <a:off x="1764092" y="1732153"/>
                <a:ext cx="2268000" cy="2048702"/>
                <a:chOff x="1036320" y="2239962"/>
                <a:chExt cx="1905000" cy="1948528"/>
              </a:xfrm>
              <a:solidFill>
                <a:schemeClr val="tx2">
                  <a:lumMod val="10000"/>
                  <a:lumOff val="90000"/>
                </a:schemeClr>
              </a:solidFill>
            </p:grpSpPr>
            <p:grpSp>
              <p:nvGrpSpPr>
                <p:cNvPr id="83" name="Group 82">
                  <a:extLst>
                    <a:ext uri="{FF2B5EF4-FFF2-40B4-BE49-F238E27FC236}">
                      <a16:creationId xmlns:a16="http://schemas.microsoft.com/office/drawing/2014/main" id="{E5E3AB64-654E-B89F-4EEA-65A1C8629F49}"/>
                    </a:ext>
                  </a:extLst>
                </p:cNvPr>
                <p:cNvGrpSpPr/>
                <p:nvPr/>
              </p:nvGrpSpPr>
              <p:grpSpPr>
                <a:xfrm>
                  <a:off x="1036320" y="2239962"/>
                  <a:ext cx="1905000" cy="972266"/>
                  <a:chOff x="1036320" y="2239962"/>
                  <a:chExt cx="1905000" cy="972266"/>
                </a:xfrm>
                <a:grpFill/>
              </p:grpSpPr>
              <p:grpSp>
                <p:nvGrpSpPr>
                  <p:cNvPr id="166" name="Group 165">
                    <a:extLst>
                      <a:ext uri="{FF2B5EF4-FFF2-40B4-BE49-F238E27FC236}">
                        <a16:creationId xmlns:a16="http://schemas.microsoft.com/office/drawing/2014/main" id="{7E98491B-3736-B501-5DE3-1C20A29BEA17}"/>
                      </a:ext>
                    </a:extLst>
                  </p:cNvPr>
                  <p:cNvGrpSpPr/>
                  <p:nvPr/>
                </p:nvGrpSpPr>
                <p:grpSpPr>
                  <a:xfrm>
                    <a:off x="1036320" y="2239962"/>
                    <a:ext cx="1905000" cy="486796"/>
                    <a:chOff x="1036320" y="2239962"/>
                    <a:chExt cx="1905000" cy="486796"/>
                  </a:xfrm>
                  <a:grpFill/>
                </p:grpSpPr>
                <p:grpSp>
                  <p:nvGrpSpPr>
                    <p:cNvPr id="190" name="Group 189">
                      <a:extLst>
                        <a:ext uri="{FF2B5EF4-FFF2-40B4-BE49-F238E27FC236}">
                          <a16:creationId xmlns:a16="http://schemas.microsoft.com/office/drawing/2014/main" id="{738D981C-0B2B-EADB-679C-27E0BDD3B118}"/>
                        </a:ext>
                      </a:extLst>
                    </p:cNvPr>
                    <p:cNvGrpSpPr/>
                    <p:nvPr/>
                  </p:nvGrpSpPr>
                  <p:grpSpPr>
                    <a:xfrm>
                      <a:off x="1036320" y="2239962"/>
                      <a:ext cx="1905000" cy="244158"/>
                      <a:chOff x="1036320" y="2239962"/>
                      <a:chExt cx="2194560" cy="274638"/>
                    </a:xfrm>
                    <a:grpFill/>
                  </p:grpSpPr>
                  <p:grpSp>
                    <p:nvGrpSpPr>
                      <p:cNvPr id="202" name="Group 201">
                        <a:extLst>
                          <a:ext uri="{FF2B5EF4-FFF2-40B4-BE49-F238E27FC236}">
                            <a16:creationId xmlns:a16="http://schemas.microsoft.com/office/drawing/2014/main" id="{1C627747-23D0-3F7F-B0E6-A1C5C35430E0}"/>
                          </a:ext>
                        </a:extLst>
                      </p:cNvPr>
                      <p:cNvGrpSpPr/>
                      <p:nvPr/>
                    </p:nvGrpSpPr>
                    <p:grpSpPr>
                      <a:xfrm>
                        <a:off x="1036320" y="2240280"/>
                        <a:ext cx="1097280" cy="274320"/>
                        <a:chOff x="1036320" y="2240280"/>
                        <a:chExt cx="1097280" cy="274320"/>
                      </a:xfrm>
                      <a:grpFill/>
                    </p:grpSpPr>
                    <p:sp>
                      <p:nvSpPr>
                        <p:cNvPr id="208" name="Rectangle 207">
                          <a:extLst>
                            <a:ext uri="{FF2B5EF4-FFF2-40B4-BE49-F238E27FC236}">
                              <a16:creationId xmlns:a16="http://schemas.microsoft.com/office/drawing/2014/main" id="{C6CB7E9B-EF03-4EEB-9733-3D84D9DDA815}"/>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9" name="Rectangle 208">
                          <a:extLst>
                            <a:ext uri="{FF2B5EF4-FFF2-40B4-BE49-F238E27FC236}">
                              <a16:creationId xmlns:a16="http://schemas.microsoft.com/office/drawing/2014/main" id="{CE5680F0-A7FF-2D32-7246-01BBA1C403B8}"/>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0" name="Rectangle 209">
                          <a:extLst>
                            <a:ext uri="{FF2B5EF4-FFF2-40B4-BE49-F238E27FC236}">
                              <a16:creationId xmlns:a16="http://schemas.microsoft.com/office/drawing/2014/main" id="{086D416B-C738-D127-E373-EB37A10BCA8F}"/>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1" name="Rectangle 210">
                          <a:extLst>
                            <a:ext uri="{FF2B5EF4-FFF2-40B4-BE49-F238E27FC236}">
                              <a16:creationId xmlns:a16="http://schemas.microsoft.com/office/drawing/2014/main" id="{5DA886B8-3A0C-EEBA-8D14-A739A938D456}"/>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03" name="Group 202">
                        <a:extLst>
                          <a:ext uri="{FF2B5EF4-FFF2-40B4-BE49-F238E27FC236}">
                            <a16:creationId xmlns:a16="http://schemas.microsoft.com/office/drawing/2014/main" id="{9B476E26-F405-7DA9-E30B-57850F5CF326}"/>
                          </a:ext>
                        </a:extLst>
                      </p:cNvPr>
                      <p:cNvGrpSpPr/>
                      <p:nvPr/>
                    </p:nvGrpSpPr>
                    <p:grpSpPr>
                      <a:xfrm>
                        <a:off x="2133600" y="2239962"/>
                        <a:ext cx="1097280" cy="274320"/>
                        <a:chOff x="1036320" y="2240280"/>
                        <a:chExt cx="1097280" cy="274320"/>
                      </a:xfrm>
                      <a:grpFill/>
                    </p:grpSpPr>
                    <p:sp>
                      <p:nvSpPr>
                        <p:cNvPr id="204" name="Rectangle 203">
                          <a:extLst>
                            <a:ext uri="{FF2B5EF4-FFF2-40B4-BE49-F238E27FC236}">
                              <a16:creationId xmlns:a16="http://schemas.microsoft.com/office/drawing/2014/main" id="{3A1BFD0F-5476-E92B-BBF6-CE2F6774FCFE}"/>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5" name="Rectangle 204">
                          <a:extLst>
                            <a:ext uri="{FF2B5EF4-FFF2-40B4-BE49-F238E27FC236}">
                              <a16:creationId xmlns:a16="http://schemas.microsoft.com/office/drawing/2014/main" id="{6E64C169-6D23-0579-7DD9-28C24E66DA4F}"/>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6" name="Rectangle 205">
                          <a:extLst>
                            <a:ext uri="{FF2B5EF4-FFF2-40B4-BE49-F238E27FC236}">
                              <a16:creationId xmlns:a16="http://schemas.microsoft.com/office/drawing/2014/main" id="{FD40F9FF-5C44-631E-5918-73FB7EB432E1}"/>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7" name="Rectangle 206">
                          <a:extLst>
                            <a:ext uri="{FF2B5EF4-FFF2-40B4-BE49-F238E27FC236}">
                              <a16:creationId xmlns:a16="http://schemas.microsoft.com/office/drawing/2014/main" id="{246A0D0D-55EF-E88B-8165-E035E60135A1}"/>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91" name="Group 190">
                      <a:extLst>
                        <a:ext uri="{FF2B5EF4-FFF2-40B4-BE49-F238E27FC236}">
                          <a16:creationId xmlns:a16="http://schemas.microsoft.com/office/drawing/2014/main" id="{3C98ACCD-59CE-473D-1D20-2EF8CAA5A840}"/>
                        </a:ext>
                      </a:extLst>
                    </p:cNvPr>
                    <p:cNvGrpSpPr/>
                    <p:nvPr/>
                  </p:nvGrpSpPr>
                  <p:grpSpPr>
                    <a:xfrm>
                      <a:off x="1036320" y="2482600"/>
                      <a:ext cx="1905000" cy="244158"/>
                      <a:chOff x="1036320" y="2239962"/>
                      <a:chExt cx="2194560" cy="274638"/>
                    </a:xfrm>
                    <a:grpFill/>
                  </p:grpSpPr>
                  <p:grpSp>
                    <p:nvGrpSpPr>
                      <p:cNvPr id="192" name="Group 191">
                        <a:extLst>
                          <a:ext uri="{FF2B5EF4-FFF2-40B4-BE49-F238E27FC236}">
                            <a16:creationId xmlns:a16="http://schemas.microsoft.com/office/drawing/2014/main" id="{BCD0EFF6-57A2-8AC1-70A0-33BBF8246CBC}"/>
                          </a:ext>
                        </a:extLst>
                      </p:cNvPr>
                      <p:cNvGrpSpPr/>
                      <p:nvPr/>
                    </p:nvGrpSpPr>
                    <p:grpSpPr>
                      <a:xfrm>
                        <a:off x="1036320" y="2240280"/>
                        <a:ext cx="1097280" cy="274320"/>
                        <a:chOff x="1036320" y="2240280"/>
                        <a:chExt cx="1097280" cy="274320"/>
                      </a:xfrm>
                      <a:grpFill/>
                    </p:grpSpPr>
                    <p:sp>
                      <p:nvSpPr>
                        <p:cNvPr id="198" name="Rectangle 197">
                          <a:extLst>
                            <a:ext uri="{FF2B5EF4-FFF2-40B4-BE49-F238E27FC236}">
                              <a16:creationId xmlns:a16="http://schemas.microsoft.com/office/drawing/2014/main" id="{4F639E4C-71AE-E95C-03C6-27B5D99D172F}"/>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B72F8DDF-31F1-6BBA-FF57-DFE891B88CFF}"/>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0" name="Rectangle 199">
                          <a:extLst>
                            <a:ext uri="{FF2B5EF4-FFF2-40B4-BE49-F238E27FC236}">
                              <a16:creationId xmlns:a16="http://schemas.microsoft.com/office/drawing/2014/main" id="{7E7C1B04-557F-AE17-3929-BA1EE665DF2F}"/>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1" name="Rectangle 200">
                          <a:extLst>
                            <a:ext uri="{FF2B5EF4-FFF2-40B4-BE49-F238E27FC236}">
                              <a16:creationId xmlns:a16="http://schemas.microsoft.com/office/drawing/2014/main" id="{CB92B845-32F2-5E31-0C56-FE918A09115C}"/>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3" name="Group 192">
                        <a:extLst>
                          <a:ext uri="{FF2B5EF4-FFF2-40B4-BE49-F238E27FC236}">
                            <a16:creationId xmlns:a16="http://schemas.microsoft.com/office/drawing/2014/main" id="{EF7A40B8-6648-5542-0A7C-55B6BC51F540}"/>
                          </a:ext>
                        </a:extLst>
                      </p:cNvPr>
                      <p:cNvGrpSpPr/>
                      <p:nvPr/>
                    </p:nvGrpSpPr>
                    <p:grpSpPr>
                      <a:xfrm>
                        <a:off x="2133600" y="2239962"/>
                        <a:ext cx="1097280" cy="274320"/>
                        <a:chOff x="1036320" y="2240280"/>
                        <a:chExt cx="1097280" cy="274320"/>
                      </a:xfrm>
                      <a:grpFill/>
                    </p:grpSpPr>
                    <p:sp>
                      <p:nvSpPr>
                        <p:cNvPr id="194" name="Rectangle 193">
                          <a:extLst>
                            <a:ext uri="{FF2B5EF4-FFF2-40B4-BE49-F238E27FC236}">
                              <a16:creationId xmlns:a16="http://schemas.microsoft.com/office/drawing/2014/main" id="{03C6A3CA-2D86-8EFC-2BCA-D7C778F1432D}"/>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AE200434-82CD-6616-FA5B-71C066800945}"/>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6" name="Rectangle 195">
                          <a:extLst>
                            <a:ext uri="{FF2B5EF4-FFF2-40B4-BE49-F238E27FC236}">
                              <a16:creationId xmlns:a16="http://schemas.microsoft.com/office/drawing/2014/main" id="{9C7DD0D7-5465-0DF0-A8B7-B95D2FEFFDC6}"/>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7" name="Rectangle 196">
                          <a:extLst>
                            <a:ext uri="{FF2B5EF4-FFF2-40B4-BE49-F238E27FC236}">
                              <a16:creationId xmlns:a16="http://schemas.microsoft.com/office/drawing/2014/main" id="{EE8910A1-67C4-0ACF-6E94-DD2D1CD26E79}"/>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67" name="Group 166">
                    <a:extLst>
                      <a:ext uri="{FF2B5EF4-FFF2-40B4-BE49-F238E27FC236}">
                        <a16:creationId xmlns:a16="http://schemas.microsoft.com/office/drawing/2014/main" id="{878F73E9-BDED-E6AC-ECD8-17A69A2383C9}"/>
                      </a:ext>
                    </a:extLst>
                  </p:cNvPr>
                  <p:cNvGrpSpPr/>
                  <p:nvPr/>
                </p:nvGrpSpPr>
                <p:grpSpPr>
                  <a:xfrm>
                    <a:off x="1036320" y="2725432"/>
                    <a:ext cx="1905000" cy="486796"/>
                    <a:chOff x="1036320" y="2239962"/>
                    <a:chExt cx="1905000" cy="486796"/>
                  </a:xfrm>
                  <a:grpFill/>
                </p:grpSpPr>
                <p:grpSp>
                  <p:nvGrpSpPr>
                    <p:cNvPr id="168" name="Group 167">
                      <a:extLst>
                        <a:ext uri="{FF2B5EF4-FFF2-40B4-BE49-F238E27FC236}">
                          <a16:creationId xmlns:a16="http://schemas.microsoft.com/office/drawing/2014/main" id="{8441C414-DEF9-43E5-202D-4A278AF3A229}"/>
                        </a:ext>
                      </a:extLst>
                    </p:cNvPr>
                    <p:cNvGrpSpPr/>
                    <p:nvPr/>
                  </p:nvGrpSpPr>
                  <p:grpSpPr>
                    <a:xfrm>
                      <a:off x="1036320" y="2239962"/>
                      <a:ext cx="1905000" cy="244158"/>
                      <a:chOff x="1036320" y="2239962"/>
                      <a:chExt cx="2194560" cy="274638"/>
                    </a:xfrm>
                    <a:grpFill/>
                  </p:grpSpPr>
                  <p:grpSp>
                    <p:nvGrpSpPr>
                      <p:cNvPr id="180" name="Group 179">
                        <a:extLst>
                          <a:ext uri="{FF2B5EF4-FFF2-40B4-BE49-F238E27FC236}">
                            <a16:creationId xmlns:a16="http://schemas.microsoft.com/office/drawing/2014/main" id="{6358D79F-D729-2902-4BBB-74C51D9A9D87}"/>
                          </a:ext>
                        </a:extLst>
                      </p:cNvPr>
                      <p:cNvGrpSpPr/>
                      <p:nvPr/>
                    </p:nvGrpSpPr>
                    <p:grpSpPr>
                      <a:xfrm>
                        <a:off x="1036320" y="2240280"/>
                        <a:ext cx="1097280" cy="274320"/>
                        <a:chOff x="1036320" y="2240280"/>
                        <a:chExt cx="1097280" cy="274320"/>
                      </a:xfrm>
                      <a:grpFill/>
                    </p:grpSpPr>
                    <p:sp>
                      <p:nvSpPr>
                        <p:cNvPr id="186" name="Rectangle 185">
                          <a:extLst>
                            <a:ext uri="{FF2B5EF4-FFF2-40B4-BE49-F238E27FC236}">
                              <a16:creationId xmlns:a16="http://schemas.microsoft.com/office/drawing/2014/main" id="{BB0987D4-2BF0-89AB-A747-1BB9C5BC32CE}"/>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7" name="Rectangle 186">
                          <a:extLst>
                            <a:ext uri="{FF2B5EF4-FFF2-40B4-BE49-F238E27FC236}">
                              <a16:creationId xmlns:a16="http://schemas.microsoft.com/office/drawing/2014/main" id="{76D32486-0597-4BEE-47DF-A9FCE6A30BDB}"/>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489F22A4-9616-123D-3568-5F9418C085AE}"/>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BB8CB0F1-7B10-1214-04CC-8C230D1C8423}"/>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1" name="Group 180">
                        <a:extLst>
                          <a:ext uri="{FF2B5EF4-FFF2-40B4-BE49-F238E27FC236}">
                            <a16:creationId xmlns:a16="http://schemas.microsoft.com/office/drawing/2014/main" id="{CFD21DAE-5FA6-DE44-5E66-ECD6760A8481}"/>
                          </a:ext>
                        </a:extLst>
                      </p:cNvPr>
                      <p:cNvGrpSpPr/>
                      <p:nvPr/>
                    </p:nvGrpSpPr>
                    <p:grpSpPr>
                      <a:xfrm>
                        <a:off x="2133600" y="2239962"/>
                        <a:ext cx="1097280" cy="274320"/>
                        <a:chOff x="1036320" y="2240280"/>
                        <a:chExt cx="1097280" cy="274320"/>
                      </a:xfrm>
                      <a:grpFill/>
                    </p:grpSpPr>
                    <p:sp>
                      <p:nvSpPr>
                        <p:cNvPr id="182" name="Rectangle 181">
                          <a:extLst>
                            <a:ext uri="{FF2B5EF4-FFF2-40B4-BE49-F238E27FC236}">
                              <a16:creationId xmlns:a16="http://schemas.microsoft.com/office/drawing/2014/main" id="{C9E08AAF-4929-DD6E-399E-80F622179297}"/>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3" name="Rectangle 182">
                          <a:extLst>
                            <a:ext uri="{FF2B5EF4-FFF2-40B4-BE49-F238E27FC236}">
                              <a16:creationId xmlns:a16="http://schemas.microsoft.com/office/drawing/2014/main" id="{E866D898-AD4B-976A-3DBE-13EF8574F20E}"/>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6C2C1CB3-0F05-B27F-D6B2-A22A08640615}"/>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6C8BBD55-206B-8A70-46D4-0D15C6FE7CFF}"/>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69" name="Group 168">
                      <a:extLst>
                        <a:ext uri="{FF2B5EF4-FFF2-40B4-BE49-F238E27FC236}">
                          <a16:creationId xmlns:a16="http://schemas.microsoft.com/office/drawing/2014/main" id="{9123B7CB-38AC-6C92-5B6E-55A83633F03B}"/>
                        </a:ext>
                      </a:extLst>
                    </p:cNvPr>
                    <p:cNvGrpSpPr/>
                    <p:nvPr/>
                  </p:nvGrpSpPr>
                  <p:grpSpPr>
                    <a:xfrm>
                      <a:off x="1036320" y="2482600"/>
                      <a:ext cx="1905000" cy="244158"/>
                      <a:chOff x="1036320" y="2239962"/>
                      <a:chExt cx="2194560" cy="274638"/>
                    </a:xfrm>
                    <a:grpFill/>
                  </p:grpSpPr>
                  <p:grpSp>
                    <p:nvGrpSpPr>
                      <p:cNvPr id="170" name="Group 169">
                        <a:extLst>
                          <a:ext uri="{FF2B5EF4-FFF2-40B4-BE49-F238E27FC236}">
                            <a16:creationId xmlns:a16="http://schemas.microsoft.com/office/drawing/2014/main" id="{14AB90AB-D308-924C-AB27-5F8088DBED4A}"/>
                          </a:ext>
                        </a:extLst>
                      </p:cNvPr>
                      <p:cNvGrpSpPr/>
                      <p:nvPr/>
                    </p:nvGrpSpPr>
                    <p:grpSpPr>
                      <a:xfrm>
                        <a:off x="1036320" y="2240280"/>
                        <a:ext cx="1097280" cy="274320"/>
                        <a:chOff x="1036320" y="2240280"/>
                        <a:chExt cx="1097280" cy="274320"/>
                      </a:xfrm>
                      <a:grpFill/>
                    </p:grpSpPr>
                    <p:sp>
                      <p:nvSpPr>
                        <p:cNvPr id="176" name="Rectangle 175">
                          <a:extLst>
                            <a:ext uri="{FF2B5EF4-FFF2-40B4-BE49-F238E27FC236}">
                              <a16:creationId xmlns:a16="http://schemas.microsoft.com/office/drawing/2014/main" id="{1F3F9836-B211-5BDD-5C0A-486E2240D1E3}"/>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7" name="Rectangle 176">
                          <a:extLst>
                            <a:ext uri="{FF2B5EF4-FFF2-40B4-BE49-F238E27FC236}">
                              <a16:creationId xmlns:a16="http://schemas.microsoft.com/office/drawing/2014/main" id="{E8702860-95F5-5CE8-18D5-F4F2CC130AA1}"/>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8" name="Rectangle 177">
                          <a:extLst>
                            <a:ext uri="{FF2B5EF4-FFF2-40B4-BE49-F238E27FC236}">
                              <a16:creationId xmlns:a16="http://schemas.microsoft.com/office/drawing/2014/main" id="{2254E613-4222-5E76-54B5-122601EFEE0B}"/>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9" name="Rectangle 178">
                          <a:extLst>
                            <a:ext uri="{FF2B5EF4-FFF2-40B4-BE49-F238E27FC236}">
                              <a16:creationId xmlns:a16="http://schemas.microsoft.com/office/drawing/2014/main" id="{EE48EA3D-1806-4ABC-7D2F-9EAA105CE694}"/>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71" name="Group 170">
                        <a:extLst>
                          <a:ext uri="{FF2B5EF4-FFF2-40B4-BE49-F238E27FC236}">
                            <a16:creationId xmlns:a16="http://schemas.microsoft.com/office/drawing/2014/main" id="{9B6A0FCC-89C2-2FC9-6092-AA96B7E0ACF5}"/>
                          </a:ext>
                        </a:extLst>
                      </p:cNvPr>
                      <p:cNvGrpSpPr/>
                      <p:nvPr/>
                    </p:nvGrpSpPr>
                    <p:grpSpPr>
                      <a:xfrm>
                        <a:off x="2133600" y="2239962"/>
                        <a:ext cx="1097280" cy="274320"/>
                        <a:chOff x="1036320" y="2240280"/>
                        <a:chExt cx="1097280" cy="274320"/>
                      </a:xfrm>
                      <a:grpFill/>
                    </p:grpSpPr>
                    <p:sp>
                      <p:nvSpPr>
                        <p:cNvPr id="172" name="Rectangle 171">
                          <a:extLst>
                            <a:ext uri="{FF2B5EF4-FFF2-40B4-BE49-F238E27FC236}">
                              <a16:creationId xmlns:a16="http://schemas.microsoft.com/office/drawing/2014/main" id="{86EA4BB9-4211-35C5-07C5-851B056EC3DC}"/>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3" name="Rectangle 172">
                          <a:extLst>
                            <a:ext uri="{FF2B5EF4-FFF2-40B4-BE49-F238E27FC236}">
                              <a16:creationId xmlns:a16="http://schemas.microsoft.com/office/drawing/2014/main" id="{9E69D99D-EBC2-2818-DB12-196356E68F3A}"/>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949565CD-B4CD-DA73-8452-49AFE5D6DBA7}"/>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E4C9FACB-88E8-FB73-670D-B50267DB1263}"/>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84" name="Group 83">
                  <a:extLst>
                    <a:ext uri="{FF2B5EF4-FFF2-40B4-BE49-F238E27FC236}">
                      <a16:creationId xmlns:a16="http://schemas.microsoft.com/office/drawing/2014/main" id="{438D931C-AAC8-A7C2-1653-7C680137A04E}"/>
                    </a:ext>
                  </a:extLst>
                </p:cNvPr>
                <p:cNvGrpSpPr/>
                <p:nvPr/>
              </p:nvGrpSpPr>
              <p:grpSpPr>
                <a:xfrm>
                  <a:off x="1036320" y="3216224"/>
                  <a:ext cx="1905000" cy="972266"/>
                  <a:chOff x="1036320" y="2239962"/>
                  <a:chExt cx="1905000" cy="972266"/>
                </a:xfrm>
                <a:grpFill/>
              </p:grpSpPr>
              <p:grpSp>
                <p:nvGrpSpPr>
                  <p:cNvPr id="86" name="Group 85">
                    <a:extLst>
                      <a:ext uri="{FF2B5EF4-FFF2-40B4-BE49-F238E27FC236}">
                        <a16:creationId xmlns:a16="http://schemas.microsoft.com/office/drawing/2014/main" id="{1EB52453-94D3-3D58-C324-E8906C28B576}"/>
                      </a:ext>
                    </a:extLst>
                  </p:cNvPr>
                  <p:cNvGrpSpPr/>
                  <p:nvPr/>
                </p:nvGrpSpPr>
                <p:grpSpPr>
                  <a:xfrm>
                    <a:off x="1036320" y="2239962"/>
                    <a:ext cx="1905000" cy="486796"/>
                    <a:chOff x="1036320" y="2239962"/>
                    <a:chExt cx="1905000" cy="486796"/>
                  </a:xfrm>
                  <a:grpFill/>
                </p:grpSpPr>
                <p:grpSp>
                  <p:nvGrpSpPr>
                    <p:cNvPr id="140" name="Group 139">
                      <a:extLst>
                        <a:ext uri="{FF2B5EF4-FFF2-40B4-BE49-F238E27FC236}">
                          <a16:creationId xmlns:a16="http://schemas.microsoft.com/office/drawing/2014/main" id="{330929A6-8E0E-D0B0-5988-01EDEB215438}"/>
                        </a:ext>
                      </a:extLst>
                    </p:cNvPr>
                    <p:cNvGrpSpPr/>
                    <p:nvPr/>
                  </p:nvGrpSpPr>
                  <p:grpSpPr>
                    <a:xfrm>
                      <a:off x="1036320" y="2239962"/>
                      <a:ext cx="1905000" cy="244158"/>
                      <a:chOff x="1036320" y="2239962"/>
                      <a:chExt cx="2194560" cy="274638"/>
                    </a:xfrm>
                    <a:grpFill/>
                  </p:grpSpPr>
                  <p:grpSp>
                    <p:nvGrpSpPr>
                      <p:cNvPr id="156" name="Group 155">
                        <a:extLst>
                          <a:ext uri="{FF2B5EF4-FFF2-40B4-BE49-F238E27FC236}">
                            <a16:creationId xmlns:a16="http://schemas.microsoft.com/office/drawing/2014/main" id="{9F8F159C-DE0C-D97E-6F35-8564FECB8378}"/>
                          </a:ext>
                        </a:extLst>
                      </p:cNvPr>
                      <p:cNvGrpSpPr/>
                      <p:nvPr/>
                    </p:nvGrpSpPr>
                    <p:grpSpPr>
                      <a:xfrm>
                        <a:off x="1036320" y="2240280"/>
                        <a:ext cx="1097280" cy="274320"/>
                        <a:chOff x="1036320" y="2240280"/>
                        <a:chExt cx="1097280" cy="274320"/>
                      </a:xfrm>
                      <a:grpFill/>
                    </p:grpSpPr>
                    <p:sp>
                      <p:nvSpPr>
                        <p:cNvPr id="162" name="Rectangle 161">
                          <a:extLst>
                            <a:ext uri="{FF2B5EF4-FFF2-40B4-BE49-F238E27FC236}">
                              <a16:creationId xmlns:a16="http://schemas.microsoft.com/office/drawing/2014/main" id="{03D8AA0F-B0D1-51E1-E98E-B2FE3EAF823B}"/>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3" name="Rectangle 162">
                          <a:extLst>
                            <a:ext uri="{FF2B5EF4-FFF2-40B4-BE49-F238E27FC236}">
                              <a16:creationId xmlns:a16="http://schemas.microsoft.com/office/drawing/2014/main" id="{ED938A84-9E83-0F21-71C8-CCA2D9C698F5}"/>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4" name="Rectangle 163">
                          <a:extLst>
                            <a:ext uri="{FF2B5EF4-FFF2-40B4-BE49-F238E27FC236}">
                              <a16:creationId xmlns:a16="http://schemas.microsoft.com/office/drawing/2014/main" id="{B2E63E5F-611F-EB44-19AA-419319BFE546}"/>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5" name="Rectangle 164">
                          <a:extLst>
                            <a:ext uri="{FF2B5EF4-FFF2-40B4-BE49-F238E27FC236}">
                              <a16:creationId xmlns:a16="http://schemas.microsoft.com/office/drawing/2014/main" id="{87AE1375-BAC4-F9E3-B43B-FAD5A81BF7FB}"/>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57" name="Group 156">
                        <a:extLst>
                          <a:ext uri="{FF2B5EF4-FFF2-40B4-BE49-F238E27FC236}">
                            <a16:creationId xmlns:a16="http://schemas.microsoft.com/office/drawing/2014/main" id="{9987E8EB-BBA6-0CF0-193F-D1FF762E75A7}"/>
                          </a:ext>
                        </a:extLst>
                      </p:cNvPr>
                      <p:cNvGrpSpPr/>
                      <p:nvPr/>
                    </p:nvGrpSpPr>
                    <p:grpSpPr>
                      <a:xfrm>
                        <a:off x="2133600" y="2239962"/>
                        <a:ext cx="1097280" cy="274320"/>
                        <a:chOff x="1036320" y="2240280"/>
                        <a:chExt cx="1097280" cy="274320"/>
                      </a:xfrm>
                      <a:grpFill/>
                    </p:grpSpPr>
                    <p:sp>
                      <p:nvSpPr>
                        <p:cNvPr id="158" name="Rectangle 157">
                          <a:extLst>
                            <a:ext uri="{FF2B5EF4-FFF2-40B4-BE49-F238E27FC236}">
                              <a16:creationId xmlns:a16="http://schemas.microsoft.com/office/drawing/2014/main" id="{B0CF3E81-9E30-E81A-DBB4-4B4DF3AA95F4}"/>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9" name="Rectangle 158">
                          <a:extLst>
                            <a:ext uri="{FF2B5EF4-FFF2-40B4-BE49-F238E27FC236}">
                              <a16:creationId xmlns:a16="http://schemas.microsoft.com/office/drawing/2014/main" id="{9F2AD6D4-A2F9-1BEA-BC20-B08D02BA462C}"/>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0" name="Rectangle 159">
                          <a:extLst>
                            <a:ext uri="{FF2B5EF4-FFF2-40B4-BE49-F238E27FC236}">
                              <a16:creationId xmlns:a16="http://schemas.microsoft.com/office/drawing/2014/main" id="{5001BC37-9EF6-E33D-E8D4-D1348A5E87A0}"/>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1" name="Rectangle 160">
                          <a:extLst>
                            <a:ext uri="{FF2B5EF4-FFF2-40B4-BE49-F238E27FC236}">
                              <a16:creationId xmlns:a16="http://schemas.microsoft.com/office/drawing/2014/main" id="{9AE6D2A9-11D8-AC8F-CEA6-9B71299EB726}"/>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45" name="Group 144">
                      <a:extLst>
                        <a:ext uri="{FF2B5EF4-FFF2-40B4-BE49-F238E27FC236}">
                          <a16:creationId xmlns:a16="http://schemas.microsoft.com/office/drawing/2014/main" id="{3630C656-F538-957C-2FDE-5440C1849023}"/>
                        </a:ext>
                      </a:extLst>
                    </p:cNvPr>
                    <p:cNvGrpSpPr/>
                    <p:nvPr/>
                  </p:nvGrpSpPr>
                  <p:grpSpPr>
                    <a:xfrm>
                      <a:off x="1036320" y="2482600"/>
                      <a:ext cx="1905000" cy="244158"/>
                      <a:chOff x="1036320" y="2239962"/>
                      <a:chExt cx="2194560" cy="274638"/>
                    </a:xfrm>
                    <a:grpFill/>
                  </p:grpSpPr>
                  <p:grpSp>
                    <p:nvGrpSpPr>
                      <p:cNvPr id="146" name="Group 145">
                        <a:extLst>
                          <a:ext uri="{FF2B5EF4-FFF2-40B4-BE49-F238E27FC236}">
                            <a16:creationId xmlns:a16="http://schemas.microsoft.com/office/drawing/2014/main" id="{723C1E70-5434-9E9B-E2F8-29EEFE32DEE6}"/>
                          </a:ext>
                        </a:extLst>
                      </p:cNvPr>
                      <p:cNvGrpSpPr/>
                      <p:nvPr/>
                    </p:nvGrpSpPr>
                    <p:grpSpPr>
                      <a:xfrm>
                        <a:off x="1036320" y="2240280"/>
                        <a:ext cx="1097280" cy="274320"/>
                        <a:chOff x="1036320" y="2240280"/>
                        <a:chExt cx="1097280" cy="274320"/>
                      </a:xfrm>
                      <a:grpFill/>
                    </p:grpSpPr>
                    <p:sp>
                      <p:nvSpPr>
                        <p:cNvPr id="152" name="Rectangle 151">
                          <a:extLst>
                            <a:ext uri="{FF2B5EF4-FFF2-40B4-BE49-F238E27FC236}">
                              <a16:creationId xmlns:a16="http://schemas.microsoft.com/office/drawing/2014/main" id="{0E8F11CE-3520-8C22-8BCB-3B24A4F79378}"/>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3" name="Rectangle 152">
                          <a:extLst>
                            <a:ext uri="{FF2B5EF4-FFF2-40B4-BE49-F238E27FC236}">
                              <a16:creationId xmlns:a16="http://schemas.microsoft.com/office/drawing/2014/main" id="{66BF135A-8E19-4ED8-D02C-AA344EB7AE08}"/>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4" name="Rectangle 153">
                          <a:extLst>
                            <a:ext uri="{FF2B5EF4-FFF2-40B4-BE49-F238E27FC236}">
                              <a16:creationId xmlns:a16="http://schemas.microsoft.com/office/drawing/2014/main" id="{F6BDE707-6088-8395-C869-0F5501E0FE56}"/>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5" name="Rectangle 154">
                          <a:extLst>
                            <a:ext uri="{FF2B5EF4-FFF2-40B4-BE49-F238E27FC236}">
                              <a16:creationId xmlns:a16="http://schemas.microsoft.com/office/drawing/2014/main" id="{58E71EBE-DB0E-54E3-9B72-E851B21B505A}"/>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47" name="Group 146">
                        <a:extLst>
                          <a:ext uri="{FF2B5EF4-FFF2-40B4-BE49-F238E27FC236}">
                            <a16:creationId xmlns:a16="http://schemas.microsoft.com/office/drawing/2014/main" id="{8ECAD776-50F2-BCBD-0718-AB5CDB0CEF3B}"/>
                          </a:ext>
                        </a:extLst>
                      </p:cNvPr>
                      <p:cNvGrpSpPr/>
                      <p:nvPr/>
                    </p:nvGrpSpPr>
                    <p:grpSpPr>
                      <a:xfrm>
                        <a:off x="2133600" y="2239962"/>
                        <a:ext cx="1097280" cy="274320"/>
                        <a:chOff x="1036320" y="2240280"/>
                        <a:chExt cx="1097280" cy="274320"/>
                      </a:xfrm>
                      <a:grpFill/>
                    </p:grpSpPr>
                    <p:sp>
                      <p:nvSpPr>
                        <p:cNvPr id="148" name="Rectangle 147">
                          <a:extLst>
                            <a:ext uri="{FF2B5EF4-FFF2-40B4-BE49-F238E27FC236}">
                              <a16:creationId xmlns:a16="http://schemas.microsoft.com/office/drawing/2014/main" id="{CAD63CE2-E727-2050-D375-0791858817AD}"/>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785312DA-FA94-F939-98CA-3EC664E81BF6}"/>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0" name="Rectangle 149">
                          <a:extLst>
                            <a:ext uri="{FF2B5EF4-FFF2-40B4-BE49-F238E27FC236}">
                              <a16:creationId xmlns:a16="http://schemas.microsoft.com/office/drawing/2014/main" id="{7B0D3BF0-42B9-F98D-68AB-12B6109F9680}"/>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1" name="Rectangle 150">
                          <a:extLst>
                            <a:ext uri="{FF2B5EF4-FFF2-40B4-BE49-F238E27FC236}">
                              <a16:creationId xmlns:a16="http://schemas.microsoft.com/office/drawing/2014/main" id="{398130E6-ABF5-5E04-BDFA-5A45EB963EC5}"/>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87" name="Group 86">
                    <a:extLst>
                      <a:ext uri="{FF2B5EF4-FFF2-40B4-BE49-F238E27FC236}">
                        <a16:creationId xmlns:a16="http://schemas.microsoft.com/office/drawing/2014/main" id="{F5FE5B97-5289-277D-876D-A8B4C1DD9C04}"/>
                      </a:ext>
                    </a:extLst>
                  </p:cNvPr>
                  <p:cNvGrpSpPr/>
                  <p:nvPr/>
                </p:nvGrpSpPr>
                <p:grpSpPr>
                  <a:xfrm>
                    <a:off x="1036320" y="2725432"/>
                    <a:ext cx="1905000" cy="486796"/>
                    <a:chOff x="1036320" y="2239962"/>
                    <a:chExt cx="1905000" cy="486796"/>
                  </a:xfrm>
                  <a:grpFill/>
                </p:grpSpPr>
                <p:grpSp>
                  <p:nvGrpSpPr>
                    <p:cNvPr id="89" name="Group 88">
                      <a:extLst>
                        <a:ext uri="{FF2B5EF4-FFF2-40B4-BE49-F238E27FC236}">
                          <a16:creationId xmlns:a16="http://schemas.microsoft.com/office/drawing/2014/main" id="{ACE90605-5D51-528E-C281-B6CF89DF05C5}"/>
                        </a:ext>
                      </a:extLst>
                    </p:cNvPr>
                    <p:cNvGrpSpPr/>
                    <p:nvPr/>
                  </p:nvGrpSpPr>
                  <p:grpSpPr>
                    <a:xfrm>
                      <a:off x="1036320" y="2239962"/>
                      <a:ext cx="1905000" cy="244158"/>
                      <a:chOff x="1036320" y="2239962"/>
                      <a:chExt cx="2194560" cy="274638"/>
                    </a:xfrm>
                    <a:grpFill/>
                  </p:grpSpPr>
                  <p:grpSp>
                    <p:nvGrpSpPr>
                      <p:cNvPr id="109" name="Group 108">
                        <a:extLst>
                          <a:ext uri="{FF2B5EF4-FFF2-40B4-BE49-F238E27FC236}">
                            <a16:creationId xmlns:a16="http://schemas.microsoft.com/office/drawing/2014/main" id="{239B64E8-64B2-DFF0-575F-78F97A3C6C28}"/>
                          </a:ext>
                        </a:extLst>
                      </p:cNvPr>
                      <p:cNvGrpSpPr/>
                      <p:nvPr/>
                    </p:nvGrpSpPr>
                    <p:grpSpPr>
                      <a:xfrm>
                        <a:off x="1036320" y="2240280"/>
                        <a:ext cx="1097280" cy="274320"/>
                        <a:chOff x="1036320" y="2240280"/>
                        <a:chExt cx="1097280" cy="274320"/>
                      </a:xfrm>
                      <a:grpFill/>
                    </p:grpSpPr>
                    <p:sp>
                      <p:nvSpPr>
                        <p:cNvPr id="117" name="Rectangle 116">
                          <a:extLst>
                            <a:ext uri="{FF2B5EF4-FFF2-40B4-BE49-F238E27FC236}">
                              <a16:creationId xmlns:a16="http://schemas.microsoft.com/office/drawing/2014/main" id="{C12313CF-D677-F468-D69E-D8E168DF0E5D}"/>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 name="Rectangle 118">
                          <a:extLst>
                            <a:ext uri="{FF2B5EF4-FFF2-40B4-BE49-F238E27FC236}">
                              <a16:creationId xmlns:a16="http://schemas.microsoft.com/office/drawing/2014/main" id="{E6788D36-24CD-716B-CD2F-21A4CD61DD46}"/>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DE510AA0-E98C-6C77-D3F5-E05CED4F0E90}"/>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9" name="Rectangle 138">
                          <a:extLst>
                            <a:ext uri="{FF2B5EF4-FFF2-40B4-BE49-F238E27FC236}">
                              <a16:creationId xmlns:a16="http://schemas.microsoft.com/office/drawing/2014/main" id="{44B6035B-13A4-DFF3-0934-8478B140B8CD}"/>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2" name="Group 111">
                        <a:extLst>
                          <a:ext uri="{FF2B5EF4-FFF2-40B4-BE49-F238E27FC236}">
                            <a16:creationId xmlns:a16="http://schemas.microsoft.com/office/drawing/2014/main" id="{F2C187E4-5B00-68EB-7C83-BC1710C6EEF8}"/>
                          </a:ext>
                        </a:extLst>
                      </p:cNvPr>
                      <p:cNvGrpSpPr/>
                      <p:nvPr/>
                    </p:nvGrpSpPr>
                    <p:grpSpPr>
                      <a:xfrm>
                        <a:off x="2133600" y="2239962"/>
                        <a:ext cx="1097280" cy="274320"/>
                        <a:chOff x="1036320" y="2240280"/>
                        <a:chExt cx="1097280" cy="274320"/>
                      </a:xfrm>
                      <a:grpFill/>
                    </p:grpSpPr>
                    <p:sp>
                      <p:nvSpPr>
                        <p:cNvPr id="113" name="Rectangle 112">
                          <a:extLst>
                            <a:ext uri="{FF2B5EF4-FFF2-40B4-BE49-F238E27FC236}">
                              <a16:creationId xmlns:a16="http://schemas.microsoft.com/office/drawing/2014/main" id="{EED398D2-1ABC-5F13-EA6B-8D67B99108CC}"/>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 name="Rectangle 113">
                          <a:extLst>
                            <a:ext uri="{FF2B5EF4-FFF2-40B4-BE49-F238E27FC236}">
                              <a16:creationId xmlns:a16="http://schemas.microsoft.com/office/drawing/2014/main" id="{44BB32EF-0388-CD42-DE7F-E7C7D3BD7928}"/>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 name="Rectangle 114">
                          <a:extLst>
                            <a:ext uri="{FF2B5EF4-FFF2-40B4-BE49-F238E27FC236}">
                              <a16:creationId xmlns:a16="http://schemas.microsoft.com/office/drawing/2014/main" id="{EAB07326-0125-39D3-65A0-9ECCDF711579}"/>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6" name="Rectangle 115">
                          <a:extLst>
                            <a:ext uri="{FF2B5EF4-FFF2-40B4-BE49-F238E27FC236}">
                              <a16:creationId xmlns:a16="http://schemas.microsoft.com/office/drawing/2014/main" id="{C12BB19D-2636-B528-916D-A21E6900A028}"/>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90" name="Group 89">
                      <a:extLst>
                        <a:ext uri="{FF2B5EF4-FFF2-40B4-BE49-F238E27FC236}">
                          <a16:creationId xmlns:a16="http://schemas.microsoft.com/office/drawing/2014/main" id="{A3B70644-57AB-44E8-F1CB-6296FBB2BC1F}"/>
                        </a:ext>
                      </a:extLst>
                    </p:cNvPr>
                    <p:cNvGrpSpPr/>
                    <p:nvPr/>
                  </p:nvGrpSpPr>
                  <p:grpSpPr>
                    <a:xfrm>
                      <a:off x="1036320" y="2482600"/>
                      <a:ext cx="1905000" cy="244158"/>
                      <a:chOff x="1036320" y="2239962"/>
                      <a:chExt cx="2194560" cy="274638"/>
                    </a:xfrm>
                    <a:grpFill/>
                  </p:grpSpPr>
                  <p:grpSp>
                    <p:nvGrpSpPr>
                      <p:cNvPr id="92" name="Group 91">
                        <a:extLst>
                          <a:ext uri="{FF2B5EF4-FFF2-40B4-BE49-F238E27FC236}">
                            <a16:creationId xmlns:a16="http://schemas.microsoft.com/office/drawing/2014/main" id="{9E2A41D2-D54A-6805-065D-803C435733E0}"/>
                          </a:ext>
                        </a:extLst>
                      </p:cNvPr>
                      <p:cNvGrpSpPr/>
                      <p:nvPr/>
                    </p:nvGrpSpPr>
                    <p:grpSpPr>
                      <a:xfrm>
                        <a:off x="1036320" y="2240280"/>
                        <a:ext cx="1097280" cy="274320"/>
                        <a:chOff x="1036320" y="2240280"/>
                        <a:chExt cx="1097280" cy="274320"/>
                      </a:xfrm>
                      <a:grpFill/>
                    </p:grpSpPr>
                    <p:sp>
                      <p:nvSpPr>
                        <p:cNvPr id="105" name="Rectangle 104">
                          <a:extLst>
                            <a:ext uri="{FF2B5EF4-FFF2-40B4-BE49-F238E27FC236}">
                              <a16:creationId xmlns:a16="http://schemas.microsoft.com/office/drawing/2014/main" id="{D02CFD6D-881D-848C-8DED-DE843ED25369}"/>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6" name="Rectangle 105">
                          <a:extLst>
                            <a:ext uri="{FF2B5EF4-FFF2-40B4-BE49-F238E27FC236}">
                              <a16:creationId xmlns:a16="http://schemas.microsoft.com/office/drawing/2014/main" id="{8DF57D3F-40F6-02D0-964D-B5CDC16393C7}"/>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7" name="Rectangle 106">
                          <a:extLst>
                            <a:ext uri="{FF2B5EF4-FFF2-40B4-BE49-F238E27FC236}">
                              <a16:creationId xmlns:a16="http://schemas.microsoft.com/office/drawing/2014/main" id="{77FE9724-A3EB-EDB3-9F40-AE6109049C5C}"/>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 name="Rectangle 107">
                          <a:extLst>
                            <a:ext uri="{FF2B5EF4-FFF2-40B4-BE49-F238E27FC236}">
                              <a16:creationId xmlns:a16="http://schemas.microsoft.com/office/drawing/2014/main" id="{8C27017E-7D82-F5B4-3CFB-F7C9688AC161}"/>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93" name="Group 92">
                        <a:extLst>
                          <a:ext uri="{FF2B5EF4-FFF2-40B4-BE49-F238E27FC236}">
                            <a16:creationId xmlns:a16="http://schemas.microsoft.com/office/drawing/2014/main" id="{4401281F-2109-3CA0-68CA-8C7ACE7E0999}"/>
                          </a:ext>
                        </a:extLst>
                      </p:cNvPr>
                      <p:cNvGrpSpPr/>
                      <p:nvPr/>
                    </p:nvGrpSpPr>
                    <p:grpSpPr>
                      <a:xfrm>
                        <a:off x="2133600" y="2239962"/>
                        <a:ext cx="1097280" cy="274320"/>
                        <a:chOff x="1036320" y="2240280"/>
                        <a:chExt cx="1097280" cy="274320"/>
                      </a:xfrm>
                      <a:grpFill/>
                    </p:grpSpPr>
                    <p:sp>
                      <p:nvSpPr>
                        <p:cNvPr id="95" name="Rectangle 94">
                          <a:extLst>
                            <a:ext uri="{FF2B5EF4-FFF2-40B4-BE49-F238E27FC236}">
                              <a16:creationId xmlns:a16="http://schemas.microsoft.com/office/drawing/2014/main" id="{E21382A3-3781-63BC-5F0E-EB112D65E847}"/>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6" name="Rectangle 95">
                          <a:extLst>
                            <a:ext uri="{FF2B5EF4-FFF2-40B4-BE49-F238E27FC236}">
                              <a16:creationId xmlns:a16="http://schemas.microsoft.com/office/drawing/2014/main" id="{684B735A-0DC6-2EA5-3D69-94F3614DA8B0}"/>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3" name="Rectangle 102">
                          <a:extLst>
                            <a:ext uri="{FF2B5EF4-FFF2-40B4-BE49-F238E27FC236}">
                              <a16:creationId xmlns:a16="http://schemas.microsoft.com/office/drawing/2014/main" id="{AD0004ED-D752-3B5F-F917-58AF03B3AD8C}"/>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4" name="Rectangle 103">
                          <a:extLst>
                            <a:ext uri="{FF2B5EF4-FFF2-40B4-BE49-F238E27FC236}">
                              <a16:creationId xmlns:a16="http://schemas.microsoft.com/office/drawing/2014/main" id="{AB6B85D2-40B5-C0A2-69F6-B2EFCEB258C5}"/>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sp>
            <p:nvSpPr>
              <p:cNvPr id="77" name="TextBox 76">
                <a:extLst>
                  <a:ext uri="{FF2B5EF4-FFF2-40B4-BE49-F238E27FC236}">
                    <a16:creationId xmlns:a16="http://schemas.microsoft.com/office/drawing/2014/main" id="{FB6D1316-C4A9-E495-7565-E8C3F3598197}"/>
                  </a:ext>
                </a:extLst>
              </p:cNvPr>
              <p:cNvSpPr txBox="1"/>
              <p:nvPr/>
            </p:nvSpPr>
            <p:spPr>
              <a:xfrm>
                <a:off x="2253623" y="1750873"/>
                <a:ext cx="1317785" cy="519430"/>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1</a:t>
                </a:r>
              </a:p>
            </p:txBody>
          </p:sp>
          <p:sp>
            <p:nvSpPr>
              <p:cNvPr id="78" name="TextBox 77">
                <a:extLst>
                  <a:ext uri="{FF2B5EF4-FFF2-40B4-BE49-F238E27FC236}">
                    <a16:creationId xmlns:a16="http://schemas.microsoft.com/office/drawing/2014/main" id="{00EAAF25-FE6C-8948-9417-6D1B43502924}"/>
                  </a:ext>
                </a:extLst>
              </p:cNvPr>
              <p:cNvSpPr txBox="1"/>
              <p:nvPr/>
            </p:nvSpPr>
            <p:spPr>
              <a:xfrm>
                <a:off x="2253623" y="2249478"/>
                <a:ext cx="1317785" cy="519430"/>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2</a:t>
                </a:r>
              </a:p>
            </p:txBody>
          </p:sp>
          <p:sp>
            <p:nvSpPr>
              <p:cNvPr id="81" name="TextBox 80">
                <a:extLst>
                  <a:ext uri="{FF2B5EF4-FFF2-40B4-BE49-F238E27FC236}">
                    <a16:creationId xmlns:a16="http://schemas.microsoft.com/office/drawing/2014/main" id="{415F1F70-A698-308C-2E72-5C8B86D8471B}"/>
                  </a:ext>
                </a:extLst>
              </p:cNvPr>
              <p:cNvSpPr txBox="1"/>
              <p:nvPr/>
            </p:nvSpPr>
            <p:spPr>
              <a:xfrm>
                <a:off x="2253623" y="2766559"/>
                <a:ext cx="1317785" cy="519430"/>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3</a:t>
                </a:r>
              </a:p>
            </p:txBody>
          </p:sp>
          <p:sp>
            <p:nvSpPr>
              <p:cNvPr id="82" name="TextBox 81">
                <a:extLst>
                  <a:ext uri="{FF2B5EF4-FFF2-40B4-BE49-F238E27FC236}">
                    <a16:creationId xmlns:a16="http://schemas.microsoft.com/office/drawing/2014/main" id="{968F5425-F55C-6F49-2C8D-220D93E6DF75}"/>
                  </a:ext>
                </a:extLst>
              </p:cNvPr>
              <p:cNvSpPr txBox="1"/>
              <p:nvPr/>
            </p:nvSpPr>
            <p:spPr>
              <a:xfrm>
                <a:off x="2253623" y="3299862"/>
                <a:ext cx="1317785" cy="519430"/>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4</a:t>
                </a:r>
              </a:p>
            </p:txBody>
          </p:sp>
        </p:grpSp>
      </p:grpSp>
      <p:grpSp>
        <p:nvGrpSpPr>
          <p:cNvPr id="260" name="Group 259">
            <a:extLst>
              <a:ext uri="{FF2B5EF4-FFF2-40B4-BE49-F238E27FC236}">
                <a16:creationId xmlns:a16="http://schemas.microsoft.com/office/drawing/2014/main" id="{16C583CE-BC51-137B-FE0E-A393D7EC2200}"/>
              </a:ext>
            </a:extLst>
          </p:cNvPr>
          <p:cNvGrpSpPr/>
          <p:nvPr/>
        </p:nvGrpSpPr>
        <p:grpSpPr>
          <a:xfrm>
            <a:off x="233160" y="4380786"/>
            <a:ext cx="4053315" cy="2120006"/>
            <a:chOff x="315258" y="4461376"/>
            <a:chExt cx="4957032" cy="2592680"/>
          </a:xfrm>
        </p:grpSpPr>
        <p:sp>
          <p:nvSpPr>
            <p:cNvPr id="261" name="TextBox 260">
              <a:extLst>
                <a:ext uri="{FF2B5EF4-FFF2-40B4-BE49-F238E27FC236}">
                  <a16:creationId xmlns:a16="http://schemas.microsoft.com/office/drawing/2014/main" id="{F7B57215-A033-C0FF-F0FE-B8A5FD6C074A}"/>
                </a:ext>
              </a:extLst>
            </p:cNvPr>
            <p:cNvSpPr txBox="1"/>
            <p:nvPr/>
          </p:nvSpPr>
          <p:spPr>
            <a:xfrm>
              <a:off x="315258" y="5586103"/>
              <a:ext cx="4957032" cy="1467953"/>
            </a:xfrm>
            <a:prstGeom prst="rect">
              <a:avLst/>
            </a:prstGeom>
            <a:noFill/>
          </p:spPr>
          <p:txBody>
            <a:bodyPr wrap="square" rtlCol="0">
              <a:spAutoFit/>
            </a:bodyPr>
            <a:lstStyle/>
            <a:p>
              <a:pPr algn="ctr"/>
              <a:r>
                <a:rPr lang="en-GB" sz="2400" dirty="0">
                  <a:solidFill>
                    <a:schemeClr val="tx1">
                      <a:lumMod val="85000"/>
                      <a:lumOff val="15000"/>
                    </a:schemeClr>
                  </a:solidFill>
                  <a:latin typeface="Trebuchet MS" panose="020B0703020202090204" pitchFamily="34" charset="0"/>
                </a:rPr>
                <a:t>perform the </a:t>
              </a:r>
              <a:r>
                <a:rPr lang="en-GB" sz="2400" dirty="0">
                  <a:solidFill>
                    <a:schemeClr val="accent4"/>
                  </a:solidFill>
                  <a:latin typeface="Trebuchet MS" panose="020B0703020202090204" pitchFamily="34" charset="0"/>
                </a:rPr>
                <a:t>complete</a:t>
              </a:r>
              <a:r>
                <a:rPr lang="en-GB" sz="2400" dirty="0">
                  <a:solidFill>
                    <a:schemeClr val="tx1">
                      <a:lumMod val="85000"/>
                      <a:lumOff val="15000"/>
                    </a:schemeClr>
                  </a:solidFill>
                  <a:latin typeface="Trebuchet MS" panose="020B0703020202090204" pitchFamily="34" charset="0"/>
                </a:rPr>
                <a:t> </a:t>
              </a:r>
            </a:p>
            <a:p>
              <a:pPr algn="ctr"/>
              <a:r>
                <a:rPr lang="en-GB" sz="2400" dirty="0" err="1">
                  <a:solidFill>
                    <a:schemeClr val="tx1">
                      <a:lumMod val="85000"/>
                      <a:lumOff val="15000"/>
                    </a:schemeClr>
                  </a:solidFill>
                  <a:latin typeface="Trebuchet MS" panose="020B0703020202090204" pitchFamily="34" charset="0"/>
                </a:rPr>
                <a:t>SpMV</a:t>
              </a:r>
              <a:r>
                <a:rPr lang="en-GB" sz="2400" dirty="0">
                  <a:solidFill>
                    <a:schemeClr val="tx1">
                      <a:lumMod val="85000"/>
                      <a:lumOff val="15000"/>
                    </a:schemeClr>
                  </a:solidFill>
                  <a:latin typeface="Trebuchet MS" panose="020B0703020202090204" pitchFamily="34" charset="0"/>
                </a:rPr>
                <a:t> computation</a:t>
              </a:r>
            </a:p>
            <a:p>
              <a:pPr algn="ctr"/>
              <a:r>
                <a:rPr lang="en-GB" sz="2400" dirty="0">
                  <a:solidFill>
                    <a:schemeClr val="accent4"/>
                  </a:solidFill>
                  <a:latin typeface="Trebuchet MS" panose="020B0703020202090204" pitchFamily="34" charset="0"/>
                </a:rPr>
                <a:t>only</a:t>
              </a:r>
              <a:r>
                <a:rPr lang="en-GB" sz="2400" dirty="0">
                  <a:solidFill>
                    <a:schemeClr val="tx1">
                      <a:lumMod val="85000"/>
                      <a:lumOff val="15000"/>
                    </a:schemeClr>
                  </a:solidFill>
                  <a:latin typeface="Trebuchet MS" panose="020B0703020202090204" pitchFamily="34" charset="0"/>
                </a:rPr>
                <a:t> on PIM cores</a:t>
              </a:r>
              <a:endParaRPr lang="en-GR" sz="2400" dirty="0">
                <a:solidFill>
                  <a:schemeClr val="tx1">
                    <a:lumMod val="85000"/>
                    <a:lumOff val="15000"/>
                  </a:schemeClr>
                </a:solidFill>
                <a:latin typeface="Trebuchet MS" panose="020B0703020202090204" pitchFamily="34" charset="0"/>
              </a:endParaRPr>
            </a:p>
          </p:txBody>
        </p:sp>
        <p:sp>
          <p:nvSpPr>
            <p:cNvPr id="262" name="Right Arrow 261">
              <a:extLst>
                <a:ext uri="{FF2B5EF4-FFF2-40B4-BE49-F238E27FC236}">
                  <a16:creationId xmlns:a16="http://schemas.microsoft.com/office/drawing/2014/main" id="{79056E8E-C1EA-BAF8-5B0F-7EE5DCBDFD0F}"/>
                </a:ext>
              </a:extLst>
            </p:cNvPr>
            <p:cNvSpPr/>
            <p:nvPr/>
          </p:nvSpPr>
          <p:spPr>
            <a:xfrm rot="5400000">
              <a:off x="2371397" y="4785376"/>
              <a:ext cx="1008000" cy="360000"/>
            </a:xfrm>
            <a:prstGeom prst="rightArrow">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63" name="TextBox 262">
            <a:extLst>
              <a:ext uri="{FF2B5EF4-FFF2-40B4-BE49-F238E27FC236}">
                <a16:creationId xmlns:a16="http://schemas.microsoft.com/office/drawing/2014/main" id="{57F13666-7A0E-FBA6-DB39-F2242E725642}"/>
              </a:ext>
            </a:extLst>
          </p:cNvPr>
          <p:cNvSpPr txBox="1"/>
          <p:nvPr/>
        </p:nvSpPr>
        <p:spPr>
          <a:xfrm>
            <a:off x="5307413" y="1712427"/>
            <a:ext cx="2860374" cy="492443"/>
          </a:xfrm>
          <a:prstGeom prst="rect">
            <a:avLst/>
          </a:prstGeom>
          <a:noFill/>
        </p:spPr>
        <p:txBody>
          <a:bodyPr wrap="square" rtlCol="0">
            <a:spAutoFit/>
          </a:bodyPr>
          <a:lstStyle/>
          <a:p>
            <a:pPr algn="ctr"/>
            <a:r>
              <a:rPr lang="en-GB" sz="2600" dirty="0">
                <a:solidFill>
                  <a:schemeClr val="tx1">
                    <a:lumMod val="85000"/>
                    <a:lumOff val="15000"/>
                  </a:schemeClr>
                </a:solidFill>
                <a:latin typeface="Trebuchet MS" panose="020B0703020202090204" pitchFamily="34" charset="0"/>
              </a:rPr>
              <a:t>2D Partitioning</a:t>
            </a:r>
            <a:endParaRPr lang="en-GR" sz="2600" dirty="0">
              <a:solidFill>
                <a:schemeClr val="tx1">
                  <a:lumMod val="85000"/>
                  <a:lumOff val="15000"/>
                </a:schemeClr>
              </a:solidFill>
              <a:latin typeface="Trebuchet MS" panose="020B0703020202090204" pitchFamily="34" charset="0"/>
            </a:endParaRPr>
          </a:p>
        </p:txBody>
      </p:sp>
      <p:grpSp>
        <p:nvGrpSpPr>
          <p:cNvPr id="264" name="Group 263">
            <a:extLst>
              <a:ext uri="{FF2B5EF4-FFF2-40B4-BE49-F238E27FC236}">
                <a16:creationId xmlns:a16="http://schemas.microsoft.com/office/drawing/2014/main" id="{2756D26D-80EB-64B6-9E99-6BC0ECBD59E8}"/>
              </a:ext>
            </a:extLst>
          </p:cNvPr>
          <p:cNvGrpSpPr/>
          <p:nvPr/>
        </p:nvGrpSpPr>
        <p:grpSpPr>
          <a:xfrm>
            <a:off x="4806415" y="2229922"/>
            <a:ext cx="4011150" cy="2148517"/>
            <a:chOff x="4845109" y="1693838"/>
            <a:chExt cx="4011150" cy="2148517"/>
          </a:xfrm>
        </p:grpSpPr>
        <p:grpSp>
          <p:nvGrpSpPr>
            <p:cNvPr id="265" name="Group 264">
              <a:extLst>
                <a:ext uri="{FF2B5EF4-FFF2-40B4-BE49-F238E27FC236}">
                  <a16:creationId xmlns:a16="http://schemas.microsoft.com/office/drawing/2014/main" id="{640E40D7-D119-3853-A1F6-362F405D30C6}"/>
                </a:ext>
              </a:extLst>
            </p:cNvPr>
            <p:cNvGrpSpPr/>
            <p:nvPr/>
          </p:nvGrpSpPr>
          <p:grpSpPr>
            <a:xfrm>
              <a:off x="8152560" y="1693838"/>
              <a:ext cx="703699" cy="2148517"/>
              <a:chOff x="10200166" y="4213360"/>
              <a:chExt cx="801521" cy="2447183"/>
            </a:xfrm>
          </p:grpSpPr>
          <p:sp>
            <p:nvSpPr>
              <p:cNvPr id="393" name="TextBox 392">
                <a:extLst>
                  <a:ext uri="{FF2B5EF4-FFF2-40B4-BE49-F238E27FC236}">
                    <a16:creationId xmlns:a16="http://schemas.microsoft.com/office/drawing/2014/main" id="{BA0BECF7-7861-1878-E910-9F05DFC0CC32}"/>
                  </a:ext>
                </a:extLst>
              </p:cNvPr>
              <p:cNvSpPr txBox="1"/>
              <p:nvPr/>
            </p:nvSpPr>
            <p:spPr>
              <a:xfrm rot="16200000">
                <a:off x="9550230" y="5209087"/>
                <a:ext cx="2447183" cy="455730"/>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2x</a:t>
                </a:r>
                <a:r>
                  <a:rPr lang="en-GB" sz="2000" dirty="0">
                    <a:latin typeface="Trebuchet MS" panose="020B0703020202090204" pitchFamily="34" charset="0"/>
                  </a:rPr>
                  <a:t> o</a:t>
                </a:r>
                <a:r>
                  <a:rPr lang="en-GR" sz="2000" dirty="0">
                    <a:latin typeface="Trebuchet MS" panose="020B0703020202090204" pitchFamily="34" charset="0"/>
                  </a:rPr>
                  <a:t>utput vector</a:t>
                </a:r>
              </a:p>
            </p:txBody>
          </p:sp>
          <p:grpSp>
            <p:nvGrpSpPr>
              <p:cNvPr id="394" name="Group 393">
                <a:extLst>
                  <a:ext uri="{FF2B5EF4-FFF2-40B4-BE49-F238E27FC236}">
                    <a16:creationId xmlns:a16="http://schemas.microsoft.com/office/drawing/2014/main" id="{8E5418F3-6C44-2B67-964D-4EBC2A17D63C}"/>
                  </a:ext>
                </a:extLst>
              </p:cNvPr>
              <p:cNvGrpSpPr/>
              <p:nvPr/>
            </p:nvGrpSpPr>
            <p:grpSpPr>
              <a:xfrm>
                <a:off x="10200166" y="4392487"/>
                <a:ext cx="355395" cy="2226563"/>
                <a:chOff x="10200166" y="4392487"/>
                <a:chExt cx="355395" cy="2226563"/>
              </a:xfrm>
            </p:grpSpPr>
            <p:grpSp>
              <p:nvGrpSpPr>
                <p:cNvPr id="395" name="Group 394">
                  <a:extLst>
                    <a:ext uri="{FF2B5EF4-FFF2-40B4-BE49-F238E27FC236}">
                      <a16:creationId xmlns:a16="http://schemas.microsoft.com/office/drawing/2014/main" id="{71FACA2E-DCD6-F185-8D06-999FE6380C1B}"/>
                    </a:ext>
                  </a:extLst>
                </p:cNvPr>
                <p:cNvGrpSpPr/>
                <p:nvPr/>
              </p:nvGrpSpPr>
              <p:grpSpPr>
                <a:xfrm>
                  <a:off x="10200166" y="4392487"/>
                  <a:ext cx="355395" cy="1093087"/>
                  <a:chOff x="10200166" y="4392487"/>
                  <a:chExt cx="355395" cy="1093087"/>
                </a:xfrm>
              </p:grpSpPr>
              <p:grpSp>
                <p:nvGrpSpPr>
                  <p:cNvPr id="407" name="Group 406">
                    <a:extLst>
                      <a:ext uri="{FF2B5EF4-FFF2-40B4-BE49-F238E27FC236}">
                        <a16:creationId xmlns:a16="http://schemas.microsoft.com/office/drawing/2014/main" id="{8D1D34D5-3287-4F62-916C-F779220E1C4F}"/>
                      </a:ext>
                    </a:extLst>
                  </p:cNvPr>
                  <p:cNvGrpSpPr>
                    <a:grpSpLocks noChangeAspect="1"/>
                  </p:cNvGrpSpPr>
                  <p:nvPr/>
                </p:nvGrpSpPr>
                <p:grpSpPr>
                  <a:xfrm rot="5400000">
                    <a:off x="9900330" y="4764207"/>
                    <a:ext cx="1026952" cy="283511"/>
                    <a:chOff x="687454" y="4672530"/>
                    <a:chExt cx="902179" cy="234000"/>
                  </a:xfrm>
                  <a:solidFill>
                    <a:schemeClr val="accent5">
                      <a:lumMod val="20000"/>
                      <a:lumOff val="80000"/>
                    </a:schemeClr>
                  </a:solidFill>
                </p:grpSpPr>
                <p:sp>
                  <p:nvSpPr>
                    <p:cNvPr id="413" name="Rectangle 412">
                      <a:extLst>
                        <a:ext uri="{FF2B5EF4-FFF2-40B4-BE49-F238E27FC236}">
                          <a16:creationId xmlns:a16="http://schemas.microsoft.com/office/drawing/2014/main" id="{A5A96A6B-179E-1A50-D3BA-C66B19B47CEE}"/>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4" name="Rectangle 413">
                      <a:extLst>
                        <a:ext uri="{FF2B5EF4-FFF2-40B4-BE49-F238E27FC236}">
                          <a16:creationId xmlns:a16="http://schemas.microsoft.com/office/drawing/2014/main" id="{33E2DFF1-BEC1-62F4-7C06-B3E13A835F7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5" name="Rectangle 414">
                      <a:extLst>
                        <a:ext uri="{FF2B5EF4-FFF2-40B4-BE49-F238E27FC236}">
                          <a16:creationId xmlns:a16="http://schemas.microsoft.com/office/drawing/2014/main" id="{756D526C-0251-C8F1-9049-584AFAB176A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6" name="Rectangle 415">
                      <a:extLst>
                        <a:ext uri="{FF2B5EF4-FFF2-40B4-BE49-F238E27FC236}">
                          <a16:creationId xmlns:a16="http://schemas.microsoft.com/office/drawing/2014/main" id="{C982E275-6656-BB63-E57C-AFD98BE86B6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08" name="Group 407">
                    <a:extLst>
                      <a:ext uri="{FF2B5EF4-FFF2-40B4-BE49-F238E27FC236}">
                        <a16:creationId xmlns:a16="http://schemas.microsoft.com/office/drawing/2014/main" id="{F83CD5F5-C4DB-4DB9-380D-CA0BDF876FAA}"/>
                      </a:ext>
                    </a:extLst>
                  </p:cNvPr>
                  <p:cNvGrpSpPr>
                    <a:grpSpLocks noChangeAspect="1"/>
                  </p:cNvGrpSpPr>
                  <p:nvPr/>
                </p:nvGrpSpPr>
                <p:grpSpPr>
                  <a:xfrm rot="5400000">
                    <a:off x="9828446" y="4830342"/>
                    <a:ext cx="1026952" cy="283511"/>
                    <a:chOff x="687454" y="4672530"/>
                    <a:chExt cx="902179" cy="234000"/>
                  </a:xfrm>
                  <a:solidFill>
                    <a:schemeClr val="accent5">
                      <a:lumMod val="20000"/>
                      <a:lumOff val="80000"/>
                    </a:schemeClr>
                  </a:solidFill>
                </p:grpSpPr>
                <p:sp>
                  <p:nvSpPr>
                    <p:cNvPr id="409" name="Rectangle 408">
                      <a:extLst>
                        <a:ext uri="{FF2B5EF4-FFF2-40B4-BE49-F238E27FC236}">
                          <a16:creationId xmlns:a16="http://schemas.microsoft.com/office/drawing/2014/main" id="{DE65E83D-834E-9808-C4C2-80BC17BBFC09}"/>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0" name="Rectangle 409">
                      <a:extLst>
                        <a:ext uri="{FF2B5EF4-FFF2-40B4-BE49-F238E27FC236}">
                          <a16:creationId xmlns:a16="http://schemas.microsoft.com/office/drawing/2014/main" id="{8880F1E8-F7EC-2143-2472-42A56DDB5A54}"/>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1" name="Rectangle 410">
                      <a:extLst>
                        <a:ext uri="{FF2B5EF4-FFF2-40B4-BE49-F238E27FC236}">
                          <a16:creationId xmlns:a16="http://schemas.microsoft.com/office/drawing/2014/main" id="{B7CC88E3-AED9-939F-44FB-1F000A7E4E46}"/>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2" name="Rectangle 411">
                      <a:extLst>
                        <a:ext uri="{FF2B5EF4-FFF2-40B4-BE49-F238E27FC236}">
                          <a16:creationId xmlns:a16="http://schemas.microsoft.com/office/drawing/2014/main" id="{AFD577E5-D8D7-DF6D-F2B4-87D61871F0E8}"/>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96" name="Group 395">
                  <a:extLst>
                    <a:ext uri="{FF2B5EF4-FFF2-40B4-BE49-F238E27FC236}">
                      <a16:creationId xmlns:a16="http://schemas.microsoft.com/office/drawing/2014/main" id="{4BE21EBA-1151-D6F8-F633-DB2C698ED4BC}"/>
                    </a:ext>
                  </a:extLst>
                </p:cNvPr>
                <p:cNvGrpSpPr/>
                <p:nvPr/>
              </p:nvGrpSpPr>
              <p:grpSpPr>
                <a:xfrm>
                  <a:off x="10200166" y="5525963"/>
                  <a:ext cx="355395" cy="1093087"/>
                  <a:chOff x="10200166" y="4392487"/>
                  <a:chExt cx="355395" cy="1093087"/>
                </a:xfrm>
              </p:grpSpPr>
              <p:grpSp>
                <p:nvGrpSpPr>
                  <p:cNvPr id="397" name="Group 396">
                    <a:extLst>
                      <a:ext uri="{FF2B5EF4-FFF2-40B4-BE49-F238E27FC236}">
                        <a16:creationId xmlns:a16="http://schemas.microsoft.com/office/drawing/2014/main" id="{DFDBB108-781B-5462-FE15-F03F9F08051F}"/>
                      </a:ext>
                    </a:extLst>
                  </p:cNvPr>
                  <p:cNvGrpSpPr>
                    <a:grpSpLocks noChangeAspect="1"/>
                  </p:cNvGrpSpPr>
                  <p:nvPr/>
                </p:nvGrpSpPr>
                <p:grpSpPr>
                  <a:xfrm rot="5400000">
                    <a:off x="9900330" y="4764207"/>
                    <a:ext cx="1026952" cy="283511"/>
                    <a:chOff x="687454" y="4672530"/>
                    <a:chExt cx="902179" cy="234000"/>
                  </a:xfrm>
                  <a:solidFill>
                    <a:schemeClr val="accent5">
                      <a:lumMod val="20000"/>
                      <a:lumOff val="80000"/>
                    </a:schemeClr>
                  </a:solidFill>
                </p:grpSpPr>
                <p:sp>
                  <p:nvSpPr>
                    <p:cNvPr id="403" name="Rectangle 402">
                      <a:extLst>
                        <a:ext uri="{FF2B5EF4-FFF2-40B4-BE49-F238E27FC236}">
                          <a16:creationId xmlns:a16="http://schemas.microsoft.com/office/drawing/2014/main" id="{D67261AB-242E-F25C-CEEA-404F2C8B63B4}"/>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4" name="Rectangle 403">
                      <a:extLst>
                        <a:ext uri="{FF2B5EF4-FFF2-40B4-BE49-F238E27FC236}">
                          <a16:creationId xmlns:a16="http://schemas.microsoft.com/office/drawing/2014/main" id="{781E32D6-38B0-CC77-DA58-9A4000E76F5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5" name="Rectangle 404">
                      <a:extLst>
                        <a:ext uri="{FF2B5EF4-FFF2-40B4-BE49-F238E27FC236}">
                          <a16:creationId xmlns:a16="http://schemas.microsoft.com/office/drawing/2014/main" id="{A1747B50-0830-25DC-FE3F-C4FE6F8E18B3}"/>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6" name="Rectangle 405">
                      <a:extLst>
                        <a:ext uri="{FF2B5EF4-FFF2-40B4-BE49-F238E27FC236}">
                          <a16:creationId xmlns:a16="http://schemas.microsoft.com/office/drawing/2014/main" id="{FA1088EA-8574-5DCF-BBCD-8D2FD96C1ED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98" name="Group 397">
                    <a:extLst>
                      <a:ext uri="{FF2B5EF4-FFF2-40B4-BE49-F238E27FC236}">
                        <a16:creationId xmlns:a16="http://schemas.microsoft.com/office/drawing/2014/main" id="{612A954B-3597-6E04-93E9-03E74C67503D}"/>
                      </a:ext>
                    </a:extLst>
                  </p:cNvPr>
                  <p:cNvGrpSpPr>
                    <a:grpSpLocks noChangeAspect="1"/>
                  </p:cNvGrpSpPr>
                  <p:nvPr/>
                </p:nvGrpSpPr>
                <p:grpSpPr>
                  <a:xfrm rot="5400000">
                    <a:off x="9828446" y="4830342"/>
                    <a:ext cx="1026952" cy="283511"/>
                    <a:chOff x="687454" y="4672530"/>
                    <a:chExt cx="902179" cy="234000"/>
                  </a:xfrm>
                  <a:solidFill>
                    <a:schemeClr val="accent5">
                      <a:lumMod val="20000"/>
                      <a:lumOff val="80000"/>
                    </a:schemeClr>
                  </a:solidFill>
                </p:grpSpPr>
                <p:sp>
                  <p:nvSpPr>
                    <p:cNvPr id="399" name="Rectangle 398">
                      <a:extLst>
                        <a:ext uri="{FF2B5EF4-FFF2-40B4-BE49-F238E27FC236}">
                          <a16:creationId xmlns:a16="http://schemas.microsoft.com/office/drawing/2014/main" id="{9D314127-1990-848C-8C06-2BBDA87E8192}"/>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0" name="Rectangle 399">
                      <a:extLst>
                        <a:ext uri="{FF2B5EF4-FFF2-40B4-BE49-F238E27FC236}">
                          <a16:creationId xmlns:a16="http://schemas.microsoft.com/office/drawing/2014/main" id="{FE333D67-0908-2AD2-E5CB-56461D20836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1" name="Rectangle 400">
                      <a:extLst>
                        <a:ext uri="{FF2B5EF4-FFF2-40B4-BE49-F238E27FC236}">
                          <a16:creationId xmlns:a16="http://schemas.microsoft.com/office/drawing/2014/main" id="{81033566-6C8F-ED66-8102-39A931FEB34F}"/>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2" name="Rectangle 401">
                      <a:extLst>
                        <a:ext uri="{FF2B5EF4-FFF2-40B4-BE49-F238E27FC236}">
                          <a16:creationId xmlns:a16="http://schemas.microsoft.com/office/drawing/2014/main" id="{6E677B6D-569A-7625-2A6C-08BBF5BA3F8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sp>
          <p:nvSpPr>
            <p:cNvPr id="266" name="TextBox 265">
              <a:extLst>
                <a:ext uri="{FF2B5EF4-FFF2-40B4-BE49-F238E27FC236}">
                  <a16:creationId xmlns:a16="http://schemas.microsoft.com/office/drawing/2014/main" id="{DC02A829-4031-B4C3-C2A2-BA3FA2294F08}"/>
                </a:ext>
              </a:extLst>
            </p:cNvPr>
            <p:cNvSpPr txBox="1"/>
            <p:nvPr/>
          </p:nvSpPr>
          <p:spPr>
            <a:xfrm>
              <a:off x="7750832" y="2459068"/>
              <a:ext cx="240840" cy="584775"/>
            </a:xfrm>
            <a:prstGeom prst="rect">
              <a:avLst/>
            </a:prstGeom>
            <a:noFill/>
          </p:spPr>
          <p:txBody>
            <a:bodyPr wrap="square" rtlCol="0">
              <a:spAutoFit/>
            </a:bodyPr>
            <a:lstStyle/>
            <a:p>
              <a:r>
                <a:rPr lang="en-GR" sz="3200" dirty="0">
                  <a:solidFill>
                    <a:schemeClr val="tx1">
                      <a:lumMod val="85000"/>
                      <a:lumOff val="15000"/>
                    </a:schemeClr>
                  </a:solidFill>
                  <a:latin typeface="Trebuchet MS" panose="020B0703020202090204" pitchFamily="34" charset="0"/>
                </a:rPr>
                <a:t>=</a:t>
              </a:r>
              <a:endParaRPr lang="en-GR" sz="2400" dirty="0">
                <a:solidFill>
                  <a:schemeClr val="tx1">
                    <a:lumMod val="85000"/>
                    <a:lumOff val="15000"/>
                  </a:schemeClr>
                </a:solidFill>
                <a:latin typeface="Trebuchet MS" panose="020B0703020202090204" pitchFamily="34" charset="0"/>
              </a:endParaRPr>
            </a:p>
          </p:txBody>
        </p:sp>
        <p:grpSp>
          <p:nvGrpSpPr>
            <p:cNvPr id="267" name="Group 266">
              <a:extLst>
                <a:ext uri="{FF2B5EF4-FFF2-40B4-BE49-F238E27FC236}">
                  <a16:creationId xmlns:a16="http://schemas.microsoft.com/office/drawing/2014/main" id="{6D0E5628-EBF9-432F-425E-AF8EB03088A0}"/>
                </a:ext>
              </a:extLst>
            </p:cNvPr>
            <p:cNvGrpSpPr/>
            <p:nvPr/>
          </p:nvGrpSpPr>
          <p:grpSpPr>
            <a:xfrm>
              <a:off x="4845109" y="1824277"/>
              <a:ext cx="703213" cy="1959078"/>
              <a:chOff x="3911241" y="4308510"/>
              <a:chExt cx="800967" cy="2231410"/>
            </a:xfrm>
          </p:grpSpPr>
          <p:sp>
            <p:nvSpPr>
              <p:cNvPr id="370" name="TextBox 369">
                <a:extLst>
                  <a:ext uri="{FF2B5EF4-FFF2-40B4-BE49-F238E27FC236}">
                    <a16:creationId xmlns:a16="http://schemas.microsoft.com/office/drawing/2014/main" id="{07C67DF1-A46B-D4EE-43A8-770221CDF003}"/>
                  </a:ext>
                </a:extLst>
              </p:cNvPr>
              <p:cNvSpPr txBox="1"/>
              <p:nvPr/>
            </p:nvSpPr>
            <p:spPr>
              <a:xfrm rot="16200000">
                <a:off x="3370828" y="5198539"/>
                <a:ext cx="2227032" cy="45572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2x</a:t>
                </a:r>
                <a:r>
                  <a:rPr lang="en-GB" sz="2000" dirty="0">
                    <a:latin typeface="Trebuchet MS" panose="020B0703020202090204" pitchFamily="34" charset="0"/>
                  </a:rPr>
                  <a:t> input</a:t>
                </a:r>
                <a:r>
                  <a:rPr lang="en-GR" sz="2000" dirty="0">
                    <a:latin typeface="Trebuchet MS" panose="020B0703020202090204" pitchFamily="34" charset="0"/>
                  </a:rPr>
                  <a:t> vector</a:t>
                </a:r>
              </a:p>
            </p:txBody>
          </p:sp>
          <p:grpSp>
            <p:nvGrpSpPr>
              <p:cNvPr id="371" name="Group 370">
                <a:extLst>
                  <a:ext uri="{FF2B5EF4-FFF2-40B4-BE49-F238E27FC236}">
                    <a16:creationId xmlns:a16="http://schemas.microsoft.com/office/drawing/2014/main" id="{F1A4EDA1-E5E8-7845-8187-18EFFE200284}"/>
                  </a:ext>
                </a:extLst>
              </p:cNvPr>
              <p:cNvGrpSpPr/>
              <p:nvPr/>
            </p:nvGrpSpPr>
            <p:grpSpPr>
              <a:xfrm>
                <a:off x="3911241" y="4308510"/>
                <a:ext cx="355400" cy="1093087"/>
                <a:chOff x="3947185" y="4308510"/>
                <a:chExt cx="355400" cy="1093087"/>
              </a:xfrm>
            </p:grpSpPr>
            <p:grpSp>
              <p:nvGrpSpPr>
                <p:cNvPr id="383" name="Group 382">
                  <a:extLst>
                    <a:ext uri="{FF2B5EF4-FFF2-40B4-BE49-F238E27FC236}">
                      <a16:creationId xmlns:a16="http://schemas.microsoft.com/office/drawing/2014/main" id="{68BDDD37-FDC0-A70B-2AF0-0D63711AC98F}"/>
                    </a:ext>
                  </a:extLst>
                </p:cNvPr>
                <p:cNvGrpSpPr>
                  <a:grpSpLocks noChangeAspect="1"/>
                </p:cNvGrpSpPr>
                <p:nvPr/>
              </p:nvGrpSpPr>
              <p:grpSpPr>
                <a:xfrm rot="5400000">
                  <a:off x="3647354" y="4680230"/>
                  <a:ext cx="1026952" cy="283511"/>
                  <a:chOff x="687454" y="4672530"/>
                  <a:chExt cx="902179" cy="234000"/>
                </a:xfrm>
                <a:solidFill>
                  <a:schemeClr val="accent1">
                    <a:lumMod val="20000"/>
                    <a:lumOff val="80000"/>
                  </a:schemeClr>
                </a:solidFill>
              </p:grpSpPr>
              <p:sp>
                <p:nvSpPr>
                  <p:cNvPr id="389" name="Rectangle 388">
                    <a:extLst>
                      <a:ext uri="{FF2B5EF4-FFF2-40B4-BE49-F238E27FC236}">
                        <a16:creationId xmlns:a16="http://schemas.microsoft.com/office/drawing/2014/main" id="{4AE87404-C1B2-04A5-7EE8-1CE4375FE1B7}"/>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0" name="Rectangle 389">
                    <a:extLst>
                      <a:ext uri="{FF2B5EF4-FFF2-40B4-BE49-F238E27FC236}">
                        <a16:creationId xmlns:a16="http://schemas.microsoft.com/office/drawing/2014/main" id="{68348C7C-2CE3-C51A-D2B3-1769A7E4711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1" name="Rectangle 390">
                    <a:extLst>
                      <a:ext uri="{FF2B5EF4-FFF2-40B4-BE49-F238E27FC236}">
                        <a16:creationId xmlns:a16="http://schemas.microsoft.com/office/drawing/2014/main" id="{9FFAD140-52A6-4C1B-BC5F-93FCC64FC95B}"/>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2" name="Rectangle 391">
                    <a:extLst>
                      <a:ext uri="{FF2B5EF4-FFF2-40B4-BE49-F238E27FC236}">
                        <a16:creationId xmlns:a16="http://schemas.microsoft.com/office/drawing/2014/main" id="{2249D38E-6541-0D1D-AF11-7BBC1D4B79ED}"/>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84" name="Group 383">
                  <a:extLst>
                    <a:ext uri="{FF2B5EF4-FFF2-40B4-BE49-F238E27FC236}">
                      <a16:creationId xmlns:a16="http://schemas.microsoft.com/office/drawing/2014/main" id="{C98C015E-9937-A62F-FBC2-9278ADFE185A}"/>
                    </a:ext>
                  </a:extLst>
                </p:cNvPr>
                <p:cNvGrpSpPr>
                  <a:grpSpLocks noChangeAspect="1"/>
                </p:cNvGrpSpPr>
                <p:nvPr/>
              </p:nvGrpSpPr>
              <p:grpSpPr>
                <a:xfrm rot="5400000">
                  <a:off x="3575465" y="4746365"/>
                  <a:ext cx="1026952" cy="283511"/>
                  <a:chOff x="687454" y="4672530"/>
                  <a:chExt cx="902179" cy="234000"/>
                </a:xfrm>
                <a:solidFill>
                  <a:schemeClr val="accent1">
                    <a:lumMod val="20000"/>
                    <a:lumOff val="80000"/>
                  </a:schemeClr>
                </a:solidFill>
              </p:grpSpPr>
              <p:sp>
                <p:nvSpPr>
                  <p:cNvPr id="385" name="Rectangle 384">
                    <a:extLst>
                      <a:ext uri="{FF2B5EF4-FFF2-40B4-BE49-F238E27FC236}">
                        <a16:creationId xmlns:a16="http://schemas.microsoft.com/office/drawing/2014/main" id="{C9489895-18C6-7AA4-AA18-3A75A5724848}"/>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6" name="Rectangle 385">
                    <a:extLst>
                      <a:ext uri="{FF2B5EF4-FFF2-40B4-BE49-F238E27FC236}">
                        <a16:creationId xmlns:a16="http://schemas.microsoft.com/office/drawing/2014/main" id="{182CDD28-23CF-C724-13E9-0E3FB79DEA7C}"/>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7" name="Rectangle 386">
                    <a:extLst>
                      <a:ext uri="{FF2B5EF4-FFF2-40B4-BE49-F238E27FC236}">
                        <a16:creationId xmlns:a16="http://schemas.microsoft.com/office/drawing/2014/main" id="{17ED98B8-E5D9-E01D-C903-1C6F9EC907E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8" name="Rectangle 387">
                    <a:extLst>
                      <a:ext uri="{FF2B5EF4-FFF2-40B4-BE49-F238E27FC236}">
                        <a16:creationId xmlns:a16="http://schemas.microsoft.com/office/drawing/2014/main" id="{7C7F848C-13DD-1F94-0F58-74193A6925B9}"/>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72" name="Group 371">
                <a:extLst>
                  <a:ext uri="{FF2B5EF4-FFF2-40B4-BE49-F238E27FC236}">
                    <a16:creationId xmlns:a16="http://schemas.microsoft.com/office/drawing/2014/main" id="{34BCCBB9-B68B-9C38-042B-8EEC12F06104}"/>
                  </a:ext>
                </a:extLst>
              </p:cNvPr>
              <p:cNvGrpSpPr/>
              <p:nvPr/>
            </p:nvGrpSpPr>
            <p:grpSpPr>
              <a:xfrm>
                <a:off x="3911241" y="5445577"/>
                <a:ext cx="355400" cy="1093087"/>
                <a:chOff x="3947185" y="4308510"/>
                <a:chExt cx="355400" cy="1093087"/>
              </a:xfrm>
            </p:grpSpPr>
            <p:grpSp>
              <p:nvGrpSpPr>
                <p:cNvPr id="373" name="Group 372">
                  <a:extLst>
                    <a:ext uri="{FF2B5EF4-FFF2-40B4-BE49-F238E27FC236}">
                      <a16:creationId xmlns:a16="http://schemas.microsoft.com/office/drawing/2014/main" id="{774D799C-3542-4E8C-1C22-73792C341E32}"/>
                    </a:ext>
                  </a:extLst>
                </p:cNvPr>
                <p:cNvGrpSpPr>
                  <a:grpSpLocks noChangeAspect="1"/>
                </p:cNvGrpSpPr>
                <p:nvPr/>
              </p:nvGrpSpPr>
              <p:grpSpPr>
                <a:xfrm rot="5400000">
                  <a:off x="3647354" y="4680230"/>
                  <a:ext cx="1026952" cy="283511"/>
                  <a:chOff x="687454" y="4672530"/>
                  <a:chExt cx="902179" cy="234000"/>
                </a:xfrm>
                <a:solidFill>
                  <a:schemeClr val="accent1">
                    <a:lumMod val="20000"/>
                    <a:lumOff val="80000"/>
                  </a:schemeClr>
                </a:solidFill>
              </p:grpSpPr>
              <p:sp>
                <p:nvSpPr>
                  <p:cNvPr id="379" name="Rectangle 378">
                    <a:extLst>
                      <a:ext uri="{FF2B5EF4-FFF2-40B4-BE49-F238E27FC236}">
                        <a16:creationId xmlns:a16="http://schemas.microsoft.com/office/drawing/2014/main" id="{1E9F9BA9-FABB-D634-B159-450773A23DC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0" name="Rectangle 379">
                    <a:extLst>
                      <a:ext uri="{FF2B5EF4-FFF2-40B4-BE49-F238E27FC236}">
                        <a16:creationId xmlns:a16="http://schemas.microsoft.com/office/drawing/2014/main" id="{E757F355-5AD4-40B1-2757-9B90FB88B5D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1" name="Rectangle 380">
                    <a:extLst>
                      <a:ext uri="{FF2B5EF4-FFF2-40B4-BE49-F238E27FC236}">
                        <a16:creationId xmlns:a16="http://schemas.microsoft.com/office/drawing/2014/main" id="{058D9E06-8B9C-B0B5-F922-8D75D8AB00A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2" name="Rectangle 381">
                    <a:extLst>
                      <a:ext uri="{FF2B5EF4-FFF2-40B4-BE49-F238E27FC236}">
                        <a16:creationId xmlns:a16="http://schemas.microsoft.com/office/drawing/2014/main" id="{373FC2E6-AB61-9C34-CA81-427CDFFF1794}"/>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74" name="Group 373">
                  <a:extLst>
                    <a:ext uri="{FF2B5EF4-FFF2-40B4-BE49-F238E27FC236}">
                      <a16:creationId xmlns:a16="http://schemas.microsoft.com/office/drawing/2014/main" id="{5C994450-494F-534D-9ED7-81AA2C16A09B}"/>
                    </a:ext>
                  </a:extLst>
                </p:cNvPr>
                <p:cNvGrpSpPr>
                  <a:grpSpLocks noChangeAspect="1"/>
                </p:cNvGrpSpPr>
                <p:nvPr/>
              </p:nvGrpSpPr>
              <p:grpSpPr>
                <a:xfrm rot="5400000">
                  <a:off x="3575465" y="4746365"/>
                  <a:ext cx="1026952" cy="283511"/>
                  <a:chOff x="687454" y="4672530"/>
                  <a:chExt cx="902179" cy="234000"/>
                </a:xfrm>
                <a:solidFill>
                  <a:schemeClr val="accent1">
                    <a:lumMod val="20000"/>
                    <a:lumOff val="80000"/>
                  </a:schemeClr>
                </a:solidFill>
              </p:grpSpPr>
              <p:sp>
                <p:nvSpPr>
                  <p:cNvPr id="375" name="Rectangle 374">
                    <a:extLst>
                      <a:ext uri="{FF2B5EF4-FFF2-40B4-BE49-F238E27FC236}">
                        <a16:creationId xmlns:a16="http://schemas.microsoft.com/office/drawing/2014/main" id="{215BB36A-5717-3599-6600-0E8837E46236}"/>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6" name="Rectangle 375">
                    <a:extLst>
                      <a:ext uri="{FF2B5EF4-FFF2-40B4-BE49-F238E27FC236}">
                        <a16:creationId xmlns:a16="http://schemas.microsoft.com/office/drawing/2014/main" id="{CA3C9BAC-7F5B-E97B-1A18-0E84C7121AE7}"/>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7" name="Rectangle 376">
                    <a:extLst>
                      <a:ext uri="{FF2B5EF4-FFF2-40B4-BE49-F238E27FC236}">
                        <a16:creationId xmlns:a16="http://schemas.microsoft.com/office/drawing/2014/main" id="{646489E7-E6C6-4AE8-03EF-4AAA085E30CD}"/>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8" name="Rectangle 377">
                    <a:extLst>
                      <a:ext uri="{FF2B5EF4-FFF2-40B4-BE49-F238E27FC236}">
                        <a16:creationId xmlns:a16="http://schemas.microsoft.com/office/drawing/2014/main" id="{1F0C6C98-16AA-B7CE-2011-D8B85A37BEAF}"/>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sp>
          <p:nvSpPr>
            <p:cNvPr id="268" name="TextBox 267">
              <a:extLst>
                <a:ext uri="{FF2B5EF4-FFF2-40B4-BE49-F238E27FC236}">
                  <a16:creationId xmlns:a16="http://schemas.microsoft.com/office/drawing/2014/main" id="{8155B3D0-49D8-20B0-DCE6-B4C8F70A7287}"/>
                </a:ext>
              </a:extLst>
            </p:cNvPr>
            <p:cNvSpPr txBox="1"/>
            <p:nvPr/>
          </p:nvSpPr>
          <p:spPr>
            <a:xfrm>
              <a:off x="5412884" y="2561006"/>
              <a:ext cx="240840" cy="584775"/>
            </a:xfrm>
            <a:prstGeom prst="rect">
              <a:avLst/>
            </a:prstGeom>
            <a:noFill/>
          </p:spPr>
          <p:txBody>
            <a:bodyPr wrap="square" rtlCol="0">
              <a:spAutoFit/>
            </a:bodyPr>
            <a:lstStyle/>
            <a:p>
              <a:r>
                <a:rPr lang="en-GR" sz="3200" dirty="0">
                  <a:solidFill>
                    <a:schemeClr val="tx1">
                      <a:lumMod val="85000"/>
                      <a:lumOff val="15000"/>
                    </a:schemeClr>
                  </a:solidFill>
                  <a:latin typeface="Trebuchet MS" panose="020B0703020202090204" pitchFamily="34" charset="0"/>
                </a:rPr>
                <a:t>*</a:t>
              </a:r>
              <a:endParaRPr lang="en-GR" sz="2400" dirty="0">
                <a:solidFill>
                  <a:schemeClr val="tx1">
                    <a:lumMod val="85000"/>
                    <a:lumOff val="15000"/>
                  </a:schemeClr>
                </a:solidFill>
                <a:latin typeface="Trebuchet MS" panose="020B0703020202090204" pitchFamily="34" charset="0"/>
              </a:endParaRPr>
            </a:p>
          </p:txBody>
        </p:sp>
        <p:grpSp>
          <p:nvGrpSpPr>
            <p:cNvPr id="269" name="Group 268">
              <a:extLst>
                <a:ext uri="{FF2B5EF4-FFF2-40B4-BE49-F238E27FC236}">
                  <a16:creationId xmlns:a16="http://schemas.microsoft.com/office/drawing/2014/main" id="{C2BBDA23-9C24-46AD-48C0-7BBDFB1E89E4}"/>
                </a:ext>
              </a:extLst>
            </p:cNvPr>
            <p:cNvGrpSpPr/>
            <p:nvPr/>
          </p:nvGrpSpPr>
          <p:grpSpPr>
            <a:xfrm>
              <a:off x="5715719" y="1910581"/>
              <a:ext cx="2084612" cy="1798669"/>
              <a:chOff x="5221673" y="4391455"/>
              <a:chExt cx="2374395" cy="2048702"/>
            </a:xfrm>
          </p:grpSpPr>
          <p:grpSp>
            <p:nvGrpSpPr>
              <p:cNvPr id="270" name="Group 269">
                <a:extLst>
                  <a:ext uri="{FF2B5EF4-FFF2-40B4-BE49-F238E27FC236}">
                    <a16:creationId xmlns:a16="http://schemas.microsoft.com/office/drawing/2014/main" id="{3B01F9F2-E711-5DC8-7F9C-29A51A2AE46C}"/>
                  </a:ext>
                </a:extLst>
              </p:cNvPr>
              <p:cNvGrpSpPr>
                <a:grpSpLocks noChangeAspect="1"/>
              </p:cNvGrpSpPr>
              <p:nvPr/>
            </p:nvGrpSpPr>
            <p:grpSpPr>
              <a:xfrm>
                <a:off x="5272066" y="4391455"/>
                <a:ext cx="2268000" cy="2048702"/>
                <a:chOff x="1036320" y="2239962"/>
                <a:chExt cx="1905000" cy="1948528"/>
              </a:xfrm>
              <a:solidFill>
                <a:schemeClr val="tx2">
                  <a:lumMod val="10000"/>
                  <a:lumOff val="90000"/>
                </a:schemeClr>
              </a:solidFill>
            </p:grpSpPr>
            <p:grpSp>
              <p:nvGrpSpPr>
                <p:cNvPr id="276" name="Group 275">
                  <a:extLst>
                    <a:ext uri="{FF2B5EF4-FFF2-40B4-BE49-F238E27FC236}">
                      <a16:creationId xmlns:a16="http://schemas.microsoft.com/office/drawing/2014/main" id="{4AC1A04A-B8FA-1A43-1167-63B0855E311A}"/>
                    </a:ext>
                  </a:extLst>
                </p:cNvPr>
                <p:cNvGrpSpPr/>
                <p:nvPr/>
              </p:nvGrpSpPr>
              <p:grpSpPr>
                <a:xfrm>
                  <a:off x="1036320" y="2239962"/>
                  <a:ext cx="1905000" cy="972266"/>
                  <a:chOff x="1036320" y="2239962"/>
                  <a:chExt cx="1905000" cy="972266"/>
                </a:xfrm>
                <a:grpFill/>
              </p:grpSpPr>
              <p:grpSp>
                <p:nvGrpSpPr>
                  <p:cNvPr id="324" name="Group 323">
                    <a:extLst>
                      <a:ext uri="{FF2B5EF4-FFF2-40B4-BE49-F238E27FC236}">
                        <a16:creationId xmlns:a16="http://schemas.microsoft.com/office/drawing/2014/main" id="{2647C621-3F55-F9B9-EBFE-FB004A49A525}"/>
                      </a:ext>
                    </a:extLst>
                  </p:cNvPr>
                  <p:cNvGrpSpPr/>
                  <p:nvPr/>
                </p:nvGrpSpPr>
                <p:grpSpPr>
                  <a:xfrm>
                    <a:off x="1036320" y="2239962"/>
                    <a:ext cx="1905000" cy="486796"/>
                    <a:chOff x="1036320" y="2239962"/>
                    <a:chExt cx="1905000" cy="486796"/>
                  </a:xfrm>
                  <a:grpFill/>
                </p:grpSpPr>
                <p:grpSp>
                  <p:nvGrpSpPr>
                    <p:cNvPr id="348" name="Group 347">
                      <a:extLst>
                        <a:ext uri="{FF2B5EF4-FFF2-40B4-BE49-F238E27FC236}">
                          <a16:creationId xmlns:a16="http://schemas.microsoft.com/office/drawing/2014/main" id="{61798303-C272-D050-86D9-E57B83E83227}"/>
                        </a:ext>
                      </a:extLst>
                    </p:cNvPr>
                    <p:cNvGrpSpPr/>
                    <p:nvPr/>
                  </p:nvGrpSpPr>
                  <p:grpSpPr>
                    <a:xfrm>
                      <a:off x="1036320" y="2239962"/>
                      <a:ext cx="1905000" cy="244158"/>
                      <a:chOff x="1036320" y="2239962"/>
                      <a:chExt cx="2194560" cy="274638"/>
                    </a:xfrm>
                    <a:grpFill/>
                  </p:grpSpPr>
                  <p:grpSp>
                    <p:nvGrpSpPr>
                      <p:cNvPr id="360" name="Group 359">
                        <a:extLst>
                          <a:ext uri="{FF2B5EF4-FFF2-40B4-BE49-F238E27FC236}">
                            <a16:creationId xmlns:a16="http://schemas.microsoft.com/office/drawing/2014/main" id="{0B8D6E51-E66C-43C2-94BE-6D30C845442D}"/>
                          </a:ext>
                        </a:extLst>
                      </p:cNvPr>
                      <p:cNvGrpSpPr/>
                      <p:nvPr/>
                    </p:nvGrpSpPr>
                    <p:grpSpPr>
                      <a:xfrm>
                        <a:off x="1036320" y="2240280"/>
                        <a:ext cx="1097280" cy="274320"/>
                        <a:chOff x="1036320" y="2240280"/>
                        <a:chExt cx="1097280" cy="274320"/>
                      </a:xfrm>
                      <a:grpFill/>
                    </p:grpSpPr>
                    <p:sp>
                      <p:nvSpPr>
                        <p:cNvPr id="366" name="Rectangle 365">
                          <a:extLst>
                            <a:ext uri="{FF2B5EF4-FFF2-40B4-BE49-F238E27FC236}">
                              <a16:creationId xmlns:a16="http://schemas.microsoft.com/office/drawing/2014/main" id="{E2D2BB59-8882-D046-D1E9-E86FDD705A7E}"/>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367" name="Rectangle 366">
                          <a:extLst>
                            <a:ext uri="{FF2B5EF4-FFF2-40B4-BE49-F238E27FC236}">
                              <a16:creationId xmlns:a16="http://schemas.microsoft.com/office/drawing/2014/main" id="{C3DF50F5-8F87-BFEB-D016-5B2AC13A8300}"/>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8" name="Rectangle 367">
                          <a:extLst>
                            <a:ext uri="{FF2B5EF4-FFF2-40B4-BE49-F238E27FC236}">
                              <a16:creationId xmlns:a16="http://schemas.microsoft.com/office/drawing/2014/main" id="{5C9E1587-1AC5-7F06-79D2-E5346825C6AD}"/>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9" name="Rectangle 368">
                          <a:extLst>
                            <a:ext uri="{FF2B5EF4-FFF2-40B4-BE49-F238E27FC236}">
                              <a16:creationId xmlns:a16="http://schemas.microsoft.com/office/drawing/2014/main" id="{5156E54D-081D-D42D-FBA7-67864751B451}"/>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61" name="Group 360">
                        <a:extLst>
                          <a:ext uri="{FF2B5EF4-FFF2-40B4-BE49-F238E27FC236}">
                            <a16:creationId xmlns:a16="http://schemas.microsoft.com/office/drawing/2014/main" id="{5A94AE65-E080-6535-5437-5734A29B62F0}"/>
                          </a:ext>
                        </a:extLst>
                      </p:cNvPr>
                      <p:cNvGrpSpPr/>
                      <p:nvPr/>
                    </p:nvGrpSpPr>
                    <p:grpSpPr>
                      <a:xfrm>
                        <a:off x="2133600" y="2239962"/>
                        <a:ext cx="1097280" cy="274320"/>
                        <a:chOff x="1036320" y="2240280"/>
                        <a:chExt cx="1097280" cy="274320"/>
                      </a:xfrm>
                      <a:grpFill/>
                    </p:grpSpPr>
                    <p:sp>
                      <p:nvSpPr>
                        <p:cNvPr id="362" name="Rectangle 361">
                          <a:extLst>
                            <a:ext uri="{FF2B5EF4-FFF2-40B4-BE49-F238E27FC236}">
                              <a16:creationId xmlns:a16="http://schemas.microsoft.com/office/drawing/2014/main" id="{83117DB5-90D8-D72A-EA8C-4A766CBF856F}"/>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3" name="Rectangle 362">
                          <a:extLst>
                            <a:ext uri="{FF2B5EF4-FFF2-40B4-BE49-F238E27FC236}">
                              <a16:creationId xmlns:a16="http://schemas.microsoft.com/office/drawing/2014/main" id="{2D60C196-6E62-0771-3D82-F6AE14B28E4A}"/>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4" name="Rectangle 363">
                          <a:extLst>
                            <a:ext uri="{FF2B5EF4-FFF2-40B4-BE49-F238E27FC236}">
                              <a16:creationId xmlns:a16="http://schemas.microsoft.com/office/drawing/2014/main" id="{B2823676-BE1A-DAD5-3F3C-2DF08CA1EF41}"/>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5" name="Rectangle 364">
                          <a:extLst>
                            <a:ext uri="{FF2B5EF4-FFF2-40B4-BE49-F238E27FC236}">
                              <a16:creationId xmlns:a16="http://schemas.microsoft.com/office/drawing/2014/main" id="{F5A87DD5-1C72-9915-DB02-9703458C1A4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49" name="Group 348">
                      <a:extLst>
                        <a:ext uri="{FF2B5EF4-FFF2-40B4-BE49-F238E27FC236}">
                          <a16:creationId xmlns:a16="http://schemas.microsoft.com/office/drawing/2014/main" id="{FE5BD4CF-A31F-CAE9-B581-911544081762}"/>
                        </a:ext>
                      </a:extLst>
                    </p:cNvPr>
                    <p:cNvGrpSpPr/>
                    <p:nvPr/>
                  </p:nvGrpSpPr>
                  <p:grpSpPr>
                    <a:xfrm>
                      <a:off x="1036320" y="2482600"/>
                      <a:ext cx="1905000" cy="244158"/>
                      <a:chOff x="1036320" y="2239962"/>
                      <a:chExt cx="2194560" cy="274638"/>
                    </a:xfrm>
                    <a:grpFill/>
                  </p:grpSpPr>
                  <p:grpSp>
                    <p:nvGrpSpPr>
                      <p:cNvPr id="350" name="Group 349">
                        <a:extLst>
                          <a:ext uri="{FF2B5EF4-FFF2-40B4-BE49-F238E27FC236}">
                            <a16:creationId xmlns:a16="http://schemas.microsoft.com/office/drawing/2014/main" id="{E74AFE1F-30C7-66BF-34E0-9B2B2E209611}"/>
                          </a:ext>
                        </a:extLst>
                      </p:cNvPr>
                      <p:cNvGrpSpPr/>
                      <p:nvPr/>
                    </p:nvGrpSpPr>
                    <p:grpSpPr>
                      <a:xfrm>
                        <a:off x="1036320" y="2240280"/>
                        <a:ext cx="1097280" cy="274320"/>
                        <a:chOff x="1036320" y="2240280"/>
                        <a:chExt cx="1097280" cy="274320"/>
                      </a:xfrm>
                      <a:grpFill/>
                    </p:grpSpPr>
                    <p:sp>
                      <p:nvSpPr>
                        <p:cNvPr id="356" name="Rectangle 355">
                          <a:extLst>
                            <a:ext uri="{FF2B5EF4-FFF2-40B4-BE49-F238E27FC236}">
                              <a16:creationId xmlns:a16="http://schemas.microsoft.com/office/drawing/2014/main" id="{9EAC7EC6-5F6C-FEF2-8E2A-6FD37AD3C101}"/>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7" name="Rectangle 356">
                          <a:extLst>
                            <a:ext uri="{FF2B5EF4-FFF2-40B4-BE49-F238E27FC236}">
                              <a16:creationId xmlns:a16="http://schemas.microsoft.com/office/drawing/2014/main" id="{1AEAB55D-599F-9588-52EF-154C362B3570}"/>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8" name="Rectangle 357">
                          <a:extLst>
                            <a:ext uri="{FF2B5EF4-FFF2-40B4-BE49-F238E27FC236}">
                              <a16:creationId xmlns:a16="http://schemas.microsoft.com/office/drawing/2014/main" id="{8B677EAB-B302-6822-1A26-269A792566E1}"/>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9" name="Rectangle 358">
                          <a:extLst>
                            <a:ext uri="{FF2B5EF4-FFF2-40B4-BE49-F238E27FC236}">
                              <a16:creationId xmlns:a16="http://schemas.microsoft.com/office/drawing/2014/main" id="{20E0853F-2AE3-E1A5-54B0-5D64A1413945}"/>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51" name="Group 350">
                        <a:extLst>
                          <a:ext uri="{FF2B5EF4-FFF2-40B4-BE49-F238E27FC236}">
                            <a16:creationId xmlns:a16="http://schemas.microsoft.com/office/drawing/2014/main" id="{FBFA3453-EFF4-DD7D-D49A-3D0DEE29CB09}"/>
                          </a:ext>
                        </a:extLst>
                      </p:cNvPr>
                      <p:cNvGrpSpPr/>
                      <p:nvPr/>
                    </p:nvGrpSpPr>
                    <p:grpSpPr>
                      <a:xfrm>
                        <a:off x="2133600" y="2239962"/>
                        <a:ext cx="1097280" cy="274320"/>
                        <a:chOff x="1036320" y="2240280"/>
                        <a:chExt cx="1097280" cy="274320"/>
                      </a:xfrm>
                      <a:grpFill/>
                    </p:grpSpPr>
                    <p:sp>
                      <p:nvSpPr>
                        <p:cNvPr id="352" name="Rectangle 351">
                          <a:extLst>
                            <a:ext uri="{FF2B5EF4-FFF2-40B4-BE49-F238E27FC236}">
                              <a16:creationId xmlns:a16="http://schemas.microsoft.com/office/drawing/2014/main" id="{8FD46EC9-B92D-095F-1A79-28128CBB6FF4}"/>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3" name="Rectangle 352">
                          <a:extLst>
                            <a:ext uri="{FF2B5EF4-FFF2-40B4-BE49-F238E27FC236}">
                              <a16:creationId xmlns:a16="http://schemas.microsoft.com/office/drawing/2014/main" id="{31F9202A-887C-FD02-7F48-841E1F2F3EAD}"/>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4" name="Rectangle 353">
                          <a:extLst>
                            <a:ext uri="{FF2B5EF4-FFF2-40B4-BE49-F238E27FC236}">
                              <a16:creationId xmlns:a16="http://schemas.microsoft.com/office/drawing/2014/main" id="{D39DD6DE-51A7-C9E0-0C40-1DD93B0E38AC}"/>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5" name="Rectangle 354">
                          <a:extLst>
                            <a:ext uri="{FF2B5EF4-FFF2-40B4-BE49-F238E27FC236}">
                              <a16:creationId xmlns:a16="http://schemas.microsoft.com/office/drawing/2014/main" id="{669D62B3-1B83-44C8-7A44-1314C195FB57}"/>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25" name="Group 324">
                    <a:extLst>
                      <a:ext uri="{FF2B5EF4-FFF2-40B4-BE49-F238E27FC236}">
                        <a16:creationId xmlns:a16="http://schemas.microsoft.com/office/drawing/2014/main" id="{7281073C-1D48-9190-8F56-7E487F60C12D}"/>
                      </a:ext>
                    </a:extLst>
                  </p:cNvPr>
                  <p:cNvGrpSpPr/>
                  <p:nvPr/>
                </p:nvGrpSpPr>
                <p:grpSpPr>
                  <a:xfrm>
                    <a:off x="1036320" y="2725432"/>
                    <a:ext cx="1905000" cy="486796"/>
                    <a:chOff x="1036320" y="2239962"/>
                    <a:chExt cx="1905000" cy="486796"/>
                  </a:xfrm>
                  <a:grpFill/>
                </p:grpSpPr>
                <p:grpSp>
                  <p:nvGrpSpPr>
                    <p:cNvPr id="326" name="Group 325">
                      <a:extLst>
                        <a:ext uri="{FF2B5EF4-FFF2-40B4-BE49-F238E27FC236}">
                          <a16:creationId xmlns:a16="http://schemas.microsoft.com/office/drawing/2014/main" id="{6434F79D-C821-AC5D-A889-7E1DC22D65CE}"/>
                        </a:ext>
                      </a:extLst>
                    </p:cNvPr>
                    <p:cNvGrpSpPr/>
                    <p:nvPr/>
                  </p:nvGrpSpPr>
                  <p:grpSpPr>
                    <a:xfrm>
                      <a:off x="1036320" y="2239962"/>
                      <a:ext cx="1905000" cy="244158"/>
                      <a:chOff x="1036320" y="2239962"/>
                      <a:chExt cx="2194560" cy="274638"/>
                    </a:xfrm>
                    <a:grpFill/>
                  </p:grpSpPr>
                  <p:grpSp>
                    <p:nvGrpSpPr>
                      <p:cNvPr id="338" name="Group 337">
                        <a:extLst>
                          <a:ext uri="{FF2B5EF4-FFF2-40B4-BE49-F238E27FC236}">
                            <a16:creationId xmlns:a16="http://schemas.microsoft.com/office/drawing/2014/main" id="{2F745CDB-0489-CEF5-6954-6148E26EE910}"/>
                          </a:ext>
                        </a:extLst>
                      </p:cNvPr>
                      <p:cNvGrpSpPr/>
                      <p:nvPr/>
                    </p:nvGrpSpPr>
                    <p:grpSpPr>
                      <a:xfrm>
                        <a:off x="1036320" y="2240280"/>
                        <a:ext cx="1097280" cy="274320"/>
                        <a:chOff x="1036320" y="2240280"/>
                        <a:chExt cx="1097280" cy="274320"/>
                      </a:xfrm>
                      <a:grpFill/>
                    </p:grpSpPr>
                    <p:sp>
                      <p:nvSpPr>
                        <p:cNvPr id="344" name="Rectangle 343">
                          <a:extLst>
                            <a:ext uri="{FF2B5EF4-FFF2-40B4-BE49-F238E27FC236}">
                              <a16:creationId xmlns:a16="http://schemas.microsoft.com/office/drawing/2014/main" id="{5A82B057-21A2-1B3D-E0DB-1F62BF85F4A1}"/>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5" name="Rectangle 344">
                          <a:extLst>
                            <a:ext uri="{FF2B5EF4-FFF2-40B4-BE49-F238E27FC236}">
                              <a16:creationId xmlns:a16="http://schemas.microsoft.com/office/drawing/2014/main" id="{8C17D0B1-FF0A-E179-2789-8F42AF3DA2A2}"/>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6" name="Rectangle 345">
                          <a:extLst>
                            <a:ext uri="{FF2B5EF4-FFF2-40B4-BE49-F238E27FC236}">
                              <a16:creationId xmlns:a16="http://schemas.microsoft.com/office/drawing/2014/main" id="{7ED251EF-645C-4B76-6809-B73A8F98CC5C}"/>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7" name="Rectangle 346">
                          <a:extLst>
                            <a:ext uri="{FF2B5EF4-FFF2-40B4-BE49-F238E27FC236}">
                              <a16:creationId xmlns:a16="http://schemas.microsoft.com/office/drawing/2014/main" id="{B8C6D0BE-F982-61BA-75F8-1BD460D57B3B}"/>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39" name="Group 338">
                        <a:extLst>
                          <a:ext uri="{FF2B5EF4-FFF2-40B4-BE49-F238E27FC236}">
                            <a16:creationId xmlns:a16="http://schemas.microsoft.com/office/drawing/2014/main" id="{6EAB5FB2-AB03-2E18-5A2A-1B1A6BB8D872}"/>
                          </a:ext>
                        </a:extLst>
                      </p:cNvPr>
                      <p:cNvGrpSpPr/>
                      <p:nvPr/>
                    </p:nvGrpSpPr>
                    <p:grpSpPr>
                      <a:xfrm>
                        <a:off x="2133600" y="2239962"/>
                        <a:ext cx="1097280" cy="274320"/>
                        <a:chOff x="1036320" y="2240280"/>
                        <a:chExt cx="1097280" cy="274320"/>
                      </a:xfrm>
                      <a:grpFill/>
                    </p:grpSpPr>
                    <p:sp>
                      <p:nvSpPr>
                        <p:cNvPr id="340" name="Rectangle 339">
                          <a:extLst>
                            <a:ext uri="{FF2B5EF4-FFF2-40B4-BE49-F238E27FC236}">
                              <a16:creationId xmlns:a16="http://schemas.microsoft.com/office/drawing/2014/main" id="{F4287A1B-54AC-B8D1-82D6-3B4745602732}"/>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1" name="Rectangle 340">
                          <a:extLst>
                            <a:ext uri="{FF2B5EF4-FFF2-40B4-BE49-F238E27FC236}">
                              <a16:creationId xmlns:a16="http://schemas.microsoft.com/office/drawing/2014/main" id="{3365A979-935E-83D4-3F61-177BA4EB0808}"/>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2" name="Rectangle 341">
                          <a:extLst>
                            <a:ext uri="{FF2B5EF4-FFF2-40B4-BE49-F238E27FC236}">
                              <a16:creationId xmlns:a16="http://schemas.microsoft.com/office/drawing/2014/main" id="{7F203A5C-9478-B034-D5BA-47E3EBC78C58}"/>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3" name="Rectangle 342">
                          <a:extLst>
                            <a:ext uri="{FF2B5EF4-FFF2-40B4-BE49-F238E27FC236}">
                              <a16:creationId xmlns:a16="http://schemas.microsoft.com/office/drawing/2014/main" id="{66A262A8-87AC-B0CD-2E77-558C99D30CE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27" name="Group 326">
                      <a:extLst>
                        <a:ext uri="{FF2B5EF4-FFF2-40B4-BE49-F238E27FC236}">
                          <a16:creationId xmlns:a16="http://schemas.microsoft.com/office/drawing/2014/main" id="{1002B04C-D844-6F36-D4CC-0A51375BFE65}"/>
                        </a:ext>
                      </a:extLst>
                    </p:cNvPr>
                    <p:cNvGrpSpPr/>
                    <p:nvPr/>
                  </p:nvGrpSpPr>
                  <p:grpSpPr>
                    <a:xfrm>
                      <a:off x="1036320" y="2482600"/>
                      <a:ext cx="1905000" cy="244158"/>
                      <a:chOff x="1036320" y="2239962"/>
                      <a:chExt cx="2194560" cy="274638"/>
                    </a:xfrm>
                    <a:grpFill/>
                  </p:grpSpPr>
                  <p:grpSp>
                    <p:nvGrpSpPr>
                      <p:cNvPr id="328" name="Group 327">
                        <a:extLst>
                          <a:ext uri="{FF2B5EF4-FFF2-40B4-BE49-F238E27FC236}">
                            <a16:creationId xmlns:a16="http://schemas.microsoft.com/office/drawing/2014/main" id="{C35F9E7D-B382-B305-A626-F749DB26B432}"/>
                          </a:ext>
                        </a:extLst>
                      </p:cNvPr>
                      <p:cNvGrpSpPr/>
                      <p:nvPr/>
                    </p:nvGrpSpPr>
                    <p:grpSpPr>
                      <a:xfrm>
                        <a:off x="1036320" y="2240280"/>
                        <a:ext cx="1097280" cy="274320"/>
                        <a:chOff x="1036320" y="2240280"/>
                        <a:chExt cx="1097280" cy="274320"/>
                      </a:xfrm>
                      <a:grpFill/>
                    </p:grpSpPr>
                    <p:sp>
                      <p:nvSpPr>
                        <p:cNvPr id="334" name="Rectangle 333">
                          <a:extLst>
                            <a:ext uri="{FF2B5EF4-FFF2-40B4-BE49-F238E27FC236}">
                              <a16:creationId xmlns:a16="http://schemas.microsoft.com/office/drawing/2014/main" id="{50C18509-F652-D397-F454-6B5F91BB5C35}"/>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5" name="Rectangle 334">
                          <a:extLst>
                            <a:ext uri="{FF2B5EF4-FFF2-40B4-BE49-F238E27FC236}">
                              <a16:creationId xmlns:a16="http://schemas.microsoft.com/office/drawing/2014/main" id="{92D114A7-2C05-476A-D959-F7DB52660D98}"/>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6" name="Rectangle 335">
                          <a:extLst>
                            <a:ext uri="{FF2B5EF4-FFF2-40B4-BE49-F238E27FC236}">
                              <a16:creationId xmlns:a16="http://schemas.microsoft.com/office/drawing/2014/main" id="{2F61700B-FCBD-60F4-1E7F-13FD4A8094E0}"/>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7" name="Rectangle 336">
                          <a:extLst>
                            <a:ext uri="{FF2B5EF4-FFF2-40B4-BE49-F238E27FC236}">
                              <a16:creationId xmlns:a16="http://schemas.microsoft.com/office/drawing/2014/main" id="{075DB25B-2805-80F7-EBF1-A90146E514F8}"/>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29" name="Group 328">
                        <a:extLst>
                          <a:ext uri="{FF2B5EF4-FFF2-40B4-BE49-F238E27FC236}">
                            <a16:creationId xmlns:a16="http://schemas.microsoft.com/office/drawing/2014/main" id="{BD6EDB44-839A-A4A4-0E86-C74808E8B21F}"/>
                          </a:ext>
                        </a:extLst>
                      </p:cNvPr>
                      <p:cNvGrpSpPr/>
                      <p:nvPr/>
                    </p:nvGrpSpPr>
                    <p:grpSpPr>
                      <a:xfrm>
                        <a:off x="2133600" y="2239962"/>
                        <a:ext cx="1097280" cy="274320"/>
                        <a:chOff x="1036320" y="2240280"/>
                        <a:chExt cx="1097280" cy="274320"/>
                      </a:xfrm>
                      <a:grpFill/>
                    </p:grpSpPr>
                    <p:sp>
                      <p:nvSpPr>
                        <p:cNvPr id="330" name="Rectangle 329">
                          <a:extLst>
                            <a:ext uri="{FF2B5EF4-FFF2-40B4-BE49-F238E27FC236}">
                              <a16:creationId xmlns:a16="http://schemas.microsoft.com/office/drawing/2014/main" id="{2D1A39C5-0730-5599-3AFD-E4FDA76805F5}"/>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1" name="Rectangle 330">
                          <a:extLst>
                            <a:ext uri="{FF2B5EF4-FFF2-40B4-BE49-F238E27FC236}">
                              <a16:creationId xmlns:a16="http://schemas.microsoft.com/office/drawing/2014/main" id="{243B381F-015A-C6D6-3D96-CDDFDD5E3B9F}"/>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2" name="Rectangle 331">
                          <a:extLst>
                            <a:ext uri="{FF2B5EF4-FFF2-40B4-BE49-F238E27FC236}">
                              <a16:creationId xmlns:a16="http://schemas.microsoft.com/office/drawing/2014/main" id="{326336F4-4636-6A66-15C8-90805F6DE4B7}"/>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3" name="Rectangle 332">
                          <a:extLst>
                            <a:ext uri="{FF2B5EF4-FFF2-40B4-BE49-F238E27FC236}">
                              <a16:creationId xmlns:a16="http://schemas.microsoft.com/office/drawing/2014/main" id="{C7DDD0D7-8B31-3997-32B9-ED2C4DED09A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277" name="Group 276">
                  <a:extLst>
                    <a:ext uri="{FF2B5EF4-FFF2-40B4-BE49-F238E27FC236}">
                      <a16:creationId xmlns:a16="http://schemas.microsoft.com/office/drawing/2014/main" id="{9629EF16-4FA5-E1F6-90BB-232791A8B98E}"/>
                    </a:ext>
                  </a:extLst>
                </p:cNvPr>
                <p:cNvGrpSpPr/>
                <p:nvPr/>
              </p:nvGrpSpPr>
              <p:grpSpPr>
                <a:xfrm>
                  <a:off x="1036320" y="3216224"/>
                  <a:ext cx="1905000" cy="972266"/>
                  <a:chOff x="1036320" y="2239962"/>
                  <a:chExt cx="1905000" cy="972266"/>
                </a:xfrm>
                <a:grpFill/>
              </p:grpSpPr>
              <p:grpSp>
                <p:nvGrpSpPr>
                  <p:cNvPr id="278" name="Group 277">
                    <a:extLst>
                      <a:ext uri="{FF2B5EF4-FFF2-40B4-BE49-F238E27FC236}">
                        <a16:creationId xmlns:a16="http://schemas.microsoft.com/office/drawing/2014/main" id="{2E0DA507-69F8-7F8E-F472-71D8850243EF}"/>
                      </a:ext>
                    </a:extLst>
                  </p:cNvPr>
                  <p:cNvGrpSpPr/>
                  <p:nvPr/>
                </p:nvGrpSpPr>
                <p:grpSpPr>
                  <a:xfrm>
                    <a:off x="1036320" y="2239962"/>
                    <a:ext cx="1905000" cy="486796"/>
                    <a:chOff x="1036320" y="2239962"/>
                    <a:chExt cx="1905000" cy="486796"/>
                  </a:xfrm>
                  <a:grpFill/>
                </p:grpSpPr>
                <p:grpSp>
                  <p:nvGrpSpPr>
                    <p:cNvPr id="302" name="Group 301">
                      <a:extLst>
                        <a:ext uri="{FF2B5EF4-FFF2-40B4-BE49-F238E27FC236}">
                          <a16:creationId xmlns:a16="http://schemas.microsoft.com/office/drawing/2014/main" id="{9C4F8A04-B25A-183D-3BD6-2B10ED7BB4F2}"/>
                        </a:ext>
                      </a:extLst>
                    </p:cNvPr>
                    <p:cNvGrpSpPr/>
                    <p:nvPr/>
                  </p:nvGrpSpPr>
                  <p:grpSpPr>
                    <a:xfrm>
                      <a:off x="1036320" y="2239962"/>
                      <a:ext cx="1905000" cy="244158"/>
                      <a:chOff x="1036320" y="2239962"/>
                      <a:chExt cx="2194560" cy="274638"/>
                    </a:xfrm>
                    <a:grpFill/>
                  </p:grpSpPr>
                  <p:grpSp>
                    <p:nvGrpSpPr>
                      <p:cNvPr id="314" name="Group 313">
                        <a:extLst>
                          <a:ext uri="{FF2B5EF4-FFF2-40B4-BE49-F238E27FC236}">
                            <a16:creationId xmlns:a16="http://schemas.microsoft.com/office/drawing/2014/main" id="{0E28C5FE-6B26-5402-CED4-6C592E902504}"/>
                          </a:ext>
                        </a:extLst>
                      </p:cNvPr>
                      <p:cNvGrpSpPr/>
                      <p:nvPr/>
                    </p:nvGrpSpPr>
                    <p:grpSpPr>
                      <a:xfrm>
                        <a:off x="1036320" y="2240280"/>
                        <a:ext cx="1097280" cy="274320"/>
                        <a:chOff x="1036320" y="2240280"/>
                        <a:chExt cx="1097280" cy="274320"/>
                      </a:xfrm>
                      <a:grpFill/>
                    </p:grpSpPr>
                    <p:sp>
                      <p:nvSpPr>
                        <p:cNvPr id="320" name="Rectangle 319">
                          <a:extLst>
                            <a:ext uri="{FF2B5EF4-FFF2-40B4-BE49-F238E27FC236}">
                              <a16:creationId xmlns:a16="http://schemas.microsoft.com/office/drawing/2014/main" id="{1AEDB05D-6A56-BB69-9C2E-EE03F9BA475C}"/>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1" name="Rectangle 320">
                          <a:extLst>
                            <a:ext uri="{FF2B5EF4-FFF2-40B4-BE49-F238E27FC236}">
                              <a16:creationId xmlns:a16="http://schemas.microsoft.com/office/drawing/2014/main" id="{D46C140F-1A51-914A-9390-411E2D929B26}"/>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2" name="Rectangle 321">
                          <a:extLst>
                            <a:ext uri="{FF2B5EF4-FFF2-40B4-BE49-F238E27FC236}">
                              <a16:creationId xmlns:a16="http://schemas.microsoft.com/office/drawing/2014/main" id="{D2182444-CA4F-6792-B928-E99A3AB720EC}"/>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3" name="Rectangle 322">
                          <a:extLst>
                            <a:ext uri="{FF2B5EF4-FFF2-40B4-BE49-F238E27FC236}">
                              <a16:creationId xmlns:a16="http://schemas.microsoft.com/office/drawing/2014/main" id="{A73E2B2C-80C2-AC8C-C55D-AB4A49BFEB88}"/>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15" name="Group 314">
                        <a:extLst>
                          <a:ext uri="{FF2B5EF4-FFF2-40B4-BE49-F238E27FC236}">
                            <a16:creationId xmlns:a16="http://schemas.microsoft.com/office/drawing/2014/main" id="{425420F8-7BA4-A475-C833-D0AA686ECEB9}"/>
                          </a:ext>
                        </a:extLst>
                      </p:cNvPr>
                      <p:cNvGrpSpPr/>
                      <p:nvPr/>
                    </p:nvGrpSpPr>
                    <p:grpSpPr>
                      <a:xfrm>
                        <a:off x="2133600" y="2239962"/>
                        <a:ext cx="1097280" cy="274320"/>
                        <a:chOff x="1036320" y="2240280"/>
                        <a:chExt cx="1097280" cy="274320"/>
                      </a:xfrm>
                      <a:grpFill/>
                    </p:grpSpPr>
                    <p:sp>
                      <p:nvSpPr>
                        <p:cNvPr id="316" name="Rectangle 315">
                          <a:extLst>
                            <a:ext uri="{FF2B5EF4-FFF2-40B4-BE49-F238E27FC236}">
                              <a16:creationId xmlns:a16="http://schemas.microsoft.com/office/drawing/2014/main" id="{C5697255-0087-2F4C-675E-C4A3EC7CB381}"/>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7" name="Rectangle 316">
                          <a:extLst>
                            <a:ext uri="{FF2B5EF4-FFF2-40B4-BE49-F238E27FC236}">
                              <a16:creationId xmlns:a16="http://schemas.microsoft.com/office/drawing/2014/main" id="{0A5BBBF0-3CD0-47C7-93F1-08DB7AC9ED31}"/>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8" name="Rectangle 317">
                          <a:extLst>
                            <a:ext uri="{FF2B5EF4-FFF2-40B4-BE49-F238E27FC236}">
                              <a16:creationId xmlns:a16="http://schemas.microsoft.com/office/drawing/2014/main" id="{A9F4C276-020F-5503-F085-CDC09F2A4D4A}"/>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9" name="Rectangle 318">
                          <a:extLst>
                            <a:ext uri="{FF2B5EF4-FFF2-40B4-BE49-F238E27FC236}">
                              <a16:creationId xmlns:a16="http://schemas.microsoft.com/office/drawing/2014/main" id="{5D696F00-5114-3023-E20E-D2AB20F066D7}"/>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03" name="Group 302">
                      <a:extLst>
                        <a:ext uri="{FF2B5EF4-FFF2-40B4-BE49-F238E27FC236}">
                          <a16:creationId xmlns:a16="http://schemas.microsoft.com/office/drawing/2014/main" id="{8CED96AB-AEA3-FCE4-9503-05F31FFE25DF}"/>
                        </a:ext>
                      </a:extLst>
                    </p:cNvPr>
                    <p:cNvGrpSpPr/>
                    <p:nvPr/>
                  </p:nvGrpSpPr>
                  <p:grpSpPr>
                    <a:xfrm>
                      <a:off x="1036320" y="2482600"/>
                      <a:ext cx="1905000" cy="244158"/>
                      <a:chOff x="1036320" y="2239962"/>
                      <a:chExt cx="2194560" cy="274638"/>
                    </a:xfrm>
                    <a:grpFill/>
                  </p:grpSpPr>
                  <p:grpSp>
                    <p:nvGrpSpPr>
                      <p:cNvPr id="304" name="Group 303">
                        <a:extLst>
                          <a:ext uri="{FF2B5EF4-FFF2-40B4-BE49-F238E27FC236}">
                            <a16:creationId xmlns:a16="http://schemas.microsoft.com/office/drawing/2014/main" id="{C85E0323-9FE1-213E-9556-6A3B411DB71D}"/>
                          </a:ext>
                        </a:extLst>
                      </p:cNvPr>
                      <p:cNvGrpSpPr/>
                      <p:nvPr/>
                    </p:nvGrpSpPr>
                    <p:grpSpPr>
                      <a:xfrm>
                        <a:off x="1036320" y="2240280"/>
                        <a:ext cx="1097280" cy="274320"/>
                        <a:chOff x="1036320" y="2240280"/>
                        <a:chExt cx="1097280" cy="274320"/>
                      </a:xfrm>
                      <a:grpFill/>
                    </p:grpSpPr>
                    <p:sp>
                      <p:nvSpPr>
                        <p:cNvPr id="310" name="Rectangle 309">
                          <a:extLst>
                            <a:ext uri="{FF2B5EF4-FFF2-40B4-BE49-F238E27FC236}">
                              <a16:creationId xmlns:a16="http://schemas.microsoft.com/office/drawing/2014/main" id="{B7844F52-864C-A54C-FF9F-6EDC6DC8A20F}"/>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1" name="Rectangle 310">
                          <a:extLst>
                            <a:ext uri="{FF2B5EF4-FFF2-40B4-BE49-F238E27FC236}">
                              <a16:creationId xmlns:a16="http://schemas.microsoft.com/office/drawing/2014/main" id="{6E32C0AE-0465-BB40-3958-372D2CFE2368}"/>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2" name="Rectangle 311">
                          <a:extLst>
                            <a:ext uri="{FF2B5EF4-FFF2-40B4-BE49-F238E27FC236}">
                              <a16:creationId xmlns:a16="http://schemas.microsoft.com/office/drawing/2014/main" id="{D3A4AD70-49B4-BE4B-3903-6CDA63AC83F5}"/>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3" name="Rectangle 312">
                          <a:extLst>
                            <a:ext uri="{FF2B5EF4-FFF2-40B4-BE49-F238E27FC236}">
                              <a16:creationId xmlns:a16="http://schemas.microsoft.com/office/drawing/2014/main" id="{97F6E5BC-A9C8-A66E-1F02-CBDD437A6D0D}"/>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05" name="Group 304">
                        <a:extLst>
                          <a:ext uri="{FF2B5EF4-FFF2-40B4-BE49-F238E27FC236}">
                            <a16:creationId xmlns:a16="http://schemas.microsoft.com/office/drawing/2014/main" id="{3179E8CE-4D99-E641-5397-7B3B0C6940D2}"/>
                          </a:ext>
                        </a:extLst>
                      </p:cNvPr>
                      <p:cNvGrpSpPr/>
                      <p:nvPr/>
                    </p:nvGrpSpPr>
                    <p:grpSpPr>
                      <a:xfrm>
                        <a:off x="2133600" y="2239962"/>
                        <a:ext cx="1097280" cy="274320"/>
                        <a:chOff x="1036320" y="2240280"/>
                        <a:chExt cx="1097280" cy="274320"/>
                      </a:xfrm>
                      <a:grpFill/>
                    </p:grpSpPr>
                    <p:sp>
                      <p:nvSpPr>
                        <p:cNvPr id="306" name="Rectangle 305">
                          <a:extLst>
                            <a:ext uri="{FF2B5EF4-FFF2-40B4-BE49-F238E27FC236}">
                              <a16:creationId xmlns:a16="http://schemas.microsoft.com/office/drawing/2014/main" id="{CD5265E4-5AC3-E868-A89A-273D38903109}"/>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7" name="Rectangle 306">
                          <a:extLst>
                            <a:ext uri="{FF2B5EF4-FFF2-40B4-BE49-F238E27FC236}">
                              <a16:creationId xmlns:a16="http://schemas.microsoft.com/office/drawing/2014/main" id="{2799F1AA-6874-A2F9-9C94-4D5BB21569F7}"/>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8" name="Rectangle 307">
                          <a:extLst>
                            <a:ext uri="{FF2B5EF4-FFF2-40B4-BE49-F238E27FC236}">
                              <a16:creationId xmlns:a16="http://schemas.microsoft.com/office/drawing/2014/main" id="{8C114B64-32D9-4E49-42C0-11C29787F489}"/>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9" name="Rectangle 308">
                          <a:extLst>
                            <a:ext uri="{FF2B5EF4-FFF2-40B4-BE49-F238E27FC236}">
                              <a16:creationId xmlns:a16="http://schemas.microsoft.com/office/drawing/2014/main" id="{70DA6478-7F3E-03E8-2A85-C2F26D54B516}"/>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79" name="Group 278">
                    <a:extLst>
                      <a:ext uri="{FF2B5EF4-FFF2-40B4-BE49-F238E27FC236}">
                        <a16:creationId xmlns:a16="http://schemas.microsoft.com/office/drawing/2014/main" id="{C36D5970-00E8-9CE0-1FB6-EAC881A3F701}"/>
                      </a:ext>
                    </a:extLst>
                  </p:cNvPr>
                  <p:cNvGrpSpPr/>
                  <p:nvPr/>
                </p:nvGrpSpPr>
                <p:grpSpPr>
                  <a:xfrm>
                    <a:off x="1036320" y="2725432"/>
                    <a:ext cx="1905000" cy="486796"/>
                    <a:chOff x="1036320" y="2239962"/>
                    <a:chExt cx="1905000" cy="486796"/>
                  </a:xfrm>
                  <a:grpFill/>
                </p:grpSpPr>
                <p:grpSp>
                  <p:nvGrpSpPr>
                    <p:cNvPr id="280" name="Group 279">
                      <a:extLst>
                        <a:ext uri="{FF2B5EF4-FFF2-40B4-BE49-F238E27FC236}">
                          <a16:creationId xmlns:a16="http://schemas.microsoft.com/office/drawing/2014/main" id="{E5BED870-E744-7725-0C39-B27463967C2A}"/>
                        </a:ext>
                      </a:extLst>
                    </p:cNvPr>
                    <p:cNvGrpSpPr/>
                    <p:nvPr/>
                  </p:nvGrpSpPr>
                  <p:grpSpPr>
                    <a:xfrm>
                      <a:off x="1036320" y="2239962"/>
                      <a:ext cx="1905000" cy="244158"/>
                      <a:chOff x="1036320" y="2239962"/>
                      <a:chExt cx="2194560" cy="274638"/>
                    </a:xfrm>
                    <a:grpFill/>
                  </p:grpSpPr>
                  <p:grpSp>
                    <p:nvGrpSpPr>
                      <p:cNvPr id="292" name="Group 291">
                        <a:extLst>
                          <a:ext uri="{FF2B5EF4-FFF2-40B4-BE49-F238E27FC236}">
                            <a16:creationId xmlns:a16="http://schemas.microsoft.com/office/drawing/2014/main" id="{D4061D93-E928-FE8D-3992-C526FA1E17F4}"/>
                          </a:ext>
                        </a:extLst>
                      </p:cNvPr>
                      <p:cNvGrpSpPr/>
                      <p:nvPr/>
                    </p:nvGrpSpPr>
                    <p:grpSpPr>
                      <a:xfrm>
                        <a:off x="1036320" y="2240280"/>
                        <a:ext cx="1097280" cy="274320"/>
                        <a:chOff x="1036320" y="2240280"/>
                        <a:chExt cx="1097280" cy="274320"/>
                      </a:xfrm>
                      <a:grpFill/>
                    </p:grpSpPr>
                    <p:sp>
                      <p:nvSpPr>
                        <p:cNvPr id="298" name="Rectangle 297">
                          <a:extLst>
                            <a:ext uri="{FF2B5EF4-FFF2-40B4-BE49-F238E27FC236}">
                              <a16:creationId xmlns:a16="http://schemas.microsoft.com/office/drawing/2014/main" id="{881B2B7C-5128-B8A6-222B-67FEFFD46EFB}"/>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9" name="Rectangle 298">
                          <a:extLst>
                            <a:ext uri="{FF2B5EF4-FFF2-40B4-BE49-F238E27FC236}">
                              <a16:creationId xmlns:a16="http://schemas.microsoft.com/office/drawing/2014/main" id="{EF78D322-C59C-B288-9A89-1B2ED6EDF6B2}"/>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0" name="Rectangle 299">
                          <a:extLst>
                            <a:ext uri="{FF2B5EF4-FFF2-40B4-BE49-F238E27FC236}">
                              <a16:creationId xmlns:a16="http://schemas.microsoft.com/office/drawing/2014/main" id="{29B3ADEB-2F35-4949-0C79-BED1ADA262F6}"/>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1" name="Rectangle 300">
                          <a:extLst>
                            <a:ext uri="{FF2B5EF4-FFF2-40B4-BE49-F238E27FC236}">
                              <a16:creationId xmlns:a16="http://schemas.microsoft.com/office/drawing/2014/main" id="{235E6E09-BDF0-8429-DCD2-6795ABC5CC62}"/>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93" name="Group 292">
                        <a:extLst>
                          <a:ext uri="{FF2B5EF4-FFF2-40B4-BE49-F238E27FC236}">
                            <a16:creationId xmlns:a16="http://schemas.microsoft.com/office/drawing/2014/main" id="{95C9DF12-78CD-20A3-F642-C27F15087CE3}"/>
                          </a:ext>
                        </a:extLst>
                      </p:cNvPr>
                      <p:cNvGrpSpPr/>
                      <p:nvPr/>
                    </p:nvGrpSpPr>
                    <p:grpSpPr>
                      <a:xfrm>
                        <a:off x="2133600" y="2239962"/>
                        <a:ext cx="1097280" cy="274320"/>
                        <a:chOff x="1036320" y="2240280"/>
                        <a:chExt cx="1097280" cy="274320"/>
                      </a:xfrm>
                      <a:grpFill/>
                    </p:grpSpPr>
                    <p:sp>
                      <p:nvSpPr>
                        <p:cNvPr id="294" name="Rectangle 293">
                          <a:extLst>
                            <a:ext uri="{FF2B5EF4-FFF2-40B4-BE49-F238E27FC236}">
                              <a16:creationId xmlns:a16="http://schemas.microsoft.com/office/drawing/2014/main" id="{103D971F-A733-25E2-E22C-98F985113300}"/>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5" name="Rectangle 294">
                          <a:extLst>
                            <a:ext uri="{FF2B5EF4-FFF2-40B4-BE49-F238E27FC236}">
                              <a16:creationId xmlns:a16="http://schemas.microsoft.com/office/drawing/2014/main" id="{AE4FBF77-031D-02A4-AA3D-5EB1150DFF72}"/>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6" name="Rectangle 295">
                          <a:extLst>
                            <a:ext uri="{FF2B5EF4-FFF2-40B4-BE49-F238E27FC236}">
                              <a16:creationId xmlns:a16="http://schemas.microsoft.com/office/drawing/2014/main" id="{34ED938E-88E6-090E-D4EA-A112A47C356A}"/>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7" name="Rectangle 296">
                          <a:extLst>
                            <a:ext uri="{FF2B5EF4-FFF2-40B4-BE49-F238E27FC236}">
                              <a16:creationId xmlns:a16="http://schemas.microsoft.com/office/drawing/2014/main" id="{3E6479BD-5707-1CA7-6A1F-067CC8DA30DF}"/>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81" name="Group 280">
                      <a:extLst>
                        <a:ext uri="{FF2B5EF4-FFF2-40B4-BE49-F238E27FC236}">
                          <a16:creationId xmlns:a16="http://schemas.microsoft.com/office/drawing/2014/main" id="{345E4725-5C02-6E54-A56A-B29FC618313A}"/>
                        </a:ext>
                      </a:extLst>
                    </p:cNvPr>
                    <p:cNvGrpSpPr/>
                    <p:nvPr/>
                  </p:nvGrpSpPr>
                  <p:grpSpPr>
                    <a:xfrm>
                      <a:off x="1036320" y="2482600"/>
                      <a:ext cx="1905000" cy="244158"/>
                      <a:chOff x="1036320" y="2239962"/>
                      <a:chExt cx="2194560" cy="274638"/>
                    </a:xfrm>
                    <a:grpFill/>
                  </p:grpSpPr>
                  <p:grpSp>
                    <p:nvGrpSpPr>
                      <p:cNvPr id="282" name="Group 281">
                        <a:extLst>
                          <a:ext uri="{FF2B5EF4-FFF2-40B4-BE49-F238E27FC236}">
                            <a16:creationId xmlns:a16="http://schemas.microsoft.com/office/drawing/2014/main" id="{12016F91-EEA4-EBA6-EE5B-7710CF751E89}"/>
                          </a:ext>
                        </a:extLst>
                      </p:cNvPr>
                      <p:cNvGrpSpPr/>
                      <p:nvPr/>
                    </p:nvGrpSpPr>
                    <p:grpSpPr>
                      <a:xfrm>
                        <a:off x="1036320" y="2240280"/>
                        <a:ext cx="1097280" cy="274320"/>
                        <a:chOff x="1036320" y="2240280"/>
                        <a:chExt cx="1097280" cy="274320"/>
                      </a:xfrm>
                      <a:grpFill/>
                    </p:grpSpPr>
                    <p:sp>
                      <p:nvSpPr>
                        <p:cNvPr id="288" name="Rectangle 287">
                          <a:extLst>
                            <a:ext uri="{FF2B5EF4-FFF2-40B4-BE49-F238E27FC236}">
                              <a16:creationId xmlns:a16="http://schemas.microsoft.com/office/drawing/2014/main" id="{A38E26CB-5410-9ADC-F540-53A38EDAFD8C}"/>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9" name="Rectangle 288">
                          <a:extLst>
                            <a:ext uri="{FF2B5EF4-FFF2-40B4-BE49-F238E27FC236}">
                              <a16:creationId xmlns:a16="http://schemas.microsoft.com/office/drawing/2014/main" id="{2E860667-4779-079F-37A6-CC8C0AE4F03D}"/>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0" name="Rectangle 289">
                          <a:extLst>
                            <a:ext uri="{FF2B5EF4-FFF2-40B4-BE49-F238E27FC236}">
                              <a16:creationId xmlns:a16="http://schemas.microsoft.com/office/drawing/2014/main" id="{1EC1E09A-A28D-6EAB-FDE6-1414FE909269}"/>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1" name="Rectangle 290">
                          <a:extLst>
                            <a:ext uri="{FF2B5EF4-FFF2-40B4-BE49-F238E27FC236}">
                              <a16:creationId xmlns:a16="http://schemas.microsoft.com/office/drawing/2014/main" id="{102B02B0-3D6E-536F-B45C-4654A388CB73}"/>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83" name="Group 282">
                        <a:extLst>
                          <a:ext uri="{FF2B5EF4-FFF2-40B4-BE49-F238E27FC236}">
                            <a16:creationId xmlns:a16="http://schemas.microsoft.com/office/drawing/2014/main" id="{8AA76822-4C86-0203-FF1C-9249FACD99D9}"/>
                          </a:ext>
                        </a:extLst>
                      </p:cNvPr>
                      <p:cNvGrpSpPr/>
                      <p:nvPr/>
                    </p:nvGrpSpPr>
                    <p:grpSpPr>
                      <a:xfrm>
                        <a:off x="2133600" y="2239962"/>
                        <a:ext cx="1097280" cy="274320"/>
                        <a:chOff x="1036320" y="2240280"/>
                        <a:chExt cx="1097280" cy="274320"/>
                      </a:xfrm>
                      <a:grpFill/>
                    </p:grpSpPr>
                    <p:sp>
                      <p:nvSpPr>
                        <p:cNvPr id="284" name="Rectangle 283">
                          <a:extLst>
                            <a:ext uri="{FF2B5EF4-FFF2-40B4-BE49-F238E27FC236}">
                              <a16:creationId xmlns:a16="http://schemas.microsoft.com/office/drawing/2014/main" id="{D2600C8E-EDE6-E566-86B1-E7C19E45EDA5}"/>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5" name="Rectangle 284">
                          <a:extLst>
                            <a:ext uri="{FF2B5EF4-FFF2-40B4-BE49-F238E27FC236}">
                              <a16:creationId xmlns:a16="http://schemas.microsoft.com/office/drawing/2014/main" id="{72D0F7DB-F318-3307-9B65-1BFE00340765}"/>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6" name="Rectangle 285">
                          <a:extLst>
                            <a:ext uri="{FF2B5EF4-FFF2-40B4-BE49-F238E27FC236}">
                              <a16:creationId xmlns:a16="http://schemas.microsoft.com/office/drawing/2014/main" id="{E08C1F33-41DB-79E6-D361-78D457564DAA}"/>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7" name="Rectangle 286">
                          <a:extLst>
                            <a:ext uri="{FF2B5EF4-FFF2-40B4-BE49-F238E27FC236}">
                              <a16:creationId xmlns:a16="http://schemas.microsoft.com/office/drawing/2014/main" id="{256B8A04-06A0-44EF-56D4-120544F48D6C}"/>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271" name="Group 270">
                <a:extLst>
                  <a:ext uri="{FF2B5EF4-FFF2-40B4-BE49-F238E27FC236}">
                    <a16:creationId xmlns:a16="http://schemas.microsoft.com/office/drawing/2014/main" id="{ECCFDA6F-7AB9-0CA7-5062-78150335D253}"/>
                  </a:ext>
                </a:extLst>
              </p:cNvPr>
              <p:cNvGrpSpPr/>
              <p:nvPr/>
            </p:nvGrpSpPr>
            <p:grpSpPr>
              <a:xfrm>
                <a:off x="5221673" y="4630906"/>
                <a:ext cx="2374395" cy="1514554"/>
                <a:chOff x="5221673" y="4630906"/>
                <a:chExt cx="2374395" cy="1514554"/>
              </a:xfrm>
            </p:grpSpPr>
            <p:sp>
              <p:nvSpPr>
                <p:cNvPr id="272" name="TextBox 271">
                  <a:extLst>
                    <a:ext uri="{FF2B5EF4-FFF2-40B4-BE49-F238E27FC236}">
                      <a16:creationId xmlns:a16="http://schemas.microsoft.com/office/drawing/2014/main" id="{98467A5C-2A5B-D994-6BC6-4DD6A934DB86}"/>
                    </a:ext>
                  </a:extLst>
                </p:cNvPr>
                <p:cNvSpPr txBox="1"/>
                <p:nvPr/>
              </p:nvSpPr>
              <p:spPr>
                <a:xfrm>
                  <a:off x="5221674" y="4630906"/>
                  <a:ext cx="1227328" cy="483774"/>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1</a:t>
                  </a:r>
                </a:p>
              </p:txBody>
            </p:sp>
            <p:sp>
              <p:nvSpPr>
                <p:cNvPr id="273" name="TextBox 272">
                  <a:extLst>
                    <a:ext uri="{FF2B5EF4-FFF2-40B4-BE49-F238E27FC236}">
                      <a16:creationId xmlns:a16="http://schemas.microsoft.com/office/drawing/2014/main" id="{A6CEBBCE-4FC0-D78A-4C20-BF2517DEB8DE}"/>
                    </a:ext>
                  </a:extLst>
                </p:cNvPr>
                <p:cNvSpPr txBox="1"/>
                <p:nvPr/>
              </p:nvSpPr>
              <p:spPr>
                <a:xfrm>
                  <a:off x="6368740" y="4630906"/>
                  <a:ext cx="1227328" cy="483774"/>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2</a:t>
                  </a:r>
                </a:p>
              </p:txBody>
            </p:sp>
            <p:sp>
              <p:nvSpPr>
                <p:cNvPr id="274" name="TextBox 273">
                  <a:extLst>
                    <a:ext uri="{FF2B5EF4-FFF2-40B4-BE49-F238E27FC236}">
                      <a16:creationId xmlns:a16="http://schemas.microsoft.com/office/drawing/2014/main" id="{EC411335-EA43-A364-C0D4-D7401B5ACD8A}"/>
                    </a:ext>
                  </a:extLst>
                </p:cNvPr>
                <p:cNvSpPr txBox="1"/>
                <p:nvPr/>
              </p:nvSpPr>
              <p:spPr>
                <a:xfrm>
                  <a:off x="5221673" y="5661686"/>
                  <a:ext cx="1227328" cy="483774"/>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3</a:t>
                  </a:r>
                </a:p>
              </p:txBody>
            </p:sp>
            <p:sp>
              <p:nvSpPr>
                <p:cNvPr id="275" name="TextBox 274">
                  <a:extLst>
                    <a:ext uri="{FF2B5EF4-FFF2-40B4-BE49-F238E27FC236}">
                      <a16:creationId xmlns:a16="http://schemas.microsoft.com/office/drawing/2014/main" id="{9094D9FC-E613-3B6A-E550-597D4D441302}"/>
                    </a:ext>
                  </a:extLst>
                </p:cNvPr>
                <p:cNvSpPr txBox="1"/>
                <p:nvPr/>
              </p:nvSpPr>
              <p:spPr>
                <a:xfrm>
                  <a:off x="6368740" y="5661686"/>
                  <a:ext cx="1227328" cy="483774"/>
                </a:xfrm>
                <a:prstGeom prst="rect">
                  <a:avLst/>
                </a:prstGeom>
                <a:noFill/>
              </p:spPr>
              <p:txBody>
                <a:bodyPr wrap="none" rtlCol="0">
                  <a:spAutoFit/>
                </a:bodyPr>
                <a:lstStyle/>
                <a:p>
                  <a:pPr>
                    <a:lnSpc>
                      <a:spcPct val="90000"/>
                    </a:lnSpc>
                  </a:pPr>
                  <a:r>
                    <a:rPr lang="en-GR" sz="2400" dirty="0">
                      <a:solidFill>
                        <a:schemeClr val="bg1"/>
                      </a:solidFill>
                      <a:latin typeface="Trebuchet MS" panose="020B0703020202090204" pitchFamily="34" charset="0"/>
                    </a:rPr>
                    <a:t>Core 4</a:t>
                  </a:r>
                </a:p>
              </p:txBody>
            </p:sp>
          </p:grpSp>
        </p:grpSp>
      </p:grpSp>
      <p:grpSp>
        <p:nvGrpSpPr>
          <p:cNvPr id="417" name="Group 416">
            <a:extLst>
              <a:ext uri="{FF2B5EF4-FFF2-40B4-BE49-F238E27FC236}">
                <a16:creationId xmlns:a16="http://schemas.microsoft.com/office/drawing/2014/main" id="{EB090114-5D41-79F1-2712-3E7A78250D98}"/>
              </a:ext>
            </a:extLst>
          </p:cNvPr>
          <p:cNvGrpSpPr/>
          <p:nvPr/>
        </p:nvGrpSpPr>
        <p:grpSpPr>
          <a:xfrm>
            <a:off x="4490052" y="4380787"/>
            <a:ext cx="4344072" cy="2143124"/>
            <a:chOff x="1180385" y="4461376"/>
            <a:chExt cx="4947944" cy="2441039"/>
          </a:xfrm>
        </p:grpSpPr>
        <p:sp>
          <p:nvSpPr>
            <p:cNvPr id="418" name="TextBox 417">
              <a:extLst>
                <a:ext uri="{FF2B5EF4-FFF2-40B4-BE49-F238E27FC236}">
                  <a16:creationId xmlns:a16="http://schemas.microsoft.com/office/drawing/2014/main" id="{41F89BE4-F4FE-8876-3C9B-E8527EF21AF0}"/>
                </a:ext>
              </a:extLst>
            </p:cNvPr>
            <p:cNvSpPr txBox="1"/>
            <p:nvPr/>
          </p:nvSpPr>
          <p:spPr>
            <a:xfrm>
              <a:off x="1180385" y="5535228"/>
              <a:ext cx="4947944" cy="1367187"/>
            </a:xfrm>
            <a:prstGeom prst="rect">
              <a:avLst/>
            </a:prstGeom>
            <a:noFill/>
          </p:spPr>
          <p:txBody>
            <a:bodyPr wrap="square" rtlCol="0">
              <a:spAutoFit/>
            </a:bodyPr>
            <a:lstStyle/>
            <a:p>
              <a:pPr algn="ctr"/>
              <a:r>
                <a:rPr lang="en-GR" sz="2400" dirty="0">
                  <a:solidFill>
                    <a:schemeClr val="accent4"/>
                  </a:solidFill>
                  <a:latin typeface="Trebuchet MS" panose="020B0703020202090204" pitchFamily="34" charset="0"/>
                </a:rPr>
                <a:t>trade-off </a:t>
              </a:r>
            </a:p>
            <a:p>
              <a:pPr algn="ctr"/>
              <a:r>
                <a:rPr lang="en-GB" sz="2400" dirty="0">
                  <a:solidFill>
                    <a:schemeClr val="tx1">
                      <a:lumMod val="85000"/>
                      <a:lumOff val="15000"/>
                    </a:schemeClr>
                  </a:solidFill>
                  <a:latin typeface="Trebuchet MS" panose="020B0703020202090204" pitchFamily="34" charset="0"/>
                </a:rPr>
                <a:t>c</a:t>
              </a:r>
              <a:r>
                <a:rPr lang="en-GR" sz="2400" dirty="0">
                  <a:solidFill>
                    <a:schemeClr val="tx1">
                      <a:lumMod val="85000"/>
                      <a:lumOff val="15000"/>
                    </a:schemeClr>
                  </a:solidFill>
                  <a:latin typeface="Trebuchet MS" panose="020B0703020202090204" pitchFamily="34" charset="0"/>
                </a:rPr>
                <a:t>omputation vs </a:t>
              </a:r>
            </a:p>
            <a:p>
              <a:pPr algn="ctr"/>
              <a:r>
                <a:rPr lang="en-GR" sz="2400" dirty="0">
                  <a:solidFill>
                    <a:schemeClr val="tx1">
                      <a:lumMod val="85000"/>
                      <a:lumOff val="15000"/>
                    </a:schemeClr>
                  </a:solidFill>
                  <a:latin typeface="Trebuchet MS" panose="020B0703020202090204" pitchFamily="34" charset="0"/>
                </a:rPr>
                <a:t>data transfer costs</a:t>
              </a:r>
            </a:p>
          </p:txBody>
        </p:sp>
        <p:sp>
          <p:nvSpPr>
            <p:cNvPr id="419" name="Right Arrow 418">
              <a:extLst>
                <a:ext uri="{FF2B5EF4-FFF2-40B4-BE49-F238E27FC236}">
                  <a16:creationId xmlns:a16="http://schemas.microsoft.com/office/drawing/2014/main" id="{0F500221-0DDA-C40C-DF2D-ED49DED36605}"/>
                </a:ext>
              </a:extLst>
            </p:cNvPr>
            <p:cNvSpPr/>
            <p:nvPr/>
          </p:nvSpPr>
          <p:spPr>
            <a:xfrm rot="5400000">
              <a:off x="3229358" y="4785376"/>
              <a:ext cx="1008000" cy="360000"/>
            </a:xfrm>
            <a:prstGeom prst="rightArrow">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grpSp>
      <p:sp>
        <p:nvSpPr>
          <p:cNvPr id="420" name="TextBox 419">
            <a:extLst>
              <a:ext uri="{FF2B5EF4-FFF2-40B4-BE49-F238E27FC236}">
                <a16:creationId xmlns:a16="http://schemas.microsoft.com/office/drawing/2014/main" id="{BDB71B2B-CCA8-250C-57D3-93CF8C1222BA}"/>
              </a:ext>
            </a:extLst>
          </p:cNvPr>
          <p:cNvSpPr txBox="1"/>
          <p:nvPr/>
        </p:nvSpPr>
        <p:spPr>
          <a:xfrm>
            <a:off x="391579" y="1000773"/>
            <a:ext cx="8325193" cy="446276"/>
          </a:xfrm>
          <a:prstGeom prst="rect">
            <a:avLst/>
          </a:prstGeom>
          <a:noFill/>
        </p:spPr>
        <p:txBody>
          <a:bodyPr wrap="square" rtlCol="0">
            <a:spAutoFit/>
          </a:bodyPr>
          <a:lstStyle/>
          <a:p>
            <a:r>
              <a:rPr lang="en-GB" sz="2300" dirty="0" err="1">
                <a:solidFill>
                  <a:schemeClr val="accent3"/>
                </a:solidFill>
                <a:latin typeface="Trebuchet MS" panose="020B0703020202090204" pitchFamily="34" charset="0"/>
              </a:rPr>
              <a:t>SparseP</a:t>
            </a:r>
            <a:r>
              <a:rPr lang="en-GB" sz="2300" dirty="0">
                <a:latin typeface="Trebuchet MS" panose="020B0703020202090204" pitchFamily="34" charset="0"/>
              </a:rPr>
              <a:t> supports two types of data partitioning techniques:</a:t>
            </a:r>
            <a:endParaRPr lang="en-GR" sz="2300" dirty="0">
              <a:solidFill>
                <a:schemeClr val="tx1">
                  <a:lumMod val="85000"/>
                  <a:lumOff val="15000"/>
                </a:schemeClr>
              </a:solidFill>
              <a:latin typeface="Trebuchet MS" panose="020B0703020202090204" pitchFamily="34" charset="0"/>
            </a:endParaRPr>
          </a:p>
        </p:txBody>
      </p:sp>
    </p:spTree>
    <p:extLst>
      <p:ext uri="{BB962C8B-B14F-4D97-AF65-F5344CB8AC3E}">
        <p14:creationId xmlns:p14="http://schemas.microsoft.com/office/powerpoint/2010/main" val="4560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15</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1D Partitioning Technique</a:t>
            </a:r>
          </a:p>
        </p:txBody>
      </p:sp>
      <p:sp>
        <p:nvSpPr>
          <p:cNvPr id="420" name="Content Placeholder 2">
            <a:extLst>
              <a:ext uri="{FF2B5EF4-FFF2-40B4-BE49-F238E27FC236}">
                <a16:creationId xmlns:a16="http://schemas.microsoft.com/office/drawing/2014/main" id="{FC1CE231-9B79-4733-5475-F71C6950ABD7}"/>
              </a:ext>
            </a:extLst>
          </p:cNvPr>
          <p:cNvSpPr>
            <a:spLocks noGrp="1"/>
          </p:cNvSpPr>
          <p:nvPr>
            <p:ph idx="1"/>
          </p:nvPr>
        </p:nvSpPr>
        <p:spPr>
          <a:xfrm>
            <a:off x="391579" y="923085"/>
            <a:ext cx="8325193" cy="5795432"/>
          </a:xfrm>
        </p:spPr>
        <p:txBody>
          <a:bodyPr>
            <a:normAutofit/>
          </a:bodyPr>
          <a:lstStyle/>
          <a:p>
            <a:pPr marL="0" indent="0">
              <a:lnSpc>
                <a:spcPct val="100000"/>
              </a:lnSpc>
              <a:spcBef>
                <a:spcPts val="8"/>
              </a:spcBef>
              <a:spcAft>
                <a:spcPts val="600"/>
              </a:spcAft>
              <a:buSzPct val="120000"/>
              <a:buNone/>
            </a:pPr>
            <a:r>
              <a:rPr lang="en-GR" dirty="0">
                <a:solidFill>
                  <a:schemeClr val="tx1">
                    <a:lumMod val="85000"/>
                    <a:lumOff val="15000"/>
                  </a:schemeClr>
                </a:solidFill>
                <a:latin typeface="Trebuchet MS" panose="020B0703020202090204" pitchFamily="34" charset="0"/>
              </a:rPr>
              <a:t>Load-Balancing Approaches:</a:t>
            </a:r>
          </a:p>
          <a:p>
            <a:pPr>
              <a:lnSpc>
                <a:spcPct val="110000"/>
              </a:lnSpc>
              <a:spcBef>
                <a:spcPts val="8"/>
              </a:spcBef>
              <a:buSzPct val="120000"/>
            </a:pPr>
            <a:r>
              <a:rPr lang="en-GR" sz="2400" dirty="0">
                <a:solidFill>
                  <a:schemeClr val="tx1">
                    <a:lumMod val="85000"/>
                    <a:lumOff val="15000"/>
                  </a:schemeClr>
                </a:solidFill>
                <a:latin typeface="Trebuchet MS" panose="020B0703020202090204" pitchFamily="34" charset="0"/>
              </a:rPr>
              <a:t> </a:t>
            </a:r>
            <a:r>
              <a:rPr lang="en-GR" sz="2600" dirty="0">
                <a:solidFill>
                  <a:schemeClr val="tx1">
                    <a:lumMod val="85000"/>
                    <a:lumOff val="15000"/>
                  </a:schemeClr>
                </a:solidFill>
                <a:latin typeface="Trebuchet MS" panose="020B0703020202090204" pitchFamily="34" charset="0"/>
              </a:rPr>
              <a:t>CSR, COO:</a:t>
            </a:r>
          </a:p>
          <a:p>
            <a:pPr lvl="1">
              <a:lnSpc>
                <a:spcPct val="110000"/>
              </a:lnSpc>
              <a:spcBef>
                <a:spcPts val="8"/>
              </a:spcBef>
              <a:buSzPct val="120000"/>
            </a:pPr>
            <a:r>
              <a:rPr lang="en-GR" dirty="0">
                <a:solidFill>
                  <a:schemeClr val="tx1">
                    <a:lumMod val="85000"/>
                    <a:lumOff val="15000"/>
                  </a:schemeClr>
                </a:solidFill>
                <a:latin typeface="Trebuchet MS" panose="020B0703020202090204" pitchFamily="34" charset="0"/>
              </a:rPr>
              <a:t>Balance Rows</a:t>
            </a:r>
          </a:p>
          <a:p>
            <a:pPr lvl="1">
              <a:lnSpc>
                <a:spcPct val="110000"/>
              </a:lnSpc>
              <a:spcBef>
                <a:spcPts val="8"/>
              </a:spcBef>
              <a:buSzPct val="120000"/>
            </a:pPr>
            <a:r>
              <a:rPr lang="en-GR" dirty="0">
                <a:latin typeface="Trebuchet MS" panose="020B0703020202090204" pitchFamily="34" charset="0"/>
              </a:rPr>
              <a:t>Balance NNZs</a:t>
            </a:r>
            <a:r>
              <a:rPr lang="en-GB" b="1" dirty="0">
                <a:solidFill>
                  <a:schemeClr val="accent2"/>
                </a:solidFill>
                <a:latin typeface="Trebuchet MS" panose="020B0703020202090204" pitchFamily="34" charset="0"/>
              </a:rPr>
              <a:t> *</a:t>
            </a:r>
            <a:r>
              <a:rPr lang="en-GB" dirty="0">
                <a:solidFill>
                  <a:schemeClr val="accent2"/>
                </a:solidFill>
                <a:latin typeface="Trebuchet MS" panose="020B0703020202090204" pitchFamily="34" charset="0"/>
              </a:rPr>
              <a:t> </a:t>
            </a: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10000"/>
              </a:lnSpc>
              <a:spcBef>
                <a:spcPts val="8"/>
              </a:spcBef>
              <a:buSzPct val="120000"/>
            </a:pPr>
            <a:r>
              <a:rPr lang="en-GR" sz="2600" dirty="0">
                <a:solidFill>
                  <a:schemeClr val="tx1">
                    <a:lumMod val="85000"/>
                    <a:lumOff val="15000"/>
                  </a:schemeClr>
                </a:solidFill>
                <a:latin typeface="Trebuchet MS" panose="020B0703020202090204" pitchFamily="34" charset="0"/>
              </a:rPr>
              <a:t> BCSR, BCOO:</a:t>
            </a:r>
          </a:p>
          <a:p>
            <a:pPr lvl="1">
              <a:lnSpc>
                <a:spcPct val="110000"/>
              </a:lnSpc>
              <a:spcBef>
                <a:spcPts val="8"/>
              </a:spcBef>
              <a:buSzPct val="120000"/>
            </a:pPr>
            <a:r>
              <a:rPr lang="en-GR" dirty="0">
                <a:solidFill>
                  <a:schemeClr val="tx1">
                    <a:lumMod val="85000"/>
                    <a:lumOff val="15000"/>
                  </a:schemeClr>
                </a:solidFill>
                <a:latin typeface="Trebuchet MS" panose="020B0703020202090204" pitchFamily="34" charset="0"/>
              </a:rPr>
              <a:t>Balance Blocks</a:t>
            </a:r>
            <a:r>
              <a:rPr lang="en-GR" b="1" dirty="0">
                <a:solidFill>
                  <a:schemeClr val="accent2"/>
                </a:solidFill>
                <a:latin typeface="Trebuchet MS" panose="020B0703020202090204" pitchFamily="34" charset="0"/>
              </a:rPr>
              <a:t> ^</a:t>
            </a:r>
            <a:r>
              <a:rPr lang="en-GR" sz="1800" dirty="0">
                <a:solidFill>
                  <a:schemeClr val="accent2"/>
                </a:solidFill>
                <a:latin typeface="Trebuchet MS" panose="020B0703020202090204" pitchFamily="34" charset="0"/>
              </a:rPr>
              <a:t> </a:t>
            </a:r>
            <a:endParaRPr lang="en-GR" dirty="0">
              <a:solidFill>
                <a:schemeClr val="tx1">
                  <a:lumMod val="85000"/>
                  <a:lumOff val="15000"/>
                </a:schemeClr>
              </a:solidFill>
              <a:latin typeface="Trebuchet MS" panose="020B0703020202090204" pitchFamily="34" charset="0"/>
            </a:endParaRPr>
          </a:p>
          <a:p>
            <a:pPr lvl="1">
              <a:lnSpc>
                <a:spcPct val="110000"/>
              </a:lnSpc>
              <a:spcBef>
                <a:spcPts val="8"/>
              </a:spcBef>
              <a:buSzPct val="120000"/>
            </a:pPr>
            <a:r>
              <a:rPr lang="en-GR" dirty="0">
                <a:solidFill>
                  <a:schemeClr val="tx1">
                    <a:lumMod val="85000"/>
                    <a:lumOff val="15000"/>
                  </a:schemeClr>
                </a:solidFill>
                <a:latin typeface="Trebuchet MS" panose="020B0703020202090204" pitchFamily="34" charset="0"/>
              </a:rPr>
              <a:t>Balance NNZs</a:t>
            </a:r>
            <a:r>
              <a:rPr lang="en-GR" b="1" dirty="0">
                <a:solidFill>
                  <a:schemeClr val="accent2"/>
                </a:solidFill>
                <a:latin typeface="Trebuchet MS" panose="020B0703020202090204" pitchFamily="34" charset="0"/>
              </a:rPr>
              <a:t> ^</a:t>
            </a:r>
            <a:r>
              <a:rPr lang="en-GR" sz="2000" dirty="0">
                <a:solidFill>
                  <a:schemeClr val="accent2"/>
                </a:solidFill>
                <a:latin typeface="Trebuchet MS" panose="020B0703020202090204" pitchFamily="34" charset="0"/>
              </a:rPr>
              <a:t> </a:t>
            </a:r>
            <a:endParaRPr lang="en-GR" sz="2200" dirty="0">
              <a:solidFill>
                <a:schemeClr val="tx1">
                  <a:lumMod val="85000"/>
                  <a:lumOff val="15000"/>
                </a:schemeClr>
              </a:solidFill>
              <a:latin typeface="Trebuchet MS" panose="020B0703020202090204" pitchFamily="34" charset="0"/>
            </a:endParaRPr>
          </a:p>
        </p:txBody>
      </p:sp>
      <p:sp>
        <p:nvSpPr>
          <p:cNvPr id="5" name="TextBox 4">
            <a:extLst>
              <a:ext uri="{FF2B5EF4-FFF2-40B4-BE49-F238E27FC236}">
                <a16:creationId xmlns:a16="http://schemas.microsoft.com/office/drawing/2014/main" id="{ACAA9502-03BD-F63C-2C64-13246DD22167}"/>
              </a:ext>
            </a:extLst>
          </p:cNvPr>
          <p:cNvSpPr txBox="1"/>
          <p:nvPr/>
        </p:nvSpPr>
        <p:spPr>
          <a:xfrm>
            <a:off x="427228" y="4878400"/>
            <a:ext cx="5084501" cy="757130"/>
          </a:xfrm>
          <a:prstGeom prst="rect">
            <a:avLst/>
          </a:prstGeom>
          <a:noFill/>
        </p:spPr>
        <p:txBody>
          <a:bodyPr wrap="square" rtlCol="0">
            <a:spAutoFit/>
          </a:bodyPr>
          <a:lstStyle/>
          <a:p>
            <a:pPr>
              <a:lnSpc>
                <a:spcPct val="90000"/>
              </a:lnSpc>
            </a:pPr>
            <a:r>
              <a:rPr lang="en-GB" sz="2400" b="1" dirty="0">
                <a:solidFill>
                  <a:schemeClr val="accent2"/>
                </a:solidFill>
                <a:latin typeface="Trebuchet MS" panose="020B0703020202090204" pitchFamily="34" charset="0"/>
              </a:rPr>
              <a:t>*</a:t>
            </a:r>
            <a:r>
              <a:rPr lang="en-GB" sz="2400" dirty="0">
                <a:solidFill>
                  <a:schemeClr val="accent2"/>
                </a:solidFill>
                <a:latin typeface="Trebuchet MS" panose="020B0703020202090204" pitchFamily="34" charset="0"/>
              </a:rPr>
              <a:t>   r</a:t>
            </a:r>
            <a:r>
              <a:rPr lang="en-GR" sz="2400" dirty="0">
                <a:solidFill>
                  <a:schemeClr val="accent2"/>
                </a:solidFill>
                <a:latin typeface="Trebuchet MS" panose="020B0703020202090204" pitchFamily="34" charset="0"/>
              </a:rPr>
              <a:t>ow-granularity for CSR</a:t>
            </a:r>
          </a:p>
          <a:p>
            <a:pPr>
              <a:lnSpc>
                <a:spcPct val="90000"/>
              </a:lnSpc>
            </a:pPr>
            <a:r>
              <a:rPr lang="en-GR" sz="2400" b="1" dirty="0">
                <a:solidFill>
                  <a:schemeClr val="accent2"/>
                </a:solidFill>
                <a:latin typeface="Trebuchet MS" panose="020B0703020202090204" pitchFamily="34" charset="0"/>
              </a:rPr>
              <a:t>^</a:t>
            </a:r>
            <a:r>
              <a:rPr lang="en-GR" sz="2400" dirty="0">
                <a:solidFill>
                  <a:schemeClr val="accent2"/>
                </a:solidFill>
                <a:latin typeface="Trebuchet MS" panose="020B0703020202090204" pitchFamily="34" charset="0"/>
              </a:rPr>
              <a:t>  block-row-granularity for BCSR</a:t>
            </a:r>
          </a:p>
        </p:txBody>
      </p:sp>
    </p:spTree>
    <p:extLst>
      <p:ext uri="{BB962C8B-B14F-4D97-AF65-F5344CB8AC3E}">
        <p14:creationId xmlns:p14="http://schemas.microsoft.com/office/powerpoint/2010/main" val="1733179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16</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1D Partitioning Technique</a:t>
            </a:r>
          </a:p>
        </p:txBody>
      </p:sp>
      <p:sp>
        <p:nvSpPr>
          <p:cNvPr id="420" name="Content Placeholder 2">
            <a:extLst>
              <a:ext uri="{FF2B5EF4-FFF2-40B4-BE49-F238E27FC236}">
                <a16:creationId xmlns:a16="http://schemas.microsoft.com/office/drawing/2014/main" id="{FC1CE231-9B79-4733-5475-F71C6950ABD7}"/>
              </a:ext>
            </a:extLst>
          </p:cNvPr>
          <p:cNvSpPr>
            <a:spLocks noGrp="1"/>
          </p:cNvSpPr>
          <p:nvPr>
            <p:ph idx="1"/>
          </p:nvPr>
        </p:nvSpPr>
        <p:spPr>
          <a:xfrm>
            <a:off x="391579" y="923085"/>
            <a:ext cx="8325193" cy="5433266"/>
          </a:xfrm>
        </p:spPr>
        <p:txBody>
          <a:bodyPr>
            <a:normAutofit/>
          </a:bodyPr>
          <a:lstStyle/>
          <a:p>
            <a:pPr marL="0" indent="0">
              <a:lnSpc>
                <a:spcPct val="100000"/>
              </a:lnSpc>
              <a:spcBef>
                <a:spcPts val="8"/>
              </a:spcBef>
              <a:buSzPct val="120000"/>
              <a:buNone/>
            </a:pPr>
            <a:r>
              <a:rPr lang="en-GR" dirty="0">
                <a:solidFill>
                  <a:schemeClr val="tx1">
                    <a:lumMod val="85000"/>
                    <a:lumOff val="15000"/>
                  </a:schemeClr>
                </a:solidFill>
                <a:latin typeface="Trebuchet MS" panose="020B0703020202090204" pitchFamily="34" charset="0"/>
              </a:rPr>
              <a:t>Load-Balancing Approaches:</a:t>
            </a:r>
          </a:p>
          <a:p>
            <a:pPr>
              <a:lnSpc>
                <a:spcPct val="100000"/>
              </a:lnSpc>
              <a:spcBef>
                <a:spcPts val="8"/>
              </a:spcBef>
              <a:buSzPct val="120000"/>
            </a:pPr>
            <a:r>
              <a:rPr lang="en-GR" dirty="0">
                <a:solidFill>
                  <a:schemeClr val="tx1">
                    <a:lumMod val="85000"/>
                    <a:lumOff val="15000"/>
                  </a:schemeClr>
                </a:solidFill>
                <a:latin typeface="Trebuchet MS" panose="020B0703020202090204" pitchFamily="34" charset="0"/>
              </a:rPr>
              <a:t>#Rows or </a:t>
            </a:r>
            <a:r>
              <a:rPr lang="en-GR" dirty="0">
                <a:solidFill>
                  <a:schemeClr val="accent3"/>
                </a:solidFill>
                <a:latin typeface="Trebuchet MS" panose="020B0703020202090204" pitchFamily="34" charset="0"/>
              </a:rPr>
              <a:t>#NNZs</a:t>
            </a:r>
            <a:endParaRPr lang="en-GR" dirty="0">
              <a:solidFill>
                <a:schemeClr val="tx1">
                  <a:lumMod val="85000"/>
                  <a:lumOff val="15000"/>
                </a:schemeClr>
              </a:solidFill>
              <a:latin typeface="Trebuchet MS" panose="020B0703020202090204" pitchFamily="34" charset="0"/>
            </a:endParaRPr>
          </a:p>
          <a:p>
            <a:pPr>
              <a:lnSpc>
                <a:spcPct val="110000"/>
              </a:lnSpc>
              <a:spcBef>
                <a:spcPts val="8"/>
              </a:spcBef>
              <a:buSzPct val="120000"/>
            </a:pPr>
            <a:r>
              <a:rPr lang="en-GR" sz="2400" dirty="0">
                <a:solidFill>
                  <a:schemeClr val="tx1">
                    <a:lumMod val="85000"/>
                    <a:lumOff val="15000"/>
                  </a:schemeClr>
                </a:solidFill>
                <a:latin typeface="Trebuchet MS" panose="020B0703020202090204" pitchFamily="34" charset="0"/>
              </a:rPr>
              <a:t> </a:t>
            </a:r>
            <a:r>
              <a:rPr lang="en-GR" sz="2600" dirty="0">
                <a:solidFill>
                  <a:schemeClr val="tx1">
                    <a:lumMod val="85000"/>
                    <a:lumOff val="15000"/>
                  </a:schemeClr>
                </a:solidFill>
                <a:latin typeface="Trebuchet MS" panose="020B0703020202090204" pitchFamily="34" charset="0"/>
              </a:rPr>
              <a:t>CSR (</a:t>
            </a:r>
            <a:r>
              <a:rPr lang="en-GR" sz="2600" dirty="0">
                <a:solidFill>
                  <a:schemeClr val="accent2"/>
                </a:solidFill>
                <a:latin typeface="Trebuchet MS" panose="020B0703020202090204" pitchFamily="34" charset="0"/>
              </a:rPr>
              <a:t>row-granularity</a:t>
            </a:r>
            <a:r>
              <a:rPr lang="en-GR" sz="2600" dirty="0">
                <a:solidFill>
                  <a:schemeClr val="tx1">
                    <a:lumMod val="85000"/>
                    <a:lumOff val="15000"/>
                  </a:schemeClr>
                </a:solidFill>
                <a:latin typeface="Trebuchet MS" panose="020B0703020202090204" pitchFamily="34" charset="0"/>
              </a:rPr>
              <a:t>), COO</a:t>
            </a:r>
          </a:p>
          <a:p>
            <a:pPr marL="0" indent="0">
              <a:lnSpc>
                <a:spcPct val="100000"/>
              </a:lnSpc>
              <a:spcBef>
                <a:spcPts val="8"/>
              </a:spcBef>
              <a:buSzPct val="120000"/>
              <a:buNone/>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marL="0" indent="0">
              <a:lnSpc>
                <a:spcPct val="100000"/>
              </a:lnSpc>
              <a:spcBef>
                <a:spcPts val="8"/>
              </a:spcBef>
              <a:buSzPct val="120000"/>
              <a:buNone/>
            </a:pPr>
            <a:endParaRPr lang="en-GR" sz="2400" dirty="0">
              <a:solidFill>
                <a:schemeClr val="tx1">
                  <a:lumMod val="85000"/>
                  <a:lumOff val="15000"/>
                </a:schemeClr>
              </a:solidFill>
              <a:latin typeface="Trebuchet MS" panose="020B0703020202090204" pitchFamily="34" charset="0"/>
            </a:endParaRPr>
          </a:p>
        </p:txBody>
      </p:sp>
      <p:sp>
        <p:nvSpPr>
          <p:cNvPr id="428" name="TextBox 427">
            <a:extLst>
              <a:ext uri="{FF2B5EF4-FFF2-40B4-BE49-F238E27FC236}">
                <a16:creationId xmlns:a16="http://schemas.microsoft.com/office/drawing/2014/main" id="{0C538500-E75C-5780-8617-581456075305}"/>
              </a:ext>
            </a:extLst>
          </p:cNvPr>
          <p:cNvSpPr txBox="1"/>
          <p:nvPr/>
        </p:nvSpPr>
        <p:spPr>
          <a:xfrm>
            <a:off x="1464788" y="2468519"/>
            <a:ext cx="696024" cy="424732"/>
          </a:xfrm>
          <a:prstGeom prst="rect">
            <a:avLst/>
          </a:prstGeom>
          <a:noFill/>
        </p:spPr>
        <p:txBody>
          <a:bodyPr wrap="none" rtlCol="0">
            <a:spAutoFit/>
          </a:bodyPr>
          <a:lstStyle/>
          <a:p>
            <a:pPr>
              <a:lnSpc>
                <a:spcPct val="90000"/>
              </a:lnSpc>
            </a:pPr>
            <a:r>
              <a:rPr lang="en-GR" sz="2400" dirty="0">
                <a:solidFill>
                  <a:schemeClr val="accent1"/>
                </a:solidFill>
                <a:latin typeface="Trebuchet MS" panose="020B0703020202090204" pitchFamily="34" charset="0"/>
              </a:rPr>
              <a:t>CSR</a:t>
            </a:r>
          </a:p>
        </p:txBody>
      </p:sp>
      <p:grpSp>
        <p:nvGrpSpPr>
          <p:cNvPr id="5" name="Group 4">
            <a:extLst>
              <a:ext uri="{FF2B5EF4-FFF2-40B4-BE49-F238E27FC236}">
                <a16:creationId xmlns:a16="http://schemas.microsoft.com/office/drawing/2014/main" id="{87D79419-A958-8B5A-F00A-04287F1AE2FC}"/>
              </a:ext>
            </a:extLst>
          </p:cNvPr>
          <p:cNvGrpSpPr/>
          <p:nvPr/>
        </p:nvGrpSpPr>
        <p:grpSpPr>
          <a:xfrm>
            <a:off x="1485614" y="5283291"/>
            <a:ext cx="2268000" cy="218959"/>
            <a:chOff x="1115878" y="4553543"/>
            <a:chExt cx="2268000" cy="218959"/>
          </a:xfrm>
        </p:grpSpPr>
        <p:sp>
          <p:nvSpPr>
            <p:cNvPr id="2" name="Rectangle 1">
              <a:extLst>
                <a:ext uri="{FF2B5EF4-FFF2-40B4-BE49-F238E27FC236}">
                  <a16:creationId xmlns:a16="http://schemas.microsoft.com/office/drawing/2014/main" id="{49C776C3-5993-D1F7-5E9B-84052C4C336E}"/>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669" name="Rectangle 668">
              <a:extLst>
                <a:ext uri="{FF2B5EF4-FFF2-40B4-BE49-F238E27FC236}">
                  <a16:creationId xmlns:a16="http://schemas.microsoft.com/office/drawing/2014/main" id="{5DD78266-00FE-6BE0-5E09-5D948481A83C}"/>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670" name="Rectangle 669">
              <a:extLst>
                <a:ext uri="{FF2B5EF4-FFF2-40B4-BE49-F238E27FC236}">
                  <a16:creationId xmlns:a16="http://schemas.microsoft.com/office/drawing/2014/main" id="{2EA74981-D19D-D9CE-9C83-912788649B3C}"/>
                </a:ext>
              </a:extLst>
            </p:cNvPr>
            <p:cNvSpPr/>
            <p:nvPr/>
          </p:nvSpPr>
          <p:spPr>
            <a:xfrm>
              <a:off x="1619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71" name="Rectangle 670">
              <a:extLst>
                <a:ext uri="{FF2B5EF4-FFF2-40B4-BE49-F238E27FC236}">
                  <a16:creationId xmlns:a16="http://schemas.microsoft.com/office/drawing/2014/main" id="{F16B313F-6044-0B0E-ACB9-E4F60D614A3B}"/>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672" name="Rectangle 671">
              <a:extLst>
                <a:ext uri="{FF2B5EF4-FFF2-40B4-BE49-F238E27FC236}">
                  <a16:creationId xmlns:a16="http://schemas.microsoft.com/office/drawing/2014/main" id="{8D698803-4A4A-A46B-A975-51DB26C55E91}"/>
                </a:ext>
              </a:extLst>
            </p:cNvPr>
            <p:cNvSpPr/>
            <p:nvPr/>
          </p:nvSpPr>
          <p:spPr>
            <a:xfrm>
              <a:off x="2123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sp>
          <p:nvSpPr>
            <p:cNvPr id="673" name="Rectangle 672">
              <a:extLst>
                <a:ext uri="{FF2B5EF4-FFF2-40B4-BE49-F238E27FC236}">
                  <a16:creationId xmlns:a16="http://schemas.microsoft.com/office/drawing/2014/main" id="{2EBA06ED-31D0-D039-1F74-787FF652ACD2}"/>
                </a:ext>
              </a:extLst>
            </p:cNvPr>
            <p:cNvSpPr/>
            <p:nvPr/>
          </p:nvSpPr>
          <p:spPr>
            <a:xfrm>
              <a:off x="2375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sp>
          <p:nvSpPr>
            <p:cNvPr id="674" name="Rectangle 673">
              <a:extLst>
                <a:ext uri="{FF2B5EF4-FFF2-40B4-BE49-F238E27FC236}">
                  <a16:creationId xmlns:a16="http://schemas.microsoft.com/office/drawing/2014/main" id="{E54A1B28-4C28-A556-1CE5-7C985A52580A}"/>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675" name="Rectangle 674">
              <a:extLst>
                <a:ext uri="{FF2B5EF4-FFF2-40B4-BE49-F238E27FC236}">
                  <a16:creationId xmlns:a16="http://schemas.microsoft.com/office/drawing/2014/main" id="{A6F16BD6-7B1C-1A47-B483-B45247DD0048}"/>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676" name="Rectangle 675">
              <a:extLst>
                <a:ext uri="{FF2B5EF4-FFF2-40B4-BE49-F238E27FC236}">
                  <a16:creationId xmlns:a16="http://schemas.microsoft.com/office/drawing/2014/main" id="{3684AB6A-23B3-9D48-36F2-1D423183CB9C}"/>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9</a:t>
              </a:r>
            </a:p>
          </p:txBody>
        </p:sp>
      </p:grpSp>
      <p:grpSp>
        <p:nvGrpSpPr>
          <p:cNvPr id="677" name="Group 676">
            <a:extLst>
              <a:ext uri="{FF2B5EF4-FFF2-40B4-BE49-F238E27FC236}">
                <a16:creationId xmlns:a16="http://schemas.microsoft.com/office/drawing/2014/main" id="{F82581B1-E667-10B3-6350-603A18759DB0}"/>
              </a:ext>
            </a:extLst>
          </p:cNvPr>
          <p:cNvGrpSpPr/>
          <p:nvPr/>
        </p:nvGrpSpPr>
        <p:grpSpPr>
          <a:xfrm>
            <a:off x="1485614" y="5637169"/>
            <a:ext cx="2268000" cy="218959"/>
            <a:chOff x="1115878" y="4553543"/>
            <a:chExt cx="2268000" cy="218959"/>
          </a:xfrm>
        </p:grpSpPr>
        <p:sp>
          <p:nvSpPr>
            <p:cNvPr id="678" name="Rectangle 677">
              <a:extLst>
                <a:ext uri="{FF2B5EF4-FFF2-40B4-BE49-F238E27FC236}">
                  <a16:creationId xmlns:a16="http://schemas.microsoft.com/office/drawing/2014/main" id="{E6FBEF30-A465-5032-230A-AE5513BB463D}"/>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679" name="Rectangle 678">
              <a:extLst>
                <a:ext uri="{FF2B5EF4-FFF2-40B4-BE49-F238E27FC236}">
                  <a16:creationId xmlns:a16="http://schemas.microsoft.com/office/drawing/2014/main" id="{ACD12D90-1B77-0EBC-FB5B-C402C770CD38}"/>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680" name="Rectangle 679">
              <a:extLst>
                <a:ext uri="{FF2B5EF4-FFF2-40B4-BE49-F238E27FC236}">
                  <a16:creationId xmlns:a16="http://schemas.microsoft.com/office/drawing/2014/main" id="{58390211-FBFE-262B-51AB-1931CD7D4D0F}"/>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681" name="Rectangle 680">
              <a:extLst>
                <a:ext uri="{FF2B5EF4-FFF2-40B4-BE49-F238E27FC236}">
                  <a16:creationId xmlns:a16="http://schemas.microsoft.com/office/drawing/2014/main" id="{4F182989-D8DB-F3FF-2D94-A583580A4E2E}"/>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82" name="Rectangle 681">
              <a:extLst>
                <a:ext uri="{FF2B5EF4-FFF2-40B4-BE49-F238E27FC236}">
                  <a16:creationId xmlns:a16="http://schemas.microsoft.com/office/drawing/2014/main" id="{00FEA0EB-A880-C56E-E91B-BB7292EAF96D}"/>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683" name="Rectangle 682">
              <a:extLst>
                <a:ext uri="{FF2B5EF4-FFF2-40B4-BE49-F238E27FC236}">
                  <a16:creationId xmlns:a16="http://schemas.microsoft.com/office/drawing/2014/main" id="{980F0E7D-BB44-CDBC-8A5D-C647F1A2E16E}"/>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84" name="Rectangle 683">
              <a:extLst>
                <a:ext uri="{FF2B5EF4-FFF2-40B4-BE49-F238E27FC236}">
                  <a16:creationId xmlns:a16="http://schemas.microsoft.com/office/drawing/2014/main" id="{63473B5E-CDEC-9F4B-98A9-9903FCA80393}"/>
                </a:ext>
              </a:extLst>
            </p:cNvPr>
            <p:cNvSpPr/>
            <p:nvPr/>
          </p:nvSpPr>
          <p:spPr>
            <a:xfrm>
              <a:off x="2627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685" name="Rectangle 684">
              <a:extLst>
                <a:ext uri="{FF2B5EF4-FFF2-40B4-BE49-F238E27FC236}">
                  <a16:creationId xmlns:a16="http://schemas.microsoft.com/office/drawing/2014/main" id="{278C4EAA-A018-90E1-D76C-E4483FB062B3}"/>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686" name="Rectangle 685">
              <a:extLst>
                <a:ext uri="{FF2B5EF4-FFF2-40B4-BE49-F238E27FC236}">
                  <a16:creationId xmlns:a16="http://schemas.microsoft.com/office/drawing/2014/main" id="{17DC558E-E18D-5369-08B4-2A754E50FBE1}"/>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grpSp>
      <p:grpSp>
        <p:nvGrpSpPr>
          <p:cNvPr id="687" name="Group 686">
            <a:extLst>
              <a:ext uri="{FF2B5EF4-FFF2-40B4-BE49-F238E27FC236}">
                <a16:creationId xmlns:a16="http://schemas.microsoft.com/office/drawing/2014/main" id="{B67D3273-D1C0-2519-BA42-3A8D7F1E93A9}"/>
              </a:ext>
            </a:extLst>
          </p:cNvPr>
          <p:cNvGrpSpPr/>
          <p:nvPr/>
        </p:nvGrpSpPr>
        <p:grpSpPr>
          <a:xfrm>
            <a:off x="1485614" y="5989079"/>
            <a:ext cx="2268000" cy="218959"/>
            <a:chOff x="1115878" y="4553543"/>
            <a:chExt cx="2268000" cy="218959"/>
          </a:xfrm>
        </p:grpSpPr>
        <p:sp>
          <p:nvSpPr>
            <p:cNvPr id="688" name="Rectangle 687">
              <a:extLst>
                <a:ext uri="{FF2B5EF4-FFF2-40B4-BE49-F238E27FC236}">
                  <a16:creationId xmlns:a16="http://schemas.microsoft.com/office/drawing/2014/main" id="{852A49A3-F0C1-ACEE-9E24-6F38E3843140}"/>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689" name="Rectangle 688">
              <a:extLst>
                <a:ext uri="{FF2B5EF4-FFF2-40B4-BE49-F238E27FC236}">
                  <a16:creationId xmlns:a16="http://schemas.microsoft.com/office/drawing/2014/main" id="{45F62B14-6577-0F3A-7AFF-BCA3CC1DBDB4}"/>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690" name="Rectangle 689">
              <a:extLst>
                <a:ext uri="{FF2B5EF4-FFF2-40B4-BE49-F238E27FC236}">
                  <a16:creationId xmlns:a16="http://schemas.microsoft.com/office/drawing/2014/main" id="{1358A111-66DB-F23A-BF64-4E7484C7B615}"/>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691" name="Rectangle 690">
              <a:extLst>
                <a:ext uri="{FF2B5EF4-FFF2-40B4-BE49-F238E27FC236}">
                  <a16:creationId xmlns:a16="http://schemas.microsoft.com/office/drawing/2014/main" id="{A1E05F0B-1B90-9979-7100-5924AE281F51}"/>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92" name="Rectangle 691">
              <a:extLst>
                <a:ext uri="{FF2B5EF4-FFF2-40B4-BE49-F238E27FC236}">
                  <a16:creationId xmlns:a16="http://schemas.microsoft.com/office/drawing/2014/main" id="{37E00AFF-E524-F500-06DB-E2AD4118C09A}"/>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693" name="Rectangle 692">
              <a:extLst>
                <a:ext uri="{FF2B5EF4-FFF2-40B4-BE49-F238E27FC236}">
                  <a16:creationId xmlns:a16="http://schemas.microsoft.com/office/drawing/2014/main" id="{60C276E4-0FCD-0B56-E591-D29EDFDC8526}"/>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9</a:t>
              </a:r>
            </a:p>
          </p:txBody>
        </p:sp>
        <p:sp>
          <p:nvSpPr>
            <p:cNvPr id="694" name="Rectangle 693">
              <a:extLst>
                <a:ext uri="{FF2B5EF4-FFF2-40B4-BE49-F238E27FC236}">
                  <a16:creationId xmlns:a16="http://schemas.microsoft.com/office/drawing/2014/main" id="{7F35ECD3-E50A-E87F-7FE4-C5123FDC547F}"/>
                </a:ext>
              </a:extLst>
            </p:cNvPr>
            <p:cNvSpPr/>
            <p:nvPr/>
          </p:nvSpPr>
          <p:spPr>
            <a:xfrm>
              <a:off x="2627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95" name="Rectangle 694">
              <a:extLst>
                <a:ext uri="{FF2B5EF4-FFF2-40B4-BE49-F238E27FC236}">
                  <a16:creationId xmlns:a16="http://schemas.microsoft.com/office/drawing/2014/main" id="{588556A3-96FC-B96A-7E31-30DFC17180E3}"/>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696" name="Rectangle 695">
              <a:extLst>
                <a:ext uri="{FF2B5EF4-FFF2-40B4-BE49-F238E27FC236}">
                  <a16:creationId xmlns:a16="http://schemas.microsoft.com/office/drawing/2014/main" id="{DA0058BC-CDB6-887C-E543-8F5408FC34D6}"/>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grpSp>
      <p:sp>
        <p:nvSpPr>
          <p:cNvPr id="697" name="TextBox 696">
            <a:extLst>
              <a:ext uri="{FF2B5EF4-FFF2-40B4-BE49-F238E27FC236}">
                <a16:creationId xmlns:a16="http://schemas.microsoft.com/office/drawing/2014/main" id="{43A93FFF-7D71-1A21-5E72-6E15DDCD67F5}"/>
              </a:ext>
            </a:extLst>
          </p:cNvPr>
          <p:cNvSpPr txBox="1"/>
          <p:nvPr/>
        </p:nvSpPr>
        <p:spPr>
          <a:xfrm>
            <a:off x="522932" y="5209584"/>
            <a:ext cx="955711"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rowptr</a:t>
            </a:r>
          </a:p>
        </p:txBody>
      </p:sp>
      <p:sp>
        <p:nvSpPr>
          <p:cNvPr id="698" name="TextBox 697">
            <a:extLst>
              <a:ext uri="{FF2B5EF4-FFF2-40B4-BE49-F238E27FC236}">
                <a16:creationId xmlns:a16="http://schemas.microsoft.com/office/drawing/2014/main" id="{CA2BB446-EEBB-8D43-6DE1-666CF0E1FD31}"/>
              </a:ext>
            </a:extLst>
          </p:cNvPr>
          <p:cNvSpPr txBox="1"/>
          <p:nvPr/>
        </p:nvSpPr>
        <p:spPr>
          <a:xfrm>
            <a:off x="522932" y="5560503"/>
            <a:ext cx="880369"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colind</a:t>
            </a:r>
          </a:p>
        </p:txBody>
      </p:sp>
      <p:sp>
        <p:nvSpPr>
          <p:cNvPr id="699" name="TextBox 698">
            <a:extLst>
              <a:ext uri="{FF2B5EF4-FFF2-40B4-BE49-F238E27FC236}">
                <a16:creationId xmlns:a16="http://schemas.microsoft.com/office/drawing/2014/main" id="{806844B1-EC9F-BD44-392B-4B814B1FD115}"/>
              </a:ext>
            </a:extLst>
          </p:cNvPr>
          <p:cNvSpPr txBox="1"/>
          <p:nvPr/>
        </p:nvSpPr>
        <p:spPr>
          <a:xfrm>
            <a:off x="522932" y="5929835"/>
            <a:ext cx="902811"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values</a:t>
            </a:r>
          </a:p>
        </p:txBody>
      </p:sp>
      <p:grpSp>
        <p:nvGrpSpPr>
          <p:cNvPr id="706" name="Group 705">
            <a:extLst>
              <a:ext uri="{FF2B5EF4-FFF2-40B4-BE49-F238E27FC236}">
                <a16:creationId xmlns:a16="http://schemas.microsoft.com/office/drawing/2014/main" id="{22F305BD-EEE0-9F24-7967-EC74F4F0BF39}"/>
              </a:ext>
            </a:extLst>
          </p:cNvPr>
          <p:cNvGrpSpPr/>
          <p:nvPr/>
        </p:nvGrpSpPr>
        <p:grpSpPr>
          <a:xfrm>
            <a:off x="5777038" y="5274770"/>
            <a:ext cx="2268000" cy="218959"/>
            <a:chOff x="1115878" y="4553543"/>
            <a:chExt cx="2268000" cy="218959"/>
          </a:xfrm>
        </p:grpSpPr>
        <p:sp>
          <p:nvSpPr>
            <p:cNvPr id="707" name="Rectangle 706">
              <a:extLst>
                <a:ext uri="{FF2B5EF4-FFF2-40B4-BE49-F238E27FC236}">
                  <a16:creationId xmlns:a16="http://schemas.microsoft.com/office/drawing/2014/main" id="{EBDBEA5B-8CAE-ED3D-D764-27C57993EC6B}"/>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708" name="Rectangle 707">
              <a:extLst>
                <a:ext uri="{FF2B5EF4-FFF2-40B4-BE49-F238E27FC236}">
                  <a16:creationId xmlns:a16="http://schemas.microsoft.com/office/drawing/2014/main" id="{F1F3B056-8C64-DA7A-D177-BC8A8C911623}"/>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709" name="Rectangle 708">
              <a:extLst>
                <a:ext uri="{FF2B5EF4-FFF2-40B4-BE49-F238E27FC236}">
                  <a16:creationId xmlns:a16="http://schemas.microsoft.com/office/drawing/2014/main" id="{75C12196-A129-31CA-E3D3-4386A141E755}"/>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710" name="Rectangle 709">
              <a:extLst>
                <a:ext uri="{FF2B5EF4-FFF2-40B4-BE49-F238E27FC236}">
                  <a16:creationId xmlns:a16="http://schemas.microsoft.com/office/drawing/2014/main" id="{2C130D61-EC68-ADA4-EE2B-86946C11ED68}"/>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11" name="Rectangle 710">
              <a:extLst>
                <a:ext uri="{FF2B5EF4-FFF2-40B4-BE49-F238E27FC236}">
                  <a16:creationId xmlns:a16="http://schemas.microsoft.com/office/drawing/2014/main" id="{02F837FF-70A9-DD67-EA30-8EBA6ABE749F}"/>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12" name="Rectangle 711">
              <a:extLst>
                <a:ext uri="{FF2B5EF4-FFF2-40B4-BE49-F238E27FC236}">
                  <a16:creationId xmlns:a16="http://schemas.microsoft.com/office/drawing/2014/main" id="{C2DC23C5-77A2-5601-AB17-FE44ED1A9CCD}"/>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13" name="Rectangle 712">
              <a:extLst>
                <a:ext uri="{FF2B5EF4-FFF2-40B4-BE49-F238E27FC236}">
                  <a16:creationId xmlns:a16="http://schemas.microsoft.com/office/drawing/2014/main" id="{871FB71C-8C67-A737-D8D6-20A605F73713}"/>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14" name="Rectangle 713">
              <a:extLst>
                <a:ext uri="{FF2B5EF4-FFF2-40B4-BE49-F238E27FC236}">
                  <a16:creationId xmlns:a16="http://schemas.microsoft.com/office/drawing/2014/main" id="{811C90AD-28E6-EB16-887D-2E72E498B577}"/>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715" name="Rectangle 714">
              <a:extLst>
                <a:ext uri="{FF2B5EF4-FFF2-40B4-BE49-F238E27FC236}">
                  <a16:creationId xmlns:a16="http://schemas.microsoft.com/office/drawing/2014/main" id="{CDA1AEDB-E7D6-55A0-E594-F449EFA6342D}"/>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grpSp>
      <p:grpSp>
        <p:nvGrpSpPr>
          <p:cNvPr id="716" name="Group 715">
            <a:extLst>
              <a:ext uri="{FF2B5EF4-FFF2-40B4-BE49-F238E27FC236}">
                <a16:creationId xmlns:a16="http://schemas.microsoft.com/office/drawing/2014/main" id="{129F267A-B5DE-EF72-AAB0-875F9E52DD8C}"/>
              </a:ext>
            </a:extLst>
          </p:cNvPr>
          <p:cNvGrpSpPr/>
          <p:nvPr/>
        </p:nvGrpSpPr>
        <p:grpSpPr>
          <a:xfrm>
            <a:off x="5777038" y="5628648"/>
            <a:ext cx="2268000" cy="218959"/>
            <a:chOff x="1115878" y="4553543"/>
            <a:chExt cx="2268000" cy="218959"/>
          </a:xfrm>
        </p:grpSpPr>
        <p:sp>
          <p:nvSpPr>
            <p:cNvPr id="717" name="Rectangle 716">
              <a:extLst>
                <a:ext uri="{FF2B5EF4-FFF2-40B4-BE49-F238E27FC236}">
                  <a16:creationId xmlns:a16="http://schemas.microsoft.com/office/drawing/2014/main" id="{34582AA9-1CC7-46EE-7283-50485EE10BEA}"/>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718" name="Rectangle 717">
              <a:extLst>
                <a:ext uri="{FF2B5EF4-FFF2-40B4-BE49-F238E27FC236}">
                  <a16:creationId xmlns:a16="http://schemas.microsoft.com/office/drawing/2014/main" id="{59C928AF-3A64-14A5-8E71-E12352DE1604}"/>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19" name="Rectangle 718">
              <a:extLst>
                <a:ext uri="{FF2B5EF4-FFF2-40B4-BE49-F238E27FC236}">
                  <a16:creationId xmlns:a16="http://schemas.microsoft.com/office/drawing/2014/main" id="{176C10C4-3739-A91F-6B1B-BBB941F0D592}"/>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720" name="Rectangle 719">
              <a:extLst>
                <a:ext uri="{FF2B5EF4-FFF2-40B4-BE49-F238E27FC236}">
                  <a16:creationId xmlns:a16="http://schemas.microsoft.com/office/drawing/2014/main" id="{85B71D02-210C-4EB2-21CB-401C3264B5E9}"/>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21" name="Rectangle 720">
              <a:extLst>
                <a:ext uri="{FF2B5EF4-FFF2-40B4-BE49-F238E27FC236}">
                  <a16:creationId xmlns:a16="http://schemas.microsoft.com/office/drawing/2014/main" id="{21A8780F-A0B8-B90C-7881-3FE9EC4A6C35}"/>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722" name="Rectangle 721">
              <a:extLst>
                <a:ext uri="{FF2B5EF4-FFF2-40B4-BE49-F238E27FC236}">
                  <a16:creationId xmlns:a16="http://schemas.microsoft.com/office/drawing/2014/main" id="{AE6F171B-00E3-2418-FD7F-D993E8295C66}"/>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23" name="Rectangle 722">
              <a:extLst>
                <a:ext uri="{FF2B5EF4-FFF2-40B4-BE49-F238E27FC236}">
                  <a16:creationId xmlns:a16="http://schemas.microsoft.com/office/drawing/2014/main" id="{2A5150A6-663D-76D1-63F4-0EFD3A0C755F}"/>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724" name="Rectangle 723">
              <a:extLst>
                <a:ext uri="{FF2B5EF4-FFF2-40B4-BE49-F238E27FC236}">
                  <a16:creationId xmlns:a16="http://schemas.microsoft.com/office/drawing/2014/main" id="{DB7452B3-7AB8-890F-382E-0073699263D2}"/>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725" name="Rectangle 724">
              <a:extLst>
                <a:ext uri="{FF2B5EF4-FFF2-40B4-BE49-F238E27FC236}">
                  <a16:creationId xmlns:a16="http://schemas.microsoft.com/office/drawing/2014/main" id="{EB4E732B-1D5C-854D-7D47-E890005CA9A0}"/>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grpSp>
      <p:grpSp>
        <p:nvGrpSpPr>
          <p:cNvPr id="726" name="Group 725">
            <a:extLst>
              <a:ext uri="{FF2B5EF4-FFF2-40B4-BE49-F238E27FC236}">
                <a16:creationId xmlns:a16="http://schemas.microsoft.com/office/drawing/2014/main" id="{8406EFDF-A6C8-E2B0-1EE1-CD905F23E3DF}"/>
              </a:ext>
            </a:extLst>
          </p:cNvPr>
          <p:cNvGrpSpPr/>
          <p:nvPr/>
        </p:nvGrpSpPr>
        <p:grpSpPr>
          <a:xfrm>
            <a:off x="5777038" y="5980558"/>
            <a:ext cx="2268000" cy="218959"/>
            <a:chOff x="1115878" y="4553543"/>
            <a:chExt cx="2268000" cy="218959"/>
          </a:xfrm>
        </p:grpSpPr>
        <p:sp>
          <p:nvSpPr>
            <p:cNvPr id="727" name="Rectangle 726">
              <a:extLst>
                <a:ext uri="{FF2B5EF4-FFF2-40B4-BE49-F238E27FC236}">
                  <a16:creationId xmlns:a16="http://schemas.microsoft.com/office/drawing/2014/main" id="{0EEDAB17-6BCE-420D-6FEB-1D392E6939F6}"/>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28" name="Rectangle 727">
              <a:extLst>
                <a:ext uri="{FF2B5EF4-FFF2-40B4-BE49-F238E27FC236}">
                  <a16:creationId xmlns:a16="http://schemas.microsoft.com/office/drawing/2014/main" id="{08989B23-E7F2-547B-40AB-96DCC6642899}"/>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729" name="Rectangle 728">
              <a:extLst>
                <a:ext uri="{FF2B5EF4-FFF2-40B4-BE49-F238E27FC236}">
                  <a16:creationId xmlns:a16="http://schemas.microsoft.com/office/drawing/2014/main" id="{59A932EA-7E17-2461-98D4-D2EDAE95CFE1}"/>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730" name="Rectangle 729">
              <a:extLst>
                <a:ext uri="{FF2B5EF4-FFF2-40B4-BE49-F238E27FC236}">
                  <a16:creationId xmlns:a16="http://schemas.microsoft.com/office/drawing/2014/main" id="{40D0CB4B-7735-ABF1-E5B3-AE791605960F}"/>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31" name="Rectangle 730">
              <a:extLst>
                <a:ext uri="{FF2B5EF4-FFF2-40B4-BE49-F238E27FC236}">
                  <a16:creationId xmlns:a16="http://schemas.microsoft.com/office/drawing/2014/main" id="{F806C2B0-0538-76CF-C9BC-6F69906C7E90}"/>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732" name="Rectangle 731">
              <a:extLst>
                <a:ext uri="{FF2B5EF4-FFF2-40B4-BE49-F238E27FC236}">
                  <a16:creationId xmlns:a16="http://schemas.microsoft.com/office/drawing/2014/main" id="{F11FC7A2-79D9-3410-A4FE-3647A9BBE361}"/>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9</a:t>
              </a:r>
            </a:p>
          </p:txBody>
        </p:sp>
        <p:sp>
          <p:nvSpPr>
            <p:cNvPr id="733" name="Rectangle 732">
              <a:extLst>
                <a:ext uri="{FF2B5EF4-FFF2-40B4-BE49-F238E27FC236}">
                  <a16:creationId xmlns:a16="http://schemas.microsoft.com/office/drawing/2014/main" id="{5A795DDD-40D3-B39B-C4E2-66B28113D537}"/>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34" name="Rectangle 733">
              <a:extLst>
                <a:ext uri="{FF2B5EF4-FFF2-40B4-BE49-F238E27FC236}">
                  <a16:creationId xmlns:a16="http://schemas.microsoft.com/office/drawing/2014/main" id="{D71F12B4-F18B-A1D1-ACDC-7BD6CFCABD41}"/>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735" name="Rectangle 734">
              <a:extLst>
                <a:ext uri="{FF2B5EF4-FFF2-40B4-BE49-F238E27FC236}">
                  <a16:creationId xmlns:a16="http://schemas.microsoft.com/office/drawing/2014/main" id="{F11020AC-CEA3-0CE9-429E-293839B217BC}"/>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grpSp>
      <p:sp>
        <p:nvSpPr>
          <p:cNvPr id="736" name="TextBox 735">
            <a:extLst>
              <a:ext uri="{FF2B5EF4-FFF2-40B4-BE49-F238E27FC236}">
                <a16:creationId xmlns:a16="http://schemas.microsoft.com/office/drawing/2014/main" id="{FBE62E9B-33F2-253C-05DF-C1EB735AA6D6}"/>
              </a:ext>
            </a:extLst>
          </p:cNvPr>
          <p:cNvSpPr txBox="1"/>
          <p:nvPr/>
        </p:nvSpPr>
        <p:spPr>
          <a:xfrm>
            <a:off x="4783360" y="5201063"/>
            <a:ext cx="968535"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rowind</a:t>
            </a:r>
          </a:p>
        </p:txBody>
      </p:sp>
      <p:sp>
        <p:nvSpPr>
          <p:cNvPr id="737" name="TextBox 736">
            <a:extLst>
              <a:ext uri="{FF2B5EF4-FFF2-40B4-BE49-F238E27FC236}">
                <a16:creationId xmlns:a16="http://schemas.microsoft.com/office/drawing/2014/main" id="{A01771CA-2FE6-DD4F-1C7B-5E3AE457F06A}"/>
              </a:ext>
            </a:extLst>
          </p:cNvPr>
          <p:cNvSpPr txBox="1"/>
          <p:nvPr/>
        </p:nvSpPr>
        <p:spPr>
          <a:xfrm>
            <a:off x="4783360" y="5551982"/>
            <a:ext cx="880369"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colind</a:t>
            </a:r>
          </a:p>
        </p:txBody>
      </p:sp>
      <p:sp>
        <p:nvSpPr>
          <p:cNvPr id="738" name="TextBox 737">
            <a:extLst>
              <a:ext uri="{FF2B5EF4-FFF2-40B4-BE49-F238E27FC236}">
                <a16:creationId xmlns:a16="http://schemas.microsoft.com/office/drawing/2014/main" id="{864BD991-8885-0012-E629-895B441B0BC6}"/>
              </a:ext>
            </a:extLst>
          </p:cNvPr>
          <p:cNvSpPr txBox="1"/>
          <p:nvPr/>
        </p:nvSpPr>
        <p:spPr>
          <a:xfrm>
            <a:off x="4783360" y="5921314"/>
            <a:ext cx="902811"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values</a:t>
            </a:r>
          </a:p>
        </p:txBody>
      </p:sp>
      <p:sp>
        <p:nvSpPr>
          <p:cNvPr id="739" name="TextBox 738">
            <a:extLst>
              <a:ext uri="{FF2B5EF4-FFF2-40B4-BE49-F238E27FC236}">
                <a16:creationId xmlns:a16="http://schemas.microsoft.com/office/drawing/2014/main" id="{3F7E8F71-228A-C50E-19BD-052B37B75DA7}"/>
              </a:ext>
            </a:extLst>
          </p:cNvPr>
          <p:cNvSpPr txBox="1"/>
          <p:nvPr/>
        </p:nvSpPr>
        <p:spPr>
          <a:xfrm>
            <a:off x="5650655" y="2468519"/>
            <a:ext cx="782587" cy="424732"/>
          </a:xfrm>
          <a:prstGeom prst="rect">
            <a:avLst/>
          </a:prstGeom>
          <a:noFill/>
        </p:spPr>
        <p:txBody>
          <a:bodyPr wrap="none" rtlCol="0">
            <a:spAutoFit/>
          </a:bodyPr>
          <a:lstStyle/>
          <a:p>
            <a:pPr>
              <a:lnSpc>
                <a:spcPct val="90000"/>
              </a:lnSpc>
            </a:pPr>
            <a:r>
              <a:rPr lang="en-GR" sz="2400" dirty="0">
                <a:solidFill>
                  <a:schemeClr val="accent1"/>
                </a:solidFill>
                <a:latin typeface="Trebuchet MS" panose="020B0703020202090204" pitchFamily="34" charset="0"/>
              </a:rPr>
              <a:t>COO</a:t>
            </a:r>
          </a:p>
        </p:txBody>
      </p:sp>
      <p:sp>
        <p:nvSpPr>
          <p:cNvPr id="748" name="Rounded Rectangle 747">
            <a:extLst>
              <a:ext uri="{FF2B5EF4-FFF2-40B4-BE49-F238E27FC236}">
                <a16:creationId xmlns:a16="http://schemas.microsoft.com/office/drawing/2014/main" id="{BE5AA7FB-DD2F-423A-C57D-2CE8B019250E}"/>
              </a:ext>
            </a:extLst>
          </p:cNvPr>
          <p:cNvSpPr/>
          <p:nvPr/>
        </p:nvSpPr>
        <p:spPr>
          <a:xfrm rot="5400000">
            <a:off x="1969070" y="3688907"/>
            <a:ext cx="403404" cy="3376613"/>
          </a:xfrm>
          <a:prstGeom prst="roundRect">
            <a:avLst/>
          </a:prstGeom>
          <a:noFill/>
          <a:ln w="3810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49" name="TextBox 748">
            <a:extLst>
              <a:ext uri="{FF2B5EF4-FFF2-40B4-BE49-F238E27FC236}">
                <a16:creationId xmlns:a16="http://schemas.microsoft.com/office/drawing/2014/main" id="{86218122-56B8-8C74-B329-87775EDFAFF4}"/>
              </a:ext>
            </a:extLst>
          </p:cNvPr>
          <p:cNvSpPr txBox="1"/>
          <p:nvPr/>
        </p:nvSpPr>
        <p:spPr>
          <a:xfrm>
            <a:off x="283754" y="4822153"/>
            <a:ext cx="1212191" cy="341632"/>
          </a:xfrm>
          <a:prstGeom prst="rect">
            <a:avLst/>
          </a:prstGeom>
          <a:noFill/>
          <a:ln>
            <a:noFill/>
          </a:ln>
        </p:spPr>
        <p:txBody>
          <a:bodyPr wrap="none" rtlCol="0">
            <a:spAutoFit/>
          </a:bodyPr>
          <a:lstStyle/>
          <a:p>
            <a:pPr>
              <a:lnSpc>
                <a:spcPct val="90000"/>
              </a:lnSpc>
            </a:pPr>
            <a:r>
              <a:rPr lang="en-GB" dirty="0">
                <a:solidFill>
                  <a:schemeClr val="accent2"/>
                </a:solidFill>
                <a:latin typeface="Trebuchet MS" panose="020B0703020202090204" pitchFamily="34" charset="0"/>
              </a:rPr>
              <a:t>row-order</a:t>
            </a:r>
            <a:endParaRPr lang="en-GR" dirty="0">
              <a:solidFill>
                <a:schemeClr val="accent2"/>
              </a:solidFill>
              <a:latin typeface="Trebuchet MS" panose="020B0703020202090204" pitchFamily="34" charset="0"/>
            </a:endParaRPr>
          </a:p>
        </p:txBody>
      </p:sp>
      <p:sp>
        <p:nvSpPr>
          <p:cNvPr id="756" name="Rounded Rectangle 755">
            <a:extLst>
              <a:ext uri="{FF2B5EF4-FFF2-40B4-BE49-F238E27FC236}">
                <a16:creationId xmlns:a16="http://schemas.microsoft.com/office/drawing/2014/main" id="{6C0ECEE8-670B-F0E5-28F0-2882B29A1958}"/>
              </a:ext>
            </a:extLst>
          </p:cNvPr>
          <p:cNvSpPr/>
          <p:nvPr/>
        </p:nvSpPr>
        <p:spPr>
          <a:xfrm rot="5400000">
            <a:off x="6248842" y="3677181"/>
            <a:ext cx="403404" cy="3376613"/>
          </a:xfrm>
          <a:prstGeom prst="roundRect">
            <a:avLst/>
          </a:prstGeom>
          <a:noFill/>
          <a:ln w="38100">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57" name="TextBox 756">
            <a:extLst>
              <a:ext uri="{FF2B5EF4-FFF2-40B4-BE49-F238E27FC236}">
                <a16:creationId xmlns:a16="http://schemas.microsoft.com/office/drawing/2014/main" id="{D1CA4A11-FEF1-058E-EB5B-D7BDAD7FD434}"/>
              </a:ext>
            </a:extLst>
          </p:cNvPr>
          <p:cNvSpPr txBox="1"/>
          <p:nvPr/>
        </p:nvSpPr>
        <p:spPr>
          <a:xfrm>
            <a:off x="4563526" y="4810427"/>
            <a:ext cx="1189749" cy="341632"/>
          </a:xfrm>
          <a:prstGeom prst="rect">
            <a:avLst/>
          </a:prstGeom>
          <a:noFill/>
          <a:ln>
            <a:noFill/>
          </a:ln>
        </p:spPr>
        <p:txBody>
          <a:bodyPr wrap="none" rtlCol="0">
            <a:spAutoFit/>
          </a:bodyPr>
          <a:lstStyle/>
          <a:p>
            <a:pPr>
              <a:lnSpc>
                <a:spcPct val="90000"/>
              </a:lnSpc>
            </a:pPr>
            <a:r>
              <a:rPr lang="en-GB" dirty="0" err="1">
                <a:solidFill>
                  <a:schemeClr val="accent4"/>
                </a:solidFill>
                <a:latin typeface="Trebuchet MS" panose="020B0703020202090204" pitchFamily="34" charset="0"/>
              </a:rPr>
              <a:t>nnz</a:t>
            </a:r>
            <a:r>
              <a:rPr lang="en-GB" dirty="0">
                <a:solidFill>
                  <a:schemeClr val="accent4"/>
                </a:solidFill>
                <a:latin typeface="Trebuchet MS" panose="020B0703020202090204" pitchFamily="34" charset="0"/>
              </a:rPr>
              <a:t>-order</a:t>
            </a:r>
            <a:endParaRPr lang="en-GR" dirty="0">
              <a:solidFill>
                <a:schemeClr val="accent4"/>
              </a:solidFill>
              <a:latin typeface="Trebuchet MS" panose="020B0703020202090204" pitchFamily="34" charset="0"/>
            </a:endParaRPr>
          </a:p>
        </p:txBody>
      </p:sp>
      <p:sp>
        <p:nvSpPr>
          <p:cNvPr id="286" name="TextBox 285">
            <a:extLst>
              <a:ext uri="{FF2B5EF4-FFF2-40B4-BE49-F238E27FC236}">
                <a16:creationId xmlns:a16="http://schemas.microsoft.com/office/drawing/2014/main" id="{1532CB9B-1F58-8254-9AF0-632D623FD0AE}"/>
              </a:ext>
            </a:extLst>
          </p:cNvPr>
          <p:cNvSpPr txBox="1"/>
          <p:nvPr/>
        </p:nvSpPr>
        <p:spPr>
          <a:xfrm>
            <a:off x="3447847" y="3022994"/>
            <a:ext cx="1019543" cy="369332"/>
          </a:xfrm>
          <a:prstGeom prst="rect">
            <a:avLst/>
          </a:prstGeom>
          <a:noFill/>
        </p:spPr>
        <p:txBody>
          <a:bodyPr wrap="none" rtlCol="0">
            <a:spAutoFit/>
          </a:bodyPr>
          <a:lstStyle/>
          <a:p>
            <a:pPr>
              <a:lnSpc>
                <a:spcPct val="90000"/>
              </a:lnSpc>
            </a:pPr>
            <a:r>
              <a:rPr lang="en-GR" sz="2000" dirty="0">
                <a:solidFill>
                  <a:schemeClr val="accent4"/>
                </a:solidFill>
                <a:latin typeface="Trebuchet MS" panose="020B0703020202090204" pitchFamily="34" charset="0"/>
              </a:rPr>
              <a:t>Core 1</a:t>
            </a:r>
          </a:p>
        </p:txBody>
      </p:sp>
      <p:sp>
        <p:nvSpPr>
          <p:cNvPr id="287" name="TextBox 286">
            <a:extLst>
              <a:ext uri="{FF2B5EF4-FFF2-40B4-BE49-F238E27FC236}">
                <a16:creationId xmlns:a16="http://schemas.microsoft.com/office/drawing/2014/main" id="{1570F358-D0A1-3A3D-68B8-C80DB2F53872}"/>
              </a:ext>
            </a:extLst>
          </p:cNvPr>
          <p:cNvSpPr txBox="1"/>
          <p:nvPr/>
        </p:nvSpPr>
        <p:spPr>
          <a:xfrm>
            <a:off x="3447846" y="3447778"/>
            <a:ext cx="1019543" cy="369332"/>
          </a:xfrm>
          <a:prstGeom prst="rect">
            <a:avLst/>
          </a:prstGeom>
          <a:noFill/>
        </p:spPr>
        <p:txBody>
          <a:bodyPr wrap="none" rtlCol="0">
            <a:spAutoFit/>
          </a:bodyPr>
          <a:lstStyle/>
          <a:p>
            <a:pPr>
              <a:lnSpc>
                <a:spcPct val="90000"/>
              </a:lnSpc>
            </a:pPr>
            <a:r>
              <a:rPr lang="en-GR" sz="2000" dirty="0">
                <a:solidFill>
                  <a:schemeClr val="accent6">
                    <a:lumMod val="75000"/>
                  </a:schemeClr>
                </a:solidFill>
                <a:latin typeface="Trebuchet MS" panose="020B0703020202090204" pitchFamily="34" charset="0"/>
              </a:rPr>
              <a:t>Core 2</a:t>
            </a:r>
          </a:p>
        </p:txBody>
      </p:sp>
      <p:sp>
        <p:nvSpPr>
          <p:cNvPr id="288" name="TextBox 287">
            <a:extLst>
              <a:ext uri="{FF2B5EF4-FFF2-40B4-BE49-F238E27FC236}">
                <a16:creationId xmlns:a16="http://schemas.microsoft.com/office/drawing/2014/main" id="{5A48CAB1-9CC0-D440-E456-B5CEC948D6EB}"/>
              </a:ext>
            </a:extLst>
          </p:cNvPr>
          <p:cNvSpPr txBox="1"/>
          <p:nvPr/>
        </p:nvSpPr>
        <p:spPr>
          <a:xfrm>
            <a:off x="3447845" y="4022032"/>
            <a:ext cx="1019543"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3</a:t>
            </a:r>
          </a:p>
        </p:txBody>
      </p:sp>
      <p:grpSp>
        <p:nvGrpSpPr>
          <p:cNvPr id="289" name="Group 288">
            <a:extLst>
              <a:ext uri="{FF2B5EF4-FFF2-40B4-BE49-F238E27FC236}">
                <a16:creationId xmlns:a16="http://schemas.microsoft.com/office/drawing/2014/main" id="{347C470F-2C0F-546D-34F6-0B0AE7E8D46A}"/>
              </a:ext>
            </a:extLst>
          </p:cNvPr>
          <p:cNvGrpSpPr/>
          <p:nvPr/>
        </p:nvGrpSpPr>
        <p:grpSpPr>
          <a:xfrm>
            <a:off x="1327429" y="3067743"/>
            <a:ext cx="2016000" cy="1495876"/>
            <a:chOff x="1745877" y="2496557"/>
            <a:chExt cx="2016000" cy="1495876"/>
          </a:xfrm>
        </p:grpSpPr>
        <p:grpSp>
          <p:nvGrpSpPr>
            <p:cNvPr id="290" name="Group 289">
              <a:extLst>
                <a:ext uri="{FF2B5EF4-FFF2-40B4-BE49-F238E27FC236}">
                  <a16:creationId xmlns:a16="http://schemas.microsoft.com/office/drawing/2014/main" id="{F94691E0-4D9D-ED50-44FE-EC09807F7781}"/>
                </a:ext>
              </a:extLst>
            </p:cNvPr>
            <p:cNvGrpSpPr>
              <a:grpSpLocks noChangeAspect="1"/>
            </p:cNvGrpSpPr>
            <p:nvPr/>
          </p:nvGrpSpPr>
          <p:grpSpPr>
            <a:xfrm>
              <a:off x="1925878" y="2496557"/>
              <a:ext cx="1656000" cy="1495876"/>
              <a:chOff x="1036320" y="2239962"/>
              <a:chExt cx="1905000" cy="1948528"/>
            </a:xfrm>
            <a:solidFill>
              <a:schemeClr val="bg1">
                <a:lumMod val="85000"/>
              </a:schemeClr>
            </a:solidFill>
          </p:grpSpPr>
          <p:grpSp>
            <p:nvGrpSpPr>
              <p:cNvPr id="293" name="Group 292">
                <a:extLst>
                  <a:ext uri="{FF2B5EF4-FFF2-40B4-BE49-F238E27FC236}">
                    <a16:creationId xmlns:a16="http://schemas.microsoft.com/office/drawing/2014/main" id="{7442452E-BB27-85BB-BF81-A095A776F00D}"/>
                  </a:ext>
                </a:extLst>
              </p:cNvPr>
              <p:cNvGrpSpPr/>
              <p:nvPr/>
            </p:nvGrpSpPr>
            <p:grpSpPr>
              <a:xfrm>
                <a:off x="1036320" y="2239962"/>
                <a:ext cx="1905000" cy="972266"/>
                <a:chOff x="1036320" y="2239962"/>
                <a:chExt cx="1905000" cy="972266"/>
              </a:xfrm>
              <a:grpFill/>
            </p:grpSpPr>
            <p:grpSp>
              <p:nvGrpSpPr>
                <p:cNvPr id="341" name="Group 340">
                  <a:extLst>
                    <a:ext uri="{FF2B5EF4-FFF2-40B4-BE49-F238E27FC236}">
                      <a16:creationId xmlns:a16="http://schemas.microsoft.com/office/drawing/2014/main" id="{A3CDEDC3-B34E-6CDB-28D2-E023547DD212}"/>
                    </a:ext>
                  </a:extLst>
                </p:cNvPr>
                <p:cNvGrpSpPr/>
                <p:nvPr/>
              </p:nvGrpSpPr>
              <p:grpSpPr>
                <a:xfrm>
                  <a:off x="1036320" y="2239962"/>
                  <a:ext cx="1905000" cy="486796"/>
                  <a:chOff x="1036320" y="2239962"/>
                  <a:chExt cx="1905000" cy="486796"/>
                </a:xfrm>
                <a:grpFill/>
              </p:grpSpPr>
              <p:grpSp>
                <p:nvGrpSpPr>
                  <p:cNvPr id="365" name="Group 364">
                    <a:extLst>
                      <a:ext uri="{FF2B5EF4-FFF2-40B4-BE49-F238E27FC236}">
                        <a16:creationId xmlns:a16="http://schemas.microsoft.com/office/drawing/2014/main" id="{1827A8AF-AEAF-4DF0-8E00-A4196DA82E40}"/>
                      </a:ext>
                    </a:extLst>
                  </p:cNvPr>
                  <p:cNvGrpSpPr/>
                  <p:nvPr/>
                </p:nvGrpSpPr>
                <p:grpSpPr>
                  <a:xfrm>
                    <a:off x="1036320" y="2239962"/>
                    <a:ext cx="1905000" cy="244158"/>
                    <a:chOff x="1036320" y="2239962"/>
                    <a:chExt cx="2194560" cy="274638"/>
                  </a:xfrm>
                  <a:grpFill/>
                </p:grpSpPr>
                <p:grpSp>
                  <p:nvGrpSpPr>
                    <p:cNvPr id="377" name="Group 376">
                      <a:extLst>
                        <a:ext uri="{FF2B5EF4-FFF2-40B4-BE49-F238E27FC236}">
                          <a16:creationId xmlns:a16="http://schemas.microsoft.com/office/drawing/2014/main" id="{4A47E2D4-E2F1-1ACC-1496-4565613844C2}"/>
                        </a:ext>
                      </a:extLst>
                    </p:cNvPr>
                    <p:cNvGrpSpPr/>
                    <p:nvPr/>
                  </p:nvGrpSpPr>
                  <p:grpSpPr>
                    <a:xfrm>
                      <a:off x="1036320" y="2240280"/>
                      <a:ext cx="1097280" cy="274320"/>
                      <a:chOff x="1036320" y="2240280"/>
                      <a:chExt cx="1097280" cy="274320"/>
                    </a:xfrm>
                    <a:grpFill/>
                  </p:grpSpPr>
                  <p:sp>
                    <p:nvSpPr>
                      <p:cNvPr id="383" name="Rectangle 382">
                        <a:extLst>
                          <a:ext uri="{FF2B5EF4-FFF2-40B4-BE49-F238E27FC236}">
                            <a16:creationId xmlns:a16="http://schemas.microsoft.com/office/drawing/2014/main" id="{8FDFC47C-EAA7-9C46-0608-809CD58F5657}"/>
                          </a:ext>
                        </a:extLst>
                      </p:cNvPr>
                      <p:cNvSpPr/>
                      <p:nvPr/>
                    </p:nvSpPr>
                    <p:spPr>
                      <a:xfrm>
                        <a:off x="103632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4" name="Rectangle 383">
                        <a:extLst>
                          <a:ext uri="{FF2B5EF4-FFF2-40B4-BE49-F238E27FC236}">
                            <a16:creationId xmlns:a16="http://schemas.microsoft.com/office/drawing/2014/main" id="{2E70B742-5252-3236-C114-860ABC097BE0}"/>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5" name="Rectangle 384">
                        <a:extLst>
                          <a:ext uri="{FF2B5EF4-FFF2-40B4-BE49-F238E27FC236}">
                            <a16:creationId xmlns:a16="http://schemas.microsoft.com/office/drawing/2014/main" id="{9E76C9CD-10A8-DD81-4F70-49B7AEE51E3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6" name="Rectangle 385">
                        <a:extLst>
                          <a:ext uri="{FF2B5EF4-FFF2-40B4-BE49-F238E27FC236}">
                            <a16:creationId xmlns:a16="http://schemas.microsoft.com/office/drawing/2014/main" id="{53880C43-AABE-EDD6-8C96-4B002FF95C1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78" name="Group 377">
                      <a:extLst>
                        <a:ext uri="{FF2B5EF4-FFF2-40B4-BE49-F238E27FC236}">
                          <a16:creationId xmlns:a16="http://schemas.microsoft.com/office/drawing/2014/main" id="{DD948CAE-D3F0-F9E9-8AAA-7FB1D464757E}"/>
                        </a:ext>
                      </a:extLst>
                    </p:cNvPr>
                    <p:cNvGrpSpPr/>
                    <p:nvPr/>
                  </p:nvGrpSpPr>
                  <p:grpSpPr>
                    <a:xfrm>
                      <a:off x="2133600" y="2239962"/>
                      <a:ext cx="1097280" cy="274320"/>
                      <a:chOff x="1036320" y="2240280"/>
                      <a:chExt cx="1097280" cy="274320"/>
                    </a:xfrm>
                    <a:grpFill/>
                  </p:grpSpPr>
                  <p:sp>
                    <p:nvSpPr>
                      <p:cNvPr id="379" name="Rectangle 378">
                        <a:extLst>
                          <a:ext uri="{FF2B5EF4-FFF2-40B4-BE49-F238E27FC236}">
                            <a16:creationId xmlns:a16="http://schemas.microsoft.com/office/drawing/2014/main" id="{BF81A76C-B5CF-164F-0F14-9723D75390C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0" name="Rectangle 379">
                        <a:extLst>
                          <a:ext uri="{FF2B5EF4-FFF2-40B4-BE49-F238E27FC236}">
                            <a16:creationId xmlns:a16="http://schemas.microsoft.com/office/drawing/2014/main" id="{E60E0770-EDFB-BFF3-A9D1-EA166D498C0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1" name="Rectangle 380">
                        <a:extLst>
                          <a:ext uri="{FF2B5EF4-FFF2-40B4-BE49-F238E27FC236}">
                            <a16:creationId xmlns:a16="http://schemas.microsoft.com/office/drawing/2014/main" id="{12592975-1F67-F649-B12B-4E28811F9AB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2" name="Rectangle 381">
                        <a:extLst>
                          <a:ext uri="{FF2B5EF4-FFF2-40B4-BE49-F238E27FC236}">
                            <a16:creationId xmlns:a16="http://schemas.microsoft.com/office/drawing/2014/main" id="{C51A9478-B0E3-A5F3-7E3B-0B673538A3A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66" name="Group 365">
                    <a:extLst>
                      <a:ext uri="{FF2B5EF4-FFF2-40B4-BE49-F238E27FC236}">
                        <a16:creationId xmlns:a16="http://schemas.microsoft.com/office/drawing/2014/main" id="{86226639-03E5-FA5C-90F5-791088BFDA48}"/>
                      </a:ext>
                    </a:extLst>
                  </p:cNvPr>
                  <p:cNvGrpSpPr/>
                  <p:nvPr/>
                </p:nvGrpSpPr>
                <p:grpSpPr>
                  <a:xfrm>
                    <a:off x="1036320" y="2482600"/>
                    <a:ext cx="1905000" cy="244158"/>
                    <a:chOff x="1036320" y="2239962"/>
                    <a:chExt cx="2194560" cy="274638"/>
                  </a:xfrm>
                  <a:grpFill/>
                </p:grpSpPr>
                <p:grpSp>
                  <p:nvGrpSpPr>
                    <p:cNvPr id="367" name="Group 366">
                      <a:extLst>
                        <a:ext uri="{FF2B5EF4-FFF2-40B4-BE49-F238E27FC236}">
                          <a16:creationId xmlns:a16="http://schemas.microsoft.com/office/drawing/2014/main" id="{7632B805-1444-4294-7B8B-9D614525C631}"/>
                        </a:ext>
                      </a:extLst>
                    </p:cNvPr>
                    <p:cNvGrpSpPr/>
                    <p:nvPr/>
                  </p:nvGrpSpPr>
                  <p:grpSpPr>
                    <a:xfrm>
                      <a:off x="1036320" y="2240280"/>
                      <a:ext cx="1097280" cy="274320"/>
                      <a:chOff x="1036320" y="2240280"/>
                      <a:chExt cx="1097280" cy="274320"/>
                    </a:xfrm>
                    <a:grpFill/>
                  </p:grpSpPr>
                  <p:sp>
                    <p:nvSpPr>
                      <p:cNvPr id="373" name="Rectangle 372">
                        <a:extLst>
                          <a:ext uri="{FF2B5EF4-FFF2-40B4-BE49-F238E27FC236}">
                            <a16:creationId xmlns:a16="http://schemas.microsoft.com/office/drawing/2014/main" id="{AB972034-6404-8B51-EE4B-9B160CC20DD2}"/>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4" name="Rectangle 373">
                        <a:extLst>
                          <a:ext uri="{FF2B5EF4-FFF2-40B4-BE49-F238E27FC236}">
                            <a16:creationId xmlns:a16="http://schemas.microsoft.com/office/drawing/2014/main" id="{9FB37139-EE0B-30B5-8757-67D584EC7F2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5" name="Rectangle 374">
                        <a:extLst>
                          <a:ext uri="{FF2B5EF4-FFF2-40B4-BE49-F238E27FC236}">
                            <a16:creationId xmlns:a16="http://schemas.microsoft.com/office/drawing/2014/main" id="{D07E3685-D803-AC89-0363-19A7F8336F78}"/>
                          </a:ext>
                        </a:extLst>
                      </p:cNvPr>
                      <p:cNvSpPr/>
                      <p:nvPr/>
                    </p:nvSpPr>
                    <p:spPr>
                      <a:xfrm>
                        <a:off x="1588168"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6" name="Rectangle 375">
                        <a:extLst>
                          <a:ext uri="{FF2B5EF4-FFF2-40B4-BE49-F238E27FC236}">
                            <a16:creationId xmlns:a16="http://schemas.microsoft.com/office/drawing/2014/main" id="{89C801BB-8977-1BA6-CAC8-38211A11047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68" name="Group 367">
                      <a:extLst>
                        <a:ext uri="{FF2B5EF4-FFF2-40B4-BE49-F238E27FC236}">
                          <a16:creationId xmlns:a16="http://schemas.microsoft.com/office/drawing/2014/main" id="{234B34A1-3260-C342-0FD3-7E3B837F559B}"/>
                        </a:ext>
                      </a:extLst>
                    </p:cNvPr>
                    <p:cNvGrpSpPr/>
                    <p:nvPr/>
                  </p:nvGrpSpPr>
                  <p:grpSpPr>
                    <a:xfrm>
                      <a:off x="2133600" y="2239962"/>
                      <a:ext cx="1097280" cy="274320"/>
                      <a:chOff x="1036320" y="2240280"/>
                      <a:chExt cx="1097280" cy="274320"/>
                    </a:xfrm>
                    <a:grpFill/>
                  </p:grpSpPr>
                  <p:sp>
                    <p:nvSpPr>
                      <p:cNvPr id="369" name="Rectangle 368">
                        <a:extLst>
                          <a:ext uri="{FF2B5EF4-FFF2-40B4-BE49-F238E27FC236}">
                            <a16:creationId xmlns:a16="http://schemas.microsoft.com/office/drawing/2014/main" id="{B1987660-66FA-6297-F49E-FAD42B40387E}"/>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0" name="Rectangle 369">
                        <a:extLst>
                          <a:ext uri="{FF2B5EF4-FFF2-40B4-BE49-F238E27FC236}">
                            <a16:creationId xmlns:a16="http://schemas.microsoft.com/office/drawing/2014/main" id="{8F4095DD-8BDC-84DA-8125-F940A6C5103F}"/>
                          </a:ext>
                        </a:extLst>
                      </p:cNvPr>
                      <p:cNvSpPr/>
                      <p:nvPr/>
                    </p:nvSpPr>
                    <p:spPr>
                      <a:xfrm>
                        <a:off x="131064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1" name="Rectangle 370">
                        <a:extLst>
                          <a:ext uri="{FF2B5EF4-FFF2-40B4-BE49-F238E27FC236}">
                            <a16:creationId xmlns:a16="http://schemas.microsoft.com/office/drawing/2014/main" id="{D632535C-3DEC-8ADC-1297-03424735775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2" name="Rectangle 371">
                        <a:extLst>
                          <a:ext uri="{FF2B5EF4-FFF2-40B4-BE49-F238E27FC236}">
                            <a16:creationId xmlns:a16="http://schemas.microsoft.com/office/drawing/2014/main" id="{5A3B3F5B-6A36-706F-DC1B-59A69DF2AEE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42" name="Group 341">
                  <a:extLst>
                    <a:ext uri="{FF2B5EF4-FFF2-40B4-BE49-F238E27FC236}">
                      <a16:creationId xmlns:a16="http://schemas.microsoft.com/office/drawing/2014/main" id="{AAD94C5B-48E8-5F30-A4CA-B818B392099B}"/>
                    </a:ext>
                  </a:extLst>
                </p:cNvPr>
                <p:cNvGrpSpPr/>
                <p:nvPr/>
              </p:nvGrpSpPr>
              <p:grpSpPr>
                <a:xfrm>
                  <a:off x="1036320" y="2725432"/>
                  <a:ext cx="1905000" cy="486796"/>
                  <a:chOff x="1036320" y="2239962"/>
                  <a:chExt cx="1905000" cy="486796"/>
                </a:xfrm>
                <a:grpFill/>
              </p:grpSpPr>
              <p:grpSp>
                <p:nvGrpSpPr>
                  <p:cNvPr id="343" name="Group 342">
                    <a:extLst>
                      <a:ext uri="{FF2B5EF4-FFF2-40B4-BE49-F238E27FC236}">
                        <a16:creationId xmlns:a16="http://schemas.microsoft.com/office/drawing/2014/main" id="{F1496010-EBB7-DC3B-2366-362594AB4DE1}"/>
                      </a:ext>
                    </a:extLst>
                  </p:cNvPr>
                  <p:cNvGrpSpPr/>
                  <p:nvPr/>
                </p:nvGrpSpPr>
                <p:grpSpPr>
                  <a:xfrm>
                    <a:off x="1036320" y="2239962"/>
                    <a:ext cx="1905000" cy="244158"/>
                    <a:chOff x="1036320" y="2239962"/>
                    <a:chExt cx="2194560" cy="274638"/>
                  </a:xfrm>
                  <a:grpFill/>
                </p:grpSpPr>
                <p:grpSp>
                  <p:nvGrpSpPr>
                    <p:cNvPr id="355" name="Group 354">
                      <a:extLst>
                        <a:ext uri="{FF2B5EF4-FFF2-40B4-BE49-F238E27FC236}">
                          <a16:creationId xmlns:a16="http://schemas.microsoft.com/office/drawing/2014/main" id="{533273D4-B2B2-3E21-78FA-407831EBE3F9}"/>
                        </a:ext>
                      </a:extLst>
                    </p:cNvPr>
                    <p:cNvGrpSpPr/>
                    <p:nvPr/>
                  </p:nvGrpSpPr>
                  <p:grpSpPr>
                    <a:xfrm>
                      <a:off x="1036320" y="2240280"/>
                      <a:ext cx="1097280" cy="274320"/>
                      <a:chOff x="1036320" y="2240280"/>
                      <a:chExt cx="1097280" cy="274320"/>
                    </a:xfrm>
                    <a:grpFill/>
                  </p:grpSpPr>
                  <p:sp>
                    <p:nvSpPr>
                      <p:cNvPr id="361" name="Rectangle 360">
                        <a:extLst>
                          <a:ext uri="{FF2B5EF4-FFF2-40B4-BE49-F238E27FC236}">
                            <a16:creationId xmlns:a16="http://schemas.microsoft.com/office/drawing/2014/main" id="{4497DAD5-8904-EEFE-2117-0D9B2B2B59F6}"/>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2" name="Rectangle 361">
                        <a:extLst>
                          <a:ext uri="{FF2B5EF4-FFF2-40B4-BE49-F238E27FC236}">
                            <a16:creationId xmlns:a16="http://schemas.microsoft.com/office/drawing/2014/main" id="{6F2CF054-6D74-1941-907B-B978B94D6A9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3" name="Rectangle 362">
                        <a:extLst>
                          <a:ext uri="{FF2B5EF4-FFF2-40B4-BE49-F238E27FC236}">
                            <a16:creationId xmlns:a16="http://schemas.microsoft.com/office/drawing/2014/main" id="{2CE74B96-E3F0-B5FB-2F61-5A7C1B1BA5B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4" name="Rectangle 363">
                        <a:extLst>
                          <a:ext uri="{FF2B5EF4-FFF2-40B4-BE49-F238E27FC236}">
                            <a16:creationId xmlns:a16="http://schemas.microsoft.com/office/drawing/2014/main" id="{0398105E-98C5-EE5B-AFE2-5E1CBCB6BF3B}"/>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56" name="Group 355">
                      <a:extLst>
                        <a:ext uri="{FF2B5EF4-FFF2-40B4-BE49-F238E27FC236}">
                          <a16:creationId xmlns:a16="http://schemas.microsoft.com/office/drawing/2014/main" id="{E1E4B654-7DBD-D908-978B-4D61CC12A1B4}"/>
                        </a:ext>
                      </a:extLst>
                    </p:cNvPr>
                    <p:cNvGrpSpPr/>
                    <p:nvPr/>
                  </p:nvGrpSpPr>
                  <p:grpSpPr>
                    <a:xfrm>
                      <a:off x="2133600" y="2239962"/>
                      <a:ext cx="1097280" cy="274320"/>
                      <a:chOff x="1036320" y="2240280"/>
                      <a:chExt cx="1097280" cy="274320"/>
                    </a:xfrm>
                    <a:grpFill/>
                  </p:grpSpPr>
                  <p:sp>
                    <p:nvSpPr>
                      <p:cNvPr id="357" name="Rectangle 356">
                        <a:extLst>
                          <a:ext uri="{FF2B5EF4-FFF2-40B4-BE49-F238E27FC236}">
                            <a16:creationId xmlns:a16="http://schemas.microsoft.com/office/drawing/2014/main" id="{0F782494-A498-51E6-350C-E77766ECE13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8" name="Rectangle 357">
                        <a:extLst>
                          <a:ext uri="{FF2B5EF4-FFF2-40B4-BE49-F238E27FC236}">
                            <a16:creationId xmlns:a16="http://schemas.microsoft.com/office/drawing/2014/main" id="{2F0AA620-EE7D-3E9C-CCE0-F422CB7FFEE3}"/>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9" name="Rectangle 358">
                        <a:extLst>
                          <a:ext uri="{FF2B5EF4-FFF2-40B4-BE49-F238E27FC236}">
                            <a16:creationId xmlns:a16="http://schemas.microsoft.com/office/drawing/2014/main" id="{B59F2FF9-E579-4019-8577-C38B8F46099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0" name="Rectangle 359">
                        <a:extLst>
                          <a:ext uri="{FF2B5EF4-FFF2-40B4-BE49-F238E27FC236}">
                            <a16:creationId xmlns:a16="http://schemas.microsoft.com/office/drawing/2014/main" id="{58CB0817-93E4-B1D8-27EB-7498F6C789E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44" name="Group 343">
                    <a:extLst>
                      <a:ext uri="{FF2B5EF4-FFF2-40B4-BE49-F238E27FC236}">
                        <a16:creationId xmlns:a16="http://schemas.microsoft.com/office/drawing/2014/main" id="{89588469-5300-6A41-1651-32ECF7E94421}"/>
                      </a:ext>
                    </a:extLst>
                  </p:cNvPr>
                  <p:cNvGrpSpPr/>
                  <p:nvPr/>
                </p:nvGrpSpPr>
                <p:grpSpPr>
                  <a:xfrm>
                    <a:off x="1036320" y="2482600"/>
                    <a:ext cx="1905000" cy="244158"/>
                    <a:chOff x="1036320" y="2239962"/>
                    <a:chExt cx="2194560" cy="274638"/>
                  </a:xfrm>
                  <a:grpFill/>
                </p:grpSpPr>
                <p:grpSp>
                  <p:nvGrpSpPr>
                    <p:cNvPr id="345" name="Group 344">
                      <a:extLst>
                        <a:ext uri="{FF2B5EF4-FFF2-40B4-BE49-F238E27FC236}">
                          <a16:creationId xmlns:a16="http://schemas.microsoft.com/office/drawing/2014/main" id="{B5B29B91-EF20-754A-D9C1-654749EB55EE}"/>
                        </a:ext>
                      </a:extLst>
                    </p:cNvPr>
                    <p:cNvGrpSpPr/>
                    <p:nvPr/>
                  </p:nvGrpSpPr>
                  <p:grpSpPr>
                    <a:xfrm>
                      <a:off x="1036320" y="2240280"/>
                      <a:ext cx="1097280" cy="274320"/>
                      <a:chOff x="1036320" y="2240280"/>
                      <a:chExt cx="1097280" cy="274320"/>
                    </a:xfrm>
                    <a:grpFill/>
                  </p:grpSpPr>
                  <p:sp>
                    <p:nvSpPr>
                      <p:cNvPr id="351" name="Rectangle 350">
                        <a:extLst>
                          <a:ext uri="{FF2B5EF4-FFF2-40B4-BE49-F238E27FC236}">
                            <a16:creationId xmlns:a16="http://schemas.microsoft.com/office/drawing/2014/main" id="{0A584D36-4D86-D16F-9F1A-10F5BB94B13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2" name="Rectangle 351">
                        <a:extLst>
                          <a:ext uri="{FF2B5EF4-FFF2-40B4-BE49-F238E27FC236}">
                            <a16:creationId xmlns:a16="http://schemas.microsoft.com/office/drawing/2014/main" id="{2FA2B3B2-0F54-5B1D-82E5-954D9971CBEE}"/>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3" name="Rectangle 352">
                        <a:extLst>
                          <a:ext uri="{FF2B5EF4-FFF2-40B4-BE49-F238E27FC236}">
                            <a16:creationId xmlns:a16="http://schemas.microsoft.com/office/drawing/2014/main" id="{12B8C5D3-518E-0FA9-62F5-622CCAB4ACC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4" name="Rectangle 353">
                        <a:extLst>
                          <a:ext uri="{FF2B5EF4-FFF2-40B4-BE49-F238E27FC236}">
                            <a16:creationId xmlns:a16="http://schemas.microsoft.com/office/drawing/2014/main" id="{4BB18947-3A00-5DBF-7D47-F526EC53A7ED}"/>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46" name="Group 345">
                      <a:extLst>
                        <a:ext uri="{FF2B5EF4-FFF2-40B4-BE49-F238E27FC236}">
                          <a16:creationId xmlns:a16="http://schemas.microsoft.com/office/drawing/2014/main" id="{834C8B82-346B-5075-FE15-081D67E22F0B}"/>
                        </a:ext>
                      </a:extLst>
                    </p:cNvPr>
                    <p:cNvGrpSpPr/>
                    <p:nvPr/>
                  </p:nvGrpSpPr>
                  <p:grpSpPr>
                    <a:xfrm>
                      <a:off x="2133600" y="2239962"/>
                      <a:ext cx="1097280" cy="274320"/>
                      <a:chOff x="1036320" y="2240280"/>
                      <a:chExt cx="1097280" cy="274320"/>
                    </a:xfrm>
                    <a:grpFill/>
                  </p:grpSpPr>
                  <p:sp>
                    <p:nvSpPr>
                      <p:cNvPr id="347" name="Rectangle 346">
                        <a:extLst>
                          <a:ext uri="{FF2B5EF4-FFF2-40B4-BE49-F238E27FC236}">
                            <a16:creationId xmlns:a16="http://schemas.microsoft.com/office/drawing/2014/main" id="{DEBFD17E-7BD2-A172-7828-42EEA31B03A6}"/>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8" name="Rectangle 347">
                        <a:extLst>
                          <a:ext uri="{FF2B5EF4-FFF2-40B4-BE49-F238E27FC236}">
                            <a16:creationId xmlns:a16="http://schemas.microsoft.com/office/drawing/2014/main" id="{55EF400A-40BA-CB71-2501-ABEAC021800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9" name="Rectangle 348">
                        <a:extLst>
                          <a:ext uri="{FF2B5EF4-FFF2-40B4-BE49-F238E27FC236}">
                            <a16:creationId xmlns:a16="http://schemas.microsoft.com/office/drawing/2014/main" id="{24E8EE12-02E6-75DE-977C-AD0B8D0325B4}"/>
                          </a:ext>
                        </a:extLst>
                      </p:cNvPr>
                      <p:cNvSpPr/>
                      <p:nvPr/>
                    </p:nvSpPr>
                    <p:spPr>
                      <a:xfrm>
                        <a:off x="1588168"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0" name="Rectangle 349">
                        <a:extLst>
                          <a:ext uri="{FF2B5EF4-FFF2-40B4-BE49-F238E27FC236}">
                            <a16:creationId xmlns:a16="http://schemas.microsoft.com/office/drawing/2014/main" id="{0BCDAC13-5B16-DBD5-814C-55F03440BF10}"/>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294" name="Group 293">
                <a:extLst>
                  <a:ext uri="{FF2B5EF4-FFF2-40B4-BE49-F238E27FC236}">
                    <a16:creationId xmlns:a16="http://schemas.microsoft.com/office/drawing/2014/main" id="{D7F0C5C5-E8FF-76FE-1F6C-EEDB09D1F494}"/>
                  </a:ext>
                </a:extLst>
              </p:cNvPr>
              <p:cNvGrpSpPr/>
              <p:nvPr/>
            </p:nvGrpSpPr>
            <p:grpSpPr>
              <a:xfrm>
                <a:off x="1036320" y="3216224"/>
                <a:ext cx="1905000" cy="972266"/>
                <a:chOff x="1036320" y="2239962"/>
                <a:chExt cx="1905000" cy="972266"/>
              </a:xfrm>
              <a:grpFill/>
            </p:grpSpPr>
            <p:grpSp>
              <p:nvGrpSpPr>
                <p:cNvPr id="295" name="Group 294">
                  <a:extLst>
                    <a:ext uri="{FF2B5EF4-FFF2-40B4-BE49-F238E27FC236}">
                      <a16:creationId xmlns:a16="http://schemas.microsoft.com/office/drawing/2014/main" id="{58A2648F-BCB7-C3E3-EA25-DA5F8CEDF644}"/>
                    </a:ext>
                  </a:extLst>
                </p:cNvPr>
                <p:cNvGrpSpPr/>
                <p:nvPr/>
              </p:nvGrpSpPr>
              <p:grpSpPr>
                <a:xfrm>
                  <a:off x="1036320" y="2239962"/>
                  <a:ext cx="1905000" cy="486796"/>
                  <a:chOff x="1036320" y="2239962"/>
                  <a:chExt cx="1905000" cy="486796"/>
                </a:xfrm>
                <a:grpFill/>
              </p:grpSpPr>
              <p:grpSp>
                <p:nvGrpSpPr>
                  <p:cNvPr id="319" name="Group 318">
                    <a:extLst>
                      <a:ext uri="{FF2B5EF4-FFF2-40B4-BE49-F238E27FC236}">
                        <a16:creationId xmlns:a16="http://schemas.microsoft.com/office/drawing/2014/main" id="{DB06FC3C-7942-FBB8-B81B-59836540110A}"/>
                      </a:ext>
                    </a:extLst>
                  </p:cNvPr>
                  <p:cNvGrpSpPr/>
                  <p:nvPr/>
                </p:nvGrpSpPr>
                <p:grpSpPr>
                  <a:xfrm>
                    <a:off x="1036320" y="2239962"/>
                    <a:ext cx="1905000" cy="244158"/>
                    <a:chOff x="1036320" y="2239962"/>
                    <a:chExt cx="2194560" cy="274638"/>
                  </a:xfrm>
                  <a:grpFill/>
                </p:grpSpPr>
                <p:grpSp>
                  <p:nvGrpSpPr>
                    <p:cNvPr id="331" name="Group 330">
                      <a:extLst>
                        <a:ext uri="{FF2B5EF4-FFF2-40B4-BE49-F238E27FC236}">
                          <a16:creationId xmlns:a16="http://schemas.microsoft.com/office/drawing/2014/main" id="{6EF40C54-5F55-0A5B-5535-4A690AC64915}"/>
                        </a:ext>
                      </a:extLst>
                    </p:cNvPr>
                    <p:cNvGrpSpPr/>
                    <p:nvPr/>
                  </p:nvGrpSpPr>
                  <p:grpSpPr>
                    <a:xfrm>
                      <a:off x="1036320" y="2240280"/>
                      <a:ext cx="1097280" cy="274320"/>
                      <a:chOff x="1036320" y="2240280"/>
                      <a:chExt cx="1097280" cy="274320"/>
                    </a:xfrm>
                    <a:grpFill/>
                  </p:grpSpPr>
                  <p:sp>
                    <p:nvSpPr>
                      <p:cNvPr id="337" name="Rectangle 336">
                        <a:extLst>
                          <a:ext uri="{FF2B5EF4-FFF2-40B4-BE49-F238E27FC236}">
                            <a16:creationId xmlns:a16="http://schemas.microsoft.com/office/drawing/2014/main" id="{FB75986C-6577-A8B4-5116-23CF51076F3C}"/>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8" name="Rectangle 337">
                        <a:extLst>
                          <a:ext uri="{FF2B5EF4-FFF2-40B4-BE49-F238E27FC236}">
                            <a16:creationId xmlns:a16="http://schemas.microsoft.com/office/drawing/2014/main" id="{D050B303-8D79-B775-F9FA-C47E4B32CC0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9" name="Rectangle 338">
                        <a:extLst>
                          <a:ext uri="{FF2B5EF4-FFF2-40B4-BE49-F238E27FC236}">
                            <a16:creationId xmlns:a16="http://schemas.microsoft.com/office/drawing/2014/main" id="{FFB3DC78-269E-6861-CC6D-B841430CB5C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0" name="Rectangle 339">
                        <a:extLst>
                          <a:ext uri="{FF2B5EF4-FFF2-40B4-BE49-F238E27FC236}">
                            <a16:creationId xmlns:a16="http://schemas.microsoft.com/office/drawing/2014/main" id="{5F2E5338-7163-3A6A-6B4D-A0C4D9CA4276}"/>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32" name="Group 331">
                      <a:extLst>
                        <a:ext uri="{FF2B5EF4-FFF2-40B4-BE49-F238E27FC236}">
                          <a16:creationId xmlns:a16="http://schemas.microsoft.com/office/drawing/2014/main" id="{5990324C-FECF-8711-2ED6-53537AFEF5ED}"/>
                        </a:ext>
                      </a:extLst>
                    </p:cNvPr>
                    <p:cNvGrpSpPr/>
                    <p:nvPr/>
                  </p:nvGrpSpPr>
                  <p:grpSpPr>
                    <a:xfrm>
                      <a:off x="2133600" y="2239962"/>
                      <a:ext cx="1097280" cy="274320"/>
                      <a:chOff x="1036320" y="2240280"/>
                      <a:chExt cx="1097280" cy="274320"/>
                    </a:xfrm>
                    <a:grpFill/>
                  </p:grpSpPr>
                  <p:sp>
                    <p:nvSpPr>
                      <p:cNvPr id="333" name="Rectangle 332">
                        <a:extLst>
                          <a:ext uri="{FF2B5EF4-FFF2-40B4-BE49-F238E27FC236}">
                            <a16:creationId xmlns:a16="http://schemas.microsoft.com/office/drawing/2014/main" id="{C3E7FB37-B0E4-7797-10FA-48E7FE1C82C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4" name="Rectangle 333">
                        <a:extLst>
                          <a:ext uri="{FF2B5EF4-FFF2-40B4-BE49-F238E27FC236}">
                            <a16:creationId xmlns:a16="http://schemas.microsoft.com/office/drawing/2014/main" id="{EBA5AA02-039F-833E-4B45-1376FF915F25}"/>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5" name="Rectangle 334">
                        <a:extLst>
                          <a:ext uri="{FF2B5EF4-FFF2-40B4-BE49-F238E27FC236}">
                            <a16:creationId xmlns:a16="http://schemas.microsoft.com/office/drawing/2014/main" id="{2667D40D-5F44-0B9E-613A-0ADBF307027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6" name="Rectangle 335">
                        <a:extLst>
                          <a:ext uri="{FF2B5EF4-FFF2-40B4-BE49-F238E27FC236}">
                            <a16:creationId xmlns:a16="http://schemas.microsoft.com/office/drawing/2014/main" id="{9A264B45-F628-4E30-6695-E70A0C9CD3B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20" name="Group 319">
                    <a:extLst>
                      <a:ext uri="{FF2B5EF4-FFF2-40B4-BE49-F238E27FC236}">
                        <a16:creationId xmlns:a16="http://schemas.microsoft.com/office/drawing/2014/main" id="{63E61A70-7D0B-B416-40C3-71C1A2A3B4B3}"/>
                      </a:ext>
                    </a:extLst>
                  </p:cNvPr>
                  <p:cNvGrpSpPr/>
                  <p:nvPr/>
                </p:nvGrpSpPr>
                <p:grpSpPr>
                  <a:xfrm>
                    <a:off x="1036320" y="2482600"/>
                    <a:ext cx="1905000" cy="244158"/>
                    <a:chOff x="1036320" y="2239962"/>
                    <a:chExt cx="2194560" cy="274638"/>
                  </a:xfrm>
                  <a:grpFill/>
                </p:grpSpPr>
                <p:grpSp>
                  <p:nvGrpSpPr>
                    <p:cNvPr id="321" name="Group 320">
                      <a:extLst>
                        <a:ext uri="{FF2B5EF4-FFF2-40B4-BE49-F238E27FC236}">
                          <a16:creationId xmlns:a16="http://schemas.microsoft.com/office/drawing/2014/main" id="{1D2C3953-5BEB-1753-58CF-8E1E3E508442}"/>
                        </a:ext>
                      </a:extLst>
                    </p:cNvPr>
                    <p:cNvGrpSpPr/>
                    <p:nvPr/>
                  </p:nvGrpSpPr>
                  <p:grpSpPr>
                    <a:xfrm>
                      <a:off x="1036320" y="2240280"/>
                      <a:ext cx="1097280" cy="274320"/>
                      <a:chOff x="1036320" y="2240280"/>
                      <a:chExt cx="1097280" cy="274320"/>
                    </a:xfrm>
                    <a:grpFill/>
                  </p:grpSpPr>
                  <p:sp>
                    <p:nvSpPr>
                      <p:cNvPr id="327" name="Rectangle 326">
                        <a:extLst>
                          <a:ext uri="{FF2B5EF4-FFF2-40B4-BE49-F238E27FC236}">
                            <a16:creationId xmlns:a16="http://schemas.microsoft.com/office/drawing/2014/main" id="{0BAE6B2F-87D6-F16E-065B-643C8845B6A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8" name="Rectangle 327">
                        <a:extLst>
                          <a:ext uri="{FF2B5EF4-FFF2-40B4-BE49-F238E27FC236}">
                            <a16:creationId xmlns:a16="http://schemas.microsoft.com/office/drawing/2014/main" id="{45018BE9-3D1C-BC68-FE4F-43B7ABF805C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9" name="Rectangle 328">
                        <a:extLst>
                          <a:ext uri="{FF2B5EF4-FFF2-40B4-BE49-F238E27FC236}">
                            <a16:creationId xmlns:a16="http://schemas.microsoft.com/office/drawing/2014/main" id="{DECB85A4-A6EF-A6EE-F7F6-562492A0E94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0" name="Rectangle 329">
                        <a:extLst>
                          <a:ext uri="{FF2B5EF4-FFF2-40B4-BE49-F238E27FC236}">
                            <a16:creationId xmlns:a16="http://schemas.microsoft.com/office/drawing/2014/main" id="{6C562ECB-14D2-C357-0C7D-891C09FA5DB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22" name="Group 321">
                      <a:extLst>
                        <a:ext uri="{FF2B5EF4-FFF2-40B4-BE49-F238E27FC236}">
                          <a16:creationId xmlns:a16="http://schemas.microsoft.com/office/drawing/2014/main" id="{4C8F6EDA-2929-A9E1-F797-BB7E5B2DB7DE}"/>
                        </a:ext>
                      </a:extLst>
                    </p:cNvPr>
                    <p:cNvGrpSpPr/>
                    <p:nvPr/>
                  </p:nvGrpSpPr>
                  <p:grpSpPr>
                    <a:xfrm>
                      <a:off x="2133600" y="2239962"/>
                      <a:ext cx="1097280" cy="274320"/>
                      <a:chOff x="1036320" y="2240280"/>
                      <a:chExt cx="1097280" cy="274320"/>
                    </a:xfrm>
                    <a:grpFill/>
                  </p:grpSpPr>
                  <p:sp>
                    <p:nvSpPr>
                      <p:cNvPr id="323" name="Rectangle 322">
                        <a:extLst>
                          <a:ext uri="{FF2B5EF4-FFF2-40B4-BE49-F238E27FC236}">
                            <a16:creationId xmlns:a16="http://schemas.microsoft.com/office/drawing/2014/main" id="{5DFABCA7-A5FD-6067-BB30-B2A939B66188}"/>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4" name="Rectangle 323">
                        <a:extLst>
                          <a:ext uri="{FF2B5EF4-FFF2-40B4-BE49-F238E27FC236}">
                            <a16:creationId xmlns:a16="http://schemas.microsoft.com/office/drawing/2014/main" id="{74B511B5-CCAD-E443-0D44-2B8137018C4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5" name="Rectangle 324">
                        <a:extLst>
                          <a:ext uri="{FF2B5EF4-FFF2-40B4-BE49-F238E27FC236}">
                            <a16:creationId xmlns:a16="http://schemas.microsoft.com/office/drawing/2014/main" id="{93CE93F0-8AAD-A596-937D-69EA96FAB7D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6" name="Rectangle 325">
                        <a:extLst>
                          <a:ext uri="{FF2B5EF4-FFF2-40B4-BE49-F238E27FC236}">
                            <a16:creationId xmlns:a16="http://schemas.microsoft.com/office/drawing/2014/main" id="{BD7F9428-B5B9-555A-4C2A-9DBC1552D46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96" name="Group 295">
                  <a:extLst>
                    <a:ext uri="{FF2B5EF4-FFF2-40B4-BE49-F238E27FC236}">
                      <a16:creationId xmlns:a16="http://schemas.microsoft.com/office/drawing/2014/main" id="{D538EA7E-65AE-E1A9-991B-ADAE9C363FC1}"/>
                    </a:ext>
                  </a:extLst>
                </p:cNvPr>
                <p:cNvGrpSpPr/>
                <p:nvPr/>
              </p:nvGrpSpPr>
              <p:grpSpPr>
                <a:xfrm>
                  <a:off x="1036320" y="2725432"/>
                  <a:ext cx="1905000" cy="486796"/>
                  <a:chOff x="1036320" y="2239962"/>
                  <a:chExt cx="1905000" cy="486796"/>
                </a:xfrm>
                <a:grpFill/>
              </p:grpSpPr>
              <p:grpSp>
                <p:nvGrpSpPr>
                  <p:cNvPr id="297" name="Group 296">
                    <a:extLst>
                      <a:ext uri="{FF2B5EF4-FFF2-40B4-BE49-F238E27FC236}">
                        <a16:creationId xmlns:a16="http://schemas.microsoft.com/office/drawing/2014/main" id="{FF83A9B2-188F-C971-3F6F-F14C17F3C250}"/>
                      </a:ext>
                    </a:extLst>
                  </p:cNvPr>
                  <p:cNvGrpSpPr/>
                  <p:nvPr/>
                </p:nvGrpSpPr>
                <p:grpSpPr>
                  <a:xfrm>
                    <a:off x="1036320" y="2239962"/>
                    <a:ext cx="1905000" cy="244158"/>
                    <a:chOff x="1036320" y="2239962"/>
                    <a:chExt cx="2194560" cy="274638"/>
                  </a:xfrm>
                  <a:grpFill/>
                </p:grpSpPr>
                <p:grpSp>
                  <p:nvGrpSpPr>
                    <p:cNvPr id="309" name="Group 308">
                      <a:extLst>
                        <a:ext uri="{FF2B5EF4-FFF2-40B4-BE49-F238E27FC236}">
                          <a16:creationId xmlns:a16="http://schemas.microsoft.com/office/drawing/2014/main" id="{B0C7614A-E81F-E21F-2B91-C99A2E00F52B}"/>
                        </a:ext>
                      </a:extLst>
                    </p:cNvPr>
                    <p:cNvGrpSpPr/>
                    <p:nvPr/>
                  </p:nvGrpSpPr>
                  <p:grpSpPr>
                    <a:xfrm>
                      <a:off x="1036320" y="2240280"/>
                      <a:ext cx="1097280" cy="274320"/>
                      <a:chOff x="1036320" y="2240280"/>
                      <a:chExt cx="1097280" cy="274320"/>
                    </a:xfrm>
                    <a:grpFill/>
                  </p:grpSpPr>
                  <p:sp>
                    <p:nvSpPr>
                      <p:cNvPr id="315" name="Rectangle 314">
                        <a:extLst>
                          <a:ext uri="{FF2B5EF4-FFF2-40B4-BE49-F238E27FC236}">
                            <a16:creationId xmlns:a16="http://schemas.microsoft.com/office/drawing/2014/main" id="{B8F5FAA1-071A-85D9-CD04-98B472E36B0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6" name="Rectangle 315">
                        <a:extLst>
                          <a:ext uri="{FF2B5EF4-FFF2-40B4-BE49-F238E27FC236}">
                            <a16:creationId xmlns:a16="http://schemas.microsoft.com/office/drawing/2014/main" id="{DE53C5F4-0874-D400-6743-BC154BAEE5A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7" name="Rectangle 316">
                        <a:extLst>
                          <a:ext uri="{FF2B5EF4-FFF2-40B4-BE49-F238E27FC236}">
                            <a16:creationId xmlns:a16="http://schemas.microsoft.com/office/drawing/2014/main" id="{5626C51B-812A-26F0-5E1F-5858269F462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8" name="Rectangle 317">
                        <a:extLst>
                          <a:ext uri="{FF2B5EF4-FFF2-40B4-BE49-F238E27FC236}">
                            <a16:creationId xmlns:a16="http://schemas.microsoft.com/office/drawing/2014/main" id="{21210BEB-E440-1A46-0615-49A04788EF9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10" name="Group 309">
                      <a:extLst>
                        <a:ext uri="{FF2B5EF4-FFF2-40B4-BE49-F238E27FC236}">
                          <a16:creationId xmlns:a16="http://schemas.microsoft.com/office/drawing/2014/main" id="{E3247584-A742-F3E0-9669-D4B47213A2EB}"/>
                        </a:ext>
                      </a:extLst>
                    </p:cNvPr>
                    <p:cNvGrpSpPr/>
                    <p:nvPr/>
                  </p:nvGrpSpPr>
                  <p:grpSpPr>
                    <a:xfrm>
                      <a:off x="2133600" y="2239962"/>
                      <a:ext cx="1097280" cy="274320"/>
                      <a:chOff x="1036320" y="2240280"/>
                      <a:chExt cx="1097280" cy="274320"/>
                    </a:xfrm>
                    <a:grpFill/>
                  </p:grpSpPr>
                  <p:sp>
                    <p:nvSpPr>
                      <p:cNvPr id="311" name="Rectangle 310">
                        <a:extLst>
                          <a:ext uri="{FF2B5EF4-FFF2-40B4-BE49-F238E27FC236}">
                            <a16:creationId xmlns:a16="http://schemas.microsoft.com/office/drawing/2014/main" id="{D982CBA3-FAC9-4E65-66B7-49B64F109C4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2" name="Rectangle 311">
                        <a:extLst>
                          <a:ext uri="{FF2B5EF4-FFF2-40B4-BE49-F238E27FC236}">
                            <a16:creationId xmlns:a16="http://schemas.microsoft.com/office/drawing/2014/main" id="{E8895523-3600-8209-9660-28A77D05D1D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3" name="Rectangle 312">
                        <a:extLst>
                          <a:ext uri="{FF2B5EF4-FFF2-40B4-BE49-F238E27FC236}">
                            <a16:creationId xmlns:a16="http://schemas.microsoft.com/office/drawing/2014/main" id="{FABBD0AA-031A-FBB5-70B7-4C3C0D91460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4" name="Rectangle 313">
                        <a:extLst>
                          <a:ext uri="{FF2B5EF4-FFF2-40B4-BE49-F238E27FC236}">
                            <a16:creationId xmlns:a16="http://schemas.microsoft.com/office/drawing/2014/main" id="{4319D19A-0A4F-591B-205B-663EF266248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98" name="Group 297">
                    <a:extLst>
                      <a:ext uri="{FF2B5EF4-FFF2-40B4-BE49-F238E27FC236}">
                        <a16:creationId xmlns:a16="http://schemas.microsoft.com/office/drawing/2014/main" id="{B9DF0D17-0630-790D-4CF9-2F6D4533B429}"/>
                      </a:ext>
                    </a:extLst>
                  </p:cNvPr>
                  <p:cNvGrpSpPr/>
                  <p:nvPr/>
                </p:nvGrpSpPr>
                <p:grpSpPr>
                  <a:xfrm>
                    <a:off x="1036320" y="2482600"/>
                    <a:ext cx="1905000" cy="244158"/>
                    <a:chOff x="1036320" y="2239962"/>
                    <a:chExt cx="2194560" cy="274638"/>
                  </a:xfrm>
                  <a:grpFill/>
                </p:grpSpPr>
                <p:grpSp>
                  <p:nvGrpSpPr>
                    <p:cNvPr id="299" name="Group 298">
                      <a:extLst>
                        <a:ext uri="{FF2B5EF4-FFF2-40B4-BE49-F238E27FC236}">
                          <a16:creationId xmlns:a16="http://schemas.microsoft.com/office/drawing/2014/main" id="{56C54DBE-DF97-C0A7-9851-52F1E0777F21}"/>
                        </a:ext>
                      </a:extLst>
                    </p:cNvPr>
                    <p:cNvGrpSpPr/>
                    <p:nvPr/>
                  </p:nvGrpSpPr>
                  <p:grpSpPr>
                    <a:xfrm>
                      <a:off x="1036320" y="2240280"/>
                      <a:ext cx="1097280" cy="274320"/>
                      <a:chOff x="1036320" y="2240280"/>
                      <a:chExt cx="1097280" cy="274320"/>
                    </a:xfrm>
                    <a:grpFill/>
                  </p:grpSpPr>
                  <p:sp>
                    <p:nvSpPr>
                      <p:cNvPr id="305" name="Rectangle 304">
                        <a:extLst>
                          <a:ext uri="{FF2B5EF4-FFF2-40B4-BE49-F238E27FC236}">
                            <a16:creationId xmlns:a16="http://schemas.microsoft.com/office/drawing/2014/main" id="{75434855-F2D0-36AF-464F-03DE51A9CD9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6" name="Rectangle 305">
                        <a:extLst>
                          <a:ext uri="{FF2B5EF4-FFF2-40B4-BE49-F238E27FC236}">
                            <a16:creationId xmlns:a16="http://schemas.microsoft.com/office/drawing/2014/main" id="{97C0C44F-819D-1009-B81A-9374520E628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7" name="Rectangle 306">
                        <a:extLst>
                          <a:ext uri="{FF2B5EF4-FFF2-40B4-BE49-F238E27FC236}">
                            <a16:creationId xmlns:a16="http://schemas.microsoft.com/office/drawing/2014/main" id="{B9B57002-14A0-5B37-A8AE-5C9E7776A6E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8" name="Rectangle 307">
                        <a:extLst>
                          <a:ext uri="{FF2B5EF4-FFF2-40B4-BE49-F238E27FC236}">
                            <a16:creationId xmlns:a16="http://schemas.microsoft.com/office/drawing/2014/main" id="{406E6E8D-BF1C-9C23-D685-2E1FEFB1181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00" name="Group 299">
                      <a:extLst>
                        <a:ext uri="{FF2B5EF4-FFF2-40B4-BE49-F238E27FC236}">
                          <a16:creationId xmlns:a16="http://schemas.microsoft.com/office/drawing/2014/main" id="{2E90AFA2-E3E0-251C-F3CB-16C699A81220}"/>
                        </a:ext>
                      </a:extLst>
                    </p:cNvPr>
                    <p:cNvGrpSpPr/>
                    <p:nvPr/>
                  </p:nvGrpSpPr>
                  <p:grpSpPr>
                    <a:xfrm>
                      <a:off x="2133600" y="2239962"/>
                      <a:ext cx="1097280" cy="274320"/>
                      <a:chOff x="1036320" y="2240280"/>
                      <a:chExt cx="1097280" cy="274320"/>
                    </a:xfrm>
                    <a:grpFill/>
                  </p:grpSpPr>
                  <p:sp>
                    <p:nvSpPr>
                      <p:cNvPr id="301" name="Rectangle 300">
                        <a:extLst>
                          <a:ext uri="{FF2B5EF4-FFF2-40B4-BE49-F238E27FC236}">
                            <a16:creationId xmlns:a16="http://schemas.microsoft.com/office/drawing/2014/main" id="{57572193-B4AA-BA95-3A0B-D241EE375D0C}"/>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2" name="Rectangle 301">
                        <a:extLst>
                          <a:ext uri="{FF2B5EF4-FFF2-40B4-BE49-F238E27FC236}">
                            <a16:creationId xmlns:a16="http://schemas.microsoft.com/office/drawing/2014/main" id="{A1038208-DD10-01C5-4074-AA051CDD599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3" name="Rectangle 302">
                        <a:extLst>
                          <a:ext uri="{FF2B5EF4-FFF2-40B4-BE49-F238E27FC236}">
                            <a16:creationId xmlns:a16="http://schemas.microsoft.com/office/drawing/2014/main" id="{FF9CDEA8-CBFB-0C7B-0AED-68483C239EC8}"/>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4" name="Rectangle 303">
                        <a:extLst>
                          <a:ext uri="{FF2B5EF4-FFF2-40B4-BE49-F238E27FC236}">
                            <a16:creationId xmlns:a16="http://schemas.microsoft.com/office/drawing/2014/main" id="{684B900A-1428-1C27-330E-9E29E0AE4E8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291" name="Straight Connector 290">
              <a:extLst>
                <a:ext uri="{FF2B5EF4-FFF2-40B4-BE49-F238E27FC236}">
                  <a16:creationId xmlns:a16="http://schemas.microsoft.com/office/drawing/2014/main" id="{AEE9E8FC-634B-481F-86CB-3DF0E3CC0814}"/>
                </a:ext>
              </a:extLst>
            </p:cNvPr>
            <p:cNvCxnSpPr>
              <a:cxnSpLocks/>
            </p:cNvCxnSpPr>
            <p:nvPr/>
          </p:nvCxnSpPr>
          <p:spPr>
            <a:xfrm>
              <a:off x="1745877" y="2857954"/>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FD0119AB-3914-E820-7B93-91C1F95E6076}"/>
                </a:ext>
              </a:extLst>
            </p:cNvPr>
            <p:cNvCxnSpPr>
              <a:cxnSpLocks/>
            </p:cNvCxnSpPr>
            <p:nvPr/>
          </p:nvCxnSpPr>
          <p:spPr>
            <a:xfrm>
              <a:off x="1745877" y="3242901"/>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7200BA44-0FEF-4837-8463-661DE580B582}"/>
              </a:ext>
            </a:extLst>
          </p:cNvPr>
          <p:cNvGrpSpPr/>
          <p:nvPr/>
        </p:nvGrpSpPr>
        <p:grpSpPr>
          <a:xfrm>
            <a:off x="5494669" y="3067743"/>
            <a:ext cx="2052001" cy="1495876"/>
            <a:chOff x="6192080" y="2362710"/>
            <a:chExt cx="2052001" cy="1495876"/>
          </a:xfrm>
        </p:grpSpPr>
        <p:grpSp>
          <p:nvGrpSpPr>
            <p:cNvPr id="388" name="Group 387">
              <a:extLst>
                <a:ext uri="{FF2B5EF4-FFF2-40B4-BE49-F238E27FC236}">
                  <a16:creationId xmlns:a16="http://schemas.microsoft.com/office/drawing/2014/main" id="{A54A5FBE-2E91-9D48-8B9B-6BACD6E8FBC2}"/>
                </a:ext>
              </a:extLst>
            </p:cNvPr>
            <p:cNvGrpSpPr>
              <a:grpSpLocks noChangeAspect="1"/>
            </p:cNvGrpSpPr>
            <p:nvPr/>
          </p:nvGrpSpPr>
          <p:grpSpPr>
            <a:xfrm>
              <a:off x="6409867" y="2362710"/>
              <a:ext cx="1656000" cy="1495876"/>
              <a:chOff x="1036320" y="2239962"/>
              <a:chExt cx="1905000" cy="1948528"/>
            </a:xfrm>
            <a:solidFill>
              <a:schemeClr val="bg1">
                <a:lumMod val="85000"/>
              </a:schemeClr>
            </a:solidFill>
          </p:grpSpPr>
          <p:grpSp>
            <p:nvGrpSpPr>
              <p:cNvPr id="394" name="Group 393">
                <a:extLst>
                  <a:ext uri="{FF2B5EF4-FFF2-40B4-BE49-F238E27FC236}">
                    <a16:creationId xmlns:a16="http://schemas.microsoft.com/office/drawing/2014/main" id="{56E8206D-D1A9-467F-8186-F04C3FBD6624}"/>
                  </a:ext>
                </a:extLst>
              </p:cNvPr>
              <p:cNvGrpSpPr/>
              <p:nvPr/>
            </p:nvGrpSpPr>
            <p:grpSpPr>
              <a:xfrm>
                <a:off x="1036320" y="2239962"/>
                <a:ext cx="1905000" cy="972266"/>
                <a:chOff x="1036320" y="2239962"/>
                <a:chExt cx="1905000" cy="972266"/>
              </a:xfrm>
              <a:grpFill/>
            </p:grpSpPr>
            <p:grpSp>
              <p:nvGrpSpPr>
                <p:cNvPr id="539" name="Group 538">
                  <a:extLst>
                    <a:ext uri="{FF2B5EF4-FFF2-40B4-BE49-F238E27FC236}">
                      <a16:creationId xmlns:a16="http://schemas.microsoft.com/office/drawing/2014/main" id="{3D2A530F-344C-6442-DA82-AB946D9D36D4}"/>
                    </a:ext>
                  </a:extLst>
                </p:cNvPr>
                <p:cNvGrpSpPr/>
                <p:nvPr/>
              </p:nvGrpSpPr>
              <p:grpSpPr>
                <a:xfrm>
                  <a:off x="1036320" y="2239962"/>
                  <a:ext cx="1905000" cy="486796"/>
                  <a:chOff x="1036320" y="2239962"/>
                  <a:chExt cx="1905000" cy="486796"/>
                </a:xfrm>
                <a:grpFill/>
              </p:grpSpPr>
              <p:grpSp>
                <p:nvGrpSpPr>
                  <p:cNvPr id="563" name="Group 562">
                    <a:extLst>
                      <a:ext uri="{FF2B5EF4-FFF2-40B4-BE49-F238E27FC236}">
                        <a16:creationId xmlns:a16="http://schemas.microsoft.com/office/drawing/2014/main" id="{7126BC47-4771-4270-2310-709E71635721}"/>
                      </a:ext>
                    </a:extLst>
                  </p:cNvPr>
                  <p:cNvGrpSpPr/>
                  <p:nvPr/>
                </p:nvGrpSpPr>
                <p:grpSpPr>
                  <a:xfrm>
                    <a:off x="1036320" y="2239962"/>
                    <a:ext cx="1905000" cy="244158"/>
                    <a:chOff x="1036320" y="2239962"/>
                    <a:chExt cx="2194560" cy="274638"/>
                  </a:xfrm>
                  <a:grpFill/>
                </p:grpSpPr>
                <p:grpSp>
                  <p:nvGrpSpPr>
                    <p:cNvPr id="704" name="Group 703">
                      <a:extLst>
                        <a:ext uri="{FF2B5EF4-FFF2-40B4-BE49-F238E27FC236}">
                          <a16:creationId xmlns:a16="http://schemas.microsoft.com/office/drawing/2014/main" id="{8479F46D-9165-58CB-1114-FE49826F6ECF}"/>
                        </a:ext>
                      </a:extLst>
                    </p:cNvPr>
                    <p:cNvGrpSpPr/>
                    <p:nvPr/>
                  </p:nvGrpSpPr>
                  <p:grpSpPr>
                    <a:xfrm>
                      <a:off x="1036320" y="2240280"/>
                      <a:ext cx="1097280" cy="274320"/>
                      <a:chOff x="1036320" y="2240280"/>
                      <a:chExt cx="1097280" cy="274320"/>
                    </a:xfrm>
                    <a:grpFill/>
                  </p:grpSpPr>
                  <p:sp>
                    <p:nvSpPr>
                      <p:cNvPr id="760" name="Rectangle 759">
                        <a:extLst>
                          <a:ext uri="{FF2B5EF4-FFF2-40B4-BE49-F238E27FC236}">
                            <a16:creationId xmlns:a16="http://schemas.microsoft.com/office/drawing/2014/main" id="{16682489-EEC5-27A9-D03B-49CDF758FAB3}"/>
                          </a:ext>
                        </a:extLst>
                      </p:cNvPr>
                      <p:cNvSpPr/>
                      <p:nvPr/>
                    </p:nvSpPr>
                    <p:spPr>
                      <a:xfrm>
                        <a:off x="103632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1" name="Rectangle 760">
                        <a:extLst>
                          <a:ext uri="{FF2B5EF4-FFF2-40B4-BE49-F238E27FC236}">
                            <a16:creationId xmlns:a16="http://schemas.microsoft.com/office/drawing/2014/main" id="{5B137175-01E6-C1FF-DAF8-8B5AE14473D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2" name="Rectangle 761">
                        <a:extLst>
                          <a:ext uri="{FF2B5EF4-FFF2-40B4-BE49-F238E27FC236}">
                            <a16:creationId xmlns:a16="http://schemas.microsoft.com/office/drawing/2014/main" id="{07A5585C-A1C4-821E-00D9-DF580DA063E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3" name="Rectangle 762">
                        <a:extLst>
                          <a:ext uri="{FF2B5EF4-FFF2-40B4-BE49-F238E27FC236}">
                            <a16:creationId xmlns:a16="http://schemas.microsoft.com/office/drawing/2014/main" id="{59151BB8-82EE-7BA2-4BC6-01E1BD8F451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05" name="Group 704">
                      <a:extLst>
                        <a:ext uri="{FF2B5EF4-FFF2-40B4-BE49-F238E27FC236}">
                          <a16:creationId xmlns:a16="http://schemas.microsoft.com/office/drawing/2014/main" id="{E7BC3FE3-3058-34B4-CE1C-8DB7D81A7E0B}"/>
                        </a:ext>
                      </a:extLst>
                    </p:cNvPr>
                    <p:cNvGrpSpPr/>
                    <p:nvPr/>
                  </p:nvGrpSpPr>
                  <p:grpSpPr>
                    <a:xfrm>
                      <a:off x="2133600" y="2239962"/>
                      <a:ext cx="1097280" cy="274320"/>
                      <a:chOff x="1036320" y="2240280"/>
                      <a:chExt cx="1097280" cy="274320"/>
                    </a:xfrm>
                    <a:grpFill/>
                  </p:grpSpPr>
                  <p:sp>
                    <p:nvSpPr>
                      <p:cNvPr id="752" name="Rectangle 751">
                        <a:extLst>
                          <a:ext uri="{FF2B5EF4-FFF2-40B4-BE49-F238E27FC236}">
                            <a16:creationId xmlns:a16="http://schemas.microsoft.com/office/drawing/2014/main" id="{96E6C3AF-E40B-6A23-0701-D4F9F5852B0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3" name="Rectangle 752">
                        <a:extLst>
                          <a:ext uri="{FF2B5EF4-FFF2-40B4-BE49-F238E27FC236}">
                            <a16:creationId xmlns:a16="http://schemas.microsoft.com/office/drawing/2014/main" id="{06C3C5D7-3483-263B-E80D-15C0A3D1A90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8" name="Rectangle 757">
                        <a:extLst>
                          <a:ext uri="{FF2B5EF4-FFF2-40B4-BE49-F238E27FC236}">
                            <a16:creationId xmlns:a16="http://schemas.microsoft.com/office/drawing/2014/main" id="{9109609F-D0A1-D121-9CA4-BB855C5C33C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9" name="Rectangle 758">
                        <a:extLst>
                          <a:ext uri="{FF2B5EF4-FFF2-40B4-BE49-F238E27FC236}">
                            <a16:creationId xmlns:a16="http://schemas.microsoft.com/office/drawing/2014/main" id="{4B70E7BB-CAA9-E578-6B19-4CB667C2331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64" name="Group 563">
                    <a:extLst>
                      <a:ext uri="{FF2B5EF4-FFF2-40B4-BE49-F238E27FC236}">
                        <a16:creationId xmlns:a16="http://schemas.microsoft.com/office/drawing/2014/main" id="{8EF0B8CA-EFEA-D9A0-0F67-44EA8CD659DB}"/>
                      </a:ext>
                    </a:extLst>
                  </p:cNvPr>
                  <p:cNvGrpSpPr/>
                  <p:nvPr/>
                </p:nvGrpSpPr>
                <p:grpSpPr>
                  <a:xfrm>
                    <a:off x="1036320" y="2482600"/>
                    <a:ext cx="1905000" cy="244158"/>
                    <a:chOff x="1036320" y="2239962"/>
                    <a:chExt cx="2194560" cy="274638"/>
                  </a:xfrm>
                  <a:grpFill/>
                </p:grpSpPr>
                <p:grpSp>
                  <p:nvGrpSpPr>
                    <p:cNvPr id="565" name="Group 564">
                      <a:extLst>
                        <a:ext uri="{FF2B5EF4-FFF2-40B4-BE49-F238E27FC236}">
                          <a16:creationId xmlns:a16="http://schemas.microsoft.com/office/drawing/2014/main" id="{F0462323-5F89-A4C8-E3CB-068810A5CD17}"/>
                        </a:ext>
                      </a:extLst>
                    </p:cNvPr>
                    <p:cNvGrpSpPr/>
                    <p:nvPr/>
                  </p:nvGrpSpPr>
                  <p:grpSpPr>
                    <a:xfrm>
                      <a:off x="1036320" y="2240280"/>
                      <a:ext cx="1097280" cy="274320"/>
                      <a:chOff x="1036320" y="2240280"/>
                      <a:chExt cx="1097280" cy="274320"/>
                    </a:xfrm>
                    <a:grpFill/>
                  </p:grpSpPr>
                  <p:sp>
                    <p:nvSpPr>
                      <p:cNvPr id="571" name="Rectangle 570">
                        <a:extLst>
                          <a:ext uri="{FF2B5EF4-FFF2-40B4-BE49-F238E27FC236}">
                            <a16:creationId xmlns:a16="http://schemas.microsoft.com/office/drawing/2014/main" id="{C5A6C64F-323A-B43B-C1AB-7815D1D16505}"/>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2" name="Rectangle 571">
                        <a:extLst>
                          <a:ext uri="{FF2B5EF4-FFF2-40B4-BE49-F238E27FC236}">
                            <a16:creationId xmlns:a16="http://schemas.microsoft.com/office/drawing/2014/main" id="{5545CBF7-2324-AAC7-653B-AD9A301621A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3" name="Rectangle 572">
                        <a:extLst>
                          <a:ext uri="{FF2B5EF4-FFF2-40B4-BE49-F238E27FC236}">
                            <a16:creationId xmlns:a16="http://schemas.microsoft.com/office/drawing/2014/main" id="{67A37235-DDC5-7E0E-E569-6676B7124310}"/>
                          </a:ext>
                        </a:extLst>
                      </p:cNvPr>
                      <p:cNvSpPr/>
                      <p:nvPr/>
                    </p:nvSpPr>
                    <p:spPr>
                      <a:xfrm>
                        <a:off x="1588168"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3" name="Rectangle 702">
                        <a:extLst>
                          <a:ext uri="{FF2B5EF4-FFF2-40B4-BE49-F238E27FC236}">
                            <a16:creationId xmlns:a16="http://schemas.microsoft.com/office/drawing/2014/main" id="{0341B67A-F389-8363-835E-FCD75291F98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66" name="Group 565">
                      <a:extLst>
                        <a:ext uri="{FF2B5EF4-FFF2-40B4-BE49-F238E27FC236}">
                          <a16:creationId xmlns:a16="http://schemas.microsoft.com/office/drawing/2014/main" id="{185B0B08-FF5F-B7B9-9E0B-1A6359349371}"/>
                        </a:ext>
                      </a:extLst>
                    </p:cNvPr>
                    <p:cNvGrpSpPr/>
                    <p:nvPr/>
                  </p:nvGrpSpPr>
                  <p:grpSpPr>
                    <a:xfrm>
                      <a:off x="2133600" y="2239962"/>
                      <a:ext cx="1097280" cy="274320"/>
                      <a:chOff x="1036320" y="2240280"/>
                      <a:chExt cx="1097280" cy="274320"/>
                    </a:xfrm>
                    <a:grpFill/>
                  </p:grpSpPr>
                  <p:sp>
                    <p:nvSpPr>
                      <p:cNvPr id="567" name="Rectangle 566">
                        <a:extLst>
                          <a:ext uri="{FF2B5EF4-FFF2-40B4-BE49-F238E27FC236}">
                            <a16:creationId xmlns:a16="http://schemas.microsoft.com/office/drawing/2014/main" id="{65F00AB1-4C62-7272-5B90-B854F4493A7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8" name="Rectangle 567">
                        <a:extLst>
                          <a:ext uri="{FF2B5EF4-FFF2-40B4-BE49-F238E27FC236}">
                            <a16:creationId xmlns:a16="http://schemas.microsoft.com/office/drawing/2014/main" id="{B5CE5322-420E-CC43-57B9-3E48FEC4EEFB}"/>
                          </a:ext>
                        </a:extLst>
                      </p:cNvPr>
                      <p:cNvSpPr/>
                      <p:nvPr/>
                    </p:nvSpPr>
                    <p:spPr>
                      <a:xfrm>
                        <a:off x="131064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9" name="Rectangle 568">
                        <a:extLst>
                          <a:ext uri="{FF2B5EF4-FFF2-40B4-BE49-F238E27FC236}">
                            <a16:creationId xmlns:a16="http://schemas.microsoft.com/office/drawing/2014/main" id="{4A49F433-354F-91B1-AD3E-890FF29EA206}"/>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0" name="Rectangle 569">
                        <a:extLst>
                          <a:ext uri="{FF2B5EF4-FFF2-40B4-BE49-F238E27FC236}">
                            <a16:creationId xmlns:a16="http://schemas.microsoft.com/office/drawing/2014/main" id="{132509C3-6B7B-B2E7-9B7C-3787ED587CE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540" name="Group 539">
                  <a:extLst>
                    <a:ext uri="{FF2B5EF4-FFF2-40B4-BE49-F238E27FC236}">
                      <a16:creationId xmlns:a16="http://schemas.microsoft.com/office/drawing/2014/main" id="{9D895598-1C2C-C8E9-734B-6A44C71C2559}"/>
                    </a:ext>
                  </a:extLst>
                </p:cNvPr>
                <p:cNvGrpSpPr/>
                <p:nvPr/>
              </p:nvGrpSpPr>
              <p:grpSpPr>
                <a:xfrm>
                  <a:off x="1036320" y="2725432"/>
                  <a:ext cx="1905000" cy="486796"/>
                  <a:chOff x="1036320" y="2239962"/>
                  <a:chExt cx="1905000" cy="486796"/>
                </a:xfrm>
                <a:grpFill/>
              </p:grpSpPr>
              <p:grpSp>
                <p:nvGrpSpPr>
                  <p:cNvPr id="541" name="Group 540">
                    <a:extLst>
                      <a:ext uri="{FF2B5EF4-FFF2-40B4-BE49-F238E27FC236}">
                        <a16:creationId xmlns:a16="http://schemas.microsoft.com/office/drawing/2014/main" id="{AC3C103D-480F-E0DD-A258-AA91DA908A10}"/>
                      </a:ext>
                    </a:extLst>
                  </p:cNvPr>
                  <p:cNvGrpSpPr/>
                  <p:nvPr/>
                </p:nvGrpSpPr>
                <p:grpSpPr>
                  <a:xfrm>
                    <a:off x="1036320" y="2239962"/>
                    <a:ext cx="1905000" cy="244158"/>
                    <a:chOff x="1036320" y="2239962"/>
                    <a:chExt cx="2194560" cy="274638"/>
                  </a:xfrm>
                  <a:grpFill/>
                </p:grpSpPr>
                <p:grpSp>
                  <p:nvGrpSpPr>
                    <p:cNvPr id="553" name="Group 552">
                      <a:extLst>
                        <a:ext uri="{FF2B5EF4-FFF2-40B4-BE49-F238E27FC236}">
                          <a16:creationId xmlns:a16="http://schemas.microsoft.com/office/drawing/2014/main" id="{03FE2E8D-B5EC-2DD6-D0D2-E7C2C929C7F4}"/>
                        </a:ext>
                      </a:extLst>
                    </p:cNvPr>
                    <p:cNvGrpSpPr/>
                    <p:nvPr/>
                  </p:nvGrpSpPr>
                  <p:grpSpPr>
                    <a:xfrm>
                      <a:off x="1036320" y="2240280"/>
                      <a:ext cx="1097280" cy="274320"/>
                      <a:chOff x="1036320" y="2240280"/>
                      <a:chExt cx="1097280" cy="274320"/>
                    </a:xfrm>
                    <a:grpFill/>
                  </p:grpSpPr>
                  <p:sp>
                    <p:nvSpPr>
                      <p:cNvPr id="559" name="Rectangle 558">
                        <a:extLst>
                          <a:ext uri="{FF2B5EF4-FFF2-40B4-BE49-F238E27FC236}">
                            <a16:creationId xmlns:a16="http://schemas.microsoft.com/office/drawing/2014/main" id="{992AF26C-177C-F150-7394-37F7EE8724E4}"/>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0" name="Rectangle 559">
                        <a:extLst>
                          <a:ext uri="{FF2B5EF4-FFF2-40B4-BE49-F238E27FC236}">
                            <a16:creationId xmlns:a16="http://schemas.microsoft.com/office/drawing/2014/main" id="{B7924640-05DA-2EC6-4DD6-5E634B463F55}"/>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1" name="Rectangle 560">
                        <a:extLst>
                          <a:ext uri="{FF2B5EF4-FFF2-40B4-BE49-F238E27FC236}">
                            <a16:creationId xmlns:a16="http://schemas.microsoft.com/office/drawing/2014/main" id="{4EEA96FF-9D66-CAAD-2529-02AC13B7F42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2" name="Rectangle 561">
                        <a:extLst>
                          <a:ext uri="{FF2B5EF4-FFF2-40B4-BE49-F238E27FC236}">
                            <a16:creationId xmlns:a16="http://schemas.microsoft.com/office/drawing/2014/main" id="{42852E49-B2F4-D1FF-1B71-A7AEEADCAB34}"/>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54" name="Group 553">
                      <a:extLst>
                        <a:ext uri="{FF2B5EF4-FFF2-40B4-BE49-F238E27FC236}">
                          <a16:creationId xmlns:a16="http://schemas.microsoft.com/office/drawing/2014/main" id="{9B4AF2A4-97CE-E93A-F58C-F2DCFE6985A1}"/>
                        </a:ext>
                      </a:extLst>
                    </p:cNvPr>
                    <p:cNvGrpSpPr/>
                    <p:nvPr/>
                  </p:nvGrpSpPr>
                  <p:grpSpPr>
                    <a:xfrm>
                      <a:off x="2133600" y="2239962"/>
                      <a:ext cx="1097280" cy="274320"/>
                      <a:chOff x="1036320" y="2240280"/>
                      <a:chExt cx="1097280" cy="274320"/>
                    </a:xfrm>
                    <a:grpFill/>
                  </p:grpSpPr>
                  <p:sp>
                    <p:nvSpPr>
                      <p:cNvPr id="555" name="Rectangle 554">
                        <a:extLst>
                          <a:ext uri="{FF2B5EF4-FFF2-40B4-BE49-F238E27FC236}">
                            <a16:creationId xmlns:a16="http://schemas.microsoft.com/office/drawing/2014/main" id="{ABC413BD-C5CC-ABD7-36E1-4B088B2F6F7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6" name="Rectangle 555">
                        <a:extLst>
                          <a:ext uri="{FF2B5EF4-FFF2-40B4-BE49-F238E27FC236}">
                            <a16:creationId xmlns:a16="http://schemas.microsoft.com/office/drawing/2014/main" id="{32B3288A-8C91-142B-B5F3-AA259C06C8C8}"/>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7" name="Rectangle 556">
                        <a:extLst>
                          <a:ext uri="{FF2B5EF4-FFF2-40B4-BE49-F238E27FC236}">
                            <a16:creationId xmlns:a16="http://schemas.microsoft.com/office/drawing/2014/main" id="{48012EA7-CDC1-78E6-4113-11A94C931BC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8" name="Rectangle 557">
                        <a:extLst>
                          <a:ext uri="{FF2B5EF4-FFF2-40B4-BE49-F238E27FC236}">
                            <a16:creationId xmlns:a16="http://schemas.microsoft.com/office/drawing/2014/main" id="{8774BAB7-63C0-B08D-02E1-B30CDBEAEC5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42" name="Group 541">
                    <a:extLst>
                      <a:ext uri="{FF2B5EF4-FFF2-40B4-BE49-F238E27FC236}">
                        <a16:creationId xmlns:a16="http://schemas.microsoft.com/office/drawing/2014/main" id="{64124D75-E1E9-E8E0-55DD-EBDBFB543376}"/>
                      </a:ext>
                    </a:extLst>
                  </p:cNvPr>
                  <p:cNvGrpSpPr/>
                  <p:nvPr/>
                </p:nvGrpSpPr>
                <p:grpSpPr>
                  <a:xfrm>
                    <a:off x="1036320" y="2482600"/>
                    <a:ext cx="1905000" cy="244158"/>
                    <a:chOff x="1036320" y="2239962"/>
                    <a:chExt cx="2194560" cy="274638"/>
                  </a:xfrm>
                  <a:grpFill/>
                </p:grpSpPr>
                <p:grpSp>
                  <p:nvGrpSpPr>
                    <p:cNvPr id="543" name="Group 542">
                      <a:extLst>
                        <a:ext uri="{FF2B5EF4-FFF2-40B4-BE49-F238E27FC236}">
                          <a16:creationId xmlns:a16="http://schemas.microsoft.com/office/drawing/2014/main" id="{CE4CEFFE-184D-4665-8367-464FC4AFC7C4}"/>
                        </a:ext>
                      </a:extLst>
                    </p:cNvPr>
                    <p:cNvGrpSpPr/>
                    <p:nvPr/>
                  </p:nvGrpSpPr>
                  <p:grpSpPr>
                    <a:xfrm>
                      <a:off x="1036320" y="2240280"/>
                      <a:ext cx="1097280" cy="274320"/>
                      <a:chOff x="1036320" y="2240280"/>
                      <a:chExt cx="1097280" cy="274320"/>
                    </a:xfrm>
                    <a:grpFill/>
                  </p:grpSpPr>
                  <p:sp>
                    <p:nvSpPr>
                      <p:cNvPr id="549" name="Rectangle 548">
                        <a:extLst>
                          <a:ext uri="{FF2B5EF4-FFF2-40B4-BE49-F238E27FC236}">
                            <a16:creationId xmlns:a16="http://schemas.microsoft.com/office/drawing/2014/main" id="{755D9FBC-EA22-A9AE-04D2-C55B4F4B729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0" name="Rectangle 549">
                        <a:extLst>
                          <a:ext uri="{FF2B5EF4-FFF2-40B4-BE49-F238E27FC236}">
                            <a16:creationId xmlns:a16="http://schemas.microsoft.com/office/drawing/2014/main" id="{E574518C-235E-0CCF-8E76-D64122BDAE0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1" name="Rectangle 550">
                        <a:extLst>
                          <a:ext uri="{FF2B5EF4-FFF2-40B4-BE49-F238E27FC236}">
                            <a16:creationId xmlns:a16="http://schemas.microsoft.com/office/drawing/2014/main" id="{64D804CF-7279-8249-99C8-0FA56395930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2" name="Rectangle 551">
                        <a:extLst>
                          <a:ext uri="{FF2B5EF4-FFF2-40B4-BE49-F238E27FC236}">
                            <a16:creationId xmlns:a16="http://schemas.microsoft.com/office/drawing/2014/main" id="{D06096B3-2FB3-EDD3-485B-34414626D311}"/>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44" name="Group 543">
                      <a:extLst>
                        <a:ext uri="{FF2B5EF4-FFF2-40B4-BE49-F238E27FC236}">
                          <a16:creationId xmlns:a16="http://schemas.microsoft.com/office/drawing/2014/main" id="{98DC95B7-74F7-EF75-9B1A-95D2D54F42CB}"/>
                        </a:ext>
                      </a:extLst>
                    </p:cNvPr>
                    <p:cNvGrpSpPr/>
                    <p:nvPr/>
                  </p:nvGrpSpPr>
                  <p:grpSpPr>
                    <a:xfrm>
                      <a:off x="2133600" y="2239962"/>
                      <a:ext cx="1097280" cy="274320"/>
                      <a:chOff x="1036320" y="2240280"/>
                      <a:chExt cx="1097280" cy="274320"/>
                    </a:xfrm>
                    <a:grpFill/>
                  </p:grpSpPr>
                  <p:sp>
                    <p:nvSpPr>
                      <p:cNvPr id="545" name="Rectangle 544">
                        <a:extLst>
                          <a:ext uri="{FF2B5EF4-FFF2-40B4-BE49-F238E27FC236}">
                            <a16:creationId xmlns:a16="http://schemas.microsoft.com/office/drawing/2014/main" id="{7BF410B1-CF9F-C209-4723-38BBD8477B9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6" name="Rectangle 545">
                        <a:extLst>
                          <a:ext uri="{FF2B5EF4-FFF2-40B4-BE49-F238E27FC236}">
                            <a16:creationId xmlns:a16="http://schemas.microsoft.com/office/drawing/2014/main" id="{9176E81D-F532-F142-00C2-A77C17B9BCF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7" name="Rectangle 546">
                        <a:extLst>
                          <a:ext uri="{FF2B5EF4-FFF2-40B4-BE49-F238E27FC236}">
                            <a16:creationId xmlns:a16="http://schemas.microsoft.com/office/drawing/2014/main" id="{C57F7334-F154-2054-E763-A8BAC8C472F3}"/>
                          </a:ext>
                        </a:extLst>
                      </p:cNvPr>
                      <p:cNvSpPr/>
                      <p:nvPr/>
                    </p:nvSpPr>
                    <p:spPr>
                      <a:xfrm>
                        <a:off x="1588168"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8" name="Rectangle 547">
                        <a:extLst>
                          <a:ext uri="{FF2B5EF4-FFF2-40B4-BE49-F238E27FC236}">
                            <a16:creationId xmlns:a16="http://schemas.microsoft.com/office/drawing/2014/main" id="{1E12D0C5-DD07-0360-BEC9-0E868AED10F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395" name="Group 394">
                <a:extLst>
                  <a:ext uri="{FF2B5EF4-FFF2-40B4-BE49-F238E27FC236}">
                    <a16:creationId xmlns:a16="http://schemas.microsoft.com/office/drawing/2014/main" id="{2511B65F-1C3D-8EC6-4F7A-B59F37EE143E}"/>
                  </a:ext>
                </a:extLst>
              </p:cNvPr>
              <p:cNvGrpSpPr/>
              <p:nvPr/>
            </p:nvGrpSpPr>
            <p:grpSpPr>
              <a:xfrm>
                <a:off x="1036320" y="3216224"/>
                <a:ext cx="1905000" cy="972266"/>
                <a:chOff x="1036320" y="2239962"/>
                <a:chExt cx="1905000" cy="972266"/>
              </a:xfrm>
              <a:grpFill/>
            </p:grpSpPr>
            <p:grpSp>
              <p:nvGrpSpPr>
                <p:cNvPr id="396" name="Group 395">
                  <a:extLst>
                    <a:ext uri="{FF2B5EF4-FFF2-40B4-BE49-F238E27FC236}">
                      <a16:creationId xmlns:a16="http://schemas.microsoft.com/office/drawing/2014/main" id="{C14DF928-5A71-0F07-C450-8E66BB6D706D}"/>
                    </a:ext>
                  </a:extLst>
                </p:cNvPr>
                <p:cNvGrpSpPr/>
                <p:nvPr/>
              </p:nvGrpSpPr>
              <p:grpSpPr>
                <a:xfrm>
                  <a:off x="1036320" y="2239962"/>
                  <a:ext cx="1905000" cy="486796"/>
                  <a:chOff x="1036320" y="2239962"/>
                  <a:chExt cx="1905000" cy="486796"/>
                </a:xfrm>
                <a:grpFill/>
              </p:grpSpPr>
              <p:grpSp>
                <p:nvGrpSpPr>
                  <p:cNvPr id="421" name="Group 420">
                    <a:extLst>
                      <a:ext uri="{FF2B5EF4-FFF2-40B4-BE49-F238E27FC236}">
                        <a16:creationId xmlns:a16="http://schemas.microsoft.com/office/drawing/2014/main" id="{564A7744-902A-A4EE-381E-6358C27B1D86}"/>
                      </a:ext>
                    </a:extLst>
                  </p:cNvPr>
                  <p:cNvGrpSpPr/>
                  <p:nvPr/>
                </p:nvGrpSpPr>
                <p:grpSpPr>
                  <a:xfrm>
                    <a:off x="1036320" y="2239962"/>
                    <a:ext cx="1905000" cy="244158"/>
                    <a:chOff x="1036320" y="2239962"/>
                    <a:chExt cx="2194560" cy="274638"/>
                  </a:xfrm>
                  <a:grpFill/>
                </p:grpSpPr>
                <p:grpSp>
                  <p:nvGrpSpPr>
                    <p:cNvPr id="529" name="Group 528">
                      <a:extLst>
                        <a:ext uri="{FF2B5EF4-FFF2-40B4-BE49-F238E27FC236}">
                          <a16:creationId xmlns:a16="http://schemas.microsoft.com/office/drawing/2014/main" id="{28F891E4-89C0-78E8-BEAD-CBAEC4AD9059}"/>
                        </a:ext>
                      </a:extLst>
                    </p:cNvPr>
                    <p:cNvGrpSpPr/>
                    <p:nvPr/>
                  </p:nvGrpSpPr>
                  <p:grpSpPr>
                    <a:xfrm>
                      <a:off x="1036320" y="2240280"/>
                      <a:ext cx="1097280" cy="274320"/>
                      <a:chOff x="1036320" y="2240280"/>
                      <a:chExt cx="1097280" cy="274320"/>
                    </a:xfrm>
                    <a:grpFill/>
                  </p:grpSpPr>
                  <p:sp>
                    <p:nvSpPr>
                      <p:cNvPr id="535" name="Rectangle 534">
                        <a:extLst>
                          <a:ext uri="{FF2B5EF4-FFF2-40B4-BE49-F238E27FC236}">
                            <a16:creationId xmlns:a16="http://schemas.microsoft.com/office/drawing/2014/main" id="{3A887304-31A6-C923-DFBC-7942FA98220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6" name="Rectangle 535">
                        <a:extLst>
                          <a:ext uri="{FF2B5EF4-FFF2-40B4-BE49-F238E27FC236}">
                            <a16:creationId xmlns:a16="http://schemas.microsoft.com/office/drawing/2014/main" id="{AD4C5569-239A-A9BA-D680-7A9EB292246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7" name="Rectangle 536">
                        <a:extLst>
                          <a:ext uri="{FF2B5EF4-FFF2-40B4-BE49-F238E27FC236}">
                            <a16:creationId xmlns:a16="http://schemas.microsoft.com/office/drawing/2014/main" id="{CFCAD14C-0855-61FD-F8D6-B66D07B1187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8" name="Rectangle 537">
                        <a:extLst>
                          <a:ext uri="{FF2B5EF4-FFF2-40B4-BE49-F238E27FC236}">
                            <a16:creationId xmlns:a16="http://schemas.microsoft.com/office/drawing/2014/main" id="{D37CC88C-7A42-6732-9D44-BCA33A97A95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30" name="Group 529">
                      <a:extLst>
                        <a:ext uri="{FF2B5EF4-FFF2-40B4-BE49-F238E27FC236}">
                          <a16:creationId xmlns:a16="http://schemas.microsoft.com/office/drawing/2014/main" id="{CE6310E5-AE7B-ADED-A802-22BDA0187965}"/>
                        </a:ext>
                      </a:extLst>
                    </p:cNvPr>
                    <p:cNvGrpSpPr/>
                    <p:nvPr/>
                  </p:nvGrpSpPr>
                  <p:grpSpPr>
                    <a:xfrm>
                      <a:off x="2133600" y="2239962"/>
                      <a:ext cx="1097280" cy="274320"/>
                      <a:chOff x="1036320" y="2240280"/>
                      <a:chExt cx="1097280" cy="274320"/>
                    </a:xfrm>
                    <a:grpFill/>
                  </p:grpSpPr>
                  <p:sp>
                    <p:nvSpPr>
                      <p:cNvPr id="531" name="Rectangle 530">
                        <a:extLst>
                          <a:ext uri="{FF2B5EF4-FFF2-40B4-BE49-F238E27FC236}">
                            <a16:creationId xmlns:a16="http://schemas.microsoft.com/office/drawing/2014/main" id="{71214FFF-91AF-3B84-7D53-A49625736D6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2" name="Rectangle 531">
                        <a:extLst>
                          <a:ext uri="{FF2B5EF4-FFF2-40B4-BE49-F238E27FC236}">
                            <a16:creationId xmlns:a16="http://schemas.microsoft.com/office/drawing/2014/main" id="{67DC8774-8868-60FA-D7C1-98B333F8A195}"/>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3" name="Rectangle 532">
                        <a:extLst>
                          <a:ext uri="{FF2B5EF4-FFF2-40B4-BE49-F238E27FC236}">
                            <a16:creationId xmlns:a16="http://schemas.microsoft.com/office/drawing/2014/main" id="{D108497D-1183-896B-11AA-53359EB8D7A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4" name="Rectangle 533">
                        <a:extLst>
                          <a:ext uri="{FF2B5EF4-FFF2-40B4-BE49-F238E27FC236}">
                            <a16:creationId xmlns:a16="http://schemas.microsoft.com/office/drawing/2014/main" id="{EE8C86EF-52DB-5523-DEE0-51B2A625E3CB}"/>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422" name="Group 421">
                    <a:extLst>
                      <a:ext uri="{FF2B5EF4-FFF2-40B4-BE49-F238E27FC236}">
                        <a16:creationId xmlns:a16="http://schemas.microsoft.com/office/drawing/2014/main" id="{62083955-417C-1C34-745B-4F5B3B9BA073}"/>
                      </a:ext>
                    </a:extLst>
                  </p:cNvPr>
                  <p:cNvGrpSpPr/>
                  <p:nvPr/>
                </p:nvGrpSpPr>
                <p:grpSpPr>
                  <a:xfrm>
                    <a:off x="1036320" y="2482600"/>
                    <a:ext cx="1905000" cy="244158"/>
                    <a:chOff x="1036320" y="2239962"/>
                    <a:chExt cx="2194560" cy="274638"/>
                  </a:xfrm>
                  <a:grpFill/>
                </p:grpSpPr>
                <p:grpSp>
                  <p:nvGrpSpPr>
                    <p:cNvPr id="423" name="Group 422">
                      <a:extLst>
                        <a:ext uri="{FF2B5EF4-FFF2-40B4-BE49-F238E27FC236}">
                          <a16:creationId xmlns:a16="http://schemas.microsoft.com/office/drawing/2014/main" id="{92C725D5-ED67-AFE6-D8D4-3A7B370A6C89}"/>
                        </a:ext>
                      </a:extLst>
                    </p:cNvPr>
                    <p:cNvGrpSpPr/>
                    <p:nvPr/>
                  </p:nvGrpSpPr>
                  <p:grpSpPr>
                    <a:xfrm>
                      <a:off x="1036320" y="2240280"/>
                      <a:ext cx="1097280" cy="274320"/>
                      <a:chOff x="1036320" y="2240280"/>
                      <a:chExt cx="1097280" cy="274320"/>
                    </a:xfrm>
                    <a:grpFill/>
                  </p:grpSpPr>
                  <p:sp>
                    <p:nvSpPr>
                      <p:cNvPr id="431" name="Rectangle 430">
                        <a:extLst>
                          <a:ext uri="{FF2B5EF4-FFF2-40B4-BE49-F238E27FC236}">
                            <a16:creationId xmlns:a16="http://schemas.microsoft.com/office/drawing/2014/main" id="{265F7F92-B13B-F59B-5487-798EF7FE43B5}"/>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6" name="Rectangle 525">
                        <a:extLst>
                          <a:ext uri="{FF2B5EF4-FFF2-40B4-BE49-F238E27FC236}">
                            <a16:creationId xmlns:a16="http://schemas.microsoft.com/office/drawing/2014/main" id="{AC34F902-D5B4-E027-A998-7DFA9CA9F8A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7" name="Rectangle 526">
                        <a:extLst>
                          <a:ext uri="{FF2B5EF4-FFF2-40B4-BE49-F238E27FC236}">
                            <a16:creationId xmlns:a16="http://schemas.microsoft.com/office/drawing/2014/main" id="{0CF950FC-ADA8-CEFD-75EB-C81AD6548DFC}"/>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8" name="Rectangle 527">
                        <a:extLst>
                          <a:ext uri="{FF2B5EF4-FFF2-40B4-BE49-F238E27FC236}">
                            <a16:creationId xmlns:a16="http://schemas.microsoft.com/office/drawing/2014/main" id="{FCD1BB05-1103-35BC-C20A-C712C2686CF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24" name="Group 423">
                      <a:extLst>
                        <a:ext uri="{FF2B5EF4-FFF2-40B4-BE49-F238E27FC236}">
                          <a16:creationId xmlns:a16="http://schemas.microsoft.com/office/drawing/2014/main" id="{7B14A145-06C9-2A2E-5DC8-72E30078D794}"/>
                        </a:ext>
                      </a:extLst>
                    </p:cNvPr>
                    <p:cNvGrpSpPr/>
                    <p:nvPr/>
                  </p:nvGrpSpPr>
                  <p:grpSpPr>
                    <a:xfrm>
                      <a:off x="2133600" y="2239962"/>
                      <a:ext cx="1097280" cy="274320"/>
                      <a:chOff x="1036320" y="2240280"/>
                      <a:chExt cx="1097280" cy="274320"/>
                    </a:xfrm>
                    <a:grpFill/>
                  </p:grpSpPr>
                  <p:sp>
                    <p:nvSpPr>
                      <p:cNvPr id="425" name="Rectangle 424">
                        <a:extLst>
                          <a:ext uri="{FF2B5EF4-FFF2-40B4-BE49-F238E27FC236}">
                            <a16:creationId xmlns:a16="http://schemas.microsoft.com/office/drawing/2014/main" id="{A16FB4B9-87CB-7E64-F825-F5A54C2888C4}"/>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26" name="Rectangle 425">
                        <a:extLst>
                          <a:ext uri="{FF2B5EF4-FFF2-40B4-BE49-F238E27FC236}">
                            <a16:creationId xmlns:a16="http://schemas.microsoft.com/office/drawing/2014/main" id="{B56E83CE-B399-95DD-B6A6-A126FF06824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29" name="Rectangle 428">
                        <a:extLst>
                          <a:ext uri="{FF2B5EF4-FFF2-40B4-BE49-F238E27FC236}">
                            <a16:creationId xmlns:a16="http://schemas.microsoft.com/office/drawing/2014/main" id="{EB6FC0A8-D79A-1EC7-6605-D72B3445A6B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0" name="Rectangle 429">
                        <a:extLst>
                          <a:ext uri="{FF2B5EF4-FFF2-40B4-BE49-F238E27FC236}">
                            <a16:creationId xmlns:a16="http://schemas.microsoft.com/office/drawing/2014/main" id="{62D11ACD-94A3-17C0-E416-447605EBE02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97" name="Group 396">
                  <a:extLst>
                    <a:ext uri="{FF2B5EF4-FFF2-40B4-BE49-F238E27FC236}">
                      <a16:creationId xmlns:a16="http://schemas.microsoft.com/office/drawing/2014/main" id="{5FBB6388-B4A5-97A9-B680-3B0C3CEC0DAF}"/>
                    </a:ext>
                  </a:extLst>
                </p:cNvPr>
                <p:cNvGrpSpPr/>
                <p:nvPr/>
              </p:nvGrpSpPr>
              <p:grpSpPr>
                <a:xfrm>
                  <a:off x="1036320" y="2725432"/>
                  <a:ext cx="1905000" cy="486796"/>
                  <a:chOff x="1036320" y="2239962"/>
                  <a:chExt cx="1905000" cy="486796"/>
                </a:xfrm>
                <a:grpFill/>
              </p:grpSpPr>
              <p:grpSp>
                <p:nvGrpSpPr>
                  <p:cNvPr id="398" name="Group 397">
                    <a:extLst>
                      <a:ext uri="{FF2B5EF4-FFF2-40B4-BE49-F238E27FC236}">
                        <a16:creationId xmlns:a16="http://schemas.microsoft.com/office/drawing/2014/main" id="{B4B54CC0-3B41-E0A8-B059-C24670DD8937}"/>
                      </a:ext>
                    </a:extLst>
                  </p:cNvPr>
                  <p:cNvGrpSpPr/>
                  <p:nvPr/>
                </p:nvGrpSpPr>
                <p:grpSpPr>
                  <a:xfrm>
                    <a:off x="1036320" y="2239962"/>
                    <a:ext cx="1905000" cy="244158"/>
                    <a:chOff x="1036320" y="2239962"/>
                    <a:chExt cx="2194560" cy="274638"/>
                  </a:xfrm>
                  <a:grpFill/>
                </p:grpSpPr>
                <p:grpSp>
                  <p:nvGrpSpPr>
                    <p:cNvPr id="410" name="Group 409">
                      <a:extLst>
                        <a:ext uri="{FF2B5EF4-FFF2-40B4-BE49-F238E27FC236}">
                          <a16:creationId xmlns:a16="http://schemas.microsoft.com/office/drawing/2014/main" id="{BA1E31A9-194B-D72A-3C8E-A5B73CE03CFF}"/>
                        </a:ext>
                      </a:extLst>
                    </p:cNvPr>
                    <p:cNvGrpSpPr/>
                    <p:nvPr/>
                  </p:nvGrpSpPr>
                  <p:grpSpPr>
                    <a:xfrm>
                      <a:off x="1036320" y="2240280"/>
                      <a:ext cx="1097280" cy="274320"/>
                      <a:chOff x="1036320" y="2240280"/>
                      <a:chExt cx="1097280" cy="274320"/>
                    </a:xfrm>
                    <a:grpFill/>
                  </p:grpSpPr>
                  <p:sp>
                    <p:nvSpPr>
                      <p:cNvPr id="416" name="Rectangle 415">
                        <a:extLst>
                          <a:ext uri="{FF2B5EF4-FFF2-40B4-BE49-F238E27FC236}">
                            <a16:creationId xmlns:a16="http://schemas.microsoft.com/office/drawing/2014/main" id="{7A38EF04-2B26-B028-768B-FB997689067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7" name="Rectangle 416">
                        <a:extLst>
                          <a:ext uri="{FF2B5EF4-FFF2-40B4-BE49-F238E27FC236}">
                            <a16:creationId xmlns:a16="http://schemas.microsoft.com/office/drawing/2014/main" id="{C0202A17-C9C2-C60B-21DE-E1093BA460F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8" name="Rectangle 417">
                        <a:extLst>
                          <a:ext uri="{FF2B5EF4-FFF2-40B4-BE49-F238E27FC236}">
                            <a16:creationId xmlns:a16="http://schemas.microsoft.com/office/drawing/2014/main" id="{E16FA784-6368-51BD-700C-404B86CB990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9" name="Rectangle 418">
                        <a:extLst>
                          <a:ext uri="{FF2B5EF4-FFF2-40B4-BE49-F238E27FC236}">
                            <a16:creationId xmlns:a16="http://schemas.microsoft.com/office/drawing/2014/main" id="{78D46677-16B1-9186-943A-6476A2E19260}"/>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11" name="Group 410">
                      <a:extLst>
                        <a:ext uri="{FF2B5EF4-FFF2-40B4-BE49-F238E27FC236}">
                          <a16:creationId xmlns:a16="http://schemas.microsoft.com/office/drawing/2014/main" id="{D2D5D014-F0EE-4873-797B-D00B205AAF5B}"/>
                        </a:ext>
                      </a:extLst>
                    </p:cNvPr>
                    <p:cNvGrpSpPr/>
                    <p:nvPr/>
                  </p:nvGrpSpPr>
                  <p:grpSpPr>
                    <a:xfrm>
                      <a:off x="2133600" y="2239962"/>
                      <a:ext cx="1097280" cy="274320"/>
                      <a:chOff x="1036320" y="2240280"/>
                      <a:chExt cx="1097280" cy="274320"/>
                    </a:xfrm>
                    <a:grpFill/>
                  </p:grpSpPr>
                  <p:sp>
                    <p:nvSpPr>
                      <p:cNvPr id="412" name="Rectangle 411">
                        <a:extLst>
                          <a:ext uri="{FF2B5EF4-FFF2-40B4-BE49-F238E27FC236}">
                            <a16:creationId xmlns:a16="http://schemas.microsoft.com/office/drawing/2014/main" id="{A8D23991-1340-D501-D789-B45850E91FD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3" name="Rectangle 412">
                        <a:extLst>
                          <a:ext uri="{FF2B5EF4-FFF2-40B4-BE49-F238E27FC236}">
                            <a16:creationId xmlns:a16="http://schemas.microsoft.com/office/drawing/2014/main" id="{B1115BE4-4A9F-A23A-6C9D-BDAF08ED2B3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4" name="Rectangle 413">
                        <a:extLst>
                          <a:ext uri="{FF2B5EF4-FFF2-40B4-BE49-F238E27FC236}">
                            <a16:creationId xmlns:a16="http://schemas.microsoft.com/office/drawing/2014/main" id="{30BDDA07-5ECB-70B7-7C28-FA975766137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5" name="Rectangle 414">
                        <a:extLst>
                          <a:ext uri="{FF2B5EF4-FFF2-40B4-BE49-F238E27FC236}">
                            <a16:creationId xmlns:a16="http://schemas.microsoft.com/office/drawing/2014/main" id="{E03D5712-0C51-26AE-0812-FB617250EFF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99" name="Group 398">
                    <a:extLst>
                      <a:ext uri="{FF2B5EF4-FFF2-40B4-BE49-F238E27FC236}">
                        <a16:creationId xmlns:a16="http://schemas.microsoft.com/office/drawing/2014/main" id="{50549BAC-A645-5985-3356-00AD0F92211D}"/>
                      </a:ext>
                    </a:extLst>
                  </p:cNvPr>
                  <p:cNvGrpSpPr/>
                  <p:nvPr/>
                </p:nvGrpSpPr>
                <p:grpSpPr>
                  <a:xfrm>
                    <a:off x="1036320" y="2482600"/>
                    <a:ext cx="1905000" cy="244158"/>
                    <a:chOff x="1036320" y="2239962"/>
                    <a:chExt cx="2194560" cy="274638"/>
                  </a:xfrm>
                  <a:grpFill/>
                </p:grpSpPr>
                <p:grpSp>
                  <p:nvGrpSpPr>
                    <p:cNvPr id="400" name="Group 399">
                      <a:extLst>
                        <a:ext uri="{FF2B5EF4-FFF2-40B4-BE49-F238E27FC236}">
                          <a16:creationId xmlns:a16="http://schemas.microsoft.com/office/drawing/2014/main" id="{2274C89D-D35B-9969-86B1-2BC39BB64FCA}"/>
                        </a:ext>
                      </a:extLst>
                    </p:cNvPr>
                    <p:cNvGrpSpPr/>
                    <p:nvPr/>
                  </p:nvGrpSpPr>
                  <p:grpSpPr>
                    <a:xfrm>
                      <a:off x="1036320" y="2240280"/>
                      <a:ext cx="1097280" cy="274320"/>
                      <a:chOff x="1036320" y="2240280"/>
                      <a:chExt cx="1097280" cy="274320"/>
                    </a:xfrm>
                    <a:grpFill/>
                  </p:grpSpPr>
                  <p:sp>
                    <p:nvSpPr>
                      <p:cNvPr id="406" name="Rectangle 405">
                        <a:extLst>
                          <a:ext uri="{FF2B5EF4-FFF2-40B4-BE49-F238E27FC236}">
                            <a16:creationId xmlns:a16="http://schemas.microsoft.com/office/drawing/2014/main" id="{566D6E9F-4544-F8BA-DD0B-25DE1EC8FFC1}"/>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7" name="Rectangle 406">
                        <a:extLst>
                          <a:ext uri="{FF2B5EF4-FFF2-40B4-BE49-F238E27FC236}">
                            <a16:creationId xmlns:a16="http://schemas.microsoft.com/office/drawing/2014/main" id="{FCA70C7F-02F8-BEDE-793B-82705E440BA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8" name="Rectangle 407">
                        <a:extLst>
                          <a:ext uri="{FF2B5EF4-FFF2-40B4-BE49-F238E27FC236}">
                            <a16:creationId xmlns:a16="http://schemas.microsoft.com/office/drawing/2014/main" id="{31AD5ABF-B7F2-B797-DD09-8A3A5790E7C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9" name="Rectangle 408">
                        <a:extLst>
                          <a:ext uri="{FF2B5EF4-FFF2-40B4-BE49-F238E27FC236}">
                            <a16:creationId xmlns:a16="http://schemas.microsoft.com/office/drawing/2014/main" id="{FDF4C01D-82F9-5E53-3138-6C4EEDD244F6}"/>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01" name="Group 400">
                      <a:extLst>
                        <a:ext uri="{FF2B5EF4-FFF2-40B4-BE49-F238E27FC236}">
                          <a16:creationId xmlns:a16="http://schemas.microsoft.com/office/drawing/2014/main" id="{F2838B33-BF5E-BA39-7235-F85F9F1F8C28}"/>
                        </a:ext>
                      </a:extLst>
                    </p:cNvPr>
                    <p:cNvGrpSpPr/>
                    <p:nvPr/>
                  </p:nvGrpSpPr>
                  <p:grpSpPr>
                    <a:xfrm>
                      <a:off x="2133600" y="2239962"/>
                      <a:ext cx="1097280" cy="274320"/>
                      <a:chOff x="1036320" y="2240280"/>
                      <a:chExt cx="1097280" cy="274320"/>
                    </a:xfrm>
                    <a:grpFill/>
                  </p:grpSpPr>
                  <p:sp>
                    <p:nvSpPr>
                      <p:cNvPr id="402" name="Rectangle 401">
                        <a:extLst>
                          <a:ext uri="{FF2B5EF4-FFF2-40B4-BE49-F238E27FC236}">
                            <a16:creationId xmlns:a16="http://schemas.microsoft.com/office/drawing/2014/main" id="{B88C125E-268E-A324-A7BB-F687AE60C66E}"/>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3" name="Rectangle 402">
                        <a:extLst>
                          <a:ext uri="{FF2B5EF4-FFF2-40B4-BE49-F238E27FC236}">
                            <a16:creationId xmlns:a16="http://schemas.microsoft.com/office/drawing/2014/main" id="{7BE5DF4E-E085-76DD-1F75-FDBFF1753EC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4" name="Rectangle 403">
                        <a:extLst>
                          <a:ext uri="{FF2B5EF4-FFF2-40B4-BE49-F238E27FC236}">
                            <a16:creationId xmlns:a16="http://schemas.microsoft.com/office/drawing/2014/main" id="{EE36FFF8-D01F-FB74-1094-D7BEE2CF32FE}"/>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5" name="Rectangle 404">
                        <a:extLst>
                          <a:ext uri="{FF2B5EF4-FFF2-40B4-BE49-F238E27FC236}">
                            <a16:creationId xmlns:a16="http://schemas.microsoft.com/office/drawing/2014/main" id="{7A06186B-564C-7790-94D0-28E4EC95A04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389" name="Straight Connector 388">
              <a:extLst>
                <a:ext uri="{FF2B5EF4-FFF2-40B4-BE49-F238E27FC236}">
                  <a16:creationId xmlns:a16="http://schemas.microsoft.com/office/drawing/2014/main" id="{4C87538E-AEB4-EFE6-CE3C-ED1B4EEDE6CB}"/>
                </a:ext>
              </a:extLst>
            </p:cNvPr>
            <p:cNvCxnSpPr>
              <a:cxnSpLocks/>
            </p:cNvCxnSpPr>
            <p:nvPr/>
          </p:nvCxnSpPr>
          <p:spPr>
            <a:xfrm>
              <a:off x="6192081" y="2738963"/>
              <a:ext cx="2052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0" name="Group 389">
              <a:extLst>
                <a:ext uri="{FF2B5EF4-FFF2-40B4-BE49-F238E27FC236}">
                  <a16:creationId xmlns:a16="http://schemas.microsoft.com/office/drawing/2014/main" id="{8F6BC906-5985-FA40-F774-721736B7A39D}"/>
                </a:ext>
              </a:extLst>
            </p:cNvPr>
            <p:cNvGrpSpPr/>
            <p:nvPr/>
          </p:nvGrpSpPr>
          <p:grpSpPr>
            <a:xfrm>
              <a:off x="6192080" y="2921675"/>
              <a:ext cx="2052001" cy="190507"/>
              <a:chOff x="6192080" y="2921675"/>
              <a:chExt cx="2052001" cy="190507"/>
            </a:xfrm>
          </p:grpSpPr>
          <p:cxnSp>
            <p:nvCxnSpPr>
              <p:cNvPr id="391" name="Straight Connector 390">
                <a:extLst>
                  <a:ext uri="{FF2B5EF4-FFF2-40B4-BE49-F238E27FC236}">
                    <a16:creationId xmlns:a16="http://schemas.microsoft.com/office/drawing/2014/main" id="{A8039DAC-9B7D-0FEF-2FA6-15EADDAC18DD}"/>
                  </a:ext>
                </a:extLst>
              </p:cNvPr>
              <p:cNvCxnSpPr>
                <a:cxnSpLocks/>
              </p:cNvCxnSpPr>
              <p:nvPr/>
            </p:nvCxnSpPr>
            <p:spPr>
              <a:xfrm flipV="1">
                <a:off x="6192080" y="3104612"/>
                <a:ext cx="1440000" cy="75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F3D71B7D-329E-A333-50C9-E804393D90FF}"/>
                  </a:ext>
                </a:extLst>
              </p:cNvPr>
              <p:cNvCxnSpPr>
                <a:cxnSpLocks/>
              </p:cNvCxnSpPr>
              <p:nvPr/>
            </p:nvCxnSpPr>
            <p:spPr>
              <a:xfrm>
                <a:off x="7632081" y="2922314"/>
                <a:ext cx="612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BF1C4B7E-D1C6-4F71-1DCD-7B92966A87F5}"/>
                  </a:ext>
                </a:extLst>
              </p:cNvPr>
              <p:cNvCxnSpPr>
                <a:cxnSpLocks/>
              </p:cNvCxnSpPr>
              <p:nvPr/>
            </p:nvCxnSpPr>
            <p:spPr>
              <a:xfrm>
                <a:off x="7641355" y="2921675"/>
                <a:ext cx="0" cy="190507"/>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764" name="TextBox 763">
            <a:extLst>
              <a:ext uri="{FF2B5EF4-FFF2-40B4-BE49-F238E27FC236}">
                <a16:creationId xmlns:a16="http://schemas.microsoft.com/office/drawing/2014/main" id="{E425DD8F-0BEA-DF09-2163-A89A96423DDA}"/>
              </a:ext>
            </a:extLst>
          </p:cNvPr>
          <p:cNvSpPr txBox="1"/>
          <p:nvPr/>
        </p:nvSpPr>
        <p:spPr>
          <a:xfrm>
            <a:off x="7652108" y="3022994"/>
            <a:ext cx="926857" cy="369332"/>
          </a:xfrm>
          <a:prstGeom prst="rect">
            <a:avLst/>
          </a:prstGeom>
          <a:noFill/>
        </p:spPr>
        <p:txBody>
          <a:bodyPr wrap="none" rtlCol="0">
            <a:spAutoFit/>
          </a:bodyPr>
          <a:lstStyle/>
          <a:p>
            <a:pPr>
              <a:lnSpc>
                <a:spcPct val="90000"/>
              </a:lnSpc>
            </a:pPr>
            <a:r>
              <a:rPr lang="en-GR" sz="2000" dirty="0">
                <a:solidFill>
                  <a:schemeClr val="accent4"/>
                </a:solidFill>
                <a:latin typeface="Trebuchet MS" panose="020B0703020202090204" pitchFamily="34" charset="0"/>
              </a:rPr>
              <a:t>Core 1</a:t>
            </a:r>
          </a:p>
        </p:txBody>
      </p:sp>
      <p:sp>
        <p:nvSpPr>
          <p:cNvPr id="765" name="TextBox 764">
            <a:extLst>
              <a:ext uri="{FF2B5EF4-FFF2-40B4-BE49-F238E27FC236}">
                <a16:creationId xmlns:a16="http://schemas.microsoft.com/office/drawing/2014/main" id="{29D5AB66-3F1E-79F4-3CC8-16AAF14C3B91}"/>
              </a:ext>
            </a:extLst>
          </p:cNvPr>
          <p:cNvSpPr txBox="1"/>
          <p:nvPr/>
        </p:nvSpPr>
        <p:spPr>
          <a:xfrm>
            <a:off x="7652107" y="3354789"/>
            <a:ext cx="926857" cy="369332"/>
          </a:xfrm>
          <a:prstGeom prst="rect">
            <a:avLst/>
          </a:prstGeom>
          <a:noFill/>
        </p:spPr>
        <p:txBody>
          <a:bodyPr wrap="none" rtlCol="0">
            <a:spAutoFit/>
          </a:bodyPr>
          <a:lstStyle/>
          <a:p>
            <a:pPr>
              <a:lnSpc>
                <a:spcPct val="90000"/>
              </a:lnSpc>
            </a:pPr>
            <a:r>
              <a:rPr lang="en-GR" sz="2000" dirty="0">
                <a:solidFill>
                  <a:schemeClr val="accent6">
                    <a:lumMod val="75000"/>
                  </a:schemeClr>
                </a:solidFill>
                <a:latin typeface="Trebuchet MS" panose="020B0703020202090204" pitchFamily="34" charset="0"/>
              </a:rPr>
              <a:t>Core 2</a:t>
            </a:r>
          </a:p>
        </p:txBody>
      </p:sp>
      <p:sp>
        <p:nvSpPr>
          <p:cNvPr id="766" name="TextBox 765">
            <a:extLst>
              <a:ext uri="{FF2B5EF4-FFF2-40B4-BE49-F238E27FC236}">
                <a16:creationId xmlns:a16="http://schemas.microsoft.com/office/drawing/2014/main" id="{54E264D0-D832-E054-4D34-27217D644A11}"/>
              </a:ext>
            </a:extLst>
          </p:cNvPr>
          <p:cNvSpPr txBox="1"/>
          <p:nvPr/>
        </p:nvSpPr>
        <p:spPr>
          <a:xfrm>
            <a:off x="7652106" y="3944542"/>
            <a:ext cx="926857"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3</a:t>
            </a:r>
          </a:p>
        </p:txBody>
      </p:sp>
      <p:sp>
        <p:nvSpPr>
          <p:cNvPr id="767" name="Rounded Rectangle 766">
            <a:extLst>
              <a:ext uri="{FF2B5EF4-FFF2-40B4-BE49-F238E27FC236}">
                <a16:creationId xmlns:a16="http://schemas.microsoft.com/office/drawing/2014/main" id="{E399DBA6-3F55-8752-65D8-2707E16A83AC}"/>
              </a:ext>
            </a:extLst>
          </p:cNvPr>
          <p:cNvSpPr/>
          <p:nvPr/>
        </p:nvSpPr>
        <p:spPr>
          <a:xfrm rot="5400000">
            <a:off x="2050736" y="2509143"/>
            <a:ext cx="567840" cy="2213996"/>
          </a:xfrm>
          <a:prstGeom prst="roundRect">
            <a:avLst/>
          </a:prstGeom>
          <a:noFill/>
          <a:ln w="3810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68" name="TextBox 767">
            <a:extLst>
              <a:ext uri="{FF2B5EF4-FFF2-40B4-BE49-F238E27FC236}">
                <a16:creationId xmlns:a16="http://schemas.microsoft.com/office/drawing/2014/main" id="{C4F640E9-4E5C-DE1E-223D-EB6FC2E03DA7}"/>
              </a:ext>
            </a:extLst>
          </p:cNvPr>
          <p:cNvSpPr txBox="1"/>
          <p:nvPr/>
        </p:nvSpPr>
        <p:spPr>
          <a:xfrm>
            <a:off x="255082" y="2692828"/>
            <a:ext cx="1314784" cy="590931"/>
          </a:xfrm>
          <a:prstGeom prst="rect">
            <a:avLst/>
          </a:prstGeom>
          <a:noFill/>
          <a:ln>
            <a:noFill/>
          </a:ln>
        </p:spPr>
        <p:txBody>
          <a:bodyPr wrap="none" rtlCol="0">
            <a:spAutoFit/>
          </a:bodyPr>
          <a:lstStyle/>
          <a:p>
            <a:pPr>
              <a:lnSpc>
                <a:spcPct val="90000"/>
              </a:lnSpc>
            </a:pPr>
            <a:r>
              <a:rPr lang="en-GB" dirty="0">
                <a:solidFill>
                  <a:schemeClr val="accent2"/>
                </a:solidFill>
                <a:latin typeface="Trebuchet MS" panose="020B0703020202090204" pitchFamily="34" charset="0"/>
              </a:rPr>
              <a:t>row-</a:t>
            </a:r>
          </a:p>
          <a:p>
            <a:pPr>
              <a:lnSpc>
                <a:spcPct val="90000"/>
              </a:lnSpc>
            </a:pPr>
            <a:r>
              <a:rPr lang="en-GB" dirty="0">
                <a:solidFill>
                  <a:schemeClr val="accent2"/>
                </a:solidFill>
                <a:latin typeface="Trebuchet MS" panose="020B0703020202090204" pitchFamily="34" charset="0"/>
              </a:rPr>
              <a:t>granularity</a:t>
            </a:r>
            <a:endParaRPr lang="en-GR" dirty="0">
              <a:solidFill>
                <a:schemeClr val="accent2"/>
              </a:solidFill>
              <a:latin typeface="Trebuchet MS" panose="020B0703020202090204" pitchFamily="34" charset="0"/>
            </a:endParaRPr>
          </a:p>
        </p:txBody>
      </p:sp>
      <p:sp>
        <p:nvSpPr>
          <p:cNvPr id="769" name="Rounded Rectangle 768">
            <a:extLst>
              <a:ext uri="{FF2B5EF4-FFF2-40B4-BE49-F238E27FC236}">
                <a16:creationId xmlns:a16="http://schemas.microsoft.com/office/drawing/2014/main" id="{D040D873-23F4-2AE9-7C98-8335F9A16CAF}"/>
              </a:ext>
            </a:extLst>
          </p:cNvPr>
          <p:cNvSpPr/>
          <p:nvPr/>
        </p:nvSpPr>
        <p:spPr>
          <a:xfrm rot="5400000">
            <a:off x="6240613" y="2509143"/>
            <a:ext cx="567840" cy="2213996"/>
          </a:xfrm>
          <a:prstGeom prst="roundRect">
            <a:avLst/>
          </a:prstGeom>
          <a:noFill/>
          <a:ln w="38100">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70" name="TextBox 769">
            <a:extLst>
              <a:ext uri="{FF2B5EF4-FFF2-40B4-BE49-F238E27FC236}">
                <a16:creationId xmlns:a16="http://schemas.microsoft.com/office/drawing/2014/main" id="{0A7D43F1-F1D7-C01A-9442-D58D12AD6681}"/>
              </a:ext>
            </a:extLst>
          </p:cNvPr>
          <p:cNvSpPr txBox="1"/>
          <p:nvPr/>
        </p:nvSpPr>
        <p:spPr>
          <a:xfrm>
            <a:off x="4453657" y="2710411"/>
            <a:ext cx="1314784" cy="590931"/>
          </a:xfrm>
          <a:prstGeom prst="rect">
            <a:avLst/>
          </a:prstGeom>
          <a:noFill/>
          <a:ln>
            <a:noFill/>
          </a:ln>
        </p:spPr>
        <p:txBody>
          <a:bodyPr wrap="none" rtlCol="0">
            <a:spAutoFit/>
          </a:bodyPr>
          <a:lstStyle/>
          <a:p>
            <a:pPr>
              <a:lnSpc>
                <a:spcPct val="90000"/>
              </a:lnSpc>
            </a:pPr>
            <a:r>
              <a:rPr lang="en-GB" dirty="0" err="1">
                <a:solidFill>
                  <a:schemeClr val="accent4"/>
                </a:solidFill>
                <a:latin typeface="Trebuchet MS" panose="020B0703020202090204" pitchFamily="34" charset="0"/>
              </a:rPr>
              <a:t>nnz</a:t>
            </a:r>
            <a:r>
              <a:rPr lang="en-GB" dirty="0">
                <a:solidFill>
                  <a:schemeClr val="accent4"/>
                </a:solidFill>
                <a:latin typeface="Trebuchet MS" panose="020B0703020202090204" pitchFamily="34" charset="0"/>
              </a:rPr>
              <a:t>-</a:t>
            </a:r>
          </a:p>
          <a:p>
            <a:pPr>
              <a:lnSpc>
                <a:spcPct val="90000"/>
              </a:lnSpc>
            </a:pPr>
            <a:r>
              <a:rPr lang="en-GB" dirty="0">
                <a:solidFill>
                  <a:schemeClr val="accent4"/>
                </a:solidFill>
                <a:latin typeface="Trebuchet MS" panose="020B0703020202090204" pitchFamily="34" charset="0"/>
              </a:rPr>
              <a:t>granularity</a:t>
            </a:r>
            <a:endParaRPr lang="en-GR" dirty="0">
              <a:solidFill>
                <a:schemeClr val="accent4"/>
              </a:solidFill>
              <a:latin typeface="Trebuchet MS" panose="020B0703020202090204" pitchFamily="34" charset="0"/>
            </a:endParaRPr>
          </a:p>
        </p:txBody>
      </p:sp>
    </p:spTree>
    <p:extLst>
      <p:ext uri="{BB962C8B-B14F-4D97-AF65-F5344CB8AC3E}">
        <p14:creationId xmlns:p14="http://schemas.microsoft.com/office/powerpoint/2010/main" val="6240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0" animBg="1"/>
      <p:bldP spid="749" grpId="0" animBg="1"/>
      <p:bldP spid="756" grpId="0" animBg="1"/>
      <p:bldP spid="757" grpId="0"/>
      <p:bldP spid="767" grpId="0" animBg="1"/>
      <p:bldP spid="768" grpId="0" animBg="1"/>
      <p:bldP spid="769" grpId="0" animBg="1"/>
      <p:bldP spid="770"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17</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1D Partitioning Technique</a:t>
            </a:r>
          </a:p>
        </p:txBody>
      </p:sp>
      <p:sp>
        <p:nvSpPr>
          <p:cNvPr id="420" name="Content Placeholder 2">
            <a:extLst>
              <a:ext uri="{FF2B5EF4-FFF2-40B4-BE49-F238E27FC236}">
                <a16:creationId xmlns:a16="http://schemas.microsoft.com/office/drawing/2014/main" id="{FC1CE231-9B79-4733-5475-F71C6950ABD7}"/>
              </a:ext>
            </a:extLst>
          </p:cNvPr>
          <p:cNvSpPr>
            <a:spLocks noGrp="1"/>
          </p:cNvSpPr>
          <p:nvPr>
            <p:ph idx="1"/>
          </p:nvPr>
        </p:nvSpPr>
        <p:spPr>
          <a:xfrm>
            <a:off x="391579" y="923085"/>
            <a:ext cx="8325193" cy="5433266"/>
          </a:xfrm>
        </p:spPr>
        <p:txBody>
          <a:bodyPr>
            <a:normAutofit/>
          </a:bodyPr>
          <a:lstStyle/>
          <a:p>
            <a:pPr marL="0" indent="0">
              <a:lnSpc>
                <a:spcPct val="100000"/>
              </a:lnSpc>
              <a:spcBef>
                <a:spcPts val="8"/>
              </a:spcBef>
              <a:buSzPct val="120000"/>
              <a:buNone/>
            </a:pPr>
            <a:r>
              <a:rPr lang="en-GR" dirty="0">
                <a:solidFill>
                  <a:schemeClr val="tx1">
                    <a:lumMod val="85000"/>
                    <a:lumOff val="15000"/>
                  </a:schemeClr>
                </a:solidFill>
                <a:latin typeface="Trebuchet MS" panose="020B0703020202090204" pitchFamily="34" charset="0"/>
              </a:rPr>
              <a:t>Load-Balancing of </a:t>
            </a:r>
            <a:r>
              <a:rPr lang="en-GR" dirty="0">
                <a:solidFill>
                  <a:schemeClr val="accent3"/>
                </a:solidFill>
                <a:latin typeface="Trebuchet MS" panose="020B0703020202090204" pitchFamily="34" charset="0"/>
              </a:rPr>
              <a:t>#NNZs</a:t>
            </a:r>
            <a:r>
              <a:rPr lang="en-GR" dirty="0">
                <a:solidFill>
                  <a:schemeClr val="tx1">
                    <a:lumMod val="85000"/>
                    <a:lumOff val="15000"/>
                  </a:schemeClr>
                </a:solidFill>
                <a:latin typeface="Trebuchet MS" panose="020B0703020202090204" pitchFamily="34" charset="0"/>
              </a:rPr>
              <a:t>:</a:t>
            </a:r>
          </a:p>
          <a:p>
            <a:pPr>
              <a:lnSpc>
                <a:spcPct val="110000"/>
              </a:lnSpc>
              <a:spcBef>
                <a:spcPts val="8"/>
              </a:spcBef>
              <a:buSzPct val="120000"/>
            </a:pPr>
            <a:r>
              <a:rPr lang="en-GR" sz="2400" dirty="0">
                <a:solidFill>
                  <a:schemeClr val="tx1">
                    <a:lumMod val="85000"/>
                    <a:lumOff val="15000"/>
                  </a:schemeClr>
                </a:solidFill>
                <a:latin typeface="Trebuchet MS" panose="020B0703020202090204" pitchFamily="34" charset="0"/>
              </a:rPr>
              <a:t> </a:t>
            </a:r>
            <a:r>
              <a:rPr lang="en-GR" sz="2600" dirty="0">
                <a:solidFill>
                  <a:schemeClr val="tx1">
                    <a:lumMod val="85000"/>
                    <a:lumOff val="15000"/>
                  </a:schemeClr>
                </a:solidFill>
                <a:latin typeface="Trebuchet MS" panose="020B0703020202090204" pitchFamily="34" charset="0"/>
              </a:rPr>
              <a:t>CSR (</a:t>
            </a:r>
            <a:r>
              <a:rPr lang="en-GR" sz="2600" dirty="0">
                <a:solidFill>
                  <a:schemeClr val="accent2"/>
                </a:solidFill>
                <a:latin typeface="Trebuchet MS" panose="020B0703020202090204" pitchFamily="34" charset="0"/>
              </a:rPr>
              <a:t>row-granularity</a:t>
            </a:r>
            <a:r>
              <a:rPr lang="en-GR" sz="2600" dirty="0">
                <a:solidFill>
                  <a:schemeClr val="tx1">
                    <a:lumMod val="85000"/>
                    <a:lumOff val="15000"/>
                  </a:schemeClr>
                </a:solidFill>
                <a:latin typeface="Trebuchet MS" panose="020B0703020202090204" pitchFamily="34" charset="0"/>
              </a:rPr>
              <a:t>), COO</a:t>
            </a:r>
          </a:p>
          <a:p>
            <a:pPr>
              <a:lnSpc>
                <a:spcPct val="110000"/>
              </a:lnSpc>
              <a:spcBef>
                <a:spcPts val="8"/>
              </a:spcBef>
              <a:buSzPct val="120000"/>
            </a:pPr>
            <a:r>
              <a:rPr lang="en-GR" sz="2600" dirty="0">
                <a:solidFill>
                  <a:schemeClr val="tx1">
                    <a:lumMod val="85000"/>
                    <a:lumOff val="15000"/>
                  </a:schemeClr>
                </a:solidFill>
                <a:latin typeface="Trebuchet MS" panose="020B0703020202090204" pitchFamily="34" charset="0"/>
              </a:rPr>
              <a:t> BCSR (</a:t>
            </a:r>
            <a:r>
              <a:rPr lang="en-GR" sz="2600" dirty="0">
                <a:solidFill>
                  <a:schemeClr val="accent2"/>
                </a:solidFill>
                <a:latin typeface="Trebuchet MS" panose="020B0703020202090204" pitchFamily="34" charset="0"/>
              </a:rPr>
              <a:t>block-row-granularity</a:t>
            </a:r>
            <a:r>
              <a:rPr lang="en-GR" sz="2600" dirty="0">
                <a:solidFill>
                  <a:schemeClr val="tx1">
                    <a:lumMod val="85000"/>
                    <a:lumOff val="15000"/>
                  </a:schemeClr>
                </a:solidFill>
                <a:latin typeface="Trebuchet MS" panose="020B0703020202090204" pitchFamily="34" charset="0"/>
              </a:rPr>
              <a:t>), BCOO</a:t>
            </a:r>
            <a:endParaRPr lang="en-GR" sz="2600" dirty="0">
              <a:solidFill>
                <a:schemeClr val="accent3"/>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marL="0" indent="0">
              <a:lnSpc>
                <a:spcPct val="100000"/>
              </a:lnSpc>
              <a:spcBef>
                <a:spcPts val="8"/>
              </a:spcBef>
              <a:buSzPct val="120000"/>
              <a:buNone/>
            </a:pPr>
            <a:endParaRPr lang="en-GR" sz="2400" dirty="0">
              <a:solidFill>
                <a:schemeClr val="tx1">
                  <a:lumMod val="85000"/>
                  <a:lumOff val="15000"/>
                </a:schemeClr>
              </a:solidFill>
              <a:latin typeface="Trebuchet MS" panose="020B0703020202090204" pitchFamily="34" charset="0"/>
            </a:endParaRPr>
          </a:p>
        </p:txBody>
      </p:sp>
      <p:sp>
        <p:nvSpPr>
          <p:cNvPr id="428" name="TextBox 427">
            <a:extLst>
              <a:ext uri="{FF2B5EF4-FFF2-40B4-BE49-F238E27FC236}">
                <a16:creationId xmlns:a16="http://schemas.microsoft.com/office/drawing/2014/main" id="{0C538500-E75C-5780-8617-581456075305}"/>
              </a:ext>
            </a:extLst>
          </p:cNvPr>
          <p:cNvSpPr txBox="1"/>
          <p:nvPr/>
        </p:nvSpPr>
        <p:spPr>
          <a:xfrm>
            <a:off x="1464788" y="2468519"/>
            <a:ext cx="870751" cy="424732"/>
          </a:xfrm>
          <a:prstGeom prst="rect">
            <a:avLst/>
          </a:prstGeom>
          <a:noFill/>
        </p:spPr>
        <p:txBody>
          <a:bodyPr wrap="none" rtlCol="0">
            <a:spAutoFit/>
          </a:bodyPr>
          <a:lstStyle/>
          <a:p>
            <a:pPr>
              <a:lnSpc>
                <a:spcPct val="90000"/>
              </a:lnSpc>
            </a:pPr>
            <a:r>
              <a:rPr lang="el-GR" sz="2400" dirty="0">
                <a:solidFill>
                  <a:schemeClr val="accent1"/>
                </a:solidFill>
                <a:latin typeface="Trebuchet MS" panose="020B0703020202090204" pitchFamily="34" charset="0"/>
              </a:rPr>
              <a:t>Β</a:t>
            </a:r>
            <a:r>
              <a:rPr lang="en-GR" sz="2400" dirty="0">
                <a:solidFill>
                  <a:schemeClr val="accent1"/>
                </a:solidFill>
                <a:latin typeface="Trebuchet MS" panose="020B0703020202090204" pitchFamily="34" charset="0"/>
              </a:rPr>
              <a:t>CSR</a:t>
            </a:r>
          </a:p>
        </p:txBody>
      </p:sp>
      <p:grpSp>
        <p:nvGrpSpPr>
          <p:cNvPr id="5" name="Group 4">
            <a:extLst>
              <a:ext uri="{FF2B5EF4-FFF2-40B4-BE49-F238E27FC236}">
                <a16:creationId xmlns:a16="http://schemas.microsoft.com/office/drawing/2014/main" id="{87D79419-A958-8B5A-F00A-04287F1AE2FC}"/>
              </a:ext>
            </a:extLst>
          </p:cNvPr>
          <p:cNvGrpSpPr/>
          <p:nvPr/>
        </p:nvGrpSpPr>
        <p:grpSpPr>
          <a:xfrm>
            <a:off x="1485614" y="5283291"/>
            <a:ext cx="2268000" cy="218959"/>
            <a:chOff x="1115878" y="4553543"/>
            <a:chExt cx="2268000" cy="218959"/>
          </a:xfrm>
        </p:grpSpPr>
        <p:sp>
          <p:nvSpPr>
            <p:cNvPr id="2" name="Rectangle 1">
              <a:extLst>
                <a:ext uri="{FF2B5EF4-FFF2-40B4-BE49-F238E27FC236}">
                  <a16:creationId xmlns:a16="http://schemas.microsoft.com/office/drawing/2014/main" id="{49C776C3-5993-D1F7-5E9B-84052C4C336E}"/>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669" name="Rectangle 668">
              <a:extLst>
                <a:ext uri="{FF2B5EF4-FFF2-40B4-BE49-F238E27FC236}">
                  <a16:creationId xmlns:a16="http://schemas.microsoft.com/office/drawing/2014/main" id="{5DD78266-00FE-6BE0-5E09-5D948481A83C}"/>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670" name="Rectangle 669">
              <a:extLst>
                <a:ext uri="{FF2B5EF4-FFF2-40B4-BE49-F238E27FC236}">
                  <a16:creationId xmlns:a16="http://schemas.microsoft.com/office/drawing/2014/main" id="{2EA74981-D19D-D9CE-9C83-912788649B3C}"/>
                </a:ext>
              </a:extLst>
            </p:cNvPr>
            <p:cNvSpPr/>
            <p:nvPr/>
          </p:nvSpPr>
          <p:spPr>
            <a:xfrm>
              <a:off x="1619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71" name="Rectangle 670">
              <a:extLst>
                <a:ext uri="{FF2B5EF4-FFF2-40B4-BE49-F238E27FC236}">
                  <a16:creationId xmlns:a16="http://schemas.microsoft.com/office/drawing/2014/main" id="{F16B313F-6044-0B0E-ACB9-E4F60D614A3B}"/>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672" name="Rectangle 671">
              <a:extLst>
                <a:ext uri="{FF2B5EF4-FFF2-40B4-BE49-F238E27FC236}">
                  <a16:creationId xmlns:a16="http://schemas.microsoft.com/office/drawing/2014/main" id="{8D698803-4A4A-A46B-A975-51DB26C55E91}"/>
                </a:ext>
              </a:extLst>
            </p:cNvPr>
            <p:cNvSpPr/>
            <p:nvPr/>
          </p:nvSpPr>
          <p:spPr>
            <a:xfrm>
              <a:off x="2123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sp>
          <p:nvSpPr>
            <p:cNvPr id="673" name="Rectangle 672">
              <a:extLst>
                <a:ext uri="{FF2B5EF4-FFF2-40B4-BE49-F238E27FC236}">
                  <a16:creationId xmlns:a16="http://schemas.microsoft.com/office/drawing/2014/main" id="{2EBA06ED-31D0-D039-1F74-787FF652ACD2}"/>
                </a:ext>
              </a:extLst>
            </p:cNvPr>
            <p:cNvSpPr/>
            <p:nvPr/>
          </p:nvSpPr>
          <p:spPr>
            <a:xfrm>
              <a:off x="2375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sp>
          <p:nvSpPr>
            <p:cNvPr id="674" name="Rectangle 673">
              <a:extLst>
                <a:ext uri="{FF2B5EF4-FFF2-40B4-BE49-F238E27FC236}">
                  <a16:creationId xmlns:a16="http://schemas.microsoft.com/office/drawing/2014/main" id="{E54A1B28-4C28-A556-1CE5-7C985A52580A}"/>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675" name="Rectangle 674">
              <a:extLst>
                <a:ext uri="{FF2B5EF4-FFF2-40B4-BE49-F238E27FC236}">
                  <a16:creationId xmlns:a16="http://schemas.microsoft.com/office/drawing/2014/main" id="{A6F16BD6-7B1C-1A47-B483-B45247DD0048}"/>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676" name="Rectangle 675">
              <a:extLst>
                <a:ext uri="{FF2B5EF4-FFF2-40B4-BE49-F238E27FC236}">
                  <a16:creationId xmlns:a16="http://schemas.microsoft.com/office/drawing/2014/main" id="{3684AB6A-23B3-9D48-36F2-1D423183CB9C}"/>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9</a:t>
              </a:r>
            </a:p>
          </p:txBody>
        </p:sp>
      </p:grpSp>
      <p:grpSp>
        <p:nvGrpSpPr>
          <p:cNvPr id="677" name="Group 676">
            <a:extLst>
              <a:ext uri="{FF2B5EF4-FFF2-40B4-BE49-F238E27FC236}">
                <a16:creationId xmlns:a16="http://schemas.microsoft.com/office/drawing/2014/main" id="{F82581B1-E667-10B3-6350-603A18759DB0}"/>
              </a:ext>
            </a:extLst>
          </p:cNvPr>
          <p:cNvGrpSpPr/>
          <p:nvPr/>
        </p:nvGrpSpPr>
        <p:grpSpPr>
          <a:xfrm>
            <a:off x="1485614" y="5637169"/>
            <a:ext cx="2268000" cy="218959"/>
            <a:chOff x="1115878" y="4553543"/>
            <a:chExt cx="2268000" cy="218959"/>
          </a:xfrm>
        </p:grpSpPr>
        <p:sp>
          <p:nvSpPr>
            <p:cNvPr id="678" name="Rectangle 677">
              <a:extLst>
                <a:ext uri="{FF2B5EF4-FFF2-40B4-BE49-F238E27FC236}">
                  <a16:creationId xmlns:a16="http://schemas.microsoft.com/office/drawing/2014/main" id="{E6FBEF30-A465-5032-230A-AE5513BB463D}"/>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679" name="Rectangle 678">
              <a:extLst>
                <a:ext uri="{FF2B5EF4-FFF2-40B4-BE49-F238E27FC236}">
                  <a16:creationId xmlns:a16="http://schemas.microsoft.com/office/drawing/2014/main" id="{ACD12D90-1B77-0EBC-FB5B-C402C770CD38}"/>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680" name="Rectangle 679">
              <a:extLst>
                <a:ext uri="{FF2B5EF4-FFF2-40B4-BE49-F238E27FC236}">
                  <a16:creationId xmlns:a16="http://schemas.microsoft.com/office/drawing/2014/main" id="{58390211-FBFE-262B-51AB-1931CD7D4D0F}"/>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681" name="Rectangle 680">
              <a:extLst>
                <a:ext uri="{FF2B5EF4-FFF2-40B4-BE49-F238E27FC236}">
                  <a16:creationId xmlns:a16="http://schemas.microsoft.com/office/drawing/2014/main" id="{4F182989-D8DB-F3FF-2D94-A583580A4E2E}"/>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82" name="Rectangle 681">
              <a:extLst>
                <a:ext uri="{FF2B5EF4-FFF2-40B4-BE49-F238E27FC236}">
                  <a16:creationId xmlns:a16="http://schemas.microsoft.com/office/drawing/2014/main" id="{00FEA0EB-A880-C56E-E91B-BB7292EAF96D}"/>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683" name="Rectangle 682">
              <a:extLst>
                <a:ext uri="{FF2B5EF4-FFF2-40B4-BE49-F238E27FC236}">
                  <a16:creationId xmlns:a16="http://schemas.microsoft.com/office/drawing/2014/main" id="{980F0E7D-BB44-CDBC-8A5D-C647F1A2E16E}"/>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84" name="Rectangle 683">
              <a:extLst>
                <a:ext uri="{FF2B5EF4-FFF2-40B4-BE49-F238E27FC236}">
                  <a16:creationId xmlns:a16="http://schemas.microsoft.com/office/drawing/2014/main" id="{63473B5E-CDEC-9F4B-98A9-9903FCA80393}"/>
                </a:ext>
              </a:extLst>
            </p:cNvPr>
            <p:cNvSpPr/>
            <p:nvPr/>
          </p:nvSpPr>
          <p:spPr>
            <a:xfrm>
              <a:off x="2627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685" name="Rectangle 684">
              <a:extLst>
                <a:ext uri="{FF2B5EF4-FFF2-40B4-BE49-F238E27FC236}">
                  <a16:creationId xmlns:a16="http://schemas.microsoft.com/office/drawing/2014/main" id="{278C4EAA-A018-90E1-D76C-E4483FB062B3}"/>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686" name="Rectangle 685">
              <a:extLst>
                <a:ext uri="{FF2B5EF4-FFF2-40B4-BE49-F238E27FC236}">
                  <a16:creationId xmlns:a16="http://schemas.microsoft.com/office/drawing/2014/main" id="{17DC558E-E18D-5369-08B4-2A754E50FBE1}"/>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grpSp>
      <p:grpSp>
        <p:nvGrpSpPr>
          <p:cNvPr id="687" name="Group 686">
            <a:extLst>
              <a:ext uri="{FF2B5EF4-FFF2-40B4-BE49-F238E27FC236}">
                <a16:creationId xmlns:a16="http://schemas.microsoft.com/office/drawing/2014/main" id="{B67D3273-D1C0-2519-BA42-3A8D7F1E93A9}"/>
              </a:ext>
            </a:extLst>
          </p:cNvPr>
          <p:cNvGrpSpPr/>
          <p:nvPr/>
        </p:nvGrpSpPr>
        <p:grpSpPr>
          <a:xfrm>
            <a:off x="1485614" y="5989079"/>
            <a:ext cx="2268000" cy="218959"/>
            <a:chOff x="1115878" y="4553543"/>
            <a:chExt cx="2268000" cy="218959"/>
          </a:xfrm>
        </p:grpSpPr>
        <p:sp>
          <p:nvSpPr>
            <p:cNvPr id="688" name="Rectangle 687">
              <a:extLst>
                <a:ext uri="{FF2B5EF4-FFF2-40B4-BE49-F238E27FC236}">
                  <a16:creationId xmlns:a16="http://schemas.microsoft.com/office/drawing/2014/main" id="{852A49A3-F0C1-ACEE-9E24-6F38E3843140}"/>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689" name="Rectangle 688">
              <a:extLst>
                <a:ext uri="{FF2B5EF4-FFF2-40B4-BE49-F238E27FC236}">
                  <a16:creationId xmlns:a16="http://schemas.microsoft.com/office/drawing/2014/main" id="{45F62B14-6577-0F3A-7AFF-BCA3CC1DBDB4}"/>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690" name="Rectangle 689">
              <a:extLst>
                <a:ext uri="{FF2B5EF4-FFF2-40B4-BE49-F238E27FC236}">
                  <a16:creationId xmlns:a16="http://schemas.microsoft.com/office/drawing/2014/main" id="{1358A111-66DB-F23A-BF64-4E7484C7B615}"/>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691" name="Rectangle 690">
              <a:extLst>
                <a:ext uri="{FF2B5EF4-FFF2-40B4-BE49-F238E27FC236}">
                  <a16:creationId xmlns:a16="http://schemas.microsoft.com/office/drawing/2014/main" id="{A1E05F0B-1B90-9979-7100-5924AE281F51}"/>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92" name="Rectangle 691">
              <a:extLst>
                <a:ext uri="{FF2B5EF4-FFF2-40B4-BE49-F238E27FC236}">
                  <a16:creationId xmlns:a16="http://schemas.microsoft.com/office/drawing/2014/main" id="{37E00AFF-E524-F500-06DB-E2AD4118C09A}"/>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693" name="Rectangle 692">
              <a:extLst>
                <a:ext uri="{FF2B5EF4-FFF2-40B4-BE49-F238E27FC236}">
                  <a16:creationId xmlns:a16="http://schemas.microsoft.com/office/drawing/2014/main" id="{60C276E4-0FCD-0B56-E591-D29EDFDC8526}"/>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9</a:t>
              </a:r>
            </a:p>
          </p:txBody>
        </p:sp>
        <p:sp>
          <p:nvSpPr>
            <p:cNvPr id="694" name="Rectangle 693">
              <a:extLst>
                <a:ext uri="{FF2B5EF4-FFF2-40B4-BE49-F238E27FC236}">
                  <a16:creationId xmlns:a16="http://schemas.microsoft.com/office/drawing/2014/main" id="{7F35ECD3-E50A-E87F-7FE4-C5123FDC547F}"/>
                </a:ext>
              </a:extLst>
            </p:cNvPr>
            <p:cNvSpPr/>
            <p:nvPr/>
          </p:nvSpPr>
          <p:spPr>
            <a:xfrm>
              <a:off x="2627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695" name="Rectangle 694">
              <a:extLst>
                <a:ext uri="{FF2B5EF4-FFF2-40B4-BE49-F238E27FC236}">
                  <a16:creationId xmlns:a16="http://schemas.microsoft.com/office/drawing/2014/main" id="{588556A3-96FC-B96A-7E31-30DFC17180E3}"/>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696" name="Rectangle 695">
              <a:extLst>
                <a:ext uri="{FF2B5EF4-FFF2-40B4-BE49-F238E27FC236}">
                  <a16:creationId xmlns:a16="http://schemas.microsoft.com/office/drawing/2014/main" id="{DA0058BC-CDB6-887C-E543-8F5408FC34D6}"/>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grpSp>
      <p:sp>
        <p:nvSpPr>
          <p:cNvPr id="697" name="TextBox 696">
            <a:extLst>
              <a:ext uri="{FF2B5EF4-FFF2-40B4-BE49-F238E27FC236}">
                <a16:creationId xmlns:a16="http://schemas.microsoft.com/office/drawing/2014/main" id="{43A93FFF-7D71-1A21-5E72-6E15DDCD67F5}"/>
              </a:ext>
            </a:extLst>
          </p:cNvPr>
          <p:cNvSpPr txBox="1"/>
          <p:nvPr/>
        </p:nvSpPr>
        <p:spPr>
          <a:xfrm>
            <a:off x="522932" y="5209584"/>
            <a:ext cx="955711"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rowptr</a:t>
            </a:r>
          </a:p>
        </p:txBody>
      </p:sp>
      <p:sp>
        <p:nvSpPr>
          <p:cNvPr id="698" name="TextBox 697">
            <a:extLst>
              <a:ext uri="{FF2B5EF4-FFF2-40B4-BE49-F238E27FC236}">
                <a16:creationId xmlns:a16="http://schemas.microsoft.com/office/drawing/2014/main" id="{CA2BB446-EEBB-8D43-6DE1-666CF0E1FD31}"/>
              </a:ext>
            </a:extLst>
          </p:cNvPr>
          <p:cNvSpPr txBox="1"/>
          <p:nvPr/>
        </p:nvSpPr>
        <p:spPr>
          <a:xfrm>
            <a:off x="522932" y="5560503"/>
            <a:ext cx="880369"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colind</a:t>
            </a:r>
          </a:p>
        </p:txBody>
      </p:sp>
      <p:sp>
        <p:nvSpPr>
          <p:cNvPr id="699" name="TextBox 698">
            <a:extLst>
              <a:ext uri="{FF2B5EF4-FFF2-40B4-BE49-F238E27FC236}">
                <a16:creationId xmlns:a16="http://schemas.microsoft.com/office/drawing/2014/main" id="{806844B1-EC9F-BD44-392B-4B814B1FD115}"/>
              </a:ext>
            </a:extLst>
          </p:cNvPr>
          <p:cNvSpPr txBox="1"/>
          <p:nvPr/>
        </p:nvSpPr>
        <p:spPr>
          <a:xfrm>
            <a:off x="522932" y="5929835"/>
            <a:ext cx="902811"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values</a:t>
            </a:r>
          </a:p>
        </p:txBody>
      </p:sp>
      <p:grpSp>
        <p:nvGrpSpPr>
          <p:cNvPr id="706" name="Group 705">
            <a:extLst>
              <a:ext uri="{FF2B5EF4-FFF2-40B4-BE49-F238E27FC236}">
                <a16:creationId xmlns:a16="http://schemas.microsoft.com/office/drawing/2014/main" id="{22F305BD-EEE0-9F24-7967-EC74F4F0BF39}"/>
              </a:ext>
            </a:extLst>
          </p:cNvPr>
          <p:cNvGrpSpPr/>
          <p:nvPr/>
        </p:nvGrpSpPr>
        <p:grpSpPr>
          <a:xfrm>
            <a:off x="5777038" y="5274770"/>
            <a:ext cx="2268000" cy="218959"/>
            <a:chOff x="1115878" y="4553543"/>
            <a:chExt cx="2268000" cy="218959"/>
          </a:xfrm>
        </p:grpSpPr>
        <p:sp>
          <p:nvSpPr>
            <p:cNvPr id="707" name="Rectangle 706">
              <a:extLst>
                <a:ext uri="{FF2B5EF4-FFF2-40B4-BE49-F238E27FC236}">
                  <a16:creationId xmlns:a16="http://schemas.microsoft.com/office/drawing/2014/main" id="{EBDBEA5B-8CAE-ED3D-D764-27C57993EC6B}"/>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708" name="Rectangle 707">
              <a:extLst>
                <a:ext uri="{FF2B5EF4-FFF2-40B4-BE49-F238E27FC236}">
                  <a16:creationId xmlns:a16="http://schemas.microsoft.com/office/drawing/2014/main" id="{F1F3B056-8C64-DA7A-D177-BC8A8C911623}"/>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709" name="Rectangle 708">
              <a:extLst>
                <a:ext uri="{FF2B5EF4-FFF2-40B4-BE49-F238E27FC236}">
                  <a16:creationId xmlns:a16="http://schemas.microsoft.com/office/drawing/2014/main" id="{75C12196-A129-31CA-E3D3-4386A141E755}"/>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710" name="Rectangle 709">
              <a:extLst>
                <a:ext uri="{FF2B5EF4-FFF2-40B4-BE49-F238E27FC236}">
                  <a16:creationId xmlns:a16="http://schemas.microsoft.com/office/drawing/2014/main" id="{2C130D61-EC68-ADA4-EE2B-86946C11ED68}"/>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11" name="Rectangle 710">
              <a:extLst>
                <a:ext uri="{FF2B5EF4-FFF2-40B4-BE49-F238E27FC236}">
                  <a16:creationId xmlns:a16="http://schemas.microsoft.com/office/drawing/2014/main" id="{02F837FF-70A9-DD67-EA30-8EBA6ABE749F}"/>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12" name="Rectangle 711">
              <a:extLst>
                <a:ext uri="{FF2B5EF4-FFF2-40B4-BE49-F238E27FC236}">
                  <a16:creationId xmlns:a16="http://schemas.microsoft.com/office/drawing/2014/main" id="{C2DC23C5-77A2-5601-AB17-FE44ED1A9CCD}"/>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13" name="Rectangle 712">
              <a:extLst>
                <a:ext uri="{FF2B5EF4-FFF2-40B4-BE49-F238E27FC236}">
                  <a16:creationId xmlns:a16="http://schemas.microsoft.com/office/drawing/2014/main" id="{871FB71C-8C67-A737-D8D6-20A605F73713}"/>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14" name="Rectangle 713">
              <a:extLst>
                <a:ext uri="{FF2B5EF4-FFF2-40B4-BE49-F238E27FC236}">
                  <a16:creationId xmlns:a16="http://schemas.microsoft.com/office/drawing/2014/main" id="{811C90AD-28E6-EB16-887D-2E72E498B577}"/>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715" name="Rectangle 714">
              <a:extLst>
                <a:ext uri="{FF2B5EF4-FFF2-40B4-BE49-F238E27FC236}">
                  <a16:creationId xmlns:a16="http://schemas.microsoft.com/office/drawing/2014/main" id="{CDA1AEDB-E7D6-55A0-E594-F449EFA6342D}"/>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grpSp>
      <p:grpSp>
        <p:nvGrpSpPr>
          <p:cNvPr id="716" name="Group 715">
            <a:extLst>
              <a:ext uri="{FF2B5EF4-FFF2-40B4-BE49-F238E27FC236}">
                <a16:creationId xmlns:a16="http://schemas.microsoft.com/office/drawing/2014/main" id="{129F267A-B5DE-EF72-AAB0-875F9E52DD8C}"/>
              </a:ext>
            </a:extLst>
          </p:cNvPr>
          <p:cNvGrpSpPr/>
          <p:nvPr/>
        </p:nvGrpSpPr>
        <p:grpSpPr>
          <a:xfrm>
            <a:off x="5777038" y="5628648"/>
            <a:ext cx="2268000" cy="218959"/>
            <a:chOff x="1115878" y="4553543"/>
            <a:chExt cx="2268000" cy="218959"/>
          </a:xfrm>
        </p:grpSpPr>
        <p:sp>
          <p:nvSpPr>
            <p:cNvPr id="717" name="Rectangle 716">
              <a:extLst>
                <a:ext uri="{FF2B5EF4-FFF2-40B4-BE49-F238E27FC236}">
                  <a16:creationId xmlns:a16="http://schemas.microsoft.com/office/drawing/2014/main" id="{34582AA9-1CC7-46EE-7283-50485EE10BEA}"/>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0</a:t>
              </a:r>
            </a:p>
          </p:txBody>
        </p:sp>
        <p:sp>
          <p:nvSpPr>
            <p:cNvPr id="718" name="Rectangle 717">
              <a:extLst>
                <a:ext uri="{FF2B5EF4-FFF2-40B4-BE49-F238E27FC236}">
                  <a16:creationId xmlns:a16="http://schemas.microsoft.com/office/drawing/2014/main" id="{59C928AF-3A64-14A5-8E71-E12352DE1604}"/>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19" name="Rectangle 718">
              <a:extLst>
                <a:ext uri="{FF2B5EF4-FFF2-40B4-BE49-F238E27FC236}">
                  <a16:creationId xmlns:a16="http://schemas.microsoft.com/office/drawing/2014/main" id="{176C10C4-3739-A91F-6B1B-BBB941F0D592}"/>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720" name="Rectangle 719">
              <a:extLst>
                <a:ext uri="{FF2B5EF4-FFF2-40B4-BE49-F238E27FC236}">
                  <a16:creationId xmlns:a16="http://schemas.microsoft.com/office/drawing/2014/main" id="{85B71D02-210C-4EB2-21CB-401C3264B5E9}"/>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21" name="Rectangle 720">
              <a:extLst>
                <a:ext uri="{FF2B5EF4-FFF2-40B4-BE49-F238E27FC236}">
                  <a16:creationId xmlns:a16="http://schemas.microsoft.com/office/drawing/2014/main" id="{21A8780F-A0B8-B90C-7881-3FE9EC4A6C35}"/>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5</a:t>
              </a:r>
            </a:p>
          </p:txBody>
        </p:sp>
        <p:sp>
          <p:nvSpPr>
            <p:cNvPr id="722" name="Rectangle 721">
              <a:extLst>
                <a:ext uri="{FF2B5EF4-FFF2-40B4-BE49-F238E27FC236}">
                  <a16:creationId xmlns:a16="http://schemas.microsoft.com/office/drawing/2014/main" id="{AE6F171B-00E3-2418-FD7F-D993E8295C66}"/>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23" name="Rectangle 722">
              <a:extLst>
                <a:ext uri="{FF2B5EF4-FFF2-40B4-BE49-F238E27FC236}">
                  <a16:creationId xmlns:a16="http://schemas.microsoft.com/office/drawing/2014/main" id="{2A5150A6-663D-76D1-63F4-0EFD3A0C755F}"/>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724" name="Rectangle 723">
              <a:extLst>
                <a:ext uri="{FF2B5EF4-FFF2-40B4-BE49-F238E27FC236}">
                  <a16:creationId xmlns:a16="http://schemas.microsoft.com/office/drawing/2014/main" id="{DB7452B3-7AB8-890F-382E-0073699263D2}"/>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725" name="Rectangle 724">
              <a:extLst>
                <a:ext uri="{FF2B5EF4-FFF2-40B4-BE49-F238E27FC236}">
                  <a16:creationId xmlns:a16="http://schemas.microsoft.com/office/drawing/2014/main" id="{EB4E732B-1D5C-854D-7D47-E890005CA9A0}"/>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grpSp>
      <p:grpSp>
        <p:nvGrpSpPr>
          <p:cNvPr id="726" name="Group 725">
            <a:extLst>
              <a:ext uri="{FF2B5EF4-FFF2-40B4-BE49-F238E27FC236}">
                <a16:creationId xmlns:a16="http://schemas.microsoft.com/office/drawing/2014/main" id="{8406EFDF-A6C8-E2B0-1EE1-CD905F23E3DF}"/>
              </a:ext>
            </a:extLst>
          </p:cNvPr>
          <p:cNvGrpSpPr/>
          <p:nvPr/>
        </p:nvGrpSpPr>
        <p:grpSpPr>
          <a:xfrm>
            <a:off x="5777038" y="5980558"/>
            <a:ext cx="2268000" cy="218959"/>
            <a:chOff x="1115878" y="4553543"/>
            <a:chExt cx="2268000" cy="218959"/>
          </a:xfrm>
        </p:grpSpPr>
        <p:sp>
          <p:nvSpPr>
            <p:cNvPr id="727" name="Rectangle 726">
              <a:extLst>
                <a:ext uri="{FF2B5EF4-FFF2-40B4-BE49-F238E27FC236}">
                  <a16:creationId xmlns:a16="http://schemas.microsoft.com/office/drawing/2014/main" id="{0EEDAB17-6BCE-420D-6FEB-1D392E6939F6}"/>
                </a:ext>
              </a:extLst>
            </p:cNvPr>
            <p:cNvSpPr/>
            <p:nvPr/>
          </p:nvSpPr>
          <p:spPr>
            <a:xfrm>
              <a:off x="1115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2</a:t>
              </a:r>
            </a:p>
          </p:txBody>
        </p:sp>
        <p:sp>
          <p:nvSpPr>
            <p:cNvPr id="728" name="Rectangle 727">
              <a:extLst>
                <a:ext uri="{FF2B5EF4-FFF2-40B4-BE49-F238E27FC236}">
                  <a16:creationId xmlns:a16="http://schemas.microsoft.com/office/drawing/2014/main" id="{08989B23-E7F2-547B-40AB-96DCC6642899}"/>
                </a:ext>
              </a:extLst>
            </p:cNvPr>
            <p:cNvSpPr/>
            <p:nvPr/>
          </p:nvSpPr>
          <p:spPr>
            <a:xfrm>
              <a:off x="1367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1</a:t>
              </a:r>
            </a:p>
          </p:txBody>
        </p:sp>
        <p:sp>
          <p:nvSpPr>
            <p:cNvPr id="729" name="Rectangle 728">
              <a:extLst>
                <a:ext uri="{FF2B5EF4-FFF2-40B4-BE49-F238E27FC236}">
                  <a16:creationId xmlns:a16="http://schemas.microsoft.com/office/drawing/2014/main" id="{59A932EA-7E17-2461-98D4-D2EDAE95CFE1}"/>
                </a:ext>
              </a:extLst>
            </p:cNvPr>
            <p:cNvSpPr/>
            <p:nvPr/>
          </p:nvSpPr>
          <p:spPr>
            <a:xfrm>
              <a:off x="1619878" y="4556502"/>
              <a:ext cx="252000" cy="21600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8</a:t>
              </a:r>
            </a:p>
          </p:txBody>
        </p:sp>
        <p:sp>
          <p:nvSpPr>
            <p:cNvPr id="730" name="Rectangle 729">
              <a:extLst>
                <a:ext uri="{FF2B5EF4-FFF2-40B4-BE49-F238E27FC236}">
                  <a16:creationId xmlns:a16="http://schemas.microsoft.com/office/drawing/2014/main" id="{40D0CB4B-7735-ABF1-E5B3-AE791605960F}"/>
                </a:ext>
              </a:extLst>
            </p:cNvPr>
            <p:cNvSpPr/>
            <p:nvPr/>
          </p:nvSpPr>
          <p:spPr>
            <a:xfrm>
              <a:off x="1871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31" name="Rectangle 730">
              <a:extLst>
                <a:ext uri="{FF2B5EF4-FFF2-40B4-BE49-F238E27FC236}">
                  <a16:creationId xmlns:a16="http://schemas.microsoft.com/office/drawing/2014/main" id="{F806C2B0-0538-76CF-C9BC-6F69906C7E90}"/>
                </a:ext>
              </a:extLst>
            </p:cNvPr>
            <p:cNvSpPr/>
            <p:nvPr/>
          </p:nvSpPr>
          <p:spPr>
            <a:xfrm>
              <a:off x="2123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6</a:t>
              </a:r>
            </a:p>
          </p:txBody>
        </p:sp>
        <p:sp>
          <p:nvSpPr>
            <p:cNvPr id="732" name="Rectangle 731">
              <a:extLst>
                <a:ext uri="{FF2B5EF4-FFF2-40B4-BE49-F238E27FC236}">
                  <a16:creationId xmlns:a16="http://schemas.microsoft.com/office/drawing/2014/main" id="{F11FC7A2-79D9-3410-A4FE-3647A9BBE361}"/>
                </a:ext>
              </a:extLst>
            </p:cNvPr>
            <p:cNvSpPr/>
            <p:nvPr/>
          </p:nvSpPr>
          <p:spPr>
            <a:xfrm>
              <a:off x="2375878" y="4556502"/>
              <a:ext cx="252000" cy="21600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9</a:t>
              </a:r>
            </a:p>
          </p:txBody>
        </p:sp>
        <p:sp>
          <p:nvSpPr>
            <p:cNvPr id="733" name="Rectangle 732">
              <a:extLst>
                <a:ext uri="{FF2B5EF4-FFF2-40B4-BE49-F238E27FC236}">
                  <a16:creationId xmlns:a16="http://schemas.microsoft.com/office/drawing/2014/main" id="{5A795DDD-40D3-B39B-C4E2-66B28113D537}"/>
                </a:ext>
              </a:extLst>
            </p:cNvPr>
            <p:cNvSpPr/>
            <p:nvPr/>
          </p:nvSpPr>
          <p:spPr>
            <a:xfrm>
              <a:off x="2627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3</a:t>
              </a:r>
            </a:p>
          </p:txBody>
        </p:sp>
        <p:sp>
          <p:nvSpPr>
            <p:cNvPr id="734" name="Rectangle 733">
              <a:extLst>
                <a:ext uri="{FF2B5EF4-FFF2-40B4-BE49-F238E27FC236}">
                  <a16:creationId xmlns:a16="http://schemas.microsoft.com/office/drawing/2014/main" id="{D71F12B4-F18B-A1D1-ACDC-7BD6CFCABD41}"/>
                </a:ext>
              </a:extLst>
            </p:cNvPr>
            <p:cNvSpPr/>
            <p:nvPr/>
          </p:nvSpPr>
          <p:spPr>
            <a:xfrm>
              <a:off x="2879878" y="4556502"/>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4</a:t>
              </a:r>
            </a:p>
          </p:txBody>
        </p:sp>
        <p:sp>
          <p:nvSpPr>
            <p:cNvPr id="735" name="Rectangle 734">
              <a:extLst>
                <a:ext uri="{FF2B5EF4-FFF2-40B4-BE49-F238E27FC236}">
                  <a16:creationId xmlns:a16="http://schemas.microsoft.com/office/drawing/2014/main" id="{F11020AC-CEA3-0CE9-429E-293839B217BC}"/>
                </a:ext>
              </a:extLst>
            </p:cNvPr>
            <p:cNvSpPr/>
            <p:nvPr/>
          </p:nvSpPr>
          <p:spPr>
            <a:xfrm>
              <a:off x="3131878" y="4553543"/>
              <a:ext cx="252000" cy="21600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7</a:t>
              </a:r>
            </a:p>
          </p:txBody>
        </p:sp>
      </p:grpSp>
      <p:sp>
        <p:nvSpPr>
          <p:cNvPr id="736" name="TextBox 735">
            <a:extLst>
              <a:ext uri="{FF2B5EF4-FFF2-40B4-BE49-F238E27FC236}">
                <a16:creationId xmlns:a16="http://schemas.microsoft.com/office/drawing/2014/main" id="{FBE62E9B-33F2-253C-05DF-C1EB735AA6D6}"/>
              </a:ext>
            </a:extLst>
          </p:cNvPr>
          <p:cNvSpPr txBox="1"/>
          <p:nvPr/>
        </p:nvSpPr>
        <p:spPr>
          <a:xfrm>
            <a:off x="4783360" y="5201063"/>
            <a:ext cx="968535"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rowind</a:t>
            </a:r>
          </a:p>
        </p:txBody>
      </p:sp>
      <p:sp>
        <p:nvSpPr>
          <p:cNvPr id="737" name="TextBox 736">
            <a:extLst>
              <a:ext uri="{FF2B5EF4-FFF2-40B4-BE49-F238E27FC236}">
                <a16:creationId xmlns:a16="http://schemas.microsoft.com/office/drawing/2014/main" id="{A01771CA-2FE6-DD4F-1C7B-5E3AE457F06A}"/>
              </a:ext>
            </a:extLst>
          </p:cNvPr>
          <p:cNvSpPr txBox="1"/>
          <p:nvPr/>
        </p:nvSpPr>
        <p:spPr>
          <a:xfrm>
            <a:off x="4783360" y="5551982"/>
            <a:ext cx="880369"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colind</a:t>
            </a:r>
          </a:p>
        </p:txBody>
      </p:sp>
      <p:sp>
        <p:nvSpPr>
          <p:cNvPr id="738" name="TextBox 737">
            <a:extLst>
              <a:ext uri="{FF2B5EF4-FFF2-40B4-BE49-F238E27FC236}">
                <a16:creationId xmlns:a16="http://schemas.microsoft.com/office/drawing/2014/main" id="{864BD991-8885-0012-E629-895B441B0BC6}"/>
              </a:ext>
            </a:extLst>
          </p:cNvPr>
          <p:cNvSpPr txBox="1"/>
          <p:nvPr/>
        </p:nvSpPr>
        <p:spPr>
          <a:xfrm>
            <a:off x="4783360" y="5921314"/>
            <a:ext cx="902811" cy="369332"/>
          </a:xfrm>
          <a:prstGeom prst="rect">
            <a:avLst/>
          </a:prstGeom>
          <a:noFill/>
        </p:spPr>
        <p:txBody>
          <a:bodyPr wrap="none" rtlCol="0">
            <a:spAutoFit/>
          </a:bodyPr>
          <a:lstStyle/>
          <a:p>
            <a:pPr>
              <a:lnSpc>
                <a:spcPct val="90000"/>
              </a:lnSpc>
            </a:pPr>
            <a:r>
              <a:rPr lang="en-GR" sz="2000" dirty="0">
                <a:solidFill>
                  <a:schemeClr val="tx1">
                    <a:lumMod val="85000"/>
                    <a:lumOff val="15000"/>
                  </a:schemeClr>
                </a:solidFill>
                <a:latin typeface="Trebuchet MS" panose="020B0703020202090204" pitchFamily="34" charset="0"/>
              </a:rPr>
              <a:t>values</a:t>
            </a:r>
          </a:p>
        </p:txBody>
      </p:sp>
      <p:sp>
        <p:nvSpPr>
          <p:cNvPr id="739" name="TextBox 738">
            <a:extLst>
              <a:ext uri="{FF2B5EF4-FFF2-40B4-BE49-F238E27FC236}">
                <a16:creationId xmlns:a16="http://schemas.microsoft.com/office/drawing/2014/main" id="{3F7E8F71-228A-C50E-19BD-052B37B75DA7}"/>
              </a:ext>
            </a:extLst>
          </p:cNvPr>
          <p:cNvSpPr txBox="1"/>
          <p:nvPr/>
        </p:nvSpPr>
        <p:spPr>
          <a:xfrm>
            <a:off x="5650655" y="2468519"/>
            <a:ext cx="957313" cy="424732"/>
          </a:xfrm>
          <a:prstGeom prst="rect">
            <a:avLst/>
          </a:prstGeom>
          <a:noFill/>
        </p:spPr>
        <p:txBody>
          <a:bodyPr wrap="none" rtlCol="0">
            <a:spAutoFit/>
          </a:bodyPr>
          <a:lstStyle/>
          <a:p>
            <a:pPr>
              <a:lnSpc>
                <a:spcPct val="90000"/>
              </a:lnSpc>
            </a:pPr>
            <a:r>
              <a:rPr lang="el-GR" sz="2400" dirty="0">
                <a:solidFill>
                  <a:schemeClr val="accent1"/>
                </a:solidFill>
                <a:latin typeface="Trebuchet MS" panose="020B0703020202090204" pitchFamily="34" charset="0"/>
              </a:rPr>
              <a:t>Β</a:t>
            </a:r>
            <a:r>
              <a:rPr lang="en-GR" sz="2400" dirty="0">
                <a:solidFill>
                  <a:schemeClr val="accent1"/>
                </a:solidFill>
                <a:latin typeface="Trebuchet MS" panose="020B0703020202090204" pitchFamily="34" charset="0"/>
              </a:rPr>
              <a:t>COO</a:t>
            </a:r>
          </a:p>
        </p:txBody>
      </p:sp>
      <p:sp>
        <p:nvSpPr>
          <p:cNvPr id="748" name="Rounded Rectangle 747">
            <a:extLst>
              <a:ext uri="{FF2B5EF4-FFF2-40B4-BE49-F238E27FC236}">
                <a16:creationId xmlns:a16="http://schemas.microsoft.com/office/drawing/2014/main" id="{BE5AA7FB-DD2F-423A-C57D-2CE8B019250E}"/>
              </a:ext>
            </a:extLst>
          </p:cNvPr>
          <p:cNvSpPr/>
          <p:nvPr/>
        </p:nvSpPr>
        <p:spPr>
          <a:xfrm rot="5400000">
            <a:off x="1969070" y="3688907"/>
            <a:ext cx="403404" cy="3376613"/>
          </a:xfrm>
          <a:prstGeom prst="roundRect">
            <a:avLst/>
          </a:prstGeom>
          <a:noFill/>
          <a:ln w="3810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49" name="TextBox 748">
            <a:extLst>
              <a:ext uri="{FF2B5EF4-FFF2-40B4-BE49-F238E27FC236}">
                <a16:creationId xmlns:a16="http://schemas.microsoft.com/office/drawing/2014/main" id="{86218122-56B8-8C74-B329-87775EDFAFF4}"/>
              </a:ext>
            </a:extLst>
          </p:cNvPr>
          <p:cNvSpPr txBox="1"/>
          <p:nvPr/>
        </p:nvSpPr>
        <p:spPr>
          <a:xfrm>
            <a:off x="283754" y="4822153"/>
            <a:ext cx="1846980" cy="341632"/>
          </a:xfrm>
          <a:prstGeom prst="rect">
            <a:avLst/>
          </a:prstGeom>
          <a:noFill/>
          <a:ln>
            <a:noFill/>
          </a:ln>
        </p:spPr>
        <p:txBody>
          <a:bodyPr wrap="none" rtlCol="0">
            <a:spAutoFit/>
          </a:bodyPr>
          <a:lstStyle/>
          <a:p>
            <a:pPr>
              <a:lnSpc>
                <a:spcPct val="90000"/>
              </a:lnSpc>
            </a:pPr>
            <a:r>
              <a:rPr lang="en-GB" dirty="0">
                <a:solidFill>
                  <a:schemeClr val="accent2"/>
                </a:solidFill>
                <a:latin typeface="Trebuchet MS" panose="020B0703020202090204" pitchFamily="34" charset="0"/>
              </a:rPr>
              <a:t>block-row-order</a:t>
            </a:r>
            <a:endParaRPr lang="en-GR" dirty="0">
              <a:solidFill>
                <a:schemeClr val="accent2"/>
              </a:solidFill>
              <a:latin typeface="Trebuchet MS" panose="020B0703020202090204" pitchFamily="34" charset="0"/>
            </a:endParaRPr>
          </a:p>
        </p:txBody>
      </p:sp>
      <p:sp>
        <p:nvSpPr>
          <p:cNvPr id="756" name="Rounded Rectangle 755">
            <a:extLst>
              <a:ext uri="{FF2B5EF4-FFF2-40B4-BE49-F238E27FC236}">
                <a16:creationId xmlns:a16="http://schemas.microsoft.com/office/drawing/2014/main" id="{6C0ECEE8-670B-F0E5-28F0-2882B29A1958}"/>
              </a:ext>
            </a:extLst>
          </p:cNvPr>
          <p:cNvSpPr/>
          <p:nvPr/>
        </p:nvSpPr>
        <p:spPr>
          <a:xfrm rot="5400000">
            <a:off x="6248842" y="3677181"/>
            <a:ext cx="403404" cy="3376613"/>
          </a:xfrm>
          <a:prstGeom prst="roundRect">
            <a:avLst/>
          </a:prstGeom>
          <a:noFill/>
          <a:ln w="38100">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57" name="TextBox 756">
            <a:extLst>
              <a:ext uri="{FF2B5EF4-FFF2-40B4-BE49-F238E27FC236}">
                <a16:creationId xmlns:a16="http://schemas.microsoft.com/office/drawing/2014/main" id="{D1CA4A11-FEF1-058E-EB5B-D7BDAD7FD434}"/>
              </a:ext>
            </a:extLst>
          </p:cNvPr>
          <p:cNvSpPr txBox="1"/>
          <p:nvPr/>
        </p:nvSpPr>
        <p:spPr>
          <a:xfrm>
            <a:off x="4563526" y="4810427"/>
            <a:ext cx="1377300" cy="341632"/>
          </a:xfrm>
          <a:prstGeom prst="rect">
            <a:avLst/>
          </a:prstGeom>
          <a:noFill/>
          <a:ln>
            <a:noFill/>
          </a:ln>
        </p:spPr>
        <p:txBody>
          <a:bodyPr wrap="none" rtlCol="0">
            <a:spAutoFit/>
          </a:bodyPr>
          <a:lstStyle/>
          <a:p>
            <a:pPr>
              <a:lnSpc>
                <a:spcPct val="90000"/>
              </a:lnSpc>
            </a:pPr>
            <a:r>
              <a:rPr lang="en-US" dirty="0">
                <a:solidFill>
                  <a:schemeClr val="accent4"/>
                </a:solidFill>
                <a:latin typeface="Trebuchet MS" panose="020B0703020202090204" pitchFamily="34" charset="0"/>
              </a:rPr>
              <a:t>block</a:t>
            </a:r>
            <a:r>
              <a:rPr lang="en-GB" dirty="0">
                <a:solidFill>
                  <a:schemeClr val="accent4"/>
                </a:solidFill>
                <a:latin typeface="Trebuchet MS" panose="020B0703020202090204" pitchFamily="34" charset="0"/>
              </a:rPr>
              <a:t>-order</a:t>
            </a:r>
            <a:endParaRPr lang="en-GR" dirty="0">
              <a:solidFill>
                <a:schemeClr val="accent4"/>
              </a:solidFill>
              <a:latin typeface="Trebuchet MS" panose="020B0703020202090204" pitchFamily="34" charset="0"/>
            </a:endParaRPr>
          </a:p>
        </p:txBody>
      </p:sp>
      <p:sp>
        <p:nvSpPr>
          <p:cNvPr id="286" name="TextBox 285">
            <a:extLst>
              <a:ext uri="{FF2B5EF4-FFF2-40B4-BE49-F238E27FC236}">
                <a16:creationId xmlns:a16="http://schemas.microsoft.com/office/drawing/2014/main" id="{1532CB9B-1F58-8254-9AF0-632D623FD0AE}"/>
              </a:ext>
            </a:extLst>
          </p:cNvPr>
          <p:cNvSpPr txBox="1"/>
          <p:nvPr/>
        </p:nvSpPr>
        <p:spPr>
          <a:xfrm>
            <a:off x="3447847" y="3022994"/>
            <a:ext cx="1019543" cy="369332"/>
          </a:xfrm>
          <a:prstGeom prst="rect">
            <a:avLst/>
          </a:prstGeom>
          <a:noFill/>
        </p:spPr>
        <p:txBody>
          <a:bodyPr wrap="none" rtlCol="0">
            <a:spAutoFit/>
          </a:bodyPr>
          <a:lstStyle/>
          <a:p>
            <a:pPr>
              <a:lnSpc>
                <a:spcPct val="90000"/>
              </a:lnSpc>
            </a:pPr>
            <a:r>
              <a:rPr lang="en-GR" sz="2000" dirty="0">
                <a:solidFill>
                  <a:schemeClr val="accent4"/>
                </a:solidFill>
                <a:latin typeface="Trebuchet MS" panose="020B0703020202090204" pitchFamily="34" charset="0"/>
              </a:rPr>
              <a:t>Core 1</a:t>
            </a:r>
          </a:p>
        </p:txBody>
      </p:sp>
      <p:sp>
        <p:nvSpPr>
          <p:cNvPr id="287" name="TextBox 286">
            <a:extLst>
              <a:ext uri="{FF2B5EF4-FFF2-40B4-BE49-F238E27FC236}">
                <a16:creationId xmlns:a16="http://schemas.microsoft.com/office/drawing/2014/main" id="{1570F358-D0A1-3A3D-68B8-C80DB2F53872}"/>
              </a:ext>
            </a:extLst>
          </p:cNvPr>
          <p:cNvSpPr txBox="1"/>
          <p:nvPr/>
        </p:nvSpPr>
        <p:spPr>
          <a:xfrm>
            <a:off x="3447846" y="3447778"/>
            <a:ext cx="1019543" cy="369332"/>
          </a:xfrm>
          <a:prstGeom prst="rect">
            <a:avLst/>
          </a:prstGeom>
          <a:noFill/>
        </p:spPr>
        <p:txBody>
          <a:bodyPr wrap="none" rtlCol="0">
            <a:spAutoFit/>
          </a:bodyPr>
          <a:lstStyle/>
          <a:p>
            <a:pPr>
              <a:lnSpc>
                <a:spcPct val="90000"/>
              </a:lnSpc>
            </a:pPr>
            <a:r>
              <a:rPr lang="en-GR" sz="2000" dirty="0">
                <a:solidFill>
                  <a:schemeClr val="accent6">
                    <a:lumMod val="75000"/>
                  </a:schemeClr>
                </a:solidFill>
                <a:latin typeface="Trebuchet MS" panose="020B0703020202090204" pitchFamily="34" charset="0"/>
              </a:rPr>
              <a:t>Core 2</a:t>
            </a:r>
          </a:p>
        </p:txBody>
      </p:sp>
      <p:sp>
        <p:nvSpPr>
          <p:cNvPr id="288" name="TextBox 287">
            <a:extLst>
              <a:ext uri="{FF2B5EF4-FFF2-40B4-BE49-F238E27FC236}">
                <a16:creationId xmlns:a16="http://schemas.microsoft.com/office/drawing/2014/main" id="{5A48CAB1-9CC0-D440-E456-B5CEC948D6EB}"/>
              </a:ext>
            </a:extLst>
          </p:cNvPr>
          <p:cNvSpPr txBox="1"/>
          <p:nvPr/>
        </p:nvSpPr>
        <p:spPr>
          <a:xfrm>
            <a:off x="3447845" y="4022032"/>
            <a:ext cx="1019543"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3</a:t>
            </a:r>
          </a:p>
        </p:txBody>
      </p:sp>
      <p:grpSp>
        <p:nvGrpSpPr>
          <p:cNvPr id="289" name="Group 288">
            <a:extLst>
              <a:ext uri="{FF2B5EF4-FFF2-40B4-BE49-F238E27FC236}">
                <a16:creationId xmlns:a16="http://schemas.microsoft.com/office/drawing/2014/main" id="{347C470F-2C0F-546D-34F6-0B0AE7E8D46A}"/>
              </a:ext>
            </a:extLst>
          </p:cNvPr>
          <p:cNvGrpSpPr/>
          <p:nvPr/>
        </p:nvGrpSpPr>
        <p:grpSpPr>
          <a:xfrm>
            <a:off x="1327429" y="3067743"/>
            <a:ext cx="2016000" cy="1495876"/>
            <a:chOff x="1745877" y="2496557"/>
            <a:chExt cx="2016000" cy="1495876"/>
          </a:xfrm>
        </p:grpSpPr>
        <p:grpSp>
          <p:nvGrpSpPr>
            <p:cNvPr id="290" name="Group 289">
              <a:extLst>
                <a:ext uri="{FF2B5EF4-FFF2-40B4-BE49-F238E27FC236}">
                  <a16:creationId xmlns:a16="http://schemas.microsoft.com/office/drawing/2014/main" id="{F94691E0-4D9D-ED50-44FE-EC09807F7781}"/>
                </a:ext>
              </a:extLst>
            </p:cNvPr>
            <p:cNvGrpSpPr>
              <a:grpSpLocks noChangeAspect="1"/>
            </p:cNvGrpSpPr>
            <p:nvPr/>
          </p:nvGrpSpPr>
          <p:grpSpPr>
            <a:xfrm>
              <a:off x="1925878" y="2496557"/>
              <a:ext cx="1656000" cy="1495876"/>
              <a:chOff x="1036320" y="2239962"/>
              <a:chExt cx="1905000" cy="1948528"/>
            </a:xfrm>
            <a:solidFill>
              <a:schemeClr val="bg1">
                <a:lumMod val="85000"/>
              </a:schemeClr>
            </a:solidFill>
          </p:grpSpPr>
          <p:grpSp>
            <p:nvGrpSpPr>
              <p:cNvPr id="293" name="Group 292">
                <a:extLst>
                  <a:ext uri="{FF2B5EF4-FFF2-40B4-BE49-F238E27FC236}">
                    <a16:creationId xmlns:a16="http://schemas.microsoft.com/office/drawing/2014/main" id="{7442452E-BB27-85BB-BF81-A095A776F00D}"/>
                  </a:ext>
                </a:extLst>
              </p:cNvPr>
              <p:cNvGrpSpPr/>
              <p:nvPr/>
            </p:nvGrpSpPr>
            <p:grpSpPr>
              <a:xfrm>
                <a:off x="1036320" y="2239962"/>
                <a:ext cx="1905000" cy="972266"/>
                <a:chOff x="1036320" y="2239962"/>
                <a:chExt cx="1905000" cy="972266"/>
              </a:xfrm>
              <a:grpFill/>
            </p:grpSpPr>
            <p:grpSp>
              <p:nvGrpSpPr>
                <p:cNvPr id="341" name="Group 340">
                  <a:extLst>
                    <a:ext uri="{FF2B5EF4-FFF2-40B4-BE49-F238E27FC236}">
                      <a16:creationId xmlns:a16="http://schemas.microsoft.com/office/drawing/2014/main" id="{A3CDEDC3-B34E-6CDB-28D2-E023547DD212}"/>
                    </a:ext>
                  </a:extLst>
                </p:cNvPr>
                <p:cNvGrpSpPr/>
                <p:nvPr/>
              </p:nvGrpSpPr>
              <p:grpSpPr>
                <a:xfrm>
                  <a:off x="1036320" y="2239962"/>
                  <a:ext cx="1905000" cy="486796"/>
                  <a:chOff x="1036320" y="2239962"/>
                  <a:chExt cx="1905000" cy="486796"/>
                </a:xfrm>
                <a:grpFill/>
              </p:grpSpPr>
              <p:grpSp>
                <p:nvGrpSpPr>
                  <p:cNvPr id="365" name="Group 364">
                    <a:extLst>
                      <a:ext uri="{FF2B5EF4-FFF2-40B4-BE49-F238E27FC236}">
                        <a16:creationId xmlns:a16="http://schemas.microsoft.com/office/drawing/2014/main" id="{1827A8AF-AEAF-4DF0-8E00-A4196DA82E40}"/>
                      </a:ext>
                    </a:extLst>
                  </p:cNvPr>
                  <p:cNvGrpSpPr/>
                  <p:nvPr/>
                </p:nvGrpSpPr>
                <p:grpSpPr>
                  <a:xfrm>
                    <a:off x="1036320" y="2239962"/>
                    <a:ext cx="1905000" cy="244158"/>
                    <a:chOff x="1036320" y="2239962"/>
                    <a:chExt cx="2194560" cy="274638"/>
                  </a:xfrm>
                  <a:grpFill/>
                </p:grpSpPr>
                <p:grpSp>
                  <p:nvGrpSpPr>
                    <p:cNvPr id="377" name="Group 376">
                      <a:extLst>
                        <a:ext uri="{FF2B5EF4-FFF2-40B4-BE49-F238E27FC236}">
                          <a16:creationId xmlns:a16="http://schemas.microsoft.com/office/drawing/2014/main" id="{4A47E2D4-E2F1-1ACC-1496-4565613844C2}"/>
                        </a:ext>
                      </a:extLst>
                    </p:cNvPr>
                    <p:cNvGrpSpPr/>
                    <p:nvPr/>
                  </p:nvGrpSpPr>
                  <p:grpSpPr>
                    <a:xfrm>
                      <a:off x="1036320" y="2240280"/>
                      <a:ext cx="1097280" cy="274320"/>
                      <a:chOff x="1036320" y="2240280"/>
                      <a:chExt cx="1097280" cy="274320"/>
                    </a:xfrm>
                    <a:grpFill/>
                  </p:grpSpPr>
                  <p:sp>
                    <p:nvSpPr>
                      <p:cNvPr id="383" name="Rectangle 382">
                        <a:extLst>
                          <a:ext uri="{FF2B5EF4-FFF2-40B4-BE49-F238E27FC236}">
                            <a16:creationId xmlns:a16="http://schemas.microsoft.com/office/drawing/2014/main" id="{8FDFC47C-EAA7-9C46-0608-809CD58F5657}"/>
                          </a:ext>
                        </a:extLst>
                      </p:cNvPr>
                      <p:cNvSpPr/>
                      <p:nvPr/>
                    </p:nvSpPr>
                    <p:spPr>
                      <a:xfrm>
                        <a:off x="103632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4" name="Rectangle 383">
                        <a:extLst>
                          <a:ext uri="{FF2B5EF4-FFF2-40B4-BE49-F238E27FC236}">
                            <a16:creationId xmlns:a16="http://schemas.microsoft.com/office/drawing/2014/main" id="{2E70B742-5252-3236-C114-860ABC097BE0}"/>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5" name="Rectangle 384">
                        <a:extLst>
                          <a:ext uri="{FF2B5EF4-FFF2-40B4-BE49-F238E27FC236}">
                            <a16:creationId xmlns:a16="http://schemas.microsoft.com/office/drawing/2014/main" id="{9E76C9CD-10A8-DD81-4F70-49B7AEE51E3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6" name="Rectangle 385">
                        <a:extLst>
                          <a:ext uri="{FF2B5EF4-FFF2-40B4-BE49-F238E27FC236}">
                            <a16:creationId xmlns:a16="http://schemas.microsoft.com/office/drawing/2014/main" id="{53880C43-AABE-EDD6-8C96-4B002FF95C1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78" name="Group 377">
                      <a:extLst>
                        <a:ext uri="{FF2B5EF4-FFF2-40B4-BE49-F238E27FC236}">
                          <a16:creationId xmlns:a16="http://schemas.microsoft.com/office/drawing/2014/main" id="{DD948CAE-D3F0-F9E9-8AAA-7FB1D464757E}"/>
                        </a:ext>
                      </a:extLst>
                    </p:cNvPr>
                    <p:cNvGrpSpPr/>
                    <p:nvPr/>
                  </p:nvGrpSpPr>
                  <p:grpSpPr>
                    <a:xfrm>
                      <a:off x="2133600" y="2239962"/>
                      <a:ext cx="1097280" cy="274320"/>
                      <a:chOff x="1036320" y="2240280"/>
                      <a:chExt cx="1097280" cy="274320"/>
                    </a:xfrm>
                    <a:grpFill/>
                  </p:grpSpPr>
                  <p:sp>
                    <p:nvSpPr>
                      <p:cNvPr id="379" name="Rectangle 378">
                        <a:extLst>
                          <a:ext uri="{FF2B5EF4-FFF2-40B4-BE49-F238E27FC236}">
                            <a16:creationId xmlns:a16="http://schemas.microsoft.com/office/drawing/2014/main" id="{BF81A76C-B5CF-164F-0F14-9723D75390C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0" name="Rectangle 379">
                        <a:extLst>
                          <a:ext uri="{FF2B5EF4-FFF2-40B4-BE49-F238E27FC236}">
                            <a16:creationId xmlns:a16="http://schemas.microsoft.com/office/drawing/2014/main" id="{E60E0770-EDFB-BFF3-A9D1-EA166D498C0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1" name="Rectangle 380">
                        <a:extLst>
                          <a:ext uri="{FF2B5EF4-FFF2-40B4-BE49-F238E27FC236}">
                            <a16:creationId xmlns:a16="http://schemas.microsoft.com/office/drawing/2014/main" id="{12592975-1F67-F649-B12B-4E28811F9AB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2" name="Rectangle 381">
                        <a:extLst>
                          <a:ext uri="{FF2B5EF4-FFF2-40B4-BE49-F238E27FC236}">
                            <a16:creationId xmlns:a16="http://schemas.microsoft.com/office/drawing/2014/main" id="{C51A9478-B0E3-A5F3-7E3B-0B673538A3A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66" name="Group 365">
                    <a:extLst>
                      <a:ext uri="{FF2B5EF4-FFF2-40B4-BE49-F238E27FC236}">
                        <a16:creationId xmlns:a16="http://schemas.microsoft.com/office/drawing/2014/main" id="{86226639-03E5-FA5C-90F5-791088BFDA48}"/>
                      </a:ext>
                    </a:extLst>
                  </p:cNvPr>
                  <p:cNvGrpSpPr/>
                  <p:nvPr/>
                </p:nvGrpSpPr>
                <p:grpSpPr>
                  <a:xfrm>
                    <a:off x="1036320" y="2482600"/>
                    <a:ext cx="1905000" cy="244158"/>
                    <a:chOff x="1036320" y="2239962"/>
                    <a:chExt cx="2194560" cy="274638"/>
                  </a:xfrm>
                  <a:grpFill/>
                </p:grpSpPr>
                <p:grpSp>
                  <p:nvGrpSpPr>
                    <p:cNvPr id="367" name="Group 366">
                      <a:extLst>
                        <a:ext uri="{FF2B5EF4-FFF2-40B4-BE49-F238E27FC236}">
                          <a16:creationId xmlns:a16="http://schemas.microsoft.com/office/drawing/2014/main" id="{7632B805-1444-4294-7B8B-9D614525C631}"/>
                        </a:ext>
                      </a:extLst>
                    </p:cNvPr>
                    <p:cNvGrpSpPr/>
                    <p:nvPr/>
                  </p:nvGrpSpPr>
                  <p:grpSpPr>
                    <a:xfrm>
                      <a:off x="1036320" y="2240280"/>
                      <a:ext cx="1097280" cy="274320"/>
                      <a:chOff x="1036320" y="2240280"/>
                      <a:chExt cx="1097280" cy="274320"/>
                    </a:xfrm>
                    <a:grpFill/>
                  </p:grpSpPr>
                  <p:sp>
                    <p:nvSpPr>
                      <p:cNvPr id="373" name="Rectangle 372">
                        <a:extLst>
                          <a:ext uri="{FF2B5EF4-FFF2-40B4-BE49-F238E27FC236}">
                            <a16:creationId xmlns:a16="http://schemas.microsoft.com/office/drawing/2014/main" id="{AB972034-6404-8B51-EE4B-9B160CC20DD2}"/>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4" name="Rectangle 373">
                        <a:extLst>
                          <a:ext uri="{FF2B5EF4-FFF2-40B4-BE49-F238E27FC236}">
                            <a16:creationId xmlns:a16="http://schemas.microsoft.com/office/drawing/2014/main" id="{9FB37139-EE0B-30B5-8757-67D584EC7F2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5" name="Rectangle 374">
                        <a:extLst>
                          <a:ext uri="{FF2B5EF4-FFF2-40B4-BE49-F238E27FC236}">
                            <a16:creationId xmlns:a16="http://schemas.microsoft.com/office/drawing/2014/main" id="{D07E3685-D803-AC89-0363-19A7F8336F78}"/>
                          </a:ext>
                        </a:extLst>
                      </p:cNvPr>
                      <p:cNvSpPr/>
                      <p:nvPr/>
                    </p:nvSpPr>
                    <p:spPr>
                      <a:xfrm>
                        <a:off x="1588168"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6" name="Rectangle 375">
                        <a:extLst>
                          <a:ext uri="{FF2B5EF4-FFF2-40B4-BE49-F238E27FC236}">
                            <a16:creationId xmlns:a16="http://schemas.microsoft.com/office/drawing/2014/main" id="{89C801BB-8977-1BA6-CAC8-38211A11047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68" name="Group 367">
                      <a:extLst>
                        <a:ext uri="{FF2B5EF4-FFF2-40B4-BE49-F238E27FC236}">
                          <a16:creationId xmlns:a16="http://schemas.microsoft.com/office/drawing/2014/main" id="{234B34A1-3260-C342-0FD3-7E3B837F559B}"/>
                        </a:ext>
                      </a:extLst>
                    </p:cNvPr>
                    <p:cNvGrpSpPr/>
                    <p:nvPr/>
                  </p:nvGrpSpPr>
                  <p:grpSpPr>
                    <a:xfrm>
                      <a:off x="2133600" y="2239962"/>
                      <a:ext cx="1097280" cy="274320"/>
                      <a:chOff x="1036320" y="2240280"/>
                      <a:chExt cx="1097280" cy="274320"/>
                    </a:xfrm>
                    <a:grpFill/>
                  </p:grpSpPr>
                  <p:sp>
                    <p:nvSpPr>
                      <p:cNvPr id="369" name="Rectangle 368">
                        <a:extLst>
                          <a:ext uri="{FF2B5EF4-FFF2-40B4-BE49-F238E27FC236}">
                            <a16:creationId xmlns:a16="http://schemas.microsoft.com/office/drawing/2014/main" id="{B1987660-66FA-6297-F49E-FAD42B40387E}"/>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0" name="Rectangle 369">
                        <a:extLst>
                          <a:ext uri="{FF2B5EF4-FFF2-40B4-BE49-F238E27FC236}">
                            <a16:creationId xmlns:a16="http://schemas.microsoft.com/office/drawing/2014/main" id="{8F4095DD-8BDC-84DA-8125-F940A6C5103F}"/>
                          </a:ext>
                        </a:extLst>
                      </p:cNvPr>
                      <p:cNvSpPr/>
                      <p:nvPr/>
                    </p:nvSpPr>
                    <p:spPr>
                      <a:xfrm>
                        <a:off x="131064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1" name="Rectangle 370">
                        <a:extLst>
                          <a:ext uri="{FF2B5EF4-FFF2-40B4-BE49-F238E27FC236}">
                            <a16:creationId xmlns:a16="http://schemas.microsoft.com/office/drawing/2014/main" id="{D632535C-3DEC-8ADC-1297-03424735775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2" name="Rectangle 371">
                        <a:extLst>
                          <a:ext uri="{FF2B5EF4-FFF2-40B4-BE49-F238E27FC236}">
                            <a16:creationId xmlns:a16="http://schemas.microsoft.com/office/drawing/2014/main" id="{5A3B3F5B-6A36-706F-DC1B-59A69DF2AEE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42" name="Group 341">
                  <a:extLst>
                    <a:ext uri="{FF2B5EF4-FFF2-40B4-BE49-F238E27FC236}">
                      <a16:creationId xmlns:a16="http://schemas.microsoft.com/office/drawing/2014/main" id="{AAD94C5B-48E8-5F30-A4CA-B818B392099B}"/>
                    </a:ext>
                  </a:extLst>
                </p:cNvPr>
                <p:cNvGrpSpPr/>
                <p:nvPr/>
              </p:nvGrpSpPr>
              <p:grpSpPr>
                <a:xfrm>
                  <a:off x="1036320" y="2725432"/>
                  <a:ext cx="1905000" cy="486796"/>
                  <a:chOff x="1036320" y="2239962"/>
                  <a:chExt cx="1905000" cy="486796"/>
                </a:xfrm>
                <a:grpFill/>
              </p:grpSpPr>
              <p:grpSp>
                <p:nvGrpSpPr>
                  <p:cNvPr id="343" name="Group 342">
                    <a:extLst>
                      <a:ext uri="{FF2B5EF4-FFF2-40B4-BE49-F238E27FC236}">
                        <a16:creationId xmlns:a16="http://schemas.microsoft.com/office/drawing/2014/main" id="{F1496010-EBB7-DC3B-2366-362594AB4DE1}"/>
                      </a:ext>
                    </a:extLst>
                  </p:cNvPr>
                  <p:cNvGrpSpPr/>
                  <p:nvPr/>
                </p:nvGrpSpPr>
                <p:grpSpPr>
                  <a:xfrm>
                    <a:off x="1036320" y="2239962"/>
                    <a:ext cx="1905000" cy="244158"/>
                    <a:chOff x="1036320" y="2239962"/>
                    <a:chExt cx="2194560" cy="274638"/>
                  </a:xfrm>
                  <a:grpFill/>
                </p:grpSpPr>
                <p:grpSp>
                  <p:nvGrpSpPr>
                    <p:cNvPr id="355" name="Group 354">
                      <a:extLst>
                        <a:ext uri="{FF2B5EF4-FFF2-40B4-BE49-F238E27FC236}">
                          <a16:creationId xmlns:a16="http://schemas.microsoft.com/office/drawing/2014/main" id="{533273D4-B2B2-3E21-78FA-407831EBE3F9}"/>
                        </a:ext>
                      </a:extLst>
                    </p:cNvPr>
                    <p:cNvGrpSpPr/>
                    <p:nvPr/>
                  </p:nvGrpSpPr>
                  <p:grpSpPr>
                    <a:xfrm>
                      <a:off x="1036320" y="2240280"/>
                      <a:ext cx="1097280" cy="274320"/>
                      <a:chOff x="1036320" y="2240280"/>
                      <a:chExt cx="1097280" cy="274320"/>
                    </a:xfrm>
                    <a:grpFill/>
                  </p:grpSpPr>
                  <p:sp>
                    <p:nvSpPr>
                      <p:cNvPr id="361" name="Rectangle 360">
                        <a:extLst>
                          <a:ext uri="{FF2B5EF4-FFF2-40B4-BE49-F238E27FC236}">
                            <a16:creationId xmlns:a16="http://schemas.microsoft.com/office/drawing/2014/main" id="{4497DAD5-8904-EEFE-2117-0D9B2B2B59F6}"/>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2" name="Rectangle 361">
                        <a:extLst>
                          <a:ext uri="{FF2B5EF4-FFF2-40B4-BE49-F238E27FC236}">
                            <a16:creationId xmlns:a16="http://schemas.microsoft.com/office/drawing/2014/main" id="{6F2CF054-6D74-1941-907B-B978B94D6A9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3" name="Rectangle 362">
                        <a:extLst>
                          <a:ext uri="{FF2B5EF4-FFF2-40B4-BE49-F238E27FC236}">
                            <a16:creationId xmlns:a16="http://schemas.microsoft.com/office/drawing/2014/main" id="{2CE74B96-E3F0-B5FB-2F61-5A7C1B1BA5B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4" name="Rectangle 363">
                        <a:extLst>
                          <a:ext uri="{FF2B5EF4-FFF2-40B4-BE49-F238E27FC236}">
                            <a16:creationId xmlns:a16="http://schemas.microsoft.com/office/drawing/2014/main" id="{0398105E-98C5-EE5B-AFE2-5E1CBCB6BF3B}"/>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56" name="Group 355">
                      <a:extLst>
                        <a:ext uri="{FF2B5EF4-FFF2-40B4-BE49-F238E27FC236}">
                          <a16:creationId xmlns:a16="http://schemas.microsoft.com/office/drawing/2014/main" id="{E1E4B654-7DBD-D908-978B-4D61CC12A1B4}"/>
                        </a:ext>
                      </a:extLst>
                    </p:cNvPr>
                    <p:cNvGrpSpPr/>
                    <p:nvPr/>
                  </p:nvGrpSpPr>
                  <p:grpSpPr>
                    <a:xfrm>
                      <a:off x="2133600" y="2239962"/>
                      <a:ext cx="1097280" cy="274320"/>
                      <a:chOff x="1036320" y="2240280"/>
                      <a:chExt cx="1097280" cy="274320"/>
                    </a:xfrm>
                    <a:grpFill/>
                  </p:grpSpPr>
                  <p:sp>
                    <p:nvSpPr>
                      <p:cNvPr id="357" name="Rectangle 356">
                        <a:extLst>
                          <a:ext uri="{FF2B5EF4-FFF2-40B4-BE49-F238E27FC236}">
                            <a16:creationId xmlns:a16="http://schemas.microsoft.com/office/drawing/2014/main" id="{0F782494-A498-51E6-350C-E77766ECE13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8" name="Rectangle 357">
                        <a:extLst>
                          <a:ext uri="{FF2B5EF4-FFF2-40B4-BE49-F238E27FC236}">
                            <a16:creationId xmlns:a16="http://schemas.microsoft.com/office/drawing/2014/main" id="{2F0AA620-EE7D-3E9C-CCE0-F422CB7FFEE3}"/>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9" name="Rectangle 358">
                        <a:extLst>
                          <a:ext uri="{FF2B5EF4-FFF2-40B4-BE49-F238E27FC236}">
                            <a16:creationId xmlns:a16="http://schemas.microsoft.com/office/drawing/2014/main" id="{B59F2FF9-E579-4019-8577-C38B8F46099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0" name="Rectangle 359">
                        <a:extLst>
                          <a:ext uri="{FF2B5EF4-FFF2-40B4-BE49-F238E27FC236}">
                            <a16:creationId xmlns:a16="http://schemas.microsoft.com/office/drawing/2014/main" id="{58CB0817-93E4-B1D8-27EB-7498F6C789E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44" name="Group 343">
                    <a:extLst>
                      <a:ext uri="{FF2B5EF4-FFF2-40B4-BE49-F238E27FC236}">
                        <a16:creationId xmlns:a16="http://schemas.microsoft.com/office/drawing/2014/main" id="{89588469-5300-6A41-1651-32ECF7E94421}"/>
                      </a:ext>
                    </a:extLst>
                  </p:cNvPr>
                  <p:cNvGrpSpPr/>
                  <p:nvPr/>
                </p:nvGrpSpPr>
                <p:grpSpPr>
                  <a:xfrm>
                    <a:off x="1036320" y="2482600"/>
                    <a:ext cx="1905000" cy="244158"/>
                    <a:chOff x="1036320" y="2239962"/>
                    <a:chExt cx="2194560" cy="274638"/>
                  </a:xfrm>
                  <a:grpFill/>
                </p:grpSpPr>
                <p:grpSp>
                  <p:nvGrpSpPr>
                    <p:cNvPr id="345" name="Group 344">
                      <a:extLst>
                        <a:ext uri="{FF2B5EF4-FFF2-40B4-BE49-F238E27FC236}">
                          <a16:creationId xmlns:a16="http://schemas.microsoft.com/office/drawing/2014/main" id="{B5B29B91-EF20-754A-D9C1-654749EB55EE}"/>
                        </a:ext>
                      </a:extLst>
                    </p:cNvPr>
                    <p:cNvGrpSpPr/>
                    <p:nvPr/>
                  </p:nvGrpSpPr>
                  <p:grpSpPr>
                    <a:xfrm>
                      <a:off x="1036320" y="2240280"/>
                      <a:ext cx="1097280" cy="274320"/>
                      <a:chOff x="1036320" y="2240280"/>
                      <a:chExt cx="1097280" cy="274320"/>
                    </a:xfrm>
                    <a:grpFill/>
                  </p:grpSpPr>
                  <p:sp>
                    <p:nvSpPr>
                      <p:cNvPr id="351" name="Rectangle 350">
                        <a:extLst>
                          <a:ext uri="{FF2B5EF4-FFF2-40B4-BE49-F238E27FC236}">
                            <a16:creationId xmlns:a16="http://schemas.microsoft.com/office/drawing/2014/main" id="{0A584D36-4D86-D16F-9F1A-10F5BB94B13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2" name="Rectangle 351">
                        <a:extLst>
                          <a:ext uri="{FF2B5EF4-FFF2-40B4-BE49-F238E27FC236}">
                            <a16:creationId xmlns:a16="http://schemas.microsoft.com/office/drawing/2014/main" id="{2FA2B3B2-0F54-5B1D-82E5-954D9971CBEE}"/>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3" name="Rectangle 352">
                        <a:extLst>
                          <a:ext uri="{FF2B5EF4-FFF2-40B4-BE49-F238E27FC236}">
                            <a16:creationId xmlns:a16="http://schemas.microsoft.com/office/drawing/2014/main" id="{12B8C5D3-518E-0FA9-62F5-622CCAB4ACC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4" name="Rectangle 353">
                        <a:extLst>
                          <a:ext uri="{FF2B5EF4-FFF2-40B4-BE49-F238E27FC236}">
                            <a16:creationId xmlns:a16="http://schemas.microsoft.com/office/drawing/2014/main" id="{4BB18947-3A00-5DBF-7D47-F526EC53A7ED}"/>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46" name="Group 345">
                      <a:extLst>
                        <a:ext uri="{FF2B5EF4-FFF2-40B4-BE49-F238E27FC236}">
                          <a16:creationId xmlns:a16="http://schemas.microsoft.com/office/drawing/2014/main" id="{834C8B82-346B-5075-FE15-081D67E22F0B}"/>
                        </a:ext>
                      </a:extLst>
                    </p:cNvPr>
                    <p:cNvGrpSpPr/>
                    <p:nvPr/>
                  </p:nvGrpSpPr>
                  <p:grpSpPr>
                    <a:xfrm>
                      <a:off x="2133600" y="2239962"/>
                      <a:ext cx="1097280" cy="274320"/>
                      <a:chOff x="1036320" y="2240280"/>
                      <a:chExt cx="1097280" cy="274320"/>
                    </a:xfrm>
                    <a:grpFill/>
                  </p:grpSpPr>
                  <p:sp>
                    <p:nvSpPr>
                      <p:cNvPr id="347" name="Rectangle 346">
                        <a:extLst>
                          <a:ext uri="{FF2B5EF4-FFF2-40B4-BE49-F238E27FC236}">
                            <a16:creationId xmlns:a16="http://schemas.microsoft.com/office/drawing/2014/main" id="{DEBFD17E-7BD2-A172-7828-42EEA31B03A6}"/>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8" name="Rectangle 347">
                        <a:extLst>
                          <a:ext uri="{FF2B5EF4-FFF2-40B4-BE49-F238E27FC236}">
                            <a16:creationId xmlns:a16="http://schemas.microsoft.com/office/drawing/2014/main" id="{55EF400A-40BA-CB71-2501-ABEAC021800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9" name="Rectangle 348">
                        <a:extLst>
                          <a:ext uri="{FF2B5EF4-FFF2-40B4-BE49-F238E27FC236}">
                            <a16:creationId xmlns:a16="http://schemas.microsoft.com/office/drawing/2014/main" id="{24E8EE12-02E6-75DE-977C-AD0B8D0325B4}"/>
                          </a:ext>
                        </a:extLst>
                      </p:cNvPr>
                      <p:cNvSpPr/>
                      <p:nvPr/>
                    </p:nvSpPr>
                    <p:spPr>
                      <a:xfrm>
                        <a:off x="1588168"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0" name="Rectangle 349">
                        <a:extLst>
                          <a:ext uri="{FF2B5EF4-FFF2-40B4-BE49-F238E27FC236}">
                            <a16:creationId xmlns:a16="http://schemas.microsoft.com/office/drawing/2014/main" id="{0BCDAC13-5B16-DBD5-814C-55F03440BF10}"/>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294" name="Group 293">
                <a:extLst>
                  <a:ext uri="{FF2B5EF4-FFF2-40B4-BE49-F238E27FC236}">
                    <a16:creationId xmlns:a16="http://schemas.microsoft.com/office/drawing/2014/main" id="{D7F0C5C5-E8FF-76FE-1F6C-EEDB09D1F494}"/>
                  </a:ext>
                </a:extLst>
              </p:cNvPr>
              <p:cNvGrpSpPr/>
              <p:nvPr/>
            </p:nvGrpSpPr>
            <p:grpSpPr>
              <a:xfrm>
                <a:off x="1036320" y="3216224"/>
                <a:ext cx="1905000" cy="972266"/>
                <a:chOff x="1036320" y="2239962"/>
                <a:chExt cx="1905000" cy="972266"/>
              </a:xfrm>
              <a:grpFill/>
            </p:grpSpPr>
            <p:grpSp>
              <p:nvGrpSpPr>
                <p:cNvPr id="295" name="Group 294">
                  <a:extLst>
                    <a:ext uri="{FF2B5EF4-FFF2-40B4-BE49-F238E27FC236}">
                      <a16:creationId xmlns:a16="http://schemas.microsoft.com/office/drawing/2014/main" id="{58A2648F-BCB7-C3E3-EA25-DA5F8CEDF644}"/>
                    </a:ext>
                  </a:extLst>
                </p:cNvPr>
                <p:cNvGrpSpPr/>
                <p:nvPr/>
              </p:nvGrpSpPr>
              <p:grpSpPr>
                <a:xfrm>
                  <a:off x="1036320" y="2239962"/>
                  <a:ext cx="1905000" cy="486796"/>
                  <a:chOff x="1036320" y="2239962"/>
                  <a:chExt cx="1905000" cy="486796"/>
                </a:xfrm>
                <a:grpFill/>
              </p:grpSpPr>
              <p:grpSp>
                <p:nvGrpSpPr>
                  <p:cNvPr id="319" name="Group 318">
                    <a:extLst>
                      <a:ext uri="{FF2B5EF4-FFF2-40B4-BE49-F238E27FC236}">
                        <a16:creationId xmlns:a16="http://schemas.microsoft.com/office/drawing/2014/main" id="{DB06FC3C-7942-FBB8-B81B-59836540110A}"/>
                      </a:ext>
                    </a:extLst>
                  </p:cNvPr>
                  <p:cNvGrpSpPr/>
                  <p:nvPr/>
                </p:nvGrpSpPr>
                <p:grpSpPr>
                  <a:xfrm>
                    <a:off x="1036320" y="2239962"/>
                    <a:ext cx="1905000" cy="244158"/>
                    <a:chOff x="1036320" y="2239962"/>
                    <a:chExt cx="2194560" cy="274638"/>
                  </a:xfrm>
                  <a:grpFill/>
                </p:grpSpPr>
                <p:grpSp>
                  <p:nvGrpSpPr>
                    <p:cNvPr id="331" name="Group 330">
                      <a:extLst>
                        <a:ext uri="{FF2B5EF4-FFF2-40B4-BE49-F238E27FC236}">
                          <a16:creationId xmlns:a16="http://schemas.microsoft.com/office/drawing/2014/main" id="{6EF40C54-5F55-0A5B-5535-4A690AC64915}"/>
                        </a:ext>
                      </a:extLst>
                    </p:cNvPr>
                    <p:cNvGrpSpPr/>
                    <p:nvPr/>
                  </p:nvGrpSpPr>
                  <p:grpSpPr>
                    <a:xfrm>
                      <a:off x="1036320" y="2240280"/>
                      <a:ext cx="1097280" cy="274320"/>
                      <a:chOff x="1036320" y="2240280"/>
                      <a:chExt cx="1097280" cy="274320"/>
                    </a:xfrm>
                    <a:grpFill/>
                  </p:grpSpPr>
                  <p:sp>
                    <p:nvSpPr>
                      <p:cNvPr id="337" name="Rectangle 336">
                        <a:extLst>
                          <a:ext uri="{FF2B5EF4-FFF2-40B4-BE49-F238E27FC236}">
                            <a16:creationId xmlns:a16="http://schemas.microsoft.com/office/drawing/2014/main" id="{FB75986C-6577-A8B4-5116-23CF51076F3C}"/>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8" name="Rectangle 337">
                        <a:extLst>
                          <a:ext uri="{FF2B5EF4-FFF2-40B4-BE49-F238E27FC236}">
                            <a16:creationId xmlns:a16="http://schemas.microsoft.com/office/drawing/2014/main" id="{D050B303-8D79-B775-F9FA-C47E4B32CC0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9" name="Rectangle 338">
                        <a:extLst>
                          <a:ext uri="{FF2B5EF4-FFF2-40B4-BE49-F238E27FC236}">
                            <a16:creationId xmlns:a16="http://schemas.microsoft.com/office/drawing/2014/main" id="{FFB3DC78-269E-6861-CC6D-B841430CB5C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0" name="Rectangle 339">
                        <a:extLst>
                          <a:ext uri="{FF2B5EF4-FFF2-40B4-BE49-F238E27FC236}">
                            <a16:creationId xmlns:a16="http://schemas.microsoft.com/office/drawing/2014/main" id="{5F2E5338-7163-3A6A-6B4D-A0C4D9CA4276}"/>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32" name="Group 331">
                      <a:extLst>
                        <a:ext uri="{FF2B5EF4-FFF2-40B4-BE49-F238E27FC236}">
                          <a16:creationId xmlns:a16="http://schemas.microsoft.com/office/drawing/2014/main" id="{5990324C-FECF-8711-2ED6-53537AFEF5ED}"/>
                        </a:ext>
                      </a:extLst>
                    </p:cNvPr>
                    <p:cNvGrpSpPr/>
                    <p:nvPr/>
                  </p:nvGrpSpPr>
                  <p:grpSpPr>
                    <a:xfrm>
                      <a:off x="2133600" y="2239962"/>
                      <a:ext cx="1097280" cy="274320"/>
                      <a:chOff x="1036320" y="2240280"/>
                      <a:chExt cx="1097280" cy="274320"/>
                    </a:xfrm>
                    <a:grpFill/>
                  </p:grpSpPr>
                  <p:sp>
                    <p:nvSpPr>
                      <p:cNvPr id="333" name="Rectangle 332">
                        <a:extLst>
                          <a:ext uri="{FF2B5EF4-FFF2-40B4-BE49-F238E27FC236}">
                            <a16:creationId xmlns:a16="http://schemas.microsoft.com/office/drawing/2014/main" id="{C3E7FB37-B0E4-7797-10FA-48E7FE1C82C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4" name="Rectangle 333">
                        <a:extLst>
                          <a:ext uri="{FF2B5EF4-FFF2-40B4-BE49-F238E27FC236}">
                            <a16:creationId xmlns:a16="http://schemas.microsoft.com/office/drawing/2014/main" id="{EBA5AA02-039F-833E-4B45-1376FF915F25}"/>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5" name="Rectangle 334">
                        <a:extLst>
                          <a:ext uri="{FF2B5EF4-FFF2-40B4-BE49-F238E27FC236}">
                            <a16:creationId xmlns:a16="http://schemas.microsoft.com/office/drawing/2014/main" id="{2667D40D-5F44-0B9E-613A-0ADBF307027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6" name="Rectangle 335">
                        <a:extLst>
                          <a:ext uri="{FF2B5EF4-FFF2-40B4-BE49-F238E27FC236}">
                            <a16:creationId xmlns:a16="http://schemas.microsoft.com/office/drawing/2014/main" id="{9A264B45-F628-4E30-6695-E70A0C9CD3B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20" name="Group 319">
                    <a:extLst>
                      <a:ext uri="{FF2B5EF4-FFF2-40B4-BE49-F238E27FC236}">
                        <a16:creationId xmlns:a16="http://schemas.microsoft.com/office/drawing/2014/main" id="{63E61A70-7D0B-B416-40C3-71C1A2A3B4B3}"/>
                      </a:ext>
                    </a:extLst>
                  </p:cNvPr>
                  <p:cNvGrpSpPr/>
                  <p:nvPr/>
                </p:nvGrpSpPr>
                <p:grpSpPr>
                  <a:xfrm>
                    <a:off x="1036320" y="2482600"/>
                    <a:ext cx="1905000" cy="244158"/>
                    <a:chOff x="1036320" y="2239962"/>
                    <a:chExt cx="2194560" cy="274638"/>
                  </a:xfrm>
                  <a:grpFill/>
                </p:grpSpPr>
                <p:grpSp>
                  <p:nvGrpSpPr>
                    <p:cNvPr id="321" name="Group 320">
                      <a:extLst>
                        <a:ext uri="{FF2B5EF4-FFF2-40B4-BE49-F238E27FC236}">
                          <a16:creationId xmlns:a16="http://schemas.microsoft.com/office/drawing/2014/main" id="{1D2C3953-5BEB-1753-58CF-8E1E3E508442}"/>
                        </a:ext>
                      </a:extLst>
                    </p:cNvPr>
                    <p:cNvGrpSpPr/>
                    <p:nvPr/>
                  </p:nvGrpSpPr>
                  <p:grpSpPr>
                    <a:xfrm>
                      <a:off x="1036320" y="2240280"/>
                      <a:ext cx="1097280" cy="274320"/>
                      <a:chOff x="1036320" y="2240280"/>
                      <a:chExt cx="1097280" cy="274320"/>
                    </a:xfrm>
                    <a:grpFill/>
                  </p:grpSpPr>
                  <p:sp>
                    <p:nvSpPr>
                      <p:cNvPr id="327" name="Rectangle 326">
                        <a:extLst>
                          <a:ext uri="{FF2B5EF4-FFF2-40B4-BE49-F238E27FC236}">
                            <a16:creationId xmlns:a16="http://schemas.microsoft.com/office/drawing/2014/main" id="{0BAE6B2F-87D6-F16E-065B-643C8845B6A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8" name="Rectangle 327">
                        <a:extLst>
                          <a:ext uri="{FF2B5EF4-FFF2-40B4-BE49-F238E27FC236}">
                            <a16:creationId xmlns:a16="http://schemas.microsoft.com/office/drawing/2014/main" id="{45018BE9-3D1C-BC68-FE4F-43B7ABF805C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9" name="Rectangle 328">
                        <a:extLst>
                          <a:ext uri="{FF2B5EF4-FFF2-40B4-BE49-F238E27FC236}">
                            <a16:creationId xmlns:a16="http://schemas.microsoft.com/office/drawing/2014/main" id="{DECB85A4-A6EF-A6EE-F7F6-562492A0E94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0" name="Rectangle 329">
                        <a:extLst>
                          <a:ext uri="{FF2B5EF4-FFF2-40B4-BE49-F238E27FC236}">
                            <a16:creationId xmlns:a16="http://schemas.microsoft.com/office/drawing/2014/main" id="{6C562ECB-14D2-C357-0C7D-891C09FA5DB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22" name="Group 321">
                      <a:extLst>
                        <a:ext uri="{FF2B5EF4-FFF2-40B4-BE49-F238E27FC236}">
                          <a16:creationId xmlns:a16="http://schemas.microsoft.com/office/drawing/2014/main" id="{4C8F6EDA-2929-A9E1-F797-BB7E5B2DB7DE}"/>
                        </a:ext>
                      </a:extLst>
                    </p:cNvPr>
                    <p:cNvGrpSpPr/>
                    <p:nvPr/>
                  </p:nvGrpSpPr>
                  <p:grpSpPr>
                    <a:xfrm>
                      <a:off x="2133600" y="2239962"/>
                      <a:ext cx="1097280" cy="274320"/>
                      <a:chOff x="1036320" y="2240280"/>
                      <a:chExt cx="1097280" cy="274320"/>
                    </a:xfrm>
                    <a:grpFill/>
                  </p:grpSpPr>
                  <p:sp>
                    <p:nvSpPr>
                      <p:cNvPr id="323" name="Rectangle 322">
                        <a:extLst>
                          <a:ext uri="{FF2B5EF4-FFF2-40B4-BE49-F238E27FC236}">
                            <a16:creationId xmlns:a16="http://schemas.microsoft.com/office/drawing/2014/main" id="{5DFABCA7-A5FD-6067-BB30-B2A939B66188}"/>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4" name="Rectangle 323">
                        <a:extLst>
                          <a:ext uri="{FF2B5EF4-FFF2-40B4-BE49-F238E27FC236}">
                            <a16:creationId xmlns:a16="http://schemas.microsoft.com/office/drawing/2014/main" id="{74B511B5-CCAD-E443-0D44-2B8137018C4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5" name="Rectangle 324">
                        <a:extLst>
                          <a:ext uri="{FF2B5EF4-FFF2-40B4-BE49-F238E27FC236}">
                            <a16:creationId xmlns:a16="http://schemas.microsoft.com/office/drawing/2014/main" id="{93CE93F0-8AAD-A596-937D-69EA96FAB7D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6" name="Rectangle 325">
                        <a:extLst>
                          <a:ext uri="{FF2B5EF4-FFF2-40B4-BE49-F238E27FC236}">
                            <a16:creationId xmlns:a16="http://schemas.microsoft.com/office/drawing/2014/main" id="{BD7F9428-B5B9-555A-4C2A-9DBC1552D46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96" name="Group 295">
                  <a:extLst>
                    <a:ext uri="{FF2B5EF4-FFF2-40B4-BE49-F238E27FC236}">
                      <a16:creationId xmlns:a16="http://schemas.microsoft.com/office/drawing/2014/main" id="{D538EA7E-65AE-E1A9-991B-ADAE9C363FC1}"/>
                    </a:ext>
                  </a:extLst>
                </p:cNvPr>
                <p:cNvGrpSpPr/>
                <p:nvPr/>
              </p:nvGrpSpPr>
              <p:grpSpPr>
                <a:xfrm>
                  <a:off x="1036320" y="2725432"/>
                  <a:ext cx="1905000" cy="486796"/>
                  <a:chOff x="1036320" y="2239962"/>
                  <a:chExt cx="1905000" cy="486796"/>
                </a:xfrm>
                <a:grpFill/>
              </p:grpSpPr>
              <p:grpSp>
                <p:nvGrpSpPr>
                  <p:cNvPr id="297" name="Group 296">
                    <a:extLst>
                      <a:ext uri="{FF2B5EF4-FFF2-40B4-BE49-F238E27FC236}">
                        <a16:creationId xmlns:a16="http://schemas.microsoft.com/office/drawing/2014/main" id="{FF83A9B2-188F-C971-3F6F-F14C17F3C250}"/>
                      </a:ext>
                    </a:extLst>
                  </p:cNvPr>
                  <p:cNvGrpSpPr/>
                  <p:nvPr/>
                </p:nvGrpSpPr>
                <p:grpSpPr>
                  <a:xfrm>
                    <a:off x="1036320" y="2239962"/>
                    <a:ext cx="1905000" cy="244158"/>
                    <a:chOff x="1036320" y="2239962"/>
                    <a:chExt cx="2194560" cy="274638"/>
                  </a:xfrm>
                  <a:grpFill/>
                </p:grpSpPr>
                <p:grpSp>
                  <p:nvGrpSpPr>
                    <p:cNvPr id="309" name="Group 308">
                      <a:extLst>
                        <a:ext uri="{FF2B5EF4-FFF2-40B4-BE49-F238E27FC236}">
                          <a16:creationId xmlns:a16="http://schemas.microsoft.com/office/drawing/2014/main" id="{B0C7614A-E81F-E21F-2B91-C99A2E00F52B}"/>
                        </a:ext>
                      </a:extLst>
                    </p:cNvPr>
                    <p:cNvGrpSpPr/>
                    <p:nvPr/>
                  </p:nvGrpSpPr>
                  <p:grpSpPr>
                    <a:xfrm>
                      <a:off x="1036320" y="2240280"/>
                      <a:ext cx="1097280" cy="274320"/>
                      <a:chOff x="1036320" y="2240280"/>
                      <a:chExt cx="1097280" cy="274320"/>
                    </a:xfrm>
                    <a:grpFill/>
                  </p:grpSpPr>
                  <p:sp>
                    <p:nvSpPr>
                      <p:cNvPr id="315" name="Rectangle 314">
                        <a:extLst>
                          <a:ext uri="{FF2B5EF4-FFF2-40B4-BE49-F238E27FC236}">
                            <a16:creationId xmlns:a16="http://schemas.microsoft.com/office/drawing/2014/main" id="{B8F5FAA1-071A-85D9-CD04-98B472E36B0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6" name="Rectangle 315">
                        <a:extLst>
                          <a:ext uri="{FF2B5EF4-FFF2-40B4-BE49-F238E27FC236}">
                            <a16:creationId xmlns:a16="http://schemas.microsoft.com/office/drawing/2014/main" id="{DE53C5F4-0874-D400-6743-BC154BAEE5A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7" name="Rectangle 316">
                        <a:extLst>
                          <a:ext uri="{FF2B5EF4-FFF2-40B4-BE49-F238E27FC236}">
                            <a16:creationId xmlns:a16="http://schemas.microsoft.com/office/drawing/2014/main" id="{5626C51B-812A-26F0-5E1F-5858269F462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8" name="Rectangle 317">
                        <a:extLst>
                          <a:ext uri="{FF2B5EF4-FFF2-40B4-BE49-F238E27FC236}">
                            <a16:creationId xmlns:a16="http://schemas.microsoft.com/office/drawing/2014/main" id="{21210BEB-E440-1A46-0615-49A04788EF9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10" name="Group 309">
                      <a:extLst>
                        <a:ext uri="{FF2B5EF4-FFF2-40B4-BE49-F238E27FC236}">
                          <a16:creationId xmlns:a16="http://schemas.microsoft.com/office/drawing/2014/main" id="{E3247584-A742-F3E0-9669-D4B47213A2EB}"/>
                        </a:ext>
                      </a:extLst>
                    </p:cNvPr>
                    <p:cNvGrpSpPr/>
                    <p:nvPr/>
                  </p:nvGrpSpPr>
                  <p:grpSpPr>
                    <a:xfrm>
                      <a:off x="2133600" y="2239962"/>
                      <a:ext cx="1097280" cy="274320"/>
                      <a:chOff x="1036320" y="2240280"/>
                      <a:chExt cx="1097280" cy="274320"/>
                    </a:xfrm>
                    <a:grpFill/>
                  </p:grpSpPr>
                  <p:sp>
                    <p:nvSpPr>
                      <p:cNvPr id="311" name="Rectangle 310">
                        <a:extLst>
                          <a:ext uri="{FF2B5EF4-FFF2-40B4-BE49-F238E27FC236}">
                            <a16:creationId xmlns:a16="http://schemas.microsoft.com/office/drawing/2014/main" id="{D982CBA3-FAC9-4E65-66B7-49B64F109C4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2" name="Rectangle 311">
                        <a:extLst>
                          <a:ext uri="{FF2B5EF4-FFF2-40B4-BE49-F238E27FC236}">
                            <a16:creationId xmlns:a16="http://schemas.microsoft.com/office/drawing/2014/main" id="{E8895523-3600-8209-9660-28A77D05D1D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3" name="Rectangle 312">
                        <a:extLst>
                          <a:ext uri="{FF2B5EF4-FFF2-40B4-BE49-F238E27FC236}">
                            <a16:creationId xmlns:a16="http://schemas.microsoft.com/office/drawing/2014/main" id="{FABBD0AA-031A-FBB5-70B7-4C3C0D91460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4" name="Rectangle 313">
                        <a:extLst>
                          <a:ext uri="{FF2B5EF4-FFF2-40B4-BE49-F238E27FC236}">
                            <a16:creationId xmlns:a16="http://schemas.microsoft.com/office/drawing/2014/main" id="{4319D19A-0A4F-591B-205B-663EF266248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98" name="Group 297">
                    <a:extLst>
                      <a:ext uri="{FF2B5EF4-FFF2-40B4-BE49-F238E27FC236}">
                        <a16:creationId xmlns:a16="http://schemas.microsoft.com/office/drawing/2014/main" id="{B9DF0D17-0630-790D-4CF9-2F6D4533B429}"/>
                      </a:ext>
                    </a:extLst>
                  </p:cNvPr>
                  <p:cNvGrpSpPr/>
                  <p:nvPr/>
                </p:nvGrpSpPr>
                <p:grpSpPr>
                  <a:xfrm>
                    <a:off x="1036320" y="2482600"/>
                    <a:ext cx="1905000" cy="244158"/>
                    <a:chOff x="1036320" y="2239962"/>
                    <a:chExt cx="2194560" cy="274638"/>
                  </a:xfrm>
                  <a:grpFill/>
                </p:grpSpPr>
                <p:grpSp>
                  <p:nvGrpSpPr>
                    <p:cNvPr id="299" name="Group 298">
                      <a:extLst>
                        <a:ext uri="{FF2B5EF4-FFF2-40B4-BE49-F238E27FC236}">
                          <a16:creationId xmlns:a16="http://schemas.microsoft.com/office/drawing/2014/main" id="{56C54DBE-DF97-C0A7-9851-52F1E0777F21}"/>
                        </a:ext>
                      </a:extLst>
                    </p:cNvPr>
                    <p:cNvGrpSpPr/>
                    <p:nvPr/>
                  </p:nvGrpSpPr>
                  <p:grpSpPr>
                    <a:xfrm>
                      <a:off x="1036320" y="2240280"/>
                      <a:ext cx="1097280" cy="274320"/>
                      <a:chOff x="1036320" y="2240280"/>
                      <a:chExt cx="1097280" cy="274320"/>
                    </a:xfrm>
                    <a:grpFill/>
                  </p:grpSpPr>
                  <p:sp>
                    <p:nvSpPr>
                      <p:cNvPr id="305" name="Rectangle 304">
                        <a:extLst>
                          <a:ext uri="{FF2B5EF4-FFF2-40B4-BE49-F238E27FC236}">
                            <a16:creationId xmlns:a16="http://schemas.microsoft.com/office/drawing/2014/main" id="{75434855-F2D0-36AF-464F-03DE51A9CD9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6" name="Rectangle 305">
                        <a:extLst>
                          <a:ext uri="{FF2B5EF4-FFF2-40B4-BE49-F238E27FC236}">
                            <a16:creationId xmlns:a16="http://schemas.microsoft.com/office/drawing/2014/main" id="{97C0C44F-819D-1009-B81A-9374520E628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7" name="Rectangle 306">
                        <a:extLst>
                          <a:ext uri="{FF2B5EF4-FFF2-40B4-BE49-F238E27FC236}">
                            <a16:creationId xmlns:a16="http://schemas.microsoft.com/office/drawing/2014/main" id="{B9B57002-14A0-5B37-A8AE-5C9E7776A6E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8" name="Rectangle 307">
                        <a:extLst>
                          <a:ext uri="{FF2B5EF4-FFF2-40B4-BE49-F238E27FC236}">
                            <a16:creationId xmlns:a16="http://schemas.microsoft.com/office/drawing/2014/main" id="{406E6E8D-BF1C-9C23-D685-2E1FEFB1181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00" name="Group 299">
                      <a:extLst>
                        <a:ext uri="{FF2B5EF4-FFF2-40B4-BE49-F238E27FC236}">
                          <a16:creationId xmlns:a16="http://schemas.microsoft.com/office/drawing/2014/main" id="{2E90AFA2-E3E0-251C-F3CB-16C699A81220}"/>
                        </a:ext>
                      </a:extLst>
                    </p:cNvPr>
                    <p:cNvGrpSpPr/>
                    <p:nvPr/>
                  </p:nvGrpSpPr>
                  <p:grpSpPr>
                    <a:xfrm>
                      <a:off x="2133600" y="2239962"/>
                      <a:ext cx="1097280" cy="274320"/>
                      <a:chOff x="1036320" y="2240280"/>
                      <a:chExt cx="1097280" cy="274320"/>
                    </a:xfrm>
                    <a:grpFill/>
                  </p:grpSpPr>
                  <p:sp>
                    <p:nvSpPr>
                      <p:cNvPr id="301" name="Rectangle 300">
                        <a:extLst>
                          <a:ext uri="{FF2B5EF4-FFF2-40B4-BE49-F238E27FC236}">
                            <a16:creationId xmlns:a16="http://schemas.microsoft.com/office/drawing/2014/main" id="{57572193-B4AA-BA95-3A0B-D241EE375D0C}"/>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2" name="Rectangle 301">
                        <a:extLst>
                          <a:ext uri="{FF2B5EF4-FFF2-40B4-BE49-F238E27FC236}">
                            <a16:creationId xmlns:a16="http://schemas.microsoft.com/office/drawing/2014/main" id="{A1038208-DD10-01C5-4074-AA051CDD599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3" name="Rectangle 302">
                        <a:extLst>
                          <a:ext uri="{FF2B5EF4-FFF2-40B4-BE49-F238E27FC236}">
                            <a16:creationId xmlns:a16="http://schemas.microsoft.com/office/drawing/2014/main" id="{FF9CDEA8-CBFB-0C7B-0AED-68483C239EC8}"/>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4" name="Rectangle 303">
                        <a:extLst>
                          <a:ext uri="{FF2B5EF4-FFF2-40B4-BE49-F238E27FC236}">
                            <a16:creationId xmlns:a16="http://schemas.microsoft.com/office/drawing/2014/main" id="{684B900A-1428-1C27-330E-9E29E0AE4E8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291" name="Straight Connector 290">
              <a:extLst>
                <a:ext uri="{FF2B5EF4-FFF2-40B4-BE49-F238E27FC236}">
                  <a16:creationId xmlns:a16="http://schemas.microsoft.com/office/drawing/2014/main" id="{AEE9E8FC-634B-481F-86CB-3DF0E3CC0814}"/>
                </a:ext>
              </a:extLst>
            </p:cNvPr>
            <p:cNvCxnSpPr>
              <a:cxnSpLocks/>
            </p:cNvCxnSpPr>
            <p:nvPr/>
          </p:nvCxnSpPr>
          <p:spPr>
            <a:xfrm>
              <a:off x="1745877" y="2857954"/>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FD0119AB-3914-E820-7B93-91C1F95E6076}"/>
                </a:ext>
              </a:extLst>
            </p:cNvPr>
            <p:cNvCxnSpPr>
              <a:cxnSpLocks/>
            </p:cNvCxnSpPr>
            <p:nvPr/>
          </p:nvCxnSpPr>
          <p:spPr>
            <a:xfrm>
              <a:off x="1745877" y="3242901"/>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7200BA44-0FEF-4837-8463-661DE580B582}"/>
              </a:ext>
            </a:extLst>
          </p:cNvPr>
          <p:cNvGrpSpPr/>
          <p:nvPr/>
        </p:nvGrpSpPr>
        <p:grpSpPr>
          <a:xfrm>
            <a:off x="5494669" y="3067743"/>
            <a:ext cx="2052001" cy="1495876"/>
            <a:chOff x="6192080" y="2362710"/>
            <a:chExt cx="2052001" cy="1495876"/>
          </a:xfrm>
        </p:grpSpPr>
        <p:grpSp>
          <p:nvGrpSpPr>
            <p:cNvPr id="388" name="Group 387">
              <a:extLst>
                <a:ext uri="{FF2B5EF4-FFF2-40B4-BE49-F238E27FC236}">
                  <a16:creationId xmlns:a16="http://schemas.microsoft.com/office/drawing/2014/main" id="{A54A5FBE-2E91-9D48-8B9B-6BACD6E8FBC2}"/>
                </a:ext>
              </a:extLst>
            </p:cNvPr>
            <p:cNvGrpSpPr>
              <a:grpSpLocks noChangeAspect="1"/>
            </p:cNvGrpSpPr>
            <p:nvPr/>
          </p:nvGrpSpPr>
          <p:grpSpPr>
            <a:xfrm>
              <a:off x="6409867" y="2362710"/>
              <a:ext cx="1656000" cy="1495876"/>
              <a:chOff x="1036320" y="2239962"/>
              <a:chExt cx="1905000" cy="1948528"/>
            </a:xfrm>
            <a:solidFill>
              <a:schemeClr val="bg1">
                <a:lumMod val="85000"/>
              </a:schemeClr>
            </a:solidFill>
          </p:grpSpPr>
          <p:grpSp>
            <p:nvGrpSpPr>
              <p:cNvPr id="394" name="Group 393">
                <a:extLst>
                  <a:ext uri="{FF2B5EF4-FFF2-40B4-BE49-F238E27FC236}">
                    <a16:creationId xmlns:a16="http://schemas.microsoft.com/office/drawing/2014/main" id="{56E8206D-D1A9-467F-8186-F04C3FBD6624}"/>
                  </a:ext>
                </a:extLst>
              </p:cNvPr>
              <p:cNvGrpSpPr/>
              <p:nvPr/>
            </p:nvGrpSpPr>
            <p:grpSpPr>
              <a:xfrm>
                <a:off x="1036320" y="2239962"/>
                <a:ext cx="1905000" cy="972266"/>
                <a:chOff x="1036320" y="2239962"/>
                <a:chExt cx="1905000" cy="972266"/>
              </a:xfrm>
              <a:grpFill/>
            </p:grpSpPr>
            <p:grpSp>
              <p:nvGrpSpPr>
                <p:cNvPr id="539" name="Group 538">
                  <a:extLst>
                    <a:ext uri="{FF2B5EF4-FFF2-40B4-BE49-F238E27FC236}">
                      <a16:creationId xmlns:a16="http://schemas.microsoft.com/office/drawing/2014/main" id="{3D2A530F-344C-6442-DA82-AB946D9D36D4}"/>
                    </a:ext>
                  </a:extLst>
                </p:cNvPr>
                <p:cNvGrpSpPr/>
                <p:nvPr/>
              </p:nvGrpSpPr>
              <p:grpSpPr>
                <a:xfrm>
                  <a:off x="1036320" y="2239962"/>
                  <a:ext cx="1905000" cy="486796"/>
                  <a:chOff x="1036320" y="2239962"/>
                  <a:chExt cx="1905000" cy="486796"/>
                </a:xfrm>
                <a:grpFill/>
              </p:grpSpPr>
              <p:grpSp>
                <p:nvGrpSpPr>
                  <p:cNvPr id="563" name="Group 562">
                    <a:extLst>
                      <a:ext uri="{FF2B5EF4-FFF2-40B4-BE49-F238E27FC236}">
                        <a16:creationId xmlns:a16="http://schemas.microsoft.com/office/drawing/2014/main" id="{7126BC47-4771-4270-2310-709E71635721}"/>
                      </a:ext>
                    </a:extLst>
                  </p:cNvPr>
                  <p:cNvGrpSpPr/>
                  <p:nvPr/>
                </p:nvGrpSpPr>
                <p:grpSpPr>
                  <a:xfrm>
                    <a:off x="1036320" y="2239962"/>
                    <a:ext cx="1905000" cy="244158"/>
                    <a:chOff x="1036320" y="2239962"/>
                    <a:chExt cx="2194560" cy="274638"/>
                  </a:xfrm>
                  <a:grpFill/>
                </p:grpSpPr>
                <p:grpSp>
                  <p:nvGrpSpPr>
                    <p:cNvPr id="704" name="Group 703">
                      <a:extLst>
                        <a:ext uri="{FF2B5EF4-FFF2-40B4-BE49-F238E27FC236}">
                          <a16:creationId xmlns:a16="http://schemas.microsoft.com/office/drawing/2014/main" id="{8479F46D-9165-58CB-1114-FE49826F6ECF}"/>
                        </a:ext>
                      </a:extLst>
                    </p:cNvPr>
                    <p:cNvGrpSpPr/>
                    <p:nvPr/>
                  </p:nvGrpSpPr>
                  <p:grpSpPr>
                    <a:xfrm>
                      <a:off x="1036320" y="2240280"/>
                      <a:ext cx="1097280" cy="274320"/>
                      <a:chOff x="1036320" y="2240280"/>
                      <a:chExt cx="1097280" cy="274320"/>
                    </a:xfrm>
                    <a:grpFill/>
                  </p:grpSpPr>
                  <p:sp>
                    <p:nvSpPr>
                      <p:cNvPr id="760" name="Rectangle 759">
                        <a:extLst>
                          <a:ext uri="{FF2B5EF4-FFF2-40B4-BE49-F238E27FC236}">
                            <a16:creationId xmlns:a16="http://schemas.microsoft.com/office/drawing/2014/main" id="{16682489-EEC5-27A9-D03B-49CDF758FAB3}"/>
                          </a:ext>
                        </a:extLst>
                      </p:cNvPr>
                      <p:cNvSpPr/>
                      <p:nvPr/>
                    </p:nvSpPr>
                    <p:spPr>
                      <a:xfrm>
                        <a:off x="103632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1" name="Rectangle 760">
                        <a:extLst>
                          <a:ext uri="{FF2B5EF4-FFF2-40B4-BE49-F238E27FC236}">
                            <a16:creationId xmlns:a16="http://schemas.microsoft.com/office/drawing/2014/main" id="{5B137175-01E6-C1FF-DAF8-8B5AE14473D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2" name="Rectangle 761">
                        <a:extLst>
                          <a:ext uri="{FF2B5EF4-FFF2-40B4-BE49-F238E27FC236}">
                            <a16:creationId xmlns:a16="http://schemas.microsoft.com/office/drawing/2014/main" id="{07A5585C-A1C4-821E-00D9-DF580DA063E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3" name="Rectangle 762">
                        <a:extLst>
                          <a:ext uri="{FF2B5EF4-FFF2-40B4-BE49-F238E27FC236}">
                            <a16:creationId xmlns:a16="http://schemas.microsoft.com/office/drawing/2014/main" id="{59151BB8-82EE-7BA2-4BC6-01E1BD8F451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05" name="Group 704">
                      <a:extLst>
                        <a:ext uri="{FF2B5EF4-FFF2-40B4-BE49-F238E27FC236}">
                          <a16:creationId xmlns:a16="http://schemas.microsoft.com/office/drawing/2014/main" id="{E7BC3FE3-3058-34B4-CE1C-8DB7D81A7E0B}"/>
                        </a:ext>
                      </a:extLst>
                    </p:cNvPr>
                    <p:cNvGrpSpPr/>
                    <p:nvPr/>
                  </p:nvGrpSpPr>
                  <p:grpSpPr>
                    <a:xfrm>
                      <a:off x="2133600" y="2239962"/>
                      <a:ext cx="1097280" cy="274320"/>
                      <a:chOff x="1036320" y="2240280"/>
                      <a:chExt cx="1097280" cy="274320"/>
                    </a:xfrm>
                    <a:grpFill/>
                  </p:grpSpPr>
                  <p:sp>
                    <p:nvSpPr>
                      <p:cNvPr id="752" name="Rectangle 751">
                        <a:extLst>
                          <a:ext uri="{FF2B5EF4-FFF2-40B4-BE49-F238E27FC236}">
                            <a16:creationId xmlns:a16="http://schemas.microsoft.com/office/drawing/2014/main" id="{96E6C3AF-E40B-6A23-0701-D4F9F5852B0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3" name="Rectangle 752">
                        <a:extLst>
                          <a:ext uri="{FF2B5EF4-FFF2-40B4-BE49-F238E27FC236}">
                            <a16:creationId xmlns:a16="http://schemas.microsoft.com/office/drawing/2014/main" id="{06C3C5D7-3483-263B-E80D-15C0A3D1A90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8" name="Rectangle 757">
                        <a:extLst>
                          <a:ext uri="{FF2B5EF4-FFF2-40B4-BE49-F238E27FC236}">
                            <a16:creationId xmlns:a16="http://schemas.microsoft.com/office/drawing/2014/main" id="{9109609F-D0A1-D121-9CA4-BB855C5C33C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9" name="Rectangle 758">
                        <a:extLst>
                          <a:ext uri="{FF2B5EF4-FFF2-40B4-BE49-F238E27FC236}">
                            <a16:creationId xmlns:a16="http://schemas.microsoft.com/office/drawing/2014/main" id="{4B70E7BB-CAA9-E578-6B19-4CB667C2331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64" name="Group 563">
                    <a:extLst>
                      <a:ext uri="{FF2B5EF4-FFF2-40B4-BE49-F238E27FC236}">
                        <a16:creationId xmlns:a16="http://schemas.microsoft.com/office/drawing/2014/main" id="{8EF0B8CA-EFEA-D9A0-0F67-44EA8CD659DB}"/>
                      </a:ext>
                    </a:extLst>
                  </p:cNvPr>
                  <p:cNvGrpSpPr/>
                  <p:nvPr/>
                </p:nvGrpSpPr>
                <p:grpSpPr>
                  <a:xfrm>
                    <a:off x="1036320" y="2482600"/>
                    <a:ext cx="1905000" cy="244158"/>
                    <a:chOff x="1036320" y="2239962"/>
                    <a:chExt cx="2194560" cy="274638"/>
                  </a:xfrm>
                  <a:grpFill/>
                </p:grpSpPr>
                <p:grpSp>
                  <p:nvGrpSpPr>
                    <p:cNvPr id="565" name="Group 564">
                      <a:extLst>
                        <a:ext uri="{FF2B5EF4-FFF2-40B4-BE49-F238E27FC236}">
                          <a16:creationId xmlns:a16="http://schemas.microsoft.com/office/drawing/2014/main" id="{F0462323-5F89-A4C8-E3CB-068810A5CD17}"/>
                        </a:ext>
                      </a:extLst>
                    </p:cNvPr>
                    <p:cNvGrpSpPr/>
                    <p:nvPr/>
                  </p:nvGrpSpPr>
                  <p:grpSpPr>
                    <a:xfrm>
                      <a:off x="1036320" y="2240280"/>
                      <a:ext cx="1097280" cy="274320"/>
                      <a:chOff x="1036320" y="2240280"/>
                      <a:chExt cx="1097280" cy="274320"/>
                    </a:xfrm>
                    <a:grpFill/>
                  </p:grpSpPr>
                  <p:sp>
                    <p:nvSpPr>
                      <p:cNvPr id="571" name="Rectangle 570">
                        <a:extLst>
                          <a:ext uri="{FF2B5EF4-FFF2-40B4-BE49-F238E27FC236}">
                            <a16:creationId xmlns:a16="http://schemas.microsoft.com/office/drawing/2014/main" id="{C5A6C64F-323A-B43B-C1AB-7815D1D16505}"/>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2" name="Rectangle 571">
                        <a:extLst>
                          <a:ext uri="{FF2B5EF4-FFF2-40B4-BE49-F238E27FC236}">
                            <a16:creationId xmlns:a16="http://schemas.microsoft.com/office/drawing/2014/main" id="{5545CBF7-2324-AAC7-653B-AD9A301621A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3" name="Rectangle 572">
                        <a:extLst>
                          <a:ext uri="{FF2B5EF4-FFF2-40B4-BE49-F238E27FC236}">
                            <a16:creationId xmlns:a16="http://schemas.microsoft.com/office/drawing/2014/main" id="{67A37235-DDC5-7E0E-E569-6676B7124310}"/>
                          </a:ext>
                        </a:extLst>
                      </p:cNvPr>
                      <p:cNvSpPr/>
                      <p:nvPr/>
                    </p:nvSpPr>
                    <p:spPr>
                      <a:xfrm>
                        <a:off x="1588168"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3" name="Rectangle 702">
                        <a:extLst>
                          <a:ext uri="{FF2B5EF4-FFF2-40B4-BE49-F238E27FC236}">
                            <a16:creationId xmlns:a16="http://schemas.microsoft.com/office/drawing/2014/main" id="{0341B67A-F389-8363-835E-FCD75291F98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66" name="Group 565">
                      <a:extLst>
                        <a:ext uri="{FF2B5EF4-FFF2-40B4-BE49-F238E27FC236}">
                          <a16:creationId xmlns:a16="http://schemas.microsoft.com/office/drawing/2014/main" id="{185B0B08-FF5F-B7B9-9E0B-1A6359349371}"/>
                        </a:ext>
                      </a:extLst>
                    </p:cNvPr>
                    <p:cNvGrpSpPr/>
                    <p:nvPr/>
                  </p:nvGrpSpPr>
                  <p:grpSpPr>
                    <a:xfrm>
                      <a:off x="2133600" y="2239962"/>
                      <a:ext cx="1097280" cy="274320"/>
                      <a:chOff x="1036320" y="2240280"/>
                      <a:chExt cx="1097280" cy="274320"/>
                    </a:xfrm>
                    <a:grpFill/>
                  </p:grpSpPr>
                  <p:sp>
                    <p:nvSpPr>
                      <p:cNvPr id="567" name="Rectangle 566">
                        <a:extLst>
                          <a:ext uri="{FF2B5EF4-FFF2-40B4-BE49-F238E27FC236}">
                            <a16:creationId xmlns:a16="http://schemas.microsoft.com/office/drawing/2014/main" id="{65F00AB1-4C62-7272-5B90-B854F4493A7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8" name="Rectangle 567">
                        <a:extLst>
                          <a:ext uri="{FF2B5EF4-FFF2-40B4-BE49-F238E27FC236}">
                            <a16:creationId xmlns:a16="http://schemas.microsoft.com/office/drawing/2014/main" id="{B5CE5322-420E-CC43-57B9-3E48FEC4EEFB}"/>
                          </a:ext>
                        </a:extLst>
                      </p:cNvPr>
                      <p:cNvSpPr/>
                      <p:nvPr/>
                    </p:nvSpPr>
                    <p:spPr>
                      <a:xfrm>
                        <a:off x="131064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9" name="Rectangle 568">
                        <a:extLst>
                          <a:ext uri="{FF2B5EF4-FFF2-40B4-BE49-F238E27FC236}">
                            <a16:creationId xmlns:a16="http://schemas.microsoft.com/office/drawing/2014/main" id="{4A49F433-354F-91B1-AD3E-890FF29EA206}"/>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0" name="Rectangle 569">
                        <a:extLst>
                          <a:ext uri="{FF2B5EF4-FFF2-40B4-BE49-F238E27FC236}">
                            <a16:creationId xmlns:a16="http://schemas.microsoft.com/office/drawing/2014/main" id="{132509C3-6B7B-B2E7-9B7C-3787ED587CE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540" name="Group 539">
                  <a:extLst>
                    <a:ext uri="{FF2B5EF4-FFF2-40B4-BE49-F238E27FC236}">
                      <a16:creationId xmlns:a16="http://schemas.microsoft.com/office/drawing/2014/main" id="{9D895598-1C2C-C8E9-734B-6A44C71C2559}"/>
                    </a:ext>
                  </a:extLst>
                </p:cNvPr>
                <p:cNvGrpSpPr/>
                <p:nvPr/>
              </p:nvGrpSpPr>
              <p:grpSpPr>
                <a:xfrm>
                  <a:off x="1036320" y="2725432"/>
                  <a:ext cx="1905000" cy="486796"/>
                  <a:chOff x="1036320" y="2239962"/>
                  <a:chExt cx="1905000" cy="486796"/>
                </a:xfrm>
                <a:grpFill/>
              </p:grpSpPr>
              <p:grpSp>
                <p:nvGrpSpPr>
                  <p:cNvPr id="541" name="Group 540">
                    <a:extLst>
                      <a:ext uri="{FF2B5EF4-FFF2-40B4-BE49-F238E27FC236}">
                        <a16:creationId xmlns:a16="http://schemas.microsoft.com/office/drawing/2014/main" id="{AC3C103D-480F-E0DD-A258-AA91DA908A10}"/>
                      </a:ext>
                    </a:extLst>
                  </p:cNvPr>
                  <p:cNvGrpSpPr/>
                  <p:nvPr/>
                </p:nvGrpSpPr>
                <p:grpSpPr>
                  <a:xfrm>
                    <a:off x="1036320" y="2239962"/>
                    <a:ext cx="1905000" cy="244158"/>
                    <a:chOff x="1036320" y="2239962"/>
                    <a:chExt cx="2194560" cy="274638"/>
                  </a:xfrm>
                  <a:grpFill/>
                </p:grpSpPr>
                <p:grpSp>
                  <p:nvGrpSpPr>
                    <p:cNvPr id="553" name="Group 552">
                      <a:extLst>
                        <a:ext uri="{FF2B5EF4-FFF2-40B4-BE49-F238E27FC236}">
                          <a16:creationId xmlns:a16="http://schemas.microsoft.com/office/drawing/2014/main" id="{03FE2E8D-B5EC-2DD6-D0D2-E7C2C929C7F4}"/>
                        </a:ext>
                      </a:extLst>
                    </p:cNvPr>
                    <p:cNvGrpSpPr/>
                    <p:nvPr/>
                  </p:nvGrpSpPr>
                  <p:grpSpPr>
                    <a:xfrm>
                      <a:off x="1036320" y="2240280"/>
                      <a:ext cx="1097280" cy="274320"/>
                      <a:chOff x="1036320" y="2240280"/>
                      <a:chExt cx="1097280" cy="274320"/>
                    </a:xfrm>
                    <a:grpFill/>
                  </p:grpSpPr>
                  <p:sp>
                    <p:nvSpPr>
                      <p:cNvPr id="559" name="Rectangle 558">
                        <a:extLst>
                          <a:ext uri="{FF2B5EF4-FFF2-40B4-BE49-F238E27FC236}">
                            <a16:creationId xmlns:a16="http://schemas.microsoft.com/office/drawing/2014/main" id="{992AF26C-177C-F150-7394-37F7EE8724E4}"/>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0" name="Rectangle 559">
                        <a:extLst>
                          <a:ext uri="{FF2B5EF4-FFF2-40B4-BE49-F238E27FC236}">
                            <a16:creationId xmlns:a16="http://schemas.microsoft.com/office/drawing/2014/main" id="{B7924640-05DA-2EC6-4DD6-5E634B463F55}"/>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1" name="Rectangle 560">
                        <a:extLst>
                          <a:ext uri="{FF2B5EF4-FFF2-40B4-BE49-F238E27FC236}">
                            <a16:creationId xmlns:a16="http://schemas.microsoft.com/office/drawing/2014/main" id="{4EEA96FF-9D66-CAAD-2529-02AC13B7F42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2" name="Rectangle 561">
                        <a:extLst>
                          <a:ext uri="{FF2B5EF4-FFF2-40B4-BE49-F238E27FC236}">
                            <a16:creationId xmlns:a16="http://schemas.microsoft.com/office/drawing/2014/main" id="{42852E49-B2F4-D1FF-1B71-A7AEEADCAB34}"/>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54" name="Group 553">
                      <a:extLst>
                        <a:ext uri="{FF2B5EF4-FFF2-40B4-BE49-F238E27FC236}">
                          <a16:creationId xmlns:a16="http://schemas.microsoft.com/office/drawing/2014/main" id="{9B4AF2A4-97CE-E93A-F58C-F2DCFE6985A1}"/>
                        </a:ext>
                      </a:extLst>
                    </p:cNvPr>
                    <p:cNvGrpSpPr/>
                    <p:nvPr/>
                  </p:nvGrpSpPr>
                  <p:grpSpPr>
                    <a:xfrm>
                      <a:off x="2133600" y="2239962"/>
                      <a:ext cx="1097280" cy="274320"/>
                      <a:chOff x="1036320" y="2240280"/>
                      <a:chExt cx="1097280" cy="274320"/>
                    </a:xfrm>
                    <a:grpFill/>
                  </p:grpSpPr>
                  <p:sp>
                    <p:nvSpPr>
                      <p:cNvPr id="555" name="Rectangle 554">
                        <a:extLst>
                          <a:ext uri="{FF2B5EF4-FFF2-40B4-BE49-F238E27FC236}">
                            <a16:creationId xmlns:a16="http://schemas.microsoft.com/office/drawing/2014/main" id="{ABC413BD-C5CC-ABD7-36E1-4B088B2F6F7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6" name="Rectangle 555">
                        <a:extLst>
                          <a:ext uri="{FF2B5EF4-FFF2-40B4-BE49-F238E27FC236}">
                            <a16:creationId xmlns:a16="http://schemas.microsoft.com/office/drawing/2014/main" id="{32B3288A-8C91-142B-B5F3-AA259C06C8C8}"/>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7" name="Rectangle 556">
                        <a:extLst>
                          <a:ext uri="{FF2B5EF4-FFF2-40B4-BE49-F238E27FC236}">
                            <a16:creationId xmlns:a16="http://schemas.microsoft.com/office/drawing/2014/main" id="{48012EA7-CDC1-78E6-4113-11A94C931BC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8" name="Rectangle 557">
                        <a:extLst>
                          <a:ext uri="{FF2B5EF4-FFF2-40B4-BE49-F238E27FC236}">
                            <a16:creationId xmlns:a16="http://schemas.microsoft.com/office/drawing/2014/main" id="{8774BAB7-63C0-B08D-02E1-B30CDBEAEC5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42" name="Group 541">
                    <a:extLst>
                      <a:ext uri="{FF2B5EF4-FFF2-40B4-BE49-F238E27FC236}">
                        <a16:creationId xmlns:a16="http://schemas.microsoft.com/office/drawing/2014/main" id="{64124D75-E1E9-E8E0-55DD-EBDBFB543376}"/>
                      </a:ext>
                    </a:extLst>
                  </p:cNvPr>
                  <p:cNvGrpSpPr/>
                  <p:nvPr/>
                </p:nvGrpSpPr>
                <p:grpSpPr>
                  <a:xfrm>
                    <a:off x="1036320" y="2482600"/>
                    <a:ext cx="1905000" cy="244158"/>
                    <a:chOff x="1036320" y="2239962"/>
                    <a:chExt cx="2194560" cy="274638"/>
                  </a:xfrm>
                  <a:grpFill/>
                </p:grpSpPr>
                <p:grpSp>
                  <p:nvGrpSpPr>
                    <p:cNvPr id="543" name="Group 542">
                      <a:extLst>
                        <a:ext uri="{FF2B5EF4-FFF2-40B4-BE49-F238E27FC236}">
                          <a16:creationId xmlns:a16="http://schemas.microsoft.com/office/drawing/2014/main" id="{CE4CEFFE-184D-4665-8367-464FC4AFC7C4}"/>
                        </a:ext>
                      </a:extLst>
                    </p:cNvPr>
                    <p:cNvGrpSpPr/>
                    <p:nvPr/>
                  </p:nvGrpSpPr>
                  <p:grpSpPr>
                    <a:xfrm>
                      <a:off x="1036320" y="2240280"/>
                      <a:ext cx="1097280" cy="274320"/>
                      <a:chOff x="1036320" y="2240280"/>
                      <a:chExt cx="1097280" cy="274320"/>
                    </a:xfrm>
                    <a:grpFill/>
                  </p:grpSpPr>
                  <p:sp>
                    <p:nvSpPr>
                      <p:cNvPr id="549" name="Rectangle 548">
                        <a:extLst>
                          <a:ext uri="{FF2B5EF4-FFF2-40B4-BE49-F238E27FC236}">
                            <a16:creationId xmlns:a16="http://schemas.microsoft.com/office/drawing/2014/main" id="{755D9FBC-EA22-A9AE-04D2-C55B4F4B729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0" name="Rectangle 549">
                        <a:extLst>
                          <a:ext uri="{FF2B5EF4-FFF2-40B4-BE49-F238E27FC236}">
                            <a16:creationId xmlns:a16="http://schemas.microsoft.com/office/drawing/2014/main" id="{E574518C-235E-0CCF-8E76-D64122BDAE0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1" name="Rectangle 550">
                        <a:extLst>
                          <a:ext uri="{FF2B5EF4-FFF2-40B4-BE49-F238E27FC236}">
                            <a16:creationId xmlns:a16="http://schemas.microsoft.com/office/drawing/2014/main" id="{64D804CF-7279-8249-99C8-0FA56395930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2" name="Rectangle 551">
                        <a:extLst>
                          <a:ext uri="{FF2B5EF4-FFF2-40B4-BE49-F238E27FC236}">
                            <a16:creationId xmlns:a16="http://schemas.microsoft.com/office/drawing/2014/main" id="{D06096B3-2FB3-EDD3-485B-34414626D311}"/>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44" name="Group 543">
                      <a:extLst>
                        <a:ext uri="{FF2B5EF4-FFF2-40B4-BE49-F238E27FC236}">
                          <a16:creationId xmlns:a16="http://schemas.microsoft.com/office/drawing/2014/main" id="{98DC95B7-74F7-EF75-9B1A-95D2D54F42CB}"/>
                        </a:ext>
                      </a:extLst>
                    </p:cNvPr>
                    <p:cNvGrpSpPr/>
                    <p:nvPr/>
                  </p:nvGrpSpPr>
                  <p:grpSpPr>
                    <a:xfrm>
                      <a:off x="2133600" y="2239962"/>
                      <a:ext cx="1097280" cy="274320"/>
                      <a:chOff x="1036320" y="2240280"/>
                      <a:chExt cx="1097280" cy="274320"/>
                    </a:xfrm>
                    <a:grpFill/>
                  </p:grpSpPr>
                  <p:sp>
                    <p:nvSpPr>
                      <p:cNvPr id="545" name="Rectangle 544">
                        <a:extLst>
                          <a:ext uri="{FF2B5EF4-FFF2-40B4-BE49-F238E27FC236}">
                            <a16:creationId xmlns:a16="http://schemas.microsoft.com/office/drawing/2014/main" id="{7BF410B1-CF9F-C209-4723-38BBD8477B9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6" name="Rectangle 545">
                        <a:extLst>
                          <a:ext uri="{FF2B5EF4-FFF2-40B4-BE49-F238E27FC236}">
                            <a16:creationId xmlns:a16="http://schemas.microsoft.com/office/drawing/2014/main" id="{9176E81D-F532-F142-00C2-A77C17B9BCF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7" name="Rectangle 546">
                        <a:extLst>
                          <a:ext uri="{FF2B5EF4-FFF2-40B4-BE49-F238E27FC236}">
                            <a16:creationId xmlns:a16="http://schemas.microsoft.com/office/drawing/2014/main" id="{C57F7334-F154-2054-E763-A8BAC8C472F3}"/>
                          </a:ext>
                        </a:extLst>
                      </p:cNvPr>
                      <p:cNvSpPr/>
                      <p:nvPr/>
                    </p:nvSpPr>
                    <p:spPr>
                      <a:xfrm>
                        <a:off x="1588168"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8" name="Rectangle 547">
                        <a:extLst>
                          <a:ext uri="{FF2B5EF4-FFF2-40B4-BE49-F238E27FC236}">
                            <a16:creationId xmlns:a16="http://schemas.microsoft.com/office/drawing/2014/main" id="{1E12D0C5-DD07-0360-BEC9-0E868AED10F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395" name="Group 394">
                <a:extLst>
                  <a:ext uri="{FF2B5EF4-FFF2-40B4-BE49-F238E27FC236}">
                    <a16:creationId xmlns:a16="http://schemas.microsoft.com/office/drawing/2014/main" id="{2511B65F-1C3D-8EC6-4F7A-B59F37EE143E}"/>
                  </a:ext>
                </a:extLst>
              </p:cNvPr>
              <p:cNvGrpSpPr/>
              <p:nvPr/>
            </p:nvGrpSpPr>
            <p:grpSpPr>
              <a:xfrm>
                <a:off x="1036320" y="3216224"/>
                <a:ext cx="1905000" cy="972266"/>
                <a:chOff x="1036320" y="2239962"/>
                <a:chExt cx="1905000" cy="972266"/>
              </a:xfrm>
              <a:grpFill/>
            </p:grpSpPr>
            <p:grpSp>
              <p:nvGrpSpPr>
                <p:cNvPr id="396" name="Group 395">
                  <a:extLst>
                    <a:ext uri="{FF2B5EF4-FFF2-40B4-BE49-F238E27FC236}">
                      <a16:creationId xmlns:a16="http://schemas.microsoft.com/office/drawing/2014/main" id="{C14DF928-5A71-0F07-C450-8E66BB6D706D}"/>
                    </a:ext>
                  </a:extLst>
                </p:cNvPr>
                <p:cNvGrpSpPr/>
                <p:nvPr/>
              </p:nvGrpSpPr>
              <p:grpSpPr>
                <a:xfrm>
                  <a:off x="1036320" y="2239962"/>
                  <a:ext cx="1905000" cy="486796"/>
                  <a:chOff x="1036320" y="2239962"/>
                  <a:chExt cx="1905000" cy="486796"/>
                </a:xfrm>
                <a:grpFill/>
              </p:grpSpPr>
              <p:grpSp>
                <p:nvGrpSpPr>
                  <p:cNvPr id="421" name="Group 420">
                    <a:extLst>
                      <a:ext uri="{FF2B5EF4-FFF2-40B4-BE49-F238E27FC236}">
                        <a16:creationId xmlns:a16="http://schemas.microsoft.com/office/drawing/2014/main" id="{564A7744-902A-A4EE-381E-6358C27B1D86}"/>
                      </a:ext>
                    </a:extLst>
                  </p:cNvPr>
                  <p:cNvGrpSpPr/>
                  <p:nvPr/>
                </p:nvGrpSpPr>
                <p:grpSpPr>
                  <a:xfrm>
                    <a:off x="1036320" y="2239962"/>
                    <a:ext cx="1905000" cy="244158"/>
                    <a:chOff x="1036320" y="2239962"/>
                    <a:chExt cx="2194560" cy="274638"/>
                  </a:xfrm>
                  <a:grpFill/>
                </p:grpSpPr>
                <p:grpSp>
                  <p:nvGrpSpPr>
                    <p:cNvPr id="529" name="Group 528">
                      <a:extLst>
                        <a:ext uri="{FF2B5EF4-FFF2-40B4-BE49-F238E27FC236}">
                          <a16:creationId xmlns:a16="http://schemas.microsoft.com/office/drawing/2014/main" id="{28F891E4-89C0-78E8-BEAD-CBAEC4AD9059}"/>
                        </a:ext>
                      </a:extLst>
                    </p:cNvPr>
                    <p:cNvGrpSpPr/>
                    <p:nvPr/>
                  </p:nvGrpSpPr>
                  <p:grpSpPr>
                    <a:xfrm>
                      <a:off x="1036320" y="2240280"/>
                      <a:ext cx="1097280" cy="274320"/>
                      <a:chOff x="1036320" y="2240280"/>
                      <a:chExt cx="1097280" cy="274320"/>
                    </a:xfrm>
                    <a:grpFill/>
                  </p:grpSpPr>
                  <p:sp>
                    <p:nvSpPr>
                      <p:cNvPr id="535" name="Rectangle 534">
                        <a:extLst>
                          <a:ext uri="{FF2B5EF4-FFF2-40B4-BE49-F238E27FC236}">
                            <a16:creationId xmlns:a16="http://schemas.microsoft.com/office/drawing/2014/main" id="{3A887304-31A6-C923-DFBC-7942FA98220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6" name="Rectangle 535">
                        <a:extLst>
                          <a:ext uri="{FF2B5EF4-FFF2-40B4-BE49-F238E27FC236}">
                            <a16:creationId xmlns:a16="http://schemas.microsoft.com/office/drawing/2014/main" id="{AD4C5569-239A-A9BA-D680-7A9EB292246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7" name="Rectangle 536">
                        <a:extLst>
                          <a:ext uri="{FF2B5EF4-FFF2-40B4-BE49-F238E27FC236}">
                            <a16:creationId xmlns:a16="http://schemas.microsoft.com/office/drawing/2014/main" id="{CFCAD14C-0855-61FD-F8D6-B66D07B1187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8" name="Rectangle 537">
                        <a:extLst>
                          <a:ext uri="{FF2B5EF4-FFF2-40B4-BE49-F238E27FC236}">
                            <a16:creationId xmlns:a16="http://schemas.microsoft.com/office/drawing/2014/main" id="{D37CC88C-7A42-6732-9D44-BCA33A97A95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30" name="Group 529">
                      <a:extLst>
                        <a:ext uri="{FF2B5EF4-FFF2-40B4-BE49-F238E27FC236}">
                          <a16:creationId xmlns:a16="http://schemas.microsoft.com/office/drawing/2014/main" id="{CE6310E5-AE7B-ADED-A802-22BDA0187965}"/>
                        </a:ext>
                      </a:extLst>
                    </p:cNvPr>
                    <p:cNvGrpSpPr/>
                    <p:nvPr/>
                  </p:nvGrpSpPr>
                  <p:grpSpPr>
                    <a:xfrm>
                      <a:off x="2133600" y="2239962"/>
                      <a:ext cx="1097280" cy="274320"/>
                      <a:chOff x="1036320" y="2240280"/>
                      <a:chExt cx="1097280" cy="274320"/>
                    </a:xfrm>
                    <a:grpFill/>
                  </p:grpSpPr>
                  <p:sp>
                    <p:nvSpPr>
                      <p:cNvPr id="531" name="Rectangle 530">
                        <a:extLst>
                          <a:ext uri="{FF2B5EF4-FFF2-40B4-BE49-F238E27FC236}">
                            <a16:creationId xmlns:a16="http://schemas.microsoft.com/office/drawing/2014/main" id="{71214FFF-91AF-3B84-7D53-A49625736D6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2" name="Rectangle 531">
                        <a:extLst>
                          <a:ext uri="{FF2B5EF4-FFF2-40B4-BE49-F238E27FC236}">
                            <a16:creationId xmlns:a16="http://schemas.microsoft.com/office/drawing/2014/main" id="{67DC8774-8868-60FA-D7C1-98B333F8A195}"/>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3" name="Rectangle 532">
                        <a:extLst>
                          <a:ext uri="{FF2B5EF4-FFF2-40B4-BE49-F238E27FC236}">
                            <a16:creationId xmlns:a16="http://schemas.microsoft.com/office/drawing/2014/main" id="{D108497D-1183-896B-11AA-53359EB8D7A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4" name="Rectangle 533">
                        <a:extLst>
                          <a:ext uri="{FF2B5EF4-FFF2-40B4-BE49-F238E27FC236}">
                            <a16:creationId xmlns:a16="http://schemas.microsoft.com/office/drawing/2014/main" id="{EE8C86EF-52DB-5523-DEE0-51B2A625E3CB}"/>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422" name="Group 421">
                    <a:extLst>
                      <a:ext uri="{FF2B5EF4-FFF2-40B4-BE49-F238E27FC236}">
                        <a16:creationId xmlns:a16="http://schemas.microsoft.com/office/drawing/2014/main" id="{62083955-417C-1C34-745B-4F5B3B9BA073}"/>
                      </a:ext>
                    </a:extLst>
                  </p:cNvPr>
                  <p:cNvGrpSpPr/>
                  <p:nvPr/>
                </p:nvGrpSpPr>
                <p:grpSpPr>
                  <a:xfrm>
                    <a:off x="1036320" y="2482600"/>
                    <a:ext cx="1905000" cy="244158"/>
                    <a:chOff x="1036320" y="2239962"/>
                    <a:chExt cx="2194560" cy="274638"/>
                  </a:xfrm>
                  <a:grpFill/>
                </p:grpSpPr>
                <p:grpSp>
                  <p:nvGrpSpPr>
                    <p:cNvPr id="423" name="Group 422">
                      <a:extLst>
                        <a:ext uri="{FF2B5EF4-FFF2-40B4-BE49-F238E27FC236}">
                          <a16:creationId xmlns:a16="http://schemas.microsoft.com/office/drawing/2014/main" id="{92C725D5-ED67-AFE6-D8D4-3A7B370A6C89}"/>
                        </a:ext>
                      </a:extLst>
                    </p:cNvPr>
                    <p:cNvGrpSpPr/>
                    <p:nvPr/>
                  </p:nvGrpSpPr>
                  <p:grpSpPr>
                    <a:xfrm>
                      <a:off x="1036320" y="2240280"/>
                      <a:ext cx="1097280" cy="274320"/>
                      <a:chOff x="1036320" y="2240280"/>
                      <a:chExt cx="1097280" cy="274320"/>
                    </a:xfrm>
                    <a:grpFill/>
                  </p:grpSpPr>
                  <p:sp>
                    <p:nvSpPr>
                      <p:cNvPr id="431" name="Rectangle 430">
                        <a:extLst>
                          <a:ext uri="{FF2B5EF4-FFF2-40B4-BE49-F238E27FC236}">
                            <a16:creationId xmlns:a16="http://schemas.microsoft.com/office/drawing/2014/main" id="{265F7F92-B13B-F59B-5487-798EF7FE43B5}"/>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6" name="Rectangle 525">
                        <a:extLst>
                          <a:ext uri="{FF2B5EF4-FFF2-40B4-BE49-F238E27FC236}">
                            <a16:creationId xmlns:a16="http://schemas.microsoft.com/office/drawing/2014/main" id="{AC34F902-D5B4-E027-A998-7DFA9CA9F8A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7" name="Rectangle 526">
                        <a:extLst>
                          <a:ext uri="{FF2B5EF4-FFF2-40B4-BE49-F238E27FC236}">
                            <a16:creationId xmlns:a16="http://schemas.microsoft.com/office/drawing/2014/main" id="{0CF950FC-ADA8-CEFD-75EB-C81AD6548DFC}"/>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8" name="Rectangle 527">
                        <a:extLst>
                          <a:ext uri="{FF2B5EF4-FFF2-40B4-BE49-F238E27FC236}">
                            <a16:creationId xmlns:a16="http://schemas.microsoft.com/office/drawing/2014/main" id="{FCD1BB05-1103-35BC-C20A-C712C2686CF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24" name="Group 423">
                      <a:extLst>
                        <a:ext uri="{FF2B5EF4-FFF2-40B4-BE49-F238E27FC236}">
                          <a16:creationId xmlns:a16="http://schemas.microsoft.com/office/drawing/2014/main" id="{7B14A145-06C9-2A2E-5DC8-72E30078D794}"/>
                        </a:ext>
                      </a:extLst>
                    </p:cNvPr>
                    <p:cNvGrpSpPr/>
                    <p:nvPr/>
                  </p:nvGrpSpPr>
                  <p:grpSpPr>
                    <a:xfrm>
                      <a:off x="2133600" y="2239962"/>
                      <a:ext cx="1097280" cy="274320"/>
                      <a:chOff x="1036320" y="2240280"/>
                      <a:chExt cx="1097280" cy="274320"/>
                    </a:xfrm>
                    <a:grpFill/>
                  </p:grpSpPr>
                  <p:sp>
                    <p:nvSpPr>
                      <p:cNvPr id="425" name="Rectangle 424">
                        <a:extLst>
                          <a:ext uri="{FF2B5EF4-FFF2-40B4-BE49-F238E27FC236}">
                            <a16:creationId xmlns:a16="http://schemas.microsoft.com/office/drawing/2014/main" id="{A16FB4B9-87CB-7E64-F825-F5A54C2888C4}"/>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26" name="Rectangle 425">
                        <a:extLst>
                          <a:ext uri="{FF2B5EF4-FFF2-40B4-BE49-F238E27FC236}">
                            <a16:creationId xmlns:a16="http://schemas.microsoft.com/office/drawing/2014/main" id="{B56E83CE-B399-95DD-B6A6-A126FF06824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29" name="Rectangle 428">
                        <a:extLst>
                          <a:ext uri="{FF2B5EF4-FFF2-40B4-BE49-F238E27FC236}">
                            <a16:creationId xmlns:a16="http://schemas.microsoft.com/office/drawing/2014/main" id="{EB6FC0A8-D79A-1EC7-6605-D72B3445A6B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0" name="Rectangle 429">
                        <a:extLst>
                          <a:ext uri="{FF2B5EF4-FFF2-40B4-BE49-F238E27FC236}">
                            <a16:creationId xmlns:a16="http://schemas.microsoft.com/office/drawing/2014/main" id="{62D11ACD-94A3-17C0-E416-447605EBE02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97" name="Group 396">
                  <a:extLst>
                    <a:ext uri="{FF2B5EF4-FFF2-40B4-BE49-F238E27FC236}">
                      <a16:creationId xmlns:a16="http://schemas.microsoft.com/office/drawing/2014/main" id="{5FBB6388-B4A5-97A9-B680-3B0C3CEC0DAF}"/>
                    </a:ext>
                  </a:extLst>
                </p:cNvPr>
                <p:cNvGrpSpPr/>
                <p:nvPr/>
              </p:nvGrpSpPr>
              <p:grpSpPr>
                <a:xfrm>
                  <a:off x="1036320" y="2725432"/>
                  <a:ext cx="1905000" cy="486796"/>
                  <a:chOff x="1036320" y="2239962"/>
                  <a:chExt cx="1905000" cy="486796"/>
                </a:xfrm>
                <a:grpFill/>
              </p:grpSpPr>
              <p:grpSp>
                <p:nvGrpSpPr>
                  <p:cNvPr id="398" name="Group 397">
                    <a:extLst>
                      <a:ext uri="{FF2B5EF4-FFF2-40B4-BE49-F238E27FC236}">
                        <a16:creationId xmlns:a16="http://schemas.microsoft.com/office/drawing/2014/main" id="{B4B54CC0-3B41-E0A8-B059-C24670DD8937}"/>
                      </a:ext>
                    </a:extLst>
                  </p:cNvPr>
                  <p:cNvGrpSpPr/>
                  <p:nvPr/>
                </p:nvGrpSpPr>
                <p:grpSpPr>
                  <a:xfrm>
                    <a:off x="1036320" y="2239962"/>
                    <a:ext cx="1905000" cy="244158"/>
                    <a:chOff x="1036320" y="2239962"/>
                    <a:chExt cx="2194560" cy="274638"/>
                  </a:xfrm>
                  <a:grpFill/>
                </p:grpSpPr>
                <p:grpSp>
                  <p:nvGrpSpPr>
                    <p:cNvPr id="410" name="Group 409">
                      <a:extLst>
                        <a:ext uri="{FF2B5EF4-FFF2-40B4-BE49-F238E27FC236}">
                          <a16:creationId xmlns:a16="http://schemas.microsoft.com/office/drawing/2014/main" id="{BA1E31A9-194B-D72A-3C8E-A5B73CE03CFF}"/>
                        </a:ext>
                      </a:extLst>
                    </p:cNvPr>
                    <p:cNvGrpSpPr/>
                    <p:nvPr/>
                  </p:nvGrpSpPr>
                  <p:grpSpPr>
                    <a:xfrm>
                      <a:off x="1036320" y="2240280"/>
                      <a:ext cx="1097280" cy="274320"/>
                      <a:chOff x="1036320" y="2240280"/>
                      <a:chExt cx="1097280" cy="274320"/>
                    </a:xfrm>
                    <a:grpFill/>
                  </p:grpSpPr>
                  <p:sp>
                    <p:nvSpPr>
                      <p:cNvPr id="416" name="Rectangle 415">
                        <a:extLst>
                          <a:ext uri="{FF2B5EF4-FFF2-40B4-BE49-F238E27FC236}">
                            <a16:creationId xmlns:a16="http://schemas.microsoft.com/office/drawing/2014/main" id="{7A38EF04-2B26-B028-768B-FB997689067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7" name="Rectangle 416">
                        <a:extLst>
                          <a:ext uri="{FF2B5EF4-FFF2-40B4-BE49-F238E27FC236}">
                            <a16:creationId xmlns:a16="http://schemas.microsoft.com/office/drawing/2014/main" id="{C0202A17-C9C2-C60B-21DE-E1093BA460F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8" name="Rectangle 417">
                        <a:extLst>
                          <a:ext uri="{FF2B5EF4-FFF2-40B4-BE49-F238E27FC236}">
                            <a16:creationId xmlns:a16="http://schemas.microsoft.com/office/drawing/2014/main" id="{E16FA784-6368-51BD-700C-404B86CB990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9" name="Rectangle 418">
                        <a:extLst>
                          <a:ext uri="{FF2B5EF4-FFF2-40B4-BE49-F238E27FC236}">
                            <a16:creationId xmlns:a16="http://schemas.microsoft.com/office/drawing/2014/main" id="{78D46677-16B1-9186-943A-6476A2E19260}"/>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11" name="Group 410">
                      <a:extLst>
                        <a:ext uri="{FF2B5EF4-FFF2-40B4-BE49-F238E27FC236}">
                          <a16:creationId xmlns:a16="http://schemas.microsoft.com/office/drawing/2014/main" id="{D2D5D014-F0EE-4873-797B-D00B205AAF5B}"/>
                        </a:ext>
                      </a:extLst>
                    </p:cNvPr>
                    <p:cNvGrpSpPr/>
                    <p:nvPr/>
                  </p:nvGrpSpPr>
                  <p:grpSpPr>
                    <a:xfrm>
                      <a:off x="2133600" y="2239962"/>
                      <a:ext cx="1097280" cy="274320"/>
                      <a:chOff x="1036320" y="2240280"/>
                      <a:chExt cx="1097280" cy="274320"/>
                    </a:xfrm>
                    <a:grpFill/>
                  </p:grpSpPr>
                  <p:sp>
                    <p:nvSpPr>
                      <p:cNvPr id="412" name="Rectangle 411">
                        <a:extLst>
                          <a:ext uri="{FF2B5EF4-FFF2-40B4-BE49-F238E27FC236}">
                            <a16:creationId xmlns:a16="http://schemas.microsoft.com/office/drawing/2014/main" id="{A8D23991-1340-D501-D789-B45850E91FD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3" name="Rectangle 412">
                        <a:extLst>
                          <a:ext uri="{FF2B5EF4-FFF2-40B4-BE49-F238E27FC236}">
                            <a16:creationId xmlns:a16="http://schemas.microsoft.com/office/drawing/2014/main" id="{B1115BE4-4A9F-A23A-6C9D-BDAF08ED2B3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4" name="Rectangle 413">
                        <a:extLst>
                          <a:ext uri="{FF2B5EF4-FFF2-40B4-BE49-F238E27FC236}">
                            <a16:creationId xmlns:a16="http://schemas.microsoft.com/office/drawing/2014/main" id="{30BDDA07-5ECB-70B7-7C28-FA975766137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5" name="Rectangle 414">
                        <a:extLst>
                          <a:ext uri="{FF2B5EF4-FFF2-40B4-BE49-F238E27FC236}">
                            <a16:creationId xmlns:a16="http://schemas.microsoft.com/office/drawing/2014/main" id="{E03D5712-0C51-26AE-0812-FB617250EFF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99" name="Group 398">
                    <a:extLst>
                      <a:ext uri="{FF2B5EF4-FFF2-40B4-BE49-F238E27FC236}">
                        <a16:creationId xmlns:a16="http://schemas.microsoft.com/office/drawing/2014/main" id="{50549BAC-A645-5985-3356-00AD0F92211D}"/>
                      </a:ext>
                    </a:extLst>
                  </p:cNvPr>
                  <p:cNvGrpSpPr/>
                  <p:nvPr/>
                </p:nvGrpSpPr>
                <p:grpSpPr>
                  <a:xfrm>
                    <a:off x="1036320" y="2482600"/>
                    <a:ext cx="1905000" cy="244158"/>
                    <a:chOff x="1036320" y="2239962"/>
                    <a:chExt cx="2194560" cy="274638"/>
                  </a:xfrm>
                  <a:grpFill/>
                </p:grpSpPr>
                <p:grpSp>
                  <p:nvGrpSpPr>
                    <p:cNvPr id="400" name="Group 399">
                      <a:extLst>
                        <a:ext uri="{FF2B5EF4-FFF2-40B4-BE49-F238E27FC236}">
                          <a16:creationId xmlns:a16="http://schemas.microsoft.com/office/drawing/2014/main" id="{2274C89D-D35B-9969-86B1-2BC39BB64FCA}"/>
                        </a:ext>
                      </a:extLst>
                    </p:cNvPr>
                    <p:cNvGrpSpPr/>
                    <p:nvPr/>
                  </p:nvGrpSpPr>
                  <p:grpSpPr>
                    <a:xfrm>
                      <a:off x="1036320" y="2240280"/>
                      <a:ext cx="1097280" cy="274320"/>
                      <a:chOff x="1036320" y="2240280"/>
                      <a:chExt cx="1097280" cy="274320"/>
                    </a:xfrm>
                    <a:grpFill/>
                  </p:grpSpPr>
                  <p:sp>
                    <p:nvSpPr>
                      <p:cNvPr id="406" name="Rectangle 405">
                        <a:extLst>
                          <a:ext uri="{FF2B5EF4-FFF2-40B4-BE49-F238E27FC236}">
                            <a16:creationId xmlns:a16="http://schemas.microsoft.com/office/drawing/2014/main" id="{566D6E9F-4544-F8BA-DD0B-25DE1EC8FFC1}"/>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7" name="Rectangle 406">
                        <a:extLst>
                          <a:ext uri="{FF2B5EF4-FFF2-40B4-BE49-F238E27FC236}">
                            <a16:creationId xmlns:a16="http://schemas.microsoft.com/office/drawing/2014/main" id="{FCA70C7F-02F8-BEDE-793B-82705E440BA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8" name="Rectangle 407">
                        <a:extLst>
                          <a:ext uri="{FF2B5EF4-FFF2-40B4-BE49-F238E27FC236}">
                            <a16:creationId xmlns:a16="http://schemas.microsoft.com/office/drawing/2014/main" id="{31AD5ABF-B7F2-B797-DD09-8A3A5790E7C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9" name="Rectangle 408">
                        <a:extLst>
                          <a:ext uri="{FF2B5EF4-FFF2-40B4-BE49-F238E27FC236}">
                            <a16:creationId xmlns:a16="http://schemas.microsoft.com/office/drawing/2014/main" id="{FDF4C01D-82F9-5E53-3138-6C4EEDD244F6}"/>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01" name="Group 400">
                      <a:extLst>
                        <a:ext uri="{FF2B5EF4-FFF2-40B4-BE49-F238E27FC236}">
                          <a16:creationId xmlns:a16="http://schemas.microsoft.com/office/drawing/2014/main" id="{F2838B33-BF5E-BA39-7235-F85F9F1F8C28}"/>
                        </a:ext>
                      </a:extLst>
                    </p:cNvPr>
                    <p:cNvGrpSpPr/>
                    <p:nvPr/>
                  </p:nvGrpSpPr>
                  <p:grpSpPr>
                    <a:xfrm>
                      <a:off x="2133600" y="2239962"/>
                      <a:ext cx="1097280" cy="274320"/>
                      <a:chOff x="1036320" y="2240280"/>
                      <a:chExt cx="1097280" cy="274320"/>
                    </a:xfrm>
                    <a:grpFill/>
                  </p:grpSpPr>
                  <p:sp>
                    <p:nvSpPr>
                      <p:cNvPr id="402" name="Rectangle 401">
                        <a:extLst>
                          <a:ext uri="{FF2B5EF4-FFF2-40B4-BE49-F238E27FC236}">
                            <a16:creationId xmlns:a16="http://schemas.microsoft.com/office/drawing/2014/main" id="{B88C125E-268E-A324-A7BB-F687AE60C66E}"/>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3" name="Rectangle 402">
                        <a:extLst>
                          <a:ext uri="{FF2B5EF4-FFF2-40B4-BE49-F238E27FC236}">
                            <a16:creationId xmlns:a16="http://schemas.microsoft.com/office/drawing/2014/main" id="{7BE5DF4E-E085-76DD-1F75-FDBFF1753EC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4" name="Rectangle 403">
                        <a:extLst>
                          <a:ext uri="{FF2B5EF4-FFF2-40B4-BE49-F238E27FC236}">
                            <a16:creationId xmlns:a16="http://schemas.microsoft.com/office/drawing/2014/main" id="{EE36FFF8-D01F-FB74-1094-D7BEE2CF32FE}"/>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5" name="Rectangle 404">
                        <a:extLst>
                          <a:ext uri="{FF2B5EF4-FFF2-40B4-BE49-F238E27FC236}">
                            <a16:creationId xmlns:a16="http://schemas.microsoft.com/office/drawing/2014/main" id="{7A06186B-564C-7790-94D0-28E4EC95A04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389" name="Straight Connector 388">
              <a:extLst>
                <a:ext uri="{FF2B5EF4-FFF2-40B4-BE49-F238E27FC236}">
                  <a16:creationId xmlns:a16="http://schemas.microsoft.com/office/drawing/2014/main" id="{4C87538E-AEB4-EFE6-CE3C-ED1B4EEDE6CB}"/>
                </a:ext>
              </a:extLst>
            </p:cNvPr>
            <p:cNvCxnSpPr>
              <a:cxnSpLocks/>
            </p:cNvCxnSpPr>
            <p:nvPr/>
          </p:nvCxnSpPr>
          <p:spPr>
            <a:xfrm>
              <a:off x="6192081" y="2738963"/>
              <a:ext cx="2052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0" name="Group 389">
              <a:extLst>
                <a:ext uri="{FF2B5EF4-FFF2-40B4-BE49-F238E27FC236}">
                  <a16:creationId xmlns:a16="http://schemas.microsoft.com/office/drawing/2014/main" id="{8F6BC906-5985-FA40-F774-721736B7A39D}"/>
                </a:ext>
              </a:extLst>
            </p:cNvPr>
            <p:cNvGrpSpPr/>
            <p:nvPr/>
          </p:nvGrpSpPr>
          <p:grpSpPr>
            <a:xfrm>
              <a:off x="6192080" y="2921675"/>
              <a:ext cx="2052001" cy="190507"/>
              <a:chOff x="6192080" y="2921675"/>
              <a:chExt cx="2052001" cy="190507"/>
            </a:xfrm>
          </p:grpSpPr>
          <p:cxnSp>
            <p:nvCxnSpPr>
              <p:cNvPr id="391" name="Straight Connector 390">
                <a:extLst>
                  <a:ext uri="{FF2B5EF4-FFF2-40B4-BE49-F238E27FC236}">
                    <a16:creationId xmlns:a16="http://schemas.microsoft.com/office/drawing/2014/main" id="{A8039DAC-9B7D-0FEF-2FA6-15EADDAC18DD}"/>
                  </a:ext>
                </a:extLst>
              </p:cNvPr>
              <p:cNvCxnSpPr>
                <a:cxnSpLocks/>
              </p:cNvCxnSpPr>
              <p:nvPr/>
            </p:nvCxnSpPr>
            <p:spPr>
              <a:xfrm flipV="1">
                <a:off x="6192080" y="3104612"/>
                <a:ext cx="1440000" cy="75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F3D71B7D-329E-A333-50C9-E804393D90FF}"/>
                  </a:ext>
                </a:extLst>
              </p:cNvPr>
              <p:cNvCxnSpPr>
                <a:cxnSpLocks/>
              </p:cNvCxnSpPr>
              <p:nvPr/>
            </p:nvCxnSpPr>
            <p:spPr>
              <a:xfrm>
                <a:off x="7632081" y="2922314"/>
                <a:ext cx="612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BF1C4B7E-D1C6-4F71-1DCD-7B92966A87F5}"/>
                  </a:ext>
                </a:extLst>
              </p:cNvPr>
              <p:cNvCxnSpPr>
                <a:cxnSpLocks/>
              </p:cNvCxnSpPr>
              <p:nvPr/>
            </p:nvCxnSpPr>
            <p:spPr>
              <a:xfrm>
                <a:off x="7641355" y="2921675"/>
                <a:ext cx="0" cy="190507"/>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764" name="TextBox 763">
            <a:extLst>
              <a:ext uri="{FF2B5EF4-FFF2-40B4-BE49-F238E27FC236}">
                <a16:creationId xmlns:a16="http://schemas.microsoft.com/office/drawing/2014/main" id="{E425DD8F-0BEA-DF09-2163-A89A96423DDA}"/>
              </a:ext>
            </a:extLst>
          </p:cNvPr>
          <p:cNvSpPr txBox="1"/>
          <p:nvPr/>
        </p:nvSpPr>
        <p:spPr>
          <a:xfrm>
            <a:off x="7652108" y="3022994"/>
            <a:ext cx="926857" cy="369332"/>
          </a:xfrm>
          <a:prstGeom prst="rect">
            <a:avLst/>
          </a:prstGeom>
          <a:noFill/>
        </p:spPr>
        <p:txBody>
          <a:bodyPr wrap="none" rtlCol="0">
            <a:spAutoFit/>
          </a:bodyPr>
          <a:lstStyle/>
          <a:p>
            <a:pPr>
              <a:lnSpc>
                <a:spcPct val="90000"/>
              </a:lnSpc>
            </a:pPr>
            <a:r>
              <a:rPr lang="en-GR" sz="2000" dirty="0">
                <a:solidFill>
                  <a:schemeClr val="accent4"/>
                </a:solidFill>
                <a:latin typeface="Trebuchet MS" panose="020B0703020202090204" pitchFamily="34" charset="0"/>
              </a:rPr>
              <a:t>Core 1</a:t>
            </a:r>
          </a:p>
        </p:txBody>
      </p:sp>
      <p:sp>
        <p:nvSpPr>
          <p:cNvPr id="765" name="TextBox 764">
            <a:extLst>
              <a:ext uri="{FF2B5EF4-FFF2-40B4-BE49-F238E27FC236}">
                <a16:creationId xmlns:a16="http://schemas.microsoft.com/office/drawing/2014/main" id="{29D5AB66-3F1E-79F4-3CC8-16AAF14C3B91}"/>
              </a:ext>
            </a:extLst>
          </p:cNvPr>
          <p:cNvSpPr txBox="1"/>
          <p:nvPr/>
        </p:nvSpPr>
        <p:spPr>
          <a:xfrm>
            <a:off x="7652107" y="3354789"/>
            <a:ext cx="926857" cy="369332"/>
          </a:xfrm>
          <a:prstGeom prst="rect">
            <a:avLst/>
          </a:prstGeom>
          <a:noFill/>
        </p:spPr>
        <p:txBody>
          <a:bodyPr wrap="none" rtlCol="0">
            <a:spAutoFit/>
          </a:bodyPr>
          <a:lstStyle/>
          <a:p>
            <a:pPr>
              <a:lnSpc>
                <a:spcPct val="90000"/>
              </a:lnSpc>
            </a:pPr>
            <a:r>
              <a:rPr lang="en-GR" sz="2000" dirty="0">
                <a:solidFill>
                  <a:schemeClr val="accent6">
                    <a:lumMod val="75000"/>
                  </a:schemeClr>
                </a:solidFill>
                <a:latin typeface="Trebuchet MS" panose="020B0703020202090204" pitchFamily="34" charset="0"/>
              </a:rPr>
              <a:t>Core 2</a:t>
            </a:r>
          </a:p>
        </p:txBody>
      </p:sp>
      <p:sp>
        <p:nvSpPr>
          <p:cNvPr id="766" name="TextBox 765">
            <a:extLst>
              <a:ext uri="{FF2B5EF4-FFF2-40B4-BE49-F238E27FC236}">
                <a16:creationId xmlns:a16="http://schemas.microsoft.com/office/drawing/2014/main" id="{54E264D0-D832-E054-4D34-27217D644A11}"/>
              </a:ext>
            </a:extLst>
          </p:cNvPr>
          <p:cNvSpPr txBox="1"/>
          <p:nvPr/>
        </p:nvSpPr>
        <p:spPr>
          <a:xfrm>
            <a:off x="7652106" y="3944542"/>
            <a:ext cx="926857"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3</a:t>
            </a:r>
          </a:p>
        </p:txBody>
      </p:sp>
      <p:sp>
        <p:nvSpPr>
          <p:cNvPr id="767" name="Rounded Rectangle 766">
            <a:extLst>
              <a:ext uri="{FF2B5EF4-FFF2-40B4-BE49-F238E27FC236}">
                <a16:creationId xmlns:a16="http://schemas.microsoft.com/office/drawing/2014/main" id="{E399DBA6-3F55-8752-65D8-2707E16A83AC}"/>
              </a:ext>
            </a:extLst>
          </p:cNvPr>
          <p:cNvSpPr/>
          <p:nvPr/>
        </p:nvSpPr>
        <p:spPr>
          <a:xfrm rot="5400000">
            <a:off x="2050736" y="2509143"/>
            <a:ext cx="567840" cy="2213996"/>
          </a:xfrm>
          <a:prstGeom prst="roundRect">
            <a:avLst/>
          </a:prstGeom>
          <a:noFill/>
          <a:ln w="3810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68" name="TextBox 767">
            <a:extLst>
              <a:ext uri="{FF2B5EF4-FFF2-40B4-BE49-F238E27FC236}">
                <a16:creationId xmlns:a16="http://schemas.microsoft.com/office/drawing/2014/main" id="{C4F640E9-4E5C-DE1E-223D-EB6FC2E03DA7}"/>
              </a:ext>
            </a:extLst>
          </p:cNvPr>
          <p:cNvSpPr txBox="1"/>
          <p:nvPr/>
        </p:nvSpPr>
        <p:spPr>
          <a:xfrm>
            <a:off x="255082" y="2692828"/>
            <a:ext cx="1314784" cy="590931"/>
          </a:xfrm>
          <a:prstGeom prst="rect">
            <a:avLst/>
          </a:prstGeom>
          <a:noFill/>
          <a:ln>
            <a:noFill/>
          </a:ln>
        </p:spPr>
        <p:txBody>
          <a:bodyPr wrap="none" rtlCol="0">
            <a:spAutoFit/>
          </a:bodyPr>
          <a:lstStyle/>
          <a:p>
            <a:pPr>
              <a:lnSpc>
                <a:spcPct val="90000"/>
              </a:lnSpc>
            </a:pPr>
            <a:r>
              <a:rPr lang="en-GB" dirty="0">
                <a:solidFill>
                  <a:schemeClr val="accent2"/>
                </a:solidFill>
                <a:latin typeface="Trebuchet MS" panose="020B0703020202090204" pitchFamily="34" charset="0"/>
              </a:rPr>
              <a:t>block-row-</a:t>
            </a:r>
          </a:p>
          <a:p>
            <a:pPr>
              <a:lnSpc>
                <a:spcPct val="90000"/>
              </a:lnSpc>
            </a:pPr>
            <a:r>
              <a:rPr lang="en-GB" dirty="0">
                <a:solidFill>
                  <a:schemeClr val="accent2"/>
                </a:solidFill>
                <a:latin typeface="Trebuchet MS" panose="020B0703020202090204" pitchFamily="34" charset="0"/>
              </a:rPr>
              <a:t>granularity</a:t>
            </a:r>
            <a:endParaRPr lang="en-GR" dirty="0">
              <a:solidFill>
                <a:schemeClr val="accent2"/>
              </a:solidFill>
              <a:latin typeface="Trebuchet MS" panose="020B0703020202090204" pitchFamily="34" charset="0"/>
            </a:endParaRPr>
          </a:p>
        </p:txBody>
      </p:sp>
      <p:sp>
        <p:nvSpPr>
          <p:cNvPr id="769" name="Rounded Rectangle 768">
            <a:extLst>
              <a:ext uri="{FF2B5EF4-FFF2-40B4-BE49-F238E27FC236}">
                <a16:creationId xmlns:a16="http://schemas.microsoft.com/office/drawing/2014/main" id="{D040D873-23F4-2AE9-7C98-8335F9A16CAF}"/>
              </a:ext>
            </a:extLst>
          </p:cNvPr>
          <p:cNvSpPr/>
          <p:nvPr/>
        </p:nvSpPr>
        <p:spPr>
          <a:xfrm rot="5400000">
            <a:off x="6240613" y="2509143"/>
            <a:ext cx="567840" cy="2213996"/>
          </a:xfrm>
          <a:prstGeom prst="roundRect">
            <a:avLst/>
          </a:prstGeom>
          <a:noFill/>
          <a:ln w="38100">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770" name="TextBox 769">
            <a:extLst>
              <a:ext uri="{FF2B5EF4-FFF2-40B4-BE49-F238E27FC236}">
                <a16:creationId xmlns:a16="http://schemas.microsoft.com/office/drawing/2014/main" id="{0A7D43F1-F1D7-C01A-9442-D58D12AD6681}"/>
              </a:ext>
            </a:extLst>
          </p:cNvPr>
          <p:cNvSpPr txBox="1"/>
          <p:nvPr/>
        </p:nvSpPr>
        <p:spPr>
          <a:xfrm>
            <a:off x="4453657" y="2710411"/>
            <a:ext cx="1314784" cy="590931"/>
          </a:xfrm>
          <a:prstGeom prst="rect">
            <a:avLst/>
          </a:prstGeom>
          <a:noFill/>
          <a:ln>
            <a:noFill/>
          </a:ln>
        </p:spPr>
        <p:txBody>
          <a:bodyPr wrap="none" rtlCol="0">
            <a:spAutoFit/>
          </a:bodyPr>
          <a:lstStyle/>
          <a:p>
            <a:pPr>
              <a:lnSpc>
                <a:spcPct val="90000"/>
              </a:lnSpc>
            </a:pPr>
            <a:r>
              <a:rPr lang="en-GB" dirty="0">
                <a:solidFill>
                  <a:schemeClr val="accent4"/>
                </a:solidFill>
                <a:latin typeface="Trebuchet MS" panose="020B0703020202090204" pitchFamily="34" charset="0"/>
              </a:rPr>
              <a:t>block-</a:t>
            </a:r>
          </a:p>
          <a:p>
            <a:pPr>
              <a:lnSpc>
                <a:spcPct val="90000"/>
              </a:lnSpc>
            </a:pPr>
            <a:r>
              <a:rPr lang="en-GB" dirty="0">
                <a:solidFill>
                  <a:schemeClr val="accent4"/>
                </a:solidFill>
                <a:latin typeface="Trebuchet MS" panose="020B0703020202090204" pitchFamily="34" charset="0"/>
              </a:rPr>
              <a:t>granularity</a:t>
            </a:r>
            <a:endParaRPr lang="en-GR" dirty="0">
              <a:solidFill>
                <a:schemeClr val="accent4"/>
              </a:solidFill>
              <a:latin typeface="Trebuchet MS" panose="020B0703020202090204" pitchFamily="34" charset="0"/>
            </a:endParaRPr>
          </a:p>
        </p:txBody>
      </p:sp>
    </p:spTree>
    <p:extLst>
      <p:ext uri="{BB962C8B-B14F-4D97-AF65-F5344CB8AC3E}">
        <p14:creationId xmlns:p14="http://schemas.microsoft.com/office/powerpoint/2010/main" val="1800769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18</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2D Partitioning Technique</a:t>
            </a:r>
          </a:p>
        </p:txBody>
      </p:sp>
      <p:sp>
        <p:nvSpPr>
          <p:cNvPr id="260" name="TextBox 259">
            <a:extLst>
              <a:ext uri="{FF2B5EF4-FFF2-40B4-BE49-F238E27FC236}">
                <a16:creationId xmlns:a16="http://schemas.microsoft.com/office/drawing/2014/main" id="{7A03311C-58E0-E623-F080-A9036AE71538}"/>
              </a:ext>
            </a:extLst>
          </p:cNvPr>
          <p:cNvSpPr txBox="1"/>
          <p:nvPr/>
        </p:nvSpPr>
        <p:spPr>
          <a:xfrm>
            <a:off x="199295" y="1136263"/>
            <a:ext cx="2723797" cy="356893"/>
          </a:xfrm>
          <a:prstGeom prst="rect">
            <a:avLst/>
          </a:prstGeom>
          <a:noFill/>
        </p:spPr>
        <p:txBody>
          <a:bodyPr wrap="square" rtlCol="0">
            <a:spAutoFit/>
          </a:bodyPr>
          <a:lstStyle/>
          <a:p>
            <a:pPr algn="ctr">
              <a:lnSpc>
                <a:spcPct val="70000"/>
              </a:lnSpc>
            </a:pPr>
            <a:r>
              <a:rPr lang="en-US" sz="2400" dirty="0">
                <a:solidFill>
                  <a:schemeClr val="accent5"/>
                </a:solidFill>
                <a:latin typeface="Trebuchet MS" panose="020B0703020202090204" pitchFamily="34" charset="0"/>
              </a:rPr>
              <a:t>Equally-Sized Tiles</a:t>
            </a:r>
            <a:endParaRPr lang="en-GR" sz="2400" dirty="0">
              <a:solidFill>
                <a:schemeClr val="accent5"/>
              </a:solidFill>
              <a:latin typeface="Trebuchet MS" panose="020B0703020202090204" pitchFamily="34" charset="0"/>
            </a:endParaRPr>
          </a:p>
        </p:txBody>
      </p:sp>
      <p:grpSp>
        <p:nvGrpSpPr>
          <p:cNvPr id="261" name="Group 260">
            <a:extLst>
              <a:ext uri="{FF2B5EF4-FFF2-40B4-BE49-F238E27FC236}">
                <a16:creationId xmlns:a16="http://schemas.microsoft.com/office/drawing/2014/main" id="{44E36F44-F42A-0C66-236A-811E7221C934}"/>
              </a:ext>
            </a:extLst>
          </p:cNvPr>
          <p:cNvGrpSpPr/>
          <p:nvPr/>
        </p:nvGrpSpPr>
        <p:grpSpPr>
          <a:xfrm>
            <a:off x="264713" y="1644904"/>
            <a:ext cx="2951613" cy="3765219"/>
            <a:chOff x="189557" y="907297"/>
            <a:chExt cx="2951613" cy="3765219"/>
          </a:xfrm>
        </p:grpSpPr>
        <p:sp>
          <p:nvSpPr>
            <p:cNvPr id="262" name="TextBox 261">
              <a:extLst>
                <a:ext uri="{FF2B5EF4-FFF2-40B4-BE49-F238E27FC236}">
                  <a16:creationId xmlns:a16="http://schemas.microsoft.com/office/drawing/2014/main" id="{D09B3446-55FE-AA31-12CF-45EF8A3A8713}"/>
                </a:ext>
              </a:extLst>
            </p:cNvPr>
            <p:cNvSpPr txBox="1"/>
            <p:nvPr/>
          </p:nvSpPr>
          <p:spPr>
            <a:xfrm>
              <a:off x="2167979" y="3964630"/>
              <a:ext cx="973191" cy="707886"/>
            </a:xfrm>
            <a:prstGeom prst="rect">
              <a:avLst/>
            </a:prstGeom>
            <a:noFill/>
          </p:spPr>
          <p:txBody>
            <a:bodyPr wrap="square" rtlCol="0">
              <a:spAutoFit/>
            </a:bodyPr>
            <a:lstStyle/>
            <a:p>
              <a:r>
                <a:rPr lang="en-GB" sz="2000" dirty="0">
                  <a:solidFill>
                    <a:schemeClr val="accent5"/>
                  </a:solidFill>
                  <a:latin typeface="Trebuchet MS" panose="020B0703020202090204" pitchFamily="34" charset="0"/>
                </a:rPr>
                <a:t>o</a:t>
              </a:r>
              <a:r>
                <a:rPr lang="en-GR" sz="2000" dirty="0">
                  <a:solidFill>
                    <a:schemeClr val="accent5"/>
                  </a:solidFill>
                  <a:latin typeface="Trebuchet MS" panose="020B0703020202090204" pitchFamily="34" charset="0"/>
                </a:rPr>
                <a:t>utput vector</a:t>
              </a:r>
            </a:p>
          </p:txBody>
        </p:sp>
        <p:grpSp>
          <p:nvGrpSpPr>
            <p:cNvPr id="263" name="Group 262">
              <a:extLst>
                <a:ext uri="{FF2B5EF4-FFF2-40B4-BE49-F238E27FC236}">
                  <a16:creationId xmlns:a16="http://schemas.microsoft.com/office/drawing/2014/main" id="{7F55E91B-A4C6-5EEF-3F20-4880D4FDC3AD}"/>
                </a:ext>
              </a:extLst>
            </p:cNvPr>
            <p:cNvGrpSpPr/>
            <p:nvPr/>
          </p:nvGrpSpPr>
          <p:grpSpPr>
            <a:xfrm>
              <a:off x="189557" y="907297"/>
              <a:ext cx="2726124" cy="3068867"/>
              <a:chOff x="189557" y="907297"/>
              <a:chExt cx="2726124" cy="3068867"/>
            </a:xfrm>
          </p:grpSpPr>
          <p:grpSp>
            <p:nvGrpSpPr>
              <p:cNvPr id="264" name="Group 263">
                <a:extLst>
                  <a:ext uri="{FF2B5EF4-FFF2-40B4-BE49-F238E27FC236}">
                    <a16:creationId xmlns:a16="http://schemas.microsoft.com/office/drawing/2014/main" id="{63800DBB-7A1B-48F8-7C4C-6249DBAB46D1}"/>
                  </a:ext>
                </a:extLst>
              </p:cNvPr>
              <p:cNvGrpSpPr/>
              <p:nvPr/>
            </p:nvGrpSpPr>
            <p:grpSpPr>
              <a:xfrm>
                <a:off x="189557" y="1203422"/>
                <a:ext cx="2726124" cy="2772742"/>
                <a:chOff x="189557" y="1203422"/>
                <a:chExt cx="2726124" cy="2772742"/>
              </a:xfrm>
            </p:grpSpPr>
            <p:grpSp>
              <p:nvGrpSpPr>
                <p:cNvPr id="266" name="Group 265">
                  <a:extLst>
                    <a:ext uri="{FF2B5EF4-FFF2-40B4-BE49-F238E27FC236}">
                      <a16:creationId xmlns:a16="http://schemas.microsoft.com/office/drawing/2014/main" id="{B2A7FAD2-0FEB-3C8A-31C4-EEE280D62D40}"/>
                    </a:ext>
                  </a:extLst>
                </p:cNvPr>
                <p:cNvGrpSpPr/>
                <p:nvPr/>
              </p:nvGrpSpPr>
              <p:grpSpPr>
                <a:xfrm>
                  <a:off x="2225867" y="2009606"/>
                  <a:ext cx="689814" cy="1966558"/>
                  <a:chOff x="2225867" y="2009606"/>
                  <a:chExt cx="689814" cy="1966558"/>
                </a:xfrm>
              </p:grpSpPr>
              <p:grpSp>
                <p:nvGrpSpPr>
                  <p:cNvPr id="400" name="Group 399">
                    <a:extLst>
                      <a:ext uri="{FF2B5EF4-FFF2-40B4-BE49-F238E27FC236}">
                        <a16:creationId xmlns:a16="http://schemas.microsoft.com/office/drawing/2014/main" id="{F27B06A9-52F7-3A8C-65EE-6F29EDA45F3E}"/>
                      </a:ext>
                    </a:extLst>
                  </p:cNvPr>
                  <p:cNvGrpSpPr>
                    <a:grpSpLocks noChangeAspect="1"/>
                  </p:cNvGrpSpPr>
                  <p:nvPr/>
                </p:nvGrpSpPr>
                <p:grpSpPr>
                  <a:xfrm rot="5400000">
                    <a:off x="2337808" y="2335960"/>
                    <a:ext cx="901618" cy="248910"/>
                    <a:chOff x="687454" y="4672530"/>
                    <a:chExt cx="902179" cy="234000"/>
                  </a:xfrm>
                  <a:solidFill>
                    <a:schemeClr val="accent5">
                      <a:lumMod val="20000"/>
                      <a:lumOff val="80000"/>
                    </a:schemeClr>
                  </a:solidFill>
                </p:grpSpPr>
                <p:sp>
                  <p:nvSpPr>
                    <p:cNvPr id="417" name="Rectangle 416">
                      <a:extLst>
                        <a:ext uri="{FF2B5EF4-FFF2-40B4-BE49-F238E27FC236}">
                          <a16:creationId xmlns:a16="http://schemas.microsoft.com/office/drawing/2014/main" id="{82F628AE-7540-E889-F365-82831C6105AB}"/>
                        </a:ext>
                      </a:extLst>
                    </p:cNvPr>
                    <p:cNvSpPr/>
                    <p:nvPr/>
                  </p:nvSpPr>
                  <p:spPr>
                    <a:xfrm>
                      <a:off x="687454"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8" name="Rectangle 417">
                      <a:extLst>
                        <a:ext uri="{FF2B5EF4-FFF2-40B4-BE49-F238E27FC236}">
                          <a16:creationId xmlns:a16="http://schemas.microsoft.com/office/drawing/2014/main" id="{1AAC66BD-A00B-95AF-37C8-DD69C6F061D8}"/>
                        </a:ext>
                      </a:extLst>
                    </p:cNvPr>
                    <p:cNvSpPr/>
                    <p:nvPr/>
                  </p:nvSpPr>
                  <p:spPr>
                    <a:xfrm>
                      <a:off x="912580"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9" name="Rectangle 418">
                      <a:extLst>
                        <a:ext uri="{FF2B5EF4-FFF2-40B4-BE49-F238E27FC236}">
                          <a16:creationId xmlns:a16="http://schemas.microsoft.com/office/drawing/2014/main" id="{DD28DA69-BF10-A509-B93E-A467577D4B6B}"/>
                        </a:ext>
                      </a:extLst>
                    </p:cNvPr>
                    <p:cNvSpPr/>
                    <p:nvPr/>
                  </p:nvSpPr>
                  <p:spPr>
                    <a:xfrm>
                      <a:off x="1140340"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20" name="Rectangle 419">
                      <a:extLst>
                        <a:ext uri="{FF2B5EF4-FFF2-40B4-BE49-F238E27FC236}">
                          <a16:creationId xmlns:a16="http://schemas.microsoft.com/office/drawing/2014/main" id="{87EA6815-77E3-B5A1-47BA-2106176D47EF}"/>
                        </a:ext>
                      </a:extLst>
                    </p:cNvPr>
                    <p:cNvSpPr/>
                    <p:nvPr/>
                  </p:nvSpPr>
                  <p:spPr>
                    <a:xfrm>
                      <a:off x="1362833"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01" name="Group 400">
                    <a:extLst>
                      <a:ext uri="{FF2B5EF4-FFF2-40B4-BE49-F238E27FC236}">
                        <a16:creationId xmlns:a16="http://schemas.microsoft.com/office/drawing/2014/main" id="{B6FC361B-A08B-257F-542A-5AC964AEED91}"/>
                      </a:ext>
                    </a:extLst>
                  </p:cNvPr>
                  <p:cNvGrpSpPr>
                    <a:grpSpLocks noChangeAspect="1"/>
                  </p:cNvGrpSpPr>
                  <p:nvPr/>
                </p:nvGrpSpPr>
                <p:grpSpPr>
                  <a:xfrm rot="5400000">
                    <a:off x="1913593" y="2335961"/>
                    <a:ext cx="901618" cy="248910"/>
                    <a:chOff x="687454" y="4672530"/>
                    <a:chExt cx="902179" cy="234000"/>
                  </a:xfrm>
                  <a:solidFill>
                    <a:schemeClr val="accent5">
                      <a:lumMod val="20000"/>
                      <a:lumOff val="80000"/>
                    </a:schemeClr>
                  </a:solidFill>
                </p:grpSpPr>
                <p:sp>
                  <p:nvSpPr>
                    <p:cNvPr id="413" name="Rectangle 412">
                      <a:extLst>
                        <a:ext uri="{FF2B5EF4-FFF2-40B4-BE49-F238E27FC236}">
                          <a16:creationId xmlns:a16="http://schemas.microsoft.com/office/drawing/2014/main" id="{D689C6B5-5C03-622B-C270-565FD1883EA3}"/>
                        </a:ext>
                      </a:extLst>
                    </p:cNvPr>
                    <p:cNvSpPr/>
                    <p:nvPr/>
                  </p:nvSpPr>
                  <p:spPr>
                    <a:xfrm>
                      <a:off x="687454"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4" name="Rectangle 413">
                      <a:extLst>
                        <a:ext uri="{FF2B5EF4-FFF2-40B4-BE49-F238E27FC236}">
                          <a16:creationId xmlns:a16="http://schemas.microsoft.com/office/drawing/2014/main" id="{8177CB8A-78F6-4F53-9A35-5D164A2D8173}"/>
                        </a:ext>
                      </a:extLst>
                    </p:cNvPr>
                    <p:cNvSpPr/>
                    <p:nvPr/>
                  </p:nvSpPr>
                  <p:spPr>
                    <a:xfrm>
                      <a:off x="912580"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5" name="Rectangle 414">
                      <a:extLst>
                        <a:ext uri="{FF2B5EF4-FFF2-40B4-BE49-F238E27FC236}">
                          <a16:creationId xmlns:a16="http://schemas.microsoft.com/office/drawing/2014/main" id="{1E299670-F4C7-10DA-2556-FD9E08CD5A23}"/>
                        </a:ext>
                      </a:extLst>
                    </p:cNvPr>
                    <p:cNvSpPr/>
                    <p:nvPr/>
                  </p:nvSpPr>
                  <p:spPr>
                    <a:xfrm>
                      <a:off x="1140340"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6" name="Rectangle 415">
                      <a:extLst>
                        <a:ext uri="{FF2B5EF4-FFF2-40B4-BE49-F238E27FC236}">
                          <a16:creationId xmlns:a16="http://schemas.microsoft.com/office/drawing/2014/main" id="{863DB2B9-6208-C032-3566-CC5C3C7DE19C}"/>
                        </a:ext>
                      </a:extLst>
                    </p:cNvPr>
                    <p:cNvSpPr/>
                    <p:nvPr/>
                  </p:nvSpPr>
                  <p:spPr>
                    <a:xfrm>
                      <a:off x="1362833"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02" name="Group 401">
                    <a:extLst>
                      <a:ext uri="{FF2B5EF4-FFF2-40B4-BE49-F238E27FC236}">
                        <a16:creationId xmlns:a16="http://schemas.microsoft.com/office/drawing/2014/main" id="{41CDD096-3E12-4AA7-D679-B0EBC04FF1CD}"/>
                      </a:ext>
                    </a:extLst>
                  </p:cNvPr>
                  <p:cNvGrpSpPr>
                    <a:grpSpLocks noChangeAspect="1"/>
                  </p:cNvGrpSpPr>
                  <p:nvPr/>
                </p:nvGrpSpPr>
                <p:grpSpPr>
                  <a:xfrm rot="5400000">
                    <a:off x="2340417" y="3400900"/>
                    <a:ext cx="901618" cy="248910"/>
                    <a:chOff x="687454" y="4672530"/>
                    <a:chExt cx="902179" cy="234000"/>
                  </a:xfrm>
                  <a:solidFill>
                    <a:schemeClr val="accent5">
                      <a:lumMod val="20000"/>
                      <a:lumOff val="80000"/>
                    </a:schemeClr>
                  </a:solidFill>
                </p:grpSpPr>
                <p:sp>
                  <p:nvSpPr>
                    <p:cNvPr id="409" name="Rectangle 408">
                      <a:extLst>
                        <a:ext uri="{FF2B5EF4-FFF2-40B4-BE49-F238E27FC236}">
                          <a16:creationId xmlns:a16="http://schemas.microsoft.com/office/drawing/2014/main" id="{D21F4369-F478-074B-529D-5EB4A7D90C73}"/>
                        </a:ext>
                      </a:extLst>
                    </p:cNvPr>
                    <p:cNvSpPr/>
                    <p:nvPr/>
                  </p:nvSpPr>
                  <p:spPr>
                    <a:xfrm>
                      <a:off x="687454"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0" name="Rectangle 409">
                      <a:extLst>
                        <a:ext uri="{FF2B5EF4-FFF2-40B4-BE49-F238E27FC236}">
                          <a16:creationId xmlns:a16="http://schemas.microsoft.com/office/drawing/2014/main" id="{DFAB8D76-1C3B-0E60-D4B3-13BA64E3E3FD}"/>
                        </a:ext>
                      </a:extLst>
                    </p:cNvPr>
                    <p:cNvSpPr/>
                    <p:nvPr/>
                  </p:nvSpPr>
                  <p:spPr>
                    <a:xfrm>
                      <a:off x="912580"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1" name="Rectangle 410">
                      <a:extLst>
                        <a:ext uri="{FF2B5EF4-FFF2-40B4-BE49-F238E27FC236}">
                          <a16:creationId xmlns:a16="http://schemas.microsoft.com/office/drawing/2014/main" id="{8338261D-D3F8-1B52-40D9-FD67A984AEF6}"/>
                        </a:ext>
                      </a:extLst>
                    </p:cNvPr>
                    <p:cNvSpPr/>
                    <p:nvPr/>
                  </p:nvSpPr>
                  <p:spPr>
                    <a:xfrm>
                      <a:off x="1140340"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2" name="Rectangle 411">
                      <a:extLst>
                        <a:ext uri="{FF2B5EF4-FFF2-40B4-BE49-F238E27FC236}">
                          <a16:creationId xmlns:a16="http://schemas.microsoft.com/office/drawing/2014/main" id="{FFBF7B2C-5202-FB67-E9CE-67ECA825BBF0}"/>
                        </a:ext>
                      </a:extLst>
                    </p:cNvPr>
                    <p:cNvSpPr/>
                    <p:nvPr/>
                  </p:nvSpPr>
                  <p:spPr>
                    <a:xfrm>
                      <a:off x="1362833"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03" name="Group 402">
                    <a:extLst>
                      <a:ext uri="{FF2B5EF4-FFF2-40B4-BE49-F238E27FC236}">
                        <a16:creationId xmlns:a16="http://schemas.microsoft.com/office/drawing/2014/main" id="{0CD0D9DE-481E-1295-142E-C15BB04E6118}"/>
                      </a:ext>
                    </a:extLst>
                  </p:cNvPr>
                  <p:cNvGrpSpPr>
                    <a:grpSpLocks noChangeAspect="1"/>
                  </p:cNvGrpSpPr>
                  <p:nvPr/>
                </p:nvGrpSpPr>
                <p:grpSpPr>
                  <a:xfrm rot="5400000">
                    <a:off x="1899513" y="3400064"/>
                    <a:ext cx="901618" cy="248910"/>
                    <a:chOff x="687454" y="4672530"/>
                    <a:chExt cx="902179" cy="234000"/>
                  </a:xfrm>
                  <a:solidFill>
                    <a:schemeClr val="accent5">
                      <a:lumMod val="20000"/>
                      <a:lumOff val="80000"/>
                    </a:schemeClr>
                  </a:solidFill>
                </p:grpSpPr>
                <p:sp>
                  <p:nvSpPr>
                    <p:cNvPr id="405" name="Rectangle 404">
                      <a:extLst>
                        <a:ext uri="{FF2B5EF4-FFF2-40B4-BE49-F238E27FC236}">
                          <a16:creationId xmlns:a16="http://schemas.microsoft.com/office/drawing/2014/main" id="{3027EF27-E98B-C695-6073-7581820E5727}"/>
                        </a:ext>
                      </a:extLst>
                    </p:cNvPr>
                    <p:cNvSpPr/>
                    <p:nvPr/>
                  </p:nvSpPr>
                  <p:spPr>
                    <a:xfrm>
                      <a:off x="687454"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6" name="Rectangle 405">
                      <a:extLst>
                        <a:ext uri="{FF2B5EF4-FFF2-40B4-BE49-F238E27FC236}">
                          <a16:creationId xmlns:a16="http://schemas.microsoft.com/office/drawing/2014/main" id="{D7B72648-1AF5-33BD-0955-D9D906AF72CE}"/>
                        </a:ext>
                      </a:extLst>
                    </p:cNvPr>
                    <p:cNvSpPr/>
                    <p:nvPr/>
                  </p:nvSpPr>
                  <p:spPr>
                    <a:xfrm>
                      <a:off x="912580"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7" name="Rectangle 406">
                      <a:extLst>
                        <a:ext uri="{FF2B5EF4-FFF2-40B4-BE49-F238E27FC236}">
                          <a16:creationId xmlns:a16="http://schemas.microsoft.com/office/drawing/2014/main" id="{EDC0B404-42ED-ED6E-6F0C-8CA1C4D4388A}"/>
                        </a:ext>
                      </a:extLst>
                    </p:cNvPr>
                    <p:cNvSpPr/>
                    <p:nvPr/>
                  </p:nvSpPr>
                  <p:spPr>
                    <a:xfrm>
                      <a:off x="1140340"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8" name="Rectangle 407">
                      <a:extLst>
                        <a:ext uri="{FF2B5EF4-FFF2-40B4-BE49-F238E27FC236}">
                          <a16:creationId xmlns:a16="http://schemas.microsoft.com/office/drawing/2014/main" id="{D66C31C5-D5AC-CDA3-A8D5-09077277413A}"/>
                        </a:ext>
                      </a:extLst>
                    </p:cNvPr>
                    <p:cNvSpPr/>
                    <p:nvPr/>
                  </p:nvSpPr>
                  <p:spPr>
                    <a:xfrm>
                      <a:off x="1362833"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404" name="TextBox 403">
                    <a:extLst>
                      <a:ext uri="{FF2B5EF4-FFF2-40B4-BE49-F238E27FC236}">
                        <a16:creationId xmlns:a16="http://schemas.microsoft.com/office/drawing/2014/main" id="{54DF62CB-B0BB-CDF8-5AEE-27F98DB5C4E3}"/>
                      </a:ext>
                    </a:extLst>
                  </p:cNvPr>
                  <p:cNvSpPr txBox="1"/>
                  <p:nvPr/>
                </p:nvSpPr>
                <p:spPr>
                  <a:xfrm>
                    <a:off x="2378721" y="2700311"/>
                    <a:ext cx="240840" cy="523220"/>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grpSp>
            <p:grpSp>
              <p:nvGrpSpPr>
                <p:cNvPr id="267" name="Group 266">
                  <a:extLst>
                    <a:ext uri="{FF2B5EF4-FFF2-40B4-BE49-F238E27FC236}">
                      <a16:creationId xmlns:a16="http://schemas.microsoft.com/office/drawing/2014/main" id="{5DAD1486-4851-5A0C-2DAC-7B8C28045DAC}"/>
                    </a:ext>
                  </a:extLst>
                </p:cNvPr>
                <p:cNvGrpSpPr>
                  <a:grpSpLocks/>
                </p:cNvGrpSpPr>
                <p:nvPr/>
              </p:nvGrpSpPr>
              <p:grpSpPr>
                <a:xfrm>
                  <a:off x="195131" y="2013509"/>
                  <a:ext cx="1937172" cy="1928724"/>
                  <a:chOff x="5265790" y="4391455"/>
                  <a:chExt cx="2274276" cy="2048702"/>
                </a:xfrm>
              </p:grpSpPr>
              <p:grpSp>
                <p:nvGrpSpPr>
                  <p:cNvPr id="300" name="Group 299">
                    <a:extLst>
                      <a:ext uri="{FF2B5EF4-FFF2-40B4-BE49-F238E27FC236}">
                        <a16:creationId xmlns:a16="http://schemas.microsoft.com/office/drawing/2014/main" id="{17FBFD05-FB40-63C9-6DC9-872B77668ECE}"/>
                      </a:ext>
                    </a:extLst>
                  </p:cNvPr>
                  <p:cNvGrpSpPr>
                    <a:grpSpLocks noChangeAspect="1"/>
                  </p:cNvGrpSpPr>
                  <p:nvPr/>
                </p:nvGrpSpPr>
                <p:grpSpPr>
                  <a:xfrm>
                    <a:off x="5272066" y="4391455"/>
                    <a:ext cx="2268000" cy="2048702"/>
                    <a:chOff x="1036320" y="2239962"/>
                    <a:chExt cx="1905000" cy="1948528"/>
                  </a:xfrm>
                  <a:solidFill>
                    <a:schemeClr val="tx2">
                      <a:lumMod val="10000"/>
                      <a:lumOff val="90000"/>
                    </a:schemeClr>
                  </a:solidFill>
                </p:grpSpPr>
                <p:grpSp>
                  <p:nvGrpSpPr>
                    <p:cNvPr id="306" name="Group 305">
                      <a:extLst>
                        <a:ext uri="{FF2B5EF4-FFF2-40B4-BE49-F238E27FC236}">
                          <a16:creationId xmlns:a16="http://schemas.microsoft.com/office/drawing/2014/main" id="{12B1A8C8-2450-C48F-ACB0-664E41E18732}"/>
                        </a:ext>
                      </a:extLst>
                    </p:cNvPr>
                    <p:cNvGrpSpPr/>
                    <p:nvPr/>
                  </p:nvGrpSpPr>
                  <p:grpSpPr>
                    <a:xfrm>
                      <a:off x="1036320" y="2239962"/>
                      <a:ext cx="1905000" cy="972266"/>
                      <a:chOff x="1036320" y="2239962"/>
                      <a:chExt cx="1905000" cy="972266"/>
                    </a:xfrm>
                    <a:grpFill/>
                  </p:grpSpPr>
                  <p:grpSp>
                    <p:nvGrpSpPr>
                      <p:cNvPr id="354" name="Group 353">
                        <a:extLst>
                          <a:ext uri="{FF2B5EF4-FFF2-40B4-BE49-F238E27FC236}">
                            <a16:creationId xmlns:a16="http://schemas.microsoft.com/office/drawing/2014/main" id="{862D80C6-662B-9412-787A-C4FD50161433}"/>
                          </a:ext>
                        </a:extLst>
                      </p:cNvPr>
                      <p:cNvGrpSpPr/>
                      <p:nvPr/>
                    </p:nvGrpSpPr>
                    <p:grpSpPr>
                      <a:xfrm>
                        <a:off x="1036320" y="2239962"/>
                        <a:ext cx="1905000" cy="486796"/>
                        <a:chOff x="1036320" y="2239962"/>
                        <a:chExt cx="1905000" cy="486796"/>
                      </a:xfrm>
                      <a:grpFill/>
                    </p:grpSpPr>
                    <p:grpSp>
                      <p:nvGrpSpPr>
                        <p:cNvPr id="378" name="Group 377">
                          <a:extLst>
                            <a:ext uri="{FF2B5EF4-FFF2-40B4-BE49-F238E27FC236}">
                              <a16:creationId xmlns:a16="http://schemas.microsoft.com/office/drawing/2014/main" id="{4EF581B9-563D-3593-CD00-1F0240A02805}"/>
                            </a:ext>
                          </a:extLst>
                        </p:cNvPr>
                        <p:cNvGrpSpPr/>
                        <p:nvPr/>
                      </p:nvGrpSpPr>
                      <p:grpSpPr>
                        <a:xfrm>
                          <a:off x="1036320" y="2239962"/>
                          <a:ext cx="1905000" cy="244158"/>
                          <a:chOff x="1036320" y="2239962"/>
                          <a:chExt cx="2194560" cy="274638"/>
                        </a:xfrm>
                        <a:grpFill/>
                      </p:grpSpPr>
                      <p:grpSp>
                        <p:nvGrpSpPr>
                          <p:cNvPr id="390" name="Group 389">
                            <a:extLst>
                              <a:ext uri="{FF2B5EF4-FFF2-40B4-BE49-F238E27FC236}">
                                <a16:creationId xmlns:a16="http://schemas.microsoft.com/office/drawing/2014/main" id="{A7D4632C-BDD3-6FF1-2B37-F41A9DBC91D2}"/>
                              </a:ext>
                            </a:extLst>
                          </p:cNvPr>
                          <p:cNvGrpSpPr/>
                          <p:nvPr/>
                        </p:nvGrpSpPr>
                        <p:grpSpPr>
                          <a:xfrm>
                            <a:off x="1036320" y="2240280"/>
                            <a:ext cx="1097280" cy="274320"/>
                            <a:chOff x="1036320" y="2240280"/>
                            <a:chExt cx="1097280" cy="274320"/>
                          </a:xfrm>
                          <a:grpFill/>
                        </p:grpSpPr>
                        <p:sp>
                          <p:nvSpPr>
                            <p:cNvPr id="396" name="Rectangle 395">
                              <a:extLst>
                                <a:ext uri="{FF2B5EF4-FFF2-40B4-BE49-F238E27FC236}">
                                  <a16:creationId xmlns:a16="http://schemas.microsoft.com/office/drawing/2014/main" id="{FAB0DDDD-066B-405B-FDA9-52AD8FBAE97B}"/>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397" name="Rectangle 396">
                              <a:extLst>
                                <a:ext uri="{FF2B5EF4-FFF2-40B4-BE49-F238E27FC236}">
                                  <a16:creationId xmlns:a16="http://schemas.microsoft.com/office/drawing/2014/main" id="{6B486853-EB48-F161-59EB-06E8BB502AC8}"/>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8" name="Rectangle 397">
                              <a:extLst>
                                <a:ext uri="{FF2B5EF4-FFF2-40B4-BE49-F238E27FC236}">
                                  <a16:creationId xmlns:a16="http://schemas.microsoft.com/office/drawing/2014/main" id="{5E0EFD2A-E0CB-DEF1-9B77-F0DEE89B55ED}"/>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9" name="Rectangle 398">
                              <a:extLst>
                                <a:ext uri="{FF2B5EF4-FFF2-40B4-BE49-F238E27FC236}">
                                  <a16:creationId xmlns:a16="http://schemas.microsoft.com/office/drawing/2014/main" id="{216302FA-CBA1-FC08-1D7A-A11A141D222D}"/>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91" name="Group 390">
                            <a:extLst>
                              <a:ext uri="{FF2B5EF4-FFF2-40B4-BE49-F238E27FC236}">
                                <a16:creationId xmlns:a16="http://schemas.microsoft.com/office/drawing/2014/main" id="{9937BACA-5F74-6F81-6B27-44BA8291D271}"/>
                              </a:ext>
                            </a:extLst>
                          </p:cNvPr>
                          <p:cNvGrpSpPr/>
                          <p:nvPr/>
                        </p:nvGrpSpPr>
                        <p:grpSpPr>
                          <a:xfrm>
                            <a:off x="2133600" y="2239962"/>
                            <a:ext cx="1097280" cy="274320"/>
                            <a:chOff x="1036320" y="2240280"/>
                            <a:chExt cx="1097280" cy="274320"/>
                          </a:xfrm>
                          <a:grpFill/>
                        </p:grpSpPr>
                        <p:sp>
                          <p:nvSpPr>
                            <p:cNvPr id="392" name="Rectangle 391">
                              <a:extLst>
                                <a:ext uri="{FF2B5EF4-FFF2-40B4-BE49-F238E27FC236}">
                                  <a16:creationId xmlns:a16="http://schemas.microsoft.com/office/drawing/2014/main" id="{1DB96CC3-51B8-BF90-58AD-966E8DA1E607}"/>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3" name="Rectangle 392">
                              <a:extLst>
                                <a:ext uri="{FF2B5EF4-FFF2-40B4-BE49-F238E27FC236}">
                                  <a16:creationId xmlns:a16="http://schemas.microsoft.com/office/drawing/2014/main" id="{1D80EC4D-4A89-7B82-D1D0-C9FC00C8BE69}"/>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4" name="Rectangle 393">
                              <a:extLst>
                                <a:ext uri="{FF2B5EF4-FFF2-40B4-BE49-F238E27FC236}">
                                  <a16:creationId xmlns:a16="http://schemas.microsoft.com/office/drawing/2014/main" id="{E5295C83-7281-1FA6-7880-E3C063A7DE62}"/>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5" name="Rectangle 394">
                              <a:extLst>
                                <a:ext uri="{FF2B5EF4-FFF2-40B4-BE49-F238E27FC236}">
                                  <a16:creationId xmlns:a16="http://schemas.microsoft.com/office/drawing/2014/main" id="{C05B3CA6-FC6E-7A4F-731E-FE6730A49291}"/>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79" name="Group 378">
                          <a:extLst>
                            <a:ext uri="{FF2B5EF4-FFF2-40B4-BE49-F238E27FC236}">
                              <a16:creationId xmlns:a16="http://schemas.microsoft.com/office/drawing/2014/main" id="{E37B273E-D275-FC72-D69D-9C2F18522C29}"/>
                            </a:ext>
                          </a:extLst>
                        </p:cNvPr>
                        <p:cNvGrpSpPr/>
                        <p:nvPr/>
                      </p:nvGrpSpPr>
                      <p:grpSpPr>
                        <a:xfrm>
                          <a:off x="1036320" y="2482600"/>
                          <a:ext cx="1905000" cy="244158"/>
                          <a:chOff x="1036320" y="2239962"/>
                          <a:chExt cx="2194560" cy="274638"/>
                        </a:xfrm>
                        <a:grpFill/>
                      </p:grpSpPr>
                      <p:grpSp>
                        <p:nvGrpSpPr>
                          <p:cNvPr id="380" name="Group 379">
                            <a:extLst>
                              <a:ext uri="{FF2B5EF4-FFF2-40B4-BE49-F238E27FC236}">
                                <a16:creationId xmlns:a16="http://schemas.microsoft.com/office/drawing/2014/main" id="{3E476AAE-0B80-B411-BFBE-F9DA2B1AB177}"/>
                              </a:ext>
                            </a:extLst>
                          </p:cNvPr>
                          <p:cNvGrpSpPr/>
                          <p:nvPr/>
                        </p:nvGrpSpPr>
                        <p:grpSpPr>
                          <a:xfrm>
                            <a:off x="1036320" y="2240280"/>
                            <a:ext cx="1097280" cy="274320"/>
                            <a:chOff x="1036320" y="2240280"/>
                            <a:chExt cx="1097280" cy="274320"/>
                          </a:xfrm>
                          <a:grpFill/>
                        </p:grpSpPr>
                        <p:sp>
                          <p:nvSpPr>
                            <p:cNvPr id="386" name="Rectangle 385">
                              <a:extLst>
                                <a:ext uri="{FF2B5EF4-FFF2-40B4-BE49-F238E27FC236}">
                                  <a16:creationId xmlns:a16="http://schemas.microsoft.com/office/drawing/2014/main" id="{F26DC893-6FBA-308F-5743-D45B2475CC7E}"/>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7" name="Rectangle 386">
                              <a:extLst>
                                <a:ext uri="{FF2B5EF4-FFF2-40B4-BE49-F238E27FC236}">
                                  <a16:creationId xmlns:a16="http://schemas.microsoft.com/office/drawing/2014/main" id="{C671CA51-83BA-D6E0-C508-AA6C708C5414}"/>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8" name="Rectangle 387">
                              <a:extLst>
                                <a:ext uri="{FF2B5EF4-FFF2-40B4-BE49-F238E27FC236}">
                                  <a16:creationId xmlns:a16="http://schemas.microsoft.com/office/drawing/2014/main" id="{8A950326-2200-A8AC-BF98-BC186DC7F049}"/>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9" name="Rectangle 388">
                              <a:extLst>
                                <a:ext uri="{FF2B5EF4-FFF2-40B4-BE49-F238E27FC236}">
                                  <a16:creationId xmlns:a16="http://schemas.microsoft.com/office/drawing/2014/main" id="{B38A31C1-8BFB-B2BD-54C8-8807AF4E2EDE}"/>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81" name="Group 380">
                            <a:extLst>
                              <a:ext uri="{FF2B5EF4-FFF2-40B4-BE49-F238E27FC236}">
                                <a16:creationId xmlns:a16="http://schemas.microsoft.com/office/drawing/2014/main" id="{C764F262-E015-FDD3-F020-ABA2E5E46D6A}"/>
                              </a:ext>
                            </a:extLst>
                          </p:cNvPr>
                          <p:cNvGrpSpPr/>
                          <p:nvPr/>
                        </p:nvGrpSpPr>
                        <p:grpSpPr>
                          <a:xfrm>
                            <a:off x="2133600" y="2239962"/>
                            <a:ext cx="1097280" cy="274320"/>
                            <a:chOff x="1036320" y="2240280"/>
                            <a:chExt cx="1097280" cy="274320"/>
                          </a:xfrm>
                          <a:grpFill/>
                        </p:grpSpPr>
                        <p:sp>
                          <p:nvSpPr>
                            <p:cNvPr id="382" name="Rectangle 381">
                              <a:extLst>
                                <a:ext uri="{FF2B5EF4-FFF2-40B4-BE49-F238E27FC236}">
                                  <a16:creationId xmlns:a16="http://schemas.microsoft.com/office/drawing/2014/main" id="{806364DD-DBC4-23CD-E784-1088CF327413}"/>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3" name="Rectangle 382">
                              <a:extLst>
                                <a:ext uri="{FF2B5EF4-FFF2-40B4-BE49-F238E27FC236}">
                                  <a16:creationId xmlns:a16="http://schemas.microsoft.com/office/drawing/2014/main" id="{404C3BA7-E271-68D7-0CA5-BF65DC722362}"/>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4" name="Rectangle 383">
                              <a:extLst>
                                <a:ext uri="{FF2B5EF4-FFF2-40B4-BE49-F238E27FC236}">
                                  <a16:creationId xmlns:a16="http://schemas.microsoft.com/office/drawing/2014/main" id="{B53FC360-CA5E-5FDF-305C-704D015B73CE}"/>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5" name="Rectangle 384">
                              <a:extLst>
                                <a:ext uri="{FF2B5EF4-FFF2-40B4-BE49-F238E27FC236}">
                                  <a16:creationId xmlns:a16="http://schemas.microsoft.com/office/drawing/2014/main" id="{503B0B8A-D4FD-5154-A74B-957E7C763C3B}"/>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55" name="Group 354">
                        <a:extLst>
                          <a:ext uri="{FF2B5EF4-FFF2-40B4-BE49-F238E27FC236}">
                            <a16:creationId xmlns:a16="http://schemas.microsoft.com/office/drawing/2014/main" id="{0BDDA748-6E4E-6C65-E49B-77F58AF139CD}"/>
                          </a:ext>
                        </a:extLst>
                      </p:cNvPr>
                      <p:cNvGrpSpPr/>
                      <p:nvPr/>
                    </p:nvGrpSpPr>
                    <p:grpSpPr>
                      <a:xfrm>
                        <a:off x="1036320" y="2725432"/>
                        <a:ext cx="1905000" cy="486796"/>
                        <a:chOff x="1036320" y="2239962"/>
                        <a:chExt cx="1905000" cy="486796"/>
                      </a:xfrm>
                      <a:grpFill/>
                    </p:grpSpPr>
                    <p:grpSp>
                      <p:nvGrpSpPr>
                        <p:cNvPr id="356" name="Group 355">
                          <a:extLst>
                            <a:ext uri="{FF2B5EF4-FFF2-40B4-BE49-F238E27FC236}">
                              <a16:creationId xmlns:a16="http://schemas.microsoft.com/office/drawing/2014/main" id="{39904A79-2F63-9F0B-1E6E-250C5AB0E151}"/>
                            </a:ext>
                          </a:extLst>
                        </p:cNvPr>
                        <p:cNvGrpSpPr/>
                        <p:nvPr/>
                      </p:nvGrpSpPr>
                      <p:grpSpPr>
                        <a:xfrm>
                          <a:off x="1036320" y="2239962"/>
                          <a:ext cx="1905000" cy="244158"/>
                          <a:chOff x="1036320" y="2239962"/>
                          <a:chExt cx="2194560" cy="274638"/>
                        </a:xfrm>
                        <a:grpFill/>
                      </p:grpSpPr>
                      <p:grpSp>
                        <p:nvGrpSpPr>
                          <p:cNvPr id="368" name="Group 367">
                            <a:extLst>
                              <a:ext uri="{FF2B5EF4-FFF2-40B4-BE49-F238E27FC236}">
                                <a16:creationId xmlns:a16="http://schemas.microsoft.com/office/drawing/2014/main" id="{8B2EF63C-431A-6C94-729D-A3032B075439}"/>
                              </a:ext>
                            </a:extLst>
                          </p:cNvPr>
                          <p:cNvGrpSpPr/>
                          <p:nvPr/>
                        </p:nvGrpSpPr>
                        <p:grpSpPr>
                          <a:xfrm>
                            <a:off x="1036320" y="2240280"/>
                            <a:ext cx="1097280" cy="274320"/>
                            <a:chOff x="1036320" y="2240280"/>
                            <a:chExt cx="1097280" cy="274320"/>
                          </a:xfrm>
                          <a:grpFill/>
                        </p:grpSpPr>
                        <p:sp>
                          <p:nvSpPr>
                            <p:cNvPr id="374" name="Rectangle 373">
                              <a:extLst>
                                <a:ext uri="{FF2B5EF4-FFF2-40B4-BE49-F238E27FC236}">
                                  <a16:creationId xmlns:a16="http://schemas.microsoft.com/office/drawing/2014/main" id="{1C038CD9-2794-AD3B-D0C4-43CA89B53E3D}"/>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5" name="Rectangle 374">
                              <a:extLst>
                                <a:ext uri="{FF2B5EF4-FFF2-40B4-BE49-F238E27FC236}">
                                  <a16:creationId xmlns:a16="http://schemas.microsoft.com/office/drawing/2014/main" id="{C95766F7-7F03-5979-7347-7517A28496D6}"/>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6" name="Rectangle 375">
                              <a:extLst>
                                <a:ext uri="{FF2B5EF4-FFF2-40B4-BE49-F238E27FC236}">
                                  <a16:creationId xmlns:a16="http://schemas.microsoft.com/office/drawing/2014/main" id="{0A410C27-1514-0533-4EEA-815D5EBB7ACF}"/>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7" name="Rectangle 376">
                              <a:extLst>
                                <a:ext uri="{FF2B5EF4-FFF2-40B4-BE49-F238E27FC236}">
                                  <a16:creationId xmlns:a16="http://schemas.microsoft.com/office/drawing/2014/main" id="{052D0931-953A-01D4-51F0-01D554A1D7E2}"/>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69" name="Group 368">
                            <a:extLst>
                              <a:ext uri="{FF2B5EF4-FFF2-40B4-BE49-F238E27FC236}">
                                <a16:creationId xmlns:a16="http://schemas.microsoft.com/office/drawing/2014/main" id="{B19CDDD7-26D7-253C-332C-2DE01B0BCD66}"/>
                              </a:ext>
                            </a:extLst>
                          </p:cNvPr>
                          <p:cNvGrpSpPr/>
                          <p:nvPr/>
                        </p:nvGrpSpPr>
                        <p:grpSpPr>
                          <a:xfrm>
                            <a:off x="2133600" y="2239962"/>
                            <a:ext cx="1097280" cy="274320"/>
                            <a:chOff x="1036320" y="2240280"/>
                            <a:chExt cx="1097280" cy="274320"/>
                          </a:xfrm>
                          <a:grpFill/>
                        </p:grpSpPr>
                        <p:sp>
                          <p:nvSpPr>
                            <p:cNvPr id="370" name="Rectangle 369">
                              <a:extLst>
                                <a:ext uri="{FF2B5EF4-FFF2-40B4-BE49-F238E27FC236}">
                                  <a16:creationId xmlns:a16="http://schemas.microsoft.com/office/drawing/2014/main" id="{602E9D58-9A13-1759-B622-2B5862454509}"/>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1" name="Rectangle 370">
                              <a:extLst>
                                <a:ext uri="{FF2B5EF4-FFF2-40B4-BE49-F238E27FC236}">
                                  <a16:creationId xmlns:a16="http://schemas.microsoft.com/office/drawing/2014/main" id="{0A5A0E8B-C651-A9C3-6A7C-506172BE0DA5}"/>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2" name="Rectangle 371">
                              <a:extLst>
                                <a:ext uri="{FF2B5EF4-FFF2-40B4-BE49-F238E27FC236}">
                                  <a16:creationId xmlns:a16="http://schemas.microsoft.com/office/drawing/2014/main" id="{4187B579-2C45-7B23-FF85-73FB219473A9}"/>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3" name="Rectangle 372">
                              <a:extLst>
                                <a:ext uri="{FF2B5EF4-FFF2-40B4-BE49-F238E27FC236}">
                                  <a16:creationId xmlns:a16="http://schemas.microsoft.com/office/drawing/2014/main" id="{F0A37F34-790A-1DF2-B317-70C4E2DDC548}"/>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57" name="Group 356">
                          <a:extLst>
                            <a:ext uri="{FF2B5EF4-FFF2-40B4-BE49-F238E27FC236}">
                              <a16:creationId xmlns:a16="http://schemas.microsoft.com/office/drawing/2014/main" id="{CE32082E-B941-299A-3DAF-6BB0F1EA3544}"/>
                            </a:ext>
                          </a:extLst>
                        </p:cNvPr>
                        <p:cNvGrpSpPr/>
                        <p:nvPr/>
                      </p:nvGrpSpPr>
                      <p:grpSpPr>
                        <a:xfrm>
                          <a:off x="1036320" y="2482600"/>
                          <a:ext cx="1905000" cy="244158"/>
                          <a:chOff x="1036320" y="2239962"/>
                          <a:chExt cx="2194560" cy="274638"/>
                        </a:xfrm>
                        <a:grpFill/>
                      </p:grpSpPr>
                      <p:grpSp>
                        <p:nvGrpSpPr>
                          <p:cNvPr id="358" name="Group 357">
                            <a:extLst>
                              <a:ext uri="{FF2B5EF4-FFF2-40B4-BE49-F238E27FC236}">
                                <a16:creationId xmlns:a16="http://schemas.microsoft.com/office/drawing/2014/main" id="{2938FD27-8A4F-FD62-4536-40A2EC3EA24D}"/>
                              </a:ext>
                            </a:extLst>
                          </p:cNvPr>
                          <p:cNvGrpSpPr/>
                          <p:nvPr/>
                        </p:nvGrpSpPr>
                        <p:grpSpPr>
                          <a:xfrm>
                            <a:off x="1036320" y="2240280"/>
                            <a:ext cx="1097280" cy="274320"/>
                            <a:chOff x="1036320" y="2240280"/>
                            <a:chExt cx="1097280" cy="274320"/>
                          </a:xfrm>
                          <a:grpFill/>
                        </p:grpSpPr>
                        <p:sp>
                          <p:nvSpPr>
                            <p:cNvPr id="364" name="Rectangle 363">
                              <a:extLst>
                                <a:ext uri="{FF2B5EF4-FFF2-40B4-BE49-F238E27FC236}">
                                  <a16:creationId xmlns:a16="http://schemas.microsoft.com/office/drawing/2014/main" id="{082F3519-ABED-948A-A796-D5A568E169DB}"/>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5" name="Rectangle 364">
                              <a:extLst>
                                <a:ext uri="{FF2B5EF4-FFF2-40B4-BE49-F238E27FC236}">
                                  <a16:creationId xmlns:a16="http://schemas.microsoft.com/office/drawing/2014/main" id="{48E12C90-F627-2307-CD66-1854C2AB0AFF}"/>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6" name="Rectangle 365">
                              <a:extLst>
                                <a:ext uri="{FF2B5EF4-FFF2-40B4-BE49-F238E27FC236}">
                                  <a16:creationId xmlns:a16="http://schemas.microsoft.com/office/drawing/2014/main" id="{FEC685B7-5C3A-4229-E689-7A72BC540202}"/>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7" name="Rectangle 366">
                              <a:extLst>
                                <a:ext uri="{FF2B5EF4-FFF2-40B4-BE49-F238E27FC236}">
                                  <a16:creationId xmlns:a16="http://schemas.microsoft.com/office/drawing/2014/main" id="{CC771B56-0CC0-D2B3-027D-33BB9BFB636C}"/>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59" name="Group 358">
                            <a:extLst>
                              <a:ext uri="{FF2B5EF4-FFF2-40B4-BE49-F238E27FC236}">
                                <a16:creationId xmlns:a16="http://schemas.microsoft.com/office/drawing/2014/main" id="{E30971B6-8296-FB12-8BFB-AD42B6923726}"/>
                              </a:ext>
                            </a:extLst>
                          </p:cNvPr>
                          <p:cNvGrpSpPr/>
                          <p:nvPr/>
                        </p:nvGrpSpPr>
                        <p:grpSpPr>
                          <a:xfrm>
                            <a:off x="2133600" y="2239962"/>
                            <a:ext cx="1097280" cy="274320"/>
                            <a:chOff x="1036320" y="2240280"/>
                            <a:chExt cx="1097280" cy="274320"/>
                          </a:xfrm>
                          <a:grpFill/>
                        </p:grpSpPr>
                        <p:sp>
                          <p:nvSpPr>
                            <p:cNvPr id="360" name="Rectangle 359">
                              <a:extLst>
                                <a:ext uri="{FF2B5EF4-FFF2-40B4-BE49-F238E27FC236}">
                                  <a16:creationId xmlns:a16="http://schemas.microsoft.com/office/drawing/2014/main" id="{46E663B9-BC19-545B-613A-CA0C3F7357A4}"/>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1" name="Rectangle 360">
                              <a:extLst>
                                <a:ext uri="{FF2B5EF4-FFF2-40B4-BE49-F238E27FC236}">
                                  <a16:creationId xmlns:a16="http://schemas.microsoft.com/office/drawing/2014/main" id="{99DF760E-74B4-AA85-9B62-F14907FCC2AF}"/>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2" name="Rectangle 361">
                              <a:extLst>
                                <a:ext uri="{FF2B5EF4-FFF2-40B4-BE49-F238E27FC236}">
                                  <a16:creationId xmlns:a16="http://schemas.microsoft.com/office/drawing/2014/main" id="{5520CD3F-13C9-28B0-52E9-8693F172DDD1}"/>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63" name="Rectangle 362">
                              <a:extLst>
                                <a:ext uri="{FF2B5EF4-FFF2-40B4-BE49-F238E27FC236}">
                                  <a16:creationId xmlns:a16="http://schemas.microsoft.com/office/drawing/2014/main" id="{68C65FF8-B463-2CD7-41DD-ED3A4AB33BA0}"/>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307" name="Group 306">
                      <a:extLst>
                        <a:ext uri="{FF2B5EF4-FFF2-40B4-BE49-F238E27FC236}">
                          <a16:creationId xmlns:a16="http://schemas.microsoft.com/office/drawing/2014/main" id="{E09F6C0D-AA5E-BAEF-0766-81264094EA32}"/>
                        </a:ext>
                      </a:extLst>
                    </p:cNvPr>
                    <p:cNvGrpSpPr/>
                    <p:nvPr/>
                  </p:nvGrpSpPr>
                  <p:grpSpPr>
                    <a:xfrm>
                      <a:off x="1036320" y="3216224"/>
                      <a:ext cx="1905000" cy="972266"/>
                      <a:chOff x="1036320" y="2239962"/>
                      <a:chExt cx="1905000" cy="972266"/>
                    </a:xfrm>
                    <a:grpFill/>
                  </p:grpSpPr>
                  <p:grpSp>
                    <p:nvGrpSpPr>
                      <p:cNvPr id="308" name="Group 307">
                        <a:extLst>
                          <a:ext uri="{FF2B5EF4-FFF2-40B4-BE49-F238E27FC236}">
                            <a16:creationId xmlns:a16="http://schemas.microsoft.com/office/drawing/2014/main" id="{56D7C188-1170-14AA-F4A1-F7021C13702D}"/>
                          </a:ext>
                        </a:extLst>
                      </p:cNvPr>
                      <p:cNvGrpSpPr/>
                      <p:nvPr/>
                    </p:nvGrpSpPr>
                    <p:grpSpPr>
                      <a:xfrm>
                        <a:off x="1036320" y="2239962"/>
                        <a:ext cx="1905000" cy="486796"/>
                        <a:chOff x="1036320" y="2239962"/>
                        <a:chExt cx="1905000" cy="486796"/>
                      </a:xfrm>
                      <a:grpFill/>
                    </p:grpSpPr>
                    <p:grpSp>
                      <p:nvGrpSpPr>
                        <p:cNvPr id="332" name="Group 331">
                          <a:extLst>
                            <a:ext uri="{FF2B5EF4-FFF2-40B4-BE49-F238E27FC236}">
                              <a16:creationId xmlns:a16="http://schemas.microsoft.com/office/drawing/2014/main" id="{E7FF86BC-8F19-1605-ED93-AFB2F407F7E7}"/>
                            </a:ext>
                          </a:extLst>
                        </p:cNvPr>
                        <p:cNvGrpSpPr/>
                        <p:nvPr/>
                      </p:nvGrpSpPr>
                      <p:grpSpPr>
                        <a:xfrm>
                          <a:off x="1036320" y="2239962"/>
                          <a:ext cx="1905000" cy="244158"/>
                          <a:chOff x="1036320" y="2239962"/>
                          <a:chExt cx="2194560" cy="274638"/>
                        </a:xfrm>
                        <a:grpFill/>
                      </p:grpSpPr>
                      <p:grpSp>
                        <p:nvGrpSpPr>
                          <p:cNvPr id="344" name="Group 343">
                            <a:extLst>
                              <a:ext uri="{FF2B5EF4-FFF2-40B4-BE49-F238E27FC236}">
                                <a16:creationId xmlns:a16="http://schemas.microsoft.com/office/drawing/2014/main" id="{E7FC39F6-0063-FCD3-F64B-56536D1EAC1F}"/>
                              </a:ext>
                            </a:extLst>
                          </p:cNvPr>
                          <p:cNvGrpSpPr/>
                          <p:nvPr/>
                        </p:nvGrpSpPr>
                        <p:grpSpPr>
                          <a:xfrm>
                            <a:off x="1036320" y="2240280"/>
                            <a:ext cx="1097280" cy="274320"/>
                            <a:chOff x="1036320" y="2240280"/>
                            <a:chExt cx="1097280" cy="274320"/>
                          </a:xfrm>
                          <a:grpFill/>
                        </p:grpSpPr>
                        <p:sp>
                          <p:nvSpPr>
                            <p:cNvPr id="350" name="Rectangle 349">
                              <a:extLst>
                                <a:ext uri="{FF2B5EF4-FFF2-40B4-BE49-F238E27FC236}">
                                  <a16:creationId xmlns:a16="http://schemas.microsoft.com/office/drawing/2014/main" id="{19A6AC59-5F04-33D5-2042-EA64DE66492E}"/>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1" name="Rectangle 350">
                              <a:extLst>
                                <a:ext uri="{FF2B5EF4-FFF2-40B4-BE49-F238E27FC236}">
                                  <a16:creationId xmlns:a16="http://schemas.microsoft.com/office/drawing/2014/main" id="{5AB65DC9-45AA-2285-D22F-C9FD234F06E6}"/>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2" name="Rectangle 351">
                              <a:extLst>
                                <a:ext uri="{FF2B5EF4-FFF2-40B4-BE49-F238E27FC236}">
                                  <a16:creationId xmlns:a16="http://schemas.microsoft.com/office/drawing/2014/main" id="{C40560FD-8084-E939-89AE-3AECC56AD6E9}"/>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53" name="Rectangle 352">
                              <a:extLst>
                                <a:ext uri="{FF2B5EF4-FFF2-40B4-BE49-F238E27FC236}">
                                  <a16:creationId xmlns:a16="http://schemas.microsoft.com/office/drawing/2014/main" id="{00D6E4FF-96B6-028D-9349-12EC7369C1F9}"/>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45" name="Group 344">
                            <a:extLst>
                              <a:ext uri="{FF2B5EF4-FFF2-40B4-BE49-F238E27FC236}">
                                <a16:creationId xmlns:a16="http://schemas.microsoft.com/office/drawing/2014/main" id="{0750275B-B484-EF5B-5C05-8FBF655BCC7A}"/>
                              </a:ext>
                            </a:extLst>
                          </p:cNvPr>
                          <p:cNvGrpSpPr/>
                          <p:nvPr/>
                        </p:nvGrpSpPr>
                        <p:grpSpPr>
                          <a:xfrm>
                            <a:off x="2133600" y="2239962"/>
                            <a:ext cx="1097280" cy="274320"/>
                            <a:chOff x="1036320" y="2240280"/>
                            <a:chExt cx="1097280" cy="274320"/>
                          </a:xfrm>
                          <a:grpFill/>
                        </p:grpSpPr>
                        <p:sp>
                          <p:nvSpPr>
                            <p:cNvPr id="346" name="Rectangle 345">
                              <a:extLst>
                                <a:ext uri="{FF2B5EF4-FFF2-40B4-BE49-F238E27FC236}">
                                  <a16:creationId xmlns:a16="http://schemas.microsoft.com/office/drawing/2014/main" id="{637EF08A-6F81-8779-B7B6-103D9228E497}"/>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7" name="Rectangle 346">
                              <a:extLst>
                                <a:ext uri="{FF2B5EF4-FFF2-40B4-BE49-F238E27FC236}">
                                  <a16:creationId xmlns:a16="http://schemas.microsoft.com/office/drawing/2014/main" id="{F08A7603-7D48-42FE-599F-9FBA5F00C601}"/>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8" name="Rectangle 347">
                              <a:extLst>
                                <a:ext uri="{FF2B5EF4-FFF2-40B4-BE49-F238E27FC236}">
                                  <a16:creationId xmlns:a16="http://schemas.microsoft.com/office/drawing/2014/main" id="{53955FB6-F799-802E-E3A6-140AEFA65E5C}"/>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9" name="Rectangle 348">
                              <a:extLst>
                                <a:ext uri="{FF2B5EF4-FFF2-40B4-BE49-F238E27FC236}">
                                  <a16:creationId xmlns:a16="http://schemas.microsoft.com/office/drawing/2014/main" id="{DD4B730A-7F65-1EA2-04B9-7ADF3014E9DE}"/>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33" name="Group 332">
                          <a:extLst>
                            <a:ext uri="{FF2B5EF4-FFF2-40B4-BE49-F238E27FC236}">
                              <a16:creationId xmlns:a16="http://schemas.microsoft.com/office/drawing/2014/main" id="{EEA64138-7F16-2FF3-B509-B04F675F9BB2}"/>
                            </a:ext>
                          </a:extLst>
                        </p:cNvPr>
                        <p:cNvGrpSpPr/>
                        <p:nvPr/>
                      </p:nvGrpSpPr>
                      <p:grpSpPr>
                        <a:xfrm>
                          <a:off x="1036320" y="2482600"/>
                          <a:ext cx="1905000" cy="244158"/>
                          <a:chOff x="1036320" y="2239962"/>
                          <a:chExt cx="2194560" cy="274638"/>
                        </a:xfrm>
                        <a:grpFill/>
                      </p:grpSpPr>
                      <p:grpSp>
                        <p:nvGrpSpPr>
                          <p:cNvPr id="334" name="Group 333">
                            <a:extLst>
                              <a:ext uri="{FF2B5EF4-FFF2-40B4-BE49-F238E27FC236}">
                                <a16:creationId xmlns:a16="http://schemas.microsoft.com/office/drawing/2014/main" id="{8CD20964-F79A-9EE9-6923-E4AA1ECDF712}"/>
                              </a:ext>
                            </a:extLst>
                          </p:cNvPr>
                          <p:cNvGrpSpPr/>
                          <p:nvPr/>
                        </p:nvGrpSpPr>
                        <p:grpSpPr>
                          <a:xfrm>
                            <a:off x="1036320" y="2240280"/>
                            <a:ext cx="1097280" cy="274320"/>
                            <a:chOff x="1036320" y="2240280"/>
                            <a:chExt cx="1097280" cy="274320"/>
                          </a:xfrm>
                          <a:grpFill/>
                        </p:grpSpPr>
                        <p:sp>
                          <p:nvSpPr>
                            <p:cNvPr id="340" name="Rectangle 339">
                              <a:extLst>
                                <a:ext uri="{FF2B5EF4-FFF2-40B4-BE49-F238E27FC236}">
                                  <a16:creationId xmlns:a16="http://schemas.microsoft.com/office/drawing/2014/main" id="{BB969909-BE42-F286-C344-8757F2951B88}"/>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1" name="Rectangle 340">
                              <a:extLst>
                                <a:ext uri="{FF2B5EF4-FFF2-40B4-BE49-F238E27FC236}">
                                  <a16:creationId xmlns:a16="http://schemas.microsoft.com/office/drawing/2014/main" id="{DD01148A-3A25-992E-49E3-4C852D3F49FB}"/>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2" name="Rectangle 341">
                              <a:extLst>
                                <a:ext uri="{FF2B5EF4-FFF2-40B4-BE49-F238E27FC236}">
                                  <a16:creationId xmlns:a16="http://schemas.microsoft.com/office/drawing/2014/main" id="{26E57E0E-E05E-8A43-47C3-DFBA527CB57A}"/>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3" name="Rectangle 342">
                              <a:extLst>
                                <a:ext uri="{FF2B5EF4-FFF2-40B4-BE49-F238E27FC236}">
                                  <a16:creationId xmlns:a16="http://schemas.microsoft.com/office/drawing/2014/main" id="{DF6EA297-0AFE-CB12-72BA-97DA8FDB1096}"/>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35" name="Group 334">
                            <a:extLst>
                              <a:ext uri="{FF2B5EF4-FFF2-40B4-BE49-F238E27FC236}">
                                <a16:creationId xmlns:a16="http://schemas.microsoft.com/office/drawing/2014/main" id="{022CB26F-3C82-734B-9B7F-7B8A290DE65C}"/>
                              </a:ext>
                            </a:extLst>
                          </p:cNvPr>
                          <p:cNvGrpSpPr/>
                          <p:nvPr/>
                        </p:nvGrpSpPr>
                        <p:grpSpPr>
                          <a:xfrm>
                            <a:off x="2133600" y="2239962"/>
                            <a:ext cx="1097280" cy="274320"/>
                            <a:chOff x="1036320" y="2240280"/>
                            <a:chExt cx="1097280" cy="274320"/>
                          </a:xfrm>
                          <a:grpFill/>
                        </p:grpSpPr>
                        <p:sp>
                          <p:nvSpPr>
                            <p:cNvPr id="336" name="Rectangle 335">
                              <a:extLst>
                                <a:ext uri="{FF2B5EF4-FFF2-40B4-BE49-F238E27FC236}">
                                  <a16:creationId xmlns:a16="http://schemas.microsoft.com/office/drawing/2014/main" id="{BCCF1B5B-9E49-67CC-65A3-60AAA730AB42}"/>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7" name="Rectangle 336">
                              <a:extLst>
                                <a:ext uri="{FF2B5EF4-FFF2-40B4-BE49-F238E27FC236}">
                                  <a16:creationId xmlns:a16="http://schemas.microsoft.com/office/drawing/2014/main" id="{33C1FD1A-3486-FD4F-E0B4-648ED3788D56}"/>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8" name="Rectangle 337">
                              <a:extLst>
                                <a:ext uri="{FF2B5EF4-FFF2-40B4-BE49-F238E27FC236}">
                                  <a16:creationId xmlns:a16="http://schemas.microsoft.com/office/drawing/2014/main" id="{CE3DB8FD-7A0C-C944-B5A1-1A46E31A6D10}"/>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9" name="Rectangle 338">
                              <a:extLst>
                                <a:ext uri="{FF2B5EF4-FFF2-40B4-BE49-F238E27FC236}">
                                  <a16:creationId xmlns:a16="http://schemas.microsoft.com/office/drawing/2014/main" id="{B3A844A2-EBE6-11C0-8D07-7753861E4AB3}"/>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09" name="Group 308">
                        <a:extLst>
                          <a:ext uri="{FF2B5EF4-FFF2-40B4-BE49-F238E27FC236}">
                            <a16:creationId xmlns:a16="http://schemas.microsoft.com/office/drawing/2014/main" id="{EF20E45B-1425-E3E1-F7B5-B4B60E81521D}"/>
                          </a:ext>
                        </a:extLst>
                      </p:cNvPr>
                      <p:cNvGrpSpPr/>
                      <p:nvPr/>
                    </p:nvGrpSpPr>
                    <p:grpSpPr>
                      <a:xfrm>
                        <a:off x="1036320" y="2725432"/>
                        <a:ext cx="1905000" cy="486796"/>
                        <a:chOff x="1036320" y="2239962"/>
                        <a:chExt cx="1905000" cy="486796"/>
                      </a:xfrm>
                      <a:grpFill/>
                    </p:grpSpPr>
                    <p:grpSp>
                      <p:nvGrpSpPr>
                        <p:cNvPr id="310" name="Group 309">
                          <a:extLst>
                            <a:ext uri="{FF2B5EF4-FFF2-40B4-BE49-F238E27FC236}">
                              <a16:creationId xmlns:a16="http://schemas.microsoft.com/office/drawing/2014/main" id="{E4E6BA8C-A6EC-4030-0DFC-3F756BEC2376}"/>
                            </a:ext>
                          </a:extLst>
                        </p:cNvPr>
                        <p:cNvGrpSpPr/>
                        <p:nvPr/>
                      </p:nvGrpSpPr>
                      <p:grpSpPr>
                        <a:xfrm>
                          <a:off x="1036320" y="2239962"/>
                          <a:ext cx="1905000" cy="244158"/>
                          <a:chOff x="1036320" y="2239962"/>
                          <a:chExt cx="2194560" cy="274638"/>
                        </a:xfrm>
                        <a:grpFill/>
                      </p:grpSpPr>
                      <p:grpSp>
                        <p:nvGrpSpPr>
                          <p:cNvPr id="322" name="Group 321">
                            <a:extLst>
                              <a:ext uri="{FF2B5EF4-FFF2-40B4-BE49-F238E27FC236}">
                                <a16:creationId xmlns:a16="http://schemas.microsoft.com/office/drawing/2014/main" id="{6063ABFF-E131-6E10-D434-819D1BB55815}"/>
                              </a:ext>
                            </a:extLst>
                          </p:cNvPr>
                          <p:cNvGrpSpPr/>
                          <p:nvPr/>
                        </p:nvGrpSpPr>
                        <p:grpSpPr>
                          <a:xfrm>
                            <a:off x="1036320" y="2240280"/>
                            <a:ext cx="1097280" cy="274320"/>
                            <a:chOff x="1036320" y="2240280"/>
                            <a:chExt cx="1097280" cy="274320"/>
                          </a:xfrm>
                          <a:grpFill/>
                        </p:grpSpPr>
                        <p:sp>
                          <p:nvSpPr>
                            <p:cNvPr id="328" name="Rectangle 327">
                              <a:extLst>
                                <a:ext uri="{FF2B5EF4-FFF2-40B4-BE49-F238E27FC236}">
                                  <a16:creationId xmlns:a16="http://schemas.microsoft.com/office/drawing/2014/main" id="{4FC81C8A-9713-4F5A-4436-3AA2BD147B02}"/>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9" name="Rectangle 328">
                              <a:extLst>
                                <a:ext uri="{FF2B5EF4-FFF2-40B4-BE49-F238E27FC236}">
                                  <a16:creationId xmlns:a16="http://schemas.microsoft.com/office/drawing/2014/main" id="{C40E65DA-275C-C7FB-1675-203099B35FE9}"/>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0" name="Rectangle 329">
                              <a:extLst>
                                <a:ext uri="{FF2B5EF4-FFF2-40B4-BE49-F238E27FC236}">
                                  <a16:creationId xmlns:a16="http://schemas.microsoft.com/office/drawing/2014/main" id="{D290526A-3FD2-9741-7128-81D05CEADF6D}"/>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31" name="Rectangle 330">
                              <a:extLst>
                                <a:ext uri="{FF2B5EF4-FFF2-40B4-BE49-F238E27FC236}">
                                  <a16:creationId xmlns:a16="http://schemas.microsoft.com/office/drawing/2014/main" id="{36EE7C3C-4192-0006-743E-A217B73BBAF7}"/>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23" name="Group 322">
                            <a:extLst>
                              <a:ext uri="{FF2B5EF4-FFF2-40B4-BE49-F238E27FC236}">
                                <a16:creationId xmlns:a16="http://schemas.microsoft.com/office/drawing/2014/main" id="{689633EE-ACEA-D520-28CF-CB024EABF879}"/>
                              </a:ext>
                            </a:extLst>
                          </p:cNvPr>
                          <p:cNvGrpSpPr/>
                          <p:nvPr/>
                        </p:nvGrpSpPr>
                        <p:grpSpPr>
                          <a:xfrm>
                            <a:off x="2133600" y="2239962"/>
                            <a:ext cx="1097280" cy="274320"/>
                            <a:chOff x="1036320" y="2240280"/>
                            <a:chExt cx="1097280" cy="274320"/>
                          </a:xfrm>
                          <a:grpFill/>
                        </p:grpSpPr>
                        <p:sp>
                          <p:nvSpPr>
                            <p:cNvPr id="324" name="Rectangle 323">
                              <a:extLst>
                                <a:ext uri="{FF2B5EF4-FFF2-40B4-BE49-F238E27FC236}">
                                  <a16:creationId xmlns:a16="http://schemas.microsoft.com/office/drawing/2014/main" id="{3E3DDF94-3C6D-662B-F468-83E7E19E23C4}"/>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5" name="Rectangle 324">
                              <a:extLst>
                                <a:ext uri="{FF2B5EF4-FFF2-40B4-BE49-F238E27FC236}">
                                  <a16:creationId xmlns:a16="http://schemas.microsoft.com/office/drawing/2014/main" id="{25B2B162-319D-A265-7F74-9C41A0CC05AA}"/>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6" name="Rectangle 325">
                              <a:extLst>
                                <a:ext uri="{FF2B5EF4-FFF2-40B4-BE49-F238E27FC236}">
                                  <a16:creationId xmlns:a16="http://schemas.microsoft.com/office/drawing/2014/main" id="{2EBF14D7-A407-EB62-373E-57C224EC2CB4}"/>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7" name="Rectangle 326">
                              <a:extLst>
                                <a:ext uri="{FF2B5EF4-FFF2-40B4-BE49-F238E27FC236}">
                                  <a16:creationId xmlns:a16="http://schemas.microsoft.com/office/drawing/2014/main" id="{BE4FDE95-0C81-D893-75B4-6E9D4F3C5F08}"/>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11" name="Group 310">
                          <a:extLst>
                            <a:ext uri="{FF2B5EF4-FFF2-40B4-BE49-F238E27FC236}">
                              <a16:creationId xmlns:a16="http://schemas.microsoft.com/office/drawing/2014/main" id="{A47D48BA-5EDE-AC16-0581-4F2FEAB9CAD1}"/>
                            </a:ext>
                          </a:extLst>
                        </p:cNvPr>
                        <p:cNvGrpSpPr/>
                        <p:nvPr/>
                      </p:nvGrpSpPr>
                      <p:grpSpPr>
                        <a:xfrm>
                          <a:off x="1036320" y="2482600"/>
                          <a:ext cx="1905000" cy="244158"/>
                          <a:chOff x="1036320" y="2239962"/>
                          <a:chExt cx="2194560" cy="274638"/>
                        </a:xfrm>
                        <a:grpFill/>
                      </p:grpSpPr>
                      <p:grpSp>
                        <p:nvGrpSpPr>
                          <p:cNvPr id="312" name="Group 311">
                            <a:extLst>
                              <a:ext uri="{FF2B5EF4-FFF2-40B4-BE49-F238E27FC236}">
                                <a16:creationId xmlns:a16="http://schemas.microsoft.com/office/drawing/2014/main" id="{1A36D199-9FCA-2C9B-99A9-BA92AA0C44F5}"/>
                              </a:ext>
                            </a:extLst>
                          </p:cNvPr>
                          <p:cNvGrpSpPr/>
                          <p:nvPr/>
                        </p:nvGrpSpPr>
                        <p:grpSpPr>
                          <a:xfrm>
                            <a:off x="1036320" y="2240280"/>
                            <a:ext cx="1097280" cy="274320"/>
                            <a:chOff x="1036320" y="2240280"/>
                            <a:chExt cx="1097280" cy="274320"/>
                          </a:xfrm>
                          <a:grpFill/>
                        </p:grpSpPr>
                        <p:sp>
                          <p:nvSpPr>
                            <p:cNvPr id="318" name="Rectangle 317">
                              <a:extLst>
                                <a:ext uri="{FF2B5EF4-FFF2-40B4-BE49-F238E27FC236}">
                                  <a16:creationId xmlns:a16="http://schemas.microsoft.com/office/drawing/2014/main" id="{6A369299-C163-A2BD-CA95-831E8A485DC8}"/>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9" name="Rectangle 318">
                              <a:extLst>
                                <a:ext uri="{FF2B5EF4-FFF2-40B4-BE49-F238E27FC236}">
                                  <a16:creationId xmlns:a16="http://schemas.microsoft.com/office/drawing/2014/main" id="{B5FB19F9-55E8-239E-0CB2-E67C011786A7}"/>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0" name="Rectangle 319">
                              <a:extLst>
                                <a:ext uri="{FF2B5EF4-FFF2-40B4-BE49-F238E27FC236}">
                                  <a16:creationId xmlns:a16="http://schemas.microsoft.com/office/drawing/2014/main" id="{E0D794FE-1551-FE08-1116-B961CADBA9BD}"/>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1" name="Rectangle 320">
                              <a:extLst>
                                <a:ext uri="{FF2B5EF4-FFF2-40B4-BE49-F238E27FC236}">
                                  <a16:creationId xmlns:a16="http://schemas.microsoft.com/office/drawing/2014/main" id="{FE24C383-9DC4-4838-E845-5DD3FBCFF9B0}"/>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13" name="Group 312">
                            <a:extLst>
                              <a:ext uri="{FF2B5EF4-FFF2-40B4-BE49-F238E27FC236}">
                                <a16:creationId xmlns:a16="http://schemas.microsoft.com/office/drawing/2014/main" id="{BC307ED3-05E8-DAE4-93DF-602B51E214D5}"/>
                              </a:ext>
                            </a:extLst>
                          </p:cNvPr>
                          <p:cNvGrpSpPr/>
                          <p:nvPr/>
                        </p:nvGrpSpPr>
                        <p:grpSpPr>
                          <a:xfrm>
                            <a:off x="2133600" y="2239962"/>
                            <a:ext cx="1097280" cy="274320"/>
                            <a:chOff x="1036320" y="2240280"/>
                            <a:chExt cx="1097280" cy="274320"/>
                          </a:xfrm>
                          <a:grpFill/>
                        </p:grpSpPr>
                        <p:sp>
                          <p:nvSpPr>
                            <p:cNvPr id="314" name="Rectangle 313">
                              <a:extLst>
                                <a:ext uri="{FF2B5EF4-FFF2-40B4-BE49-F238E27FC236}">
                                  <a16:creationId xmlns:a16="http://schemas.microsoft.com/office/drawing/2014/main" id="{E6E4DE96-367D-5D86-1CEE-2A73AE4CADE0}"/>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5" name="Rectangle 314">
                              <a:extLst>
                                <a:ext uri="{FF2B5EF4-FFF2-40B4-BE49-F238E27FC236}">
                                  <a16:creationId xmlns:a16="http://schemas.microsoft.com/office/drawing/2014/main" id="{4968C99A-7997-E723-4AFF-88F019EEE0F3}"/>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6" name="Rectangle 315">
                              <a:extLst>
                                <a:ext uri="{FF2B5EF4-FFF2-40B4-BE49-F238E27FC236}">
                                  <a16:creationId xmlns:a16="http://schemas.microsoft.com/office/drawing/2014/main" id="{95F2F5BD-E50F-4229-5E83-47BB66C31497}"/>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7" name="Rectangle 316">
                              <a:extLst>
                                <a:ext uri="{FF2B5EF4-FFF2-40B4-BE49-F238E27FC236}">
                                  <a16:creationId xmlns:a16="http://schemas.microsoft.com/office/drawing/2014/main" id="{65CBDE49-37FC-C879-D3A6-5063CB9EDDFC}"/>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301" name="Group 300">
                    <a:extLst>
                      <a:ext uri="{FF2B5EF4-FFF2-40B4-BE49-F238E27FC236}">
                        <a16:creationId xmlns:a16="http://schemas.microsoft.com/office/drawing/2014/main" id="{9340398A-176D-4C67-5429-3F0F71AFF149}"/>
                      </a:ext>
                    </a:extLst>
                  </p:cNvPr>
                  <p:cNvGrpSpPr/>
                  <p:nvPr/>
                </p:nvGrpSpPr>
                <p:grpSpPr>
                  <a:xfrm>
                    <a:off x="5265790" y="4737346"/>
                    <a:ext cx="2235211" cy="1423087"/>
                    <a:chOff x="5265790" y="4737346"/>
                    <a:chExt cx="2235211" cy="1423087"/>
                  </a:xfrm>
                </p:grpSpPr>
                <p:sp>
                  <p:nvSpPr>
                    <p:cNvPr id="302" name="TextBox 301">
                      <a:extLst>
                        <a:ext uri="{FF2B5EF4-FFF2-40B4-BE49-F238E27FC236}">
                          <a16:creationId xmlns:a16="http://schemas.microsoft.com/office/drawing/2014/main" id="{4EA8274C-10A1-DDBB-1AFE-FB9A03D8B2B8}"/>
                        </a:ext>
                      </a:extLst>
                    </p:cNvPr>
                    <p:cNvSpPr txBox="1"/>
                    <p:nvPr/>
                  </p:nvSpPr>
                  <p:spPr>
                    <a:xfrm>
                      <a:off x="5265794" y="4737346"/>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1</a:t>
                      </a:r>
                    </a:p>
                  </p:txBody>
                </p:sp>
                <p:sp>
                  <p:nvSpPr>
                    <p:cNvPr id="303" name="TextBox 302">
                      <a:extLst>
                        <a:ext uri="{FF2B5EF4-FFF2-40B4-BE49-F238E27FC236}">
                          <a16:creationId xmlns:a16="http://schemas.microsoft.com/office/drawing/2014/main" id="{E680F774-2032-02A0-EBA4-33263868A6C5}"/>
                        </a:ext>
                      </a:extLst>
                    </p:cNvPr>
                    <p:cNvSpPr txBox="1"/>
                    <p:nvPr/>
                  </p:nvSpPr>
                  <p:spPr>
                    <a:xfrm>
                      <a:off x="6412853" y="4737346"/>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3</a:t>
                      </a:r>
                    </a:p>
                  </p:txBody>
                </p:sp>
                <p:sp>
                  <p:nvSpPr>
                    <p:cNvPr id="304" name="TextBox 303">
                      <a:extLst>
                        <a:ext uri="{FF2B5EF4-FFF2-40B4-BE49-F238E27FC236}">
                          <a16:creationId xmlns:a16="http://schemas.microsoft.com/office/drawing/2014/main" id="{EE76906D-4463-E4A5-7F4C-37C866A7BB3C}"/>
                        </a:ext>
                      </a:extLst>
                    </p:cNvPr>
                    <p:cNvSpPr txBox="1"/>
                    <p:nvPr/>
                  </p:nvSpPr>
                  <p:spPr>
                    <a:xfrm>
                      <a:off x="5265790" y="5768126"/>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2</a:t>
                      </a:r>
                    </a:p>
                  </p:txBody>
                </p:sp>
                <p:sp>
                  <p:nvSpPr>
                    <p:cNvPr id="305" name="TextBox 304">
                      <a:extLst>
                        <a:ext uri="{FF2B5EF4-FFF2-40B4-BE49-F238E27FC236}">
                          <a16:creationId xmlns:a16="http://schemas.microsoft.com/office/drawing/2014/main" id="{9BF7917A-B46D-0720-C148-CEDAF32E8FE5}"/>
                        </a:ext>
                      </a:extLst>
                    </p:cNvPr>
                    <p:cNvSpPr txBox="1"/>
                    <p:nvPr/>
                  </p:nvSpPr>
                  <p:spPr>
                    <a:xfrm>
                      <a:off x="6412854" y="5768126"/>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4</a:t>
                      </a:r>
                    </a:p>
                  </p:txBody>
                </p:sp>
              </p:grpSp>
            </p:grpSp>
            <p:grpSp>
              <p:nvGrpSpPr>
                <p:cNvPr id="268" name="Group 267">
                  <a:extLst>
                    <a:ext uri="{FF2B5EF4-FFF2-40B4-BE49-F238E27FC236}">
                      <a16:creationId xmlns:a16="http://schemas.microsoft.com/office/drawing/2014/main" id="{FDEA4FF2-6524-7ECE-38A0-7D4EB4B79A27}"/>
                    </a:ext>
                  </a:extLst>
                </p:cNvPr>
                <p:cNvGrpSpPr/>
                <p:nvPr/>
              </p:nvGrpSpPr>
              <p:grpSpPr>
                <a:xfrm>
                  <a:off x="455675" y="1615769"/>
                  <a:ext cx="550566" cy="400109"/>
                  <a:chOff x="843981" y="1615769"/>
                  <a:chExt cx="550566" cy="400109"/>
                </a:xfrm>
              </p:grpSpPr>
              <p:sp>
                <p:nvSpPr>
                  <p:cNvPr id="298" name="TextBox 297">
                    <a:extLst>
                      <a:ext uri="{FF2B5EF4-FFF2-40B4-BE49-F238E27FC236}">
                        <a16:creationId xmlns:a16="http://schemas.microsoft.com/office/drawing/2014/main" id="{5DFE8E06-B4CF-D4D1-C06A-5B23B2761F82}"/>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4x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299" name="Straight Connector 298">
                    <a:extLst>
                      <a:ext uri="{FF2B5EF4-FFF2-40B4-BE49-F238E27FC236}">
                        <a16:creationId xmlns:a16="http://schemas.microsoft.com/office/drawing/2014/main" id="{D8208470-5F4B-DFC1-EFC6-CC9034F81418}"/>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9" name="Group 268">
                  <a:extLst>
                    <a:ext uri="{FF2B5EF4-FFF2-40B4-BE49-F238E27FC236}">
                      <a16:creationId xmlns:a16="http://schemas.microsoft.com/office/drawing/2014/main" id="{3BF4FA84-8256-0937-4BD5-EBCDEED992E9}"/>
                    </a:ext>
                  </a:extLst>
                </p:cNvPr>
                <p:cNvGrpSpPr/>
                <p:nvPr/>
              </p:nvGrpSpPr>
              <p:grpSpPr>
                <a:xfrm>
                  <a:off x="1402642" y="1615769"/>
                  <a:ext cx="550566" cy="400109"/>
                  <a:chOff x="843981" y="1615769"/>
                  <a:chExt cx="550566" cy="400109"/>
                </a:xfrm>
              </p:grpSpPr>
              <p:sp>
                <p:nvSpPr>
                  <p:cNvPr id="296" name="TextBox 295">
                    <a:extLst>
                      <a:ext uri="{FF2B5EF4-FFF2-40B4-BE49-F238E27FC236}">
                        <a16:creationId xmlns:a16="http://schemas.microsoft.com/office/drawing/2014/main" id="{B7DA7282-21D4-A9B4-8CA5-4859C07F984C}"/>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4x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297" name="Straight Connector 296">
                    <a:extLst>
                      <a:ext uri="{FF2B5EF4-FFF2-40B4-BE49-F238E27FC236}">
                        <a16:creationId xmlns:a16="http://schemas.microsoft.com/office/drawing/2014/main" id="{FCAF64EE-43D6-5FC1-38C6-FD292F5EAE09}"/>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DF78AF64-626B-A8FD-D27D-EF9F7A5A1DF3}"/>
                    </a:ext>
                  </a:extLst>
                </p:cNvPr>
                <p:cNvGrpSpPr/>
                <p:nvPr/>
              </p:nvGrpSpPr>
              <p:grpSpPr>
                <a:xfrm>
                  <a:off x="189557" y="1203422"/>
                  <a:ext cx="2494815" cy="550566"/>
                  <a:chOff x="577863" y="1203422"/>
                  <a:chExt cx="2494815" cy="550566"/>
                </a:xfrm>
              </p:grpSpPr>
              <p:grpSp>
                <p:nvGrpSpPr>
                  <p:cNvPr id="271" name="Group 270">
                    <a:extLst>
                      <a:ext uri="{FF2B5EF4-FFF2-40B4-BE49-F238E27FC236}">
                        <a16:creationId xmlns:a16="http://schemas.microsoft.com/office/drawing/2014/main" id="{4B3950C1-FCAC-79C0-EAF0-A577E5733035}"/>
                      </a:ext>
                    </a:extLst>
                  </p:cNvPr>
                  <p:cNvGrpSpPr/>
                  <p:nvPr/>
                </p:nvGrpSpPr>
                <p:grpSpPr>
                  <a:xfrm rot="5400000">
                    <a:off x="1965343" y="940280"/>
                    <a:ext cx="312025" cy="959681"/>
                    <a:chOff x="3947185" y="4308510"/>
                    <a:chExt cx="355400" cy="1093087"/>
                  </a:xfrm>
                </p:grpSpPr>
                <p:grpSp>
                  <p:nvGrpSpPr>
                    <p:cNvPr id="286" name="Group 285">
                      <a:extLst>
                        <a:ext uri="{FF2B5EF4-FFF2-40B4-BE49-F238E27FC236}">
                          <a16:creationId xmlns:a16="http://schemas.microsoft.com/office/drawing/2014/main" id="{976C3C00-D4A9-B722-B3D3-24D6995C768E}"/>
                        </a:ext>
                      </a:extLst>
                    </p:cNvPr>
                    <p:cNvGrpSpPr>
                      <a:grpSpLocks noChangeAspect="1"/>
                    </p:cNvGrpSpPr>
                    <p:nvPr/>
                  </p:nvGrpSpPr>
                  <p:grpSpPr>
                    <a:xfrm rot="5400000">
                      <a:off x="3647354" y="4680230"/>
                      <a:ext cx="1026952" cy="283511"/>
                      <a:chOff x="687454" y="4672530"/>
                      <a:chExt cx="902179" cy="234000"/>
                    </a:xfrm>
                    <a:solidFill>
                      <a:schemeClr val="accent1">
                        <a:lumMod val="20000"/>
                        <a:lumOff val="80000"/>
                      </a:schemeClr>
                    </a:solidFill>
                  </p:grpSpPr>
                  <p:sp>
                    <p:nvSpPr>
                      <p:cNvPr id="292" name="Rectangle 291">
                        <a:extLst>
                          <a:ext uri="{FF2B5EF4-FFF2-40B4-BE49-F238E27FC236}">
                            <a16:creationId xmlns:a16="http://schemas.microsoft.com/office/drawing/2014/main" id="{45798484-EF72-38D5-3178-EFD5365C9982}"/>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3" name="Rectangle 292">
                        <a:extLst>
                          <a:ext uri="{FF2B5EF4-FFF2-40B4-BE49-F238E27FC236}">
                            <a16:creationId xmlns:a16="http://schemas.microsoft.com/office/drawing/2014/main" id="{1EA1BB0D-8576-AE55-C309-E2DF180DE475}"/>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4" name="Rectangle 293">
                        <a:extLst>
                          <a:ext uri="{FF2B5EF4-FFF2-40B4-BE49-F238E27FC236}">
                            <a16:creationId xmlns:a16="http://schemas.microsoft.com/office/drawing/2014/main" id="{B52DF388-255E-6813-EE36-9F85DEAC8767}"/>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5" name="Rectangle 294">
                        <a:extLst>
                          <a:ext uri="{FF2B5EF4-FFF2-40B4-BE49-F238E27FC236}">
                            <a16:creationId xmlns:a16="http://schemas.microsoft.com/office/drawing/2014/main" id="{DD8465BE-295E-1B88-E570-B8F7263B4A32}"/>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87" name="Group 286">
                      <a:extLst>
                        <a:ext uri="{FF2B5EF4-FFF2-40B4-BE49-F238E27FC236}">
                          <a16:creationId xmlns:a16="http://schemas.microsoft.com/office/drawing/2014/main" id="{52CF817A-6C9B-6FCD-46D2-3C801949E88B}"/>
                        </a:ext>
                      </a:extLst>
                    </p:cNvPr>
                    <p:cNvGrpSpPr>
                      <a:grpSpLocks noChangeAspect="1"/>
                    </p:cNvGrpSpPr>
                    <p:nvPr/>
                  </p:nvGrpSpPr>
                  <p:grpSpPr>
                    <a:xfrm rot="5400000">
                      <a:off x="3575465" y="4746365"/>
                      <a:ext cx="1026952" cy="283511"/>
                      <a:chOff x="687454" y="4672530"/>
                      <a:chExt cx="902179" cy="234000"/>
                    </a:xfrm>
                    <a:solidFill>
                      <a:schemeClr val="accent1">
                        <a:lumMod val="20000"/>
                        <a:lumOff val="80000"/>
                      </a:schemeClr>
                    </a:solidFill>
                  </p:grpSpPr>
                  <p:sp>
                    <p:nvSpPr>
                      <p:cNvPr id="288" name="Rectangle 287">
                        <a:extLst>
                          <a:ext uri="{FF2B5EF4-FFF2-40B4-BE49-F238E27FC236}">
                            <a16:creationId xmlns:a16="http://schemas.microsoft.com/office/drawing/2014/main" id="{70D9809F-ABDC-59AE-8FBD-BD2DE67AF67E}"/>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9" name="Rectangle 288">
                        <a:extLst>
                          <a:ext uri="{FF2B5EF4-FFF2-40B4-BE49-F238E27FC236}">
                            <a16:creationId xmlns:a16="http://schemas.microsoft.com/office/drawing/2014/main" id="{46E48B4C-645C-1579-B877-60A980FEB62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0" name="Rectangle 289">
                        <a:extLst>
                          <a:ext uri="{FF2B5EF4-FFF2-40B4-BE49-F238E27FC236}">
                            <a16:creationId xmlns:a16="http://schemas.microsoft.com/office/drawing/2014/main" id="{D58CC94E-83E8-EB31-266F-1DF4AFDCA016}"/>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1" name="Rectangle 290">
                        <a:extLst>
                          <a:ext uri="{FF2B5EF4-FFF2-40B4-BE49-F238E27FC236}">
                            <a16:creationId xmlns:a16="http://schemas.microsoft.com/office/drawing/2014/main" id="{58BEF44D-3C09-08E0-C2B7-5CDE3BC96E9F}"/>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72" name="Group 271">
                    <a:extLst>
                      <a:ext uri="{FF2B5EF4-FFF2-40B4-BE49-F238E27FC236}">
                        <a16:creationId xmlns:a16="http://schemas.microsoft.com/office/drawing/2014/main" id="{4B8467B9-A9CE-5FCC-7658-A419D07C7FF5}"/>
                      </a:ext>
                    </a:extLst>
                  </p:cNvPr>
                  <p:cNvGrpSpPr/>
                  <p:nvPr/>
                </p:nvGrpSpPr>
                <p:grpSpPr>
                  <a:xfrm rot="5400000">
                    <a:off x="901691" y="940280"/>
                    <a:ext cx="312025" cy="959681"/>
                    <a:chOff x="3947185" y="4308510"/>
                    <a:chExt cx="355400" cy="1093087"/>
                  </a:xfrm>
                </p:grpSpPr>
                <p:grpSp>
                  <p:nvGrpSpPr>
                    <p:cNvPr id="276" name="Group 275">
                      <a:extLst>
                        <a:ext uri="{FF2B5EF4-FFF2-40B4-BE49-F238E27FC236}">
                          <a16:creationId xmlns:a16="http://schemas.microsoft.com/office/drawing/2014/main" id="{9520D7E7-524C-A809-454A-4EAB396CC3B1}"/>
                        </a:ext>
                      </a:extLst>
                    </p:cNvPr>
                    <p:cNvGrpSpPr>
                      <a:grpSpLocks noChangeAspect="1"/>
                    </p:cNvGrpSpPr>
                    <p:nvPr/>
                  </p:nvGrpSpPr>
                  <p:grpSpPr>
                    <a:xfrm rot="5400000">
                      <a:off x="3647354" y="4680230"/>
                      <a:ext cx="1026952" cy="283511"/>
                      <a:chOff x="687454" y="4672530"/>
                      <a:chExt cx="902179" cy="234000"/>
                    </a:xfrm>
                    <a:solidFill>
                      <a:schemeClr val="accent1">
                        <a:lumMod val="20000"/>
                        <a:lumOff val="80000"/>
                      </a:schemeClr>
                    </a:solidFill>
                  </p:grpSpPr>
                  <p:sp>
                    <p:nvSpPr>
                      <p:cNvPr id="282" name="Rectangle 281">
                        <a:extLst>
                          <a:ext uri="{FF2B5EF4-FFF2-40B4-BE49-F238E27FC236}">
                            <a16:creationId xmlns:a16="http://schemas.microsoft.com/office/drawing/2014/main" id="{70ACBDE6-32F2-A4E8-E343-D040D0B23048}"/>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3" name="Rectangle 282">
                        <a:extLst>
                          <a:ext uri="{FF2B5EF4-FFF2-40B4-BE49-F238E27FC236}">
                            <a16:creationId xmlns:a16="http://schemas.microsoft.com/office/drawing/2014/main" id="{9F17C6CB-F97C-C187-8991-49FC13CD87BF}"/>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4" name="Rectangle 283">
                        <a:extLst>
                          <a:ext uri="{FF2B5EF4-FFF2-40B4-BE49-F238E27FC236}">
                            <a16:creationId xmlns:a16="http://schemas.microsoft.com/office/drawing/2014/main" id="{49748DDB-C874-409D-9C28-374B52E43D27}"/>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5" name="Rectangle 284">
                        <a:extLst>
                          <a:ext uri="{FF2B5EF4-FFF2-40B4-BE49-F238E27FC236}">
                            <a16:creationId xmlns:a16="http://schemas.microsoft.com/office/drawing/2014/main" id="{C5767C2A-BE04-01D1-1B44-5B30B9ED927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77" name="Group 276">
                      <a:extLst>
                        <a:ext uri="{FF2B5EF4-FFF2-40B4-BE49-F238E27FC236}">
                          <a16:creationId xmlns:a16="http://schemas.microsoft.com/office/drawing/2014/main" id="{FC9C8199-FFD3-0341-1CE7-B3847063DD62}"/>
                        </a:ext>
                      </a:extLst>
                    </p:cNvPr>
                    <p:cNvGrpSpPr>
                      <a:grpSpLocks noChangeAspect="1"/>
                    </p:cNvGrpSpPr>
                    <p:nvPr/>
                  </p:nvGrpSpPr>
                  <p:grpSpPr>
                    <a:xfrm rot="5400000">
                      <a:off x="3575465" y="4746365"/>
                      <a:ext cx="1026952" cy="283511"/>
                      <a:chOff x="687454" y="4672530"/>
                      <a:chExt cx="902179" cy="234000"/>
                    </a:xfrm>
                    <a:solidFill>
                      <a:schemeClr val="accent1">
                        <a:lumMod val="20000"/>
                        <a:lumOff val="80000"/>
                      </a:schemeClr>
                    </a:solidFill>
                  </p:grpSpPr>
                  <p:sp>
                    <p:nvSpPr>
                      <p:cNvPr id="278" name="Rectangle 277">
                        <a:extLst>
                          <a:ext uri="{FF2B5EF4-FFF2-40B4-BE49-F238E27FC236}">
                            <a16:creationId xmlns:a16="http://schemas.microsoft.com/office/drawing/2014/main" id="{747954A5-A875-C441-C8FA-231F8BE8F245}"/>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9" name="Rectangle 278">
                        <a:extLst>
                          <a:ext uri="{FF2B5EF4-FFF2-40B4-BE49-F238E27FC236}">
                            <a16:creationId xmlns:a16="http://schemas.microsoft.com/office/drawing/2014/main" id="{8EF24259-3BA4-772A-7186-8B53FF6AA184}"/>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0" name="Rectangle 279">
                        <a:extLst>
                          <a:ext uri="{FF2B5EF4-FFF2-40B4-BE49-F238E27FC236}">
                            <a16:creationId xmlns:a16="http://schemas.microsoft.com/office/drawing/2014/main" id="{728F6372-AC3F-9501-AB61-3200E0D3C6F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1" name="Rectangle 280">
                        <a:extLst>
                          <a:ext uri="{FF2B5EF4-FFF2-40B4-BE49-F238E27FC236}">
                            <a16:creationId xmlns:a16="http://schemas.microsoft.com/office/drawing/2014/main" id="{B2BC2A35-2A71-5749-5A51-DC761EB1107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73" name="Group 272">
                    <a:extLst>
                      <a:ext uri="{FF2B5EF4-FFF2-40B4-BE49-F238E27FC236}">
                        <a16:creationId xmlns:a16="http://schemas.microsoft.com/office/drawing/2014/main" id="{B0AB5DC9-996C-27F9-0ED4-46A0661FB82A}"/>
                      </a:ext>
                    </a:extLst>
                  </p:cNvPr>
                  <p:cNvGrpSpPr/>
                  <p:nvPr/>
                </p:nvGrpSpPr>
                <p:grpSpPr>
                  <a:xfrm rot="16200000">
                    <a:off x="2597341" y="1278650"/>
                    <a:ext cx="550566" cy="400109"/>
                    <a:chOff x="843981" y="1615769"/>
                    <a:chExt cx="550566" cy="400109"/>
                  </a:xfrm>
                </p:grpSpPr>
                <p:sp>
                  <p:nvSpPr>
                    <p:cNvPr id="274" name="TextBox 273">
                      <a:extLst>
                        <a:ext uri="{FF2B5EF4-FFF2-40B4-BE49-F238E27FC236}">
                          <a16:creationId xmlns:a16="http://schemas.microsoft.com/office/drawing/2014/main" id="{7FD56C3E-44E3-B104-851C-F1F55A956A77}"/>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2x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275" name="Straight Connector 274">
                      <a:extLst>
                        <a:ext uri="{FF2B5EF4-FFF2-40B4-BE49-F238E27FC236}">
                          <a16:creationId xmlns:a16="http://schemas.microsoft.com/office/drawing/2014/main" id="{EAB9DD8A-945D-1D59-36DD-3204930401B6}"/>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
            <p:nvSpPr>
              <p:cNvPr id="265" name="TextBox 264">
                <a:extLst>
                  <a:ext uri="{FF2B5EF4-FFF2-40B4-BE49-F238E27FC236}">
                    <a16:creationId xmlns:a16="http://schemas.microsoft.com/office/drawing/2014/main" id="{7A1FA1A2-0C2E-F56E-DDD1-A538A800B26D}"/>
                  </a:ext>
                </a:extLst>
              </p:cNvPr>
              <p:cNvSpPr txBox="1"/>
              <p:nvPr/>
            </p:nvSpPr>
            <p:spPr>
              <a:xfrm>
                <a:off x="395775" y="907297"/>
                <a:ext cx="1651880" cy="400110"/>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input</a:t>
                </a:r>
                <a:r>
                  <a:rPr lang="en-GR" sz="2000" dirty="0">
                    <a:solidFill>
                      <a:schemeClr val="accent1"/>
                    </a:solidFill>
                    <a:latin typeface="Trebuchet MS" panose="020B0703020202090204" pitchFamily="34" charset="0"/>
                  </a:rPr>
                  <a:t> vector</a:t>
                </a:r>
              </a:p>
            </p:txBody>
          </p:sp>
        </p:grpSp>
      </p:grpSp>
      <p:grpSp>
        <p:nvGrpSpPr>
          <p:cNvPr id="421" name="Group 420">
            <a:extLst>
              <a:ext uri="{FF2B5EF4-FFF2-40B4-BE49-F238E27FC236}">
                <a16:creationId xmlns:a16="http://schemas.microsoft.com/office/drawing/2014/main" id="{A94D3A08-A01E-2B82-5ED3-C24B895D0F1B}"/>
              </a:ext>
            </a:extLst>
          </p:cNvPr>
          <p:cNvGrpSpPr/>
          <p:nvPr/>
        </p:nvGrpSpPr>
        <p:grpSpPr>
          <a:xfrm>
            <a:off x="3235856" y="1627980"/>
            <a:ext cx="2951613" cy="3799066"/>
            <a:chOff x="3235856" y="873450"/>
            <a:chExt cx="2951613" cy="3799066"/>
          </a:xfrm>
        </p:grpSpPr>
        <p:grpSp>
          <p:nvGrpSpPr>
            <p:cNvPr id="422" name="Group 421">
              <a:extLst>
                <a:ext uri="{FF2B5EF4-FFF2-40B4-BE49-F238E27FC236}">
                  <a16:creationId xmlns:a16="http://schemas.microsoft.com/office/drawing/2014/main" id="{B76ACD54-D5CD-F5FC-6C2E-EFE3EC3F15DC}"/>
                </a:ext>
              </a:extLst>
            </p:cNvPr>
            <p:cNvGrpSpPr/>
            <p:nvPr/>
          </p:nvGrpSpPr>
          <p:grpSpPr>
            <a:xfrm>
              <a:off x="3501974" y="1587219"/>
              <a:ext cx="550566" cy="400109"/>
              <a:chOff x="843981" y="1615769"/>
              <a:chExt cx="550566" cy="400109"/>
            </a:xfrm>
          </p:grpSpPr>
          <p:sp>
            <p:nvSpPr>
              <p:cNvPr id="579" name="TextBox 578">
                <a:extLst>
                  <a:ext uri="{FF2B5EF4-FFF2-40B4-BE49-F238E27FC236}">
                    <a16:creationId xmlns:a16="http://schemas.microsoft.com/office/drawing/2014/main" id="{FA9ABF29-6F92-6E37-2F89-923B4E60B324}"/>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4x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580" name="Straight Connector 579">
                <a:extLst>
                  <a:ext uri="{FF2B5EF4-FFF2-40B4-BE49-F238E27FC236}">
                    <a16:creationId xmlns:a16="http://schemas.microsoft.com/office/drawing/2014/main" id="{AC89260B-A1B5-6218-7AB0-4474C1A3C257}"/>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9527BB60-1C0F-CCBB-DD23-1E42B5765004}"/>
                </a:ext>
              </a:extLst>
            </p:cNvPr>
            <p:cNvGrpSpPr/>
            <p:nvPr/>
          </p:nvGrpSpPr>
          <p:grpSpPr>
            <a:xfrm>
              <a:off x="4448941" y="1587219"/>
              <a:ext cx="550566" cy="400109"/>
              <a:chOff x="843981" y="1615769"/>
              <a:chExt cx="550566" cy="400109"/>
            </a:xfrm>
          </p:grpSpPr>
          <p:sp>
            <p:nvSpPr>
              <p:cNvPr id="577" name="TextBox 576">
                <a:extLst>
                  <a:ext uri="{FF2B5EF4-FFF2-40B4-BE49-F238E27FC236}">
                    <a16:creationId xmlns:a16="http://schemas.microsoft.com/office/drawing/2014/main" id="{AC82B706-1615-D530-B02F-C0AE9193BC59}"/>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4x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578" name="Straight Connector 577">
                <a:extLst>
                  <a:ext uri="{FF2B5EF4-FFF2-40B4-BE49-F238E27FC236}">
                    <a16:creationId xmlns:a16="http://schemas.microsoft.com/office/drawing/2014/main" id="{1C94507A-81F8-947C-5B94-0F4EE40B13F4}"/>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4" name="Group 423">
              <a:extLst>
                <a:ext uri="{FF2B5EF4-FFF2-40B4-BE49-F238E27FC236}">
                  <a16:creationId xmlns:a16="http://schemas.microsoft.com/office/drawing/2014/main" id="{13C6DB84-F265-527C-2717-6722CB9A0051}"/>
                </a:ext>
              </a:extLst>
            </p:cNvPr>
            <p:cNvGrpSpPr/>
            <p:nvPr/>
          </p:nvGrpSpPr>
          <p:grpSpPr>
            <a:xfrm>
              <a:off x="3235856" y="873450"/>
              <a:ext cx="2951613" cy="3799066"/>
              <a:chOff x="3235856" y="873450"/>
              <a:chExt cx="2951613" cy="3799066"/>
            </a:xfrm>
          </p:grpSpPr>
          <p:sp>
            <p:nvSpPr>
              <p:cNvPr id="425" name="TextBox 424">
                <a:extLst>
                  <a:ext uri="{FF2B5EF4-FFF2-40B4-BE49-F238E27FC236}">
                    <a16:creationId xmlns:a16="http://schemas.microsoft.com/office/drawing/2014/main" id="{2F0BF32D-6EEC-7865-0911-C8B5E5750D3A}"/>
                  </a:ext>
                </a:extLst>
              </p:cNvPr>
              <p:cNvSpPr txBox="1"/>
              <p:nvPr/>
            </p:nvSpPr>
            <p:spPr>
              <a:xfrm>
                <a:off x="5214278" y="3964630"/>
                <a:ext cx="973191" cy="707886"/>
              </a:xfrm>
              <a:prstGeom prst="rect">
                <a:avLst/>
              </a:prstGeom>
              <a:noFill/>
            </p:spPr>
            <p:txBody>
              <a:bodyPr wrap="square" rtlCol="0">
                <a:spAutoFit/>
              </a:bodyPr>
              <a:lstStyle/>
              <a:p>
                <a:r>
                  <a:rPr lang="en-GB" sz="2000" dirty="0">
                    <a:solidFill>
                      <a:schemeClr val="accent5"/>
                    </a:solidFill>
                    <a:latin typeface="Trebuchet MS" panose="020B0703020202090204" pitchFamily="34" charset="0"/>
                  </a:rPr>
                  <a:t>o</a:t>
                </a:r>
                <a:r>
                  <a:rPr lang="en-GR" sz="2000" dirty="0">
                    <a:solidFill>
                      <a:schemeClr val="accent5"/>
                    </a:solidFill>
                    <a:latin typeface="Trebuchet MS" panose="020B0703020202090204" pitchFamily="34" charset="0"/>
                  </a:rPr>
                  <a:t>utput vector</a:t>
                </a:r>
              </a:p>
            </p:txBody>
          </p:sp>
          <p:grpSp>
            <p:nvGrpSpPr>
              <p:cNvPr id="426" name="Group 425">
                <a:extLst>
                  <a:ext uri="{FF2B5EF4-FFF2-40B4-BE49-F238E27FC236}">
                    <a16:creationId xmlns:a16="http://schemas.microsoft.com/office/drawing/2014/main" id="{1223E86A-A0CB-24A1-4A6A-8877455A0BA1}"/>
                  </a:ext>
                </a:extLst>
              </p:cNvPr>
              <p:cNvGrpSpPr>
                <a:grpSpLocks/>
              </p:cNvGrpSpPr>
              <p:nvPr/>
            </p:nvGrpSpPr>
            <p:grpSpPr>
              <a:xfrm>
                <a:off x="3241430" y="1984959"/>
                <a:ext cx="1937172" cy="1928724"/>
                <a:chOff x="5265790" y="4391455"/>
                <a:chExt cx="2274276" cy="2048702"/>
              </a:xfrm>
            </p:grpSpPr>
            <p:grpSp>
              <p:nvGrpSpPr>
                <p:cNvPr id="477" name="Group 476">
                  <a:extLst>
                    <a:ext uri="{FF2B5EF4-FFF2-40B4-BE49-F238E27FC236}">
                      <a16:creationId xmlns:a16="http://schemas.microsoft.com/office/drawing/2014/main" id="{88B2FF60-F6CD-6A7C-1BC2-D3112965DC38}"/>
                    </a:ext>
                  </a:extLst>
                </p:cNvPr>
                <p:cNvGrpSpPr>
                  <a:grpSpLocks noChangeAspect="1"/>
                </p:cNvGrpSpPr>
                <p:nvPr/>
              </p:nvGrpSpPr>
              <p:grpSpPr>
                <a:xfrm>
                  <a:off x="5272066" y="4391455"/>
                  <a:ext cx="2268000" cy="2048702"/>
                  <a:chOff x="1036320" y="2239962"/>
                  <a:chExt cx="1905000" cy="1948528"/>
                </a:xfrm>
                <a:solidFill>
                  <a:schemeClr val="tx2">
                    <a:lumMod val="10000"/>
                    <a:lumOff val="90000"/>
                  </a:schemeClr>
                </a:solidFill>
              </p:grpSpPr>
              <p:grpSp>
                <p:nvGrpSpPr>
                  <p:cNvPr id="483" name="Group 482">
                    <a:extLst>
                      <a:ext uri="{FF2B5EF4-FFF2-40B4-BE49-F238E27FC236}">
                        <a16:creationId xmlns:a16="http://schemas.microsoft.com/office/drawing/2014/main" id="{539D66F3-8EDC-6243-3415-97C6FF1BFDD2}"/>
                      </a:ext>
                    </a:extLst>
                  </p:cNvPr>
                  <p:cNvGrpSpPr/>
                  <p:nvPr/>
                </p:nvGrpSpPr>
                <p:grpSpPr>
                  <a:xfrm>
                    <a:off x="1036320" y="2239962"/>
                    <a:ext cx="1905000" cy="972266"/>
                    <a:chOff x="1036320" y="2239962"/>
                    <a:chExt cx="1905000" cy="972266"/>
                  </a:xfrm>
                  <a:grpFill/>
                </p:grpSpPr>
                <p:grpSp>
                  <p:nvGrpSpPr>
                    <p:cNvPr id="531" name="Group 530">
                      <a:extLst>
                        <a:ext uri="{FF2B5EF4-FFF2-40B4-BE49-F238E27FC236}">
                          <a16:creationId xmlns:a16="http://schemas.microsoft.com/office/drawing/2014/main" id="{60C5984D-FCD8-C998-16AA-6130E90A965A}"/>
                        </a:ext>
                      </a:extLst>
                    </p:cNvPr>
                    <p:cNvGrpSpPr/>
                    <p:nvPr/>
                  </p:nvGrpSpPr>
                  <p:grpSpPr>
                    <a:xfrm>
                      <a:off x="1036320" y="2239962"/>
                      <a:ext cx="1905000" cy="486796"/>
                      <a:chOff x="1036320" y="2239962"/>
                      <a:chExt cx="1905000" cy="486796"/>
                    </a:xfrm>
                    <a:grpFill/>
                  </p:grpSpPr>
                  <p:grpSp>
                    <p:nvGrpSpPr>
                      <p:cNvPr id="555" name="Group 554">
                        <a:extLst>
                          <a:ext uri="{FF2B5EF4-FFF2-40B4-BE49-F238E27FC236}">
                            <a16:creationId xmlns:a16="http://schemas.microsoft.com/office/drawing/2014/main" id="{441C6539-FE37-0D1A-19DC-9B0B5FE0B38D}"/>
                          </a:ext>
                        </a:extLst>
                      </p:cNvPr>
                      <p:cNvGrpSpPr/>
                      <p:nvPr/>
                    </p:nvGrpSpPr>
                    <p:grpSpPr>
                      <a:xfrm>
                        <a:off x="1036320" y="2239962"/>
                        <a:ext cx="1905000" cy="244158"/>
                        <a:chOff x="1036320" y="2239962"/>
                        <a:chExt cx="2194560" cy="274638"/>
                      </a:xfrm>
                      <a:grpFill/>
                    </p:grpSpPr>
                    <p:grpSp>
                      <p:nvGrpSpPr>
                        <p:cNvPr id="567" name="Group 566">
                          <a:extLst>
                            <a:ext uri="{FF2B5EF4-FFF2-40B4-BE49-F238E27FC236}">
                              <a16:creationId xmlns:a16="http://schemas.microsoft.com/office/drawing/2014/main" id="{094DBFE1-E25C-8FD2-FBFC-91554A723CDF}"/>
                            </a:ext>
                          </a:extLst>
                        </p:cNvPr>
                        <p:cNvGrpSpPr/>
                        <p:nvPr/>
                      </p:nvGrpSpPr>
                      <p:grpSpPr>
                        <a:xfrm>
                          <a:off x="1036320" y="2240280"/>
                          <a:ext cx="1097280" cy="274320"/>
                          <a:chOff x="1036320" y="2240280"/>
                          <a:chExt cx="1097280" cy="274320"/>
                        </a:xfrm>
                        <a:grpFill/>
                      </p:grpSpPr>
                      <p:sp>
                        <p:nvSpPr>
                          <p:cNvPr id="573" name="Rectangle 572">
                            <a:extLst>
                              <a:ext uri="{FF2B5EF4-FFF2-40B4-BE49-F238E27FC236}">
                                <a16:creationId xmlns:a16="http://schemas.microsoft.com/office/drawing/2014/main" id="{F1B239D9-6FDC-8C45-F441-F5647F5CBEE7}"/>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574" name="Rectangle 573">
                            <a:extLst>
                              <a:ext uri="{FF2B5EF4-FFF2-40B4-BE49-F238E27FC236}">
                                <a16:creationId xmlns:a16="http://schemas.microsoft.com/office/drawing/2014/main" id="{CC5963C2-BB51-4133-E2A7-14D799F6EFF5}"/>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5" name="Rectangle 574">
                            <a:extLst>
                              <a:ext uri="{FF2B5EF4-FFF2-40B4-BE49-F238E27FC236}">
                                <a16:creationId xmlns:a16="http://schemas.microsoft.com/office/drawing/2014/main" id="{4616B736-45A5-EF32-54A8-042D27F93457}"/>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6" name="Rectangle 575">
                            <a:extLst>
                              <a:ext uri="{FF2B5EF4-FFF2-40B4-BE49-F238E27FC236}">
                                <a16:creationId xmlns:a16="http://schemas.microsoft.com/office/drawing/2014/main" id="{17158656-7820-D2BA-A41B-34A20B8DBC01}"/>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68" name="Group 567">
                          <a:extLst>
                            <a:ext uri="{FF2B5EF4-FFF2-40B4-BE49-F238E27FC236}">
                              <a16:creationId xmlns:a16="http://schemas.microsoft.com/office/drawing/2014/main" id="{3A59AE0C-56B3-8867-C6B7-DC0A8181A798}"/>
                            </a:ext>
                          </a:extLst>
                        </p:cNvPr>
                        <p:cNvGrpSpPr/>
                        <p:nvPr/>
                      </p:nvGrpSpPr>
                      <p:grpSpPr>
                        <a:xfrm>
                          <a:off x="2133600" y="2239962"/>
                          <a:ext cx="1097280" cy="274320"/>
                          <a:chOff x="1036320" y="2240280"/>
                          <a:chExt cx="1097280" cy="274320"/>
                        </a:xfrm>
                        <a:grpFill/>
                      </p:grpSpPr>
                      <p:sp>
                        <p:nvSpPr>
                          <p:cNvPr id="569" name="Rectangle 568">
                            <a:extLst>
                              <a:ext uri="{FF2B5EF4-FFF2-40B4-BE49-F238E27FC236}">
                                <a16:creationId xmlns:a16="http://schemas.microsoft.com/office/drawing/2014/main" id="{E87215DD-02CC-35CE-A3C1-7BB24BD887A1}"/>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0" name="Rectangle 569">
                            <a:extLst>
                              <a:ext uri="{FF2B5EF4-FFF2-40B4-BE49-F238E27FC236}">
                                <a16:creationId xmlns:a16="http://schemas.microsoft.com/office/drawing/2014/main" id="{B40540C7-0099-84F4-F4AF-FEEA1EE5397A}"/>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1" name="Rectangle 570">
                            <a:extLst>
                              <a:ext uri="{FF2B5EF4-FFF2-40B4-BE49-F238E27FC236}">
                                <a16:creationId xmlns:a16="http://schemas.microsoft.com/office/drawing/2014/main" id="{676045CB-E61A-6609-4EDF-E77F8260D81C}"/>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72" name="Rectangle 571">
                            <a:extLst>
                              <a:ext uri="{FF2B5EF4-FFF2-40B4-BE49-F238E27FC236}">
                                <a16:creationId xmlns:a16="http://schemas.microsoft.com/office/drawing/2014/main" id="{37890B73-D8E5-AA1B-2708-56C7DA4DAD4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56" name="Group 555">
                        <a:extLst>
                          <a:ext uri="{FF2B5EF4-FFF2-40B4-BE49-F238E27FC236}">
                            <a16:creationId xmlns:a16="http://schemas.microsoft.com/office/drawing/2014/main" id="{14EF52BE-838C-A377-FEFA-312C51517507}"/>
                          </a:ext>
                        </a:extLst>
                      </p:cNvPr>
                      <p:cNvGrpSpPr/>
                      <p:nvPr/>
                    </p:nvGrpSpPr>
                    <p:grpSpPr>
                      <a:xfrm>
                        <a:off x="1036320" y="2482600"/>
                        <a:ext cx="1905000" cy="244158"/>
                        <a:chOff x="1036320" y="2239962"/>
                        <a:chExt cx="2194560" cy="274638"/>
                      </a:xfrm>
                      <a:grpFill/>
                    </p:grpSpPr>
                    <p:grpSp>
                      <p:nvGrpSpPr>
                        <p:cNvPr id="557" name="Group 556">
                          <a:extLst>
                            <a:ext uri="{FF2B5EF4-FFF2-40B4-BE49-F238E27FC236}">
                              <a16:creationId xmlns:a16="http://schemas.microsoft.com/office/drawing/2014/main" id="{630156EC-5408-C836-3730-8183722D64DC}"/>
                            </a:ext>
                          </a:extLst>
                        </p:cNvPr>
                        <p:cNvGrpSpPr/>
                        <p:nvPr/>
                      </p:nvGrpSpPr>
                      <p:grpSpPr>
                        <a:xfrm>
                          <a:off x="1036320" y="2240280"/>
                          <a:ext cx="1097280" cy="274320"/>
                          <a:chOff x="1036320" y="2240280"/>
                          <a:chExt cx="1097280" cy="274320"/>
                        </a:xfrm>
                        <a:grpFill/>
                      </p:grpSpPr>
                      <p:sp>
                        <p:nvSpPr>
                          <p:cNvPr id="563" name="Rectangle 562">
                            <a:extLst>
                              <a:ext uri="{FF2B5EF4-FFF2-40B4-BE49-F238E27FC236}">
                                <a16:creationId xmlns:a16="http://schemas.microsoft.com/office/drawing/2014/main" id="{861BB7E4-E633-CAF6-987F-505A3B32FFC6}"/>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4" name="Rectangle 563">
                            <a:extLst>
                              <a:ext uri="{FF2B5EF4-FFF2-40B4-BE49-F238E27FC236}">
                                <a16:creationId xmlns:a16="http://schemas.microsoft.com/office/drawing/2014/main" id="{FC513C65-B3FF-F735-A1F3-E0848A10C0F1}"/>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5" name="Rectangle 564">
                            <a:extLst>
                              <a:ext uri="{FF2B5EF4-FFF2-40B4-BE49-F238E27FC236}">
                                <a16:creationId xmlns:a16="http://schemas.microsoft.com/office/drawing/2014/main" id="{B7BB6623-A2C1-215E-9D50-02B5C5CD03C3}"/>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6" name="Rectangle 565">
                            <a:extLst>
                              <a:ext uri="{FF2B5EF4-FFF2-40B4-BE49-F238E27FC236}">
                                <a16:creationId xmlns:a16="http://schemas.microsoft.com/office/drawing/2014/main" id="{8DB6E219-836A-81A3-9AAB-FEACF65412C0}"/>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58" name="Group 557">
                          <a:extLst>
                            <a:ext uri="{FF2B5EF4-FFF2-40B4-BE49-F238E27FC236}">
                              <a16:creationId xmlns:a16="http://schemas.microsoft.com/office/drawing/2014/main" id="{E0EAEFD1-E9D4-2273-F5D8-EC130505D194}"/>
                            </a:ext>
                          </a:extLst>
                        </p:cNvPr>
                        <p:cNvGrpSpPr/>
                        <p:nvPr/>
                      </p:nvGrpSpPr>
                      <p:grpSpPr>
                        <a:xfrm>
                          <a:off x="2133600" y="2239962"/>
                          <a:ext cx="1097280" cy="274320"/>
                          <a:chOff x="1036320" y="2240280"/>
                          <a:chExt cx="1097280" cy="274320"/>
                        </a:xfrm>
                        <a:grpFill/>
                      </p:grpSpPr>
                      <p:sp>
                        <p:nvSpPr>
                          <p:cNvPr id="559" name="Rectangle 558">
                            <a:extLst>
                              <a:ext uri="{FF2B5EF4-FFF2-40B4-BE49-F238E27FC236}">
                                <a16:creationId xmlns:a16="http://schemas.microsoft.com/office/drawing/2014/main" id="{1A92315F-E9A7-7522-7A81-ECCB24F0B932}"/>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0" name="Rectangle 559">
                            <a:extLst>
                              <a:ext uri="{FF2B5EF4-FFF2-40B4-BE49-F238E27FC236}">
                                <a16:creationId xmlns:a16="http://schemas.microsoft.com/office/drawing/2014/main" id="{6770DD1D-A8B0-B04B-CC40-DF4B191AC2F4}"/>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1" name="Rectangle 560">
                            <a:extLst>
                              <a:ext uri="{FF2B5EF4-FFF2-40B4-BE49-F238E27FC236}">
                                <a16:creationId xmlns:a16="http://schemas.microsoft.com/office/drawing/2014/main" id="{88E37E0D-A698-8145-9D34-1A9713FC0521}"/>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62" name="Rectangle 561">
                            <a:extLst>
                              <a:ext uri="{FF2B5EF4-FFF2-40B4-BE49-F238E27FC236}">
                                <a16:creationId xmlns:a16="http://schemas.microsoft.com/office/drawing/2014/main" id="{980B8A3F-76BD-6E16-4715-5E52FFC51460}"/>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532" name="Group 531">
                      <a:extLst>
                        <a:ext uri="{FF2B5EF4-FFF2-40B4-BE49-F238E27FC236}">
                          <a16:creationId xmlns:a16="http://schemas.microsoft.com/office/drawing/2014/main" id="{BF24C306-852B-F006-D432-C3CAE2AD563B}"/>
                        </a:ext>
                      </a:extLst>
                    </p:cNvPr>
                    <p:cNvGrpSpPr/>
                    <p:nvPr/>
                  </p:nvGrpSpPr>
                  <p:grpSpPr>
                    <a:xfrm>
                      <a:off x="1036320" y="2725432"/>
                      <a:ext cx="1905000" cy="486796"/>
                      <a:chOff x="1036320" y="2239962"/>
                      <a:chExt cx="1905000" cy="486796"/>
                    </a:xfrm>
                    <a:grpFill/>
                  </p:grpSpPr>
                  <p:grpSp>
                    <p:nvGrpSpPr>
                      <p:cNvPr id="533" name="Group 532">
                        <a:extLst>
                          <a:ext uri="{FF2B5EF4-FFF2-40B4-BE49-F238E27FC236}">
                            <a16:creationId xmlns:a16="http://schemas.microsoft.com/office/drawing/2014/main" id="{B7F8EEDB-1CDD-573A-AAF6-EDFFB3DE734C}"/>
                          </a:ext>
                        </a:extLst>
                      </p:cNvPr>
                      <p:cNvGrpSpPr/>
                      <p:nvPr/>
                    </p:nvGrpSpPr>
                    <p:grpSpPr>
                      <a:xfrm>
                        <a:off x="1036320" y="2239962"/>
                        <a:ext cx="1905000" cy="244158"/>
                        <a:chOff x="1036320" y="2239962"/>
                        <a:chExt cx="2194560" cy="274638"/>
                      </a:xfrm>
                      <a:grpFill/>
                    </p:grpSpPr>
                    <p:grpSp>
                      <p:nvGrpSpPr>
                        <p:cNvPr id="545" name="Group 544">
                          <a:extLst>
                            <a:ext uri="{FF2B5EF4-FFF2-40B4-BE49-F238E27FC236}">
                              <a16:creationId xmlns:a16="http://schemas.microsoft.com/office/drawing/2014/main" id="{40C14A6B-B433-4352-688C-99655F8A5CCE}"/>
                            </a:ext>
                          </a:extLst>
                        </p:cNvPr>
                        <p:cNvGrpSpPr/>
                        <p:nvPr/>
                      </p:nvGrpSpPr>
                      <p:grpSpPr>
                        <a:xfrm>
                          <a:off x="1036320" y="2240280"/>
                          <a:ext cx="1097280" cy="274320"/>
                          <a:chOff x="1036320" y="2240280"/>
                          <a:chExt cx="1097280" cy="274320"/>
                        </a:xfrm>
                        <a:grpFill/>
                      </p:grpSpPr>
                      <p:sp>
                        <p:nvSpPr>
                          <p:cNvPr id="551" name="Rectangle 550">
                            <a:extLst>
                              <a:ext uri="{FF2B5EF4-FFF2-40B4-BE49-F238E27FC236}">
                                <a16:creationId xmlns:a16="http://schemas.microsoft.com/office/drawing/2014/main" id="{2C14F1B0-4477-9F54-179D-2092DB0C09E8}"/>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2" name="Rectangle 551">
                            <a:extLst>
                              <a:ext uri="{FF2B5EF4-FFF2-40B4-BE49-F238E27FC236}">
                                <a16:creationId xmlns:a16="http://schemas.microsoft.com/office/drawing/2014/main" id="{20C7EF9F-4DB5-57C4-45F6-E182A53589DA}"/>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3" name="Rectangle 552">
                            <a:extLst>
                              <a:ext uri="{FF2B5EF4-FFF2-40B4-BE49-F238E27FC236}">
                                <a16:creationId xmlns:a16="http://schemas.microsoft.com/office/drawing/2014/main" id="{162E7B5C-A467-61E7-EA24-9375971B3377}"/>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4" name="Rectangle 553">
                            <a:extLst>
                              <a:ext uri="{FF2B5EF4-FFF2-40B4-BE49-F238E27FC236}">
                                <a16:creationId xmlns:a16="http://schemas.microsoft.com/office/drawing/2014/main" id="{4B08AF42-895A-2AA4-9DB0-6C2615A092AD}"/>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46" name="Group 545">
                          <a:extLst>
                            <a:ext uri="{FF2B5EF4-FFF2-40B4-BE49-F238E27FC236}">
                              <a16:creationId xmlns:a16="http://schemas.microsoft.com/office/drawing/2014/main" id="{5B159CEC-BF76-849B-9167-27567D8E3062}"/>
                            </a:ext>
                          </a:extLst>
                        </p:cNvPr>
                        <p:cNvGrpSpPr/>
                        <p:nvPr/>
                      </p:nvGrpSpPr>
                      <p:grpSpPr>
                        <a:xfrm>
                          <a:off x="2133600" y="2239962"/>
                          <a:ext cx="1097280" cy="274320"/>
                          <a:chOff x="1036320" y="2240280"/>
                          <a:chExt cx="1097280" cy="274320"/>
                        </a:xfrm>
                        <a:grpFill/>
                      </p:grpSpPr>
                      <p:sp>
                        <p:nvSpPr>
                          <p:cNvPr id="547" name="Rectangle 546">
                            <a:extLst>
                              <a:ext uri="{FF2B5EF4-FFF2-40B4-BE49-F238E27FC236}">
                                <a16:creationId xmlns:a16="http://schemas.microsoft.com/office/drawing/2014/main" id="{2BFCB56B-A4F1-BBA2-7143-1836F6896C68}"/>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8" name="Rectangle 547">
                            <a:extLst>
                              <a:ext uri="{FF2B5EF4-FFF2-40B4-BE49-F238E27FC236}">
                                <a16:creationId xmlns:a16="http://schemas.microsoft.com/office/drawing/2014/main" id="{96258DCF-3D1D-F8BA-60C5-64CCC5307430}"/>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9" name="Rectangle 548">
                            <a:extLst>
                              <a:ext uri="{FF2B5EF4-FFF2-40B4-BE49-F238E27FC236}">
                                <a16:creationId xmlns:a16="http://schemas.microsoft.com/office/drawing/2014/main" id="{417E4040-874D-4D0E-97B1-49CA64723205}"/>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0" name="Rectangle 549">
                            <a:extLst>
                              <a:ext uri="{FF2B5EF4-FFF2-40B4-BE49-F238E27FC236}">
                                <a16:creationId xmlns:a16="http://schemas.microsoft.com/office/drawing/2014/main" id="{112591E6-7774-BF96-551A-C78536273643}"/>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34" name="Group 533">
                        <a:extLst>
                          <a:ext uri="{FF2B5EF4-FFF2-40B4-BE49-F238E27FC236}">
                            <a16:creationId xmlns:a16="http://schemas.microsoft.com/office/drawing/2014/main" id="{7C65F27F-3DF2-25B3-6EB3-034B9B0AA569}"/>
                          </a:ext>
                        </a:extLst>
                      </p:cNvPr>
                      <p:cNvGrpSpPr/>
                      <p:nvPr/>
                    </p:nvGrpSpPr>
                    <p:grpSpPr>
                      <a:xfrm>
                        <a:off x="1036320" y="2482600"/>
                        <a:ext cx="1905000" cy="244158"/>
                        <a:chOff x="1036320" y="2239962"/>
                        <a:chExt cx="2194560" cy="274638"/>
                      </a:xfrm>
                      <a:grpFill/>
                    </p:grpSpPr>
                    <p:grpSp>
                      <p:nvGrpSpPr>
                        <p:cNvPr id="535" name="Group 534">
                          <a:extLst>
                            <a:ext uri="{FF2B5EF4-FFF2-40B4-BE49-F238E27FC236}">
                              <a16:creationId xmlns:a16="http://schemas.microsoft.com/office/drawing/2014/main" id="{D47F7657-5A36-72B8-6D89-80E4270D581B}"/>
                            </a:ext>
                          </a:extLst>
                        </p:cNvPr>
                        <p:cNvGrpSpPr/>
                        <p:nvPr/>
                      </p:nvGrpSpPr>
                      <p:grpSpPr>
                        <a:xfrm>
                          <a:off x="1036320" y="2240280"/>
                          <a:ext cx="1097280" cy="274320"/>
                          <a:chOff x="1036320" y="2240280"/>
                          <a:chExt cx="1097280" cy="274320"/>
                        </a:xfrm>
                        <a:grpFill/>
                      </p:grpSpPr>
                      <p:sp>
                        <p:nvSpPr>
                          <p:cNvPr id="541" name="Rectangle 540">
                            <a:extLst>
                              <a:ext uri="{FF2B5EF4-FFF2-40B4-BE49-F238E27FC236}">
                                <a16:creationId xmlns:a16="http://schemas.microsoft.com/office/drawing/2014/main" id="{44484FA8-167E-DD50-B535-88C0063CEDF7}"/>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2" name="Rectangle 541">
                            <a:extLst>
                              <a:ext uri="{FF2B5EF4-FFF2-40B4-BE49-F238E27FC236}">
                                <a16:creationId xmlns:a16="http://schemas.microsoft.com/office/drawing/2014/main" id="{2668BFA8-45DB-63EF-A8E8-53C80602DEB0}"/>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3" name="Rectangle 542">
                            <a:extLst>
                              <a:ext uri="{FF2B5EF4-FFF2-40B4-BE49-F238E27FC236}">
                                <a16:creationId xmlns:a16="http://schemas.microsoft.com/office/drawing/2014/main" id="{E44292FD-B3A2-F11E-6AC7-45415BFDE84F}"/>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4" name="Rectangle 543">
                            <a:extLst>
                              <a:ext uri="{FF2B5EF4-FFF2-40B4-BE49-F238E27FC236}">
                                <a16:creationId xmlns:a16="http://schemas.microsoft.com/office/drawing/2014/main" id="{0E868E53-4744-7908-833A-B4591F635FAE}"/>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36" name="Group 535">
                          <a:extLst>
                            <a:ext uri="{FF2B5EF4-FFF2-40B4-BE49-F238E27FC236}">
                              <a16:creationId xmlns:a16="http://schemas.microsoft.com/office/drawing/2014/main" id="{227C717E-FDA6-3828-8B1D-1C423B9EE9FD}"/>
                            </a:ext>
                          </a:extLst>
                        </p:cNvPr>
                        <p:cNvGrpSpPr/>
                        <p:nvPr/>
                      </p:nvGrpSpPr>
                      <p:grpSpPr>
                        <a:xfrm>
                          <a:off x="2133600" y="2239962"/>
                          <a:ext cx="1097280" cy="274320"/>
                          <a:chOff x="1036320" y="2240280"/>
                          <a:chExt cx="1097280" cy="274320"/>
                        </a:xfrm>
                        <a:grpFill/>
                      </p:grpSpPr>
                      <p:sp>
                        <p:nvSpPr>
                          <p:cNvPr id="537" name="Rectangle 536">
                            <a:extLst>
                              <a:ext uri="{FF2B5EF4-FFF2-40B4-BE49-F238E27FC236}">
                                <a16:creationId xmlns:a16="http://schemas.microsoft.com/office/drawing/2014/main" id="{AA5D2514-E8D4-216D-5CF0-3FF7662C3EA7}"/>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8" name="Rectangle 537">
                            <a:extLst>
                              <a:ext uri="{FF2B5EF4-FFF2-40B4-BE49-F238E27FC236}">
                                <a16:creationId xmlns:a16="http://schemas.microsoft.com/office/drawing/2014/main" id="{450ADB15-42E7-09BF-41C4-D8B312BEB2A3}"/>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9" name="Rectangle 538">
                            <a:extLst>
                              <a:ext uri="{FF2B5EF4-FFF2-40B4-BE49-F238E27FC236}">
                                <a16:creationId xmlns:a16="http://schemas.microsoft.com/office/drawing/2014/main" id="{2C6569AD-0B2F-847C-CA83-33042B52B409}"/>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0" name="Rectangle 539">
                            <a:extLst>
                              <a:ext uri="{FF2B5EF4-FFF2-40B4-BE49-F238E27FC236}">
                                <a16:creationId xmlns:a16="http://schemas.microsoft.com/office/drawing/2014/main" id="{B0CFB20E-9062-C209-C471-E06114C3388E}"/>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484" name="Group 483">
                    <a:extLst>
                      <a:ext uri="{FF2B5EF4-FFF2-40B4-BE49-F238E27FC236}">
                        <a16:creationId xmlns:a16="http://schemas.microsoft.com/office/drawing/2014/main" id="{01665C41-0C46-FF31-8F27-9D0D78E8BAD2}"/>
                      </a:ext>
                    </a:extLst>
                  </p:cNvPr>
                  <p:cNvGrpSpPr/>
                  <p:nvPr/>
                </p:nvGrpSpPr>
                <p:grpSpPr>
                  <a:xfrm>
                    <a:off x="1036320" y="3216224"/>
                    <a:ext cx="1905000" cy="972266"/>
                    <a:chOff x="1036320" y="2239962"/>
                    <a:chExt cx="1905000" cy="972266"/>
                  </a:xfrm>
                  <a:grpFill/>
                </p:grpSpPr>
                <p:grpSp>
                  <p:nvGrpSpPr>
                    <p:cNvPr id="485" name="Group 484">
                      <a:extLst>
                        <a:ext uri="{FF2B5EF4-FFF2-40B4-BE49-F238E27FC236}">
                          <a16:creationId xmlns:a16="http://schemas.microsoft.com/office/drawing/2014/main" id="{193DBE37-633F-60E4-2947-B5C1CC7A738C}"/>
                        </a:ext>
                      </a:extLst>
                    </p:cNvPr>
                    <p:cNvGrpSpPr/>
                    <p:nvPr/>
                  </p:nvGrpSpPr>
                  <p:grpSpPr>
                    <a:xfrm>
                      <a:off x="1036320" y="2239962"/>
                      <a:ext cx="1905000" cy="486796"/>
                      <a:chOff x="1036320" y="2239962"/>
                      <a:chExt cx="1905000" cy="486796"/>
                    </a:xfrm>
                    <a:grpFill/>
                  </p:grpSpPr>
                  <p:grpSp>
                    <p:nvGrpSpPr>
                      <p:cNvPr id="509" name="Group 508">
                        <a:extLst>
                          <a:ext uri="{FF2B5EF4-FFF2-40B4-BE49-F238E27FC236}">
                            <a16:creationId xmlns:a16="http://schemas.microsoft.com/office/drawing/2014/main" id="{453F02F1-1CA5-5A19-1F18-00700340A272}"/>
                          </a:ext>
                        </a:extLst>
                      </p:cNvPr>
                      <p:cNvGrpSpPr/>
                      <p:nvPr/>
                    </p:nvGrpSpPr>
                    <p:grpSpPr>
                      <a:xfrm>
                        <a:off x="1036320" y="2239962"/>
                        <a:ext cx="1905000" cy="244158"/>
                        <a:chOff x="1036320" y="2239962"/>
                        <a:chExt cx="2194560" cy="274638"/>
                      </a:xfrm>
                      <a:grpFill/>
                    </p:grpSpPr>
                    <p:grpSp>
                      <p:nvGrpSpPr>
                        <p:cNvPr id="521" name="Group 520">
                          <a:extLst>
                            <a:ext uri="{FF2B5EF4-FFF2-40B4-BE49-F238E27FC236}">
                              <a16:creationId xmlns:a16="http://schemas.microsoft.com/office/drawing/2014/main" id="{D43840E3-5031-11F3-EA99-9BDD6E6E60BF}"/>
                            </a:ext>
                          </a:extLst>
                        </p:cNvPr>
                        <p:cNvGrpSpPr/>
                        <p:nvPr/>
                      </p:nvGrpSpPr>
                      <p:grpSpPr>
                        <a:xfrm>
                          <a:off x="1036320" y="2240280"/>
                          <a:ext cx="1097280" cy="274320"/>
                          <a:chOff x="1036320" y="2240280"/>
                          <a:chExt cx="1097280" cy="274320"/>
                        </a:xfrm>
                        <a:grpFill/>
                      </p:grpSpPr>
                      <p:sp>
                        <p:nvSpPr>
                          <p:cNvPr id="527" name="Rectangle 526">
                            <a:extLst>
                              <a:ext uri="{FF2B5EF4-FFF2-40B4-BE49-F238E27FC236}">
                                <a16:creationId xmlns:a16="http://schemas.microsoft.com/office/drawing/2014/main" id="{629C3CEF-AE61-26F3-9CE3-EE5ED3DFBEE0}"/>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8" name="Rectangle 527">
                            <a:extLst>
                              <a:ext uri="{FF2B5EF4-FFF2-40B4-BE49-F238E27FC236}">
                                <a16:creationId xmlns:a16="http://schemas.microsoft.com/office/drawing/2014/main" id="{F2FB4AB4-80EC-64EA-79F8-63CC4B39968D}"/>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9" name="Rectangle 528">
                            <a:extLst>
                              <a:ext uri="{FF2B5EF4-FFF2-40B4-BE49-F238E27FC236}">
                                <a16:creationId xmlns:a16="http://schemas.microsoft.com/office/drawing/2014/main" id="{B46F386C-7322-F16F-9346-394E75FB6D0F}"/>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0" name="Rectangle 529">
                            <a:extLst>
                              <a:ext uri="{FF2B5EF4-FFF2-40B4-BE49-F238E27FC236}">
                                <a16:creationId xmlns:a16="http://schemas.microsoft.com/office/drawing/2014/main" id="{0021E1D1-278C-4E0C-86DC-7A2BC2FAF2AE}"/>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22" name="Group 521">
                          <a:extLst>
                            <a:ext uri="{FF2B5EF4-FFF2-40B4-BE49-F238E27FC236}">
                              <a16:creationId xmlns:a16="http://schemas.microsoft.com/office/drawing/2014/main" id="{B8222815-6311-C040-3F72-B5C94C4B0CE7}"/>
                            </a:ext>
                          </a:extLst>
                        </p:cNvPr>
                        <p:cNvGrpSpPr/>
                        <p:nvPr/>
                      </p:nvGrpSpPr>
                      <p:grpSpPr>
                        <a:xfrm>
                          <a:off x="2133600" y="2239962"/>
                          <a:ext cx="1097280" cy="274320"/>
                          <a:chOff x="1036320" y="2240280"/>
                          <a:chExt cx="1097280" cy="274320"/>
                        </a:xfrm>
                        <a:grpFill/>
                      </p:grpSpPr>
                      <p:sp>
                        <p:nvSpPr>
                          <p:cNvPr id="523" name="Rectangle 522">
                            <a:extLst>
                              <a:ext uri="{FF2B5EF4-FFF2-40B4-BE49-F238E27FC236}">
                                <a16:creationId xmlns:a16="http://schemas.microsoft.com/office/drawing/2014/main" id="{AB9BDF29-E0E5-73D0-AE4B-4D9508116C67}"/>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4" name="Rectangle 523">
                            <a:extLst>
                              <a:ext uri="{FF2B5EF4-FFF2-40B4-BE49-F238E27FC236}">
                                <a16:creationId xmlns:a16="http://schemas.microsoft.com/office/drawing/2014/main" id="{02677CAB-2734-CE6B-E6D4-DCB76B4B4052}"/>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5" name="Rectangle 524">
                            <a:extLst>
                              <a:ext uri="{FF2B5EF4-FFF2-40B4-BE49-F238E27FC236}">
                                <a16:creationId xmlns:a16="http://schemas.microsoft.com/office/drawing/2014/main" id="{D7415973-8FBC-03E6-E1C2-FC3E0DFE1FD8}"/>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6" name="Rectangle 525">
                            <a:extLst>
                              <a:ext uri="{FF2B5EF4-FFF2-40B4-BE49-F238E27FC236}">
                                <a16:creationId xmlns:a16="http://schemas.microsoft.com/office/drawing/2014/main" id="{70417457-C7EF-E5B1-8784-CACADC97E7DE}"/>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10" name="Group 509">
                        <a:extLst>
                          <a:ext uri="{FF2B5EF4-FFF2-40B4-BE49-F238E27FC236}">
                            <a16:creationId xmlns:a16="http://schemas.microsoft.com/office/drawing/2014/main" id="{115962F4-ED74-00DB-6F01-86F7B70091B5}"/>
                          </a:ext>
                        </a:extLst>
                      </p:cNvPr>
                      <p:cNvGrpSpPr/>
                      <p:nvPr/>
                    </p:nvGrpSpPr>
                    <p:grpSpPr>
                      <a:xfrm>
                        <a:off x="1036320" y="2482600"/>
                        <a:ext cx="1905000" cy="244158"/>
                        <a:chOff x="1036320" y="2239962"/>
                        <a:chExt cx="2194560" cy="274638"/>
                      </a:xfrm>
                      <a:grpFill/>
                    </p:grpSpPr>
                    <p:grpSp>
                      <p:nvGrpSpPr>
                        <p:cNvPr id="511" name="Group 510">
                          <a:extLst>
                            <a:ext uri="{FF2B5EF4-FFF2-40B4-BE49-F238E27FC236}">
                              <a16:creationId xmlns:a16="http://schemas.microsoft.com/office/drawing/2014/main" id="{77042ACF-A859-B3C6-ACB7-2D68437D583E}"/>
                            </a:ext>
                          </a:extLst>
                        </p:cNvPr>
                        <p:cNvGrpSpPr/>
                        <p:nvPr/>
                      </p:nvGrpSpPr>
                      <p:grpSpPr>
                        <a:xfrm>
                          <a:off x="1036320" y="2240280"/>
                          <a:ext cx="1097280" cy="274320"/>
                          <a:chOff x="1036320" y="2240280"/>
                          <a:chExt cx="1097280" cy="274320"/>
                        </a:xfrm>
                        <a:grpFill/>
                      </p:grpSpPr>
                      <p:sp>
                        <p:nvSpPr>
                          <p:cNvPr id="517" name="Rectangle 516">
                            <a:extLst>
                              <a:ext uri="{FF2B5EF4-FFF2-40B4-BE49-F238E27FC236}">
                                <a16:creationId xmlns:a16="http://schemas.microsoft.com/office/drawing/2014/main" id="{01EB11BC-9FA0-5995-07FF-B6BD59DFD25A}"/>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18" name="Rectangle 517">
                            <a:extLst>
                              <a:ext uri="{FF2B5EF4-FFF2-40B4-BE49-F238E27FC236}">
                                <a16:creationId xmlns:a16="http://schemas.microsoft.com/office/drawing/2014/main" id="{B4840F2A-58F5-D295-AA6B-31F54D05B276}"/>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19" name="Rectangle 518">
                            <a:extLst>
                              <a:ext uri="{FF2B5EF4-FFF2-40B4-BE49-F238E27FC236}">
                                <a16:creationId xmlns:a16="http://schemas.microsoft.com/office/drawing/2014/main" id="{704426E0-16AD-3D65-FF65-F749228D2EE6}"/>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0" name="Rectangle 519">
                            <a:extLst>
                              <a:ext uri="{FF2B5EF4-FFF2-40B4-BE49-F238E27FC236}">
                                <a16:creationId xmlns:a16="http://schemas.microsoft.com/office/drawing/2014/main" id="{E7B062E3-2B7F-8B40-52AA-FE6307440340}"/>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12" name="Group 511">
                          <a:extLst>
                            <a:ext uri="{FF2B5EF4-FFF2-40B4-BE49-F238E27FC236}">
                              <a16:creationId xmlns:a16="http://schemas.microsoft.com/office/drawing/2014/main" id="{37B9440A-940B-5159-264C-7B44FC09E26E}"/>
                            </a:ext>
                          </a:extLst>
                        </p:cNvPr>
                        <p:cNvGrpSpPr/>
                        <p:nvPr/>
                      </p:nvGrpSpPr>
                      <p:grpSpPr>
                        <a:xfrm>
                          <a:off x="2133600" y="2239962"/>
                          <a:ext cx="1097280" cy="274320"/>
                          <a:chOff x="1036320" y="2240280"/>
                          <a:chExt cx="1097280" cy="274320"/>
                        </a:xfrm>
                        <a:grpFill/>
                      </p:grpSpPr>
                      <p:sp>
                        <p:nvSpPr>
                          <p:cNvPr id="513" name="Rectangle 512">
                            <a:extLst>
                              <a:ext uri="{FF2B5EF4-FFF2-40B4-BE49-F238E27FC236}">
                                <a16:creationId xmlns:a16="http://schemas.microsoft.com/office/drawing/2014/main" id="{672C0A03-C90B-E248-21B0-09E2A1A1B65F}"/>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14" name="Rectangle 513">
                            <a:extLst>
                              <a:ext uri="{FF2B5EF4-FFF2-40B4-BE49-F238E27FC236}">
                                <a16:creationId xmlns:a16="http://schemas.microsoft.com/office/drawing/2014/main" id="{B66716FF-259A-1814-6ADB-B41771F6C1BF}"/>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15" name="Rectangle 514">
                            <a:extLst>
                              <a:ext uri="{FF2B5EF4-FFF2-40B4-BE49-F238E27FC236}">
                                <a16:creationId xmlns:a16="http://schemas.microsoft.com/office/drawing/2014/main" id="{585A4A3D-8FD8-45C4-3799-43306E48415D}"/>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16" name="Rectangle 515">
                            <a:extLst>
                              <a:ext uri="{FF2B5EF4-FFF2-40B4-BE49-F238E27FC236}">
                                <a16:creationId xmlns:a16="http://schemas.microsoft.com/office/drawing/2014/main" id="{B43A0E2D-FC37-AC1F-439E-F4C0E402ACA3}"/>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486" name="Group 485">
                      <a:extLst>
                        <a:ext uri="{FF2B5EF4-FFF2-40B4-BE49-F238E27FC236}">
                          <a16:creationId xmlns:a16="http://schemas.microsoft.com/office/drawing/2014/main" id="{EEE00FAC-6CB1-DE12-23CE-D9F72A0CA526}"/>
                        </a:ext>
                      </a:extLst>
                    </p:cNvPr>
                    <p:cNvGrpSpPr/>
                    <p:nvPr/>
                  </p:nvGrpSpPr>
                  <p:grpSpPr>
                    <a:xfrm>
                      <a:off x="1036320" y="2725432"/>
                      <a:ext cx="1905000" cy="486796"/>
                      <a:chOff x="1036320" y="2239962"/>
                      <a:chExt cx="1905000" cy="486796"/>
                    </a:xfrm>
                    <a:grpFill/>
                  </p:grpSpPr>
                  <p:grpSp>
                    <p:nvGrpSpPr>
                      <p:cNvPr id="487" name="Group 486">
                        <a:extLst>
                          <a:ext uri="{FF2B5EF4-FFF2-40B4-BE49-F238E27FC236}">
                            <a16:creationId xmlns:a16="http://schemas.microsoft.com/office/drawing/2014/main" id="{4F86B41E-5AFD-68C1-6CB0-F96F8922A773}"/>
                          </a:ext>
                        </a:extLst>
                      </p:cNvPr>
                      <p:cNvGrpSpPr/>
                      <p:nvPr/>
                    </p:nvGrpSpPr>
                    <p:grpSpPr>
                      <a:xfrm>
                        <a:off x="1036320" y="2239962"/>
                        <a:ext cx="1905000" cy="244158"/>
                        <a:chOff x="1036320" y="2239962"/>
                        <a:chExt cx="2194560" cy="274638"/>
                      </a:xfrm>
                      <a:grpFill/>
                    </p:grpSpPr>
                    <p:grpSp>
                      <p:nvGrpSpPr>
                        <p:cNvPr id="499" name="Group 498">
                          <a:extLst>
                            <a:ext uri="{FF2B5EF4-FFF2-40B4-BE49-F238E27FC236}">
                              <a16:creationId xmlns:a16="http://schemas.microsoft.com/office/drawing/2014/main" id="{FE43E98A-892C-6426-4F0E-9E5A4A4CA5D7}"/>
                            </a:ext>
                          </a:extLst>
                        </p:cNvPr>
                        <p:cNvGrpSpPr/>
                        <p:nvPr/>
                      </p:nvGrpSpPr>
                      <p:grpSpPr>
                        <a:xfrm>
                          <a:off x="1036320" y="2240280"/>
                          <a:ext cx="1097280" cy="274320"/>
                          <a:chOff x="1036320" y="2240280"/>
                          <a:chExt cx="1097280" cy="274320"/>
                        </a:xfrm>
                        <a:grpFill/>
                      </p:grpSpPr>
                      <p:sp>
                        <p:nvSpPr>
                          <p:cNvPr id="505" name="Rectangle 504">
                            <a:extLst>
                              <a:ext uri="{FF2B5EF4-FFF2-40B4-BE49-F238E27FC236}">
                                <a16:creationId xmlns:a16="http://schemas.microsoft.com/office/drawing/2014/main" id="{06CDAEDE-F7ED-E5B8-CCBD-751563AB3AAB}"/>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6" name="Rectangle 505">
                            <a:extLst>
                              <a:ext uri="{FF2B5EF4-FFF2-40B4-BE49-F238E27FC236}">
                                <a16:creationId xmlns:a16="http://schemas.microsoft.com/office/drawing/2014/main" id="{2B9B6A83-8592-F983-128E-33E8D978876E}"/>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7" name="Rectangle 506">
                            <a:extLst>
                              <a:ext uri="{FF2B5EF4-FFF2-40B4-BE49-F238E27FC236}">
                                <a16:creationId xmlns:a16="http://schemas.microsoft.com/office/drawing/2014/main" id="{BB6A1214-2707-84A1-BDDF-69973811D462}"/>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8" name="Rectangle 507">
                            <a:extLst>
                              <a:ext uri="{FF2B5EF4-FFF2-40B4-BE49-F238E27FC236}">
                                <a16:creationId xmlns:a16="http://schemas.microsoft.com/office/drawing/2014/main" id="{8A2A83F2-1224-2878-FC47-43779B20ADAE}"/>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00" name="Group 499">
                          <a:extLst>
                            <a:ext uri="{FF2B5EF4-FFF2-40B4-BE49-F238E27FC236}">
                              <a16:creationId xmlns:a16="http://schemas.microsoft.com/office/drawing/2014/main" id="{82D59986-A128-BCCB-4A85-E8831C2F02D4}"/>
                            </a:ext>
                          </a:extLst>
                        </p:cNvPr>
                        <p:cNvGrpSpPr/>
                        <p:nvPr/>
                      </p:nvGrpSpPr>
                      <p:grpSpPr>
                        <a:xfrm>
                          <a:off x="2133600" y="2239962"/>
                          <a:ext cx="1097280" cy="274320"/>
                          <a:chOff x="1036320" y="2240280"/>
                          <a:chExt cx="1097280" cy="274320"/>
                        </a:xfrm>
                        <a:grpFill/>
                      </p:grpSpPr>
                      <p:sp>
                        <p:nvSpPr>
                          <p:cNvPr id="501" name="Rectangle 500">
                            <a:extLst>
                              <a:ext uri="{FF2B5EF4-FFF2-40B4-BE49-F238E27FC236}">
                                <a16:creationId xmlns:a16="http://schemas.microsoft.com/office/drawing/2014/main" id="{0543EDDF-573E-310F-7123-F703E7CB93E2}"/>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2" name="Rectangle 501">
                            <a:extLst>
                              <a:ext uri="{FF2B5EF4-FFF2-40B4-BE49-F238E27FC236}">
                                <a16:creationId xmlns:a16="http://schemas.microsoft.com/office/drawing/2014/main" id="{0FE113BA-869B-21B4-E4D7-A342C66C3EE4}"/>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3" name="Rectangle 502">
                            <a:extLst>
                              <a:ext uri="{FF2B5EF4-FFF2-40B4-BE49-F238E27FC236}">
                                <a16:creationId xmlns:a16="http://schemas.microsoft.com/office/drawing/2014/main" id="{8F7AAD48-6088-999F-0E9A-0A676D64BE54}"/>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4" name="Rectangle 503">
                            <a:extLst>
                              <a:ext uri="{FF2B5EF4-FFF2-40B4-BE49-F238E27FC236}">
                                <a16:creationId xmlns:a16="http://schemas.microsoft.com/office/drawing/2014/main" id="{8EE108B8-4EAB-50F9-0048-1B40182C94FE}"/>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488" name="Group 487">
                        <a:extLst>
                          <a:ext uri="{FF2B5EF4-FFF2-40B4-BE49-F238E27FC236}">
                            <a16:creationId xmlns:a16="http://schemas.microsoft.com/office/drawing/2014/main" id="{1335B5FF-84C0-4D5C-12D8-E9808CCF2E1A}"/>
                          </a:ext>
                        </a:extLst>
                      </p:cNvPr>
                      <p:cNvGrpSpPr/>
                      <p:nvPr/>
                    </p:nvGrpSpPr>
                    <p:grpSpPr>
                      <a:xfrm>
                        <a:off x="1036320" y="2482600"/>
                        <a:ext cx="1905000" cy="244158"/>
                        <a:chOff x="1036320" y="2239962"/>
                        <a:chExt cx="2194560" cy="274638"/>
                      </a:xfrm>
                      <a:grpFill/>
                    </p:grpSpPr>
                    <p:grpSp>
                      <p:nvGrpSpPr>
                        <p:cNvPr id="489" name="Group 488">
                          <a:extLst>
                            <a:ext uri="{FF2B5EF4-FFF2-40B4-BE49-F238E27FC236}">
                              <a16:creationId xmlns:a16="http://schemas.microsoft.com/office/drawing/2014/main" id="{881286BC-D2DF-78D0-13FB-EC893697E868}"/>
                            </a:ext>
                          </a:extLst>
                        </p:cNvPr>
                        <p:cNvGrpSpPr/>
                        <p:nvPr/>
                      </p:nvGrpSpPr>
                      <p:grpSpPr>
                        <a:xfrm>
                          <a:off x="1036320" y="2240280"/>
                          <a:ext cx="1097280" cy="274320"/>
                          <a:chOff x="1036320" y="2240280"/>
                          <a:chExt cx="1097280" cy="274320"/>
                        </a:xfrm>
                        <a:grpFill/>
                      </p:grpSpPr>
                      <p:sp>
                        <p:nvSpPr>
                          <p:cNvPr id="495" name="Rectangle 494">
                            <a:extLst>
                              <a:ext uri="{FF2B5EF4-FFF2-40B4-BE49-F238E27FC236}">
                                <a16:creationId xmlns:a16="http://schemas.microsoft.com/office/drawing/2014/main" id="{29C53A7D-8188-DF83-2313-999EAFF5DF54}"/>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6" name="Rectangle 495">
                            <a:extLst>
                              <a:ext uri="{FF2B5EF4-FFF2-40B4-BE49-F238E27FC236}">
                                <a16:creationId xmlns:a16="http://schemas.microsoft.com/office/drawing/2014/main" id="{185ADA80-D212-6971-57F4-291DF846E8EC}"/>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7" name="Rectangle 496">
                            <a:extLst>
                              <a:ext uri="{FF2B5EF4-FFF2-40B4-BE49-F238E27FC236}">
                                <a16:creationId xmlns:a16="http://schemas.microsoft.com/office/drawing/2014/main" id="{ABF3269D-94A1-3422-FC84-91E7EE3A9889}"/>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8" name="Rectangle 497">
                            <a:extLst>
                              <a:ext uri="{FF2B5EF4-FFF2-40B4-BE49-F238E27FC236}">
                                <a16:creationId xmlns:a16="http://schemas.microsoft.com/office/drawing/2014/main" id="{684A2BF2-5E32-6B43-C3CE-62F72B96F410}"/>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90" name="Group 489">
                          <a:extLst>
                            <a:ext uri="{FF2B5EF4-FFF2-40B4-BE49-F238E27FC236}">
                              <a16:creationId xmlns:a16="http://schemas.microsoft.com/office/drawing/2014/main" id="{85F5A189-4EEC-B72D-C683-A2EEDFC0B462}"/>
                            </a:ext>
                          </a:extLst>
                        </p:cNvPr>
                        <p:cNvGrpSpPr/>
                        <p:nvPr/>
                      </p:nvGrpSpPr>
                      <p:grpSpPr>
                        <a:xfrm>
                          <a:off x="2133600" y="2239962"/>
                          <a:ext cx="1097280" cy="274320"/>
                          <a:chOff x="1036320" y="2240280"/>
                          <a:chExt cx="1097280" cy="274320"/>
                        </a:xfrm>
                        <a:grpFill/>
                      </p:grpSpPr>
                      <p:sp>
                        <p:nvSpPr>
                          <p:cNvPr id="491" name="Rectangle 490">
                            <a:extLst>
                              <a:ext uri="{FF2B5EF4-FFF2-40B4-BE49-F238E27FC236}">
                                <a16:creationId xmlns:a16="http://schemas.microsoft.com/office/drawing/2014/main" id="{CF8EA9B8-1584-DD6D-F183-1EF2B2A662AF}"/>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2" name="Rectangle 491">
                            <a:extLst>
                              <a:ext uri="{FF2B5EF4-FFF2-40B4-BE49-F238E27FC236}">
                                <a16:creationId xmlns:a16="http://schemas.microsoft.com/office/drawing/2014/main" id="{76973FE1-41CE-53FC-5F48-C345F56DC5B1}"/>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3" name="Rectangle 492">
                            <a:extLst>
                              <a:ext uri="{FF2B5EF4-FFF2-40B4-BE49-F238E27FC236}">
                                <a16:creationId xmlns:a16="http://schemas.microsoft.com/office/drawing/2014/main" id="{16F2410C-5C77-170A-3A38-17FE41D521BE}"/>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4" name="Rectangle 493">
                            <a:extLst>
                              <a:ext uri="{FF2B5EF4-FFF2-40B4-BE49-F238E27FC236}">
                                <a16:creationId xmlns:a16="http://schemas.microsoft.com/office/drawing/2014/main" id="{2AD0F226-4BB2-170D-339B-1E0ADA301317}"/>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478" name="Group 477">
                  <a:extLst>
                    <a:ext uri="{FF2B5EF4-FFF2-40B4-BE49-F238E27FC236}">
                      <a16:creationId xmlns:a16="http://schemas.microsoft.com/office/drawing/2014/main" id="{96EFFB99-A78B-EDB2-3993-B21AF4F91655}"/>
                    </a:ext>
                  </a:extLst>
                </p:cNvPr>
                <p:cNvGrpSpPr/>
                <p:nvPr/>
              </p:nvGrpSpPr>
              <p:grpSpPr>
                <a:xfrm>
                  <a:off x="5265790" y="4617601"/>
                  <a:ext cx="2235211" cy="1808932"/>
                  <a:chOff x="5265790" y="4617601"/>
                  <a:chExt cx="2235211" cy="1808932"/>
                </a:xfrm>
              </p:grpSpPr>
              <p:sp>
                <p:nvSpPr>
                  <p:cNvPr id="479" name="TextBox 478">
                    <a:extLst>
                      <a:ext uri="{FF2B5EF4-FFF2-40B4-BE49-F238E27FC236}">
                        <a16:creationId xmlns:a16="http://schemas.microsoft.com/office/drawing/2014/main" id="{C774F694-4E4B-24CE-A02E-0375663D7A0E}"/>
                      </a:ext>
                    </a:extLst>
                  </p:cNvPr>
                  <p:cNvSpPr txBox="1"/>
                  <p:nvPr/>
                </p:nvSpPr>
                <p:spPr>
                  <a:xfrm>
                    <a:off x="5265794" y="5043365"/>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1</a:t>
                    </a:r>
                  </a:p>
                </p:txBody>
              </p:sp>
              <p:sp>
                <p:nvSpPr>
                  <p:cNvPr id="480" name="TextBox 479">
                    <a:extLst>
                      <a:ext uri="{FF2B5EF4-FFF2-40B4-BE49-F238E27FC236}">
                        <a16:creationId xmlns:a16="http://schemas.microsoft.com/office/drawing/2014/main" id="{7C404FF6-3DE7-92BB-F516-E54F8A79199B}"/>
                      </a:ext>
                    </a:extLst>
                  </p:cNvPr>
                  <p:cNvSpPr txBox="1"/>
                  <p:nvPr/>
                </p:nvSpPr>
                <p:spPr>
                  <a:xfrm>
                    <a:off x="6412853" y="4617601"/>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3</a:t>
                    </a:r>
                  </a:p>
                </p:txBody>
              </p:sp>
              <p:sp>
                <p:nvSpPr>
                  <p:cNvPr id="481" name="TextBox 480">
                    <a:extLst>
                      <a:ext uri="{FF2B5EF4-FFF2-40B4-BE49-F238E27FC236}">
                        <a16:creationId xmlns:a16="http://schemas.microsoft.com/office/drawing/2014/main" id="{5CD276E1-95A1-AFFE-3935-150564382EEF}"/>
                      </a:ext>
                    </a:extLst>
                  </p:cNvPr>
                  <p:cNvSpPr txBox="1"/>
                  <p:nvPr/>
                </p:nvSpPr>
                <p:spPr>
                  <a:xfrm>
                    <a:off x="5265790" y="6034226"/>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2</a:t>
                    </a:r>
                  </a:p>
                </p:txBody>
              </p:sp>
              <p:sp>
                <p:nvSpPr>
                  <p:cNvPr id="482" name="TextBox 481">
                    <a:extLst>
                      <a:ext uri="{FF2B5EF4-FFF2-40B4-BE49-F238E27FC236}">
                        <a16:creationId xmlns:a16="http://schemas.microsoft.com/office/drawing/2014/main" id="{7958EFDD-91BB-1D64-9BB6-3E52D17E96EC}"/>
                      </a:ext>
                    </a:extLst>
                  </p:cNvPr>
                  <p:cNvSpPr txBox="1"/>
                  <p:nvPr/>
                </p:nvSpPr>
                <p:spPr>
                  <a:xfrm>
                    <a:off x="6412854" y="5635075"/>
                    <a:ext cx="108814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4</a:t>
                    </a:r>
                  </a:p>
                </p:txBody>
              </p:sp>
            </p:grpSp>
          </p:grpSp>
          <p:grpSp>
            <p:nvGrpSpPr>
              <p:cNvPr id="427" name="Group 426">
                <a:extLst>
                  <a:ext uri="{FF2B5EF4-FFF2-40B4-BE49-F238E27FC236}">
                    <a16:creationId xmlns:a16="http://schemas.microsoft.com/office/drawing/2014/main" id="{7D3B1892-57FC-AAE4-E6CC-0EA634F67F07}"/>
                  </a:ext>
                </a:extLst>
              </p:cNvPr>
              <p:cNvGrpSpPr/>
              <p:nvPr/>
            </p:nvGrpSpPr>
            <p:grpSpPr>
              <a:xfrm>
                <a:off x="3235856" y="1174872"/>
                <a:ext cx="2494815" cy="550566"/>
                <a:chOff x="577863" y="1203422"/>
                <a:chExt cx="2494815" cy="550566"/>
              </a:xfrm>
            </p:grpSpPr>
            <p:grpSp>
              <p:nvGrpSpPr>
                <p:cNvPr id="452" name="Group 451">
                  <a:extLst>
                    <a:ext uri="{FF2B5EF4-FFF2-40B4-BE49-F238E27FC236}">
                      <a16:creationId xmlns:a16="http://schemas.microsoft.com/office/drawing/2014/main" id="{77B51D0D-8ABD-4424-6A8C-74B7FD452315}"/>
                    </a:ext>
                  </a:extLst>
                </p:cNvPr>
                <p:cNvGrpSpPr/>
                <p:nvPr/>
              </p:nvGrpSpPr>
              <p:grpSpPr>
                <a:xfrm rot="5400000">
                  <a:off x="1965343" y="940280"/>
                  <a:ext cx="312025" cy="959681"/>
                  <a:chOff x="3947185" y="4308510"/>
                  <a:chExt cx="355400" cy="1093087"/>
                </a:xfrm>
              </p:grpSpPr>
              <p:grpSp>
                <p:nvGrpSpPr>
                  <p:cNvPr id="467" name="Group 466">
                    <a:extLst>
                      <a:ext uri="{FF2B5EF4-FFF2-40B4-BE49-F238E27FC236}">
                        <a16:creationId xmlns:a16="http://schemas.microsoft.com/office/drawing/2014/main" id="{3026212B-B816-9DB4-2BBF-CE2079AFFABA}"/>
                      </a:ext>
                    </a:extLst>
                  </p:cNvPr>
                  <p:cNvGrpSpPr>
                    <a:grpSpLocks noChangeAspect="1"/>
                  </p:cNvGrpSpPr>
                  <p:nvPr/>
                </p:nvGrpSpPr>
                <p:grpSpPr>
                  <a:xfrm rot="5400000">
                    <a:off x="3647354" y="4680230"/>
                    <a:ext cx="1026952" cy="283511"/>
                    <a:chOff x="687454" y="4672530"/>
                    <a:chExt cx="902179" cy="234000"/>
                  </a:xfrm>
                  <a:solidFill>
                    <a:schemeClr val="accent1">
                      <a:lumMod val="20000"/>
                      <a:lumOff val="80000"/>
                    </a:schemeClr>
                  </a:solidFill>
                </p:grpSpPr>
                <p:sp>
                  <p:nvSpPr>
                    <p:cNvPr id="473" name="Rectangle 472">
                      <a:extLst>
                        <a:ext uri="{FF2B5EF4-FFF2-40B4-BE49-F238E27FC236}">
                          <a16:creationId xmlns:a16="http://schemas.microsoft.com/office/drawing/2014/main" id="{3B4D521B-DE39-4BA9-264C-182A4C44119C}"/>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74" name="Rectangle 473">
                      <a:extLst>
                        <a:ext uri="{FF2B5EF4-FFF2-40B4-BE49-F238E27FC236}">
                          <a16:creationId xmlns:a16="http://schemas.microsoft.com/office/drawing/2014/main" id="{771448FF-4BC0-2030-237E-49A15F67B22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75" name="Rectangle 474">
                      <a:extLst>
                        <a:ext uri="{FF2B5EF4-FFF2-40B4-BE49-F238E27FC236}">
                          <a16:creationId xmlns:a16="http://schemas.microsoft.com/office/drawing/2014/main" id="{BF342FCB-E23E-95E6-5B66-18585149A97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76" name="Rectangle 475">
                      <a:extLst>
                        <a:ext uri="{FF2B5EF4-FFF2-40B4-BE49-F238E27FC236}">
                          <a16:creationId xmlns:a16="http://schemas.microsoft.com/office/drawing/2014/main" id="{48406434-9AD5-20BF-A8E4-4EDC790F21DC}"/>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68" name="Group 467">
                    <a:extLst>
                      <a:ext uri="{FF2B5EF4-FFF2-40B4-BE49-F238E27FC236}">
                        <a16:creationId xmlns:a16="http://schemas.microsoft.com/office/drawing/2014/main" id="{BE4993A8-7205-0872-84BA-FF08888021CC}"/>
                      </a:ext>
                    </a:extLst>
                  </p:cNvPr>
                  <p:cNvGrpSpPr>
                    <a:grpSpLocks noChangeAspect="1"/>
                  </p:cNvGrpSpPr>
                  <p:nvPr/>
                </p:nvGrpSpPr>
                <p:grpSpPr>
                  <a:xfrm rot="5400000">
                    <a:off x="3575465" y="4746365"/>
                    <a:ext cx="1026952" cy="283511"/>
                    <a:chOff x="687454" y="4672530"/>
                    <a:chExt cx="902179" cy="234000"/>
                  </a:xfrm>
                  <a:solidFill>
                    <a:schemeClr val="accent1">
                      <a:lumMod val="20000"/>
                      <a:lumOff val="80000"/>
                    </a:schemeClr>
                  </a:solidFill>
                </p:grpSpPr>
                <p:sp>
                  <p:nvSpPr>
                    <p:cNvPr id="469" name="Rectangle 468">
                      <a:extLst>
                        <a:ext uri="{FF2B5EF4-FFF2-40B4-BE49-F238E27FC236}">
                          <a16:creationId xmlns:a16="http://schemas.microsoft.com/office/drawing/2014/main" id="{9353AB24-C47E-DA3D-C752-355B75619B64}"/>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70" name="Rectangle 469">
                      <a:extLst>
                        <a:ext uri="{FF2B5EF4-FFF2-40B4-BE49-F238E27FC236}">
                          <a16:creationId xmlns:a16="http://schemas.microsoft.com/office/drawing/2014/main" id="{43414691-9141-6CCC-1532-72D072FCBEAF}"/>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71" name="Rectangle 470">
                      <a:extLst>
                        <a:ext uri="{FF2B5EF4-FFF2-40B4-BE49-F238E27FC236}">
                          <a16:creationId xmlns:a16="http://schemas.microsoft.com/office/drawing/2014/main" id="{4DFF8758-403D-2749-0E19-1F9E6C7CED1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72" name="Rectangle 471">
                      <a:extLst>
                        <a:ext uri="{FF2B5EF4-FFF2-40B4-BE49-F238E27FC236}">
                          <a16:creationId xmlns:a16="http://schemas.microsoft.com/office/drawing/2014/main" id="{7B50E3AF-1B1B-0BA3-D628-F1AA7DC19110}"/>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453" name="Group 452">
                  <a:extLst>
                    <a:ext uri="{FF2B5EF4-FFF2-40B4-BE49-F238E27FC236}">
                      <a16:creationId xmlns:a16="http://schemas.microsoft.com/office/drawing/2014/main" id="{BD5B1126-54BD-FB7F-786A-2EE790535E8C}"/>
                    </a:ext>
                  </a:extLst>
                </p:cNvPr>
                <p:cNvGrpSpPr/>
                <p:nvPr/>
              </p:nvGrpSpPr>
              <p:grpSpPr>
                <a:xfrm rot="5400000">
                  <a:off x="901691" y="940280"/>
                  <a:ext cx="312025" cy="959681"/>
                  <a:chOff x="3947185" y="4308510"/>
                  <a:chExt cx="355400" cy="1093087"/>
                </a:xfrm>
              </p:grpSpPr>
              <p:grpSp>
                <p:nvGrpSpPr>
                  <p:cNvPr id="457" name="Group 456">
                    <a:extLst>
                      <a:ext uri="{FF2B5EF4-FFF2-40B4-BE49-F238E27FC236}">
                        <a16:creationId xmlns:a16="http://schemas.microsoft.com/office/drawing/2014/main" id="{AF0336E4-1DA7-D5AA-4B42-D2A19FC120C5}"/>
                      </a:ext>
                    </a:extLst>
                  </p:cNvPr>
                  <p:cNvGrpSpPr>
                    <a:grpSpLocks noChangeAspect="1"/>
                  </p:cNvGrpSpPr>
                  <p:nvPr/>
                </p:nvGrpSpPr>
                <p:grpSpPr>
                  <a:xfrm rot="5400000">
                    <a:off x="3647354" y="4680230"/>
                    <a:ext cx="1026952" cy="283511"/>
                    <a:chOff x="687454" y="4672530"/>
                    <a:chExt cx="902179" cy="234000"/>
                  </a:xfrm>
                  <a:solidFill>
                    <a:schemeClr val="accent1">
                      <a:lumMod val="20000"/>
                      <a:lumOff val="80000"/>
                    </a:schemeClr>
                  </a:solidFill>
                </p:grpSpPr>
                <p:sp>
                  <p:nvSpPr>
                    <p:cNvPr id="463" name="Rectangle 462">
                      <a:extLst>
                        <a:ext uri="{FF2B5EF4-FFF2-40B4-BE49-F238E27FC236}">
                          <a16:creationId xmlns:a16="http://schemas.microsoft.com/office/drawing/2014/main" id="{7259DDF9-FB66-5344-03AB-C055314114F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64" name="Rectangle 463">
                      <a:extLst>
                        <a:ext uri="{FF2B5EF4-FFF2-40B4-BE49-F238E27FC236}">
                          <a16:creationId xmlns:a16="http://schemas.microsoft.com/office/drawing/2014/main" id="{29199143-977A-C6A0-9BF0-DF587B185A6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65" name="Rectangle 464">
                      <a:extLst>
                        <a:ext uri="{FF2B5EF4-FFF2-40B4-BE49-F238E27FC236}">
                          <a16:creationId xmlns:a16="http://schemas.microsoft.com/office/drawing/2014/main" id="{A1F6830A-C464-B362-86B4-4A0CF3EB9AC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66" name="Rectangle 465">
                      <a:extLst>
                        <a:ext uri="{FF2B5EF4-FFF2-40B4-BE49-F238E27FC236}">
                          <a16:creationId xmlns:a16="http://schemas.microsoft.com/office/drawing/2014/main" id="{4A4E4205-B9A6-0FEA-6665-22C9F182C8E9}"/>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58" name="Group 457">
                    <a:extLst>
                      <a:ext uri="{FF2B5EF4-FFF2-40B4-BE49-F238E27FC236}">
                        <a16:creationId xmlns:a16="http://schemas.microsoft.com/office/drawing/2014/main" id="{9396AA11-EC8C-DE0B-DA37-2FA553F68DFF}"/>
                      </a:ext>
                    </a:extLst>
                  </p:cNvPr>
                  <p:cNvGrpSpPr>
                    <a:grpSpLocks noChangeAspect="1"/>
                  </p:cNvGrpSpPr>
                  <p:nvPr/>
                </p:nvGrpSpPr>
                <p:grpSpPr>
                  <a:xfrm rot="5400000">
                    <a:off x="3575465" y="4746365"/>
                    <a:ext cx="1026952" cy="283511"/>
                    <a:chOff x="687454" y="4672530"/>
                    <a:chExt cx="902179" cy="234000"/>
                  </a:xfrm>
                  <a:solidFill>
                    <a:schemeClr val="accent1">
                      <a:lumMod val="20000"/>
                      <a:lumOff val="80000"/>
                    </a:schemeClr>
                  </a:solidFill>
                </p:grpSpPr>
                <p:sp>
                  <p:nvSpPr>
                    <p:cNvPr id="459" name="Rectangle 458">
                      <a:extLst>
                        <a:ext uri="{FF2B5EF4-FFF2-40B4-BE49-F238E27FC236}">
                          <a16:creationId xmlns:a16="http://schemas.microsoft.com/office/drawing/2014/main" id="{6B40752C-9397-182A-5F5E-7F18BAF9D4B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60" name="Rectangle 459">
                      <a:extLst>
                        <a:ext uri="{FF2B5EF4-FFF2-40B4-BE49-F238E27FC236}">
                          <a16:creationId xmlns:a16="http://schemas.microsoft.com/office/drawing/2014/main" id="{50B10B18-15CC-2BC5-E297-40445CF4290F}"/>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61" name="Rectangle 460">
                      <a:extLst>
                        <a:ext uri="{FF2B5EF4-FFF2-40B4-BE49-F238E27FC236}">
                          <a16:creationId xmlns:a16="http://schemas.microsoft.com/office/drawing/2014/main" id="{FC0AEC5A-FA72-EF35-484E-AD020431FF13}"/>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62" name="Rectangle 461">
                      <a:extLst>
                        <a:ext uri="{FF2B5EF4-FFF2-40B4-BE49-F238E27FC236}">
                          <a16:creationId xmlns:a16="http://schemas.microsoft.com/office/drawing/2014/main" id="{F3C8AAE8-1EE3-9FB1-0C21-1BD2A6218548}"/>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454" name="Group 453">
                  <a:extLst>
                    <a:ext uri="{FF2B5EF4-FFF2-40B4-BE49-F238E27FC236}">
                      <a16:creationId xmlns:a16="http://schemas.microsoft.com/office/drawing/2014/main" id="{E3F1A6C1-C341-C73C-A5F0-DA2860986C0A}"/>
                    </a:ext>
                  </a:extLst>
                </p:cNvPr>
                <p:cNvGrpSpPr/>
                <p:nvPr/>
              </p:nvGrpSpPr>
              <p:grpSpPr>
                <a:xfrm rot="16200000">
                  <a:off x="2597341" y="1278650"/>
                  <a:ext cx="550566" cy="400109"/>
                  <a:chOff x="843981" y="1615769"/>
                  <a:chExt cx="550566" cy="400109"/>
                </a:xfrm>
              </p:grpSpPr>
              <p:sp>
                <p:nvSpPr>
                  <p:cNvPr id="455" name="TextBox 454">
                    <a:extLst>
                      <a:ext uri="{FF2B5EF4-FFF2-40B4-BE49-F238E27FC236}">
                        <a16:creationId xmlns:a16="http://schemas.microsoft.com/office/drawing/2014/main" id="{2AE98597-A5B2-9D24-03C5-68AB5DA42CA4}"/>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2x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456" name="Straight Connector 455">
                    <a:extLst>
                      <a:ext uri="{FF2B5EF4-FFF2-40B4-BE49-F238E27FC236}">
                        <a16:creationId xmlns:a16="http://schemas.microsoft.com/office/drawing/2014/main" id="{8AF3B2F0-C968-0E2B-2560-1A730485437A}"/>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28" name="TextBox 427">
                <a:extLst>
                  <a:ext uri="{FF2B5EF4-FFF2-40B4-BE49-F238E27FC236}">
                    <a16:creationId xmlns:a16="http://schemas.microsoft.com/office/drawing/2014/main" id="{D10403E4-BC51-EC63-3A9B-770C1C9C6E81}"/>
                  </a:ext>
                </a:extLst>
              </p:cNvPr>
              <p:cNvSpPr txBox="1"/>
              <p:nvPr/>
            </p:nvSpPr>
            <p:spPr>
              <a:xfrm>
                <a:off x="3485671" y="873450"/>
                <a:ext cx="1651880" cy="400110"/>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input</a:t>
                </a:r>
                <a:r>
                  <a:rPr lang="en-GR" sz="2000" dirty="0">
                    <a:solidFill>
                      <a:schemeClr val="accent1"/>
                    </a:solidFill>
                    <a:latin typeface="Trebuchet MS" panose="020B0703020202090204" pitchFamily="34" charset="0"/>
                  </a:rPr>
                  <a:t> vector</a:t>
                </a:r>
              </a:p>
            </p:txBody>
          </p:sp>
          <p:grpSp>
            <p:nvGrpSpPr>
              <p:cNvPr id="429" name="Group 428">
                <a:extLst>
                  <a:ext uri="{FF2B5EF4-FFF2-40B4-BE49-F238E27FC236}">
                    <a16:creationId xmlns:a16="http://schemas.microsoft.com/office/drawing/2014/main" id="{0AB204D0-5F6A-94CF-5876-D646C43CEDC0}"/>
                  </a:ext>
                </a:extLst>
              </p:cNvPr>
              <p:cNvGrpSpPr>
                <a:grpSpLocks noChangeAspect="1"/>
              </p:cNvGrpSpPr>
              <p:nvPr/>
            </p:nvGrpSpPr>
            <p:grpSpPr>
              <a:xfrm rot="5400000">
                <a:off x="5495755" y="2202504"/>
                <a:ext cx="679263" cy="248910"/>
                <a:chOff x="687454" y="4672530"/>
                <a:chExt cx="679686" cy="234000"/>
              </a:xfrm>
              <a:solidFill>
                <a:schemeClr val="accent5">
                  <a:lumMod val="20000"/>
                  <a:lumOff val="80000"/>
                </a:schemeClr>
              </a:solidFill>
            </p:grpSpPr>
            <p:sp>
              <p:nvSpPr>
                <p:cNvPr id="449" name="Rectangle 448">
                  <a:extLst>
                    <a:ext uri="{FF2B5EF4-FFF2-40B4-BE49-F238E27FC236}">
                      <a16:creationId xmlns:a16="http://schemas.microsoft.com/office/drawing/2014/main" id="{B8D8172B-0949-D987-3987-19B2D90617D3}"/>
                    </a:ext>
                  </a:extLst>
                </p:cNvPr>
                <p:cNvSpPr/>
                <p:nvPr/>
              </p:nvSpPr>
              <p:spPr>
                <a:xfrm>
                  <a:off x="687454"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50" name="Rectangle 449">
                  <a:extLst>
                    <a:ext uri="{FF2B5EF4-FFF2-40B4-BE49-F238E27FC236}">
                      <a16:creationId xmlns:a16="http://schemas.microsoft.com/office/drawing/2014/main" id="{8519EE4C-B9D5-39A1-E1AB-9CA9144F3A7E}"/>
                    </a:ext>
                  </a:extLst>
                </p:cNvPr>
                <p:cNvSpPr/>
                <p:nvPr/>
              </p:nvSpPr>
              <p:spPr>
                <a:xfrm>
                  <a:off x="912580"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51" name="Rectangle 450">
                  <a:extLst>
                    <a:ext uri="{FF2B5EF4-FFF2-40B4-BE49-F238E27FC236}">
                      <a16:creationId xmlns:a16="http://schemas.microsoft.com/office/drawing/2014/main" id="{21C28F80-407E-7BAB-6E4F-C0169249923B}"/>
                    </a:ext>
                  </a:extLst>
                </p:cNvPr>
                <p:cNvSpPr/>
                <p:nvPr/>
              </p:nvSpPr>
              <p:spPr>
                <a:xfrm>
                  <a:off x="1140340"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30" name="Group 429">
                <a:extLst>
                  <a:ext uri="{FF2B5EF4-FFF2-40B4-BE49-F238E27FC236}">
                    <a16:creationId xmlns:a16="http://schemas.microsoft.com/office/drawing/2014/main" id="{3713713E-7FC1-2FCD-3FEF-74D677087F9B}"/>
                  </a:ext>
                </a:extLst>
              </p:cNvPr>
              <p:cNvGrpSpPr>
                <a:grpSpLocks noChangeAspect="1"/>
              </p:cNvGrpSpPr>
              <p:nvPr/>
            </p:nvGrpSpPr>
            <p:grpSpPr>
              <a:xfrm rot="5400000">
                <a:off x="5160423" y="3568490"/>
                <a:ext cx="449014" cy="248910"/>
                <a:chOff x="1140340" y="4672530"/>
                <a:chExt cx="449293" cy="234000"/>
              </a:xfrm>
              <a:solidFill>
                <a:schemeClr val="accent5">
                  <a:lumMod val="20000"/>
                  <a:lumOff val="80000"/>
                </a:schemeClr>
              </a:solidFill>
            </p:grpSpPr>
            <p:sp>
              <p:nvSpPr>
                <p:cNvPr id="447" name="Rectangle 446">
                  <a:extLst>
                    <a:ext uri="{FF2B5EF4-FFF2-40B4-BE49-F238E27FC236}">
                      <a16:creationId xmlns:a16="http://schemas.microsoft.com/office/drawing/2014/main" id="{2282B7E9-388D-F7C2-28AB-FED636D85146}"/>
                    </a:ext>
                  </a:extLst>
                </p:cNvPr>
                <p:cNvSpPr/>
                <p:nvPr/>
              </p:nvSpPr>
              <p:spPr>
                <a:xfrm>
                  <a:off x="1140340"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8" name="Rectangle 447">
                  <a:extLst>
                    <a:ext uri="{FF2B5EF4-FFF2-40B4-BE49-F238E27FC236}">
                      <a16:creationId xmlns:a16="http://schemas.microsoft.com/office/drawing/2014/main" id="{270EA3F8-7819-D103-0489-64AB53772D81}"/>
                    </a:ext>
                  </a:extLst>
                </p:cNvPr>
                <p:cNvSpPr/>
                <p:nvPr/>
              </p:nvSpPr>
              <p:spPr>
                <a:xfrm>
                  <a:off x="1362833"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431" name="TextBox 430">
                <a:extLst>
                  <a:ext uri="{FF2B5EF4-FFF2-40B4-BE49-F238E27FC236}">
                    <a16:creationId xmlns:a16="http://schemas.microsoft.com/office/drawing/2014/main" id="{4E30132F-9207-ACCA-287C-DB86337A5D1B}"/>
                  </a:ext>
                </a:extLst>
              </p:cNvPr>
              <p:cNvSpPr txBox="1"/>
              <p:nvPr/>
            </p:nvSpPr>
            <p:spPr>
              <a:xfrm>
                <a:off x="5425490" y="2678033"/>
                <a:ext cx="240840" cy="523220"/>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grpSp>
            <p:nvGrpSpPr>
              <p:cNvPr id="432" name="Group 431">
                <a:extLst>
                  <a:ext uri="{FF2B5EF4-FFF2-40B4-BE49-F238E27FC236}">
                    <a16:creationId xmlns:a16="http://schemas.microsoft.com/office/drawing/2014/main" id="{8A441C28-3566-F94A-D426-355E1C856B6C}"/>
                  </a:ext>
                </a:extLst>
              </p:cNvPr>
              <p:cNvGrpSpPr/>
              <p:nvPr/>
            </p:nvGrpSpPr>
            <p:grpSpPr>
              <a:xfrm>
                <a:off x="5261664" y="1987329"/>
                <a:ext cx="248911" cy="1343347"/>
                <a:chOff x="5286716" y="1987329"/>
                <a:chExt cx="248911" cy="1343347"/>
              </a:xfrm>
            </p:grpSpPr>
            <p:grpSp>
              <p:nvGrpSpPr>
                <p:cNvPr id="440" name="Group 439">
                  <a:extLst>
                    <a:ext uri="{FF2B5EF4-FFF2-40B4-BE49-F238E27FC236}">
                      <a16:creationId xmlns:a16="http://schemas.microsoft.com/office/drawing/2014/main" id="{7964A883-2534-193E-D613-8937522728FD}"/>
                    </a:ext>
                  </a:extLst>
                </p:cNvPr>
                <p:cNvGrpSpPr>
                  <a:grpSpLocks noChangeAspect="1"/>
                </p:cNvGrpSpPr>
                <p:nvPr/>
              </p:nvGrpSpPr>
              <p:grpSpPr>
                <a:xfrm rot="5400000">
                  <a:off x="4960362" y="2313683"/>
                  <a:ext cx="901618" cy="248910"/>
                  <a:chOff x="687454" y="4672530"/>
                  <a:chExt cx="902179" cy="234000"/>
                </a:xfrm>
                <a:solidFill>
                  <a:schemeClr val="accent5">
                    <a:lumMod val="20000"/>
                    <a:lumOff val="80000"/>
                  </a:schemeClr>
                </a:solidFill>
              </p:grpSpPr>
              <p:sp>
                <p:nvSpPr>
                  <p:cNvPr id="443" name="Rectangle 442">
                    <a:extLst>
                      <a:ext uri="{FF2B5EF4-FFF2-40B4-BE49-F238E27FC236}">
                        <a16:creationId xmlns:a16="http://schemas.microsoft.com/office/drawing/2014/main" id="{03EB4217-0A0C-0369-4554-5A14311B43E0}"/>
                      </a:ext>
                    </a:extLst>
                  </p:cNvPr>
                  <p:cNvSpPr/>
                  <p:nvPr/>
                </p:nvSpPr>
                <p:spPr>
                  <a:xfrm>
                    <a:off x="687454"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4" name="Rectangle 443">
                    <a:extLst>
                      <a:ext uri="{FF2B5EF4-FFF2-40B4-BE49-F238E27FC236}">
                        <a16:creationId xmlns:a16="http://schemas.microsoft.com/office/drawing/2014/main" id="{EB257783-5424-FAE2-A3C9-2D4684C8900A}"/>
                      </a:ext>
                    </a:extLst>
                  </p:cNvPr>
                  <p:cNvSpPr/>
                  <p:nvPr/>
                </p:nvSpPr>
                <p:spPr>
                  <a:xfrm>
                    <a:off x="912580"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5" name="Rectangle 444">
                    <a:extLst>
                      <a:ext uri="{FF2B5EF4-FFF2-40B4-BE49-F238E27FC236}">
                        <a16:creationId xmlns:a16="http://schemas.microsoft.com/office/drawing/2014/main" id="{F4CF6FED-EBA5-199F-38F5-0F2ED35706BF}"/>
                      </a:ext>
                    </a:extLst>
                  </p:cNvPr>
                  <p:cNvSpPr/>
                  <p:nvPr/>
                </p:nvSpPr>
                <p:spPr>
                  <a:xfrm>
                    <a:off x="1140340"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6" name="Rectangle 445">
                    <a:extLst>
                      <a:ext uri="{FF2B5EF4-FFF2-40B4-BE49-F238E27FC236}">
                        <a16:creationId xmlns:a16="http://schemas.microsoft.com/office/drawing/2014/main" id="{12E03FAC-D335-E0B4-396A-EE1E38067018}"/>
                      </a:ext>
                    </a:extLst>
                  </p:cNvPr>
                  <p:cNvSpPr/>
                  <p:nvPr/>
                </p:nvSpPr>
                <p:spPr>
                  <a:xfrm>
                    <a:off x="1362833"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441" name="Rectangle 440">
                  <a:extLst>
                    <a:ext uri="{FF2B5EF4-FFF2-40B4-BE49-F238E27FC236}">
                      <a16:creationId xmlns:a16="http://schemas.microsoft.com/office/drawing/2014/main" id="{2937ABE5-747E-9C12-92C8-544A785A4DFC}"/>
                    </a:ext>
                  </a:extLst>
                </p:cNvPr>
                <p:cNvSpPr/>
                <p:nvPr/>
              </p:nvSpPr>
              <p:spPr>
                <a:xfrm rot="5400000">
                  <a:off x="5297842" y="2867906"/>
                  <a:ext cx="226659" cy="248910"/>
                </a:xfrm>
                <a:prstGeom prst="rect">
                  <a:avLst/>
                </a:prstGeom>
                <a:solidFill>
                  <a:schemeClr val="accent5">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2" name="Rectangle 441">
                  <a:extLst>
                    <a:ext uri="{FF2B5EF4-FFF2-40B4-BE49-F238E27FC236}">
                      <a16:creationId xmlns:a16="http://schemas.microsoft.com/office/drawing/2014/main" id="{C039ED6D-A78C-03FC-0C06-0C6B7B43A745}"/>
                    </a:ext>
                  </a:extLst>
                </p:cNvPr>
                <p:cNvSpPr/>
                <p:nvPr/>
              </p:nvSpPr>
              <p:spPr>
                <a:xfrm rot="5400000">
                  <a:off x="5297842" y="3092892"/>
                  <a:ext cx="226659" cy="248910"/>
                </a:xfrm>
                <a:prstGeom prst="rect">
                  <a:avLst/>
                </a:prstGeom>
                <a:solidFill>
                  <a:schemeClr val="accent5">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33" name="Group 432">
                <a:extLst>
                  <a:ext uri="{FF2B5EF4-FFF2-40B4-BE49-F238E27FC236}">
                    <a16:creationId xmlns:a16="http://schemas.microsoft.com/office/drawing/2014/main" id="{7284941C-05E9-22CF-3240-48CCB28CC057}"/>
                  </a:ext>
                </a:extLst>
              </p:cNvPr>
              <p:cNvGrpSpPr/>
              <p:nvPr/>
            </p:nvGrpSpPr>
            <p:grpSpPr>
              <a:xfrm>
                <a:off x="5710931" y="2824772"/>
                <a:ext cx="251519" cy="1129114"/>
                <a:chOff x="5710931" y="2824772"/>
                <a:chExt cx="251519" cy="1129114"/>
              </a:xfrm>
            </p:grpSpPr>
            <p:grpSp>
              <p:nvGrpSpPr>
                <p:cNvPr id="434" name="Group 433">
                  <a:extLst>
                    <a:ext uri="{FF2B5EF4-FFF2-40B4-BE49-F238E27FC236}">
                      <a16:creationId xmlns:a16="http://schemas.microsoft.com/office/drawing/2014/main" id="{153A51F8-E531-5F59-4092-78F1224C1D85}"/>
                    </a:ext>
                  </a:extLst>
                </p:cNvPr>
                <p:cNvGrpSpPr>
                  <a:grpSpLocks noChangeAspect="1"/>
                </p:cNvGrpSpPr>
                <p:nvPr/>
              </p:nvGrpSpPr>
              <p:grpSpPr>
                <a:xfrm rot="5400000">
                  <a:off x="5387186" y="3378622"/>
                  <a:ext cx="901618" cy="248910"/>
                  <a:chOff x="687454" y="4672530"/>
                  <a:chExt cx="902179" cy="234000"/>
                </a:xfrm>
                <a:solidFill>
                  <a:schemeClr val="accent5">
                    <a:lumMod val="20000"/>
                    <a:lumOff val="80000"/>
                  </a:schemeClr>
                </a:solidFill>
              </p:grpSpPr>
              <p:sp>
                <p:nvSpPr>
                  <p:cNvPr id="436" name="Rectangle 435">
                    <a:extLst>
                      <a:ext uri="{FF2B5EF4-FFF2-40B4-BE49-F238E27FC236}">
                        <a16:creationId xmlns:a16="http://schemas.microsoft.com/office/drawing/2014/main" id="{DDB5C0B2-CBBF-7B08-C5A0-D2EF76C9FBD3}"/>
                      </a:ext>
                    </a:extLst>
                  </p:cNvPr>
                  <p:cNvSpPr/>
                  <p:nvPr/>
                </p:nvSpPr>
                <p:spPr>
                  <a:xfrm>
                    <a:off x="687454"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7" name="Rectangle 436">
                    <a:extLst>
                      <a:ext uri="{FF2B5EF4-FFF2-40B4-BE49-F238E27FC236}">
                        <a16:creationId xmlns:a16="http://schemas.microsoft.com/office/drawing/2014/main" id="{5D1F7802-6C65-0A46-235A-E3FF5D630DD9}"/>
                      </a:ext>
                    </a:extLst>
                  </p:cNvPr>
                  <p:cNvSpPr/>
                  <p:nvPr/>
                </p:nvSpPr>
                <p:spPr>
                  <a:xfrm>
                    <a:off x="912580"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8" name="Rectangle 437">
                    <a:extLst>
                      <a:ext uri="{FF2B5EF4-FFF2-40B4-BE49-F238E27FC236}">
                        <a16:creationId xmlns:a16="http://schemas.microsoft.com/office/drawing/2014/main" id="{AA60D2DA-DED6-6193-0E67-5714874C7F22}"/>
                      </a:ext>
                    </a:extLst>
                  </p:cNvPr>
                  <p:cNvSpPr/>
                  <p:nvPr/>
                </p:nvSpPr>
                <p:spPr>
                  <a:xfrm>
                    <a:off x="1140340"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9" name="Rectangle 438">
                    <a:extLst>
                      <a:ext uri="{FF2B5EF4-FFF2-40B4-BE49-F238E27FC236}">
                        <a16:creationId xmlns:a16="http://schemas.microsoft.com/office/drawing/2014/main" id="{F5986AD4-736D-AA08-130B-8537BB127937}"/>
                      </a:ext>
                    </a:extLst>
                  </p:cNvPr>
                  <p:cNvSpPr/>
                  <p:nvPr/>
                </p:nvSpPr>
                <p:spPr>
                  <a:xfrm>
                    <a:off x="1362833"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435" name="Rectangle 434">
                  <a:extLst>
                    <a:ext uri="{FF2B5EF4-FFF2-40B4-BE49-F238E27FC236}">
                      <a16:creationId xmlns:a16="http://schemas.microsoft.com/office/drawing/2014/main" id="{D37E03F9-E5A3-8597-1671-513F84E0FBCA}"/>
                    </a:ext>
                  </a:extLst>
                </p:cNvPr>
                <p:cNvSpPr/>
                <p:nvPr/>
              </p:nvSpPr>
              <p:spPr>
                <a:xfrm rot="5400000">
                  <a:off x="5722056" y="2813647"/>
                  <a:ext cx="226659" cy="2489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grpSp>
        </p:grpSp>
      </p:grpSp>
      <p:grpSp>
        <p:nvGrpSpPr>
          <p:cNvPr id="581" name="Group 580">
            <a:extLst>
              <a:ext uri="{FF2B5EF4-FFF2-40B4-BE49-F238E27FC236}">
                <a16:creationId xmlns:a16="http://schemas.microsoft.com/office/drawing/2014/main" id="{21E336BF-8794-79EB-F665-142D95FFEE3C}"/>
              </a:ext>
            </a:extLst>
          </p:cNvPr>
          <p:cNvGrpSpPr/>
          <p:nvPr/>
        </p:nvGrpSpPr>
        <p:grpSpPr>
          <a:xfrm>
            <a:off x="6133610" y="1627195"/>
            <a:ext cx="3033726" cy="3800637"/>
            <a:chOff x="6087116" y="871879"/>
            <a:chExt cx="3033726" cy="3800637"/>
          </a:xfrm>
        </p:grpSpPr>
        <p:grpSp>
          <p:nvGrpSpPr>
            <p:cNvPr id="582" name="Group 581">
              <a:extLst>
                <a:ext uri="{FF2B5EF4-FFF2-40B4-BE49-F238E27FC236}">
                  <a16:creationId xmlns:a16="http://schemas.microsoft.com/office/drawing/2014/main" id="{0E9910FB-4FDE-B4E5-02FE-701EAA2E9D69}"/>
                </a:ext>
              </a:extLst>
            </p:cNvPr>
            <p:cNvGrpSpPr/>
            <p:nvPr/>
          </p:nvGrpSpPr>
          <p:grpSpPr>
            <a:xfrm>
              <a:off x="6087116" y="871879"/>
              <a:ext cx="3033726" cy="3800637"/>
              <a:chOff x="6087116" y="871879"/>
              <a:chExt cx="3033726" cy="3800637"/>
            </a:xfrm>
          </p:grpSpPr>
          <p:sp>
            <p:nvSpPr>
              <p:cNvPr id="590" name="TextBox 589">
                <a:extLst>
                  <a:ext uri="{FF2B5EF4-FFF2-40B4-BE49-F238E27FC236}">
                    <a16:creationId xmlns:a16="http://schemas.microsoft.com/office/drawing/2014/main" id="{C9C23CD5-04DC-5680-7AD3-351A3B46471C}"/>
                  </a:ext>
                </a:extLst>
              </p:cNvPr>
              <p:cNvSpPr txBox="1"/>
              <p:nvPr/>
            </p:nvSpPr>
            <p:spPr>
              <a:xfrm>
                <a:off x="8147651" y="3964630"/>
                <a:ext cx="973191" cy="707886"/>
              </a:xfrm>
              <a:prstGeom prst="rect">
                <a:avLst/>
              </a:prstGeom>
              <a:noFill/>
            </p:spPr>
            <p:txBody>
              <a:bodyPr wrap="square" rtlCol="0">
                <a:spAutoFit/>
              </a:bodyPr>
              <a:lstStyle/>
              <a:p>
                <a:r>
                  <a:rPr lang="en-GB" sz="2000" dirty="0">
                    <a:solidFill>
                      <a:schemeClr val="accent5"/>
                    </a:solidFill>
                    <a:latin typeface="Trebuchet MS" panose="020B0703020202090204" pitchFamily="34" charset="0"/>
                  </a:rPr>
                  <a:t>o</a:t>
                </a:r>
                <a:r>
                  <a:rPr lang="en-GR" sz="2000" dirty="0">
                    <a:solidFill>
                      <a:schemeClr val="accent5"/>
                    </a:solidFill>
                    <a:latin typeface="Trebuchet MS" panose="020B0703020202090204" pitchFamily="34" charset="0"/>
                  </a:rPr>
                  <a:t>utput vector</a:t>
                </a:r>
              </a:p>
            </p:txBody>
          </p:sp>
          <p:grpSp>
            <p:nvGrpSpPr>
              <p:cNvPr id="591" name="Group 590">
                <a:extLst>
                  <a:ext uri="{FF2B5EF4-FFF2-40B4-BE49-F238E27FC236}">
                    <a16:creationId xmlns:a16="http://schemas.microsoft.com/office/drawing/2014/main" id="{939E71DF-30D9-35EC-A194-7A8BDA611E09}"/>
                  </a:ext>
                </a:extLst>
              </p:cNvPr>
              <p:cNvGrpSpPr>
                <a:grpSpLocks noChangeAspect="1"/>
              </p:cNvGrpSpPr>
              <p:nvPr/>
            </p:nvGrpSpPr>
            <p:grpSpPr>
              <a:xfrm rot="5400000">
                <a:off x="8441184" y="2195276"/>
                <a:ext cx="679263" cy="248910"/>
                <a:chOff x="687454" y="4672530"/>
                <a:chExt cx="679686" cy="234000"/>
              </a:xfrm>
              <a:solidFill>
                <a:schemeClr val="accent5">
                  <a:lumMod val="20000"/>
                  <a:lumOff val="80000"/>
                </a:schemeClr>
              </a:solidFill>
            </p:grpSpPr>
            <p:sp>
              <p:nvSpPr>
                <p:cNvPr id="738" name="Rectangle 737">
                  <a:extLst>
                    <a:ext uri="{FF2B5EF4-FFF2-40B4-BE49-F238E27FC236}">
                      <a16:creationId xmlns:a16="http://schemas.microsoft.com/office/drawing/2014/main" id="{4D8BF894-9176-68B7-EFFF-51F69A95E8AF}"/>
                    </a:ext>
                  </a:extLst>
                </p:cNvPr>
                <p:cNvSpPr/>
                <p:nvPr/>
              </p:nvSpPr>
              <p:spPr>
                <a:xfrm>
                  <a:off x="687454"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9" name="Rectangle 738">
                  <a:extLst>
                    <a:ext uri="{FF2B5EF4-FFF2-40B4-BE49-F238E27FC236}">
                      <a16:creationId xmlns:a16="http://schemas.microsoft.com/office/drawing/2014/main" id="{34C5E12B-2885-131A-9528-7F4A79DD4011}"/>
                    </a:ext>
                  </a:extLst>
                </p:cNvPr>
                <p:cNvSpPr/>
                <p:nvPr/>
              </p:nvSpPr>
              <p:spPr>
                <a:xfrm>
                  <a:off x="912580"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40" name="Rectangle 739">
                  <a:extLst>
                    <a:ext uri="{FF2B5EF4-FFF2-40B4-BE49-F238E27FC236}">
                      <a16:creationId xmlns:a16="http://schemas.microsoft.com/office/drawing/2014/main" id="{544CC55F-2043-E186-C2A2-570AAAC95A16}"/>
                    </a:ext>
                  </a:extLst>
                </p:cNvPr>
                <p:cNvSpPr/>
                <p:nvPr/>
              </p:nvSpPr>
              <p:spPr>
                <a:xfrm>
                  <a:off x="1140340" y="4672530"/>
                  <a:ext cx="226800" cy="234000"/>
                </a:xfrm>
                <a:prstGeom prst="rect">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92" name="Group 591">
                <a:extLst>
                  <a:ext uri="{FF2B5EF4-FFF2-40B4-BE49-F238E27FC236}">
                    <a16:creationId xmlns:a16="http://schemas.microsoft.com/office/drawing/2014/main" id="{F99FE260-DCF9-63B4-40B0-A1B5F384A8B0}"/>
                  </a:ext>
                </a:extLst>
              </p:cNvPr>
              <p:cNvGrpSpPr>
                <a:grpSpLocks noChangeAspect="1"/>
              </p:cNvGrpSpPr>
              <p:nvPr/>
            </p:nvGrpSpPr>
            <p:grpSpPr>
              <a:xfrm rot="5400000">
                <a:off x="8092961" y="3596861"/>
                <a:ext cx="449014" cy="248910"/>
                <a:chOff x="1140340" y="4672530"/>
                <a:chExt cx="449293" cy="234000"/>
              </a:xfrm>
              <a:solidFill>
                <a:schemeClr val="accent5">
                  <a:lumMod val="20000"/>
                  <a:lumOff val="80000"/>
                </a:schemeClr>
              </a:solidFill>
            </p:grpSpPr>
            <p:sp>
              <p:nvSpPr>
                <p:cNvPr id="736" name="Rectangle 735">
                  <a:extLst>
                    <a:ext uri="{FF2B5EF4-FFF2-40B4-BE49-F238E27FC236}">
                      <a16:creationId xmlns:a16="http://schemas.microsoft.com/office/drawing/2014/main" id="{AD91EFD0-F6CD-42A0-272D-9E7CFAC1BA06}"/>
                    </a:ext>
                  </a:extLst>
                </p:cNvPr>
                <p:cNvSpPr/>
                <p:nvPr/>
              </p:nvSpPr>
              <p:spPr>
                <a:xfrm>
                  <a:off x="1140340"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7" name="Rectangle 736">
                  <a:extLst>
                    <a:ext uri="{FF2B5EF4-FFF2-40B4-BE49-F238E27FC236}">
                      <a16:creationId xmlns:a16="http://schemas.microsoft.com/office/drawing/2014/main" id="{859156CB-A9E0-AA11-5A9A-9C8AD9BEF9C6}"/>
                    </a:ext>
                  </a:extLst>
                </p:cNvPr>
                <p:cNvSpPr/>
                <p:nvPr/>
              </p:nvSpPr>
              <p:spPr>
                <a:xfrm>
                  <a:off x="1362833" y="4672530"/>
                  <a:ext cx="226800" cy="23400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593" name="TextBox 592">
                <a:extLst>
                  <a:ext uri="{FF2B5EF4-FFF2-40B4-BE49-F238E27FC236}">
                    <a16:creationId xmlns:a16="http://schemas.microsoft.com/office/drawing/2014/main" id="{772937B0-4630-C184-103C-D2DF602F1312}"/>
                  </a:ext>
                </a:extLst>
              </p:cNvPr>
              <p:cNvSpPr txBox="1"/>
              <p:nvPr/>
            </p:nvSpPr>
            <p:spPr>
              <a:xfrm>
                <a:off x="8373383" y="2670805"/>
                <a:ext cx="240840" cy="523220"/>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grpSp>
            <p:nvGrpSpPr>
              <p:cNvPr id="594" name="Group 593">
                <a:extLst>
                  <a:ext uri="{FF2B5EF4-FFF2-40B4-BE49-F238E27FC236}">
                    <a16:creationId xmlns:a16="http://schemas.microsoft.com/office/drawing/2014/main" id="{BFCAC5AD-F23E-9959-5516-37DC940F4533}"/>
                  </a:ext>
                </a:extLst>
              </p:cNvPr>
              <p:cNvGrpSpPr>
                <a:grpSpLocks/>
              </p:cNvGrpSpPr>
              <p:nvPr/>
            </p:nvGrpSpPr>
            <p:grpSpPr>
              <a:xfrm>
                <a:off x="6087116" y="1984003"/>
                <a:ext cx="2024856" cy="1928724"/>
                <a:chOff x="5162846" y="4391455"/>
                <a:chExt cx="2377220" cy="2048702"/>
              </a:xfrm>
            </p:grpSpPr>
            <p:grpSp>
              <p:nvGrpSpPr>
                <p:cNvPr id="636" name="Group 635">
                  <a:extLst>
                    <a:ext uri="{FF2B5EF4-FFF2-40B4-BE49-F238E27FC236}">
                      <a16:creationId xmlns:a16="http://schemas.microsoft.com/office/drawing/2014/main" id="{023B71A4-E215-05C4-2910-001049171A3D}"/>
                    </a:ext>
                  </a:extLst>
                </p:cNvPr>
                <p:cNvGrpSpPr>
                  <a:grpSpLocks noChangeAspect="1"/>
                </p:cNvGrpSpPr>
                <p:nvPr/>
              </p:nvGrpSpPr>
              <p:grpSpPr>
                <a:xfrm>
                  <a:off x="5272066" y="4391455"/>
                  <a:ext cx="2268000" cy="2048702"/>
                  <a:chOff x="1036320" y="2239962"/>
                  <a:chExt cx="1905000" cy="1948528"/>
                </a:xfrm>
                <a:solidFill>
                  <a:schemeClr val="tx2">
                    <a:lumMod val="10000"/>
                    <a:lumOff val="90000"/>
                  </a:schemeClr>
                </a:solidFill>
              </p:grpSpPr>
              <p:grpSp>
                <p:nvGrpSpPr>
                  <p:cNvPr id="642" name="Group 641">
                    <a:extLst>
                      <a:ext uri="{FF2B5EF4-FFF2-40B4-BE49-F238E27FC236}">
                        <a16:creationId xmlns:a16="http://schemas.microsoft.com/office/drawing/2014/main" id="{D56F8770-9834-2094-F99C-5E7E13188729}"/>
                      </a:ext>
                    </a:extLst>
                  </p:cNvPr>
                  <p:cNvGrpSpPr/>
                  <p:nvPr/>
                </p:nvGrpSpPr>
                <p:grpSpPr>
                  <a:xfrm>
                    <a:off x="1036320" y="2239962"/>
                    <a:ext cx="1905000" cy="972266"/>
                    <a:chOff x="1036320" y="2239962"/>
                    <a:chExt cx="1905000" cy="972266"/>
                  </a:xfrm>
                  <a:grpFill/>
                </p:grpSpPr>
                <p:grpSp>
                  <p:nvGrpSpPr>
                    <p:cNvPr id="690" name="Group 689">
                      <a:extLst>
                        <a:ext uri="{FF2B5EF4-FFF2-40B4-BE49-F238E27FC236}">
                          <a16:creationId xmlns:a16="http://schemas.microsoft.com/office/drawing/2014/main" id="{D4F0ABEE-E3B8-10D9-C731-C7CCAAA982B4}"/>
                        </a:ext>
                      </a:extLst>
                    </p:cNvPr>
                    <p:cNvGrpSpPr/>
                    <p:nvPr/>
                  </p:nvGrpSpPr>
                  <p:grpSpPr>
                    <a:xfrm>
                      <a:off x="1036320" y="2239962"/>
                      <a:ext cx="1905000" cy="486796"/>
                      <a:chOff x="1036320" y="2239962"/>
                      <a:chExt cx="1905000" cy="486796"/>
                    </a:xfrm>
                    <a:grpFill/>
                  </p:grpSpPr>
                  <p:grpSp>
                    <p:nvGrpSpPr>
                      <p:cNvPr id="714" name="Group 713">
                        <a:extLst>
                          <a:ext uri="{FF2B5EF4-FFF2-40B4-BE49-F238E27FC236}">
                            <a16:creationId xmlns:a16="http://schemas.microsoft.com/office/drawing/2014/main" id="{0FCEF6C5-1AFF-4858-0FB0-0F9BE3A23801}"/>
                          </a:ext>
                        </a:extLst>
                      </p:cNvPr>
                      <p:cNvGrpSpPr/>
                      <p:nvPr/>
                    </p:nvGrpSpPr>
                    <p:grpSpPr>
                      <a:xfrm>
                        <a:off x="1036320" y="2239962"/>
                        <a:ext cx="1905000" cy="244158"/>
                        <a:chOff x="1036320" y="2239962"/>
                        <a:chExt cx="2194560" cy="274638"/>
                      </a:xfrm>
                      <a:grpFill/>
                    </p:grpSpPr>
                    <p:grpSp>
                      <p:nvGrpSpPr>
                        <p:cNvPr id="726" name="Group 725">
                          <a:extLst>
                            <a:ext uri="{FF2B5EF4-FFF2-40B4-BE49-F238E27FC236}">
                              <a16:creationId xmlns:a16="http://schemas.microsoft.com/office/drawing/2014/main" id="{E2A5C833-0267-6463-B5A0-B4A1BDBB94EA}"/>
                            </a:ext>
                          </a:extLst>
                        </p:cNvPr>
                        <p:cNvGrpSpPr/>
                        <p:nvPr/>
                      </p:nvGrpSpPr>
                      <p:grpSpPr>
                        <a:xfrm>
                          <a:off x="1036320" y="2240280"/>
                          <a:ext cx="1097280" cy="274320"/>
                          <a:chOff x="1036320" y="2240280"/>
                          <a:chExt cx="1097280" cy="274320"/>
                        </a:xfrm>
                        <a:grpFill/>
                      </p:grpSpPr>
                      <p:sp>
                        <p:nvSpPr>
                          <p:cNvPr id="732" name="Rectangle 731">
                            <a:extLst>
                              <a:ext uri="{FF2B5EF4-FFF2-40B4-BE49-F238E27FC236}">
                                <a16:creationId xmlns:a16="http://schemas.microsoft.com/office/drawing/2014/main" id="{57567334-7B52-22B8-5E9B-AB4DC1379C16}"/>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733" name="Rectangle 732">
                            <a:extLst>
                              <a:ext uri="{FF2B5EF4-FFF2-40B4-BE49-F238E27FC236}">
                                <a16:creationId xmlns:a16="http://schemas.microsoft.com/office/drawing/2014/main" id="{0F6F8F16-F77E-AA62-EB30-B0F8F55EC57A}"/>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4" name="Rectangle 733">
                            <a:extLst>
                              <a:ext uri="{FF2B5EF4-FFF2-40B4-BE49-F238E27FC236}">
                                <a16:creationId xmlns:a16="http://schemas.microsoft.com/office/drawing/2014/main" id="{177B637B-4943-40D5-FB93-C57001F2DC19}"/>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5" name="Rectangle 734">
                            <a:extLst>
                              <a:ext uri="{FF2B5EF4-FFF2-40B4-BE49-F238E27FC236}">
                                <a16:creationId xmlns:a16="http://schemas.microsoft.com/office/drawing/2014/main" id="{B4C6EC3A-6234-5D47-1EE1-2EFC6512576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27" name="Group 726">
                          <a:extLst>
                            <a:ext uri="{FF2B5EF4-FFF2-40B4-BE49-F238E27FC236}">
                              <a16:creationId xmlns:a16="http://schemas.microsoft.com/office/drawing/2014/main" id="{D5CE2CC8-784B-8AAE-467F-03BE98F45E4A}"/>
                            </a:ext>
                          </a:extLst>
                        </p:cNvPr>
                        <p:cNvGrpSpPr/>
                        <p:nvPr/>
                      </p:nvGrpSpPr>
                      <p:grpSpPr>
                        <a:xfrm>
                          <a:off x="2133600" y="2239962"/>
                          <a:ext cx="1097280" cy="274320"/>
                          <a:chOff x="1036320" y="2240280"/>
                          <a:chExt cx="1097280" cy="274320"/>
                        </a:xfrm>
                        <a:grpFill/>
                      </p:grpSpPr>
                      <p:sp>
                        <p:nvSpPr>
                          <p:cNvPr id="728" name="Rectangle 727">
                            <a:extLst>
                              <a:ext uri="{FF2B5EF4-FFF2-40B4-BE49-F238E27FC236}">
                                <a16:creationId xmlns:a16="http://schemas.microsoft.com/office/drawing/2014/main" id="{445EACEB-72B0-5749-4FD2-14621079336A}"/>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9" name="Rectangle 728">
                            <a:extLst>
                              <a:ext uri="{FF2B5EF4-FFF2-40B4-BE49-F238E27FC236}">
                                <a16:creationId xmlns:a16="http://schemas.microsoft.com/office/drawing/2014/main" id="{5FB018DF-5467-BFF6-6A57-5C156846EE46}"/>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0" name="Rectangle 729">
                            <a:extLst>
                              <a:ext uri="{FF2B5EF4-FFF2-40B4-BE49-F238E27FC236}">
                                <a16:creationId xmlns:a16="http://schemas.microsoft.com/office/drawing/2014/main" id="{E95B8955-D0B5-9FEE-2FDB-8EC352726013}"/>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1" name="Rectangle 730">
                            <a:extLst>
                              <a:ext uri="{FF2B5EF4-FFF2-40B4-BE49-F238E27FC236}">
                                <a16:creationId xmlns:a16="http://schemas.microsoft.com/office/drawing/2014/main" id="{140035C4-C2A0-D1C4-F1DD-D7DD7E81F413}"/>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715" name="Group 714">
                        <a:extLst>
                          <a:ext uri="{FF2B5EF4-FFF2-40B4-BE49-F238E27FC236}">
                            <a16:creationId xmlns:a16="http://schemas.microsoft.com/office/drawing/2014/main" id="{B4ECECC8-EA9A-557F-9729-C8CC17204526}"/>
                          </a:ext>
                        </a:extLst>
                      </p:cNvPr>
                      <p:cNvGrpSpPr/>
                      <p:nvPr/>
                    </p:nvGrpSpPr>
                    <p:grpSpPr>
                      <a:xfrm>
                        <a:off x="1036320" y="2482600"/>
                        <a:ext cx="1905000" cy="244158"/>
                        <a:chOff x="1036320" y="2239962"/>
                        <a:chExt cx="2194560" cy="274638"/>
                      </a:xfrm>
                      <a:grpFill/>
                    </p:grpSpPr>
                    <p:grpSp>
                      <p:nvGrpSpPr>
                        <p:cNvPr id="716" name="Group 715">
                          <a:extLst>
                            <a:ext uri="{FF2B5EF4-FFF2-40B4-BE49-F238E27FC236}">
                              <a16:creationId xmlns:a16="http://schemas.microsoft.com/office/drawing/2014/main" id="{2ACCF12B-9E2B-1F4C-2B11-DA62973D45A3}"/>
                            </a:ext>
                          </a:extLst>
                        </p:cNvPr>
                        <p:cNvGrpSpPr/>
                        <p:nvPr/>
                      </p:nvGrpSpPr>
                      <p:grpSpPr>
                        <a:xfrm>
                          <a:off x="1036320" y="2240280"/>
                          <a:ext cx="1097280" cy="274320"/>
                          <a:chOff x="1036320" y="2240280"/>
                          <a:chExt cx="1097280" cy="274320"/>
                        </a:xfrm>
                        <a:grpFill/>
                      </p:grpSpPr>
                      <p:sp>
                        <p:nvSpPr>
                          <p:cNvPr id="722" name="Rectangle 721">
                            <a:extLst>
                              <a:ext uri="{FF2B5EF4-FFF2-40B4-BE49-F238E27FC236}">
                                <a16:creationId xmlns:a16="http://schemas.microsoft.com/office/drawing/2014/main" id="{5EF16037-2DC2-AE10-F859-B7F8030092C1}"/>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3" name="Rectangle 722">
                            <a:extLst>
                              <a:ext uri="{FF2B5EF4-FFF2-40B4-BE49-F238E27FC236}">
                                <a16:creationId xmlns:a16="http://schemas.microsoft.com/office/drawing/2014/main" id="{E5401D3A-53E1-5F06-96F9-2DB726052B75}"/>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4" name="Rectangle 723">
                            <a:extLst>
                              <a:ext uri="{FF2B5EF4-FFF2-40B4-BE49-F238E27FC236}">
                                <a16:creationId xmlns:a16="http://schemas.microsoft.com/office/drawing/2014/main" id="{CA4BFC6D-8347-E036-CF3C-6D520711A5EE}"/>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5" name="Rectangle 724">
                            <a:extLst>
                              <a:ext uri="{FF2B5EF4-FFF2-40B4-BE49-F238E27FC236}">
                                <a16:creationId xmlns:a16="http://schemas.microsoft.com/office/drawing/2014/main" id="{122AEC0E-39C9-5C1C-4BC5-86E4D56473A6}"/>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17" name="Group 716">
                          <a:extLst>
                            <a:ext uri="{FF2B5EF4-FFF2-40B4-BE49-F238E27FC236}">
                              <a16:creationId xmlns:a16="http://schemas.microsoft.com/office/drawing/2014/main" id="{BB303392-E777-ADDD-7509-FBBDC03CFD19}"/>
                            </a:ext>
                          </a:extLst>
                        </p:cNvPr>
                        <p:cNvGrpSpPr/>
                        <p:nvPr/>
                      </p:nvGrpSpPr>
                      <p:grpSpPr>
                        <a:xfrm>
                          <a:off x="2133600" y="2239962"/>
                          <a:ext cx="1097280" cy="274320"/>
                          <a:chOff x="1036320" y="2240280"/>
                          <a:chExt cx="1097280" cy="274320"/>
                        </a:xfrm>
                        <a:grpFill/>
                      </p:grpSpPr>
                      <p:sp>
                        <p:nvSpPr>
                          <p:cNvPr id="718" name="Rectangle 717">
                            <a:extLst>
                              <a:ext uri="{FF2B5EF4-FFF2-40B4-BE49-F238E27FC236}">
                                <a16:creationId xmlns:a16="http://schemas.microsoft.com/office/drawing/2014/main" id="{DA993355-91AF-A997-FD84-F2527F7CE29C}"/>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19" name="Rectangle 718">
                            <a:extLst>
                              <a:ext uri="{FF2B5EF4-FFF2-40B4-BE49-F238E27FC236}">
                                <a16:creationId xmlns:a16="http://schemas.microsoft.com/office/drawing/2014/main" id="{8A48EF5E-228F-B0AF-C5C5-78E1FB802BF7}"/>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0" name="Rectangle 719">
                            <a:extLst>
                              <a:ext uri="{FF2B5EF4-FFF2-40B4-BE49-F238E27FC236}">
                                <a16:creationId xmlns:a16="http://schemas.microsoft.com/office/drawing/2014/main" id="{DC1757BF-E6AE-307D-CF3C-33C3A136F4E0}"/>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1" name="Rectangle 720">
                            <a:extLst>
                              <a:ext uri="{FF2B5EF4-FFF2-40B4-BE49-F238E27FC236}">
                                <a16:creationId xmlns:a16="http://schemas.microsoft.com/office/drawing/2014/main" id="{58DA8952-2CB6-2957-FEC9-39A179F2AC11}"/>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691" name="Group 690">
                      <a:extLst>
                        <a:ext uri="{FF2B5EF4-FFF2-40B4-BE49-F238E27FC236}">
                          <a16:creationId xmlns:a16="http://schemas.microsoft.com/office/drawing/2014/main" id="{1BDE4A71-6659-CC47-9901-B07A87503F98}"/>
                        </a:ext>
                      </a:extLst>
                    </p:cNvPr>
                    <p:cNvGrpSpPr/>
                    <p:nvPr/>
                  </p:nvGrpSpPr>
                  <p:grpSpPr>
                    <a:xfrm>
                      <a:off x="1036320" y="2725432"/>
                      <a:ext cx="1905000" cy="486796"/>
                      <a:chOff x="1036320" y="2239962"/>
                      <a:chExt cx="1905000" cy="486796"/>
                    </a:xfrm>
                    <a:grpFill/>
                  </p:grpSpPr>
                  <p:grpSp>
                    <p:nvGrpSpPr>
                      <p:cNvPr id="692" name="Group 691">
                        <a:extLst>
                          <a:ext uri="{FF2B5EF4-FFF2-40B4-BE49-F238E27FC236}">
                            <a16:creationId xmlns:a16="http://schemas.microsoft.com/office/drawing/2014/main" id="{4D472F2A-8396-C577-73CF-590EB9555F86}"/>
                          </a:ext>
                        </a:extLst>
                      </p:cNvPr>
                      <p:cNvGrpSpPr/>
                      <p:nvPr/>
                    </p:nvGrpSpPr>
                    <p:grpSpPr>
                      <a:xfrm>
                        <a:off x="1036320" y="2239962"/>
                        <a:ext cx="1905000" cy="244158"/>
                        <a:chOff x="1036320" y="2239962"/>
                        <a:chExt cx="2194560" cy="274638"/>
                      </a:xfrm>
                      <a:grpFill/>
                    </p:grpSpPr>
                    <p:grpSp>
                      <p:nvGrpSpPr>
                        <p:cNvPr id="704" name="Group 703">
                          <a:extLst>
                            <a:ext uri="{FF2B5EF4-FFF2-40B4-BE49-F238E27FC236}">
                              <a16:creationId xmlns:a16="http://schemas.microsoft.com/office/drawing/2014/main" id="{6A7656B1-66DA-E271-E8EC-3C8CBC1C8831}"/>
                            </a:ext>
                          </a:extLst>
                        </p:cNvPr>
                        <p:cNvGrpSpPr/>
                        <p:nvPr/>
                      </p:nvGrpSpPr>
                      <p:grpSpPr>
                        <a:xfrm>
                          <a:off x="1036320" y="2240280"/>
                          <a:ext cx="1097280" cy="274320"/>
                          <a:chOff x="1036320" y="2240280"/>
                          <a:chExt cx="1097280" cy="274320"/>
                        </a:xfrm>
                        <a:grpFill/>
                      </p:grpSpPr>
                      <p:sp>
                        <p:nvSpPr>
                          <p:cNvPr id="710" name="Rectangle 709">
                            <a:extLst>
                              <a:ext uri="{FF2B5EF4-FFF2-40B4-BE49-F238E27FC236}">
                                <a16:creationId xmlns:a16="http://schemas.microsoft.com/office/drawing/2014/main" id="{98D50B81-30E5-132A-9AF6-400146B9EEB2}"/>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11" name="Rectangle 710">
                            <a:extLst>
                              <a:ext uri="{FF2B5EF4-FFF2-40B4-BE49-F238E27FC236}">
                                <a16:creationId xmlns:a16="http://schemas.microsoft.com/office/drawing/2014/main" id="{D29E99AC-3A65-8996-2B9D-9DECC7D2E5CC}"/>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12" name="Rectangle 711">
                            <a:extLst>
                              <a:ext uri="{FF2B5EF4-FFF2-40B4-BE49-F238E27FC236}">
                                <a16:creationId xmlns:a16="http://schemas.microsoft.com/office/drawing/2014/main" id="{E8895A9A-7883-A687-CCAF-0CD2D70B19A5}"/>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13" name="Rectangle 712">
                            <a:extLst>
                              <a:ext uri="{FF2B5EF4-FFF2-40B4-BE49-F238E27FC236}">
                                <a16:creationId xmlns:a16="http://schemas.microsoft.com/office/drawing/2014/main" id="{A8D51330-E8A4-DECC-59F4-ADF0AAAD391D}"/>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05" name="Group 704">
                          <a:extLst>
                            <a:ext uri="{FF2B5EF4-FFF2-40B4-BE49-F238E27FC236}">
                              <a16:creationId xmlns:a16="http://schemas.microsoft.com/office/drawing/2014/main" id="{5B29F10C-4494-774F-AF71-04F141A9A908}"/>
                            </a:ext>
                          </a:extLst>
                        </p:cNvPr>
                        <p:cNvGrpSpPr/>
                        <p:nvPr/>
                      </p:nvGrpSpPr>
                      <p:grpSpPr>
                        <a:xfrm>
                          <a:off x="2133600" y="2239962"/>
                          <a:ext cx="1097280" cy="274320"/>
                          <a:chOff x="1036320" y="2240280"/>
                          <a:chExt cx="1097280" cy="274320"/>
                        </a:xfrm>
                        <a:grpFill/>
                      </p:grpSpPr>
                      <p:sp>
                        <p:nvSpPr>
                          <p:cNvPr id="706" name="Rectangle 705">
                            <a:extLst>
                              <a:ext uri="{FF2B5EF4-FFF2-40B4-BE49-F238E27FC236}">
                                <a16:creationId xmlns:a16="http://schemas.microsoft.com/office/drawing/2014/main" id="{17AE3E16-2C04-4D6F-B04C-A3E5799F658F}"/>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7" name="Rectangle 706">
                            <a:extLst>
                              <a:ext uri="{FF2B5EF4-FFF2-40B4-BE49-F238E27FC236}">
                                <a16:creationId xmlns:a16="http://schemas.microsoft.com/office/drawing/2014/main" id="{CC8FEF24-E184-7D57-FFCA-35A01A2BE5E7}"/>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8" name="Rectangle 707">
                            <a:extLst>
                              <a:ext uri="{FF2B5EF4-FFF2-40B4-BE49-F238E27FC236}">
                                <a16:creationId xmlns:a16="http://schemas.microsoft.com/office/drawing/2014/main" id="{07704E74-2352-83DC-9770-F24FF0FF3916}"/>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9" name="Rectangle 708">
                            <a:extLst>
                              <a:ext uri="{FF2B5EF4-FFF2-40B4-BE49-F238E27FC236}">
                                <a16:creationId xmlns:a16="http://schemas.microsoft.com/office/drawing/2014/main" id="{5F4814E7-BA73-3BB5-61B0-C1D66D652814}"/>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693" name="Group 692">
                        <a:extLst>
                          <a:ext uri="{FF2B5EF4-FFF2-40B4-BE49-F238E27FC236}">
                            <a16:creationId xmlns:a16="http://schemas.microsoft.com/office/drawing/2014/main" id="{74753682-71C6-B129-4C4E-FEB1B322EF89}"/>
                          </a:ext>
                        </a:extLst>
                      </p:cNvPr>
                      <p:cNvGrpSpPr/>
                      <p:nvPr/>
                    </p:nvGrpSpPr>
                    <p:grpSpPr>
                      <a:xfrm>
                        <a:off x="1036320" y="2482600"/>
                        <a:ext cx="1905000" cy="244158"/>
                        <a:chOff x="1036320" y="2239962"/>
                        <a:chExt cx="2194560" cy="274638"/>
                      </a:xfrm>
                      <a:grpFill/>
                    </p:grpSpPr>
                    <p:grpSp>
                      <p:nvGrpSpPr>
                        <p:cNvPr id="694" name="Group 693">
                          <a:extLst>
                            <a:ext uri="{FF2B5EF4-FFF2-40B4-BE49-F238E27FC236}">
                              <a16:creationId xmlns:a16="http://schemas.microsoft.com/office/drawing/2014/main" id="{EA44686F-29F0-9AE8-FD9A-057AF1D6B64A}"/>
                            </a:ext>
                          </a:extLst>
                        </p:cNvPr>
                        <p:cNvGrpSpPr/>
                        <p:nvPr/>
                      </p:nvGrpSpPr>
                      <p:grpSpPr>
                        <a:xfrm>
                          <a:off x="1036320" y="2240280"/>
                          <a:ext cx="1097280" cy="274320"/>
                          <a:chOff x="1036320" y="2240280"/>
                          <a:chExt cx="1097280" cy="274320"/>
                        </a:xfrm>
                        <a:grpFill/>
                      </p:grpSpPr>
                      <p:sp>
                        <p:nvSpPr>
                          <p:cNvPr id="700" name="Rectangle 699">
                            <a:extLst>
                              <a:ext uri="{FF2B5EF4-FFF2-40B4-BE49-F238E27FC236}">
                                <a16:creationId xmlns:a16="http://schemas.microsoft.com/office/drawing/2014/main" id="{73DDD43A-0B03-5F56-6A5C-436DF68033F5}"/>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1" name="Rectangle 700">
                            <a:extLst>
                              <a:ext uri="{FF2B5EF4-FFF2-40B4-BE49-F238E27FC236}">
                                <a16:creationId xmlns:a16="http://schemas.microsoft.com/office/drawing/2014/main" id="{D83F4393-08AA-CE23-A6C6-6EBF15218AF2}"/>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2" name="Rectangle 701">
                            <a:extLst>
                              <a:ext uri="{FF2B5EF4-FFF2-40B4-BE49-F238E27FC236}">
                                <a16:creationId xmlns:a16="http://schemas.microsoft.com/office/drawing/2014/main" id="{8E2E7779-8598-453C-3416-E67D5935AB6D}"/>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3" name="Rectangle 702">
                            <a:extLst>
                              <a:ext uri="{FF2B5EF4-FFF2-40B4-BE49-F238E27FC236}">
                                <a16:creationId xmlns:a16="http://schemas.microsoft.com/office/drawing/2014/main" id="{607E3E2E-5D37-0672-45CF-EAB370A865AB}"/>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95" name="Group 694">
                          <a:extLst>
                            <a:ext uri="{FF2B5EF4-FFF2-40B4-BE49-F238E27FC236}">
                              <a16:creationId xmlns:a16="http://schemas.microsoft.com/office/drawing/2014/main" id="{E837F282-2A97-0A19-9A21-C428E6FD049A}"/>
                            </a:ext>
                          </a:extLst>
                        </p:cNvPr>
                        <p:cNvGrpSpPr/>
                        <p:nvPr/>
                      </p:nvGrpSpPr>
                      <p:grpSpPr>
                        <a:xfrm>
                          <a:off x="2133600" y="2239962"/>
                          <a:ext cx="1097280" cy="274320"/>
                          <a:chOff x="1036320" y="2240280"/>
                          <a:chExt cx="1097280" cy="274320"/>
                        </a:xfrm>
                        <a:grpFill/>
                      </p:grpSpPr>
                      <p:sp>
                        <p:nvSpPr>
                          <p:cNvPr id="696" name="Rectangle 695">
                            <a:extLst>
                              <a:ext uri="{FF2B5EF4-FFF2-40B4-BE49-F238E27FC236}">
                                <a16:creationId xmlns:a16="http://schemas.microsoft.com/office/drawing/2014/main" id="{E9D9C84A-3661-CB0C-D6BE-223C8582859F}"/>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97" name="Rectangle 696">
                            <a:extLst>
                              <a:ext uri="{FF2B5EF4-FFF2-40B4-BE49-F238E27FC236}">
                                <a16:creationId xmlns:a16="http://schemas.microsoft.com/office/drawing/2014/main" id="{D325C6B3-00E5-B04D-84DF-6A25E692E161}"/>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98" name="Rectangle 697">
                            <a:extLst>
                              <a:ext uri="{FF2B5EF4-FFF2-40B4-BE49-F238E27FC236}">
                                <a16:creationId xmlns:a16="http://schemas.microsoft.com/office/drawing/2014/main" id="{D43C89E6-BDA1-8F46-8BA1-AF2DABD981FF}"/>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99" name="Rectangle 698">
                            <a:extLst>
                              <a:ext uri="{FF2B5EF4-FFF2-40B4-BE49-F238E27FC236}">
                                <a16:creationId xmlns:a16="http://schemas.microsoft.com/office/drawing/2014/main" id="{38F06584-6522-7A66-2A67-1FA89692BDB0}"/>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643" name="Group 642">
                    <a:extLst>
                      <a:ext uri="{FF2B5EF4-FFF2-40B4-BE49-F238E27FC236}">
                        <a16:creationId xmlns:a16="http://schemas.microsoft.com/office/drawing/2014/main" id="{015FCEB7-F7BC-0174-9436-E7A3C4A7EECE}"/>
                      </a:ext>
                    </a:extLst>
                  </p:cNvPr>
                  <p:cNvGrpSpPr/>
                  <p:nvPr/>
                </p:nvGrpSpPr>
                <p:grpSpPr>
                  <a:xfrm>
                    <a:off x="1036320" y="3216224"/>
                    <a:ext cx="1905000" cy="972266"/>
                    <a:chOff x="1036320" y="2239962"/>
                    <a:chExt cx="1905000" cy="972266"/>
                  </a:xfrm>
                  <a:grpFill/>
                </p:grpSpPr>
                <p:grpSp>
                  <p:nvGrpSpPr>
                    <p:cNvPr id="644" name="Group 643">
                      <a:extLst>
                        <a:ext uri="{FF2B5EF4-FFF2-40B4-BE49-F238E27FC236}">
                          <a16:creationId xmlns:a16="http://schemas.microsoft.com/office/drawing/2014/main" id="{6BF2D1DA-F4E4-0E80-6BE5-E4AE3036C724}"/>
                        </a:ext>
                      </a:extLst>
                    </p:cNvPr>
                    <p:cNvGrpSpPr/>
                    <p:nvPr/>
                  </p:nvGrpSpPr>
                  <p:grpSpPr>
                    <a:xfrm>
                      <a:off x="1036320" y="2239962"/>
                      <a:ext cx="1905000" cy="486796"/>
                      <a:chOff x="1036320" y="2239962"/>
                      <a:chExt cx="1905000" cy="486796"/>
                    </a:xfrm>
                    <a:grpFill/>
                  </p:grpSpPr>
                  <p:grpSp>
                    <p:nvGrpSpPr>
                      <p:cNvPr id="668" name="Group 667">
                        <a:extLst>
                          <a:ext uri="{FF2B5EF4-FFF2-40B4-BE49-F238E27FC236}">
                            <a16:creationId xmlns:a16="http://schemas.microsoft.com/office/drawing/2014/main" id="{D4B2CD14-7E78-2655-4022-1BF6978362E0}"/>
                          </a:ext>
                        </a:extLst>
                      </p:cNvPr>
                      <p:cNvGrpSpPr/>
                      <p:nvPr/>
                    </p:nvGrpSpPr>
                    <p:grpSpPr>
                      <a:xfrm>
                        <a:off x="1036320" y="2239962"/>
                        <a:ext cx="1905000" cy="244158"/>
                        <a:chOff x="1036320" y="2239962"/>
                        <a:chExt cx="2194560" cy="274638"/>
                      </a:xfrm>
                      <a:grpFill/>
                    </p:grpSpPr>
                    <p:grpSp>
                      <p:nvGrpSpPr>
                        <p:cNvPr id="680" name="Group 679">
                          <a:extLst>
                            <a:ext uri="{FF2B5EF4-FFF2-40B4-BE49-F238E27FC236}">
                              <a16:creationId xmlns:a16="http://schemas.microsoft.com/office/drawing/2014/main" id="{AC64D4E8-5FB8-4DB3-923B-CBA932D60F99}"/>
                            </a:ext>
                          </a:extLst>
                        </p:cNvPr>
                        <p:cNvGrpSpPr/>
                        <p:nvPr/>
                      </p:nvGrpSpPr>
                      <p:grpSpPr>
                        <a:xfrm>
                          <a:off x="1036320" y="2240280"/>
                          <a:ext cx="1097280" cy="274320"/>
                          <a:chOff x="1036320" y="2240280"/>
                          <a:chExt cx="1097280" cy="274320"/>
                        </a:xfrm>
                        <a:grpFill/>
                      </p:grpSpPr>
                      <p:sp>
                        <p:nvSpPr>
                          <p:cNvPr id="686" name="Rectangle 685">
                            <a:extLst>
                              <a:ext uri="{FF2B5EF4-FFF2-40B4-BE49-F238E27FC236}">
                                <a16:creationId xmlns:a16="http://schemas.microsoft.com/office/drawing/2014/main" id="{3B47C0AF-20CE-438E-E0E3-AF36F85F6749}"/>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87" name="Rectangle 686">
                            <a:extLst>
                              <a:ext uri="{FF2B5EF4-FFF2-40B4-BE49-F238E27FC236}">
                                <a16:creationId xmlns:a16="http://schemas.microsoft.com/office/drawing/2014/main" id="{50BD3DD1-F985-3C80-E084-4112FF12F6AD}"/>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88" name="Rectangle 687">
                            <a:extLst>
                              <a:ext uri="{FF2B5EF4-FFF2-40B4-BE49-F238E27FC236}">
                                <a16:creationId xmlns:a16="http://schemas.microsoft.com/office/drawing/2014/main" id="{5107601D-EF56-F197-EB29-1F662BAC5CF8}"/>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89" name="Rectangle 688">
                            <a:extLst>
                              <a:ext uri="{FF2B5EF4-FFF2-40B4-BE49-F238E27FC236}">
                                <a16:creationId xmlns:a16="http://schemas.microsoft.com/office/drawing/2014/main" id="{1EE3C0DF-DDBA-EF3E-FDF5-E886A76E2622}"/>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81" name="Group 680">
                          <a:extLst>
                            <a:ext uri="{FF2B5EF4-FFF2-40B4-BE49-F238E27FC236}">
                              <a16:creationId xmlns:a16="http://schemas.microsoft.com/office/drawing/2014/main" id="{2DAE5D75-276D-1D33-9862-618A588D869C}"/>
                            </a:ext>
                          </a:extLst>
                        </p:cNvPr>
                        <p:cNvGrpSpPr/>
                        <p:nvPr/>
                      </p:nvGrpSpPr>
                      <p:grpSpPr>
                        <a:xfrm>
                          <a:off x="2133600" y="2239962"/>
                          <a:ext cx="1097280" cy="274320"/>
                          <a:chOff x="1036320" y="2240280"/>
                          <a:chExt cx="1097280" cy="274320"/>
                        </a:xfrm>
                        <a:grpFill/>
                      </p:grpSpPr>
                      <p:sp>
                        <p:nvSpPr>
                          <p:cNvPr id="682" name="Rectangle 681">
                            <a:extLst>
                              <a:ext uri="{FF2B5EF4-FFF2-40B4-BE49-F238E27FC236}">
                                <a16:creationId xmlns:a16="http://schemas.microsoft.com/office/drawing/2014/main" id="{695AE3F3-F9B0-70A6-8BCB-DAF73B250DFC}"/>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83" name="Rectangle 682">
                            <a:extLst>
                              <a:ext uri="{FF2B5EF4-FFF2-40B4-BE49-F238E27FC236}">
                                <a16:creationId xmlns:a16="http://schemas.microsoft.com/office/drawing/2014/main" id="{E6AB2BC2-C03F-6055-6E2C-5B80D4DE5A66}"/>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84" name="Rectangle 683">
                            <a:extLst>
                              <a:ext uri="{FF2B5EF4-FFF2-40B4-BE49-F238E27FC236}">
                                <a16:creationId xmlns:a16="http://schemas.microsoft.com/office/drawing/2014/main" id="{A8F13678-EE5B-CE2C-07E6-88ACE3AC60E6}"/>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85" name="Rectangle 684">
                            <a:extLst>
                              <a:ext uri="{FF2B5EF4-FFF2-40B4-BE49-F238E27FC236}">
                                <a16:creationId xmlns:a16="http://schemas.microsoft.com/office/drawing/2014/main" id="{8C197C8E-1616-F850-EFD3-FC258337761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669" name="Group 668">
                        <a:extLst>
                          <a:ext uri="{FF2B5EF4-FFF2-40B4-BE49-F238E27FC236}">
                            <a16:creationId xmlns:a16="http://schemas.microsoft.com/office/drawing/2014/main" id="{96672E57-A506-009E-E91D-E721BF7B8586}"/>
                          </a:ext>
                        </a:extLst>
                      </p:cNvPr>
                      <p:cNvGrpSpPr/>
                      <p:nvPr/>
                    </p:nvGrpSpPr>
                    <p:grpSpPr>
                      <a:xfrm>
                        <a:off x="1036320" y="2482600"/>
                        <a:ext cx="1905000" cy="244158"/>
                        <a:chOff x="1036320" y="2239962"/>
                        <a:chExt cx="2194560" cy="274638"/>
                      </a:xfrm>
                      <a:grpFill/>
                    </p:grpSpPr>
                    <p:grpSp>
                      <p:nvGrpSpPr>
                        <p:cNvPr id="670" name="Group 669">
                          <a:extLst>
                            <a:ext uri="{FF2B5EF4-FFF2-40B4-BE49-F238E27FC236}">
                              <a16:creationId xmlns:a16="http://schemas.microsoft.com/office/drawing/2014/main" id="{6907C582-499F-6795-9B03-9B323FC46748}"/>
                            </a:ext>
                          </a:extLst>
                        </p:cNvPr>
                        <p:cNvGrpSpPr/>
                        <p:nvPr/>
                      </p:nvGrpSpPr>
                      <p:grpSpPr>
                        <a:xfrm>
                          <a:off x="1036320" y="2240280"/>
                          <a:ext cx="1097280" cy="274320"/>
                          <a:chOff x="1036320" y="2240280"/>
                          <a:chExt cx="1097280" cy="274320"/>
                        </a:xfrm>
                        <a:grpFill/>
                      </p:grpSpPr>
                      <p:sp>
                        <p:nvSpPr>
                          <p:cNvPr id="676" name="Rectangle 675">
                            <a:extLst>
                              <a:ext uri="{FF2B5EF4-FFF2-40B4-BE49-F238E27FC236}">
                                <a16:creationId xmlns:a16="http://schemas.microsoft.com/office/drawing/2014/main" id="{EB54B8AC-AA06-6817-B7B3-7FC682B4E622}"/>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7" name="Rectangle 676">
                            <a:extLst>
                              <a:ext uri="{FF2B5EF4-FFF2-40B4-BE49-F238E27FC236}">
                                <a16:creationId xmlns:a16="http://schemas.microsoft.com/office/drawing/2014/main" id="{11440388-A78B-D4F3-7375-57766796A072}"/>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8" name="Rectangle 677">
                            <a:extLst>
                              <a:ext uri="{FF2B5EF4-FFF2-40B4-BE49-F238E27FC236}">
                                <a16:creationId xmlns:a16="http://schemas.microsoft.com/office/drawing/2014/main" id="{A82FFA77-5ABC-F4C1-2AF9-5622E9C1DF3C}"/>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9" name="Rectangle 678">
                            <a:extLst>
                              <a:ext uri="{FF2B5EF4-FFF2-40B4-BE49-F238E27FC236}">
                                <a16:creationId xmlns:a16="http://schemas.microsoft.com/office/drawing/2014/main" id="{7495AD3E-A26D-6B1D-97DD-9292170EC79C}"/>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71" name="Group 670">
                          <a:extLst>
                            <a:ext uri="{FF2B5EF4-FFF2-40B4-BE49-F238E27FC236}">
                              <a16:creationId xmlns:a16="http://schemas.microsoft.com/office/drawing/2014/main" id="{B4DED457-72C7-8CB4-CFC0-BA9CAFE29445}"/>
                            </a:ext>
                          </a:extLst>
                        </p:cNvPr>
                        <p:cNvGrpSpPr/>
                        <p:nvPr/>
                      </p:nvGrpSpPr>
                      <p:grpSpPr>
                        <a:xfrm>
                          <a:off x="2133600" y="2239962"/>
                          <a:ext cx="1097280" cy="274320"/>
                          <a:chOff x="1036320" y="2240280"/>
                          <a:chExt cx="1097280" cy="274320"/>
                        </a:xfrm>
                        <a:grpFill/>
                      </p:grpSpPr>
                      <p:sp>
                        <p:nvSpPr>
                          <p:cNvPr id="672" name="Rectangle 671">
                            <a:extLst>
                              <a:ext uri="{FF2B5EF4-FFF2-40B4-BE49-F238E27FC236}">
                                <a16:creationId xmlns:a16="http://schemas.microsoft.com/office/drawing/2014/main" id="{31672C6A-54A9-2369-B94A-0A869DCF3682}"/>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3" name="Rectangle 672">
                            <a:extLst>
                              <a:ext uri="{FF2B5EF4-FFF2-40B4-BE49-F238E27FC236}">
                                <a16:creationId xmlns:a16="http://schemas.microsoft.com/office/drawing/2014/main" id="{F46D3D3A-1B5D-90E2-CFDE-66B1C65F399A}"/>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4" name="Rectangle 673">
                            <a:extLst>
                              <a:ext uri="{FF2B5EF4-FFF2-40B4-BE49-F238E27FC236}">
                                <a16:creationId xmlns:a16="http://schemas.microsoft.com/office/drawing/2014/main" id="{9C96654D-80FE-9BD7-593C-72AB6C9D9511}"/>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5" name="Rectangle 674">
                            <a:extLst>
                              <a:ext uri="{FF2B5EF4-FFF2-40B4-BE49-F238E27FC236}">
                                <a16:creationId xmlns:a16="http://schemas.microsoft.com/office/drawing/2014/main" id="{B86A6A67-2723-C5CE-53DC-6961AB65F9B2}"/>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645" name="Group 644">
                      <a:extLst>
                        <a:ext uri="{FF2B5EF4-FFF2-40B4-BE49-F238E27FC236}">
                          <a16:creationId xmlns:a16="http://schemas.microsoft.com/office/drawing/2014/main" id="{EFC44B32-5578-12CF-0AC6-51B7D5DED522}"/>
                        </a:ext>
                      </a:extLst>
                    </p:cNvPr>
                    <p:cNvGrpSpPr/>
                    <p:nvPr/>
                  </p:nvGrpSpPr>
                  <p:grpSpPr>
                    <a:xfrm>
                      <a:off x="1036320" y="2725432"/>
                      <a:ext cx="1905000" cy="486796"/>
                      <a:chOff x="1036320" y="2239962"/>
                      <a:chExt cx="1905000" cy="486796"/>
                    </a:xfrm>
                    <a:grpFill/>
                  </p:grpSpPr>
                  <p:grpSp>
                    <p:nvGrpSpPr>
                      <p:cNvPr id="646" name="Group 645">
                        <a:extLst>
                          <a:ext uri="{FF2B5EF4-FFF2-40B4-BE49-F238E27FC236}">
                            <a16:creationId xmlns:a16="http://schemas.microsoft.com/office/drawing/2014/main" id="{6BF86D20-3042-1DC5-EAC8-5540CB1B77E6}"/>
                          </a:ext>
                        </a:extLst>
                      </p:cNvPr>
                      <p:cNvGrpSpPr/>
                      <p:nvPr/>
                    </p:nvGrpSpPr>
                    <p:grpSpPr>
                      <a:xfrm>
                        <a:off x="1036320" y="2239962"/>
                        <a:ext cx="1905000" cy="244158"/>
                        <a:chOff x="1036320" y="2239962"/>
                        <a:chExt cx="2194560" cy="274638"/>
                      </a:xfrm>
                      <a:grpFill/>
                    </p:grpSpPr>
                    <p:grpSp>
                      <p:nvGrpSpPr>
                        <p:cNvPr id="658" name="Group 657">
                          <a:extLst>
                            <a:ext uri="{FF2B5EF4-FFF2-40B4-BE49-F238E27FC236}">
                              <a16:creationId xmlns:a16="http://schemas.microsoft.com/office/drawing/2014/main" id="{AD51D612-02CF-4BBC-6B74-3AE1F0F22A13}"/>
                            </a:ext>
                          </a:extLst>
                        </p:cNvPr>
                        <p:cNvGrpSpPr/>
                        <p:nvPr/>
                      </p:nvGrpSpPr>
                      <p:grpSpPr>
                        <a:xfrm>
                          <a:off x="1036320" y="2240280"/>
                          <a:ext cx="1097280" cy="274320"/>
                          <a:chOff x="1036320" y="2240280"/>
                          <a:chExt cx="1097280" cy="274320"/>
                        </a:xfrm>
                        <a:grpFill/>
                      </p:grpSpPr>
                      <p:sp>
                        <p:nvSpPr>
                          <p:cNvPr id="664" name="Rectangle 663">
                            <a:extLst>
                              <a:ext uri="{FF2B5EF4-FFF2-40B4-BE49-F238E27FC236}">
                                <a16:creationId xmlns:a16="http://schemas.microsoft.com/office/drawing/2014/main" id="{71585C47-90D6-B32B-F526-B2C64831C40B}"/>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5" name="Rectangle 664">
                            <a:extLst>
                              <a:ext uri="{FF2B5EF4-FFF2-40B4-BE49-F238E27FC236}">
                                <a16:creationId xmlns:a16="http://schemas.microsoft.com/office/drawing/2014/main" id="{223CF94B-690D-3200-3466-8FBFC866896E}"/>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6" name="Rectangle 665">
                            <a:extLst>
                              <a:ext uri="{FF2B5EF4-FFF2-40B4-BE49-F238E27FC236}">
                                <a16:creationId xmlns:a16="http://schemas.microsoft.com/office/drawing/2014/main" id="{421DFFE5-7EFF-DF4B-876B-CD9084C2E070}"/>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7" name="Rectangle 666">
                            <a:extLst>
                              <a:ext uri="{FF2B5EF4-FFF2-40B4-BE49-F238E27FC236}">
                                <a16:creationId xmlns:a16="http://schemas.microsoft.com/office/drawing/2014/main" id="{C4DEEDE3-0456-CDEC-8E94-A84AE7345787}"/>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59" name="Group 658">
                          <a:extLst>
                            <a:ext uri="{FF2B5EF4-FFF2-40B4-BE49-F238E27FC236}">
                              <a16:creationId xmlns:a16="http://schemas.microsoft.com/office/drawing/2014/main" id="{18E7B2D9-55BC-1AC3-CEFF-B1CC93163D7B}"/>
                            </a:ext>
                          </a:extLst>
                        </p:cNvPr>
                        <p:cNvGrpSpPr/>
                        <p:nvPr/>
                      </p:nvGrpSpPr>
                      <p:grpSpPr>
                        <a:xfrm>
                          <a:off x="2133600" y="2239962"/>
                          <a:ext cx="1097280" cy="274320"/>
                          <a:chOff x="1036320" y="2240280"/>
                          <a:chExt cx="1097280" cy="274320"/>
                        </a:xfrm>
                        <a:grpFill/>
                      </p:grpSpPr>
                      <p:sp>
                        <p:nvSpPr>
                          <p:cNvPr id="660" name="Rectangle 659">
                            <a:extLst>
                              <a:ext uri="{FF2B5EF4-FFF2-40B4-BE49-F238E27FC236}">
                                <a16:creationId xmlns:a16="http://schemas.microsoft.com/office/drawing/2014/main" id="{E77613E1-2C7C-5484-49A3-6ACAD6EB234D}"/>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1" name="Rectangle 660">
                            <a:extLst>
                              <a:ext uri="{FF2B5EF4-FFF2-40B4-BE49-F238E27FC236}">
                                <a16:creationId xmlns:a16="http://schemas.microsoft.com/office/drawing/2014/main" id="{26CBCDA1-B13D-19C7-E737-BCFDF74220CA}"/>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2" name="Rectangle 661">
                            <a:extLst>
                              <a:ext uri="{FF2B5EF4-FFF2-40B4-BE49-F238E27FC236}">
                                <a16:creationId xmlns:a16="http://schemas.microsoft.com/office/drawing/2014/main" id="{68F8A3AD-BA97-79C0-D296-E6B96526EE02}"/>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3" name="Rectangle 662">
                            <a:extLst>
                              <a:ext uri="{FF2B5EF4-FFF2-40B4-BE49-F238E27FC236}">
                                <a16:creationId xmlns:a16="http://schemas.microsoft.com/office/drawing/2014/main" id="{EDF41612-C83F-BF68-285A-0A757D24B781}"/>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647" name="Group 646">
                        <a:extLst>
                          <a:ext uri="{FF2B5EF4-FFF2-40B4-BE49-F238E27FC236}">
                            <a16:creationId xmlns:a16="http://schemas.microsoft.com/office/drawing/2014/main" id="{96C643D9-E67E-3186-8B74-B1E20599ADD5}"/>
                          </a:ext>
                        </a:extLst>
                      </p:cNvPr>
                      <p:cNvGrpSpPr/>
                      <p:nvPr/>
                    </p:nvGrpSpPr>
                    <p:grpSpPr>
                      <a:xfrm>
                        <a:off x="1036320" y="2482600"/>
                        <a:ext cx="1905000" cy="244158"/>
                        <a:chOff x="1036320" y="2239962"/>
                        <a:chExt cx="2194560" cy="274638"/>
                      </a:xfrm>
                      <a:grpFill/>
                    </p:grpSpPr>
                    <p:grpSp>
                      <p:nvGrpSpPr>
                        <p:cNvPr id="648" name="Group 647">
                          <a:extLst>
                            <a:ext uri="{FF2B5EF4-FFF2-40B4-BE49-F238E27FC236}">
                              <a16:creationId xmlns:a16="http://schemas.microsoft.com/office/drawing/2014/main" id="{EA58B24E-D8E9-8E56-7417-434DC96C069F}"/>
                            </a:ext>
                          </a:extLst>
                        </p:cNvPr>
                        <p:cNvGrpSpPr/>
                        <p:nvPr/>
                      </p:nvGrpSpPr>
                      <p:grpSpPr>
                        <a:xfrm>
                          <a:off x="1036320" y="2240280"/>
                          <a:ext cx="1097280" cy="274320"/>
                          <a:chOff x="1036320" y="2240280"/>
                          <a:chExt cx="1097280" cy="274320"/>
                        </a:xfrm>
                        <a:grpFill/>
                      </p:grpSpPr>
                      <p:sp>
                        <p:nvSpPr>
                          <p:cNvPr id="654" name="Rectangle 653">
                            <a:extLst>
                              <a:ext uri="{FF2B5EF4-FFF2-40B4-BE49-F238E27FC236}">
                                <a16:creationId xmlns:a16="http://schemas.microsoft.com/office/drawing/2014/main" id="{9073D994-A1E8-AAD1-5F3E-8AA5A8FE89A9}"/>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5" name="Rectangle 654">
                            <a:extLst>
                              <a:ext uri="{FF2B5EF4-FFF2-40B4-BE49-F238E27FC236}">
                                <a16:creationId xmlns:a16="http://schemas.microsoft.com/office/drawing/2014/main" id="{24527218-F7F6-62D3-7C80-A4608DB8765D}"/>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6" name="Rectangle 655">
                            <a:extLst>
                              <a:ext uri="{FF2B5EF4-FFF2-40B4-BE49-F238E27FC236}">
                                <a16:creationId xmlns:a16="http://schemas.microsoft.com/office/drawing/2014/main" id="{FA69E0A5-7FF1-208F-AF69-171811F76962}"/>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7" name="Rectangle 656">
                            <a:extLst>
                              <a:ext uri="{FF2B5EF4-FFF2-40B4-BE49-F238E27FC236}">
                                <a16:creationId xmlns:a16="http://schemas.microsoft.com/office/drawing/2014/main" id="{0CFE82BC-E6A9-8773-23E9-7CB17BC4DDED}"/>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49" name="Group 648">
                          <a:extLst>
                            <a:ext uri="{FF2B5EF4-FFF2-40B4-BE49-F238E27FC236}">
                              <a16:creationId xmlns:a16="http://schemas.microsoft.com/office/drawing/2014/main" id="{F9280F3C-D24C-8A33-5945-93992BBD2993}"/>
                            </a:ext>
                          </a:extLst>
                        </p:cNvPr>
                        <p:cNvGrpSpPr/>
                        <p:nvPr/>
                      </p:nvGrpSpPr>
                      <p:grpSpPr>
                        <a:xfrm>
                          <a:off x="2133600" y="2239962"/>
                          <a:ext cx="1097280" cy="274320"/>
                          <a:chOff x="1036320" y="2240280"/>
                          <a:chExt cx="1097280" cy="274320"/>
                        </a:xfrm>
                        <a:grpFill/>
                      </p:grpSpPr>
                      <p:sp>
                        <p:nvSpPr>
                          <p:cNvPr id="650" name="Rectangle 649">
                            <a:extLst>
                              <a:ext uri="{FF2B5EF4-FFF2-40B4-BE49-F238E27FC236}">
                                <a16:creationId xmlns:a16="http://schemas.microsoft.com/office/drawing/2014/main" id="{541EDDF5-6F10-0333-0B97-52DF539B5D44}"/>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1" name="Rectangle 650">
                            <a:extLst>
                              <a:ext uri="{FF2B5EF4-FFF2-40B4-BE49-F238E27FC236}">
                                <a16:creationId xmlns:a16="http://schemas.microsoft.com/office/drawing/2014/main" id="{351986DC-CE95-77BF-6887-E9BC2911F847}"/>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2" name="Rectangle 651">
                            <a:extLst>
                              <a:ext uri="{FF2B5EF4-FFF2-40B4-BE49-F238E27FC236}">
                                <a16:creationId xmlns:a16="http://schemas.microsoft.com/office/drawing/2014/main" id="{8D92D852-8F10-9D1B-48C4-16953E6F1D17}"/>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3" name="Rectangle 652">
                            <a:extLst>
                              <a:ext uri="{FF2B5EF4-FFF2-40B4-BE49-F238E27FC236}">
                                <a16:creationId xmlns:a16="http://schemas.microsoft.com/office/drawing/2014/main" id="{8E004E63-4130-9800-93F8-08BCE6302477}"/>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637" name="Group 636">
                  <a:extLst>
                    <a:ext uri="{FF2B5EF4-FFF2-40B4-BE49-F238E27FC236}">
                      <a16:creationId xmlns:a16="http://schemas.microsoft.com/office/drawing/2014/main" id="{40F9A670-ECED-917A-F696-6485691F8899}"/>
                    </a:ext>
                  </a:extLst>
                </p:cNvPr>
                <p:cNvGrpSpPr/>
                <p:nvPr/>
              </p:nvGrpSpPr>
              <p:grpSpPr>
                <a:xfrm>
                  <a:off x="5162846" y="4604296"/>
                  <a:ext cx="2176393" cy="1808932"/>
                  <a:chOff x="5162846" y="4604296"/>
                  <a:chExt cx="2176393" cy="1808932"/>
                </a:xfrm>
              </p:grpSpPr>
              <p:sp>
                <p:nvSpPr>
                  <p:cNvPr id="638" name="TextBox 637">
                    <a:extLst>
                      <a:ext uri="{FF2B5EF4-FFF2-40B4-BE49-F238E27FC236}">
                        <a16:creationId xmlns:a16="http://schemas.microsoft.com/office/drawing/2014/main" id="{6C5D6EFF-B8CA-34FD-14EE-AF0F8180DBE7}"/>
                      </a:ext>
                    </a:extLst>
                  </p:cNvPr>
                  <p:cNvSpPr txBox="1"/>
                  <p:nvPr/>
                </p:nvSpPr>
                <p:spPr>
                  <a:xfrm>
                    <a:off x="5162850" y="4604296"/>
                    <a:ext cx="107873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a:t>
                    </a:r>
                    <a:r>
                      <a:rPr lang="en-GR" dirty="0">
                        <a:solidFill>
                          <a:schemeClr val="bg1"/>
                        </a:solidFill>
                        <a:latin typeface="Trebuchet MS" panose="020B0703020202090204" pitchFamily="34" charset="0"/>
                      </a:rPr>
                      <a:t> </a:t>
                    </a:r>
                    <a:r>
                      <a:rPr lang="en-GR" sz="2000" dirty="0">
                        <a:solidFill>
                          <a:schemeClr val="bg1"/>
                        </a:solidFill>
                        <a:latin typeface="Trebuchet MS" panose="020B0703020202090204" pitchFamily="34" charset="0"/>
                      </a:rPr>
                      <a:t>1</a:t>
                    </a:r>
                  </a:p>
                </p:txBody>
              </p:sp>
              <p:sp>
                <p:nvSpPr>
                  <p:cNvPr id="639" name="TextBox 638">
                    <a:extLst>
                      <a:ext uri="{FF2B5EF4-FFF2-40B4-BE49-F238E27FC236}">
                        <a16:creationId xmlns:a16="http://schemas.microsoft.com/office/drawing/2014/main" id="{9292451B-BBCE-FABD-E7E1-ABBA6107E7D6}"/>
                      </a:ext>
                    </a:extLst>
                  </p:cNvPr>
                  <p:cNvSpPr txBox="1"/>
                  <p:nvPr/>
                </p:nvSpPr>
                <p:spPr>
                  <a:xfrm>
                    <a:off x="6251091" y="4976839"/>
                    <a:ext cx="1088148" cy="392307"/>
                  </a:xfrm>
                  <a:prstGeom prst="rect">
                    <a:avLst/>
                  </a:prstGeom>
                  <a:noFill/>
                </p:spPr>
                <p:txBody>
                  <a:bodyPr wrap="none" rtlCol="0">
                    <a:spAutoFit/>
                  </a:bodyPr>
                  <a:lstStyle/>
                  <a:p>
                    <a:pPr>
                      <a:lnSpc>
                        <a:spcPct val="90000"/>
                      </a:lnSpc>
                    </a:pPr>
                    <a:r>
                      <a:rPr lang="en-GR" sz="2000">
                        <a:solidFill>
                          <a:schemeClr val="bg1"/>
                        </a:solidFill>
                        <a:latin typeface="Trebuchet MS" panose="020B0703020202090204" pitchFamily="34" charset="0"/>
                      </a:rPr>
                      <a:t>Core 3</a:t>
                    </a:r>
                    <a:endParaRPr lang="en-GR" sz="2000" dirty="0">
                      <a:solidFill>
                        <a:schemeClr val="bg1"/>
                      </a:solidFill>
                      <a:latin typeface="Trebuchet MS" panose="020B0703020202090204" pitchFamily="34" charset="0"/>
                    </a:endParaRPr>
                  </a:p>
                </p:txBody>
              </p:sp>
              <p:sp>
                <p:nvSpPr>
                  <p:cNvPr id="640" name="TextBox 639">
                    <a:extLst>
                      <a:ext uri="{FF2B5EF4-FFF2-40B4-BE49-F238E27FC236}">
                        <a16:creationId xmlns:a16="http://schemas.microsoft.com/office/drawing/2014/main" id="{D94579FB-34E7-6C2A-0882-9EC373CE7515}"/>
                      </a:ext>
                    </a:extLst>
                  </p:cNvPr>
                  <p:cNvSpPr txBox="1"/>
                  <p:nvPr/>
                </p:nvSpPr>
                <p:spPr>
                  <a:xfrm>
                    <a:off x="5162846" y="5621769"/>
                    <a:ext cx="1078737"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a:t>
                    </a:r>
                    <a:r>
                      <a:rPr lang="en-GR" dirty="0">
                        <a:solidFill>
                          <a:schemeClr val="bg1"/>
                        </a:solidFill>
                        <a:latin typeface="Trebuchet MS" panose="020B0703020202090204" pitchFamily="34" charset="0"/>
                      </a:rPr>
                      <a:t> </a:t>
                    </a:r>
                    <a:r>
                      <a:rPr lang="en-GR" sz="2000" dirty="0">
                        <a:solidFill>
                          <a:schemeClr val="bg1"/>
                        </a:solidFill>
                        <a:latin typeface="Trebuchet MS" panose="020B0703020202090204" pitchFamily="34" charset="0"/>
                      </a:rPr>
                      <a:t>2</a:t>
                    </a:r>
                  </a:p>
                </p:txBody>
              </p:sp>
              <p:sp>
                <p:nvSpPr>
                  <p:cNvPr id="641" name="TextBox 640">
                    <a:extLst>
                      <a:ext uri="{FF2B5EF4-FFF2-40B4-BE49-F238E27FC236}">
                        <a16:creationId xmlns:a16="http://schemas.microsoft.com/office/drawing/2014/main" id="{193FC3EE-DD9F-F8BC-7E75-511279CBF3DE}"/>
                      </a:ext>
                    </a:extLst>
                  </p:cNvPr>
                  <p:cNvSpPr txBox="1"/>
                  <p:nvPr/>
                </p:nvSpPr>
                <p:spPr>
                  <a:xfrm>
                    <a:off x="6251090" y="6020921"/>
                    <a:ext cx="1088148" cy="392307"/>
                  </a:xfrm>
                  <a:prstGeom prst="rect">
                    <a:avLst/>
                  </a:prstGeom>
                  <a:noFill/>
                </p:spPr>
                <p:txBody>
                  <a:bodyPr wrap="none" rtlCol="0">
                    <a:spAutoFit/>
                  </a:bodyPr>
                  <a:lstStyle/>
                  <a:p>
                    <a:pPr>
                      <a:lnSpc>
                        <a:spcPct val="90000"/>
                      </a:lnSpc>
                    </a:pPr>
                    <a:r>
                      <a:rPr lang="en-GR" sz="2000" dirty="0">
                        <a:solidFill>
                          <a:schemeClr val="bg1"/>
                        </a:solidFill>
                        <a:latin typeface="Trebuchet MS" panose="020B0703020202090204" pitchFamily="34" charset="0"/>
                      </a:rPr>
                      <a:t>Core 4</a:t>
                    </a:r>
                  </a:p>
                </p:txBody>
              </p:sp>
            </p:grpSp>
          </p:grpSp>
          <p:grpSp>
            <p:nvGrpSpPr>
              <p:cNvPr id="595" name="Group 594">
                <a:extLst>
                  <a:ext uri="{FF2B5EF4-FFF2-40B4-BE49-F238E27FC236}">
                    <a16:creationId xmlns:a16="http://schemas.microsoft.com/office/drawing/2014/main" id="{686B86D9-0CE6-A5C7-DF6F-7525430247EB}"/>
                  </a:ext>
                </a:extLst>
              </p:cNvPr>
              <p:cNvGrpSpPr/>
              <p:nvPr/>
            </p:nvGrpSpPr>
            <p:grpSpPr>
              <a:xfrm>
                <a:off x="6259983" y="1586263"/>
                <a:ext cx="550566" cy="400109"/>
                <a:chOff x="843981" y="1615769"/>
                <a:chExt cx="550566" cy="400109"/>
              </a:xfrm>
            </p:grpSpPr>
            <p:sp>
              <p:nvSpPr>
                <p:cNvPr id="634" name="TextBox 633">
                  <a:extLst>
                    <a:ext uri="{FF2B5EF4-FFF2-40B4-BE49-F238E27FC236}">
                      <a16:creationId xmlns:a16="http://schemas.microsoft.com/office/drawing/2014/main" id="{6851AC72-9D8C-752B-10A3-D3FADAC1494E}"/>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3x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635" name="Straight Connector 634">
                  <a:extLst>
                    <a:ext uri="{FF2B5EF4-FFF2-40B4-BE49-F238E27FC236}">
                      <a16:creationId xmlns:a16="http://schemas.microsoft.com/office/drawing/2014/main" id="{178CE480-3F06-9BC0-043A-0658E1B6E7F1}"/>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96" name="Group 595">
                <a:extLst>
                  <a:ext uri="{FF2B5EF4-FFF2-40B4-BE49-F238E27FC236}">
                    <a16:creationId xmlns:a16="http://schemas.microsoft.com/office/drawing/2014/main" id="{500FAC21-87E4-6C37-3620-E92F5F00BA72}"/>
                  </a:ext>
                </a:extLst>
              </p:cNvPr>
              <p:cNvGrpSpPr/>
              <p:nvPr/>
            </p:nvGrpSpPr>
            <p:grpSpPr>
              <a:xfrm>
                <a:off x="7269580" y="1586263"/>
                <a:ext cx="550566" cy="400109"/>
                <a:chOff x="843981" y="1615769"/>
                <a:chExt cx="550566" cy="400109"/>
              </a:xfrm>
            </p:grpSpPr>
            <p:sp>
              <p:nvSpPr>
                <p:cNvPr id="632" name="TextBox 631">
                  <a:extLst>
                    <a:ext uri="{FF2B5EF4-FFF2-40B4-BE49-F238E27FC236}">
                      <a16:creationId xmlns:a16="http://schemas.microsoft.com/office/drawing/2014/main" id="{0BC159FC-96C6-C7F3-D356-1A50AAAB1C05}"/>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5x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633" name="Straight Connector 632">
                  <a:extLst>
                    <a:ext uri="{FF2B5EF4-FFF2-40B4-BE49-F238E27FC236}">
                      <a16:creationId xmlns:a16="http://schemas.microsoft.com/office/drawing/2014/main" id="{4693099B-9E34-8FF3-09EA-F3FF1CD82584}"/>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97" name="Group 596">
                <a:extLst>
                  <a:ext uri="{FF2B5EF4-FFF2-40B4-BE49-F238E27FC236}">
                    <a16:creationId xmlns:a16="http://schemas.microsoft.com/office/drawing/2014/main" id="{F5B5EFBD-3AFC-4FC6-E356-0E2B442AF082}"/>
                  </a:ext>
                </a:extLst>
              </p:cNvPr>
              <p:cNvGrpSpPr/>
              <p:nvPr/>
            </p:nvGrpSpPr>
            <p:grpSpPr>
              <a:xfrm rot="5400000">
                <a:off x="6380567" y="1023268"/>
                <a:ext cx="312025" cy="734695"/>
                <a:chOff x="3947186" y="4564771"/>
                <a:chExt cx="355400" cy="836826"/>
              </a:xfrm>
            </p:grpSpPr>
            <p:grpSp>
              <p:nvGrpSpPr>
                <p:cNvPr id="624" name="Group 623">
                  <a:extLst>
                    <a:ext uri="{FF2B5EF4-FFF2-40B4-BE49-F238E27FC236}">
                      <a16:creationId xmlns:a16="http://schemas.microsoft.com/office/drawing/2014/main" id="{2F1EEAAA-707E-D575-C619-2DABEB47C884}"/>
                    </a:ext>
                  </a:extLst>
                </p:cNvPr>
                <p:cNvGrpSpPr>
                  <a:grpSpLocks noChangeAspect="1"/>
                </p:cNvGrpSpPr>
                <p:nvPr/>
              </p:nvGrpSpPr>
              <p:grpSpPr>
                <a:xfrm rot="5400000">
                  <a:off x="3775485" y="4808361"/>
                  <a:ext cx="770691" cy="283511"/>
                  <a:chOff x="912580" y="4672530"/>
                  <a:chExt cx="677053" cy="234000"/>
                </a:xfrm>
                <a:solidFill>
                  <a:schemeClr val="accent1">
                    <a:lumMod val="20000"/>
                    <a:lumOff val="80000"/>
                  </a:schemeClr>
                </a:solidFill>
              </p:grpSpPr>
              <p:sp>
                <p:nvSpPr>
                  <p:cNvPr id="629" name="Rectangle 628">
                    <a:extLst>
                      <a:ext uri="{FF2B5EF4-FFF2-40B4-BE49-F238E27FC236}">
                        <a16:creationId xmlns:a16="http://schemas.microsoft.com/office/drawing/2014/main" id="{BDD63000-625F-3AC3-3577-B771A8742982}"/>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30" name="Rectangle 629">
                    <a:extLst>
                      <a:ext uri="{FF2B5EF4-FFF2-40B4-BE49-F238E27FC236}">
                        <a16:creationId xmlns:a16="http://schemas.microsoft.com/office/drawing/2014/main" id="{0B93418C-1BE6-CE15-B9E9-B9F4BD231D0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31" name="Rectangle 630">
                    <a:extLst>
                      <a:ext uri="{FF2B5EF4-FFF2-40B4-BE49-F238E27FC236}">
                        <a16:creationId xmlns:a16="http://schemas.microsoft.com/office/drawing/2014/main" id="{FC6B32F4-7821-B057-C507-4FD324246FE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25" name="Group 624">
                  <a:extLst>
                    <a:ext uri="{FF2B5EF4-FFF2-40B4-BE49-F238E27FC236}">
                      <a16:creationId xmlns:a16="http://schemas.microsoft.com/office/drawing/2014/main" id="{38C4A47A-D583-34A3-F47C-32BB7F6F65A3}"/>
                    </a:ext>
                  </a:extLst>
                </p:cNvPr>
                <p:cNvGrpSpPr>
                  <a:grpSpLocks noChangeAspect="1"/>
                </p:cNvGrpSpPr>
                <p:nvPr/>
              </p:nvGrpSpPr>
              <p:grpSpPr>
                <a:xfrm rot="5400000">
                  <a:off x="3703596" y="4874496"/>
                  <a:ext cx="770691" cy="283511"/>
                  <a:chOff x="912580" y="4672530"/>
                  <a:chExt cx="677053" cy="234000"/>
                </a:xfrm>
                <a:solidFill>
                  <a:schemeClr val="accent1">
                    <a:lumMod val="20000"/>
                    <a:lumOff val="80000"/>
                  </a:schemeClr>
                </a:solidFill>
              </p:grpSpPr>
              <p:sp>
                <p:nvSpPr>
                  <p:cNvPr id="626" name="Rectangle 625">
                    <a:extLst>
                      <a:ext uri="{FF2B5EF4-FFF2-40B4-BE49-F238E27FC236}">
                        <a16:creationId xmlns:a16="http://schemas.microsoft.com/office/drawing/2014/main" id="{25A8F3F1-45EC-00CF-1FE7-2484F3C0F27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7" name="Rectangle 626">
                    <a:extLst>
                      <a:ext uri="{FF2B5EF4-FFF2-40B4-BE49-F238E27FC236}">
                        <a16:creationId xmlns:a16="http://schemas.microsoft.com/office/drawing/2014/main" id="{2FD64C53-54D1-E16C-9449-B6CBB5E3586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8" name="Rectangle 627">
                    <a:extLst>
                      <a:ext uri="{FF2B5EF4-FFF2-40B4-BE49-F238E27FC236}">
                        <a16:creationId xmlns:a16="http://schemas.microsoft.com/office/drawing/2014/main" id="{F816E516-0287-21B5-5E89-31A8C356765A}"/>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98" name="Group 597">
                <a:extLst>
                  <a:ext uri="{FF2B5EF4-FFF2-40B4-BE49-F238E27FC236}">
                    <a16:creationId xmlns:a16="http://schemas.microsoft.com/office/drawing/2014/main" id="{366776D5-F793-234E-29F9-C95E3BF2845C}"/>
                  </a:ext>
                </a:extLst>
              </p:cNvPr>
              <p:cNvGrpSpPr/>
              <p:nvPr/>
            </p:nvGrpSpPr>
            <p:grpSpPr>
              <a:xfrm rot="16200000">
                <a:off x="8188707" y="1249144"/>
                <a:ext cx="550566" cy="400109"/>
                <a:chOff x="843981" y="1615769"/>
                <a:chExt cx="550566" cy="400109"/>
              </a:xfrm>
            </p:grpSpPr>
            <p:sp>
              <p:nvSpPr>
                <p:cNvPr id="622" name="TextBox 621">
                  <a:extLst>
                    <a:ext uri="{FF2B5EF4-FFF2-40B4-BE49-F238E27FC236}">
                      <a16:creationId xmlns:a16="http://schemas.microsoft.com/office/drawing/2014/main" id="{B2454B68-672C-37FF-9EEA-BC1E7D2455A1}"/>
                    </a:ext>
                  </a:extLst>
                </p:cNvPr>
                <p:cNvSpPr txBox="1"/>
                <p:nvPr/>
              </p:nvSpPr>
              <p:spPr>
                <a:xfrm>
                  <a:off x="843981" y="1615769"/>
                  <a:ext cx="550566" cy="400109"/>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2x</a:t>
                  </a:r>
                  <a:r>
                    <a:rPr lang="en-GB" sz="2000" dirty="0">
                      <a:latin typeface="Trebuchet MS" panose="020B0703020202090204" pitchFamily="34" charset="0"/>
                    </a:rPr>
                    <a:t> </a:t>
                  </a:r>
                  <a:endParaRPr lang="en-GR" sz="2000" dirty="0">
                    <a:latin typeface="Trebuchet MS" panose="020B0703020202090204" pitchFamily="34" charset="0"/>
                  </a:endParaRPr>
                </a:p>
              </p:txBody>
            </p:sp>
            <p:cxnSp>
              <p:nvCxnSpPr>
                <p:cNvPr id="623" name="Straight Connector 622">
                  <a:extLst>
                    <a:ext uri="{FF2B5EF4-FFF2-40B4-BE49-F238E27FC236}">
                      <a16:creationId xmlns:a16="http://schemas.microsoft.com/office/drawing/2014/main" id="{212C7D64-959B-5A55-B419-DF77679A6A5D}"/>
                    </a:ext>
                  </a:extLst>
                </p:cNvPr>
                <p:cNvCxnSpPr>
                  <a:cxnSpLocks/>
                </p:cNvCxnSpPr>
                <p:nvPr/>
              </p:nvCxnSpPr>
              <p:spPr>
                <a:xfrm>
                  <a:off x="877786" y="1636540"/>
                  <a:ext cx="482957" cy="0"/>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99" name="TextBox 598">
                <a:extLst>
                  <a:ext uri="{FF2B5EF4-FFF2-40B4-BE49-F238E27FC236}">
                    <a16:creationId xmlns:a16="http://schemas.microsoft.com/office/drawing/2014/main" id="{EB60E7A2-4A9B-9F7E-FEF4-0F779F4519DD}"/>
                  </a:ext>
                </a:extLst>
              </p:cNvPr>
              <p:cNvSpPr txBox="1"/>
              <p:nvPr/>
            </p:nvSpPr>
            <p:spPr>
              <a:xfrm>
                <a:off x="6469240" y="871879"/>
                <a:ext cx="1651880" cy="400110"/>
              </a:xfrm>
              <a:prstGeom prst="rect">
                <a:avLst/>
              </a:prstGeom>
              <a:noFill/>
            </p:spPr>
            <p:txBody>
              <a:bodyPr wrap="square" rtlCol="0">
                <a:spAutoFit/>
              </a:bodyPr>
              <a:lstStyle/>
              <a:p>
                <a:r>
                  <a:rPr lang="en-GB" sz="2000" dirty="0">
                    <a:solidFill>
                      <a:schemeClr val="accent1"/>
                    </a:solidFill>
                    <a:latin typeface="Trebuchet MS" panose="020B0703020202090204" pitchFamily="34" charset="0"/>
                  </a:rPr>
                  <a:t>input</a:t>
                </a:r>
                <a:r>
                  <a:rPr lang="en-GR" sz="2000" dirty="0">
                    <a:solidFill>
                      <a:schemeClr val="accent1"/>
                    </a:solidFill>
                    <a:latin typeface="Trebuchet MS" panose="020B0703020202090204" pitchFamily="34" charset="0"/>
                  </a:rPr>
                  <a:t> vector</a:t>
                </a:r>
              </a:p>
            </p:txBody>
          </p:sp>
          <p:grpSp>
            <p:nvGrpSpPr>
              <p:cNvPr id="600" name="Group 599">
                <a:extLst>
                  <a:ext uri="{FF2B5EF4-FFF2-40B4-BE49-F238E27FC236}">
                    <a16:creationId xmlns:a16="http://schemas.microsoft.com/office/drawing/2014/main" id="{4E82A12D-21AA-3C43-E89F-706D938D8EBE}"/>
                  </a:ext>
                </a:extLst>
              </p:cNvPr>
              <p:cNvGrpSpPr/>
              <p:nvPr/>
            </p:nvGrpSpPr>
            <p:grpSpPr>
              <a:xfrm>
                <a:off x="8207094" y="1980100"/>
                <a:ext cx="248912" cy="1354979"/>
                <a:chOff x="8269724" y="1980100"/>
                <a:chExt cx="248912" cy="1354979"/>
              </a:xfrm>
            </p:grpSpPr>
            <p:grpSp>
              <p:nvGrpSpPr>
                <p:cNvPr id="615" name="Group 614">
                  <a:extLst>
                    <a:ext uri="{FF2B5EF4-FFF2-40B4-BE49-F238E27FC236}">
                      <a16:creationId xmlns:a16="http://schemas.microsoft.com/office/drawing/2014/main" id="{80C83C0C-089A-5F87-0C42-5140A4268320}"/>
                    </a:ext>
                  </a:extLst>
                </p:cNvPr>
                <p:cNvGrpSpPr>
                  <a:grpSpLocks noChangeAspect="1"/>
                </p:cNvGrpSpPr>
                <p:nvPr/>
              </p:nvGrpSpPr>
              <p:grpSpPr>
                <a:xfrm rot="5400000">
                  <a:off x="7943370" y="2306454"/>
                  <a:ext cx="901620" cy="248911"/>
                  <a:chOff x="687452" y="4672529"/>
                  <a:chExt cx="902181" cy="234001"/>
                </a:xfrm>
                <a:solidFill>
                  <a:schemeClr val="accent5">
                    <a:lumMod val="20000"/>
                    <a:lumOff val="80000"/>
                  </a:schemeClr>
                </a:solidFill>
              </p:grpSpPr>
              <p:sp>
                <p:nvSpPr>
                  <p:cNvPr id="618" name="Rectangle 617">
                    <a:extLst>
                      <a:ext uri="{FF2B5EF4-FFF2-40B4-BE49-F238E27FC236}">
                        <a16:creationId xmlns:a16="http://schemas.microsoft.com/office/drawing/2014/main" id="{13325B6F-8F7D-A31F-3CD0-8540CD422C57}"/>
                      </a:ext>
                    </a:extLst>
                  </p:cNvPr>
                  <p:cNvSpPr/>
                  <p:nvPr/>
                </p:nvSpPr>
                <p:spPr>
                  <a:xfrm>
                    <a:off x="687452" y="4672529"/>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9" name="Rectangle 618">
                    <a:extLst>
                      <a:ext uri="{FF2B5EF4-FFF2-40B4-BE49-F238E27FC236}">
                        <a16:creationId xmlns:a16="http://schemas.microsoft.com/office/drawing/2014/main" id="{74770D6D-5DAB-4450-DFC3-A32424106550}"/>
                      </a:ext>
                    </a:extLst>
                  </p:cNvPr>
                  <p:cNvSpPr/>
                  <p:nvPr/>
                </p:nvSpPr>
                <p:spPr>
                  <a:xfrm>
                    <a:off x="912578" y="4672529"/>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0" name="Rectangle 619">
                    <a:extLst>
                      <a:ext uri="{FF2B5EF4-FFF2-40B4-BE49-F238E27FC236}">
                        <a16:creationId xmlns:a16="http://schemas.microsoft.com/office/drawing/2014/main" id="{060E01D8-1C5E-22BA-4880-8348BEFD020E}"/>
                      </a:ext>
                    </a:extLst>
                  </p:cNvPr>
                  <p:cNvSpPr/>
                  <p:nvPr/>
                </p:nvSpPr>
                <p:spPr>
                  <a:xfrm>
                    <a:off x="1140340" y="4672529"/>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1" name="Rectangle 620">
                    <a:extLst>
                      <a:ext uri="{FF2B5EF4-FFF2-40B4-BE49-F238E27FC236}">
                        <a16:creationId xmlns:a16="http://schemas.microsoft.com/office/drawing/2014/main" id="{8C7D799B-FB5B-9223-B089-E41DFC4ABC2A}"/>
                      </a:ext>
                    </a:extLst>
                  </p:cNvPr>
                  <p:cNvSpPr/>
                  <p:nvPr/>
                </p:nvSpPr>
                <p:spPr>
                  <a:xfrm>
                    <a:off x="1362833" y="4672530"/>
                    <a:ext cx="226800" cy="234000"/>
                  </a:xfrm>
                  <a:prstGeom prst="rect">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616" name="Rectangle 615">
                  <a:extLst>
                    <a:ext uri="{FF2B5EF4-FFF2-40B4-BE49-F238E27FC236}">
                      <a16:creationId xmlns:a16="http://schemas.microsoft.com/office/drawing/2014/main" id="{3DC069D8-9713-A606-910F-3672DAC4E429}"/>
                    </a:ext>
                  </a:extLst>
                </p:cNvPr>
                <p:cNvSpPr/>
                <p:nvPr/>
              </p:nvSpPr>
              <p:spPr>
                <a:xfrm rot="5400000">
                  <a:off x="8280851" y="2872309"/>
                  <a:ext cx="226659" cy="248910"/>
                </a:xfrm>
                <a:prstGeom prst="rect">
                  <a:avLst/>
                </a:prstGeom>
                <a:solidFill>
                  <a:schemeClr val="accent5">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7" name="Rectangle 616">
                  <a:extLst>
                    <a:ext uri="{FF2B5EF4-FFF2-40B4-BE49-F238E27FC236}">
                      <a16:creationId xmlns:a16="http://schemas.microsoft.com/office/drawing/2014/main" id="{B554F7EA-864E-D554-295F-B1A92566E2F3}"/>
                    </a:ext>
                  </a:extLst>
                </p:cNvPr>
                <p:cNvSpPr/>
                <p:nvPr/>
              </p:nvSpPr>
              <p:spPr>
                <a:xfrm rot="5400000">
                  <a:off x="8280851" y="3097295"/>
                  <a:ext cx="226659" cy="248910"/>
                </a:xfrm>
                <a:prstGeom prst="rect">
                  <a:avLst/>
                </a:prstGeom>
                <a:solidFill>
                  <a:schemeClr val="accent5">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01" name="Group 600">
                <a:extLst>
                  <a:ext uri="{FF2B5EF4-FFF2-40B4-BE49-F238E27FC236}">
                    <a16:creationId xmlns:a16="http://schemas.microsoft.com/office/drawing/2014/main" id="{095AE436-E677-8432-3419-64C9520AE565}"/>
                  </a:ext>
                </a:extLst>
              </p:cNvPr>
              <p:cNvGrpSpPr/>
              <p:nvPr/>
            </p:nvGrpSpPr>
            <p:grpSpPr>
              <a:xfrm>
                <a:off x="8656361" y="2818925"/>
                <a:ext cx="248910" cy="1129237"/>
                <a:chOff x="8759177" y="2817421"/>
                <a:chExt cx="248910" cy="1129237"/>
              </a:xfrm>
            </p:grpSpPr>
            <p:grpSp>
              <p:nvGrpSpPr>
                <p:cNvPr id="609" name="Group 608">
                  <a:extLst>
                    <a:ext uri="{FF2B5EF4-FFF2-40B4-BE49-F238E27FC236}">
                      <a16:creationId xmlns:a16="http://schemas.microsoft.com/office/drawing/2014/main" id="{8191D476-DB5A-E55F-AC37-FE2187D381EF}"/>
                    </a:ext>
                  </a:extLst>
                </p:cNvPr>
                <p:cNvGrpSpPr>
                  <a:grpSpLocks noChangeAspect="1"/>
                </p:cNvGrpSpPr>
                <p:nvPr/>
              </p:nvGrpSpPr>
              <p:grpSpPr>
                <a:xfrm rot="5400000">
                  <a:off x="8432823" y="3371394"/>
                  <a:ext cx="901618" cy="248910"/>
                  <a:chOff x="687454" y="4672530"/>
                  <a:chExt cx="902179" cy="234000"/>
                </a:xfrm>
                <a:solidFill>
                  <a:schemeClr val="accent5">
                    <a:lumMod val="20000"/>
                    <a:lumOff val="80000"/>
                  </a:schemeClr>
                </a:solidFill>
              </p:grpSpPr>
              <p:sp>
                <p:nvSpPr>
                  <p:cNvPr id="611" name="Rectangle 610">
                    <a:extLst>
                      <a:ext uri="{FF2B5EF4-FFF2-40B4-BE49-F238E27FC236}">
                        <a16:creationId xmlns:a16="http://schemas.microsoft.com/office/drawing/2014/main" id="{1F7D5D11-7907-5DF1-5900-D90E4A6C8384}"/>
                      </a:ext>
                    </a:extLst>
                  </p:cNvPr>
                  <p:cNvSpPr/>
                  <p:nvPr/>
                </p:nvSpPr>
                <p:spPr>
                  <a:xfrm>
                    <a:off x="687454"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2" name="Rectangle 611">
                    <a:extLst>
                      <a:ext uri="{FF2B5EF4-FFF2-40B4-BE49-F238E27FC236}">
                        <a16:creationId xmlns:a16="http://schemas.microsoft.com/office/drawing/2014/main" id="{FFBDDFA9-7F71-EDDF-596A-7F79E3AE9A41}"/>
                      </a:ext>
                    </a:extLst>
                  </p:cNvPr>
                  <p:cNvSpPr/>
                  <p:nvPr/>
                </p:nvSpPr>
                <p:spPr>
                  <a:xfrm>
                    <a:off x="912580"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3" name="Rectangle 612">
                    <a:extLst>
                      <a:ext uri="{FF2B5EF4-FFF2-40B4-BE49-F238E27FC236}">
                        <a16:creationId xmlns:a16="http://schemas.microsoft.com/office/drawing/2014/main" id="{443C87B5-3DEC-EE1D-F95A-B971B41286A7}"/>
                      </a:ext>
                    </a:extLst>
                  </p:cNvPr>
                  <p:cNvSpPr/>
                  <p:nvPr/>
                </p:nvSpPr>
                <p:spPr>
                  <a:xfrm>
                    <a:off x="1140340"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4" name="Rectangle 613">
                    <a:extLst>
                      <a:ext uri="{FF2B5EF4-FFF2-40B4-BE49-F238E27FC236}">
                        <a16:creationId xmlns:a16="http://schemas.microsoft.com/office/drawing/2014/main" id="{13BF2F61-04CE-12BF-4A94-51D6469CE812}"/>
                      </a:ext>
                    </a:extLst>
                  </p:cNvPr>
                  <p:cNvSpPr/>
                  <p:nvPr/>
                </p:nvSpPr>
                <p:spPr>
                  <a:xfrm>
                    <a:off x="1362833" y="4672530"/>
                    <a:ext cx="226800" cy="234000"/>
                  </a:xfrm>
                  <a:prstGeom prst="rect">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610" name="Rectangle 609">
                  <a:extLst>
                    <a:ext uri="{FF2B5EF4-FFF2-40B4-BE49-F238E27FC236}">
                      <a16:creationId xmlns:a16="http://schemas.microsoft.com/office/drawing/2014/main" id="{120B4C26-7D01-12DF-E418-41A93BC74154}"/>
                    </a:ext>
                  </a:extLst>
                </p:cNvPr>
                <p:cNvSpPr/>
                <p:nvPr/>
              </p:nvSpPr>
              <p:spPr>
                <a:xfrm rot="5400000">
                  <a:off x="8770302" y="2806296"/>
                  <a:ext cx="226659" cy="2489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grpSp>
          <p:grpSp>
            <p:nvGrpSpPr>
              <p:cNvPr id="602" name="Group 601">
                <a:extLst>
                  <a:ext uri="{FF2B5EF4-FFF2-40B4-BE49-F238E27FC236}">
                    <a16:creationId xmlns:a16="http://schemas.microsoft.com/office/drawing/2014/main" id="{4143A698-A63E-D68D-1C6C-2D896F64089C}"/>
                  </a:ext>
                </a:extLst>
              </p:cNvPr>
              <p:cNvGrpSpPr/>
              <p:nvPr/>
            </p:nvGrpSpPr>
            <p:grpSpPr>
              <a:xfrm>
                <a:off x="7060818" y="1297718"/>
                <a:ext cx="1131744" cy="251587"/>
                <a:chOff x="7060818" y="1297718"/>
                <a:chExt cx="1131744" cy="251587"/>
              </a:xfrm>
            </p:grpSpPr>
            <p:grpSp>
              <p:nvGrpSpPr>
                <p:cNvPr id="603" name="Group 602">
                  <a:extLst>
                    <a:ext uri="{FF2B5EF4-FFF2-40B4-BE49-F238E27FC236}">
                      <a16:creationId xmlns:a16="http://schemas.microsoft.com/office/drawing/2014/main" id="{FADACF44-4907-7AC5-B6CE-ACEE531AE38C}"/>
                    </a:ext>
                  </a:extLst>
                </p:cNvPr>
                <p:cNvGrpSpPr>
                  <a:grpSpLocks noChangeAspect="1"/>
                </p:cNvGrpSpPr>
                <p:nvPr/>
              </p:nvGrpSpPr>
              <p:grpSpPr>
                <a:xfrm rot="10800000">
                  <a:off x="7290945" y="1297718"/>
                  <a:ext cx="901617" cy="248910"/>
                  <a:chOff x="687454" y="4672530"/>
                  <a:chExt cx="902179" cy="234000"/>
                </a:xfrm>
                <a:solidFill>
                  <a:schemeClr val="accent1">
                    <a:lumMod val="20000"/>
                    <a:lumOff val="80000"/>
                  </a:schemeClr>
                </a:solidFill>
              </p:grpSpPr>
              <p:sp>
                <p:nvSpPr>
                  <p:cNvPr id="605" name="Rectangle 604">
                    <a:extLst>
                      <a:ext uri="{FF2B5EF4-FFF2-40B4-BE49-F238E27FC236}">
                        <a16:creationId xmlns:a16="http://schemas.microsoft.com/office/drawing/2014/main" id="{D3391D3F-F006-2D2D-FB58-6E2A59721A03}"/>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6" name="Rectangle 605">
                    <a:extLst>
                      <a:ext uri="{FF2B5EF4-FFF2-40B4-BE49-F238E27FC236}">
                        <a16:creationId xmlns:a16="http://schemas.microsoft.com/office/drawing/2014/main" id="{975D785A-4144-AE79-FAC5-0F9044DCCCEB}"/>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7" name="Rectangle 606">
                    <a:extLst>
                      <a:ext uri="{FF2B5EF4-FFF2-40B4-BE49-F238E27FC236}">
                        <a16:creationId xmlns:a16="http://schemas.microsoft.com/office/drawing/2014/main" id="{A0D435B0-8DF0-B707-C8EB-E37CC2E8EAE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8" name="Rectangle 607">
                    <a:extLst>
                      <a:ext uri="{FF2B5EF4-FFF2-40B4-BE49-F238E27FC236}">
                        <a16:creationId xmlns:a16="http://schemas.microsoft.com/office/drawing/2014/main" id="{111CF40B-0B72-ABF4-B951-945FEEA39B7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604" name="Rectangle 603">
                  <a:extLst>
                    <a:ext uri="{FF2B5EF4-FFF2-40B4-BE49-F238E27FC236}">
                      <a16:creationId xmlns:a16="http://schemas.microsoft.com/office/drawing/2014/main" id="{C32EB1D9-A2FA-C619-7A30-F8424A627C6E}"/>
                    </a:ext>
                  </a:extLst>
                </p:cNvPr>
                <p:cNvSpPr/>
                <p:nvPr/>
              </p:nvSpPr>
              <p:spPr>
                <a:xfrm rot="10800000">
                  <a:off x="7060818" y="1300395"/>
                  <a:ext cx="226659" cy="248910"/>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83" name="Group 582">
              <a:extLst>
                <a:ext uri="{FF2B5EF4-FFF2-40B4-BE49-F238E27FC236}">
                  <a16:creationId xmlns:a16="http://schemas.microsoft.com/office/drawing/2014/main" id="{906F267A-6D54-EFB3-CCFF-F03B01BC0844}"/>
                </a:ext>
              </a:extLst>
            </p:cNvPr>
            <p:cNvGrpSpPr/>
            <p:nvPr/>
          </p:nvGrpSpPr>
          <p:grpSpPr>
            <a:xfrm>
              <a:off x="7011853" y="1234602"/>
              <a:ext cx="1122645" cy="248910"/>
              <a:chOff x="7011853" y="1234602"/>
              <a:chExt cx="1122645" cy="248910"/>
            </a:xfrm>
          </p:grpSpPr>
          <p:grpSp>
            <p:nvGrpSpPr>
              <p:cNvPr id="584" name="Group 583">
                <a:extLst>
                  <a:ext uri="{FF2B5EF4-FFF2-40B4-BE49-F238E27FC236}">
                    <a16:creationId xmlns:a16="http://schemas.microsoft.com/office/drawing/2014/main" id="{D57763E9-FB79-2A24-F784-FB7ED9D612EF}"/>
                  </a:ext>
                </a:extLst>
              </p:cNvPr>
              <p:cNvGrpSpPr>
                <a:grpSpLocks noChangeAspect="1"/>
              </p:cNvGrpSpPr>
              <p:nvPr/>
            </p:nvGrpSpPr>
            <p:grpSpPr>
              <a:xfrm rot="10800000">
                <a:off x="7232881" y="1234602"/>
                <a:ext cx="901617" cy="248910"/>
                <a:chOff x="687454" y="4672530"/>
                <a:chExt cx="902179" cy="234000"/>
              </a:xfrm>
              <a:solidFill>
                <a:schemeClr val="accent1">
                  <a:lumMod val="20000"/>
                  <a:lumOff val="80000"/>
                </a:schemeClr>
              </a:solidFill>
            </p:grpSpPr>
            <p:sp>
              <p:nvSpPr>
                <p:cNvPr id="586" name="Rectangle 585">
                  <a:extLst>
                    <a:ext uri="{FF2B5EF4-FFF2-40B4-BE49-F238E27FC236}">
                      <a16:creationId xmlns:a16="http://schemas.microsoft.com/office/drawing/2014/main" id="{8DF05DF5-29BA-1EE4-935F-2F25CB053833}"/>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87" name="Rectangle 586">
                  <a:extLst>
                    <a:ext uri="{FF2B5EF4-FFF2-40B4-BE49-F238E27FC236}">
                      <a16:creationId xmlns:a16="http://schemas.microsoft.com/office/drawing/2014/main" id="{315E570C-5EA9-7894-2C08-980152F2569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88" name="Rectangle 587">
                  <a:extLst>
                    <a:ext uri="{FF2B5EF4-FFF2-40B4-BE49-F238E27FC236}">
                      <a16:creationId xmlns:a16="http://schemas.microsoft.com/office/drawing/2014/main" id="{E124966A-155C-84BD-C34A-D40A8D48DEB8}"/>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89" name="Rectangle 588">
                  <a:extLst>
                    <a:ext uri="{FF2B5EF4-FFF2-40B4-BE49-F238E27FC236}">
                      <a16:creationId xmlns:a16="http://schemas.microsoft.com/office/drawing/2014/main" id="{8F0204ED-1C83-C7BC-C430-A5829EED79A2}"/>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585" name="Rectangle 584">
                <a:extLst>
                  <a:ext uri="{FF2B5EF4-FFF2-40B4-BE49-F238E27FC236}">
                    <a16:creationId xmlns:a16="http://schemas.microsoft.com/office/drawing/2014/main" id="{50A36555-1B83-DFCC-AE97-BB97F6D2DDB1}"/>
                  </a:ext>
                </a:extLst>
              </p:cNvPr>
              <p:cNvSpPr/>
              <p:nvPr/>
            </p:nvSpPr>
            <p:spPr>
              <a:xfrm rot="10800000">
                <a:off x="7011853" y="1234602"/>
                <a:ext cx="226659" cy="248910"/>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sp>
        <p:nvSpPr>
          <p:cNvPr id="741" name="TextBox 740">
            <a:extLst>
              <a:ext uri="{FF2B5EF4-FFF2-40B4-BE49-F238E27FC236}">
                <a16:creationId xmlns:a16="http://schemas.microsoft.com/office/drawing/2014/main" id="{6D67A098-4B47-D70E-CC63-802ABE4F7F34}"/>
              </a:ext>
            </a:extLst>
          </p:cNvPr>
          <p:cNvSpPr txBox="1"/>
          <p:nvPr/>
        </p:nvSpPr>
        <p:spPr>
          <a:xfrm>
            <a:off x="3213584" y="1137662"/>
            <a:ext cx="2721961" cy="356893"/>
          </a:xfrm>
          <a:prstGeom prst="rect">
            <a:avLst/>
          </a:prstGeom>
          <a:noFill/>
        </p:spPr>
        <p:txBody>
          <a:bodyPr wrap="square" rtlCol="0">
            <a:spAutoFit/>
          </a:bodyPr>
          <a:lstStyle/>
          <a:p>
            <a:pPr algn="ctr">
              <a:lnSpc>
                <a:spcPct val="70000"/>
              </a:lnSpc>
            </a:pPr>
            <a:r>
              <a:rPr lang="en-US" sz="2400" dirty="0">
                <a:solidFill>
                  <a:schemeClr val="accent6"/>
                </a:solidFill>
                <a:latin typeface="Trebuchet MS" panose="020B0703020202090204" pitchFamily="34" charset="0"/>
              </a:rPr>
              <a:t>Equally-Wide Tiles</a:t>
            </a:r>
            <a:endParaRPr lang="en-GR" sz="2400" dirty="0">
              <a:solidFill>
                <a:schemeClr val="accent6"/>
              </a:solidFill>
              <a:latin typeface="Trebuchet MS" panose="020B0703020202090204" pitchFamily="34" charset="0"/>
            </a:endParaRPr>
          </a:p>
        </p:txBody>
      </p:sp>
      <p:sp>
        <p:nvSpPr>
          <p:cNvPr id="742" name="TextBox 741">
            <a:extLst>
              <a:ext uri="{FF2B5EF4-FFF2-40B4-BE49-F238E27FC236}">
                <a16:creationId xmlns:a16="http://schemas.microsoft.com/office/drawing/2014/main" id="{51A331D7-21F3-18A9-2789-BD7D7A266099}"/>
              </a:ext>
            </a:extLst>
          </p:cNvPr>
          <p:cNvSpPr txBox="1"/>
          <p:nvPr/>
        </p:nvSpPr>
        <p:spPr>
          <a:xfrm>
            <a:off x="6174471" y="1137662"/>
            <a:ext cx="2864601" cy="356893"/>
          </a:xfrm>
          <a:prstGeom prst="rect">
            <a:avLst/>
          </a:prstGeom>
          <a:noFill/>
        </p:spPr>
        <p:txBody>
          <a:bodyPr wrap="square" rtlCol="0">
            <a:spAutoFit/>
          </a:bodyPr>
          <a:lstStyle/>
          <a:p>
            <a:pPr algn="ctr">
              <a:lnSpc>
                <a:spcPct val="70000"/>
              </a:lnSpc>
            </a:pPr>
            <a:r>
              <a:rPr lang="en-US" sz="2400" dirty="0">
                <a:solidFill>
                  <a:schemeClr val="tx2"/>
                </a:solidFill>
                <a:latin typeface="Trebuchet MS" panose="020B0703020202090204" pitchFamily="34" charset="0"/>
              </a:rPr>
              <a:t>Variable-Sized Tiles</a:t>
            </a:r>
            <a:endParaRPr lang="en-GR" sz="2400" dirty="0">
              <a:solidFill>
                <a:schemeClr val="tx2"/>
              </a:solidFill>
              <a:latin typeface="Trebuchet MS" panose="020B0703020202090204" pitchFamily="34" charset="0"/>
            </a:endParaRPr>
          </a:p>
        </p:txBody>
      </p:sp>
      <p:cxnSp>
        <p:nvCxnSpPr>
          <p:cNvPr id="743" name="Straight Connector 742">
            <a:extLst>
              <a:ext uri="{FF2B5EF4-FFF2-40B4-BE49-F238E27FC236}">
                <a16:creationId xmlns:a16="http://schemas.microsoft.com/office/drawing/2014/main" id="{C72ED73B-4786-8D33-889C-05C6954E6DA4}"/>
              </a:ext>
            </a:extLst>
          </p:cNvPr>
          <p:cNvCxnSpPr>
            <a:cxnSpLocks/>
          </p:cNvCxnSpPr>
          <p:nvPr/>
        </p:nvCxnSpPr>
        <p:spPr>
          <a:xfrm rot="5400000">
            <a:off x="757706" y="3354832"/>
            <a:ext cx="4752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8B9F8301-9FFA-C076-5FA8-E2CA53E470E6}"/>
              </a:ext>
            </a:extLst>
          </p:cNvPr>
          <p:cNvCxnSpPr>
            <a:cxnSpLocks/>
          </p:cNvCxnSpPr>
          <p:nvPr/>
        </p:nvCxnSpPr>
        <p:spPr>
          <a:xfrm rot="5400000">
            <a:off x="3723642" y="3354832"/>
            <a:ext cx="4752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45" name="Group 744">
            <a:extLst>
              <a:ext uri="{FF2B5EF4-FFF2-40B4-BE49-F238E27FC236}">
                <a16:creationId xmlns:a16="http://schemas.microsoft.com/office/drawing/2014/main" id="{61622652-E4B5-279E-881D-3203C8AB4199}"/>
              </a:ext>
            </a:extLst>
          </p:cNvPr>
          <p:cNvGrpSpPr/>
          <p:nvPr/>
        </p:nvGrpSpPr>
        <p:grpSpPr>
          <a:xfrm>
            <a:off x="95972" y="5231581"/>
            <a:ext cx="2511954" cy="1153276"/>
            <a:chOff x="1170295" y="4951135"/>
            <a:chExt cx="3072013" cy="1410409"/>
          </a:xfrm>
        </p:grpSpPr>
        <p:sp>
          <p:nvSpPr>
            <p:cNvPr id="746" name="TextBox 745">
              <a:extLst>
                <a:ext uri="{FF2B5EF4-FFF2-40B4-BE49-F238E27FC236}">
                  <a16:creationId xmlns:a16="http://schemas.microsoft.com/office/drawing/2014/main" id="{949E2F2D-872F-0FC3-A6CE-3DA04E1213B8}"/>
                </a:ext>
              </a:extLst>
            </p:cNvPr>
            <p:cNvSpPr txBox="1"/>
            <p:nvPr/>
          </p:nvSpPr>
          <p:spPr>
            <a:xfrm>
              <a:off x="1170295" y="5495829"/>
              <a:ext cx="3072013" cy="865715"/>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703020202090204" pitchFamily="34" charset="0"/>
                </a:rPr>
                <a:t>High NNZ </a:t>
              </a:r>
              <a:r>
                <a:rPr lang="en-GB" sz="2000" dirty="0">
                  <a:solidFill>
                    <a:schemeClr val="accent2"/>
                  </a:solidFill>
                  <a:latin typeface="Trebuchet MS" panose="020B0703020202090204" pitchFamily="34" charset="0"/>
                </a:rPr>
                <a:t>imbalance</a:t>
              </a:r>
              <a:r>
                <a:rPr lang="en-GB" sz="2000" dirty="0">
                  <a:solidFill>
                    <a:schemeClr val="tx1">
                      <a:lumMod val="85000"/>
                      <a:lumOff val="15000"/>
                    </a:schemeClr>
                  </a:solidFill>
                  <a:latin typeface="Trebuchet MS" panose="020B0703020202090204" pitchFamily="34" charset="0"/>
                </a:rPr>
                <a:t> </a:t>
              </a:r>
            </a:p>
            <a:p>
              <a:pPr algn="ctr"/>
              <a:r>
                <a:rPr lang="en-GB" sz="2000" dirty="0">
                  <a:solidFill>
                    <a:schemeClr val="tx1">
                      <a:lumMod val="85000"/>
                      <a:lumOff val="15000"/>
                    </a:schemeClr>
                  </a:solidFill>
                  <a:latin typeface="Trebuchet MS" panose="020B0703020202090204" pitchFamily="34" charset="0"/>
                </a:rPr>
                <a:t>across PIM cores</a:t>
              </a:r>
              <a:endParaRPr lang="en-GR" sz="2000" dirty="0">
                <a:solidFill>
                  <a:schemeClr val="tx1">
                    <a:lumMod val="85000"/>
                    <a:lumOff val="15000"/>
                  </a:schemeClr>
                </a:solidFill>
                <a:latin typeface="Trebuchet MS" panose="020B0703020202090204" pitchFamily="34" charset="0"/>
              </a:endParaRPr>
            </a:p>
          </p:txBody>
        </p:sp>
        <p:sp>
          <p:nvSpPr>
            <p:cNvPr id="747" name="Right Arrow 746">
              <a:extLst>
                <a:ext uri="{FF2B5EF4-FFF2-40B4-BE49-F238E27FC236}">
                  <a16:creationId xmlns:a16="http://schemas.microsoft.com/office/drawing/2014/main" id="{A0DCEBFB-7B2C-7E9E-4EB0-1E080C409C61}"/>
                </a:ext>
              </a:extLst>
            </p:cNvPr>
            <p:cNvSpPr/>
            <p:nvPr/>
          </p:nvSpPr>
          <p:spPr>
            <a:xfrm rot="5400000">
              <a:off x="2577327" y="5069205"/>
              <a:ext cx="518242" cy="282102"/>
            </a:xfrm>
            <a:prstGeom prst="rightArrow">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48" name="Group 747">
            <a:extLst>
              <a:ext uri="{FF2B5EF4-FFF2-40B4-BE49-F238E27FC236}">
                <a16:creationId xmlns:a16="http://schemas.microsoft.com/office/drawing/2014/main" id="{B5619C99-38B4-4556-CFAD-E3FC1AFE31E7}"/>
              </a:ext>
            </a:extLst>
          </p:cNvPr>
          <p:cNvGrpSpPr/>
          <p:nvPr/>
        </p:nvGrpSpPr>
        <p:grpSpPr>
          <a:xfrm>
            <a:off x="3222893" y="5231578"/>
            <a:ext cx="2807160" cy="1461053"/>
            <a:chOff x="1170295" y="4951135"/>
            <a:chExt cx="3433037" cy="1786809"/>
          </a:xfrm>
        </p:grpSpPr>
        <p:sp>
          <p:nvSpPr>
            <p:cNvPr id="749" name="TextBox 748">
              <a:extLst>
                <a:ext uri="{FF2B5EF4-FFF2-40B4-BE49-F238E27FC236}">
                  <a16:creationId xmlns:a16="http://schemas.microsoft.com/office/drawing/2014/main" id="{F47FEB8F-2D84-5989-232F-B070831563D8}"/>
                </a:ext>
              </a:extLst>
            </p:cNvPr>
            <p:cNvSpPr txBox="1"/>
            <p:nvPr/>
          </p:nvSpPr>
          <p:spPr>
            <a:xfrm>
              <a:off x="1170295" y="5495829"/>
              <a:ext cx="3433037" cy="1242115"/>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703020202090204" pitchFamily="34" charset="0"/>
                </a:rPr>
                <a:t>High NNZ </a:t>
              </a:r>
              <a:r>
                <a:rPr lang="en-GB" sz="2000" dirty="0">
                  <a:solidFill>
                    <a:schemeClr val="accent2"/>
                  </a:solidFill>
                  <a:latin typeface="Trebuchet MS" panose="020B0703020202090204" pitchFamily="34" charset="0"/>
                </a:rPr>
                <a:t>balance</a:t>
              </a:r>
              <a:r>
                <a:rPr lang="en-GB" sz="2000" dirty="0">
                  <a:solidFill>
                    <a:schemeClr val="tx1">
                      <a:lumMod val="85000"/>
                      <a:lumOff val="15000"/>
                    </a:schemeClr>
                  </a:solidFill>
                  <a:latin typeface="Trebuchet MS" panose="020B0703020202090204" pitchFamily="34" charset="0"/>
                </a:rPr>
                <a:t> across PIM cores of the same </a:t>
              </a:r>
              <a:r>
                <a:rPr lang="en-GB" sz="2000" dirty="0">
                  <a:solidFill>
                    <a:schemeClr val="accent2"/>
                  </a:solidFill>
                  <a:latin typeface="Trebuchet MS" panose="020B0703020202090204" pitchFamily="34" charset="0"/>
                </a:rPr>
                <a:t>vertical</a:t>
              </a:r>
              <a:r>
                <a:rPr lang="en-GB" sz="2000" dirty="0">
                  <a:solidFill>
                    <a:schemeClr val="tx1">
                      <a:lumMod val="85000"/>
                      <a:lumOff val="15000"/>
                    </a:schemeClr>
                  </a:solidFill>
                  <a:latin typeface="Trebuchet MS" panose="020B0703020202090204" pitchFamily="34" charset="0"/>
                </a:rPr>
                <a:t> partition</a:t>
              </a:r>
              <a:endParaRPr lang="en-GR" sz="2000" dirty="0">
                <a:solidFill>
                  <a:schemeClr val="tx1">
                    <a:lumMod val="85000"/>
                    <a:lumOff val="15000"/>
                  </a:schemeClr>
                </a:solidFill>
                <a:latin typeface="Trebuchet MS" panose="020B0703020202090204" pitchFamily="34" charset="0"/>
              </a:endParaRPr>
            </a:p>
          </p:txBody>
        </p:sp>
        <p:sp>
          <p:nvSpPr>
            <p:cNvPr id="750" name="Right Arrow 749">
              <a:extLst>
                <a:ext uri="{FF2B5EF4-FFF2-40B4-BE49-F238E27FC236}">
                  <a16:creationId xmlns:a16="http://schemas.microsoft.com/office/drawing/2014/main" id="{9A35CBF2-07BA-625E-442B-06036C24169D}"/>
                </a:ext>
              </a:extLst>
            </p:cNvPr>
            <p:cNvSpPr/>
            <p:nvPr/>
          </p:nvSpPr>
          <p:spPr>
            <a:xfrm rot="5400000">
              <a:off x="2577327" y="5069205"/>
              <a:ext cx="518242" cy="282102"/>
            </a:xfrm>
            <a:prstGeom prst="rightArrow">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51" name="Group 750">
            <a:extLst>
              <a:ext uri="{FF2B5EF4-FFF2-40B4-BE49-F238E27FC236}">
                <a16:creationId xmlns:a16="http://schemas.microsoft.com/office/drawing/2014/main" id="{86F3CE9A-C8F5-D060-8D61-FC951748416C}"/>
              </a:ext>
            </a:extLst>
          </p:cNvPr>
          <p:cNvGrpSpPr/>
          <p:nvPr/>
        </p:nvGrpSpPr>
        <p:grpSpPr>
          <a:xfrm>
            <a:off x="6285345" y="5231581"/>
            <a:ext cx="2511954" cy="1153276"/>
            <a:chOff x="1225291" y="4951135"/>
            <a:chExt cx="3072013" cy="1410409"/>
          </a:xfrm>
        </p:grpSpPr>
        <p:sp>
          <p:nvSpPr>
            <p:cNvPr id="752" name="TextBox 751">
              <a:extLst>
                <a:ext uri="{FF2B5EF4-FFF2-40B4-BE49-F238E27FC236}">
                  <a16:creationId xmlns:a16="http://schemas.microsoft.com/office/drawing/2014/main" id="{2B42C4CF-AC1B-EEFE-E201-7F2CF7278A81}"/>
                </a:ext>
              </a:extLst>
            </p:cNvPr>
            <p:cNvSpPr txBox="1"/>
            <p:nvPr/>
          </p:nvSpPr>
          <p:spPr>
            <a:xfrm>
              <a:off x="1225291" y="5495829"/>
              <a:ext cx="3072013" cy="865715"/>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703020202090204" pitchFamily="34" charset="0"/>
                </a:rPr>
                <a:t>High NNZ </a:t>
              </a:r>
              <a:r>
                <a:rPr lang="en-GB" sz="2000" dirty="0">
                  <a:solidFill>
                    <a:schemeClr val="accent2"/>
                  </a:solidFill>
                  <a:latin typeface="Trebuchet MS" panose="020B0703020202090204" pitchFamily="34" charset="0"/>
                </a:rPr>
                <a:t>balance</a:t>
              </a:r>
              <a:r>
                <a:rPr lang="en-GB" sz="2000" dirty="0">
                  <a:solidFill>
                    <a:schemeClr val="tx1">
                      <a:lumMod val="85000"/>
                      <a:lumOff val="15000"/>
                    </a:schemeClr>
                  </a:solidFill>
                  <a:latin typeface="Trebuchet MS" panose="020B0703020202090204" pitchFamily="34" charset="0"/>
                </a:rPr>
                <a:t> </a:t>
              </a:r>
            </a:p>
            <a:p>
              <a:pPr algn="ctr"/>
              <a:r>
                <a:rPr lang="en-GB" sz="2000" dirty="0">
                  <a:solidFill>
                    <a:schemeClr val="tx1">
                      <a:lumMod val="85000"/>
                      <a:lumOff val="15000"/>
                    </a:schemeClr>
                  </a:solidFill>
                  <a:latin typeface="Trebuchet MS" panose="020B0703020202090204" pitchFamily="34" charset="0"/>
                </a:rPr>
                <a:t>across </a:t>
              </a:r>
              <a:r>
                <a:rPr lang="en-GB" sz="2000" dirty="0">
                  <a:solidFill>
                    <a:schemeClr val="accent2"/>
                  </a:solidFill>
                  <a:latin typeface="Trebuchet MS" panose="020B0703020202090204" pitchFamily="34" charset="0"/>
                </a:rPr>
                <a:t>all</a:t>
              </a:r>
              <a:r>
                <a:rPr lang="en-GB" sz="2000" dirty="0">
                  <a:solidFill>
                    <a:schemeClr val="tx1">
                      <a:lumMod val="85000"/>
                      <a:lumOff val="15000"/>
                    </a:schemeClr>
                  </a:solidFill>
                  <a:latin typeface="Trebuchet MS" panose="020B0703020202090204" pitchFamily="34" charset="0"/>
                </a:rPr>
                <a:t> PIM cores</a:t>
              </a:r>
              <a:endParaRPr lang="en-GR" sz="2000" dirty="0">
                <a:solidFill>
                  <a:schemeClr val="tx1">
                    <a:lumMod val="85000"/>
                    <a:lumOff val="15000"/>
                  </a:schemeClr>
                </a:solidFill>
                <a:latin typeface="Trebuchet MS" panose="020B0703020202090204" pitchFamily="34" charset="0"/>
              </a:endParaRPr>
            </a:p>
          </p:txBody>
        </p:sp>
        <p:sp>
          <p:nvSpPr>
            <p:cNvPr id="753" name="Right Arrow 752">
              <a:extLst>
                <a:ext uri="{FF2B5EF4-FFF2-40B4-BE49-F238E27FC236}">
                  <a16:creationId xmlns:a16="http://schemas.microsoft.com/office/drawing/2014/main" id="{165C0D72-35A9-3FDF-077E-8D26BCC04C79}"/>
                </a:ext>
              </a:extLst>
            </p:cNvPr>
            <p:cNvSpPr/>
            <p:nvPr/>
          </p:nvSpPr>
          <p:spPr>
            <a:xfrm rot="5400000">
              <a:off x="2577327" y="5069205"/>
              <a:ext cx="518242" cy="282102"/>
            </a:xfrm>
            <a:prstGeom prst="rightArrow">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Tree>
    <p:extLst>
      <p:ext uri="{BB962C8B-B14F-4D97-AF65-F5344CB8AC3E}">
        <p14:creationId xmlns:p14="http://schemas.microsoft.com/office/powerpoint/2010/main" val="19938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7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19</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Parallelization across Threads</a:t>
            </a:r>
          </a:p>
        </p:txBody>
      </p:sp>
      <p:sp>
        <p:nvSpPr>
          <p:cNvPr id="420" name="Content Placeholder 2">
            <a:extLst>
              <a:ext uri="{FF2B5EF4-FFF2-40B4-BE49-F238E27FC236}">
                <a16:creationId xmlns:a16="http://schemas.microsoft.com/office/drawing/2014/main" id="{FC1CE231-9B79-4733-5475-F71C6950ABD7}"/>
              </a:ext>
            </a:extLst>
          </p:cNvPr>
          <p:cNvSpPr>
            <a:spLocks noGrp="1"/>
          </p:cNvSpPr>
          <p:nvPr>
            <p:ph idx="1"/>
          </p:nvPr>
        </p:nvSpPr>
        <p:spPr>
          <a:xfrm>
            <a:off x="391579" y="841931"/>
            <a:ext cx="8325193" cy="5293782"/>
          </a:xfrm>
        </p:spPr>
        <p:txBody>
          <a:bodyPr>
            <a:normAutofit/>
          </a:bodyPr>
          <a:lstStyle/>
          <a:p>
            <a:pPr marL="0" indent="0">
              <a:lnSpc>
                <a:spcPct val="100000"/>
              </a:lnSpc>
              <a:spcBef>
                <a:spcPts val="8"/>
              </a:spcBef>
              <a:buSzPct val="120000"/>
              <a:buNone/>
            </a:pPr>
            <a:r>
              <a:rPr lang="en-GR" sz="2400" dirty="0">
                <a:solidFill>
                  <a:schemeClr val="accent2"/>
                </a:solidFill>
                <a:latin typeface="Trebuchet MS" panose="020B0703020202090204" pitchFamily="34" charset="0"/>
              </a:rPr>
              <a:t>Multithreaded</a:t>
            </a:r>
            <a:r>
              <a:rPr lang="en-GR" sz="2400" dirty="0">
                <a:solidFill>
                  <a:schemeClr val="tx1">
                    <a:lumMod val="85000"/>
                    <a:lumOff val="15000"/>
                  </a:schemeClr>
                </a:solidFill>
                <a:latin typeface="Trebuchet MS" panose="020B0703020202090204" pitchFamily="34" charset="0"/>
              </a:rPr>
              <a:t> PIM Cores:</a:t>
            </a:r>
          </a:p>
          <a:p>
            <a:pPr marL="0" indent="0">
              <a:lnSpc>
                <a:spcPct val="100000"/>
              </a:lnSpc>
              <a:spcBef>
                <a:spcPts val="8"/>
              </a:spcBef>
              <a:buSzPct val="120000"/>
              <a:buNone/>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endParaRPr lang="en-GR" sz="2400" dirty="0">
              <a:solidFill>
                <a:schemeClr val="tx1">
                  <a:lumMod val="85000"/>
                  <a:lumOff val="15000"/>
                </a:schemeClr>
              </a:solidFill>
              <a:latin typeface="Trebuchet MS" panose="020B0703020202090204" pitchFamily="34" charset="0"/>
            </a:endParaRPr>
          </a:p>
        </p:txBody>
      </p:sp>
      <p:grpSp>
        <p:nvGrpSpPr>
          <p:cNvPr id="15" name="Group 14">
            <a:extLst>
              <a:ext uri="{FF2B5EF4-FFF2-40B4-BE49-F238E27FC236}">
                <a16:creationId xmlns:a16="http://schemas.microsoft.com/office/drawing/2014/main" id="{0EB50E7D-B507-4A9D-0357-D4C324597867}"/>
              </a:ext>
            </a:extLst>
          </p:cNvPr>
          <p:cNvGrpSpPr>
            <a:grpSpLocks noChangeAspect="1"/>
          </p:cNvGrpSpPr>
          <p:nvPr/>
        </p:nvGrpSpPr>
        <p:grpSpPr>
          <a:xfrm>
            <a:off x="3457660" y="2002456"/>
            <a:ext cx="1404000" cy="1186704"/>
            <a:chOff x="7156456" y="106075"/>
            <a:chExt cx="1556911" cy="1315948"/>
          </a:xfrm>
        </p:grpSpPr>
        <p:sp>
          <p:nvSpPr>
            <p:cNvPr id="427" name="Rounded Rectangle 426">
              <a:extLst>
                <a:ext uri="{FF2B5EF4-FFF2-40B4-BE49-F238E27FC236}">
                  <a16:creationId xmlns:a16="http://schemas.microsoft.com/office/drawing/2014/main" id="{483FED58-345E-80BB-7DEB-B92DDB3B8835}"/>
                </a:ext>
              </a:extLst>
            </p:cNvPr>
            <p:cNvSpPr/>
            <p:nvPr/>
          </p:nvSpPr>
          <p:spPr>
            <a:xfrm>
              <a:off x="7156456" y="871283"/>
              <a:ext cx="1556909" cy="550740"/>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sz="1600" dirty="0">
                  <a:latin typeface="Trebuchet MS" panose="020B0703020202090204" pitchFamily="34" charset="0"/>
                </a:rPr>
                <a:t>DRAM </a:t>
              </a:r>
            </a:p>
            <a:p>
              <a:pPr algn="ctr">
                <a:lnSpc>
                  <a:spcPct val="90000"/>
                </a:lnSpc>
              </a:pPr>
              <a:r>
                <a:rPr lang="en-GR" sz="1600" dirty="0">
                  <a:latin typeface="Trebuchet MS" panose="020B0703020202090204" pitchFamily="34" charset="0"/>
                </a:rPr>
                <a:t>Bank</a:t>
              </a:r>
            </a:p>
          </p:txBody>
        </p:sp>
        <p:sp>
          <p:nvSpPr>
            <p:cNvPr id="428" name="Rounded Rectangle 427">
              <a:extLst>
                <a:ext uri="{FF2B5EF4-FFF2-40B4-BE49-F238E27FC236}">
                  <a16:creationId xmlns:a16="http://schemas.microsoft.com/office/drawing/2014/main" id="{33675ABF-75B3-17F9-0BA8-417E4E7F4D79}"/>
                </a:ext>
              </a:extLst>
            </p:cNvPr>
            <p:cNvSpPr/>
            <p:nvPr/>
          </p:nvSpPr>
          <p:spPr>
            <a:xfrm>
              <a:off x="7156458" y="106075"/>
              <a:ext cx="1556909" cy="504015"/>
            </a:xfrm>
            <a:prstGeom prst="round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algn="ctr"/>
              <a:r>
                <a:rPr lang="en-GR" sz="1600" dirty="0">
                  <a:solidFill>
                    <a:schemeClr val="accent2"/>
                  </a:solidFill>
                  <a:latin typeface="Trebuchet MS" panose="020B0703020202090204" pitchFamily="34" charset="0"/>
                </a:rPr>
                <a:t>Multithreaded </a:t>
              </a:r>
            </a:p>
            <a:p>
              <a:pPr algn="ctr"/>
              <a:r>
                <a:rPr lang="en-GR" sz="1600" dirty="0">
                  <a:solidFill>
                    <a:schemeClr val="tx1"/>
                  </a:solidFill>
                  <a:latin typeface="Trebuchet MS" panose="020B0703020202090204" pitchFamily="34" charset="0"/>
                </a:rPr>
                <a:t>PIM Core</a:t>
              </a:r>
            </a:p>
          </p:txBody>
        </p:sp>
        <p:cxnSp>
          <p:nvCxnSpPr>
            <p:cNvPr id="432" name="Straight Arrow Connector 431">
              <a:extLst>
                <a:ext uri="{FF2B5EF4-FFF2-40B4-BE49-F238E27FC236}">
                  <a16:creationId xmlns:a16="http://schemas.microsoft.com/office/drawing/2014/main" id="{62C14FED-85A2-032E-AE48-94A729FB8BAA}"/>
                </a:ext>
              </a:extLst>
            </p:cNvPr>
            <p:cNvCxnSpPr>
              <a:cxnSpLocks/>
              <a:stCxn id="428" idx="2"/>
              <a:endCxn id="427" idx="0"/>
            </p:cNvCxnSpPr>
            <p:nvPr/>
          </p:nvCxnSpPr>
          <p:spPr>
            <a:xfrm flipH="1">
              <a:off x="7934910" y="610090"/>
              <a:ext cx="2" cy="261193"/>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02CBEC9-3BB6-5707-59BA-51032C91C143}"/>
              </a:ext>
            </a:extLst>
          </p:cNvPr>
          <p:cNvGrpSpPr/>
          <p:nvPr/>
        </p:nvGrpSpPr>
        <p:grpSpPr>
          <a:xfrm>
            <a:off x="357646" y="1712937"/>
            <a:ext cx="2898748" cy="1540625"/>
            <a:chOff x="1327429" y="2603274"/>
            <a:chExt cx="2898748" cy="1540625"/>
          </a:xfrm>
        </p:grpSpPr>
        <p:grpSp>
          <p:nvGrpSpPr>
            <p:cNvPr id="11" name="Group 10">
              <a:extLst>
                <a:ext uri="{FF2B5EF4-FFF2-40B4-BE49-F238E27FC236}">
                  <a16:creationId xmlns:a16="http://schemas.microsoft.com/office/drawing/2014/main" id="{FEB78ADB-BFFF-DC82-73AE-A20498246E5C}"/>
                </a:ext>
              </a:extLst>
            </p:cNvPr>
            <p:cNvGrpSpPr/>
            <p:nvPr/>
          </p:nvGrpSpPr>
          <p:grpSpPr>
            <a:xfrm>
              <a:off x="1327429" y="2603274"/>
              <a:ext cx="2898748" cy="1540625"/>
              <a:chOff x="1327429" y="2603274"/>
              <a:chExt cx="2898748" cy="1540625"/>
            </a:xfrm>
          </p:grpSpPr>
          <p:grpSp>
            <p:nvGrpSpPr>
              <p:cNvPr id="10" name="Group 9">
                <a:extLst>
                  <a:ext uri="{FF2B5EF4-FFF2-40B4-BE49-F238E27FC236}">
                    <a16:creationId xmlns:a16="http://schemas.microsoft.com/office/drawing/2014/main" id="{B86F69C3-F1CF-4999-9CA0-16B70C5F3861}"/>
                  </a:ext>
                </a:extLst>
              </p:cNvPr>
              <p:cNvGrpSpPr/>
              <p:nvPr/>
            </p:nvGrpSpPr>
            <p:grpSpPr>
              <a:xfrm>
                <a:off x="1327429" y="2603274"/>
                <a:ext cx="2898748" cy="1540625"/>
                <a:chOff x="1327429" y="2603274"/>
                <a:chExt cx="2898748" cy="1540625"/>
              </a:xfrm>
            </p:grpSpPr>
            <p:sp>
              <p:nvSpPr>
                <p:cNvPr id="579" name="TextBox 578">
                  <a:extLst>
                    <a:ext uri="{FF2B5EF4-FFF2-40B4-BE49-F238E27FC236}">
                      <a16:creationId xmlns:a16="http://schemas.microsoft.com/office/drawing/2014/main" id="{5591E3D0-AC38-7D1F-38C0-9383AA0064BC}"/>
                    </a:ext>
                  </a:extLst>
                </p:cNvPr>
                <p:cNvSpPr txBox="1"/>
                <p:nvPr/>
              </p:nvSpPr>
              <p:spPr>
                <a:xfrm>
                  <a:off x="3299320" y="2603274"/>
                  <a:ext cx="926857" cy="369332"/>
                </a:xfrm>
                <a:prstGeom prst="rect">
                  <a:avLst/>
                </a:prstGeom>
                <a:noFill/>
              </p:spPr>
              <p:txBody>
                <a:bodyPr wrap="none" rtlCol="0">
                  <a:spAutoFit/>
                </a:bodyPr>
                <a:lstStyle/>
                <a:p>
                  <a:pPr>
                    <a:lnSpc>
                      <a:spcPct val="90000"/>
                    </a:lnSpc>
                  </a:pPr>
                  <a:r>
                    <a:rPr lang="en-GR" sz="2000" dirty="0">
                      <a:solidFill>
                        <a:schemeClr val="accent4"/>
                      </a:solidFill>
                      <a:latin typeface="Trebuchet MS" panose="020B0703020202090204" pitchFamily="34" charset="0"/>
                    </a:rPr>
                    <a:t>Core 1</a:t>
                  </a:r>
                </a:p>
              </p:txBody>
            </p:sp>
            <p:sp>
              <p:nvSpPr>
                <p:cNvPr id="580" name="TextBox 579">
                  <a:extLst>
                    <a:ext uri="{FF2B5EF4-FFF2-40B4-BE49-F238E27FC236}">
                      <a16:creationId xmlns:a16="http://schemas.microsoft.com/office/drawing/2014/main" id="{9F6C756B-5E64-E913-7E20-DBDEFE736B5B}"/>
                    </a:ext>
                  </a:extLst>
                </p:cNvPr>
                <p:cNvSpPr txBox="1"/>
                <p:nvPr/>
              </p:nvSpPr>
              <p:spPr>
                <a:xfrm>
                  <a:off x="3299319" y="3028058"/>
                  <a:ext cx="926857" cy="369332"/>
                </a:xfrm>
                <a:prstGeom prst="rect">
                  <a:avLst/>
                </a:prstGeom>
                <a:noFill/>
              </p:spPr>
              <p:txBody>
                <a:bodyPr wrap="none" rtlCol="0">
                  <a:spAutoFit/>
                </a:bodyPr>
                <a:lstStyle/>
                <a:p>
                  <a:pPr>
                    <a:lnSpc>
                      <a:spcPct val="90000"/>
                    </a:lnSpc>
                  </a:pPr>
                  <a:r>
                    <a:rPr lang="en-GR" sz="2000" dirty="0">
                      <a:solidFill>
                        <a:schemeClr val="accent6"/>
                      </a:solidFill>
                      <a:latin typeface="Trebuchet MS" panose="020B0703020202090204" pitchFamily="34" charset="0"/>
                    </a:rPr>
                    <a:t>Core 2</a:t>
                  </a:r>
                </a:p>
              </p:txBody>
            </p:sp>
            <p:sp>
              <p:nvSpPr>
                <p:cNvPr id="581" name="TextBox 580">
                  <a:extLst>
                    <a:ext uri="{FF2B5EF4-FFF2-40B4-BE49-F238E27FC236}">
                      <a16:creationId xmlns:a16="http://schemas.microsoft.com/office/drawing/2014/main" id="{A3AB1971-6D8A-AF0D-5C5F-3C6E7C607FED}"/>
                    </a:ext>
                  </a:extLst>
                </p:cNvPr>
                <p:cNvSpPr txBox="1"/>
                <p:nvPr/>
              </p:nvSpPr>
              <p:spPr>
                <a:xfrm>
                  <a:off x="3299318" y="3673752"/>
                  <a:ext cx="926857"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4</a:t>
                  </a:r>
                </a:p>
              </p:txBody>
            </p:sp>
            <p:grpSp>
              <p:nvGrpSpPr>
                <p:cNvPr id="582" name="Group 581">
                  <a:extLst>
                    <a:ext uri="{FF2B5EF4-FFF2-40B4-BE49-F238E27FC236}">
                      <a16:creationId xmlns:a16="http://schemas.microsoft.com/office/drawing/2014/main" id="{423B8DF0-35D2-AEA3-A691-39B2D5322CE0}"/>
                    </a:ext>
                  </a:extLst>
                </p:cNvPr>
                <p:cNvGrpSpPr/>
                <p:nvPr/>
              </p:nvGrpSpPr>
              <p:grpSpPr>
                <a:xfrm>
                  <a:off x="1327429" y="2648023"/>
                  <a:ext cx="2016000" cy="1495876"/>
                  <a:chOff x="1745877" y="2496557"/>
                  <a:chExt cx="2016000" cy="1495876"/>
                </a:xfrm>
              </p:grpSpPr>
              <p:grpSp>
                <p:nvGrpSpPr>
                  <p:cNvPr id="583" name="Group 582">
                    <a:extLst>
                      <a:ext uri="{FF2B5EF4-FFF2-40B4-BE49-F238E27FC236}">
                        <a16:creationId xmlns:a16="http://schemas.microsoft.com/office/drawing/2014/main" id="{515BED28-D9EC-ACCA-A005-A41ED578051C}"/>
                      </a:ext>
                    </a:extLst>
                  </p:cNvPr>
                  <p:cNvGrpSpPr>
                    <a:grpSpLocks noChangeAspect="1"/>
                  </p:cNvGrpSpPr>
                  <p:nvPr/>
                </p:nvGrpSpPr>
                <p:grpSpPr>
                  <a:xfrm>
                    <a:off x="1925878" y="2496557"/>
                    <a:ext cx="1656000" cy="1495876"/>
                    <a:chOff x="1036320" y="2239962"/>
                    <a:chExt cx="1905000" cy="1948528"/>
                  </a:xfrm>
                  <a:solidFill>
                    <a:schemeClr val="bg1">
                      <a:lumMod val="85000"/>
                    </a:schemeClr>
                  </a:solidFill>
                </p:grpSpPr>
                <p:grpSp>
                  <p:nvGrpSpPr>
                    <p:cNvPr id="586" name="Group 585">
                      <a:extLst>
                        <a:ext uri="{FF2B5EF4-FFF2-40B4-BE49-F238E27FC236}">
                          <a16:creationId xmlns:a16="http://schemas.microsoft.com/office/drawing/2014/main" id="{D61ABB2C-C6E8-884E-3193-2DBAF52CB964}"/>
                        </a:ext>
                      </a:extLst>
                    </p:cNvPr>
                    <p:cNvGrpSpPr/>
                    <p:nvPr/>
                  </p:nvGrpSpPr>
                  <p:grpSpPr>
                    <a:xfrm>
                      <a:off x="1036320" y="2239962"/>
                      <a:ext cx="1905000" cy="972266"/>
                      <a:chOff x="1036320" y="2239962"/>
                      <a:chExt cx="1905000" cy="972266"/>
                    </a:xfrm>
                    <a:grpFill/>
                  </p:grpSpPr>
                  <p:grpSp>
                    <p:nvGrpSpPr>
                      <p:cNvPr id="634" name="Group 633">
                        <a:extLst>
                          <a:ext uri="{FF2B5EF4-FFF2-40B4-BE49-F238E27FC236}">
                            <a16:creationId xmlns:a16="http://schemas.microsoft.com/office/drawing/2014/main" id="{C9ADF5F1-3EC5-5FCE-6885-18DFBD3C215A}"/>
                          </a:ext>
                        </a:extLst>
                      </p:cNvPr>
                      <p:cNvGrpSpPr/>
                      <p:nvPr/>
                    </p:nvGrpSpPr>
                    <p:grpSpPr>
                      <a:xfrm>
                        <a:off x="1036320" y="2239962"/>
                        <a:ext cx="1905000" cy="486796"/>
                        <a:chOff x="1036320" y="2239962"/>
                        <a:chExt cx="1905000" cy="486796"/>
                      </a:xfrm>
                      <a:grpFill/>
                    </p:grpSpPr>
                    <p:grpSp>
                      <p:nvGrpSpPr>
                        <p:cNvPr id="658" name="Group 657">
                          <a:extLst>
                            <a:ext uri="{FF2B5EF4-FFF2-40B4-BE49-F238E27FC236}">
                              <a16:creationId xmlns:a16="http://schemas.microsoft.com/office/drawing/2014/main" id="{6909394B-4744-FB44-06C7-11D766F02877}"/>
                            </a:ext>
                          </a:extLst>
                        </p:cNvPr>
                        <p:cNvGrpSpPr/>
                        <p:nvPr/>
                      </p:nvGrpSpPr>
                      <p:grpSpPr>
                        <a:xfrm>
                          <a:off x="1036320" y="2239962"/>
                          <a:ext cx="1905000" cy="244158"/>
                          <a:chOff x="1036320" y="2239962"/>
                          <a:chExt cx="2194560" cy="274638"/>
                        </a:xfrm>
                        <a:grpFill/>
                      </p:grpSpPr>
                      <p:grpSp>
                        <p:nvGrpSpPr>
                          <p:cNvPr id="670" name="Group 669">
                            <a:extLst>
                              <a:ext uri="{FF2B5EF4-FFF2-40B4-BE49-F238E27FC236}">
                                <a16:creationId xmlns:a16="http://schemas.microsoft.com/office/drawing/2014/main" id="{F213887A-FE30-79F8-BDEB-F950766EB144}"/>
                              </a:ext>
                            </a:extLst>
                          </p:cNvPr>
                          <p:cNvGrpSpPr/>
                          <p:nvPr/>
                        </p:nvGrpSpPr>
                        <p:grpSpPr>
                          <a:xfrm>
                            <a:off x="1036320" y="2240280"/>
                            <a:ext cx="1097280" cy="274320"/>
                            <a:chOff x="1036320" y="2240280"/>
                            <a:chExt cx="1097280" cy="274320"/>
                          </a:xfrm>
                          <a:grpFill/>
                        </p:grpSpPr>
                        <p:sp>
                          <p:nvSpPr>
                            <p:cNvPr id="676" name="Rectangle 675">
                              <a:extLst>
                                <a:ext uri="{FF2B5EF4-FFF2-40B4-BE49-F238E27FC236}">
                                  <a16:creationId xmlns:a16="http://schemas.microsoft.com/office/drawing/2014/main" id="{B1E6C87D-A988-690C-EFA9-D2C0B3160793}"/>
                                </a:ext>
                              </a:extLst>
                            </p:cNvPr>
                            <p:cNvSpPr/>
                            <p:nvPr/>
                          </p:nvSpPr>
                          <p:spPr>
                            <a:xfrm>
                              <a:off x="103632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7" name="Rectangle 676">
                              <a:extLst>
                                <a:ext uri="{FF2B5EF4-FFF2-40B4-BE49-F238E27FC236}">
                                  <a16:creationId xmlns:a16="http://schemas.microsoft.com/office/drawing/2014/main" id="{CCA714A4-8C57-C658-3722-F410BDA6BAD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8" name="Rectangle 677">
                              <a:extLst>
                                <a:ext uri="{FF2B5EF4-FFF2-40B4-BE49-F238E27FC236}">
                                  <a16:creationId xmlns:a16="http://schemas.microsoft.com/office/drawing/2014/main" id="{91A18996-708D-29D8-F0C2-5773CC34A4E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9" name="Rectangle 678">
                              <a:extLst>
                                <a:ext uri="{FF2B5EF4-FFF2-40B4-BE49-F238E27FC236}">
                                  <a16:creationId xmlns:a16="http://schemas.microsoft.com/office/drawing/2014/main" id="{CF00B3CD-8068-889F-47EF-B423C8F153EB}"/>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71" name="Group 670">
                            <a:extLst>
                              <a:ext uri="{FF2B5EF4-FFF2-40B4-BE49-F238E27FC236}">
                                <a16:creationId xmlns:a16="http://schemas.microsoft.com/office/drawing/2014/main" id="{A4717E3C-C49A-4979-6150-618427B626BE}"/>
                              </a:ext>
                            </a:extLst>
                          </p:cNvPr>
                          <p:cNvGrpSpPr/>
                          <p:nvPr/>
                        </p:nvGrpSpPr>
                        <p:grpSpPr>
                          <a:xfrm>
                            <a:off x="2133600" y="2239962"/>
                            <a:ext cx="1097280" cy="274320"/>
                            <a:chOff x="1036320" y="2240280"/>
                            <a:chExt cx="1097280" cy="274320"/>
                          </a:xfrm>
                          <a:grpFill/>
                        </p:grpSpPr>
                        <p:sp>
                          <p:nvSpPr>
                            <p:cNvPr id="672" name="Rectangle 671">
                              <a:extLst>
                                <a:ext uri="{FF2B5EF4-FFF2-40B4-BE49-F238E27FC236}">
                                  <a16:creationId xmlns:a16="http://schemas.microsoft.com/office/drawing/2014/main" id="{72FF4A77-6154-6E38-B62B-9E15232620C4}"/>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3" name="Rectangle 672">
                              <a:extLst>
                                <a:ext uri="{FF2B5EF4-FFF2-40B4-BE49-F238E27FC236}">
                                  <a16:creationId xmlns:a16="http://schemas.microsoft.com/office/drawing/2014/main" id="{69697AF9-5339-0D88-1B44-369C572CF37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4" name="Rectangle 673">
                              <a:extLst>
                                <a:ext uri="{FF2B5EF4-FFF2-40B4-BE49-F238E27FC236}">
                                  <a16:creationId xmlns:a16="http://schemas.microsoft.com/office/drawing/2014/main" id="{9A795AF8-80FA-FB6C-B5DA-53FCA8943D08}"/>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5" name="Rectangle 674">
                              <a:extLst>
                                <a:ext uri="{FF2B5EF4-FFF2-40B4-BE49-F238E27FC236}">
                                  <a16:creationId xmlns:a16="http://schemas.microsoft.com/office/drawing/2014/main" id="{28680B09-1DD4-2C25-1940-1528C28CE9B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659" name="Group 658">
                          <a:extLst>
                            <a:ext uri="{FF2B5EF4-FFF2-40B4-BE49-F238E27FC236}">
                              <a16:creationId xmlns:a16="http://schemas.microsoft.com/office/drawing/2014/main" id="{D7AA6BE1-5DEB-47D2-FE72-99D39EB55509}"/>
                            </a:ext>
                          </a:extLst>
                        </p:cNvPr>
                        <p:cNvGrpSpPr/>
                        <p:nvPr/>
                      </p:nvGrpSpPr>
                      <p:grpSpPr>
                        <a:xfrm>
                          <a:off x="1036320" y="2482600"/>
                          <a:ext cx="1905000" cy="244158"/>
                          <a:chOff x="1036320" y="2239962"/>
                          <a:chExt cx="2194560" cy="274638"/>
                        </a:xfrm>
                        <a:grpFill/>
                      </p:grpSpPr>
                      <p:grpSp>
                        <p:nvGrpSpPr>
                          <p:cNvPr id="660" name="Group 659">
                            <a:extLst>
                              <a:ext uri="{FF2B5EF4-FFF2-40B4-BE49-F238E27FC236}">
                                <a16:creationId xmlns:a16="http://schemas.microsoft.com/office/drawing/2014/main" id="{28D67853-E964-9359-2B57-402B5CA0DB17}"/>
                              </a:ext>
                            </a:extLst>
                          </p:cNvPr>
                          <p:cNvGrpSpPr/>
                          <p:nvPr/>
                        </p:nvGrpSpPr>
                        <p:grpSpPr>
                          <a:xfrm>
                            <a:off x="1036320" y="2240280"/>
                            <a:ext cx="1097280" cy="274320"/>
                            <a:chOff x="1036320" y="2240280"/>
                            <a:chExt cx="1097280" cy="274320"/>
                          </a:xfrm>
                          <a:grpFill/>
                        </p:grpSpPr>
                        <p:sp>
                          <p:nvSpPr>
                            <p:cNvPr id="666" name="Rectangle 665">
                              <a:extLst>
                                <a:ext uri="{FF2B5EF4-FFF2-40B4-BE49-F238E27FC236}">
                                  <a16:creationId xmlns:a16="http://schemas.microsoft.com/office/drawing/2014/main" id="{05B7F8F0-B7D9-E65E-9FEE-54C59E16437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7" name="Rectangle 666">
                              <a:extLst>
                                <a:ext uri="{FF2B5EF4-FFF2-40B4-BE49-F238E27FC236}">
                                  <a16:creationId xmlns:a16="http://schemas.microsoft.com/office/drawing/2014/main" id="{62F0661D-413E-92AB-53B5-7FCE227D693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8" name="Rectangle 667">
                              <a:extLst>
                                <a:ext uri="{FF2B5EF4-FFF2-40B4-BE49-F238E27FC236}">
                                  <a16:creationId xmlns:a16="http://schemas.microsoft.com/office/drawing/2014/main" id="{F4550939-24BF-EF47-2FFA-8D265C8A1A94}"/>
                                </a:ext>
                              </a:extLst>
                            </p:cNvPr>
                            <p:cNvSpPr/>
                            <p:nvPr/>
                          </p:nvSpPr>
                          <p:spPr>
                            <a:xfrm>
                              <a:off x="1588168"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9" name="Rectangle 668">
                              <a:extLst>
                                <a:ext uri="{FF2B5EF4-FFF2-40B4-BE49-F238E27FC236}">
                                  <a16:creationId xmlns:a16="http://schemas.microsoft.com/office/drawing/2014/main" id="{257A2E49-C594-0DAB-A762-D30665A2FA9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61" name="Group 660">
                            <a:extLst>
                              <a:ext uri="{FF2B5EF4-FFF2-40B4-BE49-F238E27FC236}">
                                <a16:creationId xmlns:a16="http://schemas.microsoft.com/office/drawing/2014/main" id="{11461324-4F49-2A27-9D30-D29C0A7AEACD}"/>
                              </a:ext>
                            </a:extLst>
                          </p:cNvPr>
                          <p:cNvGrpSpPr/>
                          <p:nvPr/>
                        </p:nvGrpSpPr>
                        <p:grpSpPr>
                          <a:xfrm>
                            <a:off x="2133600" y="2239962"/>
                            <a:ext cx="1097280" cy="274320"/>
                            <a:chOff x="1036320" y="2240280"/>
                            <a:chExt cx="1097280" cy="274320"/>
                          </a:xfrm>
                          <a:grpFill/>
                        </p:grpSpPr>
                        <p:sp>
                          <p:nvSpPr>
                            <p:cNvPr id="662" name="Rectangle 661">
                              <a:extLst>
                                <a:ext uri="{FF2B5EF4-FFF2-40B4-BE49-F238E27FC236}">
                                  <a16:creationId xmlns:a16="http://schemas.microsoft.com/office/drawing/2014/main" id="{A6B18DB1-C341-A5CA-8D4B-F2831015740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3" name="Rectangle 662">
                              <a:extLst>
                                <a:ext uri="{FF2B5EF4-FFF2-40B4-BE49-F238E27FC236}">
                                  <a16:creationId xmlns:a16="http://schemas.microsoft.com/office/drawing/2014/main" id="{1C71EC6A-058D-7983-F148-4D63F3330D11}"/>
                                </a:ext>
                              </a:extLst>
                            </p:cNvPr>
                            <p:cNvSpPr/>
                            <p:nvPr/>
                          </p:nvSpPr>
                          <p:spPr>
                            <a:xfrm>
                              <a:off x="131064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4" name="Rectangle 663">
                              <a:extLst>
                                <a:ext uri="{FF2B5EF4-FFF2-40B4-BE49-F238E27FC236}">
                                  <a16:creationId xmlns:a16="http://schemas.microsoft.com/office/drawing/2014/main" id="{DB4F16E6-B721-98A4-6650-44BD5BB0DE7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5" name="Rectangle 664">
                              <a:extLst>
                                <a:ext uri="{FF2B5EF4-FFF2-40B4-BE49-F238E27FC236}">
                                  <a16:creationId xmlns:a16="http://schemas.microsoft.com/office/drawing/2014/main" id="{0C96E6A8-CCA2-77C1-DA8C-A980027C81F7}"/>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635" name="Group 634">
                        <a:extLst>
                          <a:ext uri="{FF2B5EF4-FFF2-40B4-BE49-F238E27FC236}">
                            <a16:creationId xmlns:a16="http://schemas.microsoft.com/office/drawing/2014/main" id="{10E5EEF4-DB82-7C27-5423-D102B7A65E27}"/>
                          </a:ext>
                        </a:extLst>
                      </p:cNvPr>
                      <p:cNvGrpSpPr/>
                      <p:nvPr/>
                    </p:nvGrpSpPr>
                    <p:grpSpPr>
                      <a:xfrm>
                        <a:off x="1036320" y="2725432"/>
                        <a:ext cx="1905000" cy="486796"/>
                        <a:chOff x="1036320" y="2239962"/>
                        <a:chExt cx="1905000" cy="486796"/>
                      </a:xfrm>
                      <a:grpFill/>
                    </p:grpSpPr>
                    <p:grpSp>
                      <p:nvGrpSpPr>
                        <p:cNvPr id="636" name="Group 635">
                          <a:extLst>
                            <a:ext uri="{FF2B5EF4-FFF2-40B4-BE49-F238E27FC236}">
                              <a16:creationId xmlns:a16="http://schemas.microsoft.com/office/drawing/2014/main" id="{EDF06D0E-CC4C-4D5D-5773-506F2A07E71C}"/>
                            </a:ext>
                          </a:extLst>
                        </p:cNvPr>
                        <p:cNvGrpSpPr/>
                        <p:nvPr/>
                      </p:nvGrpSpPr>
                      <p:grpSpPr>
                        <a:xfrm>
                          <a:off x="1036320" y="2239962"/>
                          <a:ext cx="1905000" cy="244158"/>
                          <a:chOff x="1036320" y="2239962"/>
                          <a:chExt cx="2194560" cy="274638"/>
                        </a:xfrm>
                        <a:grpFill/>
                      </p:grpSpPr>
                      <p:grpSp>
                        <p:nvGrpSpPr>
                          <p:cNvPr id="648" name="Group 647">
                            <a:extLst>
                              <a:ext uri="{FF2B5EF4-FFF2-40B4-BE49-F238E27FC236}">
                                <a16:creationId xmlns:a16="http://schemas.microsoft.com/office/drawing/2014/main" id="{4D059D53-D9DA-8C01-231D-9CD56CD3AEAC}"/>
                              </a:ext>
                            </a:extLst>
                          </p:cNvPr>
                          <p:cNvGrpSpPr/>
                          <p:nvPr/>
                        </p:nvGrpSpPr>
                        <p:grpSpPr>
                          <a:xfrm>
                            <a:off x="1036320" y="2240280"/>
                            <a:ext cx="1097280" cy="274320"/>
                            <a:chOff x="1036320" y="2240280"/>
                            <a:chExt cx="1097280" cy="274320"/>
                          </a:xfrm>
                          <a:grpFill/>
                        </p:grpSpPr>
                        <p:sp>
                          <p:nvSpPr>
                            <p:cNvPr id="654" name="Rectangle 653">
                              <a:extLst>
                                <a:ext uri="{FF2B5EF4-FFF2-40B4-BE49-F238E27FC236}">
                                  <a16:creationId xmlns:a16="http://schemas.microsoft.com/office/drawing/2014/main" id="{9E012D76-9EE1-4D82-FED6-9770136BC1CE}"/>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5" name="Rectangle 654">
                              <a:extLst>
                                <a:ext uri="{FF2B5EF4-FFF2-40B4-BE49-F238E27FC236}">
                                  <a16:creationId xmlns:a16="http://schemas.microsoft.com/office/drawing/2014/main" id="{8627E738-21DE-8587-A0A8-7114B8BB03C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6" name="Rectangle 655">
                              <a:extLst>
                                <a:ext uri="{FF2B5EF4-FFF2-40B4-BE49-F238E27FC236}">
                                  <a16:creationId xmlns:a16="http://schemas.microsoft.com/office/drawing/2014/main" id="{27C5FAF3-112B-FC43-7186-1ADF7789500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7" name="Rectangle 656">
                              <a:extLst>
                                <a:ext uri="{FF2B5EF4-FFF2-40B4-BE49-F238E27FC236}">
                                  <a16:creationId xmlns:a16="http://schemas.microsoft.com/office/drawing/2014/main" id="{5B27F96C-D138-14FE-B591-907C4ABE9A43}"/>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49" name="Group 648">
                            <a:extLst>
                              <a:ext uri="{FF2B5EF4-FFF2-40B4-BE49-F238E27FC236}">
                                <a16:creationId xmlns:a16="http://schemas.microsoft.com/office/drawing/2014/main" id="{E661269C-F3F1-8B52-F716-A3CF5C6A2CC3}"/>
                              </a:ext>
                            </a:extLst>
                          </p:cNvPr>
                          <p:cNvGrpSpPr/>
                          <p:nvPr/>
                        </p:nvGrpSpPr>
                        <p:grpSpPr>
                          <a:xfrm>
                            <a:off x="2133600" y="2239962"/>
                            <a:ext cx="1097280" cy="274320"/>
                            <a:chOff x="1036320" y="2240280"/>
                            <a:chExt cx="1097280" cy="274320"/>
                          </a:xfrm>
                          <a:grpFill/>
                        </p:grpSpPr>
                        <p:sp>
                          <p:nvSpPr>
                            <p:cNvPr id="650" name="Rectangle 649">
                              <a:extLst>
                                <a:ext uri="{FF2B5EF4-FFF2-40B4-BE49-F238E27FC236}">
                                  <a16:creationId xmlns:a16="http://schemas.microsoft.com/office/drawing/2014/main" id="{3523F6D8-0AE6-E41E-E9B0-EDD9F60E2B2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1" name="Rectangle 650">
                              <a:extLst>
                                <a:ext uri="{FF2B5EF4-FFF2-40B4-BE49-F238E27FC236}">
                                  <a16:creationId xmlns:a16="http://schemas.microsoft.com/office/drawing/2014/main" id="{EC505196-3723-9F82-A084-B6A7AF1FA6CA}"/>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2" name="Rectangle 651">
                              <a:extLst>
                                <a:ext uri="{FF2B5EF4-FFF2-40B4-BE49-F238E27FC236}">
                                  <a16:creationId xmlns:a16="http://schemas.microsoft.com/office/drawing/2014/main" id="{742D0858-7344-2713-BDA0-1CC6AC2C30F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3" name="Rectangle 652">
                              <a:extLst>
                                <a:ext uri="{FF2B5EF4-FFF2-40B4-BE49-F238E27FC236}">
                                  <a16:creationId xmlns:a16="http://schemas.microsoft.com/office/drawing/2014/main" id="{AB878832-B2BC-2FE2-D553-0CF6510FFB7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637" name="Group 636">
                          <a:extLst>
                            <a:ext uri="{FF2B5EF4-FFF2-40B4-BE49-F238E27FC236}">
                              <a16:creationId xmlns:a16="http://schemas.microsoft.com/office/drawing/2014/main" id="{0E363607-D75A-31DE-6234-A1D7E54AF940}"/>
                            </a:ext>
                          </a:extLst>
                        </p:cNvPr>
                        <p:cNvGrpSpPr/>
                        <p:nvPr/>
                      </p:nvGrpSpPr>
                      <p:grpSpPr>
                        <a:xfrm>
                          <a:off x="1036320" y="2482600"/>
                          <a:ext cx="1905000" cy="244158"/>
                          <a:chOff x="1036320" y="2239962"/>
                          <a:chExt cx="2194560" cy="274638"/>
                        </a:xfrm>
                        <a:grpFill/>
                      </p:grpSpPr>
                      <p:grpSp>
                        <p:nvGrpSpPr>
                          <p:cNvPr id="638" name="Group 637">
                            <a:extLst>
                              <a:ext uri="{FF2B5EF4-FFF2-40B4-BE49-F238E27FC236}">
                                <a16:creationId xmlns:a16="http://schemas.microsoft.com/office/drawing/2014/main" id="{87AD2012-4E42-B23D-A74A-9297C7BBA731}"/>
                              </a:ext>
                            </a:extLst>
                          </p:cNvPr>
                          <p:cNvGrpSpPr/>
                          <p:nvPr/>
                        </p:nvGrpSpPr>
                        <p:grpSpPr>
                          <a:xfrm>
                            <a:off x="1036320" y="2240280"/>
                            <a:ext cx="1097280" cy="274320"/>
                            <a:chOff x="1036320" y="2240280"/>
                            <a:chExt cx="1097280" cy="274320"/>
                          </a:xfrm>
                          <a:grpFill/>
                        </p:grpSpPr>
                        <p:sp>
                          <p:nvSpPr>
                            <p:cNvPr id="644" name="Rectangle 643">
                              <a:extLst>
                                <a:ext uri="{FF2B5EF4-FFF2-40B4-BE49-F238E27FC236}">
                                  <a16:creationId xmlns:a16="http://schemas.microsoft.com/office/drawing/2014/main" id="{BB2E84F2-FB7C-4BDE-4214-78D9DBD9829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5" name="Rectangle 644">
                              <a:extLst>
                                <a:ext uri="{FF2B5EF4-FFF2-40B4-BE49-F238E27FC236}">
                                  <a16:creationId xmlns:a16="http://schemas.microsoft.com/office/drawing/2014/main" id="{20DB386B-AD3F-45A2-7F8A-0011417530DB}"/>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6" name="Rectangle 645">
                              <a:extLst>
                                <a:ext uri="{FF2B5EF4-FFF2-40B4-BE49-F238E27FC236}">
                                  <a16:creationId xmlns:a16="http://schemas.microsoft.com/office/drawing/2014/main" id="{94033375-212E-CFD0-5004-B99E25C8F22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7" name="Rectangle 646">
                              <a:extLst>
                                <a:ext uri="{FF2B5EF4-FFF2-40B4-BE49-F238E27FC236}">
                                  <a16:creationId xmlns:a16="http://schemas.microsoft.com/office/drawing/2014/main" id="{D48E3BAB-78F7-2B5B-7CA0-8B7620F3629C}"/>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39" name="Group 638">
                            <a:extLst>
                              <a:ext uri="{FF2B5EF4-FFF2-40B4-BE49-F238E27FC236}">
                                <a16:creationId xmlns:a16="http://schemas.microsoft.com/office/drawing/2014/main" id="{548BB1F7-518F-BB26-9152-0474EF5F7CAA}"/>
                              </a:ext>
                            </a:extLst>
                          </p:cNvPr>
                          <p:cNvGrpSpPr/>
                          <p:nvPr/>
                        </p:nvGrpSpPr>
                        <p:grpSpPr>
                          <a:xfrm>
                            <a:off x="2133600" y="2239962"/>
                            <a:ext cx="1097280" cy="274320"/>
                            <a:chOff x="1036320" y="2240280"/>
                            <a:chExt cx="1097280" cy="274320"/>
                          </a:xfrm>
                          <a:grpFill/>
                        </p:grpSpPr>
                        <p:sp>
                          <p:nvSpPr>
                            <p:cNvPr id="640" name="Rectangle 639">
                              <a:extLst>
                                <a:ext uri="{FF2B5EF4-FFF2-40B4-BE49-F238E27FC236}">
                                  <a16:creationId xmlns:a16="http://schemas.microsoft.com/office/drawing/2014/main" id="{62070C68-430C-B258-F9AC-17F573A92B0F}"/>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1" name="Rectangle 640">
                              <a:extLst>
                                <a:ext uri="{FF2B5EF4-FFF2-40B4-BE49-F238E27FC236}">
                                  <a16:creationId xmlns:a16="http://schemas.microsoft.com/office/drawing/2014/main" id="{FB71AB24-FE8C-927C-790C-CC13B818BAA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2" name="Rectangle 641">
                              <a:extLst>
                                <a:ext uri="{FF2B5EF4-FFF2-40B4-BE49-F238E27FC236}">
                                  <a16:creationId xmlns:a16="http://schemas.microsoft.com/office/drawing/2014/main" id="{375FFC96-22DB-804A-48DF-07C57BF4215B}"/>
                                </a:ext>
                              </a:extLst>
                            </p:cNvPr>
                            <p:cNvSpPr/>
                            <p:nvPr/>
                          </p:nvSpPr>
                          <p:spPr>
                            <a:xfrm>
                              <a:off x="1588168"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3" name="Rectangle 642">
                              <a:extLst>
                                <a:ext uri="{FF2B5EF4-FFF2-40B4-BE49-F238E27FC236}">
                                  <a16:creationId xmlns:a16="http://schemas.microsoft.com/office/drawing/2014/main" id="{72B14475-0B15-A099-3FD2-6CDD5E48C8B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587" name="Group 586">
                      <a:extLst>
                        <a:ext uri="{FF2B5EF4-FFF2-40B4-BE49-F238E27FC236}">
                          <a16:creationId xmlns:a16="http://schemas.microsoft.com/office/drawing/2014/main" id="{D5CC5358-B538-DC6B-141B-8585BF57698E}"/>
                        </a:ext>
                      </a:extLst>
                    </p:cNvPr>
                    <p:cNvGrpSpPr/>
                    <p:nvPr/>
                  </p:nvGrpSpPr>
                  <p:grpSpPr>
                    <a:xfrm>
                      <a:off x="1036320" y="3216224"/>
                      <a:ext cx="1905000" cy="972266"/>
                      <a:chOff x="1036320" y="2239962"/>
                      <a:chExt cx="1905000" cy="972266"/>
                    </a:xfrm>
                    <a:grpFill/>
                  </p:grpSpPr>
                  <p:grpSp>
                    <p:nvGrpSpPr>
                      <p:cNvPr id="588" name="Group 587">
                        <a:extLst>
                          <a:ext uri="{FF2B5EF4-FFF2-40B4-BE49-F238E27FC236}">
                            <a16:creationId xmlns:a16="http://schemas.microsoft.com/office/drawing/2014/main" id="{A761F840-BFBB-488E-693C-5664098E988E}"/>
                          </a:ext>
                        </a:extLst>
                      </p:cNvPr>
                      <p:cNvGrpSpPr/>
                      <p:nvPr/>
                    </p:nvGrpSpPr>
                    <p:grpSpPr>
                      <a:xfrm>
                        <a:off x="1036320" y="2239962"/>
                        <a:ext cx="1905000" cy="486796"/>
                        <a:chOff x="1036320" y="2239962"/>
                        <a:chExt cx="1905000" cy="486796"/>
                      </a:xfrm>
                      <a:grpFill/>
                    </p:grpSpPr>
                    <p:grpSp>
                      <p:nvGrpSpPr>
                        <p:cNvPr id="612" name="Group 611">
                          <a:extLst>
                            <a:ext uri="{FF2B5EF4-FFF2-40B4-BE49-F238E27FC236}">
                              <a16:creationId xmlns:a16="http://schemas.microsoft.com/office/drawing/2014/main" id="{4603B059-DD06-8C05-56BC-C0A24BAA20CE}"/>
                            </a:ext>
                          </a:extLst>
                        </p:cNvPr>
                        <p:cNvGrpSpPr/>
                        <p:nvPr/>
                      </p:nvGrpSpPr>
                      <p:grpSpPr>
                        <a:xfrm>
                          <a:off x="1036320" y="2239962"/>
                          <a:ext cx="1905000" cy="244158"/>
                          <a:chOff x="1036320" y="2239962"/>
                          <a:chExt cx="2194560" cy="274638"/>
                        </a:xfrm>
                        <a:grpFill/>
                      </p:grpSpPr>
                      <p:grpSp>
                        <p:nvGrpSpPr>
                          <p:cNvPr id="624" name="Group 623">
                            <a:extLst>
                              <a:ext uri="{FF2B5EF4-FFF2-40B4-BE49-F238E27FC236}">
                                <a16:creationId xmlns:a16="http://schemas.microsoft.com/office/drawing/2014/main" id="{DDC0182C-3437-F2DE-B02D-2175BEEAB0FD}"/>
                              </a:ext>
                            </a:extLst>
                          </p:cNvPr>
                          <p:cNvGrpSpPr/>
                          <p:nvPr/>
                        </p:nvGrpSpPr>
                        <p:grpSpPr>
                          <a:xfrm>
                            <a:off x="1036320" y="2240280"/>
                            <a:ext cx="1097280" cy="274320"/>
                            <a:chOff x="1036320" y="2240280"/>
                            <a:chExt cx="1097280" cy="274320"/>
                          </a:xfrm>
                          <a:grpFill/>
                        </p:grpSpPr>
                        <p:sp>
                          <p:nvSpPr>
                            <p:cNvPr id="630" name="Rectangle 629">
                              <a:extLst>
                                <a:ext uri="{FF2B5EF4-FFF2-40B4-BE49-F238E27FC236}">
                                  <a16:creationId xmlns:a16="http://schemas.microsoft.com/office/drawing/2014/main" id="{80BB9A26-4A69-00C2-FBA6-C58CE4251E6F}"/>
                                </a:ext>
                              </a:extLst>
                            </p:cNvPr>
                            <p:cNvSpPr/>
                            <p:nvPr/>
                          </p:nvSpPr>
                          <p:spPr>
                            <a:xfrm>
                              <a:off x="1036320"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31" name="Rectangle 630">
                              <a:extLst>
                                <a:ext uri="{FF2B5EF4-FFF2-40B4-BE49-F238E27FC236}">
                                  <a16:creationId xmlns:a16="http://schemas.microsoft.com/office/drawing/2014/main" id="{7736218A-1DAA-FDA1-0A76-A8864A122009}"/>
                                </a:ext>
                              </a:extLst>
                            </p:cNvPr>
                            <p:cNvSpPr/>
                            <p:nvPr/>
                          </p:nvSpPr>
                          <p:spPr>
                            <a:xfrm>
                              <a:off x="1310640"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32" name="Rectangle 631">
                              <a:extLst>
                                <a:ext uri="{FF2B5EF4-FFF2-40B4-BE49-F238E27FC236}">
                                  <a16:creationId xmlns:a16="http://schemas.microsoft.com/office/drawing/2014/main" id="{B6D42554-76CB-E52D-84E6-C91B288C6CAC}"/>
                                </a:ext>
                              </a:extLst>
                            </p:cNvPr>
                            <p:cNvSpPr/>
                            <p:nvPr/>
                          </p:nvSpPr>
                          <p:spPr>
                            <a:xfrm>
                              <a:off x="1588168"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33" name="Rectangle 632">
                              <a:extLst>
                                <a:ext uri="{FF2B5EF4-FFF2-40B4-BE49-F238E27FC236}">
                                  <a16:creationId xmlns:a16="http://schemas.microsoft.com/office/drawing/2014/main" id="{A098E3F5-F01A-4141-0830-FEBA839FEAFB}"/>
                                </a:ext>
                              </a:extLst>
                            </p:cNvPr>
                            <p:cNvSpPr/>
                            <p:nvPr/>
                          </p:nvSpPr>
                          <p:spPr>
                            <a:xfrm>
                              <a:off x="1859280"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25" name="Group 624">
                            <a:extLst>
                              <a:ext uri="{FF2B5EF4-FFF2-40B4-BE49-F238E27FC236}">
                                <a16:creationId xmlns:a16="http://schemas.microsoft.com/office/drawing/2014/main" id="{7E986075-0632-9BDC-ADC2-F8A78DCFE7D5}"/>
                              </a:ext>
                            </a:extLst>
                          </p:cNvPr>
                          <p:cNvGrpSpPr/>
                          <p:nvPr/>
                        </p:nvGrpSpPr>
                        <p:grpSpPr>
                          <a:xfrm>
                            <a:off x="2133600" y="2239962"/>
                            <a:ext cx="1097280" cy="274320"/>
                            <a:chOff x="1036320" y="2240280"/>
                            <a:chExt cx="1097280" cy="274320"/>
                          </a:xfrm>
                          <a:grpFill/>
                        </p:grpSpPr>
                        <p:sp>
                          <p:nvSpPr>
                            <p:cNvPr id="626" name="Rectangle 625">
                              <a:extLst>
                                <a:ext uri="{FF2B5EF4-FFF2-40B4-BE49-F238E27FC236}">
                                  <a16:creationId xmlns:a16="http://schemas.microsoft.com/office/drawing/2014/main" id="{E53FDF81-713F-FE99-2BEB-83C7DB2A8CF8}"/>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7" name="Rectangle 626">
                              <a:extLst>
                                <a:ext uri="{FF2B5EF4-FFF2-40B4-BE49-F238E27FC236}">
                                  <a16:creationId xmlns:a16="http://schemas.microsoft.com/office/drawing/2014/main" id="{68FD6BFD-8224-A296-F3CF-BB21F2FA496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8" name="Rectangle 627">
                              <a:extLst>
                                <a:ext uri="{FF2B5EF4-FFF2-40B4-BE49-F238E27FC236}">
                                  <a16:creationId xmlns:a16="http://schemas.microsoft.com/office/drawing/2014/main" id="{2D2AD715-B7C5-4004-D9A0-CA6EF9877C9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9" name="Rectangle 628">
                              <a:extLst>
                                <a:ext uri="{FF2B5EF4-FFF2-40B4-BE49-F238E27FC236}">
                                  <a16:creationId xmlns:a16="http://schemas.microsoft.com/office/drawing/2014/main" id="{B6FA79BE-7B0E-FB35-7AA8-C6187298D933}"/>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613" name="Group 612">
                          <a:extLst>
                            <a:ext uri="{FF2B5EF4-FFF2-40B4-BE49-F238E27FC236}">
                              <a16:creationId xmlns:a16="http://schemas.microsoft.com/office/drawing/2014/main" id="{C3A8C1DD-A413-7881-E377-F77752E70B52}"/>
                            </a:ext>
                          </a:extLst>
                        </p:cNvPr>
                        <p:cNvGrpSpPr/>
                        <p:nvPr/>
                      </p:nvGrpSpPr>
                      <p:grpSpPr>
                        <a:xfrm>
                          <a:off x="1036320" y="2482600"/>
                          <a:ext cx="1905000" cy="244158"/>
                          <a:chOff x="1036320" y="2239962"/>
                          <a:chExt cx="2194560" cy="274638"/>
                        </a:xfrm>
                        <a:grpFill/>
                      </p:grpSpPr>
                      <p:grpSp>
                        <p:nvGrpSpPr>
                          <p:cNvPr id="614" name="Group 613">
                            <a:extLst>
                              <a:ext uri="{FF2B5EF4-FFF2-40B4-BE49-F238E27FC236}">
                                <a16:creationId xmlns:a16="http://schemas.microsoft.com/office/drawing/2014/main" id="{C4ADD552-1BEA-2167-F024-04C15B22CB7D}"/>
                              </a:ext>
                            </a:extLst>
                          </p:cNvPr>
                          <p:cNvGrpSpPr/>
                          <p:nvPr/>
                        </p:nvGrpSpPr>
                        <p:grpSpPr>
                          <a:xfrm>
                            <a:off x="1036320" y="2240280"/>
                            <a:ext cx="1097280" cy="274320"/>
                            <a:chOff x="1036320" y="2240280"/>
                            <a:chExt cx="1097280" cy="274320"/>
                          </a:xfrm>
                          <a:grpFill/>
                        </p:grpSpPr>
                        <p:sp>
                          <p:nvSpPr>
                            <p:cNvPr id="620" name="Rectangle 619">
                              <a:extLst>
                                <a:ext uri="{FF2B5EF4-FFF2-40B4-BE49-F238E27FC236}">
                                  <a16:creationId xmlns:a16="http://schemas.microsoft.com/office/drawing/2014/main" id="{C0830190-06A3-37A1-4FFE-EF97C9B77E5C}"/>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1" name="Rectangle 620">
                              <a:extLst>
                                <a:ext uri="{FF2B5EF4-FFF2-40B4-BE49-F238E27FC236}">
                                  <a16:creationId xmlns:a16="http://schemas.microsoft.com/office/drawing/2014/main" id="{8975A38A-A850-30C8-373B-FEA49D00B75E}"/>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2" name="Rectangle 621">
                              <a:extLst>
                                <a:ext uri="{FF2B5EF4-FFF2-40B4-BE49-F238E27FC236}">
                                  <a16:creationId xmlns:a16="http://schemas.microsoft.com/office/drawing/2014/main" id="{18C13A92-B2E4-B6D4-37B1-82A0BA0DDD1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3" name="Rectangle 622">
                              <a:extLst>
                                <a:ext uri="{FF2B5EF4-FFF2-40B4-BE49-F238E27FC236}">
                                  <a16:creationId xmlns:a16="http://schemas.microsoft.com/office/drawing/2014/main" id="{D13F22AF-BE6A-BCA4-815F-F7410E7360E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15" name="Group 614">
                            <a:extLst>
                              <a:ext uri="{FF2B5EF4-FFF2-40B4-BE49-F238E27FC236}">
                                <a16:creationId xmlns:a16="http://schemas.microsoft.com/office/drawing/2014/main" id="{58A7EFE9-1789-0872-F175-4AA13ABA6CF1}"/>
                              </a:ext>
                            </a:extLst>
                          </p:cNvPr>
                          <p:cNvGrpSpPr/>
                          <p:nvPr/>
                        </p:nvGrpSpPr>
                        <p:grpSpPr>
                          <a:xfrm>
                            <a:off x="2133600" y="2239962"/>
                            <a:ext cx="1097280" cy="274320"/>
                            <a:chOff x="1036320" y="2240280"/>
                            <a:chExt cx="1097280" cy="274320"/>
                          </a:xfrm>
                          <a:grpFill/>
                        </p:grpSpPr>
                        <p:sp>
                          <p:nvSpPr>
                            <p:cNvPr id="616" name="Rectangle 615">
                              <a:extLst>
                                <a:ext uri="{FF2B5EF4-FFF2-40B4-BE49-F238E27FC236}">
                                  <a16:creationId xmlns:a16="http://schemas.microsoft.com/office/drawing/2014/main" id="{605CE4F0-D678-76E9-F440-5585AA9A9974}"/>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7" name="Rectangle 616">
                              <a:extLst>
                                <a:ext uri="{FF2B5EF4-FFF2-40B4-BE49-F238E27FC236}">
                                  <a16:creationId xmlns:a16="http://schemas.microsoft.com/office/drawing/2014/main" id="{6E55D612-0D7A-3FE4-B2C5-37CD51DBACE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8" name="Rectangle 617">
                              <a:extLst>
                                <a:ext uri="{FF2B5EF4-FFF2-40B4-BE49-F238E27FC236}">
                                  <a16:creationId xmlns:a16="http://schemas.microsoft.com/office/drawing/2014/main" id="{23543C25-492E-09CA-C263-B489E7B3024C}"/>
                                </a:ext>
                              </a:extLst>
                            </p:cNvPr>
                            <p:cNvSpPr/>
                            <p:nvPr/>
                          </p:nvSpPr>
                          <p:spPr>
                            <a:xfrm>
                              <a:off x="1588168"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9" name="Rectangle 618">
                              <a:extLst>
                                <a:ext uri="{FF2B5EF4-FFF2-40B4-BE49-F238E27FC236}">
                                  <a16:creationId xmlns:a16="http://schemas.microsoft.com/office/drawing/2014/main" id="{895CBBDB-8FA6-1BED-FD00-76F1E6A7E12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589" name="Group 588">
                        <a:extLst>
                          <a:ext uri="{FF2B5EF4-FFF2-40B4-BE49-F238E27FC236}">
                            <a16:creationId xmlns:a16="http://schemas.microsoft.com/office/drawing/2014/main" id="{BB180E79-57FD-9FBE-FFB2-AA2A62B3C7AD}"/>
                          </a:ext>
                        </a:extLst>
                      </p:cNvPr>
                      <p:cNvGrpSpPr/>
                      <p:nvPr/>
                    </p:nvGrpSpPr>
                    <p:grpSpPr>
                      <a:xfrm>
                        <a:off x="1036320" y="2725432"/>
                        <a:ext cx="1905000" cy="486796"/>
                        <a:chOff x="1036320" y="2239962"/>
                        <a:chExt cx="1905000" cy="486796"/>
                      </a:xfrm>
                      <a:grpFill/>
                    </p:grpSpPr>
                    <p:grpSp>
                      <p:nvGrpSpPr>
                        <p:cNvPr id="590" name="Group 589">
                          <a:extLst>
                            <a:ext uri="{FF2B5EF4-FFF2-40B4-BE49-F238E27FC236}">
                              <a16:creationId xmlns:a16="http://schemas.microsoft.com/office/drawing/2014/main" id="{7ACAFDA1-8446-3A28-66DD-644F4801FB85}"/>
                            </a:ext>
                          </a:extLst>
                        </p:cNvPr>
                        <p:cNvGrpSpPr/>
                        <p:nvPr/>
                      </p:nvGrpSpPr>
                      <p:grpSpPr>
                        <a:xfrm>
                          <a:off x="1036320" y="2239962"/>
                          <a:ext cx="1905000" cy="244158"/>
                          <a:chOff x="1036320" y="2239962"/>
                          <a:chExt cx="2194560" cy="274638"/>
                        </a:xfrm>
                        <a:grpFill/>
                      </p:grpSpPr>
                      <p:grpSp>
                        <p:nvGrpSpPr>
                          <p:cNvPr id="602" name="Group 601">
                            <a:extLst>
                              <a:ext uri="{FF2B5EF4-FFF2-40B4-BE49-F238E27FC236}">
                                <a16:creationId xmlns:a16="http://schemas.microsoft.com/office/drawing/2014/main" id="{B5F6DE84-C591-C1DD-C759-24A866BE5502}"/>
                              </a:ext>
                            </a:extLst>
                          </p:cNvPr>
                          <p:cNvGrpSpPr/>
                          <p:nvPr/>
                        </p:nvGrpSpPr>
                        <p:grpSpPr>
                          <a:xfrm>
                            <a:off x="1036320" y="2240280"/>
                            <a:ext cx="1097280" cy="274320"/>
                            <a:chOff x="1036320" y="2240280"/>
                            <a:chExt cx="1097280" cy="274320"/>
                          </a:xfrm>
                          <a:grpFill/>
                        </p:grpSpPr>
                        <p:sp>
                          <p:nvSpPr>
                            <p:cNvPr id="608" name="Rectangle 607">
                              <a:extLst>
                                <a:ext uri="{FF2B5EF4-FFF2-40B4-BE49-F238E27FC236}">
                                  <a16:creationId xmlns:a16="http://schemas.microsoft.com/office/drawing/2014/main" id="{D2827D7B-0DB5-8115-A682-D00C656159A3}"/>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9" name="Rectangle 608">
                              <a:extLst>
                                <a:ext uri="{FF2B5EF4-FFF2-40B4-BE49-F238E27FC236}">
                                  <a16:creationId xmlns:a16="http://schemas.microsoft.com/office/drawing/2014/main" id="{809A0F2C-7EC9-51B0-3346-1C74280A9D8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0" name="Rectangle 609">
                              <a:extLst>
                                <a:ext uri="{FF2B5EF4-FFF2-40B4-BE49-F238E27FC236}">
                                  <a16:creationId xmlns:a16="http://schemas.microsoft.com/office/drawing/2014/main" id="{4A0224BB-A6DB-C12C-1569-B29EBCEC681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1" name="Rectangle 610">
                              <a:extLst>
                                <a:ext uri="{FF2B5EF4-FFF2-40B4-BE49-F238E27FC236}">
                                  <a16:creationId xmlns:a16="http://schemas.microsoft.com/office/drawing/2014/main" id="{303B9A2A-31FA-0BBF-7B23-8F95FDF56AC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03" name="Group 602">
                            <a:extLst>
                              <a:ext uri="{FF2B5EF4-FFF2-40B4-BE49-F238E27FC236}">
                                <a16:creationId xmlns:a16="http://schemas.microsoft.com/office/drawing/2014/main" id="{F9F3B7A0-36E5-F90C-0D24-086ACD4AE21A}"/>
                              </a:ext>
                            </a:extLst>
                          </p:cNvPr>
                          <p:cNvGrpSpPr/>
                          <p:nvPr/>
                        </p:nvGrpSpPr>
                        <p:grpSpPr>
                          <a:xfrm>
                            <a:off x="2133600" y="2239962"/>
                            <a:ext cx="1097280" cy="274320"/>
                            <a:chOff x="1036320" y="2240280"/>
                            <a:chExt cx="1097280" cy="274320"/>
                          </a:xfrm>
                          <a:grpFill/>
                        </p:grpSpPr>
                        <p:sp>
                          <p:nvSpPr>
                            <p:cNvPr id="604" name="Rectangle 603">
                              <a:extLst>
                                <a:ext uri="{FF2B5EF4-FFF2-40B4-BE49-F238E27FC236}">
                                  <a16:creationId xmlns:a16="http://schemas.microsoft.com/office/drawing/2014/main" id="{71EA900E-3FFF-B46A-F82B-6C2F42D9546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5" name="Rectangle 604">
                              <a:extLst>
                                <a:ext uri="{FF2B5EF4-FFF2-40B4-BE49-F238E27FC236}">
                                  <a16:creationId xmlns:a16="http://schemas.microsoft.com/office/drawing/2014/main" id="{047E362D-3891-A72B-125D-99369451F76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6" name="Rectangle 605">
                              <a:extLst>
                                <a:ext uri="{FF2B5EF4-FFF2-40B4-BE49-F238E27FC236}">
                                  <a16:creationId xmlns:a16="http://schemas.microsoft.com/office/drawing/2014/main" id="{BA7D2A3F-1D81-2200-18A6-1800C6AB2FC1}"/>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7" name="Rectangle 606">
                              <a:extLst>
                                <a:ext uri="{FF2B5EF4-FFF2-40B4-BE49-F238E27FC236}">
                                  <a16:creationId xmlns:a16="http://schemas.microsoft.com/office/drawing/2014/main" id="{C6FE5A1D-07CD-09B6-F670-FDD0E27C009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91" name="Group 590">
                          <a:extLst>
                            <a:ext uri="{FF2B5EF4-FFF2-40B4-BE49-F238E27FC236}">
                              <a16:creationId xmlns:a16="http://schemas.microsoft.com/office/drawing/2014/main" id="{84EE031D-73C5-DB3B-B8D0-11EC09367562}"/>
                            </a:ext>
                          </a:extLst>
                        </p:cNvPr>
                        <p:cNvGrpSpPr/>
                        <p:nvPr/>
                      </p:nvGrpSpPr>
                      <p:grpSpPr>
                        <a:xfrm>
                          <a:off x="1036320" y="2482600"/>
                          <a:ext cx="1905000" cy="244158"/>
                          <a:chOff x="1036320" y="2239962"/>
                          <a:chExt cx="2194560" cy="274638"/>
                        </a:xfrm>
                        <a:grpFill/>
                      </p:grpSpPr>
                      <p:grpSp>
                        <p:nvGrpSpPr>
                          <p:cNvPr id="592" name="Group 591">
                            <a:extLst>
                              <a:ext uri="{FF2B5EF4-FFF2-40B4-BE49-F238E27FC236}">
                                <a16:creationId xmlns:a16="http://schemas.microsoft.com/office/drawing/2014/main" id="{8C52F9DC-D53D-891D-3F6E-A95C9FC35DB1}"/>
                              </a:ext>
                            </a:extLst>
                          </p:cNvPr>
                          <p:cNvGrpSpPr/>
                          <p:nvPr/>
                        </p:nvGrpSpPr>
                        <p:grpSpPr>
                          <a:xfrm>
                            <a:off x="1036320" y="2240280"/>
                            <a:ext cx="1097280" cy="274320"/>
                            <a:chOff x="1036320" y="2240280"/>
                            <a:chExt cx="1097280" cy="274320"/>
                          </a:xfrm>
                          <a:grpFill/>
                        </p:grpSpPr>
                        <p:sp>
                          <p:nvSpPr>
                            <p:cNvPr id="598" name="Rectangle 597">
                              <a:extLst>
                                <a:ext uri="{FF2B5EF4-FFF2-40B4-BE49-F238E27FC236}">
                                  <a16:creationId xmlns:a16="http://schemas.microsoft.com/office/drawing/2014/main" id="{1297D60B-32AF-D2BE-1832-06C112AE04E4}"/>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99" name="Rectangle 598">
                              <a:extLst>
                                <a:ext uri="{FF2B5EF4-FFF2-40B4-BE49-F238E27FC236}">
                                  <a16:creationId xmlns:a16="http://schemas.microsoft.com/office/drawing/2014/main" id="{0C9D2729-ED60-8895-78CE-6A3E853E279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0" name="Rectangle 599">
                              <a:extLst>
                                <a:ext uri="{FF2B5EF4-FFF2-40B4-BE49-F238E27FC236}">
                                  <a16:creationId xmlns:a16="http://schemas.microsoft.com/office/drawing/2014/main" id="{E223CC34-AE64-5832-4DA1-5EC0F3F36F0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1" name="Rectangle 600">
                              <a:extLst>
                                <a:ext uri="{FF2B5EF4-FFF2-40B4-BE49-F238E27FC236}">
                                  <a16:creationId xmlns:a16="http://schemas.microsoft.com/office/drawing/2014/main" id="{74E6E2F8-16BB-6833-CF75-5917B1917BB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93" name="Group 592">
                            <a:extLst>
                              <a:ext uri="{FF2B5EF4-FFF2-40B4-BE49-F238E27FC236}">
                                <a16:creationId xmlns:a16="http://schemas.microsoft.com/office/drawing/2014/main" id="{71C440F0-5A55-57A8-B074-6201CD66AAF9}"/>
                              </a:ext>
                            </a:extLst>
                          </p:cNvPr>
                          <p:cNvGrpSpPr/>
                          <p:nvPr/>
                        </p:nvGrpSpPr>
                        <p:grpSpPr>
                          <a:xfrm>
                            <a:off x="2133600" y="2239962"/>
                            <a:ext cx="1097280" cy="274320"/>
                            <a:chOff x="1036320" y="2240280"/>
                            <a:chExt cx="1097280" cy="274320"/>
                          </a:xfrm>
                          <a:grpFill/>
                        </p:grpSpPr>
                        <p:sp>
                          <p:nvSpPr>
                            <p:cNvPr id="594" name="Rectangle 593">
                              <a:extLst>
                                <a:ext uri="{FF2B5EF4-FFF2-40B4-BE49-F238E27FC236}">
                                  <a16:creationId xmlns:a16="http://schemas.microsoft.com/office/drawing/2014/main" id="{C8A17039-47C6-ECA5-7674-A659153E7A7F}"/>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95" name="Rectangle 594">
                              <a:extLst>
                                <a:ext uri="{FF2B5EF4-FFF2-40B4-BE49-F238E27FC236}">
                                  <a16:creationId xmlns:a16="http://schemas.microsoft.com/office/drawing/2014/main" id="{A1A0EBC7-3C5B-AE17-3ABC-E82BB3F1940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96" name="Rectangle 595">
                              <a:extLst>
                                <a:ext uri="{FF2B5EF4-FFF2-40B4-BE49-F238E27FC236}">
                                  <a16:creationId xmlns:a16="http://schemas.microsoft.com/office/drawing/2014/main" id="{1ADA1EF7-699C-783A-335D-200318A784C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97" name="Rectangle 596">
                              <a:extLst>
                                <a:ext uri="{FF2B5EF4-FFF2-40B4-BE49-F238E27FC236}">
                                  <a16:creationId xmlns:a16="http://schemas.microsoft.com/office/drawing/2014/main" id="{99B28538-F86E-9D9A-C513-DD53FC43CFC0}"/>
                                </a:ext>
                              </a:extLst>
                            </p:cNvPr>
                            <p:cNvSpPr/>
                            <p:nvPr/>
                          </p:nvSpPr>
                          <p:spPr>
                            <a:xfrm>
                              <a:off x="185928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584" name="Straight Connector 583">
                    <a:extLst>
                      <a:ext uri="{FF2B5EF4-FFF2-40B4-BE49-F238E27FC236}">
                        <a16:creationId xmlns:a16="http://schemas.microsoft.com/office/drawing/2014/main" id="{C2AE39D7-8810-14E7-7809-6DCB5BD9D591}"/>
                      </a:ext>
                    </a:extLst>
                  </p:cNvPr>
                  <p:cNvCxnSpPr>
                    <a:cxnSpLocks/>
                  </p:cNvCxnSpPr>
                  <p:nvPr/>
                </p:nvCxnSpPr>
                <p:spPr>
                  <a:xfrm>
                    <a:off x="1745877" y="2857954"/>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4CC57CE-1030-046C-C9CB-2F4A80DB3AE1}"/>
                      </a:ext>
                    </a:extLst>
                  </p:cNvPr>
                  <p:cNvCxnSpPr>
                    <a:cxnSpLocks/>
                  </p:cNvCxnSpPr>
                  <p:nvPr/>
                </p:nvCxnSpPr>
                <p:spPr>
                  <a:xfrm>
                    <a:off x="1745877" y="3242901"/>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cxnSp>
            <p:nvCxnSpPr>
              <p:cNvPr id="947" name="Straight Connector 946">
                <a:extLst>
                  <a:ext uri="{FF2B5EF4-FFF2-40B4-BE49-F238E27FC236}">
                    <a16:creationId xmlns:a16="http://schemas.microsoft.com/office/drawing/2014/main" id="{1B177319-4370-7B09-AC5B-DAE0F4D3F70F}"/>
                  </a:ext>
                </a:extLst>
              </p:cNvPr>
              <p:cNvCxnSpPr>
                <a:cxnSpLocks/>
              </p:cNvCxnSpPr>
              <p:nvPr/>
            </p:nvCxnSpPr>
            <p:spPr>
              <a:xfrm>
                <a:off x="1341717" y="3588024"/>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48" name="TextBox 947">
              <a:extLst>
                <a:ext uri="{FF2B5EF4-FFF2-40B4-BE49-F238E27FC236}">
                  <a16:creationId xmlns:a16="http://schemas.microsoft.com/office/drawing/2014/main" id="{7154FCCE-DA33-BC4B-F900-6B294770BF54}"/>
                </a:ext>
              </a:extLst>
            </p:cNvPr>
            <p:cNvSpPr txBox="1"/>
            <p:nvPr/>
          </p:nvSpPr>
          <p:spPr>
            <a:xfrm>
              <a:off x="3291776" y="3340128"/>
              <a:ext cx="926857" cy="369332"/>
            </a:xfrm>
            <a:prstGeom prst="rect">
              <a:avLst/>
            </a:prstGeom>
            <a:noFill/>
          </p:spPr>
          <p:txBody>
            <a:bodyPr wrap="none" rtlCol="0">
              <a:spAutoFit/>
            </a:bodyPr>
            <a:lstStyle/>
            <a:p>
              <a:pPr>
                <a:lnSpc>
                  <a:spcPct val="90000"/>
                </a:lnSpc>
              </a:pPr>
              <a:r>
                <a:rPr lang="en-GR" sz="2000" dirty="0">
                  <a:solidFill>
                    <a:schemeClr val="accent3"/>
                  </a:solidFill>
                  <a:latin typeface="Trebuchet MS" panose="020B0703020202090204" pitchFamily="34" charset="0"/>
                </a:rPr>
                <a:t>Core 3</a:t>
              </a:r>
            </a:p>
          </p:txBody>
        </p:sp>
      </p:grpSp>
      <p:grpSp>
        <p:nvGrpSpPr>
          <p:cNvPr id="1055" name="Group 1054">
            <a:extLst>
              <a:ext uri="{FF2B5EF4-FFF2-40B4-BE49-F238E27FC236}">
                <a16:creationId xmlns:a16="http://schemas.microsoft.com/office/drawing/2014/main" id="{025B9749-DC25-3454-EB2D-BF97D0E2B22F}"/>
              </a:ext>
            </a:extLst>
          </p:cNvPr>
          <p:cNvGrpSpPr/>
          <p:nvPr/>
        </p:nvGrpSpPr>
        <p:grpSpPr>
          <a:xfrm>
            <a:off x="4962126" y="1585107"/>
            <a:ext cx="3622280" cy="1829494"/>
            <a:chOff x="606106" y="2494376"/>
            <a:chExt cx="3622280" cy="1829494"/>
          </a:xfrm>
        </p:grpSpPr>
        <p:grpSp>
          <p:nvGrpSpPr>
            <p:cNvPr id="1058" name="Group 1057">
              <a:extLst>
                <a:ext uri="{FF2B5EF4-FFF2-40B4-BE49-F238E27FC236}">
                  <a16:creationId xmlns:a16="http://schemas.microsoft.com/office/drawing/2014/main" id="{994B0633-EF63-3465-FAE3-A1E9D6F628CA}"/>
                </a:ext>
              </a:extLst>
            </p:cNvPr>
            <p:cNvGrpSpPr/>
            <p:nvPr/>
          </p:nvGrpSpPr>
          <p:grpSpPr>
            <a:xfrm>
              <a:off x="621144" y="2494376"/>
              <a:ext cx="3607242" cy="1829494"/>
              <a:chOff x="621144" y="2494376"/>
              <a:chExt cx="3607242" cy="1829494"/>
            </a:xfrm>
          </p:grpSpPr>
          <p:sp>
            <p:nvSpPr>
              <p:cNvPr id="1060" name="TextBox 1059">
                <a:extLst>
                  <a:ext uri="{FF2B5EF4-FFF2-40B4-BE49-F238E27FC236}">
                    <a16:creationId xmlns:a16="http://schemas.microsoft.com/office/drawing/2014/main" id="{8B622B03-FD90-8BFE-149E-E51F23C1920C}"/>
                  </a:ext>
                </a:extLst>
              </p:cNvPr>
              <p:cNvSpPr txBox="1"/>
              <p:nvPr/>
            </p:nvSpPr>
            <p:spPr>
              <a:xfrm>
                <a:off x="621144" y="2870380"/>
                <a:ext cx="926857" cy="369332"/>
              </a:xfrm>
              <a:prstGeom prst="rect">
                <a:avLst/>
              </a:prstGeom>
              <a:noFill/>
            </p:spPr>
            <p:txBody>
              <a:bodyPr wrap="none" rtlCol="0">
                <a:spAutoFit/>
              </a:bodyPr>
              <a:lstStyle/>
              <a:p>
                <a:pPr>
                  <a:lnSpc>
                    <a:spcPct val="90000"/>
                  </a:lnSpc>
                </a:pPr>
                <a:r>
                  <a:rPr lang="en-GR" sz="2000" dirty="0">
                    <a:solidFill>
                      <a:schemeClr val="accent4"/>
                    </a:solidFill>
                    <a:latin typeface="Trebuchet MS" panose="020B0703020202090204" pitchFamily="34" charset="0"/>
                  </a:rPr>
                  <a:t>Core 1</a:t>
                </a:r>
              </a:p>
            </p:txBody>
          </p:sp>
          <p:sp>
            <p:nvSpPr>
              <p:cNvPr id="1061" name="TextBox 1060">
                <a:extLst>
                  <a:ext uri="{FF2B5EF4-FFF2-40B4-BE49-F238E27FC236}">
                    <a16:creationId xmlns:a16="http://schemas.microsoft.com/office/drawing/2014/main" id="{C052CA7F-8BB7-1ECA-078A-9901AAC96BFE}"/>
                  </a:ext>
                </a:extLst>
              </p:cNvPr>
              <p:cNvSpPr txBox="1"/>
              <p:nvPr/>
            </p:nvSpPr>
            <p:spPr>
              <a:xfrm>
                <a:off x="3301528" y="2821949"/>
                <a:ext cx="926857" cy="369332"/>
              </a:xfrm>
              <a:prstGeom prst="rect">
                <a:avLst/>
              </a:prstGeom>
              <a:noFill/>
            </p:spPr>
            <p:txBody>
              <a:bodyPr wrap="none" rtlCol="0">
                <a:spAutoFit/>
              </a:bodyPr>
              <a:lstStyle/>
              <a:p>
                <a:pPr>
                  <a:lnSpc>
                    <a:spcPct val="90000"/>
                  </a:lnSpc>
                </a:pPr>
                <a:r>
                  <a:rPr lang="en-GR" sz="2000" dirty="0">
                    <a:solidFill>
                      <a:schemeClr val="accent6"/>
                    </a:solidFill>
                    <a:latin typeface="Trebuchet MS" panose="020B0703020202090204" pitchFamily="34" charset="0"/>
                  </a:rPr>
                  <a:t>Core 2</a:t>
                </a:r>
              </a:p>
            </p:txBody>
          </p:sp>
          <p:sp>
            <p:nvSpPr>
              <p:cNvPr id="1062" name="TextBox 1061">
                <a:extLst>
                  <a:ext uri="{FF2B5EF4-FFF2-40B4-BE49-F238E27FC236}">
                    <a16:creationId xmlns:a16="http://schemas.microsoft.com/office/drawing/2014/main" id="{550F1AB2-574A-B684-CC64-1595EB826DC4}"/>
                  </a:ext>
                </a:extLst>
              </p:cNvPr>
              <p:cNvSpPr txBox="1"/>
              <p:nvPr/>
            </p:nvSpPr>
            <p:spPr>
              <a:xfrm>
                <a:off x="3301529" y="3528849"/>
                <a:ext cx="926857"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4</a:t>
                </a:r>
              </a:p>
            </p:txBody>
          </p:sp>
          <p:grpSp>
            <p:nvGrpSpPr>
              <p:cNvPr id="1063" name="Group 1062">
                <a:extLst>
                  <a:ext uri="{FF2B5EF4-FFF2-40B4-BE49-F238E27FC236}">
                    <a16:creationId xmlns:a16="http://schemas.microsoft.com/office/drawing/2014/main" id="{F00825D3-DD96-CE7C-E920-62010DA7E819}"/>
                  </a:ext>
                </a:extLst>
              </p:cNvPr>
              <p:cNvGrpSpPr/>
              <p:nvPr/>
            </p:nvGrpSpPr>
            <p:grpSpPr>
              <a:xfrm>
                <a:off x="1327429" y="2494376"/>
                <a:ext cx="2016000" cy="1829494"/>
                <a:chOff x="1745877" y="2342910"/>
                <a:chExt cx="2016000" cy="1829494"/>
              </a:xfrm>
            </p:grpSpPr>
            <p:grpSp>
              <p:nvGrpSpPr>
                <p:cNvPr id="1064" name="Group 1063">
                  <a:extLst>
                    <a:ext uri="{FF2B5EF4-FFF2-40B4-BE49-F238E27FC236}">
                      <a16:creationId xmlns:a16="http://schemas.microsoft.com/office/drawing/2014/main" id="{06EE56ED-8586-1570-7528-21BCE49C0072}"/>
                    </a:ext>
                  </a:extLst>
                </p:cNvPr>
                <p:cNvGrpSpPr>
                  <a:grpSpLocks noChangeAspect="1"/>
                </p:cNvGrpSpPr>
                <p:nvPr/>
              </p:nvGrpSpPr>
              <p:grpSpPr>
                <a:xfrm>
                  <a:off x="1925878" y="2496557"/>
                  <a:ext cx="1656000" cy="1495876"/>
                  <a:chOff x="1036320" y="2239962"/>
                  <a:chExt cx="1905000" cy="1948528"/>
                </a:xfrm>
                <a:solidFill>
                  <a:schemeClr val="bg1">
                    <a:lumMod val="85000"/>
                  </a:schemeClr>
                </a:solidFill>
              </p:grpSpPr>
              <p:grpSp>
                <p:nvGrpSpPr>
                  <p:cNvPr id="1067" name="Group 1066">
                    <a:extLst>
                      <a:ext uri="{FF2B5EF4-FFF2-40B4-BE49-F238E27FC236}">
                        <a16:creationId xmlns:a16="http://schemas.microsoft.com/office/drawing/2014/main" id="{16802F64-C06D-6F06-6461-807BB08D2C7E}"/>
                      </a:ext>
                    </a:extLst>
                  </p:cNvPr>
                  <p:cNvGrpSpPr/>
                  <p:nvPr/>
                </p:nvGrpSpPr>
                <p:grpSpPr>
                  <a:xfrm>
                    <a:off x="1036320" y="2239962"/>
                    <a:ext cx="1905000" cy="972266"/>
                    <a:chOff x="1036320" y="2239962"/>
                    <a:chExt cx="1905000" cy="972266"/>
                  </a:xfrm>
                  <a:grpFill/>
                </p:grpSpPr>
                <p:grpSp>
                  <p:nvGrpSpPr>
                    <p:cNvPr id="1115" name="Group 1114">
                      <a:extLst>
                        <a:ext uri="{FF2B5EF4-FFF2-40B4-BE49-F238E27FC236}">
                          <a16:creationId xmlns:a16="http://schemas.microsoft.com/office/drawing/2014/main" id="{6E697839-D51C-8E44-1451-F21D38BAE2EB}"/>
                        </a:ext>
                      </a:extLst>
                    </p:cNvPr>
                    <p:cNvGrpSpPr/>
                    <p:nvPr/>
                  </p:nvGrpSpPr>
                  <p:grpSpPr>
                    <a:xfrm>
                      <a:off x="1036320" y="2239962"/>
                      <a:ext cx="1905000" cy="486796"/>
                      <a:chOff x="1036320" y="2239962"/>
                      <a:chExt cx="1905000" cy="486796"/>
                    </a:xfrm>
                    <a:grpFill/>
                  </p:grpSpPr>
                  <p:grpSp>
                    <p:nvGrpSpPr>
                      <p:cNvPr id="1139" name="Group 1138">
                        <a:extLst>
                          <a:ext uri="{FF2B5EF4-FFF2-40B4-BE49-F238E27FC236}">
                            <a16:creationId xmlns:a16="http://schemas.microsoft.com/office/drawing/2014/main" id="{398EB05D-BF6A-277C-CB99-0E57873B9979}"/>
                          </a:ext>
                        </a:extLst>
                      </p:cNvPr>
                      <p:cNvGrpSpPr/>
                      <p:nvPr/>
                    </p:nvGrpSpPr>
                    <p:grpSpPr>
                      <a:xfrm>
                        <a:off x="1036320" y="2239962"/>
                        <a:ext cx="1905000" cy="244158"/>
                        <a:chOff x="1036320" y="2239962"/>
                        <a:chExt cx="2194560" cy="274638"/>
                      </a:xfrm>
                      <a:grpFill/>
                    </p:grpSpPr>
                    <p:grpSp>
                      <p:nvGrpSpPr>
                        <p:cNvPr id="1151" name="Group 1150">
                          <a:extLst>
                            <a:ext uri="{FF2B5EF4-FFF2-40B4-BE49-F238E27FC236}">
                              <a16:creationId xmlns:a16="http://schemas.microsoft.com/office/drawing/2014/main" id="{DD1DD583-684C-6DD8-D433-2CD0605833E6}"/>
                            </a:ext>
                          </a:extLst>
                        </p:cNvPr>
                        <p:cNvGrpSpPr/>
                        <p:nvPr/>
                      </p:nvGrpSpPr>
                      <p:grpSpPr>
                        <a:xfrm>
                          <a:off x="1036320" y="2240280"/>
                          <a:ext cx="1097280" cy="274320"/>
                          <a:chOff x="1036320" y="2240280"/>
                          <a:chExt cx="1097280" cy="274320"/>
                        </a:xfrm>
                        <a:grpFill/>
                      </p:grpSpPr>
                      <p:sp>
                        <p:nvSpPr>
                          <p:cNvPr id="1157" name="Rectangle 1156">
                            <a:extLst>
                              <a:ext uri="{FF2B5EF4-FFF2-40B4-BE49-F238E27FC236}">
                                <a16:creationId xmlns:a16="http://schemas.microsoft.com/office/drawing/2014/main" id="{39EBB622-4D8D-B250-C232-2C302DC7DEDF}"/>
                              </a:ext>
                            </a:extLst>
                          </p:cNvPr>
                          <p:cNvSpPr/>
                          <p:nvPr/>
                        </p:nvSpPr>
                        <p:spPr>
                          <a:xfrm>
                            <a:off x="103632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8" name="Rectangle 1157">
                            <a:extLst>
                              <a:ext uri="{FF2B5EF4-FFF2-40B4-BE49-F238E27FC236}">
                                <a16:creationId xmlns:a16="http://schemas.microsoft.com/office/drawing/2014/main" id="{40304400-04AC-221D-BB3D-CC07B6D7B14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9" name="Rectangle 1158">
                            <a:extLst>
                              <a:ext uri="{FF2B5EF4-FFF2-40B4-BE49-F238E27FC236}">
                                <a16:creationId xmlns:a16="http://schemas.microsoft.com/office/drawing/2014/main" id="{0B3F64B8-E9A5-F5D6-058C-380766D1DFE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60" name="Rectangle 1159">
                            <a:extLst>
                              <a:ext uri="{FF2B5EF4-FFF2-40B4-BE49-F238E27FC236}">
                                <a16:creationId xmlns:a16="http://schemas.microsoft.com/office/drawing/2014/main" id="{153FD391-9BB0-F475-A5AD-A11450CFB8D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52" name="Group 1151">
                          <a:extLst>
                            <a:ext uri="{FF2B5EF4-FFF2-40B4-BE49-F238E27FC236}">
                              <a16:creationId xmlns:a16="http://schemas.microsoft.com/office/drawing/2014/main" id="{7298C5DD-6DF0-BEEF-1D19-3322AF58D93D}"/>
                            </a:ext>
                          </a:extLst>
                        </p:cNvPr>
                        <p:cNvGrpSpPr/>
                        <p:nvPr/>
                      </p:nvGrpSpPr>
                      <p:grpSpPr>
                        <a:xfrm>
                          <a:off x="2133600" y="2239962"/>
                          <a:ext cx="1097280" cy="274320"/>
                          <a:chOff x="1036320" y="2240280"/>
                          <a:chExt cx="1097280" cy="274320"/>
                        </a:xfrm>
                        <a:grpFill/>
                      </p:grpSpPr>
                      <p:sp>
                        <p:nvSpPr>
                          <p:cNvPr id="1153" name="Rectangle 1152">
                            <a:extLst>
                              <a:ext uri="{FF2B5EF4-FFF2-40B4-BE49-F238E27FC236}">
                                <a16:creationId xmlns:a16="http://schemas.microsoft.com/office/drawing/2014/main" id="{333F637A-F709-47F4-1C95-CAFB8791E41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4" name="Rectangle 1153">
                            <a:extLst>
                              <a:ext uri="{FF2B5EF4-FFF2-40B4-BE49-F238E27FC236}">
                                <a16:creationId xmlns:a16="http://schemas.microsoft.com/office/drawing/2014/main" id="{BD608DB2-0CFC-EA86-0FCB-6FB8EC866E30}"/>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5" name="Rectangle 1154">
                            <a:extLst>
                              <a:ext uri="{FF2B5EF4-FFF2-40B4-BE49-F238E27FC236}">
                                <a16:creationId xmlns:a16="http://schemas.microsoft.com/office/drawing/2014/main" id="{4878080B-C2A5-743C-D36C-08062834DB3C}"/>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6" name="Rectangle 1155">
                            <a:extLst>
                              <a:ext uri="{FF2B5EF4-FFF2-40B4-BE49-F238E27FC236}">
                                <a16:creationId xmlns:a16="http://schemas.microsoft.com/office/drawing/2014/main" id="{23A98BBD-6D70-2F8A-2CBC-AF5D549F258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140" name="Group 1139">
                        <a:extLst>
                          <a:ext uri="{FF2B5EF4-FFF2-40B4-BE49-F238E27FC236}">
                            <a16:creationId xmlns:a16="http://schemas.microsoft.com/office/drawing/2014/main" id="{AA716F14-A7D6-AEF4-88DA-0EE89D4AFC0E}"/>
                          </a:ext>
                        </a:extLst>
                      </p:cNvPr>
                      <p:cNvGrpSpPr/>
                      <p:nvPr/>
                    </p:nvGrpSpPr>
                    <p:grpSpPr>
                      <a:xfrm>
                        <a:off x="1036320" y="2482600"/>
                        <a:ext cx="1905000" cy="244158"/>
                        <a:chOff x="1036320" y="2239962"/>
                        <a:chExt cx="2194560" cy="274638"/>
                      </a:xfrm>
                      <a:grpFill/>
                    </p:grpSpPr>
                    <p:grpSp>
                      <p:nvGrpSpPr>
                        <p:cNvPr id="1141" name="Group 1140">
                          <a:extLst>
                            <a:ext uri="{FF2B5EF4-FFF2-40B4-BE49-F238E27FC236}">
                              <a16:creationId xmlns:a16="http://schemas.microsoft.com/office/drawing/2014/main" id="{CE2DF8EC-9BA0-3693-77E0-EBE8F72579D0}"/>
                            </a:ext>
                          </a:extLst>
                        </p:cNvPr>
                        <p:cNvGrpSpPr/>
                        <p:nvPr/>
                      </p:nvGrpSpPr>
                      <p:grpSpPr>
                        <a:xfrm>
                          <a:off x="1036320" y="2240280"/>
                          <a:ext cx="1097280" cy="274320"/>
                          <a:chOff x="1036320" y="2240280"/>
                          <a:chExt cx="1097280" cy="274320"/>
                        </a:xfrm>
                        <a:grpFill/>
                      </p:grpSpPr>
                      <p:sp>
                        <p:nvSpPr>
                          <p:cNvPr id="1147" name="Rectangle 1146">
                            <a:extLst>
                              <a:ext uri="{FF2B5EF4-FFF2-40B4-BE49-F238E27FC236}">
                                <a16:creationId xmlns:a16="http://schemas.microsoft.com/office/drawing/2014/main" id="{0D5FB505-DFD8-FDDD-0784-F557421B0E72}"/>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8" name="Rectangle 1147">
                            <a:extLst>
                              <a:ext uri="{FF2B5EF4-FFF2-40B4-BE49-F238E27FC236}">
                                <a16:creationId xmlns:a16="http://schemas.microsoft.com/office/drawing/2014/main" id="{66613530-80A4-EC7E-00A1-56D3A7AC942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9" name="Rectangle 1148">
                            <a:extLst>
                              <a:ext uri="{FF2B5EF4-FFF2-40B4-BE49-F238E27FC236}">
                                <a16:creationId xmlns:a16="http://schemas.microsoft.com/office/drawing/2014/main" id="{571B4A51-B78C-DC46-0573-6D5FE5498075}"/>
                              </a:ext>
                            </a:extLst>
                          </p:cNvPr>
                          <p:cNvSpPr/>
                          <p:nvPr/>
                        </p:nvSpPr>
                        <p:spPr>
                          <a:xfrm>
                            <a:off x="1588168"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0" name="Rectangle 1149">
                            <a:extLst>
                              <a:ext uri="{FF2B5EF4-FFF2-40B4-BE49-F238E27FC236}">
                                <a16:creationId xmlns:a16="http://schemas.microsoft.com/office/drawing/2014/main" id="{E5C1C997-0FDA-0CE3-C9C7-2E28A8720F78}"/>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42" name="Group 1141">
                          <a:extLst>
                            <a:ext uri="{FF2B5EF4-FFF2-40B4-BE49-F238E27FC236}">
                              <a16:creationId xmlns:a16="http://schemas.microsoft.com/office/drawing/2014/main" id="{7BF3E2C3-0353-105F-BAD8-51FFFEA7F6CD}"/>
                            </a:ext>
                          </a:extLst>
                        </p:cNvPr>
                        <p:cNvGrpSpPr/>
                        <p:nvPr/>
                      </p:nvGrpSpPr>
                      <p:grpSpPr>
                        <a:xfrm>
                          <a:off x="2133600" y="2239962"/>
                          <a:ext cx="1097280" cy="274320"/>
                          <a:chOff x="1036320" y="2240280"/>
                          <a:chExt cx="1097280" cy="274320"/>
                        </a:xfrm>
                        <a:grpFill/>
                      </p:grpSpPr>
                      <p:sp>
                        <p:nvSpPr>
                          <p:cNvPr id="1143" name="Rectangle 1142">
                            <a:extLst>
                              <a:ext uri="{FF2B5EF4-FFF2-40B4-BE49-F238E27FC236}">
                                <a16:creationId xmlns:a16="http://schemas.microsoft.com/office/drawing/2014/main" id="{39AF1324-53CE-306B-19D6-836C604A641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4" name="Rectangle 1143">
                            <a:extLst>
                              <a:ext uri="{FF2B5EF4-FFF2-40B4-BE49-F238E27FC236}">
                                <a16:creationId xmlns:a16="http://schemas.microsoft.com/office/drawing/2014/main" id="{55F1A13E-0A53-8769-2379-01A05FE3B693}"/>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5" name="Rectangle 1144">
                            <a:extLst>
                              <a:ext uri="{FF2B5EF4-FFF2-40B4-BE49-F238E27FC236}">
                                <a16:creationId xmlns:a16="http://schemas.microsoft.com/office/drawing/2014/main" id="{8297997D-BC01-7226-412C-E5AD40C10968}"/>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6" name="Rectangle 1145">
                            <a:extLst>
                              <a:ext uri="{FF2B5EF4-FFF2-40B4-BE49-F238E27FC236}">
                                <a16:creationId xmlns:a16="http://schemas.microsoft.com/office/drawing/2014/main" id="{4403FE4C-64A7-9232-3F77-A647ABC9581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116" name="Group 1115">
                      <a:extLst>
                        <a:ext uri="{FF2B5EF4-FFF2-40B4-BE49-F238E27FC236}">
                          <a16:creationId xmlns:a16="http://schemas.microsoft.com/office/drawing/2014/main" id="{B4E9B5BF-9B9C-8C9C-4A5F-9251F9490CB6}"/>
                        </a:ext>
                      </a:extLst>
                    </p:cNvPr>
                    <p:cNvGrpSpPr/>
                    <p:nvPr/>
                  </p:nvGrpSpPr>
                  <p:grpSpPr>
                    <a:xfrm>
                      <a:off x="1036320" y="2725432"/>
                      <a:ext cx="1905000" cy="486796"/>
                      <a:chOff x="1036320" y="2239962"/>
                      <a:chExt cx="1905000" cy="486796"/>
                    </a:xfrm>
                    <a:grpFill/>
                  </p:grpSpPr>
                  <p:grpSp>
                    <p:nvGrpSpPr>
                      <p:cNvPr id="1117" name="Group 1116">
                        <a:extLst>
                          <a:ext uri="{FF2B5EF4-FFF2-40B4-BE49-F238E27FC236}">
                            <a16:creationId xmlns:a16="http://schemas.microsoft.com/office/drawing/2014/main" id="{456E548B-76EF-963C-E76B-464A4BFE9880}"/>
                          </a:ext>
                        </a:extLst>
                      </p:cNvPr>
                      <p:cNvGrpSpPr/>
                      <p:nvPr/>
                    </p:nvGrpSpPr>
                    <p:grpSpPr>
                      <a:xfrm>
                        <a:off x="1036320" y="2239962"/>
                        <a:ext cx="1905000" cy="244158"/>
                        <a:chOff x="1036320" y="2239962"/>
                        <a:chExt cx="2194560" cy="274638"/>
                      </a:xfrm>
                      <a:grpFill/>
                    </p:grpSpPr>
                    <p:grpSp>
                      <p:nvGrpSpPr>
                        <p:cNvPr id="1129" name="Group 1128">
                          <a:extLst>
                            <a:ext uri="{FF2B5EF4-FFF2-40B4-BE49-F238E27FC236}">
                              <a16:creationId xmlns:a16="http://schemas.microsoft.com/office/drawing/2014/main" id="{3E093531-07D5-E668-9CD9-7EA8048B828D}"/>
                            </a:ext>
                          </a:extLst>
                        </p:cNvPr>
                        <p:cNvGrpSpPr/>
                        <p:nvPr/>
                      </p:nvGrpSpPr>
                      <p:grpSpPr>
                        <a:xfrm>
                          <a:off x="1036320" y="2240280"/>
                          <a:ext cx="1097280" cy="274320"/>
                          <a:chOff x="1036320" y="2240280"/>
                          <a:chExt cx="1097280" cy="274320"/>
                        </a:xfrm>
                        <a:grpFill/>
                      </p:grpSpPr>
                      <p:sp>
                        <p:nvSpPr>
                          <p:cNvPr id="1135" name="Rectangle 1134">
                            <a:extLst>
                              <a:ext uri="{FF2B5EF4-FFF2-40B4-BE49-F238E27FC236}">
                                <a16:creationId xmlns:a16="http://schemas.microsoft.com/office/drawing/2014/main" id="{0A3EED4F-37EA-0CA8-AD30-9DA5DFCF254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6" name="Rectangle 1135">
                            <a:extLst>
                              <a:ext uri="{FF2B5EF4-FFF2-40B4-BE49-F238E27FC236}">
                                <a16:creationId xmlns:a16="http://schemas.microsoft.com/office/drawing/2014/main" id="{6628B8A2-4252-E247-7591-026CD8FDE59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7" name="Rectangle 1136">
                            <a:extLst>
                              <a:ext uri="{FF2B5EF4-FFF2-40B4-BE49-F238E27FC236}">
                                <a16:creationId xmlns:a16="http://schemas.microsoft.com/office/drawing/2014/main" id="{FB569B8C-B70F-00F5-8764-144EC12C44B5}"/>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8" name="Rectangle 1137">
                            <a:extLst>
                              <a:ext uri="{FF2B5EF4-FFF2-40B4-BE49-F238E27FC236}">
                                <a16:creationId xmlns:a16="http://schemas.microsoft.com/office/drawing/2014/main" id="{03509B8F-1953-BDD1-621B-ECE6B1CDE130}"/>
                              </a:ext>
                            </a:extLst>
                          </p:cNvPr>
                          <p:cNvSpPr/>
                          <p:nvPr/>
                        </p:nvSpPr>
                        <p:spPr>
                          <a:xfrm>
                            <a:off x="185928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30" name="Group 1129">
                          <a:extLst>
                            <a:ext uri="{FF2B5EF4-FFF2-40B4-BE49-F238E27FC236}">
                              <a16:creationId xmlns:a16="http://schemas.microsoft.com/office/drawing/2014/main" id="{CE524E4B-91A4-823E-C583-3C42C3CC702A}"/>
                            </a:ext>
                          </a:extLst>
                        </p:cNvPr>
                        <p:cNvGrpSpPr/>
                        <p:nvPr/>
                      </p:nvGrpSpPr>
                      <p:grpSpPr>
                        <a:xfrm>
                          <a:off x="2133600" y="2239962"/>
                          <a:ext cx="1097280" cy="274320"/>
                          <a:chOff x="1036320" y="2240280"/>
                          <a:chExt cx="1097280" cy="274320"/>
                        </a:xfrm>
                        <a:grpFill/>
                      </p:grpSpPr>
                      <p:sp>
                        <p:nvSpPr>
                          <p:cNvPr id="1131" name="Rectangle 1130">
                            <a:extLst>
                              <a:ext uri="{FF2B5EF4-FFF2-40B4-BE49-F238E27FC236}">
                                <a16:creationId xmlns:a16="http://schemas.microsoft.com/office/drawing/2014/main" id="{04E8ED9E-6615-E415-A43A-0B894B64CAF3}"/>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2" name="Rectangle 1131">
                            <a:extLst>
                              <a:ext uri="{FF2B5EF4-FFF2-40B4-BE49-F238E27FC236}">
                                <a16:creationId xmlns:a16="http://schemas.microsoft.com/office/drawing/2014/main" id="{BA7EFEFC-A52F-ADE1-1513-EC944736982F}"/>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3" name="Rectangle 1132">
                            <a:extLst>
                              <a:ext uri="{FF2B5EF4-FFF2-40B4-BE49-F238E27FC236}">
                                <a16:creationId xmlns:a16="http://schemas.microsoft.com/office/drawing/2014/main" id="{4D57684E-DDBC-69C3-FCC8-2F773692822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4" name="Rectangle 1133">
                            <a:extLst>
                              <a:ext uri="{FF2B5EF4-FFF2-40B4-BE49-F238E27FC236}">
                                <a16:creationId xmlns:a16="http://schemas.microsoft.com/office/drawing/2014/main" id="{02CDFA5A-8DE1-116A-7290-062460683B2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118" name="Group 1117">
                        <a:extLst>
                          <a:ext uri="{FF2B5EF4-FFF2-40B4-BE49-F238E27FC236}">
                            <a16:creationId xmlns:a16="http://schemas.microsoft.com/office/drawing/2014/main" id="{4B598ADE-75EF-4730-7D45-0D39EFF57028}"/>
                          </a:ext>
                        </a:extLst>
                      </p:cNvPr>
                      <p:cNvGrpSpPr/>
                      <p:nvPr/>
                    </p:nvGrpSpPr>
                    <p:grpSpPr>
                      <a:xfrm>
                        <a:off x="1036320" y="2482600"/>
                        <a:ext cx="1905000" cy="244158"/>
                        <a:chOff x="1036320" y="2239962"/>
                        <a:chExt cx="2194560" cy="274638"/>
                      </a:xfrm>
                      <a:grpFill/>
                    </p:grpSpPr>
                    <p:grpSp>
                      <p:nvGrpSpPr>
                        <p:cNvPr id="1119" name="Group 1118">
                          <a:extLst>
                            <a:ext uri="{FF2B5EF4-FFF2-40B4-BE49-F238E27FC236}">
                              <a16:creationId xmlns:a16="http://schemas.microsoft.com/office/drawing/2014/main" id="{9E3CBB75-1186-DB30-8591-DBFC7D074016}"/>
                            </a:ext>
                          </a:extLst>
                        </p:cNvPr>
                        <p:cNvGrpSpPr/>
                        <p:nvPr/>
                      </p:nvGrpSpPr>
                      <p:grpSpPr>
                        <a:xfrm>
                          <a:off x="1036320" y="2240280"/>
                          <a:ext cx="1097280" cy="274320"/>
                          <a:chOff x="1036320" y="2240280"/>
                          <a:chExt cx="1097280" cy="274320"/>
                        </a:xfrm>
                        <a:grpFill/>
                      </p:grpSpPr>
                      <p:sp>
                        <p:nvSpPr>
                          <p:cNvPr id="1125" name="Rectangle 1124">
                            <a:extLst>
                              <a:ext uri="{FF2B5EF4-FFF2-40B4-BE49-F238E27FC236}">
                                <a16:creationId xmlns:a16="http://schemas.microsoft.com/office/drawing/2014/main" id="{56C795D9-4429-2870-4A7F-E12EAEF91A7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6" name="Rectangle 1125">
                            <a:extLst>
                              <a:ext uri="{FF2B5EF4-FFF2-40B4-BE49-F238E27FC236}">
                                <a16:creationId xmlns:a16="http://schemas.microsoft.com/office/drawing/2014/main" id="{A3A39F0F-DADE-A6DB-E8C4-3EE6B94312AE}"/>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7" name="Rectangle 1126">
                            <a:extLst>
                              <a:ext uri="{FF2B5EF4-FFF2-40B4-BE49-F238E27FC236}">
                                <a16:creationId xmlns:a16="http://schemas.microsoft.com/office/drawing/2014/main" id="{6F16A24D-9042-226C-A61B-92212BB8CDF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8" name="Rectangle 1127">
                            <a:extLst>
                              <a:ext uri="{FF2B5EF4-FFF2-40B4-BE49-F238E27FC236}">
                                <a16:creationId xmlns:a16="http://schemas.microsoft.com/office/drawing/2014/main" id="{310327D7-EC17-05B2-6AF4-C526DE42DADD}"/>
                              </a:ext>
                            </a:extLst>
                          </p:cNvPr>
                          <p:cNvSpPr/>
                          <p:nvPr/>
                        </p:nvSpPr>
                        <p:spPr>
                          <a:xfrm>
                            <a:off x="1859280" y="2240280"/>
                            <a:ext cx="274320" cy="274320"/>
                          </a:xfrm>
                          <a:prstGeom prst="rect">
                            <a:avLst/>
                          </a:prstGeom>
                          <a:solidFill>
                            <a:schemeClr val="accent4"/>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20" name="Group 1119">
                          <a:extLst>
                            <a:ext uri="{FF2B5EF4-FFF2-40B4-BE49-F238E27FC236}">
                              <a16:creationId xmlns:a16="http://schemas.microsoft.com/office/drawing/2014/main" id="{214DE498-A994-DB55-C872-043C26F1E33A}"/>
                            </a:ext>
                          </a:extLst>
                        </p:cNvPr>
                        <p:cNvGrpSpPr/>
                        <p:nvPr/>
                      </p:nvGrpSpPr>
                      <p:grpSpPr>
                        <a:xfrm>
                          <a:off x="2133600" y="2239962"/>
                          <a:ext cx="1097280" cy="274320"/>
                          <a:chOff x="1036320" y="2240280"/>
                          <a:chExt cx="1097280" cy="274320"/>
                        </a:xfrm>
                        <a:grpFill/>
                      </p:grpSpPr>
                      <p:sp>
                        <p:nvSpPr>
                          <p:cNvPr id="1121" name="Rectangle 1120">
                            <a:extLst>
                              <a:ext uri="{FF2B5EF4-FFF2-40B4-BE49-F238E27FC236}">
                                <a16:creationId xmlns:a16="http://schemas.microsoft.com/office/drawing/2014/main" id="{7AC5D845-8643-A8E4-BFFA-A0F037430801}"/>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2" name="Rectangle 1121">
                            <a:extLst>
                              <a:ext uri="{FF2B5EF4-FFF2-40B4-BE49-F238E27FC236}">
                                <a16:creationId xmlns:a16="http://schemas.microsoft.com/office/drawing/2014/main" id="{39EAB9EF-14C3-9AF5-030E-615D5975154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3" name="Rectangle 1122">
                            <a:extLst>
                              <a:ext uri="{FF2B5EF4-FFF2-40B4-BE49-F238E27FC236}">
                                <a16:creationId xmlns:a16="http://schemas.microsoft.com/office/drawing/2014/main" id="{63AE05FB-C7E0-1438-D6D5-560BCB81E38C}"/>
                              </a:ext>
                            </a:extLst>
                          </p:cNvPr>
                          <p:cNvSpPr/>
                          <p:nvPr/>
                        </p:nvSpPr>
                        <p:spPr>
                          <a:xfrm>
                            <a:off x="1588168"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4" name="Rectangle 1123">
                            <a:extLst>
                              <a:ext uri="{FF2B5EF4-FFF2-40B4-BE49-F238E27FC236}">
                                <a16:creationId xmlns:a16="http://schemas.microsoft.com/office/drawing/2014/main" id="{A3A33024-2035-16B3-31C9-E874316E913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1068" name="Group 1067">
                    <a:extLst>
                      <a:ext uri="{FF2B5EF4-FFF2-40B4-BE49-F238E27FC236}">
                        <a16:creationId xmlns:a16="http://schemas.microsoft.com/office/drawing/2014/main" id="{4C09FB27-440D-7C0D-7299-26E33965CDFF}"/>
                      </a:ext>
                    </a:extLst>
                  </p:cNvPr>
                  <p:cNvGrpSpPr/>
                  <p:nvPr/>
                </p:nvGrpSpPr>
                <p:grpSpPr>
                  <a:xfrm>
                    <a:off x="1036320" y="3216224"/>
                    <a:ext cx="1905000" cy="972266"/>
                    <a:chOff x="1036320" y="2239962"/>
                    <a:chExt cx="1905000" cy="972266"/>
                  </a:xfrm>
                  <a:grpFill/>
                </p:grpSpPr>
                <p:grpSp>
                  <p:nvGrpSpPr>
                    <p:cNvPr id="1069" name="Group 1068">
                      <a:extLst>
                        <a:ext uri="{FF2B5EF4-FFF2-40B4-BE49-F238E27FC236}">
                          <a16:creationId xmlns:a16="http://schemas.microsoft.com/office/drawing/2014/main" id="{3AF334F5-AC7D-C00F-C3FD-504C27B5E6B8}"/>
                        </a:ext>
                      </a:extLst>
                    </p:cNvPr>
                    <p:cNvGrpSpPr/>
                    <p:nvPr/>
                  </p:nvGrpSpPr>
                  <p:grpSpPr>
                    <a:xfrm>
                      <a:off x="1036320" y="2239962"/>
                      <a:ext cx="1905000" cy="486796"/>
                      <a:chOff x="1036320" y="2239962"/>
                      <a:chExt cx="1905000" cy="486796"/>
                    </a:xfrm>
                    <a:grpFill/>
                  </p:grpSpPr>
                  <p:grpSp>
                    <p:nvGrpSpPr>
                      <p:cNvPr id="1093" name="Group 1092">
                        <a:extLst>
                          <a:ext uri="{FF2B5EF4-FFF2-40B4-BE49-F238E27FC236}">
                            <a16:creationId xmlns:a16="http://schemas.microsoft.com/office/drawing/2014/main" id="{9AA39FF9-E611-8D2D-5087-455D5B493951}"/>
                          </a:ext>
                        </a:extLst>
                      </p:cNvPr>
                      <p:cNvGrpSpPr/>
                      <p:nvPr/>
                    </p:nvGrpSpPr>
                    <p:grpSpPr>
                      <a:xfrm>
                        <a:off x="1036320" y="2239962"/>
                        <a:ext cx="1905000" cy="244158"/>
                        <a:chOff x="1036320" y="2239962"/>
                        <a:chExt cx="2194560" cy="274638"/>
                      </a:xfrm>
                      <a:grpFill/>
                    </p:grpSpPr>
                    <p:grpSp>
                      <p:nvGrpSpPr>
                        <p:cNvPr id="1105" name="Group 1104">
                          <a:extLst>
                            <a:ext uri="{FF2B5EF4-FFF2-40B4-BE49-F238E27FC236}">
                              <a16:creationId xmlns:a16="http://schemas.microsoft.com/office/drawing/2014/main" id="{737DD0AC-B55C-64ED-146C-4218A259A2A8}"/>
                            </a:ext>
                          </a:extLst>
                        </p:cNvPr>
                        <p:cNvGrpSpPr/>
                        <p:nvPr/>
                      </p:nvGrpSpPr>
                      <p:grpSpPr>
                        <a:xfrm>
                          <a:off x="1036320" y="2240280"/>
                          <a:ext cx="1097280" cy="274320"/>
                          <a:chOff x="1036320" y="2240280"/>
                          <a:chExt cx="1097280" cy="274320"/>
                        </a:xfrm>
                        <a:grpFill/>
                      </p:grpSpPr>
                      <p:sp>
                        <p:nvSpPr>
                          <p:cNvPr id="1111" name="Rectangle 1110">
                            <a:extLst>
                              <a:ext uri="{FF2B5EF4-FFF2-40B4-BE49-F238E27FC236}">
                                <a16:creationId xmlns:a16="http://schemas.microsoft.com/office/drawing/2014/main" id="{4A28A189-7B0D-5A36-1FCC-D0161F66F533}"/>
                              </a:ext>
                            </a:extLst>
                          </p:cNvPr>
                          <p:cNvSpPr/>
                          <p:nvPr/>
                        </p:nvSpPr>
                        <p:spPr>
                          <a:xfrm>
                            <a:off x="1036320"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12" name="Rectangle 1111">
                            <a:extLst>
                              <a:ext uri="{FF2B5EF4-FFF2-40B4-BE49-F238E27FC236}">
                                <a16:creationId xmlns:a16="http://schemas.microsoft.com/office/drawing/2014/main" id="{7F5CA9C9-C1D0-95B3-854E-57B0C9224B60}"/>
                              </a:ext>
                            </a:extLst>
                          </p:cNvPr>
                          <p:cNvSpPr/>
                          <p:nvPr/>
                        </p:nvSpPr>
                        <p:spPr>
                          <a:xfrm>
                            <a:off x="1310640"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13" name="Rectangle 1112">
                            <a:extLst>
                              <a:ext uri="{FF2B5EF4-FFF2-40B4-BE49-F238E27FC236}">
                                <a16:creationId xmlns:a16="http://schemas.microsoft.com/office/drawing/2014/main" id="{F80E46A3-6EDC-9779-6669-636667A34E0B}"/>
                              </a:ext>
                            </a:extLst>
                          </p:cNvPr>
                          <p:cNvSpPr/>
                          <p:nvPr/>
                        </p:nvSpPr>
                        <p:spPr>
                          <a:xfrm>
                            <a:off x="1588168"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14" name="Rectangle 1113">
                            <a:extLst>
                              <a:ext uri="{FF2B5EF4-FFF2-40B4-BE49-F238E27FC236}">
                                <a16:creationId xmlns:a16="http://schemas.microsoft.com/office/drawing/2014/main" id="{483FE9AC-09D4-1C8A-01BF-17822F147DDB}"/>
                              </a:ext>
                            </a:extLst>
                          </p:cNvPr>
                          <p:cNvSpPr/>
                          <p:nvPr/>
                        </p:nvSpPr>
                        <p:spPr>
                          <a:xfrm>
                            <a:off x="1859280" y="2240280"/>
                            <a:ext cx="274320" cy="274320"/>
                          </a:xfrm>
                          <a:prstGeom prst="rect">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06" name="Group 1105">
                          <a:extLst>
                            <a:ext uri="{FF2B5EF4-FFF2-40B4-BE49-F238E27FC236}">
                              <a16:creationId xmlns:a16="http://schemas.microsoft.com/office/drawing/2014/main" id="{00F59227-BAEA-905A-BD6F-83EF6B6B9A3B}"/>
                            </a:ext>
                          </a:extLst>
                        </p:cNvPr>
                        <p:cNvGrpSpPr/>
                        <p:nvPr/>
                      </p:nvGrpSpPr>
                      <p:grpSpPr>
                        <a:xfrm>
                          <a:off x="2133600" y="2239962"/>
                          <a:ext cx="1097280" cy="274320"/>
                          <a:chOff x="1036320" y="2240280"/>
                          <a:chExt cx="1097280" cy="274320"/>
                        </a:xfrm>
                        <a:grpFill/>
                      </p:grpSpPr>
                      <p:sp>
                        <p:nvSpPr>
                          <p:cNvPr id="1107" name="Rectangle 1106">
                            <a:extLst>
                              <a:ext uri="{FF2B5EF4-FFF2-40B4-BE49-F238E27FC236}">
                                <a16:creationId xmlns:a16="http://schemas.microsoft.com/office/drawing/2014/main" id="{62A6BA89-50D3-CD18-79C6-C0F506074289}"/>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8" name="Rectangle 1107">
                            <a:extLst>
                              <a:ext uri="{FF2B5EF4-FFF2-40B4-BE49-F238E27FC236}">
                                <a16:creationId xmlns:a16="http://schemas.microsoft.com/office/drawing/2014/main" id="{817D6745-F903-69E1-3CF8-040DE272D27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9" name="Rectangle 1108">
                            <a:extLst>
                              <a:ext uri="{FF2B5EF4-FFF2-40B4-BE49-F238E27FC236}">
                                <a16:creationId xmlns:a16="http://schemas.microsoft.com/office/drawing/2014/main" id="{B7E954CC-8450-A654-DA8A-7259ED16493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10" name="Rectangle 1109">
                            <a:extLst>
                              <a:ext uri="{FF2B5EF4-FFF2-40B4-BE49-F238E27FC236}">
                                <a16:creationId xmlns:a16="http://schemas.microsoft.com/office/drawing/2014/main" id="{B58A165E-904E-D18B-207E-C48A90BE7398}"/>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94" name="Group 1093">
                        <a:extLst>
                          <a:ext uri="{FF2B5EF4-FFF2-40B4-BE49-F238E27FC236}">
                            <a16:creationId xmlns:a16="http://schemas.microsoft.com/office/drawing/2014/main" id="{320BEF9F-FC7E-68A2-5B70-5453EC993D09}"/>
                          </a:ext>
                        </a:extLst>
                      </p:cNvPr>
                      <p:cNvGrpSpPr/>
                      <p:nvPr/>
                    </p:nvGrpSpPr>
                    <p:grpSpPr>
                      <a:xfrm>
                        <a:off x="1036320" y="2482600"/>
                        <a:ext cx="1905000" cy="244158"/>
                        <a:chOff x="1036320" y="2239962"/>
                        <a:chExt cx="2194560" cy="274638"/>
                      </a:xfrm>
                      <a:grpFill/>
                    </p:grpSpPr>
                    <p:grpSp>
                      <p:nvGrpSpPr>
                        <p:cNvPr id="1095" name="Group 1094">
                          <a:extLst>
                            <a:ext uri="{FF2B5EF4-FFF2-40B4-BE49-F238E27FC236}">
                              <a16:creationId xmlns:a16="http://schemas.microsoft.com/office/drawing/2014/main" id="{04889B8B-0DAA-CB9B-AD3F-58A1CBF1E7D5}"/>
                            </a:ext>
                          </a:extLst>
                        </p:cNvPr>
                        <p:cNvGrpSpPr/>
                        <p:nvPr/>
                      </p:nvGrpSpPr>
                      <p:grpSpPr>
                        <a:xfrm>
                          <a:off x="1036320" y="2240280"/>
                          <a:ext cx="1097280" cy="274320"/>
                          <a:chOff x="1036320" y="2240280"/>
                          <a:chExt cx="1097280" cy="274320"/>
                        </a:xfrm>
                        <a:grpFill/>
                      </p:grpSpPr>
                      <p:sp>
                        <p:nvSpPr>
                          <p:cNvPr id="1101" name="Rectangle 1100">
                            <a:extLst>
                              <a:ext uri="{FF2B5EF4-FFF2-40B4-BE49-F238E27FC236}">
                                <a16:creationId xmlns:a16="http://schemas.microsoft.com/office/drawing/2014/main" id="{3568131A-1501-AA3D-F459-8FC00E386DF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2" name="Rectangle 1101">
                            <a:extLst>
                              <a:ext uri="{FF2B5EF4-FFF2-40B4-BE49-F238E27FC236}">
                                <a16:creationId xmlns:a16="http://schemas.microsoft.com/office/drawing/2014/main" id="{3C23AD4D-6955-E139-77BC-BC8FB0D0A2D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3" name="Rectangle 1102">
                            <a:extLst>
                              <a:ext uri="{FF2B5EF4-FFF2-40B4-BE49-F238E27FC236}">
                                <a16:creationId xmlns:a16="http://schemas.microsoft.com/office/drawing/2014/main" id="{81C806F4-8A49-0B48-1F4C-57663C7B47EE}"/>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4" name="Rectangle 1103">
                            <a:extLst>
                              <a:ext uri="{FF2B5EF4-FFF2-40B4-BE49-F238E27FC236}">
                                <a16:creationId xmlns:a16="http://schemas.microsoft.com/office/drawing/2014/main" id="{3623A9B9-4473-FB63-D4A3-384BA1CAA01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96" name="Group 1095">
                          <a:extLst>
                            <a:ext uri="{FF2B5EF4-FFF2-40B4-BE49-F238E27FC236}">
                              <a16:creationId xmlns:a16="http://schemas.microsoft.com/office/drawing/2014/main" id="{E48C2889-3015-496D-FE8B-D49D5F493EAC}"/>
                            </a:ext>
                          </a:extLst>
                        </p:cNvPr>
                        <p:cNvGrpSpPr/>
                        <p:nvPr/>
                      </p:nvGrpSpPr>
                      <p:grpSpPr>
                        <a:xfrm>
                          <a:off x="2133600" y="2239962"/>
                          <a:ext cx="1097280" cy="274320"/>
                          <a:chOff x="1036320" y="2240280"/>
                          <a:chExt cx="1097280" cy="274320"/>
                        </a:xfrm>
                        <a:grpFill/>
                      </p:grpSpPr>
                      <p:sp>
                        <p:nvSpPr>
                          <p:cNvPr id="1097" name="Rectangle 1096">
                            <a:extLst>
                              <a:ext uri="{FF2B5EF4-FFF2-40B4-BE49-F238E27FC236}">
                                <a16:creationId xmlns:a16="http://schemas.microsoft.com/office/drawing/2014/main" id="{69C81BE1-5F10-BDF0-4A28-3512E886B05C}"/>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98" name="Rectangle 1097">
                            <a:extLst>
                              <a:ext uri="{FF2B5EF4-FFF2-40B4-BE49-F238E27FC236}">
                                <a16:creationId xmlns:a16="http://schemas.microsoft.com/office/drawing/2014/main" id="{0C89984B-83C7-3D53-39A0-1C531106404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99" name="Rectangle 1098">
                            <a:extLst>
                              <a:ext uri="{FF2B5EF4-FFF2-40B4-BE49-F238E27FC236}">
                                <a16:creationId xmlns:a16="http://schemas.microsoft.com/office/drawing/2014/main" id="{7A2CF756-E899-B582-3BBE-1A4C34614C0D}"/>
                              </a:ext>
                            </a:extLst>
                          </p:cNvPr>
                          <p:cNvSpPr/>
                          <p:nvPr/>
                        </p:nvSpPr>
                        <p:spPr>
                          <a:xfrm>
                            <a:off x="1588168"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0" name="Rectangle 1099">
                            <a:extLst>
                              <a:ext uri="{FF2B5EF4-FFF2-40B4-BE49-F238E27FC236}">
                                <a16:creationId xmlns:a16="http://schemas.microsoft.com/office/drawing/2014/main" id="{1E63DECF-BBF3-4E1E-9C3E-AFC7616932F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070" name="Group 1069">
                      <a:extLst>
                        <a:ext uri="{FF2B5EF4-FFF2-40B4-BE49-F238E27FC236}">
                          <a16:creationId xmlns:a16="http://schemas.microsoft.com/office/drawing/2014/main" id="{F5B9D569-3C6F-C94A-785D-10F764AD99FA}"/>
                        </a:ext>
                      </a:extLst>
                    </p:cNvPr>
                    <p:cNvGrpSpPr/>
                    <p:nvPr/>
                  </p:nvGrpSpPr>
                  <p:grpSpPr>
                    <a:xfrm>
                      <a:off x="1036320" y="2725432"/>
                      <a:ext cx="1905000" cy="486796"/>
                      <a:chOff x="1036320" y="2239962"/>
                      <a:chExt cx="1905000" cy="486796"/>
                    </a:xfrm>
                    <a:grpFill/>
                  </p:grpSpPr>
                  <p:grpSp>
                    <p:nvGrpSpPr>
                      <p:cNvPr id="1071" name="Group 1070">
                        <a:extLst>
                          <a:ext uri="{FF2B5EF4-FFF2-40B4-BE49-F238E27FC236}">
                            <a16:creationId xmlns:a16="http://schemas.microsoft.com/office/drawing/2014/main" id="{7A3E7C94-2E1A-9752-34DA-3D926C65EC0E}"/>
                          </a:ext>
                        </a:extLst>
                      </p:cNvPr>
                      <p:cNvGrpSpPr/>
                      <p:nvPr/>
                    </p:nvGrpSpPr>
                    <p:grpSpPr>
                      <a:xfrm>
                        <a:off x="1036320" y="2239962"/>
                        <a:ext cx="1905000" cy="244158"/>
                        <a:chOff x="1036320" y="2239962"/>
                        <a:chExt cx="2194560" cy="274638"/>
                      </a:xfrm>
                      <a:grpFill/>
                    </p:grpSpPr>
                    <p:grpSp>
                      <p:nvGrpSpPr>
                        <p:cNvPr id="1083" name="Group 1082">
                          <a:extLst>
                            <a:ext uri="{FF2B5EF4-FFF2-40B4-BE49-F238E27FC236}">
                              <a16:creationId xmlns:a16="http://schemas.microsoft.com/office/drawing/2014/main" id="{B7579EDF-4E96-C174-9AEF-9C81B720065A}"/>
                            </a:ext>
                          </a:extLst>
                        </p:cNvPr>
                        <p:cNvGrpSpPr/>
                        <p:nvPr/>
                      </p:nvGrpSpPr>
                      <p:grpSpPr>
                        <a:xfrm>
                          <a:off x="1036320" y="2240280"/>
                          <a:ext cx="1097280" cy="274320"/>
                          <a:chOff x="1036320" y="2240280"/>
                          <a:chExt cx="1097280" cy="274320"/>
                        </a:xfrm>
                        <a:grpFill/>
                      </p:grpSpPr>
                      <p:sp>
                        <p:nvSpPr>
                          <p:cNvPr id="1089" name="Rectangle 1088">
                            <a:extLst>
                              <a:ext uri="{FF2B5EF4-FFF2-40B4-BE49-F238E27FC236}">
                                <a16:creationId xmlns:a16="http://schemas.microsoft.com/office/drawing/2014/main" id="{05FBAE38-E425-E187-77A8-78D7FC10134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90" name="Rectangle 1089">
                            <a:extLst>
                              <a:ext uri="{FF2B5EF4-FFF2-40B4-BE49-F238E27FC236}">
                                <a16:creationId xmlns:a16="http://schemas.microsoft.com/office/drawing/2014/main" id="{84DADDD8-3F15-DB37-3915-D8D47DB0F41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91" name="Rectangle 1090">
                            <a:extLst>
                              <a:ext uri="{FF2B5EF4-FFF2-40B4-BE49-F238E27FC236}">
                                <a16:creationId xmlns:a16="http://schemas.microsoft.com/office/drawing/2014/main" id="{36B57DD4-C23A-13C5-9D5F-9AD64C3B6F91}"/>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92" name="Rectangle 1091">
                            <a:extLst>
                              <a:ext uri="{FF2B5EF4-FFF2-40B4-BE49-F238E27FC236}">
                                <a16:creationId xmlns:a16="http://schemas.microsoft.com/office/drawing/2014/main" id="{3B7B6E79-7F2E-B677-CB56-095B7012741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84" name="Group 1083">
                          <a:extLst>
                            <a:ext uri="{FF2B5EF4-FFF2-40B4-BE49-F238E27FC236}">
                              <a16:creationId xmlns:a16="http://schemas.microsoft.com/office/drawing/2014/main" id="{1BDFAA58-79DF-4076-15D9-BC39C0715A19}"/>
                            </a:ext>
                          </a:extLst>
                        </p:cNvPr>
                        <p:cNvGrpSpPr/>
                        <p:nvPr/>
                      </p:nvGrpSpPr>
                      <p:grpSpPr>
                        <a:xfrm>
                          <a:off x="2133600" y="2239962"/>
                          <a:ext cx="1097280" cy="274320"/>
                          <a:chOff x="1036320" y="2240280"/>
                          <a:chExt cx="1097280" cy="274320"/>
                        </a:xfrm>
                        <a:grpFill/>
                      </p:grpSpPr>
                      <p:sp>
                        <p:nvSpPr>
                          <p:cNvPr id="1085" name="Rectangle 1084">
                            <a:extLst>
                              <a:ext uri="{FF2B5EF4-FFF2-40B4-BE49-F238E27FC236}">
                                <a16:creationId xmlns:a16="http://schemas.microsoft.com/office/drawing/2014/main" id="{23201C1E-E0B2-1DF9-C274-F71E57EF69AF}"/>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6" name="Rectangle 1085">
                            <a:extLst>
                              <a:ext uri="{FF2B5EF4-FFF2-40B4-BE49-F238E27FC236}">
                                <a16:creationId xmlns:a16="http://schemas.microsoft.com/office/drawing/2014/main" id="{6E2C9C1D-149E-CC57-E459-34342D52EC4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7" name="Rectangle 1086">
                            <a:extLst>
                              <a:ext uri="{FF2B5EF4-FFF2-40B4-BE49-F238E27FC236}">
                                <a16:creationId xmlns:a16="http://schemas.microsoft.com/office/drawing/2014/main" id="{78404CC7-C7A7-E312-3E75-0846DED9CBE8}"/>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8" name="Rectangle 1087">
                            <a:extLst>
                              <a:ext uri="{FF2B5EF4-FFF2-40B4-BE49-F238E27FC236}">
                                <a16:creationId xmlns:a16="http://schemas.microsoft.com/office/drawing/2014/main" id="{3DB11E89-F6FB-E023-0E2A-140AF408732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72" name="Group 1071">
                        <a:extLst>
                          <a:ext uri="{FF2B5EF4-FFF2-40B4-BE49-F238E27FC236}">
                            <a16:creationId xmlns:a16="http://schemas.microsoft.com/office/drawing/2014/main" id="{BF31AC60-A013-8B10-F7AE-B65C81C5C603}"/>
                          </a:ext>
                        </a:extLst>
                      </p:cNvPr>
                      <p:cNvGrpSpPr/>
                      <p:nvPr/>
                    </p:nvGrpSpPr>
                    <p:grpSpPr>
                      <a:xfrm>
                        <a:off x="1036320" y="2482600"/>
                        <a:ext cx="1905000" cy="244158"/>
                        <a:chOff x="1036320" y="2239962"/>
                        <a:chExt cx="2194560" cy="274638"/>
                      </a:xfrm>
                      <a:grpFill/>
                    </p:grpSpPr>
                    <p:grpSp>
                      <p:nvGrpSpPr>
                        <p:cNvPr id="1073" name="Group 1072">
                          <a:extLst>
                            <a:ext uri="{FF2B5EF4-FFF2-40B4-BE49-F238E27FC236}">
                              <a16:creationId xmlns:a16="http://schemas.microsoft.com/office/drawing/2014/main" id="{2025E528-268B-A835-5E7E-0ECA7BBD922C}"/>
                            </a:ext>
                          </a:extLst>
                        </p:cNvPr>
                        <p:cNvGrpSpPr/>
                        <p:nvPr/>
                      </p:nvGrpSpPr>
                      <p:grpSpPr>
                        <a:xfrm>
                          <a:off x="1036320" y="2240280"/>
                          <a:ext cx="1097280" cy="274320"/>
                          <a:chOff x="1036320" y="2240280"/>
                          <a:chExt cx="1097280" cy="274320"/>
                        </a:xfrm>
                        <a:grpFill/>
                      </p:grpSpPr>
                      <p:sp>
                        <p:nvSpPr>
                          <p:cNvPr id="1079" name="Rectangle 1078">
                            <a:extLst>
                              <a:ext uri="{FF2B5EF4-FFF2-40B4-BE49-F238E27FC236}">
                                <a16:creationId xmlns:a16="http://schemas.microsoft.com/office/drawing/2014/main" id="{ADF2D4AB-3F75-E156-7DF4-E03D123F2C4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0" name="Rectangle 1079">
                            <a:extLst>
                              <a:ext uri="{FF2B5EF4-FFF2-40B4-BE49-F238E27FC236}">
                                <a16:creationId xmlns:a16="http://schemas.microsoft.com/office/drawing/2014/main" id="{8544CA2E-FE17-5431-4289-AC8AC003738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1" name="Rectangle 1080">
                            <a:extLst>
                              <a:ext uri="{FF2B5EF4-FFF2-40B4-BE49-F238E27FC236}">
                                <a16:creationId xmlns:a16="http://schemas.microsoft.com/office/drawing/2014/main" id="{2B22DC8B-81AF-1F2D-EAD9-6C7C264E58F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2" name="Rectangle 1081">
                            <a:extLst>
                              <a:ext uri="{FF2B5EF4-FFF2-40B4-BE49-F238E27FC236}">
                                <a16:creationId xmlns:a16="http://schemas.microsoft.com/office/drawing/2014/main" id="{FAFF0C00-B3C2-FF22-DC71-792AC4786F28}"/>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74" name="Group 1073">
                          <a:extLst>
                            <a:ext uri="{FF2B5EF4-FFF2-40B4-BE49-F238E27FC236}">
                              <a16:creationId xmlns:a16="http://schemas.microsoft.com/office/drawing/2014/main" id="{FD22B8AB-EE1A-C46F-475B-471E6E4F8965}"/>
                            </a:ext>
                          </a:extLst>
                        </p:cNvPr>
                        <p:cNvGrpSpPr/>
                        <p:nvPr/>
                      </p:nvGrpSpPr>
                      <p:grpSpPr>
                        <a:xfrm>
                          <a:off x="2133600" y="2239962"/>
                          <a:ext cx="1097280" cy="274320"/>
                          <a:chOff x="1036320" y="2240280"/>
                          <a:chExt cx="1097280" cy="274320"/>
                        </a:xfrm>
                        <a:grpFill/>
                      </p:grpSpPr>
                      <p:sp>
                        <p:nvSpPr>
                          <p:cNvPr id="1075" name="Rectangle 1074">
                            <a:extLst>
                              <a:ext uri="{FF2B5EF4-FFF2-40B4-BE49-F238E27FC236}">
                                <a16:creationId xmlns:a16="http://schemas.microsoft.com/office/drawing/2014/main" id="{41EBE1FF-FFAE-754E-17EE-41F01D13199E}"/>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76" name="Rectangle 1075">
                            <a:extLst>
                              <a:ext uri="{FF2B5EF4-FFF2-40B4-BE49-F238E27FC236}">
                                <a16:creationId xmlns:a16="http://schemas.microsoft.com/office/drawing/2014/main" id="{4EC0CD18-966F-358A-AF80-32FC9D60842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77" name="Rectangle 1076">
                            <a:extLst>
                              <a:ext uri="{FF2B5EF4-FFF2-40B4-BE49-F238E27FC236}">
                                <a16:creationId xmlns:a16="http://schemas.microsoft.com/office/drawing/2014/main" id="{89A4381A-A4AB-1B48-E7B9-8FB7BD51CFE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78" name="Rectangle 1077">
                            <a:extLst>
                              <a:ext uri="{FF2B5EF4-FFF2-40B4-BE49-F238E27FC236}">
                                <a16:creationId xmlns:a16="http://schemas.microsoft.com/office/drawing/2014/main" id="{A2A43600-C068-6894-7A55-CCFF8B42B58F}"/>
                              </a:ext>
                            </a:extLst>
                          </p:cNvPr>
                          <p:cNvSpPr/>
                          <p:nvPr/>
                        </p:nvSpPr>
                        <p:spPr>
                          <a:xfrm>
                            <a:off x="185928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1065" name="Straight Connector 1064">
                  <a:extLst>
                    <a:ext uri="{FF2B5EF4-FFF2-40B4-BE49-F238E27FC236}">
                      <a16:creationId xmlns:a16="http://schemas.microsoft.com/office/drawing/2014/main" id="{32B87A28-0A86-D28A-1894-AC47E55A3CAD}"/>
                    </a:ext>
                  </a:extLst>
                </p:cNvPr>
                <p:cNvCxnSpPr>
                  <a:cxnSpLocks/>
                </p:cNvCxnSpPr>
                <p:nvPr/>
              </p:nvCxnSpPr>
              <p:spPr>
                <a:xfrm flipV="1">
                  <a:off x="2753877" y="2342910"/>
                  <a:ext cx="0" cy="1829494"/>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4F14DD13-BDED-AA5C-76AD-1A8C9F886D8D}"/>
                    </a:ext>
                  </a:extLst>
                </p:cNvPr>
                <p:cNvCxnSpPr>
                  <a:cxnSpLocks/>
                </p:cNvCxnSpPr>
                <p:nvPr/>
              </p:nvCxnSpPr>
              <p:spPr>
                <a:xfrm>
                  <a:off x="1745877" y="3242901"/>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057" name="TextBox 1056">
              <a:extLst>
                <a:ext uri="{FF2B5EF4-FFF2-40B4-BE49-F238E27FC236}">
                  <a16:creationId xmlns:a16="http://schemas.microsoft.com/office/drawing/2014/main" id="{7622617B-AD71-50F2-CF2E-F3FE3A6CA282}"/>
                </a:ext>
              </a:extLst>
            </p:cNvPr>
            <p:cNvSpPr txBox="1"/>
            <p:nvPr/>
          </p:nvSpPr>
          <p:spPr>
            <a:xfrm>
              <a:off x="606106" y="3528849"/>
              <a:ext cx="926857" cy="369332"/>
            </a:xfrm>
            <a:prstGeom prst="rect">
              <a:avLst/>
            </a:prstGeom>
            <a:noFill/>
          </p:spPr>
          <p:txBody>
            <a:bodyPr wrap="none" rtlCol="0">
              <a:spAutoFit/>
            </a:bodyPr>
            <a:lstStyle/>
            <a:p>
              <a:pPr>
                <a:lnSpc>
                  <a:spcPct val="90000"/>
                </a:lnSpc>
              </a:pPr>
              <a:r>
                <a:rPr lang="en-GR" sz="2000" dirty="0">
                  <a:solidFill>
                    <a:schemeClr val="accent3"/>
                  </a:solidFill>
                  <a:latin typeface="Trebuchet MS" panose="020B0703020202090204" pitchFamily="34" charset="0"/>
                </a:rPr>
                <a:t>Core 3</a:t>
              </a:r>
            </a:p>
          </p:txBody>
        </p:sp>
      </p:grpSp>
      <p:sp>
        <p:nvSpPr>
          <p:cNvPr id="1161" name="TextBox 1160">
            <a:extLst>
              <a:ext uri="{FF2B5EF4-FFF2-40B4-BE49-F238E27FC236}">
                <a16:creationId xmlns:a16="http://schemas.microsoft.com/office/drawing/2014/main" id="{087E4EDA-9314-3F95-712F-05CF0AEA277D}"/>
              </a:ext>
            </a:extLst>
          </p:cNvPr>
          <p:cNvSpPr txBox="1"/>
          <p:nvPr/>
        </p:nvSpPr>
        <p:spPr>
          <a:xfrm>
            <a:off x="400106" y="1252380"/>
            <a:ext cx="2054986" cy="397032"/>
          </a:xfrm>
          <a:prstGeom prst="rect">
            <a:avLst/>
          </a:prstGeom>
          <a:noFill/>
        </p:spPr>
        <p:txBody>
          <a:bodyPr wrap="none" rtlCol="0">
            <a:spAutoFit/>
          </a:bodyPr>
          <a:lstStyle/>
          <a:p>
            <a:pPr>
              <a:lnSpc>
                <a:spcPct val="90000"/>
              </a:lnSpc>
            </a:pPr>
            <a:r>
              <a:rPr lang="en-GR" sz="2200" dirty="0">
                <a:latin typeface="Trebuchet MS" panose="020B0703020202090204" pitchFamily="34" charset="0"/>
              </a:rPr>
              <a:t>1D Partitioning</a:t>
            </a:r>
          </a:p>
        </p:txBody>
      </p:sp>
      <p:sp>
        <p:nvSpPr>
          <p:cNvPr id="1163" name="TextBox 1162">
            <a:extLst>
              <a:ext uri="{FF2B5EF4-FFF2-40B4-BE49-F238E27FC236}">
                <a16:creationId xmlns:a16="http://schemas.microsoft.com/office/drawing/2014/main" id="{D7E9391D-4DB5-7F5E-0625-67AE528F2809}"/>
              </a:ext>
            </a:extLst>
          </p:cNvPr>
          <p:cNvSpPr txBox="1"/>
          <p:nvPr/>
        </p:nvSpPr>
        <p:spPr>
          <a:xfrm>
            <a:off x="5758087" y="1256881"/>
            <a:ext cx="2054986" cy="397032"/>
          </a:xfrm>
          <a:prstGeom prst="rect">
            <a:avLst/>
          </a:prstGeom>
          <a:noFill/>
        </p:spPr>
        <p:txBody>
          <a:bodyPr wrap="none" rtlCol="0">
            <a:spAutoFit/>
          </a:bodyPr>
          <a:lstStyle/>
          <a:p>
            <a:pPr>
              <a:lnSpc>
                <a:spcPct val="90000"/>
              </a:lnSpc>
            </a:pPr>
            <a:r>
              <a:rPr lang="en-GR" sz="2200" dirty="0">
                <a:latin typeface="Trebuchet MS" panose="020B0703020202090204" pitchFamily="34" charset="0"/>
              </a:rPr>
              <a:t>2D Partitioning</a:t>
            </a:r>
          </a:p>
        </p:txBody>
      </p:sp>
      <p:grpSp>
        <p:nvGrpSpPr>
          <p:cNvPr id="1164" name="Group 1163">
            <a:extLst>
              <a:ext uri="{FF2B5EF4-FFF2-40B4-BE49-F238E27FC236}">
                <a16:creationId xmlns:a16="http://schemas.microsoft.com/office/drawing/2014/main" id="{6A087F7E-9606-1308-9A71-21AB0773BA10}"/>
              </a:ext>
            </a:extLst>
          </p:cNvPr>
          <p:cNvGrpSpPr>
            <a:grpSpLocks noChangeAspect="1"/>
          </p:cNvGrpSpPr>
          <p:nvPr/>
        </p:nvGrpSpPr>
        <p:grpSpPr>
          <a:xfrm>
            <a:off x="249977" y="4289745"/>
            <a:ext cx="3816000" cy="811083"/>
            <a:chOff x="1327429" y="3568732"/>
            <a:chExt cx="3172859" cy="674380"/>
          </a:xfrm>
        </p:grpSpPr>
        <p:grpSp>
          <p:nvGrpSpPr>
            <p:cNvPr id="1165" name="Group 1164">
              <a:extLst>
                <a:ext uri="{FF2B5EF4-FFF2-40B4-BE49-F238E27FC236}">
                  <a16:creationId xmlns:a16="http://schemas.microsoft.com/office/drawing/2014/main" id="{048B61DD-BC64-000E-9432-06F5AB584CEF}"/>
                </a:ext>
              </a:extLst>
            </p:cNvPr>
            <p:cNvGrpSpPr/>
            <p:nvPr/>
          </p:nvGrpSpPr>
          <p:grpSpPr>
            <a:xfrm>
              <a:off x="1327429" y="3582515"/>
              <a:ext cx="3172859" cy="660597"/>
              <a:chOff x="1327429" y="3582515"/>
              <a:chExt cx="3172859" cy="660597"/>
            </a:xfrm>
          </p:grpSpPr>
          <p:grpSp>
            <p:nvGrpSpPr>
              <p:cNvPr id="1167" name="Group 1166">
                <a:extLst>
                  <a:ext uri="{FF2B5EF4-FFF2-40B4-BE49-F238E27FC236}">
                    <a16:creationId xmlns:a16="http://schemas.microsoft.com/office/drawing/2014/main" id="{167BD022-E55F-D6A9-A021-9E466E4F2BA2}"/>
                  </a:ext>
                </a:extLst>
              </p:cNvPr>
              <p:cNvGrpSpPr/>
              <p:nvPr/>
            </p:nvGrpSpPr>
            <p:grpSpPr>
              <a:xfrm>
                <a:off x="1327429" y="3582515"/>
                <a:ext cx="3172859" cy="660597"/>
                <a:chOff x="1327429" y="3582515"/>
                <a:chExt cx="3172859" cy="660597"/>
              </a:xfrm>
            </p:grpSpPr>
            <p:sp>
              <p:nvSpPr>
                <p:cNvPr id="1171" name="TextBox 1170">
                  <a:extLst>
                    <a:ext uri="{FF2B5EF4-FFF2-40B4-BE49-F238E27FC236}">
                      <a16:creationId xmlns:a16="http://schemas.microsoft.com/office/drawing/2014/main" id="{4C020E07-AF5A-29A9-CF1B-63144CB565E2}"/>
                    </a:ext>
                  </a:extLst>
                </p:cNvPr>
                <p:cNvSpPr txBox="1"/>
                <p:nvPr/>
              </p:nvSpPr>
              <p:spPr>
                <a:xfrm>
                  <a:off x="3299318" y="3873780"/>
                  <a:ext cx="1200970" cy="369332"/>
                </a:xfrm>
                <a:prstGeom prst="rect">
                  <a:avLst/>
                </a:prstGeom>
                <a:noFill/>
              </p:spPr>
              <p:txBody>
                <a:bodyPr wrap="none" rtlCol="0">
                  <a:spAutoFit/>
                </a:bodyPr>
                <a:lstStyle/>
                <a:p>
                  <a:pPr>
                    <a:lnSpc>
                      <a:spcPct val="90000"/>
                    </a:lnSpc>
                  </a:pPr>
                  <a:r>
                    <a:rPr lang="en-GR" sz="2000" dirty="0">
                      <a:solidFill>
                        <a:schemeClr val="bg2">
                          <a:lumMod val="25000"/>
                        </a:schemeClr>
                      </a:solidFill>
                      <a:latin typeface="Trebuchet MS" panose="020B0703020202090204" pitchFamily="34" charset="0"/>
                    </a:rPr>
                    <a:t>Thread 2</a:t>
                  </a:r>
                </a:p>
              </p:txBody>
            </p:sp>
            <p:grpSp>
              <p:nvGrpSpPr>
                <p:cNvPr id="1172" name="Group 1171">
                  <a:extLst>
                    <a:ext uri="{FF2B5EF4-FFF2-40B4-BE49-F238E27FC236}">
                      <a16:creationId xmlns:a16="http://schemas.microsoft.com/office/drawing/2014/main" id="{E75AB504-AB71-2CA3-FEE6-C0F49C376560}"/>
                    </a:ext>
                  </a:extLst>
                </p:cNvPr>
                <p:cNvGrpSpPr/>
                <p:nvPr/>
              </p:nvGrpSpPr>
              <p:grpSpPr>
                <a:xfrm>
                  <a:off x="1327429" y="3582515"/>
                  <a:ext cx="2016000" cy="561385"/>
                  <a:chOff x="1745877" y="3431049"/>
                  <a:chExt cx="2016000" cy="561385"/>
                </a:xfrm>
              </p:grpSpPr>
              <p:grpSp>
                <p:nvGrpSpPr>
                  <p:cNvPr id="1177" name="Group 1176">
                    <a:extLst>
                      <a:ext uri="{FF2B5EF4-FFF2-40B4-BE49-F238E27FC236}">
                        <a16:creationId xmlns:a16="http://schemas.microsoft.com/office/drawing/2014/main" id="{FF075A55-F68C-F391-F1B6-86DB7323C8A7}"/>
                      </a:ext>
                    </a:extLst>
                  </p:cNvPr>
                  <p:cNvGrpSpPr/>
                  <p:nvPr/>
                </p:nvGrpSpPr>
                <p:grpSpPr>
                  <a:xfrm>
                    <a:off x="1925878" y="3432302"/>
                    <a:ext cx="1656000" cy="560132"/>
                    <a:chOff x="1036320" y="2482600"/>
                    <a:chExt cx="1905000" cy="729628"/>
                  </a:xfrm>
                  <a:solidFill>
                    <a:schemeClr val="bg1">
                      <a:lumMod val="85000"/>
                    </a:schemeClr>
                  </a:solidFill>
                </p:grpSpPr>
                <p:grpSp>
                  <p:nvGrpSpPr>
                    <p:cNvPr id="1203" name="Group 1202">
                      <a:extLst>
                        <a:ext uri="{FF2B5EF4-FFF2-40B4-BE49-F238E27FC236}">
                          <a16:creationId xmlns:a16="http://schemas.microsoft.com/office/drawing/2014/main" id="{7BB71DE9-9F83-FA0D-3FBA-1723F03B963F}"/>
                        </a:ext>
                      </a:extLst>
                    </p:cNvPr>
                    <p:cNvGrpSpPr/>
                    <p:nvPr/>
                  </p:nvGrpSpPr>
                  <p:grpSpPr>
                    <a:xfrm>
                      <a:off x="1036320" y="2482600"/>
                      <a:ext cx="1905000" cy="244158"/>
                      <a:chOff x="1036320" y="2239962"/>
                      <a:chExt cx="2194560" cy="274638"/>
                    </a:xfrm>
                    <a:grpFill/>
                  </p:grpSpPr>
                  <p:grpSp>
                    <p:nvGrpSpPr>
                      <p:cNvPr id="1204" name="Group 1203">
                        <a:extLst>
                          <a:ext uri="{FF2B5EF4-FFF2-40B4-BE49-F238E27FC236}">
                            <a16:creationId xmlns:a16="http://schemas.microsoft.com/office/drawing/2014/main" id="{4497C414-C19B-AF02-92BE-D33B45FFEF70}"/>
                          </a:ext>
                        </a:extLst>
                      </p:cNvPr>
                      <p:cNvGrpSpPr/>
                      <p:nvPr/>
                    </p:nvGrpSpPr>
                    <p:grpSpPr>
                      <a:xfrm>
                        <a:off x="1036320" y="2240280"/>
                        <a:ext cx="1097280" cy="274320"/>
                        <a:chOff x="1036320" y="2240280"/>
                        <a:chExt cx="1097280" cy="274320"/>
                      </a:xfrm>
                      <a:grpFill/>
                    </p:grpSpPr>
                    <p:sp>
                      <p:nvSpPr>
                        <p:cNvPr id="1210" name="Rectangle 1209">
                          <a:extLst>
                            <a:ext uri="{FF2B5EF4-FFF2-40B4-BE49-F238E27FC236}">
                              <a16:creationId xmlns:a16="http://schemas.microsoft.com/office/drawing/2014/main" id="{A8509320-761D-BE35-9C47-F2E2F18D4EC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11" name="Rectangle 1210">
                          <a:extLst>
                            <a:ext uri="{FF2B5EF4-FFF2-40B4-BE49-F238E27FC236}">
                              <a16:creationId xmlns:a16="http://schemas.microsoft.com/office/drawing/2014/main" id="{C1FBB575-A736-193E-8AF9-E87183F11CC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12" name="Rectangle 1211">
                          <a:extLst>
                            <a:ext uri="{FF2B5EF4-FFF2-40B4-BE49-F238E27FC236}">
                              <a16:creationId xmlns:a16="http://schemas.microsoft.com/office/drawing/2014/main" id="{D5E4260B-B520-765E-7876-DC3C6BB3631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13" name="Rectangle 1212">
                          <a:extLst>
                            <a:ext uri="{FF2B5EF4-FFF2-40B4-BE49-F238E27FC236}">
                              <a16:creationId xmlns:a16="http://schemas.microsoft.com/office/drawing/2014/main" id="{6D913025-E9FF-39E8-7ECD-400407DD3BB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205" name="Group 1204">
                        <a:extLst>
                          <a:ext uri="{FF2B5EF4-FFF2-40B4-BE49-F238E27FC236}">
                            <a16:creationId xmlns:a16="http://schemas.microsoft.com/office/drawing/2014/main" id="{E9D90312-1E4F-8555-DE5D-A30DF165C695}"/>
                          </a:ext>
                        </a:extLst>
                      </p:cNvPr>
                      <p:cNvGrpSpPr/>
                      <p:nvPr/>
                    </p:nvGrpSpPr>
                    <p:grpSpPr>
                      <a:xfrm>
                        <a:off x="2133600" y="2239962"/>
                        <a:ext cx="1097280" cy="274320"/>
                        <a:chOff x="1036320" y="2240280"/>
                        <a:chExt cx="1097280" cy="274320"/>
                      </a:xfrm>
                      <a:grpFill/>
                    </p:grpSpPr>
                    <p:sp>
                      <p:nvSpPr>
                        <p:cNvPr id="1206" name="Rectangle 1205">
                          <a:extLst>
                            <a:ext uri="{FF2B5EF4-FFF2-40B4-BE49-F238E27FC236}">
                              <a16:creationId xmlns:a16="http://schemas.microsoft.com/office/drawing/2014/main" id="{A524BAB1-9C9E-4BA0-D85B-01DC4D1463B9}"/>
                            </a:ext>
                          </a:extLst>
                        </p:cNvPr>
                        <p:cNvSpPr/>
                        <p:nvPr/>
                      </p:nvSpPr>
                      <p:spPr>
                        <a:xfrm>
                          <a:off x="1036320" y="2240280"/>
                          <a:ext cx="274320" cy="274320"/>
                        </a:xfrm>
                        <a:prstGeom prst="rect">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07" name="Rectangle 1206">
                          <a:extLst>
                            <a:ext uri="{FF2B5EF4-FFF2-40B4-BE49-F238E27FC236}">
                              <a16:creationId xmlns:a16="http://schemas.microsoft.com/office/drawing/2014/main" id="{91E46151-DB04-B7C4-4272-71D40DF5812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08" name="Rectangle 1207">
                          <a:extLst>
                            <a:ext uri="{FF2B5EF4-FFF2-40B4-BE49-F238E27FC236}">
                              <a16:creationId xmlns:a16="http://schemas.microsoft.com/office/drawing/2014/main" id="{86B53639-5FC5-6C02-C740-F9F601F0BED3}"/>
                            </a:ext>
                          </a:extLst>
                        </p:cNvPr>
                        <p:cNvSpPr/>
                        <p:nvPr/>
                      </p:nvSpPr>
                      <p:spPr>
                        <a:xfrm>
                          <a:off x="1588168" y="2240280"/>
                          <a:ext cx="274320" cy="274320"/>
                        </a:xfrm>
                        <a:prstGeom prst="rect">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09" name="Rectangle 1208">
                          <a:extLst>
                            <a:ext uri="{FF2B5EF4-FFF2-40B4-BE49-F238E27FC236}">
                              <a16:creationId xmlns:a16="http://schemas.microsoft.com/office/drawing/2014/main" id="{CBDB7839-2B6F-0B74-D4E3-E7B130A9810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179" name="Group 1178">
                      <a:extLst>
                        <a:ext uri="{FF2B5EF4-FFF2-40B4-BE49-F238E27FC236}">
                          <a16:creationId xmlns:a16="http://schemas.microsoft.com/office/drawing/2014/main" id="{9BCAA41A-CF48-483C-56BE-3550DD1D0DDE}"/>
                        </a:ext>
                      </a:extLst>
                    </p:cNvPr>
                    <p:cNvGrpSpPr/>
                    <p:nvPr/>
                  </p:nvGrpSpPr>
                  <p:grpSpPr>
                    <a:xfrm>
                      <a:off x="1036320" y="2725432"/>
                      <a:ext cx="1905000" cy="486796"/>
                      <a:chOff x="1036320" y="2239962"/>
                      <a:chExt cx="1905000" cy="486796"/>
                    </a:xfrm>
                    <a:grpFill/>
                  </p:grpSpPr>
                  <p:grpSp>
                    <p:nvGrpSpPr>
                      <p:cNvPr id="1180" name="Group 1179">
                        <a:extLst>
                          <a:ext uri="{FF2B5EF4-FFF2-40B4-BE49-F238E27FC236}">
                            <a16:creationId xmlns:a16="http://schemas.microsoft.com/office/drawing/2014/main" id="{52302645-DBBA-668E-2D35-4948E626538B}"/>
                          </a:ext>
                        </a:extLst>
                      </p:cNvPr>
                      <p:cNvGrpSpPr/>
                      <p:nvPr/>
                    </p:nvGrpSpPr>
                    <p:grpSpPr>
                      <a:xfrm>
                        <a:off x="1036320" y="2239962"/>
                        <a:ext cx="1905000" cy="244158"/>
                        <a:chOff x="1036320" y="2239962"/>
                        <a:chExt cx="2194560" cy="274638"/>
                      </a:xfrm>
                      <a:grpFill/>
                    </p:grpSpPr>
                    <p:grpSp>
                      <p:nvGrpSpPr>
                        <p:cNvPr id="1192" name="Group 1191">
                          <a:extLst>
                            <a:ext uri="{FF2B5EF4-FFF2-40B4-BE49-F238E27FC236}">
                              <a16:creationId xmlns:a16="http://schemas.microsoft.com/office/drawing/2014/main" id="{308DD37E-3827-736C-79CC-4A684DB1D45E}"/>
                            </a:ext>
                          </a:extLst>
                        </p:cNvPr>
                        <p:cNvGrpSpPr/>
                        <p:nvPr/>
                      </p:nvGrpSpPr>
                      <p:grpSpPr>
                        <a:xfrm>
                          <a:off x="1036320" y="2240280"/>
                          <a:ext cx="1097280" cy="274320"/>
                          <a:chOff x="1036320" y="2240280"/>
                          <a:chExt cx="1097280" cy="274320"/>
                        </a:xfrm>
                        <a:grpFill/>
                      </p:grpSpPr>
                      <p:sp>
                        <p:nvSpPr>
                          <p:cNvPr id="1198" name="Rectangle 1197">
                            <a:extLst>
                              <a:ext uri="{FF2B5EF4-FFF2-40B4-BE49-F238E27FC236}">
                                <a16:creationId xmlns:a16="http://schemas.microsoft.com/office/drawing/2014/main" id="{942CDA76-A6C7-744F-CA1D-C283EA53848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9" name="Rectangle 1198">
                            <a:extLst>
                              <a:ext uri="{FF2B5EF4-FFF2-40B4-BE49-F238E27FC236}">
                                <a16:creationId xmlns:a16="http://schemas.microsoft.com/office/drawing/2014/main" id="{22D0D383-3C58-C808-6A0A-A9ADAC8C43F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00" name="Rectangle 1199">
                            <a:extLst>
                              <a:ext uri="{FF2B5EF4-FFF2-40B4-BE49-F238E27FC236}">
                                <a16:creationId xmlns:a16="http://schemas.microsoft.com/office/drawing/2014/main" id="{FDAFB574-7353-AF41-475B-8DD6175EC20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01" name="Rectangle 1200">
                            <a:extLst>
                              <a:ext uri="{FF2B5EF4-FFF2-40B4-BE49-F238E27FC236}">
                                <a16:creationId xmlns:a16="http://schemas.microsoft.com/office/drawing/2014/main" id="{A7575105-04D8-9A12-AE31-844FF05E4A4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93" name="Group 1192">
                          <a:extLst>
                            <a:ext uri="{FF2B5EF4-FFF2-40B4-BE49-F238E27FC236}">
                              <a16:creationId xmlns:a16="http://schemas.microsoft.com/office/drawing/2014/main" id="{2BF5D24F-0701-9BF6-2A83-72827539CC20}"/>
                            </a:ext>
                          </a:extLst>
                        </p:cNvPr>
                        <p:cNvGrpSpPr/>
                        <p:nvPr/>
                      </p:nvGrpSpPr>
                      <p:grpSpPr>
                        <a:xfrm>
                          <a:off x="2133600" y="2239962"/>
                          <a:ext cx="1097280" cy="274320"/>
                          <a:chOff x="1036320" y="2240280"/>
                          <a:chExt cx="1097280" cy="274320"/>
                        </a:xfrm>
                        <a:grpFill/>
                      </p:grpSpPr>
                      <p:sp>
                        <p:nvSpPr>
                          <p:cNvPr id="1194" name="Rectangle 1193">
                            <a:extLst>
                              <a:ext uri="{FF2B5EF4-FFF2-40B4-BE49-F238E27FC236}">
                                <a16:creationId xmlns:a16="http://schemas.microsoft.com/office/drawing/2014/main" id="{1C4FFEAD-260E-EC0C-1E76-080CE4B219AF}"/>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5" name="Rectangle 1194">
                            <a:extLst>
                              <a:ext uri="{FF2B5EF4-FFF2-40B4-BE49-F238E27FC236}">
                                <a16:creationId xmlns:a16="http://schemas.microsoft.com/office/drawing/2014/main" id="{5E5CF147-9405-E20F-EEEB-9A749C2B35A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6" name="Rectangle 1195">
                            <a:extLst>
                              <a:ext uri="{FF2B5EF4-FFF2-40B4-BE49-F238E27FC236}">
                                <a16:creationId xmlns:a16="http://schemas.microsoft.com/office/drawing/2014/main" id="{3CFE1F76-51C3-A68C-01A7-0122B7F045A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7" name="Rectangle 1196">
                            <a:extLst>
                              <a:ext uri="{FF2B5EF4-FFF2-40B4-BE49-F238E27FC236}">
                                <a16:creationId xmlns:a16="http://schemas.microsoft.com/office/drawing/2014/main" id="{504C35EC-ACB1-998A-977D-4BBADD903DC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181" name="Group 1180">
                        <a:extLst>
                          <a:ext uri="{FF2B5EF4-FFF2-40B4-BE49-F238E27FC236}">
                            <a16:creationId xmlns:a16="http://schemas.microsoft.com/office/drawing/2014/main" id="{5386B1D2-6306-8419-EDF2-9B4C3733754E}"/>
                          </a:ext>
                        </a:extLst>
                      </p:cNvPr>
                      <p:cNvGrpSpPr/>
                      <p:nvPr/>
                    </p:nvGrpSpPr>
                    <p:grpSpPr>
                      <a:xfrm>
                        <a:off x="1036320" y="2482600"/>
                        <a:ext cx="1905000" cy="244158"/>
                        <a:chOff x="1036320" y="2239962"/>
                        <a:chExt cx="2194560" cy="274638"/>
                      </a:xfrm>
                      <a:grpFill/>
                    </p:grpSpPr>
                    <p:grpSp>
                      <p:nvGrpSpPr>
                        <p:cNvPr id="1182" name="Group 1181">
                          <a:extLst>
                            <a:ext uri="{FF2B5EF4-FFF2-40B4-BE49-F238E27FC236}">
                              <a16:creationId xmlns:a16="http://schemas.microsoft.com/office/drawing/2014/main" id="{56ADB251-F92C-AD1A-AE89-C2E971F86FE3}"/>
                            </a:ext>
                          </a:extLst>
                        </p:cNvPr>
                        <p:cNvGrpSpPr/>
                        <p:nvPr/>
                      </p:nvGrpSpPr>
                      <p:grpSpPr>
                        <a:xfrm>
                          <a:off x="1036320" y="2240280"/>
                          <a:ext cx="1097280" cy="274320"/>
                          <a:chOff x="1036320" y="2240280"/>
                          <a:chExt cx="1097280" cy="274320"/>
                        </a:xfrm>
                        <a:grpFill/>
                      </p:grpSpPr>
                      <p:sp>
                        <p:nvSpPr>
                          <p:cNvPr id="1188" name="Rectangle 1187">
                            <a:extLst>
                              <a:ext uri="{FF2B5EF4-FFF2-40B4-BE49-F238E27FC236}">
                                <a16:creationId xmlns:a16="http://schemas.microsoft.com/office/drawing/2014/main" id="{B1BD59F1-92CB-84B1-7739-A7BF996AA41C}"/>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89" name="Rectangle 1188">
                            <a:extLst>
                              <a:ext uri="{FF2B5EF4-FFF2-40B4-BE49-F238E27FC236}">
                                <a16:creationId xmlns:a16="http://schemas.microsoft.com/office/drawing/2014/main" id="{6A645A6A-A034-7D67-27A4-4387CFCF313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0" name="Rectangle 1189">
                            <a:extLst>
                              <a:ext uri="{FF2B5EF4-FFF2-40B4-BE49-F238E27FC236}">
                                <a16:creationId xmlns:a16="http://schemas.microsoft.com/office/drawing/2014/main" id="{60FD8270-D212-BA92-6597-55C0987F047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1" name="Rectangle 1190">
                            <a:extLst>
                              <a:ext uri="{FF2B5EF4-FFF2-40B4-BE49-F238E27FC236}">
                                <a16:creationId xmlns:a16="http://schemas.microsoft.com/office/drawing/2014/main" id="{1903DEC7-B205-E6C3-3008-5414A27F0C4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83" name="Group 1182">
                          <a:extLst>
                            <a:ext uri="{FF2B5EF4-FFF2-40B4-BE49-F238E27FC236}">
                              <a16:creationId xmlns:a16="http://schemas.microsoft.com/office/drawing/2014/main" id="{5A80DE1A-5301-28C4-29EA-1033AD69805E}"/>
                            </a:ext>
                          </a:extLst>
                        </p:cNvPr>
                        <p:cNvGrpSpPr/>
                        <p:nvPr/>
                      </p:nvGrpSpPr>
                      <p:grpSpPr>
                        <a:xfrm>
                          <a:off x="2133600" y="2239962"/>
                          <a:ext cx="1097280" cy="274320"/>
                          <a:chOff x="1036320" y="2240280"/>
                          <a:chExt cx="1097280" cy="274320"/>
                        </a:xfrm>
                        <a:grpFill/>
                      </p:grpSpPr>
                      <p:sp>
                        <p:nvSpPr>
                          <p:cNvPr id="1184" name="Rectangle 1183">
                            <a:extLst>
                              <a:ext uri="{FF2B5EF4-FFF2-40B4-BE49-F238E27FC236}">
                                <a16:creationId xmlns:a16="http://schemas.microsoft.com/office/drawing/2014/main" id="{84787B5E-182E-055B-D6F9-C935AC53D4DF}"/>
                              </a:ext>
                            </a:extLst>
                          </p:cNvPr>
                          <p:cNvSpPr/>
                          <p:nvPr/>
                        </p:nvSpPr>
                        <p:spPr>
                          <a:xfrm>
                            <a:off x="1036320" y="2240280"/>
                            <a:ext cx="274320" cy="274320"/>
                          </a:xfrm>
                          <a:prstGeom prst="rect">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85" name="Rectangle 1184">
                            <a:extLst>
                              <a:ext uri="{FF2B5EF4-FFF2-40B4-BE49-F238E27FC236}">
                                <a16:creationId xmlns:a16="http://schemas.microsoft.com/office/drawing/2014/main" id="{63175418-3C04-33D8-886F-A1FB14D8618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86" name="Rectangle 1185">
                            <a:extLst>
                              <a:ext uri="{FF2B5EF4-FFF2-40B4-BE49-F238E27FC236}">
                                <a16:creationId xmlns:a16="http://schemas.microsoft.com/office/drawing/2014/main" id="{63CF0531-C905-E97A-3497-D73F50E9EFA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87" name="Rectangle 1186">
                            <a:extLst>
                              <a:ext uri="{FF2B5EF4-FFF2-40B4-BE49-F238E27FC236}">
                                <a16:creationId xmlns:a16="http://schemas.microsoft.com/office/drawing/2014/main" id="{355AE47F-6C6A-2B5C-AE0B-168BCB15488E}"/>
                              </a:ext>
                            </a:extLst>
                          </p:cNvPr>
                          <p:cNvSpPr/>
                          <p:nvPr/>
                        </p:nvSpPr>
                        <p:spPr>
                          <a:xfrm>
                            <a:off x="1859280" y="2240280"/>
                            <a:ext cx="274320" cy="274320"/>
                          </a:xfrm>
                          <a:prstGeom prst="rect">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cxnSp>
                <p:nvCxnSpPr>
                  <p:cNvPr id="1175" name="Straight Connector 1174">
                    <a:extLst>
                      <a:ext uri="{FF2B5EF4-FFF2-40B4-BE49-F238E27FC236}">
                        <a16:creationId xmlns:a16="http://schemas.microsoft.com/office/drawing/2014/main" id="{88EC11AF-128A-C032-8EC8-5C0AFBFCE695}"/>
                      </a:ext>
                    </a:extLst>
                  </p:cNvPr>
                  <p:cNvCxnSpPr>
                    <a:cxnSpLocks/>
                  </p:cNvCxnSpPr>
                  <p:nvPr/>
                </p:nvCxnSpPr>
                <p:spPr>
                  <a:xfrm>
                    <a:off x="1745877" y="3431049"/>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cxnSp>
            <p:nvCxnSpPr>
              <p:cNvPr id="1168" name="Straight Connector 1167">
                <a:extLst>
                  <a:ext uri="{FF2B5EF4-FFF2-40B4-BE49-F238E27FC236}">
                    <a16:creationId xmlns:a16="http://schemas.microsoft.com/office/drawing/2014/main" id="{FD8F3D52-D213-FCEF-1A47-E0FAA1FB2F5B}"/>
                  </a:ext>
                </a:extLst>
              </p:cNvPr>
              <p:cNvCxnSpPr>
                <a:cxnSpLocks/>
              </p:cNvCxnSpPr>
              <p:nvPr/>
            </p:nvCxnSpPr>
            <p:spPr>
              <a:xfrm>
                <a:off x="1412393" y="3770990"/>
                <a:ext cx="1850287" cy="2773"/>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166" name="TextBox 1165">
              <a:extLst>
                <a:ext uri="{FF2B5EF4-FFF2-40B4-BE49-F238E27FC236}">
                  <a16:creationId xmlns:a16="http://schemas.microsoft.com/office/drawing/2014/main" id="{BDC28C6E-A58D-8AFB-0B27-637716EFB234}"/>
                </a:ext>
              </a:extLst>
            </p:cNvPr>
            <p:cNvSpPr txBox="1"/>
            <p:nvPr/>
          </p:nvSpPr>
          <p:spPr>
            <a:xfrm>
              <a:off x="3291776" y="3568732"/>
              <a:ext cx="1200970" cy="369332"/>
            </a:xfrm>
            <a:prstGeom prst="rect">
              <a:avLst/>
            </a:prstGeom>
            <a:noFill/>
          </p:spPr>
          <p:txBody>
            <a:bodyPr wrap="none" rtlCol="0">
              <a:spAutoFit/>
            </a:bodyPr>
            <a:lstStyle/>
            <a:p>
              <a:pPr>
                <a:lnSpc>
                  <a:spcPct val="90000"/>
                </a:lnSpc>
              </a:pPr>
              <a:r>
                <a:rPr lang="en-GR" sz="2000" dirty="0">
                  <a:solidFill>
                    <a:schemeClr val="accent1"/>
                  </a:solidFill>
                  <a:latin typeface="Trebuchet MS" panose="020B0703020202090204" pitchFamily="34" charset="0"/>
                </a:rPr>
                <a:t>Thread 1</a:t>
              </a:r>
            </a:p>
          </p:txBody>
        </p:sp>
      </p:grpSp>
      <p:cxnSp>
        <p:nvCxnSpPr>
          <p:cNvPr id="1374" name="Straight Connector 1373">
            <a:extLst>
              <a:ext uri="{FF2B5EF4-FFF2-40B4-BE49-F238E27FC236}">
                <a16:creationId xmlns:a16="http://schemas.microsoft.com/office/drawing/2014/main" id="{DCE947D4-998F-5F5E-92A0-191F5DFEC31E}"/>
              </a:ext>
            </a:extLst>
          </p:cNvPr>
          <p:cNvCxnSpPr>
            <a:cxnSpLocks/>
          </p:cNvCxnSpPr>
          <p:nvPr/>
        </p:nvCxnSpPr>
        <p:spPr>
          <a:xfrm flipH="1">
            <a:off x="446585" y="2937722"/>
            <a:ext cx="87364" cy="1347245"/>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75" name="Straight Connector 1374">
            <a:extLst>
              <a:ext uri="{FF2B5EF4-FFF2-40B4-BE49-F238E27FC236}">
                <a16:creationId xmlns:a16="http://schemas.microsoft.com/office/drawing/2014/main" id="{9A2C2BDB-7A5B-F855-3F36-E03A30867CBC}"/>
              </a:ext>
            </a:extLst>
          </p:cNvPr>
          <p:cNvCxnSpPr>
            <a:cxnSpLocks/>
          </p:cNvCxnSpPr>
          <p:nvPr/>
        </p:nvCxnSpPr>
        <p:spPr>
          <a:xfrm>
            <a:off x="2204427" y="2937722"/>
            <a:ext cx="253188" cy="1335882"/>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76" name="Straight Connector 1375">
            <a:extLst>
              <a:ext uri="{FF2B5EF4-FFF2-40B4-BE49-F238E27FC236}">
                <a16:creationId xmlns:a16="http://schemas.microsoft.com/office/drawing/2014/main" id="{00ADBCDE-387C-38A8-04B7-99C3E649C55D}"/>
              </a:ext>
            </a:extLst>
          </p:cNvPr>
          <p:cNvCxnSpPr>
            <a:cxnSpLocks/>
            <a:stCxn id="1092" idx="3"/>
          </p:cNvCxnSpPr>
          <p:nvPr/>
        </p:nvCxnSpPr>
        <p:spPr>
          <a:xfrm flipH="1">
            <a:off x="6388186" y="2954747"/>
            <a:ext cx="303264" cy="1113347"/>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77" name="Straight Connector 1376">
            <a:extLst>
              <a:ext uri="{FF2B5EF4-FFF2-40B4-BE49-F238E27FC236}">
                <a16:creationId xmlns:a16="http://schemas.microsoft.com/office/drawing/2014/main" id="{E8529B68-87AD-48EC-CAF7-6D6069966A0D}"/>
              </a:ext>
            </a:extLst>
          </p:cNvPr>
          <p:cNvCxnSpPr>
            <a:cxnSpLocks/>
          </p:cNvCxnSpPr>
          <p:nvPr/>
        </p:nvCxnSpPr>
        <p:spPr>
          <a:xfrm>
            <a:off x="7501693" y="2983828"/>
            <a:ext cx="217079" cy="1064574"/>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84F10DC-8FA1-28E9-E45D-E2EFE4CAA2CF}"/>
              </a:ext>
            </a:extLst>
          </p:cNvPr>
          <p:cNvGrpSpPr/>
          <p:nvPr/>
        </p:nvGrpSpPr>
        <p:grpSpPr>
          <a:xfrm>
            <a:off x="6317849" y="3867743"/>
            <a:ext cx="2690356" cy="1383876"/>
            <a:chOff x="5995213" y="4872077"/>
            <a:chExt cx="2690356" cy="1383876"/>
          </a:xfrm>
        </p:grpSpPr>
        <p:grpSp>
          <p:nvGrpSpPr>
            <p:cNvPr id="1270" name="Group 1269">
              <a:extLst>
                <a:ext uri="{FF2B5EF4-FFF2-40B4-BE49-F238E27FC236}">
                  <a16:creationId xmlns:a16="http://schemas.microsoft.com/office/drawing/2014/main" id="{F430632F-A633-A793-871D-BF3D2CC14708}"/>
                </a:ext>
              </a:extLst>
            </p:cNvPr>
            <p:cNvGrpSpPr>
              <a:grpSpLocks noChangeAspect="1"/>
            </p:cNvGrpSpPr>
            <p:nvPr/>
          </p:nvGrpSpPr>
          <p:grpSpPr>
            <a:xfrm>
              <a:off x="5995213" y="4872077"/>
              <a:ext cx="2690356" cy="1383876"/>
              <a:chOff x="2200235" y="3268904"/>
              <a:chExt cx="1989325" cy="1023271"/>
            </a:xfrm>
          </p:grpSpPr>
          <p:grpSp>
            <p:nvGrpSpPr>
              <p:cNvPr id="1271" name="Group 1270">
                <a:extLst>
                  <a:ext uri="{FF2B5EF4-FFF2-40B4-BE49-F238E27FC236}">
                    <a16:creationId xmlns:a16="http://schemas.microsoft.com/office/drawing/2014/main" id="{18CCC1C3-81BB-AAD7-5BB8-07B6E3A6A5E6}"/>
                  </a:ext>
                </a:extLst>
              </p:cNvPr>
              <p:cNvGrpSpPr/>
              <p:nvPr/>
            </p:nvGrpSpPr>
            <p:grpSpPr>
              <a:xfrm>
                <a:off x="2200235" y="3268904"/>
                <a:ext cx="1989325" cy="1023271"/>
                <a:chOff x="2200235" y="3268904"/>
                <a:chExt cx="1989325" cy="1023271"/>
              </a:xfrm>
            </p:grpSpPr>
            <p:sp>
              <p:nvSpPr>
                <p:cNvPr id="1275" name="TextBox 1274">
                  <a:extLst>
                    <a:ext uri="{FF2B5EF4-FFF2-40B4-BE49-F238E27FC236}">
                      <a16:creationId xmlns:a16="http://schemas.microsoft.com/office/drawing/2014/main" id="{18D370ED-2DFA-46F9-3948-3F97B965EF7D}"/>
                    </a:ext>
                  </a:extLst>
                </p:cNvPr>
                <p:cNvSpPr txBox="1"/>
                <p:nvPr/>
              </p:nvSpPr>
              <p:spPr>
                <a:xfrm>
                  <a:off x="3301529" y="3857468"/>
                  <a:ext cx="888031" cy="273093"/>
                </a:xfrm>
                <a:prstGeom prst="rect">
                  <a:avLst/>
                </a:prstGeom>
                <a:noFill/>
              </p:spPr>
              <p:txBody>
                <a:bodyPr wrap="none" rtlCol="0">
                  <a:spAutoFit/>
                </a:bodyPr>
                <a:lstStyle/>
                <a:p>
                  <a:pPr>
                    <a:lnSpc>
                      <a:spcPct val="90000"/>
                    </a:lnSpc>
                  </a:pPr>
                  <a:r>
                    <a:rPr lang="en-GR" sz="2000" dirty="0">
                      <a:solidFill>
                        <a:schemeClr val="bg2">
                          <a:lumMod val="25000"/>
                        </a:schemeClr>
                      </a:solidFill>
                      <a:latin typeface="Trebuchet MS" panose="020B0703020202090204" pitchFamily="34" charset="0"/>
                    </a:rPr>
                    <a:t>Thread 2</a:t>
                  </a:r>
                </a:p>
              </p:txBody>
            </p:sp>
            <p:grpSp>
              <p:nvGrpSpPr>
                <p:cNvPr id="1276" name="Group 1275">
                  <a:extLst>
                    <a:ext uri="{FF2B5EF4-FFF2-40B4-BE49-F238E27FC236}">
                      <a16:creationId xmlns:a16="http://schemas.microsoft.com/office/drawing/2014/main" id="{512E26DB-6DC2-21AA-0010-DDEDCA2B17E3}"/>
                    </a:ext>
                  </a:extLst>
                </p:cNvPr>
                <p:cNvGrpSpPr/>
                <p:nvPr/>
              </p:nvGrpSpPr>
              <p:grpSpPr>
                <a:xfrm>
                  <a:off x="2200235" y="3268904"/>
                  <a:ext cx="1111499" cy="1023271"/>
                  <a:chOff x="2618683" y="3117438"/>
                  <a:chExt cx="1111499" cy="1023271"/>
                </a:xfrm>
              </p:grpSpPr>
              <p:grpSp>
                <p:nvGrpSpPr>
                  <p:cNvPr id="1281" name="Group 1280">
                    <a:extLst>
                      <a:ext uri="{FF2B5EF4-FFF2-40B4-BE49-F238E27FC236}">
                        <a16:creationId xmlns:a16="http://schemas.microsoft.com/office/drawing/2014/main" id="{F0427353-FE47-7957-3504-E9F4CFFB49C8}"/>
                      </a:ext>
                    </a:extLst>
                  </p:cNvPr>
                  <p:cNvGrpSpPr/>
                  <p:nvPr/>
                </p:nvGrpSpPr>
                <p:grpSpPr>
                  <a:xfrm>
                    <a:off x="2753877" y="3246030"/>
                    <a:ext cx="828001" cy="746187"/>
                    <a:chOff x="1988819" y="2239962"/>
                    <a:chExt cx="952501" cy="971983"/>
                  </a:xfrm>
                  <a:solidFill>
                    <a:schemeClr val="bg1">
                      <a:lumMod val="85000"/>
                    </a:schemeClr>
                  </a:solidFill>
                </p:grpSpPr>
                <p:grpSp>
                  <p:nvGrpSpPr>
                    <p:cNvPr id="1282" name="Group 1281">
                      <a:extLst>
                        <a:ext uri="{FF2B5EF4-FFF2-40B4-BE49-F238E27FC236}">
                          <a16:creationId xmlns:a16="http://schemas.microsoft.com/office/drawing/2014/main" id="{BC7BE220-E02B-86EE-D856-F415502898A6}"/>
                        </a:ext>
                      </a:extLst>
                    </p:cNvPr>
                    <p:cNvGrpSpPr/>
                    <p:nvPr/>
                  </p:nvGrpSpPr>
                  <p:grpSpPr>
                    <a:xfrm>
                      <a:off x="1988820" y="2239962"/>
                      <a:ext cx="952500" cy="486513"/>
                      <a:chOff x="1988820" y="2239962"/>
                      <a:chExt cx="952500" cy="486513"/>
                    </a:xfrm>
                    <a:grpFill/>
                  </p:grpSpPr>
                  <p:grpSp>
                    <p:nvGrpSpPr>
                      <p:cNvPr id="1319" name="Group 1318">
                        <a:extLst>
                          <a:ext uri="{FF2B5EF4-FFF2-40B4-BE49-F238E27FC236}">
                            <a16:creationId xmlns:a16="http://schemas.microsoft.com/office/drawing/2014/main" id="{02313534-E025-75FD-2D9E-B0F8775F83C6}"/>
                          </a:ext>
                        </a:extLst>
                      </p:cNvPr>
                      <p:cNvGrpSpPr/>
                      <p:nvPr/>
                    </p:nvGrpSpPr>
                    <p:grpSpPr>
                      <a:xfrm>
                        <a:off x="1988820" y="2239962"/>
                        <a:ext cx="952500" cy="243875"/>
                        <a:chOff x="1036320" y="2240280"/>
                        <a:chExt cx="1097280" cy="274320"/>
                      </a:xfrm>
                      <a:grpFill/>
                    </p:grpSpPr>
                    <p:sp>
                      <p:nvSpPr>
                        <p:cNvPr id="1320" name="Rectangle 1319">
                          <a:extLst>
                            <a:ext uri="{FF2B5EF4-FFF2-40B4-BE49-F238E27FC236}">
                              <a16:creationId xmlns:a16="http://schemas.microsoft.com/office/drawing/2014/main" id="{63550D8B-F6AE-926C-D66B-1A538B639FB1}"/>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21" name="Rectangle 1320">
                          <a:extLst>
                            <a:ext uri="{FF2B5EF4-FFF2-40B4-BE49-F238E27FC236}">
                              <a16:creationId xmlns:a16="http://schemas.microsoft.com/office/drawing/2014/main" id="{01F9D4EC-0D15-2C2C-6972-00757AB2EE5B}"/>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22" name="Rectangle 1321">
                          <a:extLst>
                            <a:ext uri="{FF2B5EF4-FFF2-40B4-BE49-F238E27FC236}">
                              <a16:creationId xmlns:a16="http://schemas.microsoft.com/office/drawing/2014/main" id="{BE317268-4C80-AD42-5BF5-A5E201B9BE8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23" name="Rectangle 1322">
                          <a:extLst>
                            <a:ext uri="{FF2B5EF4-FFF2-40B4-BE49-F238E27FC236}">
                              <a16:creationId xmlns:a16="http://schemas.microsoft.com/office/drawing/2014/main" id="{FF1F1567-6C65-104B-2862-336568D60511}"/>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309" name="Group 1308">
                        <a:extLst>
                          <a:ext uri="{FF2B5EF4-FFF2-40B4-BE49-F238E27FC236}">
                            <a16:creationId xmlns:a16="http://schemas.microsoft.com/office/drawing/2014/main" id="{3A783A84-F1BD-F503-FB66-56D1E1E72D3E}"/>
                          </a:ext>
                        </a:extLst>
                      </p:cNvPr>
                      <p:cNvGrpSpPr/>
                      <p:nvPr/>
                    </p:nvGrpSpPr>
                    <p:grpSpPr>
                      <a:xfrm>
                        <a:off x="1988820" y="2482600"/>
                        <a:ext cx="952500" cy="243875"/>
                        <a:chOff x="1036320" y="2240280"/>
                        <a:chExt cx="1097280" cy="274320"/>
                      </a:xfrm>
                      <a:grpFill/>
                    </p:grpSpPr>
                    <p:sp>
                      <p:nvSpPr>
                        <p:cNvPr id="1310" name="Rectangle 1309">
                          <a:extLst>
                            <a:ext uri="{FF2B5EF4-FFF2-40B4-BE49-F238E27FC236}">
                              <a16:creationId xmlns:a16="http://schemas.microsoft.com/office/drawing/2014/main" id="{C8419C8A-88E4-FFEE-0C41-4EA89C7C7BF0}"/>
                            </a:ext>
                          </a:extLst>
                        </p:cNvPr>
                        <p:cNvSpPr/>
                        <p:nvPr/>
                      </p:nvSpPr>
                      <p:spPr>
                        <a:xfrm>
                          <a:off x="1036320" y="2240280"/>
                          <a:ext cx="274320" cy="274320"/>
                        </a:xfrm>
                        <a:prstGeom prst="rect">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11" name="Rectangle 1310">
                          <a:extLst>
                            <a:ext uri="{FF2B5EF4-FFF2-40B4-BE49-F238E27FC236}">
                              <a16:creationId xmlns:a16="http://schemas.microsoft.com/office/drawing/2014/main" id="{313FA5C5-F77A-B5C2-86A2-B4A7D9FCCC2B}"/>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12" name="Rectangle 1311">
                          <a:extLst>
                            <a:ext uri="{FF2B5EF4-FFF2-40B4-BE49-F238E27FC236}">
                              <a16:creationId xmlns:a16="http://schemas.microsoft.com/office/drawing/2014/main" id="{37A51D0F-2854-CB0B-C5CB-7E8F5265796D}"/>
                            </a:ext>
                          </a:extLst>
                        </p:cNvPr>
                        <p:cNvSpPr/>
                        <p:nvPr/>
                      </p:nvSpPr>
                      <p:spPr>
                        <a:xfrm>
                          <a:off x="1588168" y="2240280"/>
                          <a:ext cx="274320" cy="274320"/>
                        </a:xfrm>
                        <a:prstGeom prst="rect">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13" name="Rectangle 1312">
                          <a:extLst>
                            <a:ext uri="{FF2B5EF4-FFF2-40B4-BE49-F238E27FC236}">
                              <a16:creationId xmlns:a16="http://schemas.microsoft.com/office/drawing/2014/main" id="{1080E2EE-DAB8-F14A-B858-4B33115645A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283" name="Group 1282">
                      <a:extLst>
                        <a:ext uri="{FF2B5EF4-FFF2-40B4-BE49-F238E27FC236}">
                          <a16:creationId xmlns:a16="http://schemas.microsoft.com/office/drawing/2014/main" id="{92181DFE-9358-A8DF-C194-0A98384A7469}"/>
                        </a:ext>
                      </a:extLst>
                    </p:cNvPr>
                    <p:cNvGrpSpPr/>
                    <p:nvPr/>
                  </p:nvGrpSpPr>
                  <p:grpSpPr>
                    <a:xfrm>
                      <a:off x="1988819" y="2725432"/>
                      <a:ext cx="952500" cy="486513"/>
                      <a:chOff x="1988819" y="2239962"/>
                      <a:chExt cx="952500" cy="486513"/>
                    </a:xfrm>
                    <a:grpFill/>
                  </p:grpSpPr>
                  <p:grpSp>
                    <p:nvGrpSpPr>
                      <p:cNvPr id="1297" name="Group 1296">
                        <a:extLst>
                          <a:ext uri="{FF2B5EF4-FFF2-40B4-BE49-F238E27FC236}">
                            <a16:creationId xmlns:a16="http://schemas.microsoft.com/office/drawing/2014/main" id="{A033861E-6015-B510-D901-739EC34FD303}"/>
                          </a:ext>
                        </a:extLst>
                      </p:cNvPr>
                      <p:cNvGrpSpPr/>
                      <p:nvPr/>
                    </p:nvGrpSpPr>
                    <p:grpSpPr>
                      <a:xfrm>
                        <a:off x="1988819" y="2239962"/>
                        <a:ext cx="952500" cy="243875"/>
                        <a:chOff x="1036320" y="2240280"/>
                        <a:chExt cx="1097280" cy="274320"/>
                      </a:xfrm>
                      <a:grpFill/>
                    </p:grpSpPr>
                    <p:sp>
                      <p:nvSpPr>
                        <p:cNvPr id="1298" name="Rectangle 1297">
                          <a:extLst>
                            <a:ext uri="{FF2B5EF4-FFF2-40B4-BE49-F238E27FC236}">
                              <a16:creationId xmlns:a16="http://schemas.microsoft.com/office/drawing/2014/main" id="{4640097A-C7D4-E97E-79A4-015A176945A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99" name="Rectangle 1298">
                          <a:extLst>
                            <a:ext uri="{FF2B5EF4-FFF2-40B4-BE49-F238E27FC236}">
                              <a16:creationId xmlns:a16="http://schemas.microsoft.com/office/drawing/2014/main" id="{B7F2B7E1-C84E-11FC-9A42-6D7551EF9EF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00" name="Rectangle 1299">
                          <a:extLst>
                            <a:ext uri="{FF2B5EF4-FFF2-40B4-BE49-F238E27FC236}">
                              <a16:creationId xmlns:a16="http://schemas.microsoft.com/office/drawing/2014/main" id="{B171A3EE-4E9E-B3E0-FC00-A39A3423E39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01" name="Rectangle 1300">
                          <a:extLst>
                            <a:ext uri="{FF2B5EF4-FFF2-40B4-BE49-F238E27FC236}">
                              <a16:creationId xmlns:a16="http://schemas.microsoft.com/office/drawing/2014/main" id="{E6ED3DA3-9354-D592-0474-51BE98E5AB2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287" name="Group 1286">
                        <a:extLst>
                          <a:ext uri="{FF2B5EF4-FFF2-40B4-BE49-F238E27FC236}">
                            <a16:creationId xmlns:a16="http://schemas.microsoft.com/office/drawing/2014/main" id="{ED47BB5F-3AA7-73C9-E45A-6F285C00B6AC}"/>
                          </a:ext>
                        </a:extLst>
                      </p:cNvPr>
                      <p:cNvGrpSpPr/>
                      <p:nvPr/>
                    </p:nvGrpSpPr>
                    <p:grpSpPr>
                      <a:xfrm>
                        <a:off x="1988819" y="2482600"/>
                        <a:ext cx="952500" cy="243875"/>
                        <a:chOff x="1036320" y="2240280"/>
                        <a:chExt cx="1097280" cy="274320"/>
                      </a:xfrm>
                      <a:grpFill/>
                    </p:grpSpPr>
                    <p:sp>
                      <p:nvSpPr>
                        <p:cNvPr id="1288" name="Rectangle 1287">
                          <a:extLst>
                            <a:ext uri="{FF2B5EF4-FFF2-40B4-BE49-F238E27FC236}">
                              <a16:creationId xmlns:a16="http://schemas.microsoft.com/office/drawing/2014/main" id="{CEC74E92-F4E0-0AA5-BC02-C8C6F8613DF6}"/>
                            </a:ext>
                          </a:extLst>
                        </p:cNvPr>
                        <p:cNvSpPr/>
                        <p:nvPr/>
                      </p:nvSpPr>
                      <p:spPr>
                        <a:xfrm>
                          <a:off x="1036320" y="2240280"/>
                          <a:ext cx="274320" cy="274320"/>
                        </a:xfrm>
                        <a:prstGeom prst="rect">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89" name="Rectangle 1288">
                          <a:extLst>
                            <a:ext uri="{FF2B5EF4-FFF2-40B4-BE49-F238E27FC236}">
                              <a16:creationId xmlns:a16="http://schemas.microsoft.com/office/drawing/2014/main" id="{95BB5523-3824-CD8F-C305-8F6BC87C279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90" name="Rectangle 1289">
                          <a:extLst>
                            <a:ext uri="{FF2B5EF4-FFF2-40B4-BE49-F238E27FC236}">
                              <a16:creationId xmlns:a16="http://schemas.microsoft.com/office/drawing/2014/main" id="{7747DA9C-62E1-C8C9-D8B1-2D52515720F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91" name="Rectangle 1290">
                          <a:extLst>
                            <a:ext uri="{FF2B5EF4-FFF2-40B4-BE49-F238E27FC236}">
                              <a16:creationId xmlns:a16="http://schemas.microsoft.com/office/drawing/2014/main" id="{88DE91CF-3C25-094C-B0D7-C75BD0295FBE}"/>
                            </a:ext>
                          </a:extLst>
                        </p:cNvPr>
                        <p:cNvSpPr/>
                        <p:nvPr/>
                      </p:nvSpPr>
                      <p:spPr>
                        <a:xfrm>
                          <a:off x="1859280" y="2240280"/>
                          <a:ext cx="274320" cy="274320"/>
                        </a:xfrm>
                        <a:prstGeom prst="rect">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cxnSp>
                <p:nvCxnSpPr>
                  <p:cNvPr id="1278" name="Straight Connector 1277">
                    <a:extLst>
                      <a:ext uri="{FF2B5EF4-FFF2-40B4-BE49-F238E27FC236}">
                        <a16:creationId xmlns:a16="http://schemas.microsoft.com/office/drawing/2014/main" id="{DD5539E3-FD4E-DF69-3601-8903E0AD60C9}"/>
                      </a:ext>
                    </a:extLst>
                  </p:cNvPr>
                  <p:cNvCxnSpPr>
                    <a:cxnSpLocks/>
                  </p:cNvCxnSpPr>
                  <p:nvPr/>
                </p:nvCxnSpPr>
                <p:spPr>
                  <a:xfrm flipV="1">
                    <a:off x="2753877" y="3117438"/>
                    <a:ext cx="1" cy="1023271"/>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9" name="Straight Connector 1278">
                    <a:extLst>
                      <a:ext uri="{FF2B5EF4-FFF2-40B4-BE49-F238E27FC236}">
                        <a16:creationId xmlns:a16="http://schemas.microsoft.com/office/drawing/2014/main" id="{FF469FE2-86FD-BA45-3C2A-560850E348D4}"/>
                      </a:ext>
                    </a:extLst>
                  </p:cNvPr>
                  <p:cNvCxnSpPr>
                    <a:cxnSpLocks/>
                  </p:cNvCxnSpPr>
                  <p:nvPr/>
                </p:nvCxnSpPr>
                <p:spPr>
                  <a:xfrm flipV="1">
                    <a:off x="2618683" y="3242901"/>
                    <a:ext cx="1111499" cy="6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272" name="TextBox 1271">
                <a:extLst>
                  <a:ext uri="{FF2B5EF4-FFF2-40B4-BE49-F238E27FC236}">
                    <a16:creationId xmlns:a16="http://schemas.microsoft.com/office/drawing/2014/main" id="{FD5A22EF-FFAE-462F-A9C3-84D96FC5EAF2}"/>
                  </a:ext>
                </a:extLst>
              </p:cNvPr>
              <p:cNvSpPr txBox="1"/>
              <p:nvPr/>
            </p:nvSpPr>
            <p:spPr>
              <a:xfrm>
                <a:off x="3292170" y="3528849"/>
                <a:ext cx="888031" cy="273093"/>
              </a:xfrm>
              <a:prstGeom prst="rect">
                <a:avLst/>
              </a:prstGeom>
              <a:noFill/>
            </p:spPr>
            <p:txBody>
              <a:bodyPr wrap="none" rtlCol="0">
                <a:spAutoFit/>
              </a:bodyPr>
              <a:lstStyle/>
              <a:p>
                <a:pPr>
                  <a:lnSpc>
                    <a:spcPct val="90000"/>
                  </a:lnSpc>
                </a:pPr>
                <a:r>
                  <a:rPr lang="en-GR" sz="2000" dirty="0">
                    <a:solidFill>
                      <a:schemeClr val="accent1"/>
                    </a:solidFill>
                    <a:latin typeface="Trebuchet MS" panose="020B0703020202090204" pitchFamily="34" charset="0"/>
                  </a:rPr>
                  <a:t>Thread 1</a:t>
                </a:r>
              </a:p>
            </p:txBody>
          </p:sp>
        </p:grpSp>
        <p:cxnSp>
          <p:nvCxnSpPr>
            <p:cNvPr id="1386" name="Straight Connector 1385">
              <a:extLst>
                <a:ext uri="{FF2B5EF4-FFF2-40B4-BE49-F238E27FC236}">
                  <a16:creationId xmlns:a16="http://schemas.microsoft.com/office/drawing/2014/main" id="{20A887D4-116B-2E64-266A-C436662A91E9}"/>
                </a:ext>
              </a:extLst>
            </p:cNvPr>
            <p:cNvCxnSpPr>
              <a:cxnSpLocks/>
            </p:cNvCxnSpPr>
            <p:nvPr/>
          </p:nvCxnSpPr>
          <p:spPr>
            <a:xfrm>
              <a:off x="6135212" y="5542456"/>
              <a:ext cx="12266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00" name="TextBox 299">
            <a:extLst>
              <a:ext uri="{FF2B5EF4-FFF2-40B4-BE49-F238E27FC236}">
                <a16:creationId xmlns:a16="http://schemas.microsoft.com/office/drawing/2014/main" id="{FAEC2C57-8823-0434-5731-812C97449861}"/>
              </a:ext>
            </a:extLst>
          </p:cNvPr>
          <p:cNvSpPr txBox="1"/>
          <p:nvPr/>
        </p:nvSpPr>
        <p:spPr>
          <a:xfrm>
            <a:off x="490267" y="5515871"/>
            <a:ext cx="7519956" cy="757130"/>
          </a:xfrm>
          <a:prstGeom prst="rect">
            <a:avLst/>
          </a:prstGeom>
          <a:noFill/>
          <a:ln w="38100">
            <a:solidFill>
              <a:schemeClr val="accent1"/>
            </a:solidFill>
          </a:ln>
        </p:spPr>
        <p:txBody>
          <a:bodyPr wrap="square" rtlCol="0">
            <a:spAutoFit/>
          </a:bodyPr>
          <a:lstStyle/>
          <a:p>
            <a:pPr marL="285750" indent="-285750">
              <a:lnSpc>
                <a:spcPct val="90000"/>
              </a:lnSpc>
              <a:buFont typeface="Arial" panose="020B0604020202020204" pitchFamily="34" charset="0"/>
              <a:buChar char="•"/>
            </a:pPr>
            <a:r>
              <a:rPr lang="en-GB" sz="2400" dirty="0">
                <a:latin typeface="Trebuchet MS" panose="020B0703020202090204" pitchFamily="34" charset="0"/>
              </a:rPr>
              <a:t>Various</a:t>
            </a:r>
            <a:r>
              <a:rPr lang="en-GB" sz="2400" dirty="0">
                <a:solidFill>
                  <a:schemeClr val="accent3"/>
                </a:solidFill>
                <a:latin typeface="Trebuchet MS" panose="020B0703020202090204" pitchFamily="34" charset="0"/>
              </a:rPr>
              <a:t> </a:t>
            </a:r>
            <a:r>
              <a:rPr lang="en-GB" sz="2400" dirty="0">
                <a:solidFill>
                  <a:schemeClr val="accent1"/>
                </a:solidFill>
                <a:latin typeface="Trebuchet MS" panose="020B0703020202090204" pitchFamily="34" charset="0"/>
              </a:rPr>
              <a:t>load-balance</a:t>
            </a:r>
            <a:r>
              <a:rPr lang="en-GB" sz="2400" dirty="0">
                <a:solidFill>
                  <a:schemeClr val="tx1">
                    <a:lumMod val="85000"/>
                    <a:lumOff val="15000"/>
                  </a:schemeClr>
                </a:solidFill>
                <a:latin typeface="Trebuchet MS" panose="020B0703020202090204" pitchFamily="34" charset="0"/>
              </a:rPr>
              <a:t> schemes across threads</a:t>
            </a:r>
            <a:endParaRPr lang="en-GR" sz="2400" dirty="0">
              <a:solidFill>
                <a:schemeClr val="accent2"/>
              </a:solidFill>
              <a:latin typeface="Trebuchet MS" panose="020B0703020202090204" pitchFamily="34" charset="0"/>
            </a:endParaRPr>
          </a:p>
          <a:p>
            <a:pPr marL="285750" indent="-285750">
              <a:lnSpc>
                <a:spcPct val="90000"/>
              </a:lnSpc>
              <a:buFont typeface="Arial" panose="020B0604020202020204" pitchFamily="34" charset="0"/>
              <a:buChar char="•"/>
            </a:pPr>
            <a:r>
              <a:rPr lang="en-GB" sz="2400" dirty="0">
                <a:latin typeface="Trebuchet MS" panose="020B0703020202090204" pitchFamily="34" charset="0"/>
              </a:rPr>
              <a:t>Various </a:t>
            </a:r>
            <a:r>
              <a:rPr lang="en-GB" sz="2400" dirty="0">
                <a:solidFill>
                  <a:schemeClr val="accent1"/>
                </a:solidFill>
                <a:latin typeface="Trebuchet MS" panose="020B0703020202090204" pitchFamily="34" charset="0"/>
              </a:rPr>
              <a:t>synchronization</a:t>
            </a:r>
            <a:r>
              <a:rPr lang="en-GB" sz="2400" dirty="0">
                <a:solidFill>
                  <a:schemeClr val="tx1">
                    <a:lumMod val="85000"/>
                    <a:lumOff val="15000"/>
                  </a:schemeClr>
                </a:solidFill>
                <a:latin typeface="Trebuchet MS" panose="020B0703020202090204" pitchFamily="34" charset="0"/>
              </a:rPr>
              <a:t> approaches among threads</a:t>
            </a:r>
            <a:endParaRPr lang="en-GR" sz="2400" dirty="0">
              <a:solidFill>
                <a:schemeClr val="accent2"/>
              </a:solidFill>
              <a:latin typeface="Trebuchet MS" panose="020B0703020202090204" pitchFamily="34" charset="0"/>
            </a:endParaRPr>
          </a:p>
        </p:txBody>
      </p:sp>
      <p:pic>
        <p:nvPicPr>
          <p:cNvPr id="301" name="Graphic 300" descr="Lock">
            <a:extLst>
              <a:ext uri="{FF2B5EF4-FFF2-40B4-BE49-F238E27FC236}">
                <a16:creationId xmlns:a16="http://schemas.microsoft.com/office/drawing/2014/main" id="{C865A3AD-07D5-B500-C856-CF9DBF8D7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1811" y="4362374"/>
            <a:ext cx="465436" cy="468001"/>
          </a:xfrm>
          <a:prstGeom prst="rect">
            <a:avLst/>
          </a:prstGeom>
        </p:spPr>
      </p:pic>
      <p:pic>
        <p:nvPicPr>
          <p:cNvPr id="302" name="Graphic 301" descr="Lock">
            <a:extLst>
              <a:ext uri="{FF2B5EF4-FFF2-40B4-BE49-F238E27FC236}">
                <a16:creationId xmlns:a16="http://schemas.microsoft.com/office/drawing/2014/main" id="{9F76C3C2-F8F3-3763-6AC4-8D46335551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0999" y="4304467"/>
            <a:ext cx="465436" cy="468001"/>
          </a:xfrm>
          <a:prstGeom prst="rect">
            <a:avLst/>
          </a:prstGeom>
        </p:spPr>
      </p:pic>
      <p:sp>
        <p:nvSpPr>
          <p:cNvPr id="303" name="TextBox 302">
            <a:extLst>
              <a:ext uri="{FF2B5EF4-FFF2-40B4-BE49-F238E27FC236}">
                <a16:creationId xmlns:a16="http://schemas.microsoft.com/office/drawing/2014/main" id="{63485C9C-3ECA-56FD-38F0-108771D4F5CA}"/>
              </a:ext>
            </a:extLst>
          </p:cNvPr>
          <p:cNvSpPr txBox="1"/>
          <p:nvPr/>
        </p:nvSpPr>
        <p:spPr>
          <a:xfrm>
            <a:off x="538869" y="3856300"/>
            <a:ext cx="1729961" cy="369332"/>
          </a:xfrm>
          <a:prstGeom prst="rect">
            <a:avLst/>
          </a:prstGeom>
          <a:noFill/>
        </p:spPr>
        <p:txBody>
          <a:bodyPr wrap="none" rtlCol="0">
            <a:spAutoFit/>
          </a:bodyPr>
          <a:lstStyle/>
          <a:p>
            <a:pPr>
              <a:lnSpc>
                <a:spcPct val="90000"/>
              </a:lnSpc>
            </a:pPr>
            <a:r>
              <a:rPr lang="en-GR" sz="2000" dirty="0">
                <a:solidFill>
                  <a:schemeClr val="accent3"/>
                </a:solidFill>
                <a:latin typeface="Trebuchet MS" panose="020B0703020202090204" pitchFamily="34" charset="0"/>
              </a:rPr>
              <a:t>Balance NNZs</a:t>
            </a:r>
          </a:p>
        </p:txBody>
      </p:sp>
      <p:sp>
        <p:nvSpPr>
          <p:cNvPr id="304" name="TextBox 303">
            <a:extLst>
              <a:ext uri="{FF2B5EF4-FFF2-40B4-BE49-F238E27FC236}">
                <a16:creationId xmlns:a16="http://schemas.microsoft.com/office/drawing/2014/main" id="{05C17A90-405B-B592-2774-07136A75C243}"/>
              </a:ext>
            </a:extLst>
          </p:cNvPr>
          <p:cNvSpPr txBox="1"/>
          <p:nvPr/>
        </p:nvSpPr>
        <p:spPr>
          <a:xfrm>
            <a:off x="6388186" y="3533034"/>
            <a:ext cx="1729961" cy="369332"/>
          </a:xfrm>
          <a:prstGeom prst="rect">
            <a:avLst/>
          </a:prstGeom>
          <a:noFill/>
        </p:spPr>
        <p:txBody>
          <a:bodyPr wrap="none" rtlCol="0">
            <a:spAutoFit/>
          </a:bodyPr>
          <a:lstStyle/>
          <a:p>
            <a:pPr>
              <a:lnSpc>
                <a:spcPct val="90000"/>
              </a:lnSpc>
            </a:pPr>
            <a:r>
              <a:rPr lang="en-GR" sz="2000" dirty="0">
                <a:solidFill>
                  <a:schemeClr val="accent3"/>
                </a:solidFill>
                <a:latin typeface="Trebuchet MS" panose="020B0703020202090204" pitchFamily="34" charset="0"/>
              </a:rPr>
              <a:t>Balance NNZs</a:t>
            </a:r>
          </a:p>
        </p:txBody>
      </p:sp>
    </p:spTree>
    <p:extLst>
      <p:ext uri="{BB962C8B-B14F-4D97-AF65-F5344CB8AC3E}">
        <p14:creationId xmlns:p14="http://schemas.microsoft.com/office/powerpoint/2010/main" val="15431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animBg="1"/>
      <p:bldP spid="303" grpId="0"/>
      <p:bldP spid="3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15C3B366-96A8-B61D-6CB5-033270958ED2}"/>
              </a:ext>
            </a:extLst>
          </p:cNvPr>
          <p:cNvSpPr/>
          <p:nvPr/>
        </p:nvSpPr>
        <p:spPr>
          <a:xfrm rot="10578197">
            <a:off x="1189260" y="2890530"/>
            <a:ext cx="2213880" cy="2933611"/>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203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31" name="Freeform 30">
            <a:extLst>
              <a:ext uri="{FF2B5EF4-FFF2-40B4-BE49-F238E27FC236}">
                <a16:creationId xmlns:a16="http://schemas.microsoft.com/office/drawing/2014/main" id="{CD352514-D743-0F1D-4538-9B3352539023}"/>
              </a:ext>
            </a:extLst>
          </p:cNvPr>
          <p:cNvSpPr/>
          <p:nvPr/>
        </p:nvSpPr>
        <p:spPr>
          <a:xfrm rot="9830905">
            <a:off x="5176288" y="3250131"/>
            <a:ext cx="2607318" cy="1809825"/>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203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 name="Freeform 1">
            <a:extLst>
              <a:ext uri="{FF2B5EF4-FFF2-40B4-BE49-F238E27FC236}">
                <a16:creationId xmlns:a16="http://schemas.microsoft.com/office/drawing/2014/main" id="{A8AD99F3-0A0C-075B-89B6-17E6270F26F3}"/>
              </a:ext>
            </a:extLst>
          </p:cNvPr>
          <p:cNvSpPr/>
          <p:nvPr/>
        </p:nvSpPr>
        <p:spPr>
          <a:xfrm rot="8312057">
            <a:off x="3400959" y="4216925"/>
            <a:ext cx="4474309" cy="1779452"/>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304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2</a:t>
            </a:fld>
            <a:endParaRPr lang="en-GR" sz="2800" dirty="0">
              <a:solidFill>
                <a:schemeClr val="accent3"/>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Sparse Data is Everywhere</a:t>
            </a:r>
            <a:endParaRPr lang="en-GB" sz="3600" dirty="0">
              <a:solidFill>
                <a:schemeClr val="accent6">
                  <a:lumMod val="50000"/>
                </a:schemeClr>
              </a:solidFill>
              <a:latin typeface="Trebuchet MS" panose="020B0703020202090204" pitchFamily="34" charset="0"/>
            </a:endParaRPr>
          </a:p>
        </p:txBody>
      </p:sp>
      <p:sp>
        <p:nvSpPr>
          <p:cNvPr id="4" name="Freeform 3">
            <a:extLst>
              <a:ext uri="{FF2B5EF4-FFF2-40B4-BE49-F238E27FC236}">
                <a16:creationId xmlns:a16="http://schemas.microsoft.com/office/drawing/2014/main" id="{A2B0EAD8-2CF5-CE96-3F8A-FDF636D3581C}"/>
              </a:ext>
            </a:extLst>
          </p:cNvPr>
          <p:cNvSpPr/>
          <p:nvPr/>
        </p:nvSpPr>
        <p:spPr>
          <a:xfrm rot="21051519">
            <a:off x="4836361" y="1504634"/>
            <a:ext cx="2987141" cy="3275306"/>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304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Freeform 2">
            <a:extLst>
              <a:ext uri="{FF2B5EF4-FFF2-40B4-BE49-F238E27FC236}">
                <a16:creationId xmlns:a16="http://schemas.microsoft.com/office/drawing/2014/main" id="{A03D3257-923B-F624-6970-F7EBAF0E3A15}"/>
              </a:ext>
            </a:extLst>
          </p:cNvPr>
          <p:cNvSpPr/>
          <p:nvPr/>
        </p:nvSpPr>
        <p:spPr>
          <a:xfrm rot="16200000">
            <a:off x="2725654" y="4164667"/>
            <a:ext cx="2215816" cy="1779452"/>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304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7" name="Freeform 26">
            <a:extLst>
              <a:ext uri="{FF2B5EF4-FFF2-40B4-BE49-F238E27FC236}">
                <a16:creationId xmlns:a16="http://schemas.microsoft.com/office/drawing/2014/main" id="{87EDC59E-0761-3DE1-34F0-8D9B7C316AD4}"/>
              </a:ext>
            </a:extLst>
          </p:cNvPr>
          <p:cNvSpPr/>
          <p:nvPr/>
        </p:nvSpPr>
        <p:spPr>
          <a:xfrm rot="10578197">
            <a:off x="1358460" y="2619505"/>
            <a:ext cx="3025029" cy="1168180"/>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304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30" name="Freeform 29">
            <a:extLst>
              <a:ext uri="{FF2B5EF4-FFF2-40B4-BE49-F238E27FC236}">
                <a16:creationId xmlns:a16="http://schemas.microsoft.com/office/drawing/2014/main" id="{C60AF1EC-4A17-3287-7E5E-72F3FA456B3C}"/>
              </a:ext>
            </a:extLst>
          </p:cNvPr>
          <p:cNvSpPr/>
          <p:nvPr/>
        </p:nvSpPr>
        <p:spPr>
          <a:xfrm rot="9830905">
            <a:off x="1402332" y="1974684"/>
            <a:ext cx="6058388" cy="4044348"/>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203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6" name="Freeform 25">
            <a:extLst>
              <a:ext uri="{FF2B5EF4-FFF2-40B4-BE49-F238E27FC236}">
                <a16:creationId xmlns:a16="http://schemas.microsoft.com/office/drawing/2014/main" id="{BB3DD0C8-A3D8-BE83-9725-DC1C36B3B9E9}"/>
              </a:ext>
            </a:extLst>
          </p:cNvPr>
          <p:cNvSpPr/>
          <p:nvPr/>
        </p:nvSpPr>
        <p:spPr>
          <a:xfrm rot="13591710">
            <a:off x="3430363" y="2337111"/>
            <a:ext cx="1764316" cy="1168180"/>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304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8" name="Freeform 27">
            <a:extLst>
              <a:ext uri="{FF2B5EF4-FFF2-40B4-BE49-F238E27FC236}">
                <a16:creationId xmlns:a16="http://schemas.microsoft.com/office/drawing/2014/main" id="{8B017098-9855-2996-D67D-F74A15C8612F}"/>
              </a:ext>
            </a:extLst>
          </p:cNvPr>
          <p:cNvSpPr/>
          <p:nvPr/>
        </p:nvSpPr>
        <p:spPr>
          <a:xfrm rot="19091288">
            <a:off x="1297704" y="1680691"/>
            <a:ext cx="3025029" cy="1168180"/>
          </a:xfrm>
          <a:custGeom>
            <a:avLst/>
            <a:gdLst>
              <a:gd name="connsiteX0" fmla="*/ 2700670 w 2700670"/>
              <a:gd name="connsiteY0" fmla="*/ 786809 h 786809"/>
              <a:gd name="connsiteX1" fmla="*/ 2466753 w 2700670"/>
              <a:gd name="connsiteY1" fmla="*/ 701749 h 786809"/>
              <a:gd name="connsiteX2" fmla="*/ 2296633 w 2700670"/>
              <a:gd name="connsiteY2" fmla="*/ 659218 h 786809"/>
              <a:gd name="connsiteX3" fmla="*/ 2169042 w 2700670"/>
              <a:gd name="connsiteY3" fmla="*/ 574158 h 786809"/>
              <a:gd name="connsiteX4" fmla="*/ 2105246 w 2700670"/>
              <a:gd name="connsiteY4" fmla="*/ 510362 h 786809"/>
              <a:gd name="connsiteX5" fmla="*/ 1913860 w 2700670"/>
              <a:gd name="connsiteY5" fmla="*/ 446567 h 786809"/>
              <a:gd name="connsiteX6" fmla="*/ 1850065 w 2700670"/>
              <a:gd name="connsiteY6" fmla="*/ 425302 h 786809"/>
              <a:gd name="connsiteX7" fmla="*/ 1786270 w 2700670"/>
              <a:gd name="connsiteY7" fmla="*/ 404037 h 786809"/>
              <a:gd name="connsiteX8" fmla="*/ 1679944 w 2700670"/>
              <a:gd name="connsiteY8" fmla="*/ 318976 h 786809"/>
              <a:gd name="connsiteX9" fmla="*/ 1275907 w 2700670"/>
              <a:gd name="connsiteY9" fmla="*/ 255181 h 786809"/>
              <a:gd name="connsiteX10" fmla="*/ 1084521 w 2700670"/>
              <a:gd name="connsiteY10" fmla="*/ 212651 h 786809"/>
              <a:gd name="connsiteX11" fmla="*/ 956930 w 2700670"/>
              <a:gd name="connsiteY11" fmla="*/ 170121 h 786809"/>
              <a:gd name="connsiteX12" fmla="*/ 808074 w 2700670"/>
              <a:gd name="connsiteY12" fmla="*/ 127590 h 786809"/>
              <a:gd name="connsiteX13" fmla="*/ 680484 w 2700670"/>
              <a:gd name="connsiteY13" fmla="*/ 42530 h 786809"/>
              <a:gd name="connsiteX14" fmla="*/ 616688 w 2700670"/>
              <a:gd name="connsiteY14" fmla="*/ 0 h 786809"/>
              <a:gd name="connsiteX15" fmla="*/ 0 w 2700670"/>
              <a:gd name="connsiteY15" fmla="*/ 0 h 7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0670" h="786809">
                <a:moveTo>
                  <a:pt x="2700670" y="786809"/>
                </a:moveTo>
                <a:cubicBezTo>
                  <a:pt x="2559115" y="726143"/>
                  <a:pt x="2585689" y="728180"/>
                  <a:pt x="2466753" y="701749"/>
                </a:cubicBezTo>
                <a:cubicBezTo>
                  <a:pt x="2435334" y="694767"/>
                  <a:pt x="2334631" y="680328"/>
                  <a:pt x="2296633" y="659218"/>
                </a:cubicBezTo>
                <a:cubicBezTo>
                  <a:pt x="2251950" y="634394"/>
                  <a:pt x="2205186" y="610302"/>
                  <a:pt x="2169042" y="574158"/>
                </a:cubicBezTo>
                <a:cubicBezTo>
                  <a:pt x="2147777" y="552893"/>
                  <a:pt x="2131535" y="524967"/>
                  <a:pt x="2105246" y="510362"/>
                </a:cubicBezTo>
                <a:cubicBezTo>
                  <a:pt x="2105242" y="510360"/>
                  <a:pt x="1945759" y="457200"/>
                  <a:pt x="1913860" y="446567"/>
                </a:cubicBezTo>
                <a:lnTo>
                  <a:pt x="1850065" y="425302"/>
                </a:lnTo>
                <a:lnTo>
                  <a:pt x="1786270" y="404037"/>
                </a:lnTo>
                <a:cubicBezTo>
                  <a:pt x="1750922" y="368690"/>
                  <a:pt x="1728227" y="340435"/>
                  <a:pt x="1679944" y="318976"/>
                </a:cubicBezTo>
                <a:cubicBezTo>
                  <a:pt x="1529759" y="252227"/>
                  <a:pt x="1462878" y="269563"/>
                  <a:pt x="1275907" y="255181"/>
                </a:cubicBezTo>
                <a:cubicBezTo>
                  <a:pt x="1215200" y="243040"/>
                  <a:pt x="1144585" y="230670"/>
                  <a:pt x="1084521" y="212651"/>
                </a:cubicBezTo>
                <a:cubicBezTo>
                  <a:pt x="1041581" y="199769"/>
                  <a:pt x="1000422" y="180994"/>
                  <a:pt x="956930" y="170121"/>
                </a:cubicBezTo>
                <a:cubicBezTo>
                  <a:pt x="936904" y="165114"/>
                  <a:pt x="833038" y="141459"/>
                  <a:pt x="808074" y="127590"/>
                </a:cubicBezTo>
                <a:cubicBezTo>
                  <a:pt x="763392" y="102766"/>
                  <a:pt x="723014" y="70883"/>
                  <a:pt x="680484" y="42530"/>
                </a:cubicBezTo>
                <a:cubicBezTo>
                  <a:pt x="659219" y="28353"/>
                  <a:pt x="642246" y="0"/>
                  <a:pt x="616688" y="0"/>
                </a:cubicBezTo>
                <a:lnTo>
                  <a:pt x="0" y="0"/>
                </a:lnTo>
              </a:path>
            </a:pathLst>
          </a:custGeom>
          <a:noFill/>
          <a:ln w="304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9" name="TextBox 8">
            <a:extLst>
              <a:ext uri="{FF2B5EF4-FFF2-40B4-BE49-F238E27FC236}">
                <a16:creationId xmlns:a16="http://schemas.microsoft.com/office/drawing/2014/main" id="{94AFAE65-BB2F-D861-460C-BE3CBB2CC130}"/>
              </a:ext>
            </a:extLst>
          </p:cNvPr>
          <p:cNvSpPr txBox="1"/>
          <p:nvPr/>
        </p:nvSpPr>
        <p:spPr>
          <a:xfrm>
            <a:off x="5985642" y="1316803"/>
            <a:ext cx="2540929" cy="523220"/>
          </a:xfrm>
          <a:prstGeom prst="rect">
            <a:avLst/>
          </a:prstGeom>
          <a:noFill/>
        </p:spPr>
        <p:txBody>
          <a:bodyPr wrap="square" rtlCol="0">
            <a:spAutoFit/>
          </a:bodyPr>
          <a:lstStyle/>
          <a:p>
            <a:r>
              <a:rPr lang="en-GB" sz="2800" dirty="0">
                <a:solidFill>
                  <a:schemeClr val="accent3"/>
                </a:solidFill>
                <a:effectLst/>
                <a:latin typeface="Trebuchet MS" panose="020B0703020202090204" pitchFamily="34" charset="0"/>
              </a:rPr>
              <a:t>Road Networks</a:t>
            </a:r>
            <a:endParaRPr lang="en-GR" sz="2800" dirty="0">
              <a:solidFill>
                <a:schemeClr val="accent3"/>
              </a:solidFill>
              <a:latin typeface="Trebuchet MS" panose="020B0703020202090204" pitchFamily="34" charset="0"/>
            </a:endParaRPr>
          </a:p>
        </p:txBody>
      </p:sp>
      <p:grpSp>
        <p:nvGrpSpPr>
          <p:cNvPr id="10" name="Group 9">
            <a:extLst>
              <a:ext uri="{FF2B5EF4-FFF2-40B4-BE49-F238E27FC236}">
                <a16:creationId xmlns:a16="http://schemas.microsoft.com/office/drawing/2014/main" id="{A7A0ED94-6C40-6F16-9DEB-01ADC5BBD2A1}"/>
              </a:ext>
            </a:extLst>
          </p:cNvPr>
          <p:cNvGrpSpPr/>
          <p:nvPr/>
        </p:nvGrpSpPr>
        <p:grpSpPr>
          <a:xfrm>
            <a:off x="3575606" y="3080428"/>
            <a:ext cx="1755077" cy="1685627"/>
            <a:chOff x="2036703" y="2627097"/>
            <a:chExt cx="1755077" cy="1685627"/>
          </a:xfrm>
        </p:grpSpPr>
        <p:pic>
          <p:nvPicPr>
            <p:cNvPr id="11" name="Picture 10">
              <a:extLst>
                <a:ext uri="{FF2B5EF4-FFF2-40B4-BE49-F238E27FC236}">
                  <a16:creationId xmlns:a16="http://schemas.microsoft.com/office/drawing/2014/main" id="{35C6E68B-8F88-E601-A5D2-B6D34F3EF31E}"/>
                </a:ext>
              </a:extLst>
            </p:cNvPr>
            <p:cNvPicPr>
              <a:picLocks noChangeAspect="1"/>
            </p:cNvPicPr>
            <p:nvPr/>
          </p:nvPicPr>
          <p:blipFill>
            <a:blip r:embed="rId3"/>
            <a:stretch>
              <a:fillRect/>
            </a:stretch>
          </p:blipFill>
          <p:spPr>
            <a:xfrm>
              <a:off x="2036703" y="2627097"/>
              <a:ext cx="1674075" cy="1222688"/>
            </a:xfrm>
            <a:prstGeom prst="rect">
              <a:avLst/>
            </a:prstGeom>
          </p:spPr>
        </p:pic>
        <p:sp>
          <p:nvSpPr>
            <p:cNvPr id="12" name="TextBox 11">
              <a:extLst>
                <a:ext uri="{FF2B5EF4-FFF2-40B4-BE49-F238E27FC236}">
                  <a16:creationId xmlns:a16="http://schemas.microsoft.com/office/drawing/2014/main" id="{46464FF4-6593-BCBC-C2B6-7B682B9EB93C}"/>
                </a:ext>
              </a:extLst>
            </p:cNvPr>
            <p:cNvSpPr txBox="1"/>
            <p:nvPr/>
          </p:nvSpPr>
          <p:spPr>
            <a:xfrm>
              <a:off x="2117705" y="3851059"/>
              <a:ext cx="1674075" cy="461665"/>
            </a:xfrm>
            <a:prstGeom prst="rect">
              <a:avLst/>
            </a:prstGeom>
            <a:noFill/>
          </p:spPr>
          <p:txBody>
            <a:bodyPr wrap="square" rtlCol="0">
              <a:spAutoFit/>
            </a:bodyPr>
            <a:lstStyle/>
            <a:p>
              <a:pPr algn="ctr"/>
              <a:r>
                <a:rPr lang="en-GB" sz="2400" dirty="0">
                  <a:effectLst/>
                  <a:latin typeface="Avenir Medium" panose="02000503020000020003" pitchFamily="2" charset="0"/>
                </a:rPr>
                <a:t>Austin</a:t>
              </a:r>
              <a:endParaRPr lang="en-GR" sz="2400" dirty="0">
                <a:latin typeface="Avenir Medium" panose="02000503020000020003" pitchFamily="2" charset="0"/>
              </a:endParaRPr>
            </a:p>
          </p:txBody>
        </p:sp>
      </p:grpSp>
      <p:grpSp>
        <p:nvGrpSpPr>
          <p:cNvPr id="13" name="Group 12">
            <a:extLst>
              <a:ext uri="{FF2B5EF4-FFF2-40B4-BE49-F238E27FC236}">
                <a16:creationId xmlns:a16="http://schemas.microsoft.com/office/drawing/2014/main" id="{86B2A375-56B2-B013-5620-154DA19DE512}"/>
              </a:ext>
            </a:extLst>
          </p:cNvPr>
          <p:cNvGrpSpPr/>
          <p:nvPr/>
        </p:nvGrpSpPr>
        <p:grpSpPr>
          <a:xfrm>
            <a:off x="2233535" y="5232423"/>
            <a:ext cx="1930935" cy="1661400"/>
            <a:chOff x="9864389" y="4275089"/>
            <a:chExt cx="1930935" cy="1661400"/>
          </a:xfrm>
        </p:grpSpPr>
        <p:pic>
          <p:nvPicPr>
            <p:cNvPr id="14" name="Picture 13">
              <a:extLst>
                <a:ext uri="{FF2B5EF4-FFF2-40B4-BE49-F238E27FC236}">
                  <a16:creationId xmlns:a16="http://schemas.microsoft.com/office/drawing/2014/main" id="{86989565-F09A-C46D-B552-AA96256A13BB}"/>
                </a:ext>
              </a:extLst>
            </p:cNvPr>
            <p:cNvPicPr>
              <a:picLocks noChangeAspect="1"/>
            </p:cNvPicPr>
            <p:nvPr/>
          </p:nvPicPr>
          <p:blipFill>
            <a:blip r:embed="rId4"/>
            <a:stretch>
              <a:fillRect/>
            </a:stretch>
          </p:blipFill>
          <p:spPr>
            <a:xfrm>
              <a:off x="9949449" y="4275089"/>
              <a:ext cx="1561510" cy="1140474"/>
            </a:xfrm>
            <a:prstGeom prst="rect">
              <a:avLst/>
            </a:prstGeom>
          </p:spPr>
        </p:pic>
        <p:sp>
          <p:nvSpPr>
            <p:cNvPr id="15" name="TextBox 14">
              <a:extLst>
                <a:ext uri="{FF2B5EF4-FFF2-40B4-BE49-F238E27FC236}">
                  <a16:creationId xmlns:a16="http://schemas.microsoft.com/office/drawing/2014/main" id="{442DC79F-C359-2DE7-FFCB-ACFD44474092}"/>
                </a:ext>
              </a:extLst>
            </p:cNvPr>
            <p:cNvSpPr txBox="1"/>
            <p:nvPr/>
          </p:nvSpPr>
          <p:spPr>
            <a:xfrm>
              <a:off x="9864389" y="5474824"/>
              <a:ext cx="1930935" cy="461665"/>
            </a:xfrm>
            <a:prstGeom prst="rect">
              <a:avLst/>
            </a:prstGeom>
            <a:noFill/>
          </p:spPr>
          <p:txBody>
            <a:bodyPr wrap="square" rtlCol="0">
              <a:spAutoFit/>
            </a:bodyPr>
            <a:lstStyle/>
            <a:p>
              <a:r>
                <a:rPr lang="en-GB" sz="2400" dirty="0">
                  <a:latin typeface="Avenir Medium" panose="02000503020000020003" pitchFamily="2" charset="0"/>
                </a:rPr>
                <a:t>San Marcos</a:t>
              </a:r>
              <a:endParaRPr lang="en-GR" sz="2400" dirty="0">
                <a:latin typeface="Avenir Medium" panose="02000503020000020003" pitchFamily="2" charset="0"/>
              </a:endParaRPr>
            </a:p>
          </p:txBody>
        </p:sp>
      </p:grpSp>
      <p:grpSp>
        <p:nvGrpSpPr>
          <p:cNvPr id="16" name="Group 15">
            <a:extLst>
              <a:ext uri="{FF2B5EF4-FFF2-40B4-BE49-F238E27FC236}">
                <a16:creationId xmlns:a16="http://schemas.microsoft.com/office/drawing/2014/main" id="{EC4AB2CA-B9A0-0A69-A68E-3042DC459FAC}"/>
              </a:ext>
            </a:extLst>
          </p:cNvPr>
          <p:cNvGrpSpPr/>
          <p:nvPr/>
        </p:nvGrpSpPr>
        <p:grpSpPr>
          <a:xfrm>
            <a:off x="364673" y="2034224"/>
            <a:ext cx="1868862" cy="1568138"/>
            <a:chOff x="144102" y="2339442"/>
            <a:chExt cx="1868862" cy="1568138"/>
          </a:xfrm>
        </p:grpSpPr>
        <p:pic>
          <p:nvPicPr>
            <p:cNvPr id="18" name="Picture 17">
              <a:extLst>
                <a:ext uri="{FF2B5EF4-FFF2-40B4-BE49-F238E27FC236}">
                  <a16:creationId xmlns:a16="http://schemas.microsoft.com/office/drawing/2014/main" id="{5721221F-29C0-9C48-52FF-D9C2056DE24D}"/>
                </a:ext>
              </a:extLst>
            </p:cNvPr>
            <p:cNvPicPr>
              <a:picLocks noChangeAspect="1"/>
            </p:cNvPicPr>
            <p:nvPr/>
          </p:nvPicPr>
          <p:blipFill>
            <a:blip r:embed="rId5"/>
            <a:stretch>
              <a:fillRect/>
            </a:stretch>
          </p:blipFill>
          <p:spPr>
            <a:xfrm>
              <a:off x="295930" y="2339442"/>
              <a:ext cx="1490340" cy="1088495"/>
            </a:xfrm>
            <a:prstGeom prst="rect">
              <a:avLst/>
            </a:prstGeom>
          </p:spPr>
        </p:pic>
        <p:sp>
          <p:nvSpPr>
            <p:cNvPr id="19" name="TextBox 18">
              <a:extLst>
                <a:ext uri="{FF2B5EF4-FFF2-40B4-BE49-F238E27FC236}">
                  <a16:creationId xmlns:a16="http://schemas.microsoft.com/office/drawing/2014/main" id="{C6573307-B5B9-2F0D-4BD6-13356CF7BEBC}"/>
                </a:ext>
              </a:extLst>
            </p:cNvPr>
            <p:cNvSpPr txBox="1"/>
            <p:nvPr/>
          </p:nvSpPr>
          <p:spPr>
            <a:xfrm>
              <a:off x="144102" y="3445915"/>
              <a:ext cx="1868862" cy="461665"/>
            </a:xfrm>
            <a:prstGeom prst="rect">
              <a:avLst/>
            </a:prstGeom>
            <a:noFill/>
          </p:spPr>
          <p:txBody>
            <a:bodyPr wrap="square" rtlCol="0">
              <a:spAutoFit/>
            </a:bodyPr>
            <a:lstStyle/>
            <a:p>
              <a:r>
                <a:rPr lang="en-GB" sz="2400" dirty="0">
                  <a:latin typeface="Avenir Medium" panose="02000503020000020003" pitchFamily="2" charset="0"/>
                </a:rPr>
                <a:t>Round Rock</a:t>
              </a:r>
              <a:endParaRPr lang="en-GR" sz="2400" dirty="0">
                <a:latin typeface="Avenir Medium" panose="02000503020000020003" pitchFamily="2" charset="0"/>
              </a:endParaRPr>
            </a:p>
          </p:txBody>
        </p:sp>
      </p:grpSp>
      <p:grpSp>
        <p:nvGrpSpPr>
          <p:cNvPr id="20" name="Group 19">
            <a:extLst>
              <a:ext uri="{FF2B5EF4-FFF2-40B4-BE49-F238E27FC236}">
                <a16:creationId xmlns:a16="http://schemas.microsoft.com/office/drawing/2014/main" id="{9C367142-7079-2764-4581-3479E5FD82E4}"/>
              </a:ext>
            </a:extLst>
          </p:cNvPr>
          <p:cNvGrpSpPr/>
          <p:nvPr/>
        </p:nvGrpSpPr>
        <p:grpSpPr>
          <a:xfrm>
            <a:off x="7187691" y="4019759"/>
            <a:ext cx="1708866" cy="1636768"/>
            <a:chOff x="6725392" y="3586818"/>
            <a:chExt cx="1708866" cy="1636768"/>
          </a:xfrm>
        </p:grpSpPr>
        <p:pic>
          <p:nvPicPr>
            <p:cNvPr id="21" name="Picture 20">
              <a:extLst>
                <a:ext uri="{FF2B5EF4-FFF2-40B4-BE49-F238E27FC236}">
                  <a16:creationId xmlns:a16="http://schemas.microsoft.com/office/drawing/2014/main" id="{E387DF72-983B-1581-BEB7-2A54D7958190}"/>
                </a:ext>
              </a:extLst>
            </p:cNvPr>
            <p:cNvPicPr>
              <a:picLocks noChangeAspect="1"/>
            </p:cNvPicPr>
            <p:nvPr/>
          </p:nvPicPr>
          <p:blipFill>
            <a:blip r:embed="rId6"/>
            <a:stretch>
              <a:fillRect/>
            </a:stretch>
          </p:blipFill>
          <p:spPr>
            <a:xfrm>
              <a:off x="6725392" y="3586818"/>
              <a:ext cx="1623142" cy="1185489"/>
            </a:xfrm>
            <a:prstGeom prst="rect">
              <a:avLst/>
            </a:prstGeom>
          </p:spPr>
        </p:pic>
        <p:sp>
          <p:nvSpPr>
            <p:cNvPr id="22" name="TextBox 21">
              <a:extLst>
                <a:ext uri="{FF2B5EF4-FFF2-40B4-BE49-F238E27FC236}">
                  <a16:creationId xmlns:a16="http://schemas.microsoft.com/office/drawing/2014/main" id="{D3B1557C-8F39-2961-7B46-0FAF59A152A7}"/>
                </a:ext>
              </a:extLst>
            </p:cNvPr>
            <p:cNvSpPr txBox="1"/>
            <p:nvPr/>
          </p:nvSpPr>
          <p:spPr>
            <a:xfrm>
              <a:off x="6760183" y="4761921"/>
              <a:ext cx="1674075" cy="461665"/>
            </a:xfrm>
            <a:prstGeom prst="rect">
              <a:avLst/>
            </a:prstGeom>
            <a:noFill/>
          </p:spPr>
          <p:txBody>
            <a:bodyPr wrap="square" rtlCol="0">
              <a:spAutoFit/>
            </a:bodyPr>
            <a:lstStyle/>
            <a:p>
              <a:pPr algn="ctr"/>
              <a:r>
                <a:rPr lang="en-GB" sz="2400" dirty="0">
                  <a:latin typeface="Avenir Medium" panose="02000503020000020003" pitchFamily="2" charset="0"/>
                </a:rPr>
                <a:t>Bastrop</a:t>
              </a:r>
              <a:endParaRPr lang="en-GR" sz="2400" dirty="0">
                <a:latin typeface="Avenir Medium" panose="02000503020000020003" pitchFamily="2" charset="0"/>
              </a:endParaRPr>
            </a:p>
          </p:txBody>
        </p:sp>
      </p:grpSp>
      <p:grpSp>
        <p:nvGrpSpPr>
          <p:cNvPr id="23" name="Group 22">
            <a:extLst>
              <a:ext uri="{FF2B5EF4-FFF2-40B4-BE49-F238E27FC236}">
                <a16:creationId xmlns:a16="http://schemas.microsoft.com/office/drawing/2014/main" id="{0CCA5672-A21A-83D2-C0FC-B279DC1C0F51}"/>
              </a:ext>
            </a:extLst>
          </p:cNvPr>
          <p:cNvGrpSpPr/>
          <p:nvPr/>
        </p:nvGrpSpPr>
        <p:grpSpPr>
          <a:xfrm>
            <a:off x="3009754" y="1066088"/>
            <a:ext cx="1981974" cy="1608613"/>
            <a:chOff x="5641225" y="2385879"/>
            <a:chExt cx="1981974" cy="1608613"/>
          </a:xfrm>
        </p:grpSpPr>
        <p:pic>
          <p:nvPicPr>
            <p:cNvPr id="24" name="Picture 23">
              <a:extLst>
                <a:ext uri="{FF2B5EF4-FFF2-40B4-BE49-F238E27FC236}">
                  <a16:creationId xmlns:a16="http://schemas.microsoft.com/office/drawing/2014/main" id="{B2AF7629-FF49-FF2E-635F-52418581EE2E}"/>
                </a:ext>
              </a:extLst>
            </p:cNvPr>
            <p:cNvPicPr>
              <a:picLocks noChangeAspect="1"/>
            </p:cNvPicPr>
            <p:nvPr/>
          </p:nvPicPr>
          <p:blipFill>
            <a:blip r:embed="rId7"/>
            <a:stretch>
              <a:fillRect/>
            </a:stretch>
          </p:blipFill>
          <p:spPr>
            <a:xfrm>
              <a:off x="5832993" y="2385879"/>
              <a:ext cx="1561510" cy="1140474"/>
            </a:xfrm>
            <a:prstGeom prst="rect">
              <a:avLst/>
            </a:prstGeom>
          </p:spPr>
        </p:pic>
        <p:sp>
          <p:nvSpPr>
            <p:cNvPr id="25" name="TextBox 24">
              <a:extLst>
                <a:ext uri="{FF2B5EF4-FFF2-40B4-BE49-F238E27FC236}">
                  <a16:creationId xmlns:a16="http://schemas.microsoft.com/office/drawing/2014/main" id="{D02C90CC-F6F2-0B09-DD1E-BC4CAA6C7248}"/>
                </a:ext>
              </a:extLst>
            </p:cNvPr>
            <p:cNvSpPr txBox="1"/>
            <p:nvPr/>
          </p:nvSpPr>
          <p:spPr>
            <a:xfrm>
              <a:off x="5641225" y="3532827"/>
              <a:ext cx="1981974" cy="461665"/>
            </a:xfrm>
            <a:prstGeom prst="rect">
              <a:avLst/>
            </a:prstGeom>
            <a:noFill/>
          </p:spPr>
          <p:txBody>
            <a:bodyPr wrap="square" rtlCol="0">
              <a:spAutoFit/>
            </a:bodyPr>
            <a:lstStyle/>
            <a:p>
              <a:r>
                <a:rPr lang="en-GB" sz="2400" dirty="0">
                  <a:latin typeface="Avenir Medium" panose="02000503020000020003" pitchFamily="2" charset="0"/>
                </a:rPr>
                <a:t>Georgetown</a:t>
              </a:r>
              <a:endParaRPr lang="en-GR" sz="2400" dirty="0">
                <a:latin typeface="Avenir Medium" panose="02000503020000020003" pitchFamily="2" charset="0"/>
              </a:endParaRPr>
            </a:p>
          </p:txBody>
        </p:sp>
      </p:grpSp>
    </p:spTree>
    <p:extLst>
      <p:ext uri="{BB962C8B-B14F-4D97-AF65-F5344CB8AC3E}">
        <p14:creationId xmlns:p14="http://schemas.microsoft.com/office/powerpoint/2010/main" val="40087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20</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solidFill>
                  <a:schemeClr val="accent3"/>
                </a:solidFill>
                <a:latin typeface="Trebuchet MS" panose="020B0703020202090204" pitchFamily="34" charset="0"/>
              </a:rPr>
              <a:t>SparseP</a:t>
            </a:r>
            <a:r>
              <a:rPr lang="en-GB" sz="4000" dirty="0">
                <a:solidFill>
                  <a:schemeClr val="accent6">
                    <a:lumMod val="50000"/>
                  </a:schemeClr>
                </a:solidFill>
                <a:latin typeface="Trebuchet MS" panose="020B0703020202090204" pitchFamily="34" charset="0"/>
              </a:rPr>
              <a:t> Software Package</a:t>
            </a:r>
          </a:p>
        </p:txBody>
      </p:sp>
      <p:sp>
        <p:nvSpPr>
          <p:cNvPr id="420" name="Content Placeholder 2">
            <a:extLst>
              <a:ext uri="{FF2B5EF4-FFF2-40B4-BE49-F238E27FC236}">
                <a16:creationId xmlns:a16="http://schemas.microsoft.com/office/drawing/2014/main" id="{FC1CE231-9B79-4733-5475-F71C6950ABD7}"/>
              </a:ext>
            </a:extLst>
          </p:cNvPr>
          <p:cNvSpPr>
            <a:spLocks noGrp="1"/>
          </p:cNvSpPr>
          <p:nvPr>
            <p:ph idx="1"/>
          </p:nvPr>
        </p:nvSpPr>
        <p:spPr>
          <a:xfrm>
            <a:off x="391578" y="887969"/>
            <a:ext cx="8325193" cy="5942665"/>
          </a:xfrm>
        </p:spPr>
        <p:txBody>
          <a:bodyPr>
            <a:normAutofit/>
          </a:bodyPr>
          <a:lstStyle/>
          <a:p>
            <a:pPr marL="0" indent="0">
              <a:spcBef>
                <a:spcPts val="8"/>
              </a:spcBef>
              <a:buSzPct val="120000"/>
              <a:buNone/>
            </a:pPr>
            <a:r>
              <a:rPr lang="en-GR" sz="2200" dirty="0">
                <a:solidFill>
                  <a:schemeClr val="accent4"/>
                </a:solidFill>
                <a:latin typeface="Trebuchet MS" panose="020B0703020202090204" pitchFamily="34" charset="0"/>
              </a:rPr>
              <a:t>25</a:t>
            </a:r>
            <a:r>
              <a:rPr lang="en-GR" sz="2200" dirty="0">
                <a:solidFill>
                  <a:schemeClr val="accent1"/>
                </a:solidFill>
                <a:latin typeface="Trebuchet MS" panose="020B0703020202090204" pitchFamily="34" charset="0"/>
              </a:rPr>
              <a:t> </a:t>
            </a:r>
            <a:r>
              <a:rPr lang="en-GR" sz="2200" dirty="0">
                <a:solidFill>
                  <a:schemeClr val="tx1">
                    <a:lumMod val="85000"/>
                    <a:lumOff val="15000"/>
                  </a:schemeClr>
                </a:solidFill>
                <a:latin typeface="Trebuchet MS" panose="020B0703020202090204" pitchFamily="34" charset="0"/>
              </a:rPr>
              <a:t>SpMV kernels for PIM Systems </a:t>
            </a:r>
            <a:r>
              <a:rPr lang="en-GR" sz="2200" dirty="0">
                <a:solidFill>
                  <a:schemeClr val="tx1">
                    <a:lumMod val="85000"/>
                    <a:lumOff val="15000"/>
                  </a:schemeClr>
                </a:solidFill>
                <a:latin typeface="Trebuchet MS" panose="020B0703020202090204" pitchFamily="34" charset="0"/>
                <a:sym typeface="Wingdings" pitchFamily="2" charset="2"/>
              </a:rPr>
              <a:t> </a:t>
            </a:r>
          </a:p>
          <a:p>
            <a:pPr marL="0" indent="0">
              <a:spcBef>
                <a:spcPts val="8"/>
              </a:spcBef>
              <a:buSzPct val="120000"/>
              <a:buNone/>
            </a:pPr>
            <a:r>
              <a:rPr lang="en-GR" sz="2200" dirty="0">
                <a:solidFill>
                  <a:schemeClr val="tx1">
                    <a:lumMod val="85000"/>
                    <a:lumOff val="15000"/>
                  </a:schemeClr>
                </a:solidFill>
                <a:latin typeface="Trebuchet MS" panose="020B0703020202090204" pitchFamily="34" charset="0"/>
                <a:sym typeface="Wingdings" pitchFamily="2" charset="2"/>
              </a:rPr>
              <a:t>		</a:t>
            </a:r>
            <a:r>
              <a:rPr lang="en-GB" sz="2200" dirty="0">
                <a:solidFill>
                  <a:schemeClr val="tx1">
                    <a:lumMod val="85000"/>
                    <a:lumOff val="15000"/>
                  </a:schemeClr>
                </a:solidFill>
                <a:latin typeface="Trebuchet MS" panose="020B0703020202090204" pitchFamily="34" charset="0"/>
                <a:sym typeface="Wingdings" pitchFamily="2" charset="2"/>
              </a:rPr>
              <a:t> </a:t>
            </a:r>
            <a:r>
              <a:rPr lang="en-GB" sz="2200" dirty="0">
                <a:solidFill>
                  <a:schemeClr val="tx1">
                    <a:lumMod val="85000"/>
                    <a:lumOff val="15000"/>
                  </a:schemeClr>
                </a:solidFill>
                <a:latin typeface="Trebuchet MS" panose="020B0703020202090204" pitchFamily="34" charset="0"/>
                <a:sym typeface="Wingdings" pitchFamily="2" charset="2"/>
                <a:hlinkClick r:id="rId3"/>
              </a:rPr>
              <a:t>https://</a:t>
            </a:r>
            <a:r>
              <a:rPr lang="en-GB" sz="2200" dirty="0" err="1">
                <a:solidFill>
                  <a:schemeClr val="tx1">
                    <a:lumMod val="85000"/>
                    <a:lumOff val="15000"/>
                  </a:schemeClr>
                </a:solidFill>
                <a:latin typeface="Trebuchet MS" panose="020B0703020202090204" pitchFamily="34" charset="0"/>
                <a:sym typeface="Wingdings" pitchFamily="2" charset="2"/>
                <a:hlinkClick r:id="rId3"/>
              </a:rPr>
              <a:t>github.com</a:t>
            </a:r>
            <a:r>
              <a:rPr lang="en-GB" sz="2200" dirty="0">
                <a:solidFill>
                  <a:schemeClr val="tx1">
                    <a:lumMod val="85000"/>
                    <a:lumOff val="15000"/>
                  </a:schemeClr>
                </a:solidFill>
                <a:latin typeface="Trebuchet MS" panose="020B0703020202090204" pitchFamily="34" charset="0"/>
                <a:sym typeface="Wingdings" pitchFamily="2" charset="2"/>
                <a:hlinkClick r:id="rId3"/>
              </a:rPr>
              <a:t>/CMU-SAFARI/</a:t>
            </a:r>
            <a:r>
              <a:rPr lang="en-GB" sz="2200" dirty="0" err="1">
                <a:solidFill>
                  <a:schemeClr val="tx1">
                    <a:lumMod val="85000"/>
                    <a:lumOff val="15000"/>
                  </a:schemeClr>
                </a:solidFill>
                <a:latin typeface="Trebuchet MS" panose="020B0703020202090204" pitchFamily="34" charset="0"/>
                <a:sym typeface="Wingdings" pitchFamily="2" charset="2"/>
                <a:hlinkClick r:id="rId3"/>
              </a:rPr>
              <a:t>SparseP</a:t>
            </a:r>
            <a:endParaRPr lang="en-GR" sz="2200" dirty="0">
              <a:solidFill>
                <a:schemeClr val="tx1">
                  <a:lumMod val="85000"/>
                  <a:lumOff val="15000"/>
                </a:schemeClr>
              </a:solidFill>
              <a:latin typeface="Trebuchet MS" panose="020B0703020202090204" pitchFamily="34" charset="0"/>
            </a:endParaRPr>
          </a:p>
        </p:txBody>
      </p:sp>
      <p:sp>
        <p:nvSpPr>
          <p:cNvPr id="9" name="TextBox 8">
            <a:extLst>
              <a:ext uri="{FF2B5EF4-FFF2-40B4-BE49-F238E27FC236}">
                <a16:creationId xmlns:a16="http://schemas.microsoft.com/office/drawing/2014/main" id="{DEED41D5-3B0E-C25A-895A-0E86A9BF6942}"/>
              </a:ext>
            </a:extLst>
          </p:cNvPr>
          <p:cNvSpPr txBox="1"/>
          <p:nvPr/>
        </p:nvSpPr>
        <p:spPr>
          <a:xfrm>
            <a:off x="5492087" y="1663209"/>
            <a:ext cx="3438994" cy="2142125"/>
          </a:xfrm>
          <a:prstGeom prst="rect">
            <a:avLst/>
          </a:prstGeom>
          <a:noFill/>
        </p:spPr>
        <p:txBody>
          <a:bodyPr wrap="square" rtlCol="0">
            <a:spAutoFit/>
          </a:bodyPr>
          <a:lstStyle/>
          <a:p>
            <a:pPr>
              <a:lnSpc>
                <a:spcPct val="90000"/>
              </a:lnSpc>
            </a:pPr>
            <a:r>
              <a:rPr lang="en-GB" dirty="0">
                <a:solidFill>
                  <a:schemeClr val="tx1">
                    <a:lumMod val="85000"/>
                    <a:lumOff val="15000"/>
                  </a:schemeClr>
                </a:solidFill>
                <a:latin typeface="Trebuchet MS" panose="020B0703020202090204" pitchFamily="34" charset="0"/>
              </a:rPr>
              <a:t>Load-balance </a:t>
            </a:r>
          </a:p>
          <a:p>
            <a:pPr>
              <a:lnSpc>
                <a:spcPct val="90000"/>
              </a:lnSpc>
            </a:pPr>
            <a:r>
              <a:rPr lang="en-GB" dirty="0">
                <a:solidFill>
                  <a:schemeClr val="tx1">
                    <a:lumMod val="85000"/>
                    <a:lumOff val="15000"/>
                  </a:schemeClr>
                </a:solidFill>
                <a:latin typeface="Trebuchet MS" panose="020B0703020202090204" pitchFamily="34" charset="0"/>
              </a:rPr>
              <a:t>across PIM cores/threads:</a:t>
            </a:r>
            <a:endParaRPr lang="en-GB" sz="2000" dirty="0">
              <a:solidFill>
                <a:schemeClr val="tx1">
                  <a:lumMod val="85000"/>
                  <a:lumOff val="15000"/>
                </a:schemeClr>
              </a:solidFill>
              <a:latin typeface="Trebuchet MS" panose="020B0703020202090204" pitchFamily="34" charset="0"/>
            </a:endParaRPr>
          </a:p>
          <a:p>
            <a:pPr>
              <a:lnSpc>
                <a:spcPct val="90000"/>
              </a:lnSpc>
            </a:pPr>
            <a:r>
              <a:rPr lang="en-GB" sz="2000" b="1" dirty="0">
                <a:solidFill>
                  <a:schemeClr val="accent2"/>
                </a:solidFill>
                <a:latin typeface="Trebuchet MS" panose="020B0703020202090204" pitchFamily="34" charset="0"/>
              </a:rPr>
              <a:t>*</a:t>
            </a:r>
            <a:r>
              <a:rPr lang="en-GB" dirty="0">
                <a:solidFill>
                  <a:schemeClr val="accent2"/>
                </a:solidFill>
                <a:latin typeface="Trebuchet MS" panose="020B0703020202090204" pitchFamily="34" charset="0"/>
              </a:rPr>
              <a:t>   r</a:t>
            </a:r>
            <a:r>
              <a:rPr lang="en-GR" dirty="0">
                <a:solidFill>
                  <a:schemeClr val="accent2"/>
                </a:solidFill>
                <a:latin typeface="Trebuchet MS" panose="020B0703020202090204" pitchFamily="34" charset="0"/>
              </a:rPr>
              <a:t>ow-granularity (CSR)</a:t>
            </a:r>
          </a:p>
          <a:p>
            <a:pPr>
              <a:lnSpc>
                <a:spcPct val="90000"/>
              </a:lnSpc>
            </a:pPr>
            <a:r>
              <a:rPr lang="en-GR" sz="2000" b="1" dirty="0">
                <a:solidFill>
                  <a:schemeClr val="accent2"/>
                </a:solidFill>
                <a:latin typeface="Trebuchet MS" panose="020B0703020202090204" pitchFamily="34" charset="0"/>
              </a:rPr>
              <a:t>^</a:t>
            </a:r>
            <a:r>
              <a:rPr lang="en-GR" dirty="0">
                <a:solidFill>
                  <a:schemeClr val="accent2"/>
                </a:solidFill>
                <a:latin typeface="Trebuchet MS" panose="020B0703020202090204" pitchFamily="34" charset="0"/>
              </a:rPr>
              <a:t>  block-row-granularity (BCSR)</a:t>
            </a:r>
          </a:p>
          <a:p>
            <a:pPr>
              <a:lnSpc>
                <a:spcPct val="90000"/>
              </a:lnSpc>
            </a:pPr>
            <a:endParaRPr lang="en-GR" dirty="0">
              <a:solidFill>
                <a:schemeClr val="accent2"/>
              </a:solidFill>
              <a:latin typeface="Trebuchet MS" panose="020B0703020202090204" pitchFamily="34" charset="0"/>
            </a:endParaRPr>
          </a:p>
          <a:p>
            <a:pPr>
              <a:lnSpc>
                <a:spcPct val="90000"/>
              </a:lnSpc>
            </a:pPr>
            <a:r>
              <a:rPr lang="en-GB" dirty="0">
                <a:solidFill>
                  <a:schemeClr val="tx1">
                    <a:lumMod val="85000"/>
                    <a:lumOff val="15000"/>
                  </a:schemeClr>
                </a:solidFill>
                <a:latin typeface="Trebuchet MS" panose="020B0703020202090204" pitchFamily="34" charset="0"/>
              </a:rPr>
              <a:t>Synchronization </a:t>
            </a:r>
          </a:p>
          <a:p>
            <a:pPr>
              <a:lnSpc>
                <a:spcPct val="90000"/>
              </a:lnSpc>
            </a:pPr>
            <a:r>
              <a:rPr lang="en-GB" dirty="0">
                <a:solidFill>
                  <a:schemeClr val="tx1">
                    <a:lumMod val="85000"/>
                    <a:lumOff val="15000"/>
                  </a:schemeClr>
                </a:solidFill>
                <a:latin typeface="Trebuchet MS" panose="020B0703020202090204" pitchFamily="34" charset="0"/>
              </a:rPr>
              <a:t>among threads of a PIM core:</a:t>
            </a:r>
            <a:endParaRPr lang="en-GR" dirty="0">
              <a:solidFill>
                <a:schemeClr val="accent2"/>
              </a:solidFill>
              <a:latin typeface="Trebuchet MS" panose="020B0703020202090204" pitchFamily="34" charset="0"/>
            </a:endParaRPr>
          </a:p>
          <a:p>
            <a:pPr>
              <a:lnSpc>
                <a:spcPct val="90000"/>
              </a:lnSpc>
            </a:pPr>
            <a:r>
              <a:rPr lang="en-GR" b="1" dirty="0">
                <a:solidFill>
                  <a:schemeClr val="accent2"/>
                </a:solidFill>
                <a:latin typeface="Trebuchet MS" panose="020B0703020202090204" pitchFamily="34" charset="0"/>
              </a:rPr>
              <a:t>▵  </a:t>
            </a:r>
            <a:r>
              <a:rPr lang="en-GR" dirty="0">
                <a:solidFill>
                  <a:schemeClr val="accent2"/>
                </a:solidFill>
                <a:latin typeface="Trebuchet MS" panose="020B0703020202090204" pitchFamily="34" charset="0"/>
              </a:rPr>
              <a:t>lb-cg</a:t>
            </a:r>
            <a:r>
              <a:rPr lang="en-GR">
                <a:solidFill>
                  <a:schemeClr val="accent2"/>
                </a:solidFill>
                <a:latin typeface="Trebuchet MS" panose="020B0703020202090204" pitchFamily="34" charset="0"/>
              </a:rPr>
              <a:t>, lb-fg, </a:t>
            </a:r>
            <a:r>
              <a:rPr lang="en-GR" dirty="0">
                <a:solidFill>
                  <a:schemeClr val="accent2"/>
                </a:solidFill>
                <a:latin typeface="Trebuchet MS" panose="020B0703020202090204" pitchFamily="34" charset="0"/>
              </a:rPr>
              <a:t>lf (COO, BCOO)</a:t>
            </a:r>
          </a:p>
        </p:txBody>
      </p:sp>
      <p:sp>
        <p:nvSpPr>
          <p:cNvPr id="10" name="Rounded Rectangle 9">
            <a:extLst>
              <a:ext uri="{FF2B5EF4-FFF2-40B4-BE49-F238E27FC236}">
                <a16:creationId xmlns:a16="http://schemas.microsoft.com/office/drawing/2014/main" id="{BD4BBD58-E896-6669-C2AF-42311A2A773E}"/>
              </a:ext>
            </a:extLst>
          </p:cNvPr>
          <p:cNvSpPr>
            <a:spLocks noChangeAspect="1"/>
          </p:cNvSpPr>
          <p:nvPr/>
        </p:nvSpPr>
        <p:spPr>
          <a:xfrm>
            <a:off x="5992248" y="4042910"/>
            <a:ext cx="2438671" cy="2237413"/>
          </a:xfrm>
          <a:prstGeom prst="roundRect">
            <a:avLst>
              <a:gd name="adj" fmla="val 10586"/>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R" dirty="0">
                <a:solidFill>
                  <a:schemeClr val="tx1">
                    <a:lumMod val="85000"/>
                    <a:lumOff val="15000"/>
                  </a:schemeClr>
                </a:solidFill>
                <a:latin typeface="Trebuchet MS" panose="020B0703020202090204" pitchFamily="34" charset="0"/>
              </a:rPr>
              <a:t>Data Types:</a:t>
            </a:r>
          </a:p>
          <a:p>
            <a:pPr marL="537750" indent="-285750">
              <a:buFont typeface="Arial" panose="020B0604020202020204" pitchFamily="34" charset="0"/>
              <a:buChar char="•"/>
            </a:pPr>
            <a:r>
              <a:rPr lang="en-GR" dirty="0">
                <a:solidFill>
                  <a:schemeClr val="tx1">
                    <a:lumMod val="85000"/>
                    <a:lumOff val="15000"/>
                  </a:schemeClr>
                </a:solidFill>
                <a:latin typeface="Trebuchet MS" panose="020B0703020202090204" pitchFamily="34" charset="0"/>
              </a:rPr>
              <a:t>8-bit integer</a:t>
            </a:r>
          </a:p>
          <a:p>
            <a:pPr marL="537750" indent="-285750">
              <a:buFont typeface="Arial" panose="020B0604020202020204" pitchFamily="34" charset="0"/>
              <a:buChar char="•"/>
            </a:pPr>
            <a:r>
              <a:rPr lang="en-GR" dirty="0">
                <a:solidFill>
                  <a:schemeClr val="tx1">
                    <a:lumMod val="85000"/>
                    <a:lumOff val="15000"/>
                  </a:schemeClr>
                </a:solidFill>
                <a:latin typeface="Trebuchet MS" panose="020B0703020202090204" pitchFamily="34" charset="0"/>
              </a:rPr>
              <a:t>16-bit integer</a:t>
            </a:r>
          </a:p>
          <a:p>
            <a:pPr marL="537750" indent="-285750">
              <a:buFont typeface="Arial" panose="020B0604020202020204" pitchFamily="34" charset="0"/>
              <a:buChar char="•"/>
            </a:pPr>
            <a:r>
              <a:rPr lang="en-GR" dirty="0">
                <a:solidFill>
                  <a:schemeClr val="tx1">
                    <a:lumMod val="85000"/>
                    <a:lumOff val="15000"/>
                  </a:schemeClr>
                </a:solidFill>
                <a:latin typeface="Trebuchet MS" panose="020B0703020202090204" pitchFamily="34" charset="0"/>
              </a:rPr>
              <a:t>32-bit integer</a:t>
            </a:r>
          </a:p>
          <a:p>
            <a:pPr marL="537750" indent="-285750">
              <a:buFont typeface="Arial" panose="020B0604020202020204" pitchFamily="34" charset="0"/>
              <a:buChar char="•"/>
            </a:pPr>
            <a:r>
              <a:rPr lang="en-GR" dirty="0">
                <a:solidFill>
                  <a:schemeClr val="tx1">
                    <a:lumMod val="85000"/>
                    <a:lumOff val="15000"/>
                  </a:schemeClr>
                </a:solidFill>
                <a:latin typeface="Trebuchet MS" panose="020B0703020202090204" pitchFamily="34" charset="0"/>
              </a:rPr>
              <a:t>64-bit integer</a:t>
            </a:r>
          </a:p>
          <a:p>
            <a:pPr marL="537750" indent="-285750">
              <a:buFont typeface="Arial" panose="020B0604020202020204" pitchFamily="34" charset="0"/>
              <a:buChar char="•"/>
            </a:pPr>
            <a:r>
              <a:rPr lang="en-GR" dirty="0">
                <a:solidFill>
                  <a:schemeClr val="tx1">
                    <a:lumMod val="85000"/>
                    <a:lumOff val="15000"/>
                  </a:schemeClr>
                </a:solidFill>
                <a:latin typeface="Trebuchet MS" panose="020B0703020202090204" pitchFamily="34" charset="0"/>
              </a:rPr>
              <a:t>32-bit float</a:t>
            </a:r>
          </a:p>
          <a:p>
            <a:pPr marL="537750" indent="-285750">
              <a:buFont typeface="Arial" panose="020B0604020202020204" pitchFamily="34" charset="0"/>
              <a:buChar char="•"/>
            </a:pPr>
            <a:r>
              <a:rPr lang="en-GR" dirty="0">
                <a:solidFill>
                  <a:schemeClr val="tx1">
                    <a:lumMod val="85000"/>
                    <a:lumOff val="15000"/>
                  </a:schemeClr>
                </a:solidFill>
                <a:latin typeface="Trebuchet MS" panose="020B0703020202090204" pitchFamily="34" charset="0"/>
              </a:rPr>
              <a:t>64-bit float</a:t>
            </a:r>
          </a:p>
        </p:txBody>
      </p:sp>
      <p:graphicFrame>
        <p:nvGraphicFramePr>
          <p:cNvPr id="11" name="Table 3">
            <a:extLst>
              <a:ext uri="{FF2B5EF4-FFF2-40B4-BE49-F238E27FC236}">
                <a16:creationId xmlns:a16="http://schemas.microsoft.com/office/drawing/2014/main" id="{46A28815-D022-5B7E-A63B-6EA606BC8CFE}"/>
              </a:ext>
            </a:extLst>
          </p:cNvPr>
          <p:cNvGraphicFramePr>
            <a:graphicFrameLocks noGrp="1"/>
          </p:cNvGraphicFramePr>
          <p:nvPr>
            <p:extLst>
              <p:ext uri="{D42A27DB-BD31-4B8C-83A1-F6EECF244321}">
                <p14:modId xmlns:p14="http://schemas.microsoft.com/office/powerpoint/2010/main" val="2761676911"/>
              </p:ext>
            </p:extLst>
          </p:nvPr>
        </p:nvGraphicFramePr>
        <p:xfrm>
          <a:off x="357148" y="1631255"/>
          <a:ext cx="4921979" cy="5092528"/>
        </p:xfrm>
        <a:graphic>
          <a:graphicData uri="http://schemas.openxmlformats.org/drawingml/2006/table">
            <a:tbl>
              <a:tblPr firstRow="1" bandRow="1">
                <a:tableStyleId>{69CF1AB2-1976-4502-BF36-3FF5EA218861}</a:tableStyleId>
              </a:tblPr>
              <a:tblGrid>
                <a:gridCol w="1936345">
                  <a:extLst>
                    <a:ext uri="{9D8B030D-6E8A-4147-A177-3AD203B41FA5}">
                      <a16:colId xmlns:a16="http://schemas.microsoft.com/office/drawing/2014/main" val="3467166294"/>
                    </a:ext>
                  </a:extLst>
                </a:gridCol>
                <a:gridCol w="1227782">
                  <a:extLst>
                    <a:ext uri="{9D8B030D-6E8A-4147-A177-3AD203B41FA5}">
                      <a16:colId xmlns:a16="http://schemas.microsoft.com/office/drawing/2014/main" val="109234874"/>
                    </a:ext>
                  </a:extLst>
                </a:gridCol>
                <a:gridCol w="1757852">
                  <a:extLst>
                    <a:ext uri="{9D8B030D-6E8A-4147-A177-3AD203B41FA5}">
                      <a16:colId xmlns:a16="http://schemas.microsoft.com/office/drawing/2014/main" val="177909092"/>
                    </a:ext>
                  </a:extLst>
                </a:gridCol>
              </a:tblGrid>
              <a:tr h="298543">
                <a:tc>
                  <a:txBody>
                    <a:bodyPr/>
                    <a:lstStyle/>
                    <a:p>
                      <a:pPr algn="ctr"/>
                      <a:r>
                        <a:rPr lang="en-GR" sz="1600" b="0" dirty="0">
                          <a:solidFill>
                            <a:schemeClr val="bg2">
                              <a:lumMod val="10000"/>
                            </a:schemeClr>
                          </a:solidFill>
                          <a:latin typeface="Trebuchet MS" panose="020B0703020202090204" pitchFamily="34" charset="0"/>
                        </a:rPr>
                        <a:t>Partitioning</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ctr"/>
                      <a:r>
                        <a:rPr lang="en-GR" sz="1400" b="0" dirty="0">
                          <a:solidFill>
                            <a:schemeClr val="bg2">
                              <a:lumMod val="10000"/>
                            </a:schemeClr>
                          </a:solidFill>
                          <a:latin typeface="Trebuchet MS" panose="020B0703020202090204" pitchFamily="34" charset="0"/>
                        </a:rPr>
                        <a:t>Matrix Format</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l"/>
                      <a:r>
                        <a:rPr lang="en-GR" sz="1400" b="0" dirty="0">
                          <a:solidFill>
                            <a:schemeClr val="bg2">
                              <a:lumMod val="10000"/>
                            </a:schemeClr>
                          </a:solidFill>
                          <a:latin typeface="Trebuchet MS" panose="020B0703020202090204" pitchFamily="34" charset="0"/>
                        </a:rPr>
                        <a:t>  Load-Balancing</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27936892"/>
                  </a:ext>
                </a:extLst>
              </a:tr>
              <a:tr h="298543">
                <a:tc rowSpan="4">
                  <a:txBody>
                    <a:bodyPr/>
                    <a:lstStyle/>
                    <a:p>
                      <a:pPr algn="ctr"/>
                      <a:r>
                        <a:rPr lang="en-GR" sz="1600" b="1" dirty="0">
                          <a:solidFill>
                            <a:schemeClr val="bg2">
                              <a:lumMod val="10000"/>
                            </a:schemeClr>
                          </a:solidFill>
                          <a:latin typeface="Trebuchet MS" panose="020B0703020202090204" pitchFamily="34" charset="0"/>
                        </a:rPr>
                        <a:t>9x </a:t>
                      </a:r>
                    </a:p>
                    <a:p>
                      <a:pPr algn="ctr"/>
                      <a:r>
                        <a:rPr lang="en-GR" sz="1600" dirty="0">
                          <a:solidFill>
                            <a:schemeClr val="bg2">
                              <a:lumMod val="10000"/>
                            </a:schemeClr>
                          </a:solidFill>
                          <a:latin typeface="Trebuchet MS" panose="020B0703020202090204" pitchFamily="34" charset="0"/>
                        </a:rPr>
                        <a:t>1D</a:t>
                      </a:r>
                    </a:p>
                    <a:p>
                      <a:pPr algn="ctr"/>
                      <a:r>
                        <a:rPr lang="en-GR" sz="1600" dirty="0">
                          <a:solidFill>
                            <a:schemeClr val="bg2">
                              <a:lumMod val="10000"/>
                            </a:schemeClr>
                          </a:solidFill>
                          <a:latin typeface="Trebuchet MS" panose="020B0703020202090204" pitchFamily="34" charset="0"/>
                        </a:rPr>
                        <a:t>Kernels</a:t>
                      </a:r>
                    </a:p>
                  </a:txBody>
                  <a:tcPr marL="36000" marR="36000" marT="36000" marB="3600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rows, nnzs </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673651087"/>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rows, nnzs </a:t>
                      </a:r>
                      <a:r>
                        <a:rPr lang="en-GR" sz="1400" b="1" dirty="0">
                          <a:solidFill>
                            <a:schemeClr val="accent2"/>
                          </a:solidFill>
                          <a:latin typeface="Trebuchet MS" panose="020B0703020202090204" pitchFamily="34" charset="0"/>
                        </a:rPr>
                        <a:t>*</a:t>
                      </a:r>
                      <a:r>
                        <a:rPr lang="en-GR" sz="1400" dirty="0">
                          <a:solidFill>
                            <a:schemeClr val="bg2">
                              <a:lumMod val="10000"/>
                            </a:schemeClr>
                          </a:solidFill>
                          <a:latin typeface="Trebuchet MS" panose="020B0703020202090204" pitchFamily="34" charset="0"/>
                        </a:rPr>
                        <a:t>, nnzs</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46251833"/>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blocks </a:t>
                      </a:r>
                      <a:r>
                        <a:rPr lang="en-GR" sz="1400" b="1" dirty="0">
                          <a:solidFill>
                            <a:schemeClr val="accent2"/>
                          </a:solidFill>
                          <a:latin typeface="Trebuchet MS" panose="020B0703020202090204" pitchFamily="34" charset="0"/>
                        </a:rPr>
                        <a:t>^</a:t>
                      </a:r>
                      <a:r>
                        <a:rPr lang="en-GR" sz="1400" dirty="0">
                          <a:solidFill>
                            <a:schemeClr val="bg2">
                              <a:lumMod val="10000"/>
                            </a:schemeClr>
                          </a:solidFill>
                          <a:latin typeface="Trebuchet MS" panose="020B0703020202090204" pitchFamily="34" charset="0"/>
                        </a:rPr>
                        <a:t>, nnzs </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43452857"/>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blocks, nnzs</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63852382"/>
                  </a:ext>
                </a:extLst>
              </a:tr>
              <a:tr h="298543">
                <a:tc rowSpan="4">
                  <a:txBody>
                    <a:bodyPr/>
                    <a:lstStyle/>
                    <a:p>
                      <a:pPr algn="ctr"/>
                      <a:r>
                        <a:rPr lang="en-GR" sz="1600" b="1" dirty="0">
                          <a:solidFill>
                            <a:schemeClr val="bg2">
                              <a:lumMod val="10000"/>
                            </a:schemeClr>
                          </a:solidFill>
                          <a:latin typeface="Trebuchet MS" panose="020B0703020202090204" pitchFamily="34" charset="0"/>
                        </a:rPr>
                        <a:t>4x</a:t>
                      </a:r>
                      <a:r>
                        <a:rPr lang="en-GR" sz="1600" dirty="0">
                          <a:solidFill>
                            <a:schemeClr val="bg2">
                              <a:lumMod val="10000"/>
                            </a:schemeClr>
                          </a:solidFill>
                          <a:latin typeface="Trebuchet MS" panose="020B0703020202090204" pitchFamily="34" charset="0"/>
                        </a:rPr>
                        <a:t> </a:t>
                      </a:r>
                    </a:p>
                    <a:p>
                      <a:pPr algn="ctr"/>
                      <a:r>
                        <a:rPr lang="en-GR" sz="1600" dirty="0">
                          <a:solidFill>
                            <a:schemeClr val="bg2">
                              <a:lumMod val="10000"/>
                            </a:schemeClr>
                          </a:solidFill>
                          <a:latin typeface="Trebuchet MS" panose="020B0703020202090204" pitchFamily="34" charset="0"/>
                        </a:rPr>
                        <a:t>2D </a:t>
                      </a:r>
                    </a:p>
                    <a:p>
                      <a:pPr algn="ctr"/>
                      <a:r>
                        <a:rPr lang="en-GR" sz="1600" dirty="0">
                          <a:solidFill>
                            <a:schemeClr val="bg2">
                              <a:lumMod val="10000"/>
                            </a:schemeClr>
                          </a:solidFill>
                          <a:latin typeface="Trebuchet MS" panose="020B0703020202090204" pitchFamily="34" charset="0"/>
                        </a:rPr>
                        <a:t>Equally-Sized Tiles</a:t>
                      </a:r>
                    </a:p>
                  </a:txBody>
                  <a:tcPr marL="36000" marR="36000" marT="36000" marB="3600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364722045"/>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38765745"/>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883229095"/>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02459448"/>
                  </a:ext>
                </a:extLst>
              </a:tr>
              <a:tr h="298543">
                <a:tc rowSpan="4">
                  <a:txBody>
                    <a:bodyPr/>
                    <a:lstStyle/>
                    <a:p>
                      <a:pPr algn="ctr"/>
                      <a:r>
                        <a:rPr lang="en-GR" sz="1600" b="1" dirty="0">
                          <a:solidFill>
                            <a:schemeClr val="bg2">
                              <a:lumMod val="10000"/>
                            </a:schemeClr>
                          </a:solidFill>
                          <a:latin typeface="Trebuchet MS" panose="020B0703020202090204" pitchFamily="34" charset="0"/>
                        </a:rPr>
                        <a:t>6x </a:t>
                      </a:r>
                    </a:p>
                    <a:p>
                      <a:pPr algn="ctr"/>
                      <a:r>
                        <a:rPr lang="en-GR" sz="1600" dirty="0">
                          <a:solidFill>
                            <a:schemeClr val="bg2">
                              <a:lumMod val="10000"/>
                            </a:schemeClr>
                          </a:solidFill>
                          <a:latin typeface="Trebuchet MS" panose="020B0703020202090204" pitchFamily="34" charset="0"/>
                        </a:rPr>
                        <a:t>2D </a:t>
                      </a:r>
                    </a:p>
                    <a:p>
                      <a:pPr algn="ctr"/>
                      <a:r>
                        <a:rPr lang="en-GR" sz="1600" dirty="0">
                          <a:solidFill>
                            <a:schemeClr val="bg2">
                              <a:lumMod val="10000"/>
                            </a:schemeClr>
                          </a:solidFill>
                          <a:latin typeface="Trebuchet MS" panose="020B0703020202090204" pitchFamily="34" charset="0"/>
                        </a:rPr>
                        <a:t>Equally-Wide Tiles</a:t>
                      </a:r>
                    </a:p>
                  </a:txBody>
                  <a:tcPr marL="36000" marR="36000" marT="36000" marB="3600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nnzs </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216157"/>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nnzs</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475662"/>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blocks </a:t>
                      </a:r>
                      <a:r>
                        <a:rPr lang="en-GR" sz="1400" b="1" dirty="0">
                          <a:solidFill>
                            <a:schemeClr val="accent2"/>
                          </a:solidFill>
                          <a:latin typeface="Trebuchet MS" panose="020B0703020202090204" pitchFamily="34" charset="0"/>
                        </a:rPr>
                        <a:t>^</a:t>
                      </a:r>
                      <a:r>
                        <a:rPr lang="en-GR" sz="1400" dirty="0">
                          <a:solidFill>
                            <a:schemeClr val="bg2">
                              <a:lumMod val="10000"/>
                            </a:schemeClr>
                          </a:solidFill>
                          <a:latin typeface="Trebuchet MS" panose="020B0703020202090204" pitchFamily="34" charset="0"/>
                        </a:rPr>
                        <a:t>, nnzs </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2386764"/>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blocks, nnzs</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0670489"/>
                  </a:ext>
                </a:extLst>
              </a:tr>
              <a:tr h="298543">
                <a:tc rowSpan="4">
                  <a:txBody>
                    <a:bodyPr/>
                    <a:lstStyle/>
                    <a:p>
                      <a:pPr algn="ctr"/>
                      <a:r>
                        <a:rPr lang="en-GR" sz="1600" b="1" dirty="0">
                          <a:solidFill>
                            <a:schemeClr val="bg2">
                              <a:lumMod val="10000"/>
                            </a:schemeClr>
                          </a:solidFill>
                          <a:latin typeface="Trebuchet MS" panose="020B0703020202090204" pitchFamily="34" charset="0"/>
                        </a:rPr>
                        <a:t>6x </a:t>
                      </a:r>
                    </a:p>
                    <a:p>
                      <a:pPr algn="ctr"/>
                      <a:r>
                        <a:rPr lang="en-GR" sz="1600" dirty="0">
                          <a:solidFill>
                            <a:schemeClr val="bg2">
                              <a:lumMod val="10000"/>
                            </a:schemeClr>
                          </a:solidFill>
                          <a:latin typeface="Trebuchet MS" panose="020B0703020202090204" pitchFamily="34" charset="0"/>
                        </a:rPr>
                        <a:t>2D </a:t>
                      </a:r>
                    </a:p>
                    <a:p>
                      <a:pPr algn="ctr"/>
                      <a:r>
                        <a:rPr lang="en-GR" sz="1600" dirty="0">
                          <a:solidFill>
                            <a:schemeClr val="bg2">
                              <a:lumMod val="10000"/>
                            </a:schemeClr>
                          </a:solidFill>
                          <a:latin typeface="Trebuchet MS" panose="020B0703020202090204" pitchFamily="34" charset="0"/>
                        </a:rPr>
                        <a:t>Variable-Sized Tiles</a:t>
                      </a:r>
                    </a:p>
                  </a:txBody>
                  <a:tcPr marL="36000" marR="36000" marT="36000" marB="3600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nnzs </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94814964"/>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nnzs</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7307147"/>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BCSR</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40000"/>
                        <a:lumOff val="60000"/>
                      </a:schemeClr>
                    </a:solidFill>
                  </a:tcPr>
                </a:tc>
                <a:tc>
                  <a:txBody>
                    <a:bodyPr/>
                    <a:lstStyle/>
                    <a:p>
                      <a:r>
                        <a:rPr lang="en-GR" sz="1400" dirty="0">
                          <a:solidFill>
                            <a:schemeClr val="bg2">
                              <a:lumMod val="10000"/>
                            </a:schemeClr>
                          </a:solidFill>
                          <a:latin typeface="Trebuchet MS" panose="020B0703020202090204" pitchFamily="34" charset="0"/>
                        </a:rPr>
                        <a:t>  blocks </a:t>
                      </a:r>
                      <a:r>
                        <a:rPr lang="en-GR" sz="1400" b="1" dirty="0">
                          <a:solidFill>
                            <a:schemeClr val="accent2"/>
                          </a:solidFill>
                          <a:latin typeface="Trebuchet MS" panose="020B0703020202090204" pitchFamily="34" charset="0"/>
                        </a:rPr>
                        <a:t>^</a:t>
                      </a:r>
                      <a:r>
                        <a:rPr lang="en-GR" sz="1400" dirty="0">
                          <a:solidFill>
                            <a:schemeClr val="bg2">
                              <a:lumMod val="10000"/>
                            </a:schemeClr>
                          </a:solidFill>
                          <a:latin typeface="Trebuchet MS" panose="020B0703020202090204" pitchFamily="34" charset="0"/>
                        </a:rPr>
                        <a:t>, nnzs </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77671013"/>
                  </a:ext>
                </a:extLst>
              </a:tr>
              <a:tr h="298543">
                <a:tc vMerge="1">
                  <a:txBody>
                    <a:bodyPr/>
                    <a:lstStyle/>
                    <a:p>
                      <a:endParaRPr lang="en-GR" sz="1400" dirty="0">
                        <a:latin typeface="Trebuchet MS" panose="020B0703020202090204" pitchFamily="34" charset="0"/>
                      </a:endParaRPr>
                    </a:p>
                  </a:txBody>
                  <a:tcPr marL="36000" marR="36000" marT="36000" marB="36000"/>
                </a:tc>
                <a:tc>
                  <a:txBody>
                    <a:bodyPr/>
                    <a:lstStyle/>
                    <a:p>
                      <a:r>
                        <a:rPr lang="en-GR" sz="1400" dirty="0">
                          <a:solidFill>
                            <a:schemeClr val="bg2">
                              <a:lumMod val="10000"/>
                            </a:schemeClr>
                          </a:solidFill>
                          <a:latin typeface="Trebuchet MS" panose="020B0703020202090204" pitchFamily="34" charset="0"/>
                        </a:rPr>
                        <a:t>    BCOO</a:t>
                      </a:r>
                      <a:r>
                        <a:rPr lang="en-GR" sz="1400" b="1" dirty="0">
                          <a:solidFill>
                            <a:schemeClr val="accent2"/>
                          </a:solidFill>
                          <a:latin typeface="Trebuchet MS" panose="020B0703020202090204" pitchFamily="34" charset="0"/>
                        </a:rPr>
                        <a:t>▵</a:t>
                      </a:r>
                      <a:endParaRPr lang="en-GR" sz="1400" dirty="0">
                        <a:solidFill>
                          <a:schemeClr val="accent2"/>
                        </a:solidFill>
                        <a:latin typeface="Trebuchet MS" panose="020B0703020202090204" pitchFamily="34" charset="0"/>
                      </a:endParaRP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20000"/>
                        <a:lumOff val="80000"/>
                      </a:schemeClr>
                    </a:solidFill>
                  </a:tcPr>
                </a:tc>
                <a:tc>
                  <a:txBody>
                    <a:bodyPr/>
                    <a:lstStyle/>
                    <a:p>
                      <a:r>
                        <a:rPr lang="en-GR" sz="1400" dirty="0">
                          <a:solidFill>
                            <a:schemeClr val="bg2">
                              <a:lumMod val="10000"/>
                            </a:schemeClr>
                          </a:solidFill>
                          <a:latin typeface="Trebuchet MS" panose="020B0703020202090204" pitchFamily="34" charset="0"/>
                        </a:rPr>
                        <a:t>  blocks, nnz</a:t>
                      </a:r>
                    </a:p>
                  </a:txBody>
                  <a:tcPr marL="36000" marR="36000" marT="36000" marB="36000">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6848668"/>
                  </a:ext>
                </a:extLst>
              </a:tr>
            </a:tbl>
          </a:graphicData>
        </a:graphic>
      </p:graphicFrame>
    </p:spTree>
    <p:extLst>
      <p:ext uri="{BB962C8B-B14F-4D97-AF65-F5344CB8AC3E}">
        <p14:creationId xmlns:p14="http://schemas.microsoft.com/office/powerpoint/2010/main" val="7062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21</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UPMEM-based PIM System</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60840" cy="5667072"/>
          </a:xfrm>
        </p:spPr>
        <p:txBody>
          <a:bodyPr>
            <a:normAutofit/>
          </a:bodyPr>
          <a:lstStyle/>
          <a:p>
            <a:pPr>
              <a:lnSpc>
                <a:spcPct val="100000"/>
              </a:lnSpc>
              <a:spcBef>
                <a:spcPts val="8"/>
              </a:spcBef>
              <a:buSzPct val="120000"/>
            </a:pPr>
            <a:r>
              <a:rPr lang="en-GR" sz="2400" dirty="0">
                <a:solidFill>
                  <a:schemeClr val="accent3"/>
                </a:solidFill>
                <a:latin typeface="Trebuchet MS" panose="020B0703020202090204" pitchFamily="34" charset="0"/>
              </a:rPr>
              <a:t>20</a:t>
            </a:r>
            <a:r>
              <a:rPr lang="en-GR" sz="2400" dirty="0">
                <a:solidFill>
                  <a:schemeClr val="tx1">
                    <a:lumMod val="85000"/>
                    <a:lumOff val="15000"/>
                  </a:schemeClr>
                </a:solidFill>
                <a:latin typeface="Trebuchet MS" panose="020B0703020202090204" pitchFamily="34" charset="0"/>
              </a:rPr>
              <a:t> UPMEM PIM DIMMs with </a:t>
            </a:r>
            <a:r>
              <a:rPr lang="en-GR" sz="2400" dirty="0">
                <a:solidFill>
                  <a:schemeClr val="accent4"/>
                </a:solidFill>
                <a:latin typeface="Trebuchet MS" panose="020B0703020202090204" pitchFamily="34" charset="0"/>
              </a:rPr>
              <a:t>2560 PIM cores </a:t>
            </a:r>
            <a:r>
              <a:rPr lang="en-GB" sz="2400" dirty="0">
                <a:solidFill>
                  <a:schemeClr val="tx1">
                    <a:lumMod val="85000"/>
                    <a:lumOff val="15000"/>
                  </a:schemeClr>
                </a:solidFill>
                <a:latin typeface="Trebuchet MS" panose="020B0703020202090204" pitchFamily="34" charset="0"/>
              </a:rPr>
              <a:t>in total</a:t>
            </a: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buSzPct val="120000"/>
            </a:pPr>
            <a:r>
              <a:rPr lang="en-GR" sz="2400" dirty="0">
                <a:solidFill>
                  <a:schemeClr val="accent3"/>
                </a:solidFill>
                <a:latin typeface="Trebuchet MS" panose="020B0703020202090204" pitchFamily="34" charset="0"/>
              </a:rPr>
              <a:t>Each</a:t>
            </a:r>
            <a:r>
              <a:rPr lang="en-GR" sz="2400" dirty="0">
                <a:solidFill>
                  <a:schemeClr val="tx1">
                    <a:lumMod val="85000"/>
                    <a:lumOff val="15000"/>
                  </a:schemeClr>
                </a:solidFill>
                <a:latin typeface="Trebuchet MS" panose="020B0703020202090204" pitchFamily="34" charset="0"/>
              </a:rPr>
              <a:t> multithreaded PIM </a:t>
            </a:r>
            <a:r>
              <a:rPr lang="en-GR" sz="2400" dirty="0">
                <a:solidFill>
                  <a:schemeClr val="accent3"/>
                </a:solidFill>
                <a:latin typeface="Trebuchet MS" panose="020B0703020202090204" pitchFamily="34" charset="0"/>
              </a:rPr>
              <a:t>core</a:t>
            </a:r>
            <a:r>
              <a:rPr lang="en-GR" sz="2400" dirty="0">
                <a:solidFill>
                  <a:schemeClr val="tx1">
                    <a:lumMod val="85000"/>
                    <a:lumOff val="15000"/>
                  </a:schemeClr>
                </a:solidFill>
                <a:latin typeface="Trebuchet MS" panose="020B0703020202090204" pitchFamily="34" charset="0"/>
              </a:rPr>
              <a:t> supports </a:t>
            </a:r>
            <a:r>
              <a:rPr lang="en-GR" sz="2400" dirty="0">
                <a:solidFill>
                  <a:schemeClr val="accent3"/>
                </a:solidFill>
                <a:latin typeface="Trebuchet MS" panose="020B0703020202090204" pitchFamily="34" charset="0"/>
              </a:rPr>
              <a:t>24 threads</a:t>
            </a:r>
          </a:p>
        </p:txBody>
      </p:sp>
      <p:sp>
        <p:nvSpPr>
          <p:cNvPr id="37" name="Rounded Rectangle 36">
            <a:extLst>
              <a:ext uri="{FF2B5EF4-FFF2-40B4-BE49-F238E27FC236}">
                <a16:creationId xmlns:a16="http://schemas.microsoft.com/office/drawing/2014/main" id="{F83BE548-7A2E-3A8E-AA0D-FBB4752878C3}"/>
              </a:ext>
            </a:extLst>
          </p:cNvPr>
          <p:cNvSpPr/>
          <p:nvPr/>
        </p:nvSpPr>
        <p:spPr>
          <a:xfrm>
            <a:off x="391579" y="1899449"/>
            <a:ext cx="1665236" cy="3077128"/>
          </a:xfrm>
          <a:prstGeom prst="roundRect">
            <a:avLst>
              <a:gd name="adj" fmla="val 7426"/>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nchorCtr="1"/>
          <a:lstStyle/>
          <a:p>
            <a:pPr algn="ctr"/>
            <a:r>
              <a:rPr lang="en-GR" sz="2400" dirty="0">
                <a:solidFill>
                  <a:schemeClr val="tx1"/>
                </a:solidFill>
                <a:latin typeface="Trebuchet MS" panose="020B0703020202090204" pitchFamily="34" charset="0"/>
              </a:rPr>
              <a:t>Host CPU</a:t>
            </a:r>
          </a:p>
          <a:p>
            <a:pPr algn="ctr"/>
            <a:r>
              <a:rPr lang="en-GR" sz="2400" dirty="0">
                <a:solidFill>
                  <a:schemeClr val="tx1"/>
                </a:solidFill>
                <a:latin typeface="Trebuchet MS" panose="020B0703020202090204" pitchFamily="34" charset="0"/>
              </a:rPr>
              <a:t>(2-socket,</a:t>
            </a:r>
          </a:p>
          <a:p>
            <a:pPr algn="ctr"/>
            <a:r>
              <a:rPr lang="en-GR" sz="2400" dirty="0">
                <a:solidFill>
                  <a:schemeClr val="tx1"/>
                </a:solidFill>
                <a:latin typeface="Trebuchet MS" panose="020B0703020202090204" pitchFamily="34" charset="0"/>
              </a:rPr>
              <a:t>Intel Xeon)</a:t>
            </a:r>
          </a:p>
        </p:txBody>
      </p:sp>
      <p:grpSp>
        <p:nvGrpSpPr>
          <p:cNvPr id="39" name="Group 38">
            <a:extLst>
              <a:ext uri="{FF2B5EF4-FFF2-40B4-BE49-F238E27FC236}">
                <a16:creationId xmlns:a16="http://schemas.microsoft.com/office/drawing/2014/main" id="{21A15407-2CBF-B6F1-B814-CFE84036AF18}"/>
              </a:ext>
            </a:extLst>
          </p:cNvPr>
          <p:cNvGrpSpPr/>
          <p:nvPr/>
        </p:nvGrpSpPr>
        <p:grpSpPr>
          <a:xfrm>
            <a:off x="3014084" y="3318010"/>
            <a:ext cx="5328000" cy="1764000"/>
            <a:chOff x="3418027" y="4092375"/>
            <a:chExt cx="5981074" cy="2549891"/>
          </a:xfrm>
        </p:grpSpPr>
        <p:grpSp>
          <p:nvGrpSpPr>
            <p:cNvPr id="40" name="Group 39">
              <a:extLst>
                <a:ext uri="{FF2B5EF4-FFF2-40B4-BE49-F238E27FC236}">
                  <a16:creationId xmlns:a16="http://schemas.microsoft.com/office/drawing/2014/main" id="{46BBEE42-4D2C-FE52-E826-94642E1D3C95}"/>
                </a:ext>
              </a:extLst>
            </p:cNvPr>
            <p:cNvGrpSpPr/>
            <p:nvPr/>
          </p:nvGrpSpPr>
          <p:grpSpPr>
            <a:xfrm>
              <a:off x="3418027" y="4092375"/>
              <a:ext cx="5981074" cy="2549891"/>
              <a:chOff x="3212433" y="3980672"/>
              <a:chExt cx="5981074" cy="2549891"/>
            </a:xfrm>
          </p:grpSpPr>
          <p:sp>
            <p:nvSpPr>
              <p:cNvPr id="57" name="Rounded Rectangle 56">
                <a:extLst>
                  <a:ext uri="{FF2B5EF4-FFF2-40B4-BE49-F238E27FC236}">
                    <a16:creationId xmlns:a16="http://schemas.microsoft.com/office/drawing/2014/main" id="{6D88294A-477D-7D8F-6376-03FFA579FE69}"/>
                  </a:ext>
                </a:extLst>
              </p:cNvPr>
              <p:cNvSpPr/>
              <p:nvPr/>
            </p:nvSpPr>
            <p:spPr>
              <a:xfrm>
                <a:off x="3212433" y="4469950"/>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58" name="Rounded Rectangle 57">
                <a:extLst>
                  <a:ext uri="{FF2B5EF4-FFF2-40B4-BE49-F238E27FC236}">
                    <a16:creationId xmlns:a16="http://schemas.microsoft.com/office/drawing/2014/main" id="{71768684-876B-4FD5-24C8-12DEBA367E44}"/>
                  </a:ext>
                </a:extLst>
              </p:cNvPr>
              <p:cNvSpPr/>
              <p:nvPr/>
            </p:nvSpPr>
            <p:spPr>
              <a:xfrm>
                <a:off x="3380875" y="4317552"/>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59" name="Rounded Rectangle 58">
                <a:extLst>
                  <a:ext uri="{FF2B5EF4-FFF2-40B4-BE49-F238E27FC236}">
                    <a16:creationId xmlns:a16="http://schemas.microsoft.com/office/drawing/2014/main" id="{A1C91F16-AE42-8116-139A-586C0ABF0D92}"/>
                  </a:ext>
                </a:extLst>
              </p:cNvPr>
              <p:cNvSpPr/>
              <p:nvPr/>
            </p:nvSpPr>
            <p:spPr>
              <a:xfrm>
                <a:off x="3549317" y="4165154"/>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60" name="Rounded Rectangle 59">
                <a:extLst>
                  <a:ext uri="{FF2B5EF4-FFF2-40B4-BE49-F238E27FC236}">
                    <a16:creationId xmlns:a16="http://schemas.microsoft.com/office/drawing/2014/main" id="{C9199CA6-870A-7A6B-5768-B3160EB43876}"/>
                  </a:ext>
                </a:extLst>
              </p:cNvPr>
              <p:cNvSpPr/>
              <p:nvPr/>
            </p:nvSpPr>
            <p:spPr>
              <a:xfrm>
                <a:off x="3733801" y="3980672"/>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000" dirty="0">
                    <a:solidFill>
                      <a:schemeClr val="tx1"/>
                    </a:solidFill>
                    <a:latin typeface="Trebuchet MS" panose="020B0703020202090204" pitchFamily="34" charset="0"/>
                  </a:rPr>
                  <a:t>160 GB PIM-Enabled Memory</a:t>
                </a:r>
              </a:p>
            </p:txBody>
          </p:sp>
        </p:grpSp>
        <p:grpSp>
          <p:nvGrpSpPr>
            <p:cNvPr id="41" name="Group 40">
              <a:extLst>
                <a:ext uri="{FF2B5EF4-FFF2-40B4-BE49-F238E27FC236}">
                  <a16:creationId xmlns:a16="http://schemas.microsoft.com/office/drawing/2014/main" id="{B0428B8F-804F-B733-0803-3D87EFBC8101}"/>
                </a:ext>
              </a:extLst>
            </p:cNvPr>
            <p:cNvGrpSpPr/>
            <p:nvPr/>
          </p:nvGrpSpPr>
          <p:grpSpPr>
            <a:xfrm>
              <a:off x="4078314" y="4570192"/>
              <a:ext cx="1231603" cy="1467547"/>
              <a:chOff x="5554208" y="4240495"/>
              <a:chExt cx="1231603" cy="1467547"/>
            </a:xfrm>
          </p:grpSpPr>
          <p:sp>
            <p:nvSpPr>
              <p:cNvPr id="54" name="Rounded Rectangle 53">
                <a:extLst>
                  <a:ext uri="{FF2B5EF4-FFF2-40B4-BE49-F238E27FC236}">
                    <a16:creationId xmlns:a16="http://schemas.microsoft.com/office/drawing/2014/main" id="{34E710AF-4244-1225-A973-3980E6FC23FB}"/>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55" name="Rounded Rectangle 54">
                <a:extLst>
                  <a:ext uri="{FF2B5EF4-FFF2-40B4-BE49-F238E27FC236}">
                    <a16:creationId xmlns:a16="http://schemas.microsoft.com/office/drawing/2014/main" id="{573BB4AB-BE99-0002-BAA7-B46D65E51F8B}"/>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6" name="Straight Arrow Connector 55">
                <a:extLst>
                  <a:ext uri="{FF2B5EF4-FFF2-40B4-BE49-F238E27FC236}">
                    <a16:creationId xmlns:a16="http://schemas.microsoft.com/office/drawing/2014/main" id="{33220D71-2C39-249D-30F1-B4F2C5755B8B}"/>
                  </a:ext>
                </a:extLst>
              </p:cNvPr>
              <p:cNvCxnSpPr>
                <a:cxnSpLocks/>
                <a:stCxn id="55" idx="2"/>
                <a:endCxn id="54"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DEC4F8E-D8E4-0895-9A87-DB3DB996417C}"/>
                </a:ext>
              </a:extLst>
            </p:cNvPr>
            <p:cNvGrpSpPr/>
            <p:nvPr/>
          </p:nvGrpSpPr>
          <p:grpSpPr>
            <a:xfrm>
              <a:off x="5400710" y="4576225"/>
              <a:ext cx="1231603" cy="1467547"/>
              <a:chOff x="5554208" y="4240495"/>
              <a:chExt cx="1231603" cy="1467547"/>
            </a:xfrm>
          </p:grpSpPr>
          <p:sp>
            <p:nvSpPr>
              <p:cNvPr id="51" name="Rounded Rectangle 50">
                <a:extLst>
                  <a:ext uri="{FF2B5EF4-FFF2-40B4-BE49-F238E27FC236}">
                    <a16:creationId xmlns:a16="http://schemas.microsoft.com/office/drawing/2014/main" id="{ECB662EC-37B1-C1F4-7D93-229754028A33}"/>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52" name="Rounded Rectangle 51">
                <a:extLst>
                  <a:ext uri="{FF2B5EF4-FFF2-40B4-BE49-F238E27FC236}">
                    <a16:creationId xmlns:a16="http://schemas.microsoft.com/office/drawing/2014/main" id="{8808DE42-2782-16F0-CB64-585A96AD6323}"/>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3" name="Straight Arrow Connector 52">
                <a:extLst>
                  <a:ext uri="{FF2B5EF4-FFF2-40B4-BE49-F238E27FC236}">
                    <a16:creationId xmlns:a16="http://schemas.microsoft.com/office/drawing/2014/main" id="{4BBF2C1A-CCF2-2651-C067-D9A8A567C51B}"/>
                  </a:ext>
                </a:extLst>
              </p:cNvPr>
              <p:cNvCxnSpPr>
                <a:cxnSpLocks/>
                <a:stCxn id="52" idx="2"/>
                <a:endCxn id="51"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193E37A-0C1E-05DD-5C29-A714E9C2B0E0}"/>
                </a:ext>
              </a:extLst>
            </p:cNvPr>
            <p:cNvGrpSpPr/>
            <p:nvPr/>
          </p:nvGrpSpPr>
          <p:grpSpPr>
            <a:xfrm>
              <a:off x="6728986" y="4570192"/>
              <a:ext cx="1231603" cy="1467547"/>
              <a:chOff x="5554208" y="4240495"/>
              <a:chExt cx="1231603" cy="1467547"/>
            </a:xfrm>
          </p:grpSpPr>
          <p:sp>
            <p:nvSpPr>
              <p:cNvPr id="48" name="Rounded Rectangle 47">
                <a:extLst>
                  <a:ext uri="{FF2B5EF4-FFF2-40B4-BE49-F238E27FC236}">
                    <a16:creationId xmlns:a16="http://schemas.microsoft.com/office/drawing/2014/main" id="{45000B08-2B85-3831-F1B8-E1FA510A1EB2}"/>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49" name="Rounded Rectangle 48">
                <a:extLst>
                  <a:ext uri="{FF2B5EF4-FFF2-40B4-BE49-F238E27FC236}">
                    <a16:creationId xmlns:a16="http://schemas.microsoft.com/office/drawing/2014/main" id="{E13A11F0-5AA0-B7DC-38AD-311C71D3353C}"/>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0" name="Straight Arrow Connector 49">
                <a:extLst>
                  <a:ext uri="{FF2B5EF4-FFF2-40B4-BE49-F238E27FC236}">
                    <a16:creationId xmlns:a16="http://schemas.microsoft.com/office/drawing/2014/main" id="{3C59541A-1B0F-7DD0-7C21-134F95B948BB}"/>
                  </a:ext>
                </a:extLst>
              </p:cNvPr>
              <p:cNvCxnSpPr>
                <a:cxnSpLocks/>
                <a:stCxn id="49" idx="2"/>
                <a:endCxn id="48"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A24D421-4731-5898-4992-57EF2FFA0C0F}"/>
                </a:ext>
              </a:extLst>
            </p:cNvPr>
            <p:cNvGrpSpPr/>
            <p:nvPr/>
          </p:nvGrpSpPr>
          <p:grpSpPr>
            <a:xfrm>
              <a:off x="8051382" y="4570192"/>
              <a:ext cx="1231603" cy="1467547"/>
              <a:chOff x="5554208" y="4240495"/>
              <a:chExt cx="1231603" cy="1467547"/>
            </a:xfrm>
          </p:grpSpPr>
          <p:sp>
            <p:nvSpPr>
              <p:cNvPr id="45" name="Rounded Rectangle 44">
                <a:extLst>
                  <a:ext uri="{FF2B5EF4-FFF2-40B4-BE49-F238E27FC236}">
                    <a16:creationId xmlns:a16="http://schemas.microsoft.com/office/drawing/2014/main" id="{6EA11AEE-BD97-1207-C9C7-65132022DD9D}"/>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46" name="Rounded Rectangle 45">
                <a:extLst>
                  <a:ext uri="{FF2B5EF4-FFF2-40B4-BE49-F238E27FC236}">
                    <a16:creationId xmlns:a16="http://schemas.microsoft.com/office/drawing/2014/main" id="{D1BBDC38-E18C-F2CA-354D-379834BFA279}"/>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47" name="Straight Arrow Connector 46">
                <a:extLst>
                  <a:ext uri="{FF2B5EF4-FFF2-40B4-BE49-F238E27FC236}">
                    <a16:creationId xmlns:a16="http://schemas.microsoft.com/office/drawing/2014/main" id="{9ED5F807-8F62-FB8A-1630-BB26DFB87D89}"/>
                  </a:ext>
                </a:extLst>
              </p:cNvPr>
              <p:cNvCxnSpPr>
                <a:cxnSpLocks/>
                <a:stCxn id="46" idx="2"/>
                <a:endCxn id="45"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61" name="Straight Arrow Connector 60">
            <a:extLst>
              <a:ext uri="{FF2B5EF4-FFF2-40B4-BE49-F238E27FC236}">
                <a16:creationId xmlns:a16="http://schemas.microsoft.com/office/drawing/2014/main" id="{161809ED-3E1B-CAF5-308A-2925B5E1AA99}"/>
              </a:ext>
            </a:extLst>
          </p:cNvPr>
          <p:cNvCxnSpPr>
            <a:cxnSpLocks/>
          </p:cNvCxnSpPr>
          <p:nvPr/>
        </p:nvCxnSpPr>
        <p:spPr>
          <a:xfrm>
            <a:off x="2056815" y="4263822"/>
            <a:ext cx="957269"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EDFAAF7-A5F3-8495-8EB6-4FCEBAC058BB}"/>
              </a:ext>
            </a:extLst>
          </p:cNvPr>
          <p:cNvSpPr txBox="1"/>
          <p:nvPr/>
        </p:nvSpPr>
        <p:spPr>
          <a:xfrm>
            <a:off x="2117718" y="4305357"/>
            <a:ext cx="652743"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nvGrpSpPr>
          <p:cNvPr id="79" name="Group 78">
            <a:extLst>
              <a:ext uri="{FF2B5EF4-FFF2-40B4-BE49-F238E27FC236}">
                <a16:creationId xmlns:a16="http://schemas.microsoft.com/office/drawing/2014/main" id="{BF318F9F-3D1E-30EF-8713-97C1A0E3B01B}"/>
              </a:ext>
            </a:extLst>
          </p:cNvPr>
          <p:cNvGrpSpPr/>
          <p:nvPr/>
        </p:nvGrpSpPr>
        <p:grpSpPr>
          <a:xfrm>
            <a:off x="3014084" y="1899449"/>
            <a:ext cx="5328000" cy="1251364"/>
            <a:chOff x="3418027" y="4786865"/>
            <a:chExt cx="5981074" cy="1808858"/>
          </a:xfrm>
        </p:grpSpPr>
        <p:grpSp>
          <p:nvGrpSpPr>
            <p:cNvPr id="80" name="Group 79">
              <a:extLst>
                <a:ext uri="{FF2B5EF4-FFF2-40B4-BE49-F238E27FC236}">
                  <a16:creationId xmlns:a16="http://schemas.microsoft.com/office/drawing/2014/main" id="{AB779F1B-498E-0042-600C-C39510C3B34E}"/>
                </a:ext>
              </a:extLst>
            </p:cNvPr>
            <p:cNvGrpSpPr/>
            <p:nvPr/>
          </p:nvGrpSpPr>
          <p:grpSpPr>
            <a:xfrm>
              <a:off x="3418027" y="4786865"/>
              <a:ext cx="5981074" cy="1808858"/>
              <a:chOff x="3212433" y="4675162"/>
              <a:chExt cx="5981074" cy="1808858"/>
            </a:xfrm>
          </p:grpSpPr>
          <p:sp>
            <p:nvSpPr>
              <p:cNvPr id="97" name="Rounded Rectangle 96">
                <a:extLst>
                  <a:ext uri="{FF2B5EF4-FFF2-40B4-BE49-F238E27FC236}">
                    <a16:creationId xmlns:a16="http://schemas.microsoft.com/office/drawing/2014/main" id="{A3BE09B3-9D36-C316-CE5B-6173E64D8422}"/>
                  </a:ext>
                </a:extLst>
              </p:cNvPr>
              <p:cNvSpPr/>
              <p:nvPr/>
            </p:nvSpPr>
            <p:spPr>
              <a:xfrm>
                <a:off x="3212433" y="5164412"/>
                <a:ext cx="5459706" cy="1319608"/>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98" name="Rounded Rectangle 97">
                <a:extLst>
                  <a:ext uri="{FF2B5EF4-FFF2-40B4-BE49-F238E27FC236}">
                    <a16:creationId xmlns:a16="http://schemas.microsoft.com/office/drawing/2014/main" id="{F792A84A-39EA-4EDA-A5EE-48C43F3BD782}"/>
                  </a:ext>
                </a:extLst>
              </p:cNvPr>
              <p:cNvSpPr/>
              <p:nvPr/>
            </p:nvSpPr>
            <p:spPr>
              <a:xfrm>
                <a:off x="3380875" y="5012015"/>
                <a:ext cx="5459706" cy="1319611"/>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99" name="Rounded Rectangle 98">
                <a:extLst>
                  <a:ext uri="{FF2B5EF4-FFF2-40B4-BE49-F238E27FC236}">
                    <a16:creationId xmlns:a16="http://schemas.microsoft.com/office/drawing/2014/main" id="{3A6C9776-1998-AF72-F6B9-7539FE134DA5}"/>
                  </a:ext>
                </a:extLst>
              </p:cNvPr>
              <p:cNvSpPr/>
              <p:nvPr/>
            </p:nvSpPr>
            <p:spPr>
              <a:xfrm>
                <a:off x="3549317" y="4859617"/>
                <a:ext cx="5459706" cy="1319611"/>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100" name="Rounded Rectangle 99">
                <a:extLst>
                  <a:ext uri="{FF2B5EF4-FFF2-40B4-BE49-F238E27FC236}">
                    <a16:creationId xmlns:a16="http://schemas.microsoft.com/office/drawing/2014/main" id="{508F214C-01F4-CF5A-FF15-E666A0AC40BF}"/>
                  </a:ext>
                </a:extLst>
              </p:cNvPr>
              <p:cNvSpPr/>
              <p:nvPr/>
            </p:nvSpPr>
            <p:spPr>
              <a:xfrm>
                <a:off x="3733801" y="4675162"/>
                <a:ext cx="5459706" cy="1319618"/>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000" dirty="0">
                    <a:solidFill>
                      <a:schemeClr val="tx1"/>
                    </a:solidFill>
                    <a:latin typeface="Trebuchet MS" panose="020B0703020202090204" pitchFamily="34" charset="0"/>
                  </a:rPr>
                  <a:t>128 GB Main Memory</a:t>
                </a:r>
              </a:p>
            </p:txBody>
          </p:sp>
        </p:grpSp>
        <p:sp>
          <p:nvSpPr>
            <p:cNvPr id="94" name="Rounded Rectangle 93">
              <a:extLst>
                <a:ext uri="{FF2B5EF4-FFF2-40B4-BE49-F238E27FC236}">
                  <a16:creationId xmlns:a16="http://schemas.microsoft.com/office/drawing/2014/main" id="{187C50A6-E4B1-0955-8E92-A5571BE82FED}"/>
                </a:ext>
              </a:extLst>
            </p:cNvPr>
            <p:cNvSpPr/>
            <p:nvPr/>
          </p:nvSpPr>
          <p:spPr>
            <a:xfrm>
              <a:off x="4078314" y="5293055"/>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91" name="Rounded Rectangle 90">
              <a:extLst>
                <a:ext uri="{FF2B5EF4-FFF2-40B4-BE49-F238E27FC236}">
                  <a16:creationId xmlns:a16="http://schemas.microsoft.com/office/drawing/2014/main" id="{9E4F14E1-94A1-98BF-0A25-6693754792C1}"/>
                </a:ext>
              </a:extLst>
            </p:cNvPr>
            <p:cNvSpPr/>
            <p:nvPr/>
          </p:nvSpPr>
          <p:spPr>
            <a:xfrm>
              <a:off x="5400710" y="5299088"/>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88" name="Rounded Rectangle 87">
              <a:extLst>
                <a:ext uri="{FF2B5EF4-FFF2-40B4-BE49-F238E27FC236}">
                  <a16:creationId xmlns:a16="http://schemas.microsoft.com/office/drawing/2014/main" id="{E83F8025-762C-69E4-031C-CE4AF6C425A7}"/>
                </a:ext>
              </a:extLst>
            </p:cNvPr>
            <p:cNvSpPr/>
            <p:nvPr/>
          </p:nvSpPr>
          <p:spPr>
            <a:xfrm>
              <a:off x="6728986" y="5293055"/>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85" name="Rounded Rectangle 84">
              <a:extLst>
                <a:ext uri="{FF2B5EF4-FFF2-40B4-BE49-F238E27FC236}">
                  <a16:creationId xmlns:a16="http://schemas.microsoft.com/office/drawing/2014/main" id="{2C1BE7E4-08BC-7EDA-AC72-E899E33BF758}"/>
                </a:ext>
              </a:extLst>
            </p:cNvPr>
            <p:cNvSpPr/>
            <p:nvPr/>
          </p:nvSpPr>
          <p:spPr>
            <a:xfrm>
              <a:off x="8051382" y="5293055"/>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grpSp>
      <p:cxnSp>
        <p:nvCxnSpPr>
          <p:cNvPr id="101" name="Straight Arrow Connector 100">
            <a:extLst>
              <a:ext uri="{FF2B5EF4-FFF2-40B4-BE49-F238E27FC236}">
                <a16:creationId xmlns:a16="http://schemas.microsoft.com/office/drawing/2014/main" id="{0B36637B-938A-644F-9A5B-3341BBEBABE9}"/>
              </a:ext>
            </a:extLst>
          </p:cNvPr>
          <p:cNvCxnSpPr>
            <a:cxnSpLocks/>
          </p:cNvCxnSpPr>
          <p:nvPr/>
        </p:nvCxnSpPr>
        <p:spPr>
          <a:xfrm>
            <a:off x="2056815" y="2697421"/>
            <a:ext cx="967632"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A0F8620-D9DE-581D-9DE2-BE1E459C880B}"/>
              </a:ext>
            </a:extLst>
          </p:cNvPr>
          <p:cNvSpPr txBox="1"/>
          <p:nvPr/>
        </p:nvSpPr>
        <p:spPr>
          <a:xfrm>
            <a:off x="2174904" y="2267443"/>
            <a:ext cx="652743"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cxnSp>
        <p:nvCxnSpPr>
          <p:cNvPr id="110" name="Straight Connector 109">
            <a:extLst>
              <a:ext uri="{FF2B5EF4-FFF2-40B4-BE49-F238E27FC236}">
                <a16:creationId xmlns:a16="http://schemas.microsoft.com/office/drawing/2014/main" id="{B9E79822-C1DF-6288-13F5-40F699492FC2}"/>
              </a:ext>
            </a:extLst>
          </p:cNvPr>
          <p:cNvCxnSpPr>
            <a:cxnSpLocks/>
          </p:cNvCxnSpPr>
          <p:nvPr/>
        </p:nvCxnSpPr>
        <p:spPr>
          <a:xfrm flipH="1">
            <a:off x="2137695" y="3979910"/>
            <a:ext cx="1529175" cy="1433222"/>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DF996BC-E647-190A-1B0D-21300864557C}"/>
              </a:ext>
            </a:extLst>
          </p:cNvPr>
          <p:cNvCxnSpPr>
            <a:cxnSpLocks/>
          </p:cNvCxnSpPr>
          <p:nvPr/>
        </p:nvCxnSpPr>
        <p:spPr>
          <a:xfrm>
            <a:off x="4593927" y="3972475"/>
            <a:ext cx="3180632" cy="142552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A88F12A2-DE0F-E1DA-DC67-567134CBBA7E}"/>
              </a:ext>
            </a:extLst>
          </p:cNvPr>
          <p:cNvGrpSpPr/>
          <p:nvPr/>
        </p:nvGrpSpPr>
        <p:grpSpPr>
          <a:xfrm>
            <a:off x="2117577" y="5361017"/>
            <a:ext cx="5789793" cy="1296000"/>
            <a:chOff x="2502157" y="5250720"/>
            <a:chExt cx="5112000" cy="1296000"/>
          </a:xfrm>
        </p:grpSpPr>
        <p:sp>
          <p:nvSpPr>
            <p:cNvPr id="141" name="Rounded Rectangle 140">
              <a:extLst>
                <a:ext uri="{FF2B5EF4-FFF2-40B4-BE49-F238E27FC236}">
                  <a16:creationId xmlns:a16="http://schemas.microsoft.com/office/drawing/2014/main" id="{C60797C6-4407-A07A-AD20-67A40DA1FE1E}"/>
                </a:ext>
              </a:extLst>
            </p:cNvPr>
            <p:cNvSpPr/>
            <p:nvPr/>
          </p:nvSpPr>
          <p:spPr>
            <a:xfrm>
              <a:off x="2502157" y="5250720"/>
              <a:ext cx="5112000" cy="1296000"/>
            </a:xfrm>
            <a:prstGeom prst="roundRect">
              <a:avLst>
                <a:gd name="adj" fmla="val 11834"/>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lstStyle/>
            <a:p>
              <a:pPr algn="ctr">
                <a:lnSpc>
                  <a:spcPct val="70000"/>
                </a:lnSpc>
              </a:pPr>
              <a:endParaRPr lang="en-GR" dirty="0">
                <a:latin typeface="Trebuchet MS" panose="020B0703020202090204" pitchFamily="34" charset="0"/>
              </a:endParaRPr>
            </a:p>
          </p:txBody>
        </p:sp>
        <p:grpSp>
          <p:nvGrpSpPr>
            <p:cNvPr id="120" name="Group 119">
              <a:extLst>
                <a:ext uri="{FF2B5EF4-FFF2-40B4-BE49-F238E27FC236}">
                  <a16:creationId xmlns:a16="http://schemas.microsoft.com/office/drawing/2014/main" id="{231E7EFA-75E9-0592-9DBF-557912B43D4B}"/>
                </a:ext>
              </a:extLst>
            </p:cNvPr>
            <p:cNvGrpSpPr/>
            <p:nvPr/>
          </p:nvGrpSpPr>
          <p:grpSpPr>
            <a:xfrm>
              <a:off x="2513003" y="5359307"/>
              <a:ext cx="1623316" cy="1024640"/>
              <a:chOff x="476188" y="5432073"/>
              <a:chExt cx="1623316" cy="1024640"/>
            </a:xfrm>
          </p:grpSpPr>
          <p:grpSp>
            <p:nvGrpSpPr>
              <p:cNvPr id="132" name="Group 131">
                <a:extLst>
                  <a:ext uri="{FF2B5EF4-FFF2-40B4-BE49-F238E27FC236}">
                    <a16:creationId xmlns:a16="http://schemas.microsoft.com/office/drawing/2014/main" id="{1CABF7AB-AD88-20D1-895F-D501986CE485}"/>
                  </a:ext>
                </a:extLst>
              </p:cNvPr>
              <p:cNvGrpSpPr/>
              <p:nvPr/>
            </p:nvGrpSpPr>
            <p:grpSpPr>
              <a:xfrm>
                <a:off x="923437" y="5454291"/>
                <a:ext cx="1176067" cy="980204"/>
                <a:chOff x="923437" y="5454291"/>
                <a:chExt cx="1176067" cy="980204"/>
              </a:xfrm>
            </p:grpSpPr>
            <p:sp>
              <p:nvSpPr>
                <p:cNvPr id="134" name="Rounded Rectangle 133">
                  <a:extLst>
                    <a:ext uri="{FF2B5EF4-FFF2-40B4-BE49-F238E27FC236}">
                      <a16:creationId xmlns:a16="http://schemas.microsoft.com/office/drawing/2014/main" id="{C9E1A16E-C765-58AF-C216-DE5C213464F5}"/>
                    </a:ext>
                  </a:extLst>
                </p:cNvPr>
                <p:cNvSpPr/>
                <p:nvPr/>
              </p:nvSpPr>
              <p:spPr>
                <a:xfrm>
                  <a:off x="923437" y="5454291"/>
                  <a:ext cx="1176067" cy="245051"/>
                </a:xfrm>
                <a:prstGeom prst="round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lstStyle/>
                <a:p>
                  <a:pPr algn="ctr">
                    <a:lnSpc>
                      <a:spcPct val="70000"/>
                    </a:lnSpc>
                  </a:pPr>
                  <a:r>
                    <a:rPr lang="en-GR" sz="1600" dirty="0">
                      <a:solidFill>
                        <a:schemeClr val="tx1"/>
                      </a:solidFill>
                      <a:latin typeface="Trebuchet MS" panose="020B0703020202090204" pitchFamily="34" charset="0"/>
                    </a:rPr>
                    <a:t>DISPATCH</a:t>
                  </a:r>
                </a:p>
              </p:txBody>
            </p:sp>
            <p:sp>
              <p:nvSpPr>
                <p:cNvPr id="135" name="Rounded Rectangle 134">
                  <a:extLst>
                    <a:ext uri="{FF2B5EF4-FFF2-40B4-BE49-F238E27FC236}">
                      <a16:creationId xmlns:a16="http://schemas.microsoft.com/office/drawing/2014/main" id="{E5900DF7-3BB0-1485-BF69-7A23B2BD2D93}"/>
                    </a:ext>
                  </a:extLst>
                </p:cNvPr>
                <p:cNvSpPr/>
                <p:nvPr/>
              </p:nvSpPr>
              <p:spPr>
                <a:xfrm>
                  <a:off x="923437" y="5699342"/>
                  <a:ext cx="1176067" cy="245051"/>
                </a:xfrm>
                <a:prstGeom prst="round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lstStyle/>
                <a:p>
                  <a:pPr algn="ctr">
                    <a:lnSpc>
                      <a:spcPct val="70000"/>
                    </a:lnSpc>
                  </a:pPr>
                  <a:r>
                    <a:rPr lang="en-GR" sz="1600" dirty="0">
                      <a:solidFill>
                        <a:schemeClr val="tx1"/>
                      </a:solidFill>
                      <a:latin typeface="Trebuchet MS" panose="020B0703020202090204" pitchFamily="34" charset="0"/>
                    </a:rPr>
                    <a:t>FETCH</a:t>
                  </a:r>
                </a:p>
              </p:txBody>
            </p:sp>
            <p:sp>
              <p:nvSpPr>
                <p:cNvPr id="136" name="Rounded Rectangle 135">
                  <a:extLst>
                    <a:ext uri="{FF2B5EF4-FFF2-40B4-BE49-F238E27FC236}">
                      <a16:creationId xmlns:a16="http://schemas.microsoft.com/office/drawing/2014/main" id="{21D1AA4C-2D09-23E3-862D-6FB697B255C5}"/>
                    </a:ext>
                  </a:extLst>
                </p:cNvPr>
                <p:cNvSpPr/>
                <p:nvPr/>
              </p:nvSpPr>
              <p:spPr>
                <a:xfrm>
                  <a:off x="923437" y="5944393"/>
                  <a:ext cx="1176067" cy="245051"/>
                </a:xfrm>
                <a:prstGeom prst="round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lstStyle/>
                <a:p>
                  <a:pPr algn="ctr">
                    <a:lnSpc>
                      <a:spcPct val="70000"/>
                    </a:lnSpc>
                  </a:pPr>
                  <a:r>
                    <a:rPr lang="en-GR" sz="1600" dirty="0">
                      <a:solidFill>
                        <a:schemeClr val="tx1"/>
                      </a:solidFill>
                      <a:latin typeface="Trebuchet MS" panose="020B0703020202090204" pitchFamily="34" charset="0"/>
                    </a:rPr>
                    <a:t>ALU</a:t>
                  </a:r>
                </a:p>
              </p:txBody>
            </p:sp>
            <p:sp>
              <p:nvSpPr>
                <p:cNvPr id="137" name="Rounded Rectangle 136">
                  <a:extLst>
                    <a:ext uri="{FF2B5EF4-FFF2-40B4-BE49-F238E27FC236}">
                      <a16:creationId xmlns:a16="http://schemas.microsoft.com/office/drawing/2014/main" id="{ADA37444-92AA-31FE-716D-94BB6BD420A2}"/>
                    </a:ext>
                  </a:extLst>
                </p:cNvPr>
                <p:cNvSpPr/>
                <p:nvPr/>
              </p:nvSpPr>
              <p:spPr>
                <a:xfrm>
                  <a:off x="923437" y="6189444"/>
                  <a:ext cx="1176067" cy="245051"/>
                </a:xfrm>
                <a:prstGeom prst="round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rtlCol="0" anchor="ctr"/>
                <a:lstStyle/>
                <a:p>
                  <a:pPr algn="ctr">
                    <a:lnSpc>
                      <a:spcPct val="70000"/>
                    </a:lnSpc>
                  </a:pPr>
                  <a:r>
                    <a:rPr lang="en-GR" sz="1600" dirty="0">
                      <a:solidFill>
                        <a:schemeClr val="tx1"/>
                      </a:solidFill>
                      <a:latin typeface="Trebuchet MS" panose="020B0703020202090204" pitchFamily="34" charset="0"/>
                    </a:rPr>
                    <a:t>MERGE</a:t>
                  </a:r>
                </a:p>
              </p:txBody>
            </p:sp>
          </p:grpSp>
          <p:sp>
            <p:nvSpPr>
              <p:cNvPr id="133" name="TextBox 132">
                <a:extLst>
                  <a:ext uri="{FF2B5EF4-FFF2-40B4-BE49-F238E27FC236}">
                    <a16:creationId xmlns:a16="http://schemas.microsoft.com/office/drawing/2014/main" id="{959C120F-91D5-5EA8-781B-708C1237A9F4}"/>
                  </a:ext>
                </a:extLst>
              </p:cNvPr>
              <p:cNvSpPr txBox="1"/>
              <p:nvPr/>
            </p:nvSpPr>
            <p:spPr>
              <a:xfrm rot="16200000">
                <a:off x="194044" y="5714217"/>
                <a:ext cx="1024640" cy="460352"/>
              </a:xfrm>
              <a:prstGeom prst="rect">
                <a:avLst/>
              </a:prstGeom>
              <a:noFill/>
            </p:spPr>
            <p:txBody>
              <a:bodyPr wrap="none" rtlCol="0">
                <a:spAutoFit/>
              </a:bodyPr>
              <a:lstStyle/>
              <a:p>
                <a:pPr algn="ctr">
                  <a:lnSpc>
                    <a:spcPct val="80000"/>
                  </a:lnSpc>
                </a:pPr>
                <a:r>
                  <a:rPr lang="en-GR" sz="1600" dirty="0">
                    <a:solidFill>
                      <a:schemeClr val="accent3"/>
                    </a:solidFill>
                    <a:latin typeface="Trebuchet MS" panose="020B0703020202090204" pitchFamily="34" charset="0"/>
                  </a:rPr>
                  <a:t>14-stage </a:t>
                </a:r>
              </a:p>
              <a:p>
                <a:pPr algn="ctr">
                  <a:lnSpc>
                    <a:spcPct val="80000"/>
                  </a:lnSpc>
                </a:pPr>
                <a:r>
                  <a:rPr lang="en-GR" sz="1600" dirty="0">
                    <a:latin typeface="Trebuchet MS" panose="020B0703020202090204" pitchFamily="34" charset="0"/>
                  </a:rPr>
                  <a:t>Pipeline</a:t>
                </a:r>
              </a:p>
            </p:txBody>
          </p:sp>
        </p:grpSp>
        <p:sp>
          <p:nvSpPr>
            <p:cNvPr id="121" name="Rounded Rectangle 120">
              <a:extLst>
                <a:ext uri="{FF2B5EF4-FFF2-40B4-BE49-F238E27FC236}">
                  <a16:creationId xmlns:a16="http://schemas.microsoft.com/office/drawing/2014/main" id="{425A5F44-7B93-7130-F68A-6B18D4A9E103}"/>
                </a:ext>
              </a:extLst>
            </p:cNvPr>
            <p:cNvSpPr/>
            <p:nvPr/>
          </p:nvSpPr>
          <p:spPr>
            <a:xfrm>
              <a:off x="4382111" y="5378348"/>
              <a:ext cx="936653" cy="368408"/>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rtlCol="0" anchor="ctr"/>
            <a:lstStyle/>
            <a:p>
              <a:pPr algn="ctr">
                <a:lnSpc>
                  <a:spcPct val="70000"/>
                </a:lnSpc>
              </a:pPr>
              <a:r>
                <a:rPr lang="en-GR" sz="1600" dirty="0">
                  <a:solidFill>
                    <a:schemeClr val="tx1"/>
                  </a:solidFill>
                  <a:latin typeface="Trebuchet MS" panose="020B0703020202090204" pitchFamily="34" charset="0"/>
                </a:rPr>
                <a:t>24 KB</a:t>
              </a:r>
            </a:p>
            <a:p>
              <a:pPr algn="ctr">
                <a:lnSpc>
                  <a:spcPct val="70000"/>
                </a:lnSpc>
              </a:pPr>
              <a:r>
                <a:rPr lang="en-GR" sz="1600" dirty="0">
                  <a:solidFill>
                    <a:schemeClr val="tx1"/>
                  </a:solidFill>
                  <a:latin typeface="Trebuchet MS" panose="020B0703020202090204" pitchFamily="34" charset="0"/>
                </a:rPr>
                <a:t>Instr. Mem.</a:t>
              </a:r>
            </a:p>
          </p:txBody>
        </p:sp>
        <p:sp>
          <p:nvSpPr>
            <p:cNvPr id="122" name="Rounded Rectangle 121">
              <a:extLst>
                <a:ext uri="{FF2B5EF4-FFF2-40B4-BE49-F238E27FC236}">
                  <a16:creationId xmlns:a16="http://schemas.microsoft.com/office/drawing/2014/main" id="{5FFD5682-4996-5DC5-08E8-33BBB17DA255}"/>
                </a:ext>
              </a:extLst>
            </p:cNvPr>
            <p:cNvSpPr/>
            <p:nvPr/>
          </p:nvSpPr>
          <p:spPr>
            <a:xfrm>
              <a:off x="4390438" y="5980170"/>
              <a:ext cx="928325" cy="368408"/>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rtlCol="0" anchor="ctr"/>
            <a:lstStyle/>
            <a:p>
              <a:pPr algn="ctr">
                <a:lnSpc>
                  <a:spcPct val="70000"/>
                </a:lnSpc>
              </a:pPr>
              <a:r>
                <a:rPr lang="en-GR" sz="1600" dirty="0">
                  <a:solidFill>
                    <a:schemeClr val="tx1"/>
                  </a:solidFill>
                  <a:latin typeface="Trebuchet MS" panose="020B0703020202090204" pitchFamily="34" charset="0"/>
                </a:rPr>
                <a:t>64 KB</a:t>
              </a:r>
            </a:p>
            <a:p>
              <a:pPr algn="ctr">
                <a:lnSpc>
                  <a:spcPct val="70000"/>
                </a:lnSpc>
              </a:pPr>
              <a:r>
                <a:rPr lang="en-GR" sz="1600" dirty="0">
                  <a:solidFill>
                    <a:schemeClr val="tx1"/>
                  </a:solidFill>
                  <a:latin typeface="Trebuchet MS" panose="020B0703020202090204" pitchFamily="34" charset="0"/>
                </a:rPr>
                <a:t>Data Mem.</a:t>
              </a:r>
            </a:p>
          </p:txBody>
        </p:sp>
        <p:sp>
          <p:nvSpPr>
            <p:cNvPr id="123" name="Rounded Rectangle 122">
              <a:extLst>
                <a:ext uri="{FF2B5EF4-FFF2-40B4-BE49-F238E27FC236}">
                  <a16:creationId xmlns:a16="http://schemas.microsoft.com/office/drawing/2014/main" id="{106A29C2-1268-15B6-3806-CC2CE1C2C28D}"/>
                </a:ext>
              </a:extLst>
            </p:cNvPr>
            <p:cNvSpPr/>
            <p:nvPr/>
          </p:nvSpPr>
          <p:spPr>
            <a:xfrm rot="16200000">
              <a:off x="5359708" y="5647514"/>
              <a:ext cx="978003" cy="439671"/>
            </a:xfrm>
            <a:prstGeom prst="round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en-GR" sz="1600" dirty="0">
                  <a:solidFill>
                    <a:schemeClr val="tx1"/>
                  </a:solidFill>
                  <a:latin typeface="Trebuchet MS" panose="020B0703020202090204" pitchFamily="34" charset="0"/>
                </a:rPr>
                <a:t>DMA Engine</a:t>
              </a:r>
            </a:p>
          </p:txBody>
        </p:sp>
        <p:sp>
          <p:nvSpPr>
            <p:cNvPr id="124" name="Rounded Rectangle 123">
              <a:extLst>
                <a:ext uri="{FF2B5EF4-FFF2-40B4-BE49-F238E27FC236}">
                  <a16:creationId xmlns:a16="http://schemas.microsoft.com/office/drawing/2014/main" id="{F1BE82E5-DEC4-10F1-61B3-EEED592CC733}"/>
                </a:ext>
              </a:extLst>
            </p:cNvPr>
            <p:cNvSpPr/>
            <p:nvPr/>
          </p:nvSpPr>
          <p:spPr>
            <a:xfrm>
              <a:off x="6457950" y="5382309"/>
              <a:ext cx="1038944" cy="96626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en-GR" sz="1600" dirty="0">
                  <a:solidFill>
                    <a:schemeClr val="tx1"/>
                  </a:solidFill>
                  <a:latin typeface="Trebuchet MS" panose="020B0703020202090204" pitchFamily="34" charset="0"/>
                </a:rPr>
                <a:t>64 MB</a:t>
              </a:r>
            </a:p>
            <a:p>
              <a:pPr algn="ctr"/>
              <a:r>
                <a:rPr lang="en-GR" sz="1600" dirty="0">
                  <a:solidFill>
                    <a:schemeClr val="tx1"/>
                  </a:solidFill>
                  <a:latin typeface="Trebuchet MS" panose="020B0703020202090204" pitchFamily="34" charset="0"/>
                </a:rPr>
                <a:t>DRAM</a:t>
              </a:r>
            </a:p>
            <a:p>
              <a:pPr algn="ctr"/>
              <a:r>
                <a:rPr lang="en-GR" sz="1600" dirty="0">
                  <a:solidFill>
                    <a:schemeClr val="tx1"/>
                  </a:solidFill>
                  <a:latin typeface="Trebuchet MS" panose="020B0703020202090204" pitchFamily="34" charset="0"/>
                </a:rPr>
                <a:t>Bank</a:t>
              </a:r>
            </a:p>
          </p:txBody>
        </p:sp>
        <p:cxnSp>
          <p:nvCxnSpPr>
            <p:cNvPr id="125" name="Straight Arrow Connector 124">
              <a:extLst>
                <a:ext uri="{FF2B5EF4-FFF2-40B4-BE49-F238E27FC236}">
                  <a16:creationId xmlns:a16="http://schemas.microsoft.com/office/drawing/2014/main" id="{0133AF31-961E-D8E4-CA34-38B031C7F600}"/>
                </a:ext>
              </a:extLst>
            </p:cNvPr>
            <p:cNvCxnSpPr>
              <a:cxnSpLocks/>
            </p:cNvCxnSpPr>
            <p:nvPr/>
          </p:nvCxnSpPr>
          <p:spPr>
            <a:xfrm>
              <a:off x="4133156" y="5559912"/>
              <a:ext cx="2520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ABBD50BF-5810-B9EB-F898-61D74D42A9BD}"/>
                </a:ext>
              </a:extLst>
            </p:cNvPr>
            <p:cNvCxnSpPr>
              <a:cxnSpLocks/>
            </p:cNvCxnSpPr>
            <p:nvPr/>
          </p:nvCxnSpPr>
          <p:spPr>
            <a:xfrm>
              <a:off x="4135233" y="6154256"/>
              <a:ext cx="2520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530D6A7-6D04-C73B-786D-AA4A4E2F2FBE}"/>
                </a:ext>
              </a:extLst>
            </p:cNvPr>
            <p:cNvCxnSpPr>
              <a:cxnSpLocks/>
            </p:cNvCxnSpPr>
            <p:nvPr/>
          </p:nvCxnSpPr>
          <p:spPr>
            <a:xfrm>
              <a:off x="5318763" y="6154256"/>
              <a:ext cx="3240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3127B854-3338-209B-8B87-DFD9FDA47188}"/>
                </a:ext>
              </a:extLst>
            </p:cNvPr>
            <p:cNvCxnSpPr>
              <a:cxnSpLocks/>
            </p:cNvCxnSpPr>
            <p:nvPr/>
          </p:nvCxnSpPr>
          <p:spPr>
            <a:xfrm>
              <a:off x="5318763" y="5559912"/>
              <a:ext cx="3240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EBEB3A7D-AC73-47B7-59F8-4FAF12C4B2BE}"/>
                </a:ext>
              </a:extLst>
            </p:cNvPr>
            <p:cNvCxnSpPr>
              <a:cxnSpLocks/>
            </p:cNvCxnSpPr>
            <p:nvPr/>
          </p:nvCxnSpPr>
          <p:spPr>
            <a:xfrm>
              <a:off x="6068545" y="5867349"/>
              <a:ext cx="39600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51BE71D5-B317-372F-9776-0924CA451EC5}"/>
                </a:ext>
              </a:extLst>
            </p:cNvPr>
            <p:cNvSpPr txBox="1"/>
            <p:nvPr/>
          </p:nvSpPr>
          <p:spPr>
            <a:xfrm>
              <a:off x="6051204" y="5484111"/>
              <a:ext cx="447559" cy="387798"/>
            </a:xfrm>
            <a:prstGeom prst="rect">
              <a:avLst/>
            </a:prstGeom>
            <a:noFill/>
          </p:spPr>
          <p:txBody>
            <a:bodyPr wrap="none" rtlCol="0">
              <a:spAutoFit/>
            </a:bodyPr>
            <a:lstStyle/>
            <a:p>
              <a:pPr algn="ctr">
                <a:lnSpc>
                  <a:spcPct val="80000"/>
                </a:lnSpc>
              </a:pPr>
              <a:r>
                <a:rPr lang="en-GR" sz="1200" dirty="0">
                  <a:latin typeface="Trebuchet MS" panose="020B0703020202090204" pitchFamily="34" charset="0"/>
                </a:rPr>
                <a:t>64 </a:t>
              </a:r>
            </a:p>
            <a:p>
              <a:pPr algn="ctr">
                <a:lnSpc>
                  <a:spcPct val="80000"/>
                </a:lnSpc>
              </a:pPr>
              <a:r>
                <a:rPr lang="en-GR" sz="1200" dirty="0">
                  <a:latin typeface="Trebuchet MS" panose="020B0703020202090204" pitchFamily="34" charset="0"/>
                </a:rPr>
                <a:t>bits</a:t>
              </a:r>
            </a:p>
          </p:txBody>
        </p:sp>
        <p:cxnSp>
          <p:nvCxnSpPr>
            <p:cNvPr id="131" name="Straight Arrow Connector 130">
              <a:extLst>
                <a:ext uri="{FF2B5EF4-FFF2-40B4-BE49-F238E27FC236}">
                  <a16:creationId xmlns:a16="http://schemas.microsoft.com/office/drawing/2014/main" id="{C1150E62-2391-A650-9CDD-9F39EBFB8552}"/>
                </a:ext>
              </a:extLst>
            </p:cNvPr>
            <p:cNvCxnSpPr>
              <a:cxnSpLocks/>
            </p:cNvCxnSpPr>
            <p:nvPr/>
          </p:nvCxnSpPr>
          <p:spPr>
            <a:xfrm>
              <a:off x="4129591" y="5870900"/>
              <a:ext cx="1525708"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D27FD70F-2ACD-0799-1655-76DE72218665}"/>
              </a:ext>
            </a:extLst>
          </p:cNvPr>
          <p:cNvGrpSpPr/>
          <p:nvPr/>
        </p:nvGrpSpPr>
        <p:grpSpPr>
          <a:xfrm>
            <a:off x="383396" y="5698252"/>
            <a:ext cx="1719595" cy="670091"/>
            <a:chOff x="4284798" y="1671536"/>
            <a:chExt cx="1719595" cy="670091"/>
          </a:xfrm>
        </p:grpSpPr>
        <p:sp>
          <p:nvSpPr>
            <p:cNvPr id="143" name="Content Placeholder 2">
              <a:extLst>
                <a:ext uri="{FF2B5EF4-FFF2-40B4-BE49-F238E27FC236}">
                  <a16:creationId xmlns:a16="http://schemas.microsoft.com/office/drawing/2014/main" id="{E373C041-A404-D461-9A5D-6C6D358EA61F}"/>
                </a:ext>
              </a:extLst>
            </p:cNvPr>
            <p:cNvSpPr txBox="1">
              <a:spLocks/>
            </p:cNvSpPr>
            <p:nvPr/>
          </p:nvSpPr>
          <p:spPr>
            <a:xfrm>
              <a:off x="4284798" y="1671536"/>
              <a:ext cx="1296000" cy="670091"/>
            </a:xfrm>
            <a:prstGeom prst="rect">
              <a:avLst/>
            </a:prstGeom>
          </p:spPr>
          <p:txBody>
            <a:bodyPr vert="horz" lIns="91440" tIns="45720" rIns="91440" bIns="45720" rtlCol="0" anchor="t">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1"/>
                </a:spcBef>
                <a:buSzPct val="120000"/>
                <a:buNone/>
              </a:pPr>
              <a:r>
                <a:rPr lang="en-GB" sz="2200" dirty="0">
                  <a:solidFill>
                    <a:schemeClr val="accent5"/>
                  </a:solidFill>
                  <a:latin typeface="Trebuchet MS" panose="020B0703020202090204" pitchFamily="34" charset="0"/>
                </a:rPr>
                <a:t>24x</a:t>
              </a:r>
              <a:r>
                <a:rPr lang="en-GB" sz="2200" dirty="0">
                  <a:latin typeface="Trebuchet MS" panose="020B0703020202090204" pitchFamily="34" charset="0"/>
                </a:rPr>
                <a:t> </a:t>
              </a:r>
            </a:p>
            <a:p>
              <a:pPr marL="0" indent="0" algn="ctr">
                <a:spcBef>
                  <a:spcPts val="11"/>
                </a:spcBef>
                <a:buSzPct val="120000"/>
                <a:buNone/>
              </a:pPr>
              <a:r>
                <a:rPr lang="en-GB" sz="2200" dirty="0">
                  <a:latin typeface="Trebuchet MS" panose="020B0703020202090204" pitchFamily="34" charset="0"/>
                </a:rPr>
                <a:t>threads</a:t>
              </a:r>
              <a:endParaRPr lang="en-GR" sz="2200" dirty="0">
                <a:latin typeface="Trebuchet MS" panose="020B0703020202090204" pitchFamily="34" charset="0"/>
              </a:endParaRPr>
            </a:p>
          </p:txBody>
        </p:sp>
        <p:cxnSp>
          <p:nvCxnSpPr>
            <p:cNvPr id="144" name="Straight Arrow Connector 143">
              <a:extLst>
                <a:ext uri="{FF2B5EF4-FFF2-40B4-BE49-F238E27FC236}">
                  <a16:creationId xmlns:a16="http://schemas.microsoft.com/office/drawing/2014/main" id="{DE0A05B7-F29C-2632-CD76-4791EFFD550D}"/>
                </a:ext>
              </a:extLst>
            </p:cNvPr>
            <p:cNvCxnSpPr>
              <a:cxnSpLocks/>
            </p:cNvCxnSpPr>
            <p:nvPr/>
          </p:nvCxnSpPr>
          <p:spPr>
            <a:xfrm flipH="1">
              <a:off x="5426012" y="1974215"/>
              <a:ext cx="578381" cy="731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81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22</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Sparse Matrix Data Set</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60840" cy="5667072"/>
          </a:xfrm>
        </p:spPr>
        <p:txBody>
          <a:bodyPr>
            <a:normAutofit/>
          </a:bodyPr>
          <a:lstStyle/>
          <a:p>
            <a:pPr marL="0" indent="0">
              <a:lnSpc>
                <a:spcPct val="100000"/>
              </a:lnSpc>
              <a:spcBef>
                <a:spcPts val="8"/>
              </a:spcBef>
              <a:buSzPct val="120000"/>
              <a:buNone/>
            </a:pPr>
            <a:r>
              <a:rPr lang="en-GR" dirty="0">
                <a:solidFill>
                  <a:schemeClr val="accent4"/>
                </a:solidFill>
                <a:latin typeface="Trebuchet MS" panose="020B0703020202090204" pitchFamily="34" charset="0"/>
              </a:rPr>
              <a:t>26</a:t>
            </a:r>
            <a:r>
              <a:rPr lang="en-GR" dirty="0">
                <a:solidFill>
                  <a:schemeClr val="accent3"/>
                </a:solidFill>
                <a:latin typeface="Trebuchet MS" panose="020B0703020202090204" pitchFamily="34" charset="0"/>
              </a:rPr>
              <a:t> </a:t>
            </a:r>
            <a:r>
              <a:rPr lang="en-US" dirty="0">
                <a:solidFill>
                  <a:schemeClr val="tx1">
                    <a:lumMod val="85000"/>
                    <a:lumOff val="15000"/>
                  </a:schemeClr>
                </a:solidFill>
                <a:latin typeface="Trebuchet MS" panose="020B0703020202090204" pitchFamily="34" charset="0"/>
              </a:rPr>
              <a:t>sparse matrices</a:t>
            </a:r>
            <a:r>
              <a:rPr lang="en-US" dirty="0">
                <a:solidFill>
                  <a:schemeClr val="accent2"/>
                </a:solidFill>
                <a:latin typeface="Trebuchet MS" panose="020B0703020202090204" pitchFamily="34" charset="0"/>
              </a:rPr>
              <a:t>*</a:t>
            </a:r>
            <a:r>
              <a:rPr lang="en-US" dirty="0">
                <a:solidFill>
                  <a:schemeClr val="tx1">
                    <a:lumMod val="85000"/>
                    <a:lumOff val="15000"/>
                  </a:schemeClr>
                </a:solidFill>
                <a:latin typeface="Trebuchet MS" panose="020B0703020202090204" pitchFamily="34" charset="0"/>
              </a:rPr>
              <a:t>:</a:t>
            </a:r>
          </a:p>
          <a:p>
            <a:pPr>
              <a:lnSpc>
                <a:spcPct val="100000"/>
              </a:lnSpc>
              <a:spcBef>
                <a:spcPts val="8"/>
              </a:spcBef>
              <a:buSzPct val="120000"/>
            </a:pPr>
            <a:r>
              <a:rPr lang="en-GR" sz="2400" dirty="0">
                <a:solidFill>
                  <a:schemeClr val="tx1">
                    <a:lumMod val="85000"/>
                    <a:lumOff val="15000"/>
                  </a:schemeClr>
                </a:solidFill>
                <a:latin typeface="Trebuchet MS" panose="020B0703020202090204" pitchFamily="34" charset="0"/>
              </a:rPr>
              <a:t> Diverse </a:t>
            </a:r>
            <a:r>
              <a:rPr lang="en-GR" sz="2400" dirty="0">
                <a:solidFill>
                  <a:schemeClr val="accent4"/>
                </a:solidFill>
                <a:latin typeface="Trebuchet MS" panose="020B0703020202090204" pitchFamily="34" charset="0"/>
              </a:rPr>
              <a:t>sparsity</a:t>
            </a:r>
            <a:r>
              <a:rPr lang="en-GR" sz="2400" dirty="0">
                <a:solidFill>
                  <a:schemeClr val="tx1">
                    <a:lumMod val="85000"/>
                    <a:lumOff val="15000"/>
                  </a:schemeClr>
                </a:solidFill>
                <a:latin typeface="Trebuchet MS" panose="020B0703020202090204" pitchFamily="34" charset="0"/>
              </a:rPr>
              <a:t> patterns</a:t>
            </a:r>
          </a:p>
          <a:p>
            <a:pPr>
              <a:lnSpc>
                <a:spcPct val="100000"/>
              </a:lnSpc>
              <a:spcBef>
                <a:spcPts val="8"/>
              </a:spcBef>
              <a:buSzPct val="120000"/>
            </a:pPr>
            <a:r>
              <a:rPr lang="en-GR" sz="2400" dirty="0">
                <a:solidFill>
                  <a:schemeClr val="tx1">
                    <a:lumMod val="85000"/>
                    <a:lumOff val="15000"/>
                  </a:schemeClr>
                </a:solidFill>
                <a:latin typeface="Trebuchet MS" panose="020B0703020202090204" pitchFamily="34" charset="0"/>
              </a:rPr>
              <a:t> Variability on </a:t>
            </a:r>
            <a:r>
              <a:rPr lang="en-GR" sz="2400" dirty="0">
                <a:solidFill>
                  <a:schemeClr val="accent4"/>
                </a:solidFill>
                <a:latin typeface="Trebuchet MS" panose="020B0703020202090204" pitchFamily="34" charset="0"/>
              </a:rPr>
              <a:t>irregular</a:t>
            </a:r>
            <a:r>
              <a:rPr lang="en-GR" sz="2400" dirty="0">
                <a:solidFill>
                  <a:schemeClr val="tx1">
                    <a:lumMod val="85000"/>
                    <a:lumOff val="15000"/>
                  </a:schemeClr>
                </a:solidFill>
                <a:latin typeface="Trebuchet MS" panose="020B0703020202090204" pitchFamily="34" charset="0"/>
              </a:rPr>
              <a:t> patterns</a:t>
            </a:r>
          </a:p>
          <a:p>
            <a:pPr>
              <a:lnSpc>
                <a:spcPct val="100000"/>
              </a:lnSpc>
              <a:spcBef>
                <a:spcPts val="8"/>
              </a:spcBef>
              <a:buSzPct val="120000"/>
            </a:pPr>
            <a:r>
              <a:rPr lang="en-GR" sz="2400" dirty="0">
                <a:solidFill>
                  <a:schemeClr val="tx1">
                    <a:lumMod val="85000"/>
                    <a:lumOff val="15000"/>
                  </a:schemeClr>
                </a:solidFill>
                <a:latin typeface="Trebuchet MS" panose="020B0703020202090204" pitchFamily="34" charset="0"/>
              </a:rPr>
              <a:t> Variability on </a:t>
            </a:r>
            <a:r>
              <a:rPr lang="en-GR" sz="2400" dirty="0">
                <a:solidFill>
                  <a:schemeClr val="accent4"/>
                </a:solidFill>
                <a:latin typeface="Trebuchet MS" panose="020B0703020202090204" pitchFamily="34" charset="0"/>
              </a:rPr>
              <a:t>block</a:t>
            </a:r>
            <a:r>
              <a:rPr lang="en-GR" sz="2400" dirty="0">
                <a:solidFill>
                  <a:schemeClr val="tx1">
                    <a:lumMod val="85000"/>
                    <a:lumOff val="15000"/>
                  </a:schemeClr>
                </a:solidFill>
                <a:latin typeface="Trebuchet MS" panose="020B0703020202090204" pitchFamily="34" charset="0"/>
              </a:rPr>
              <a:t> patterns</a:t>
            </a:r>
          </a:p>
        </p:txBody>
      </p:sp>
      <p:sp>
        <p:nvSpPr>
          <p:cNvPr id="68" name="TextBox 67">
            <a:extLst>
              <a:ext uri="{FF2B5EF4-FFF2-40B4-BE49-F238E27FC236}">
                <a16:creationId xmlns:a16="http://schemas.microsoft.com/office/drawing/2014/main" id="{D20E8198-5A59-27BC-3EB0-DFCEAFAFE673}"/>
              </a:ext>
            </a:extLst>
          </p:cNvPr>
          <p:cNvSpPr txBox="1"/>
          <p:nvPr/>
        </p:nvSpPr>
        <p:spPr>
          <a:xfrm>
            <a:off x="1714789" y="3094542"/>
            <a:ext cx="2323537" cy="461665"/>
          </a:xfrm>
          <a:prstGeom prst="rect">
            <a:avLst/>
          </a:prstGeom>
          <a:noFill/>
        </p:spPr>
        <p:txBody>
          <a:bodyPr wrap="square" rtlCol="0">
            <a:spAutoFit/>
          </a:bodyPr>
          <a:lstStyle/>
          <a:p>
            <a:pPr algn="ctr"/>
            <a:r>
              <a:rPr lang="en-GR" sz="2400" dirty="0">
                <a:solidFill>
                  <a:schemeClr val="accent3"/>
                </a:solidFill>
                <a:latin typeface="Trebuchet MS" panose="020B0703020202090204" pitchFamily="34" charset="0"/>
              </a:rPr>
              <a:t>Regular</a:t>
            </a:r>
            <a:r>
              <a:rPr lang="en-GR" sz="2400" dirty="0">
                <a:solidFill>
                  <a:schemeClr val="tx1">
                    <a:lumMod val="85000"/>
                    <a:lumOff val="15000"/>
                  </a:schemeClr>
                </a:solidFill>
                <a:latin typeface="Trebuchet MS" panose="020B0703020202090204" pitchFamily="34" charset="0"/>
              </a:rPr>
              <a:t> Matrix</a:t>
            </a:r>
          </a:p>
        </p:txBody>
      </p:sp>
      <p:grpSp>
        <p:nvGrpSpPr>
          <p:cNvPr id="92" name="Group 91">
            <a:extLst>
              <a:ext uri="{FF2B5EF4-FFF2-40B4-BE49-F238E27FC236}">
                <a16:creationId xmlns:a16="http://schemas.microsoft.com/office/drawing/2014/main" id="{A2E470A5-F61E-D76E-BA25-5981152A69D4}"/>
              </a:ext>
            </a:extLst>
          </p:cNvPr>
          <p:cNvGrpSpPr>
            <a:grpSpLocks noChangeAspect="1"/>
          </p:cNvGrpSpPr>
          <p:nvPr/>
        </p:nvGrpSpPr>
        <p:grpSpPr>
          <a:xfrm>
            <a:off x="1947154" y="3650148"/>
            <a:ext cx="1858807" cy="1679066"/>
            <a:chOff x="1036320" y="2239962"/>
            <a:chExt cx="1905000" cy="1948528"/>
          </a:xfrm>
          <a:solidFill>
            <a:schemeClr val="tx2">
              <a:lumMod val="10000"/>
              <a:lumOff val="90000"/>
            </a:schemeClr>
          </a:solidFill>
        </p:grpSpPr>
        <p:grpSp>
          <p:nvGrpSpPr>
            <p:cNvPr id="93" name="Group 92">
              <a:extLst>
                <a:ext uri="{FF2B5EF4-FFF2-40B4-BE49-F238E27FC236}">
                  <a16:creationId xmlns:a16="http://schemas.microsoft.com/office/drawing/2014/main" id="{35095128-5F31-98F5-E45D-ABB75F97A70D}"/>
                </a:ext>
              </a:extLst>
            </p:cNvPr>
            <p:cNvGrpSpPr/>
            <p:nvPr/>
          </p:nvGrpSpPr>
          <p:grpSpPr>
            <a:xfrm>
              <a:off x="1036320" y="2239962"/>
              <a:ext cx="1905000" cy="972266"/>
              <a:chOff x="1036320" y="2239962"/>
              <a:chExt cx="1905000" cy="972266"/>
            </a:xfrm>
            <a:grpFill/>
          </p:grpSpPr>
          <p:grpSp>
            <p:nvGrpSpPr>
              <p:cNvPr id="173" name="Group 172">
                <a:extLst>
                  <a:ext uri="{FF2B5EF4-FFF2-40B4-BE49-F238E27FC236}">
                    <a16:creationId xmlns:a16="http://schemas.microsoft.com/office/drawing/2014/main" id="{A68C0070-6A8F-BBDC-8E89-C7A4A0494205}"/>
                  </a:ext>
                </a:extLst>
              </p:cNvPr>
              <p:cNvGrpSpPr/>
              <p:nvPr/>
            </p:nvGrpSpPr>
            <p:grpSpPr>
              <a:xfrm>
                <a:off x="1036320" y="2239962"/>
                <a:ext cx="1905000" cy="486796"/>
                <a:chOff x="1036320" y="2239962"/>
                <a:chExt cx="1905000" cy="486796"/>
              </a:xfrm>
              <a:grpFill/>
            </p:grpSpPr>
            <p:grpSp>
              <p:nvGrpSpPr>
                <p:cNvPr id="197" name="Group 196">
                  <a:extLst>
                    <a:ext uri="{FF2B5EF4-FFF2-40B4-BE49-F238E27FC236}">
                      <a16:creationId xmlns:a16="http://schemas.microsoft.com/office/drawing/2014/main" id="{8046B0E2-4413-6072-8268-BFF5E1B69BE0}"/>
                    </a:ext>
                  </a:extLst>
                </p:cNvPr>
                <p:cNvGrpSpPr/>
                <p:nvPr/>
              </p:nvGrpSpPr>
              <p:grpSpPr>
                <a:xfrm>
                  <a:off x="1036320" y="2239962"/>
                  <a:ext cx="1905000" cy="244158"/>
                  <a:chOff x="1036320" y="2239962"/>
                  <a:chExt cx="2194560" cy="274638"/>
                </a:xfrm>
                <a:grpFill/>
              </p:grpSpPr>
              <p:grpSp>
                <p:nvGrpSpPr>
                  <p:cNvPr id="209" name="Group 208">
                    <a:extLst>
                      <a:ext uri="{FF2B5EF4-FFF2-40B4-BE49-F238E27FC236}">
                        <a16:creationId xmlns:a16="http://schemas.microsoft.com/office/drawing/2014/main" id="{3E800DF8-3127-E1CA-6584-E0DDA18E9AC2}"/>
                      </a:ext>
                    </a:extLst>
                  </p:cNvPr>
                  <p:cNvGrpSpPr/>
                  <p:nvPr/>
                </p:nvGrpSpPr>
                <p:grpSpPr>
                  <a:xfrm>
                    <a:off x="1036320" y="2240280"/>
                    <a:ext cx="1097280" cy="274320"/>
                    <a:chOff x="1036320" y="2240280"/>
                    <a:chExt cx="1097280" cy="274320"/>
                  </a:xfrm>
                  <a:grpFill/>
                </p:grpSpPr>
                <p:sp>
                  <p:nvSpPr>
                    <p:cNvPr id="215" name="Rectangle 214">
                      <a:extLst>
                        <a:ext uri="{FF2B5EF4-FFF2-40B4-BE49-F238E27FC236}">
                          <a16:creationId xmlns:a16="http://schemas.microsoft.com/office/drawing/2014/main" id="{FA11ACA0-CE49-8843-1BC6-8A63D0CCC350}"/>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6" name="Rectangle 215">
                      <a:extLst>
                        <a:ext uri="{FF2B5EF4-FFF2-40B4-BE49-F238E27FC236}">
                          <a16:creationId xmlns:a16="http://schemas.microsoft.com/office/drawing/2014/main" id="{AA8326B2-2445-EA48-7A8A-126C7BAE21FB}"/>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7" name="Rectangle 216">
                      <a:extLst>
                        <a:ext uri="{FF2B5EF4-FFF2-40B4-BE49-F238E27FC236}">
                          <a16:creationId xmlns:a16="http://schemas.microsoft.com/office/drawing/2014/main" id="{426BFC9D-0646-ABB4-CE7B-D9A6FB592A2C}"/>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8" name="Rectangle 217">
                      <a:extLst>
                        <a:ext uri="{FF2B5EF4-FFF2-40B4-BE49-F238E27FC236}">
                          <a16:creationId xmlns:a16="http://schemas.microsoft.com/office/drawing/2014/main" id="{350C20C7-4141-32EA-D988-D89DAC393A02}"/>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10" name="Group 209">
                    <a:extLst>
                      <a:ext uri="{FF2B5EF4-FFF2-40B4-BE49-F238E27FC236}">
                        <a16:creationId xmlns:a16="http://schemas.microsoft.com/office/drawing/2014/main" id="{B2A5D9C0-F3F4-56EE-0BEF-6EDFFCFA4598}"/>
                      </a:ext>
                    </a:extLst>
                  </p:cNvPr>
                  <p:cNvGrpSpPr/>
                  <p:nvPr/>
                </p:nvGrpSpPr>
                <p:grpSpPr>
                  <a:xfrm>
                    <a:off x="2133600" y="2239962"/>
                    <a:ext cx="1097280" cy="274320"/>
                    <a:chOff x="1036320" y="2240280"/>
                    <a:chExt cx="1097280" cy="274320"/>
                  </a:xfrm>
                  <a:grpFill/>
                </p:grpSpPr>
                <p:sp>
                  <p:nvSpPr>
                    <p:cNvPr id="211" name="Rectangle 210">
                      <a:extLst>
                        <a:ext uri="{FF2B5EF4-FFF2-40B4-BE49-F238E27FC236}">
                          <a16:creationId xmlns:a16="http://schemas.microsoft.com/office/drawing/2014/main" id="{270B8371-6F47-64A2-AEC5-98BFE79B2A4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2" name="Rectangle 211">
                      <a:extLst>
                        <a:ext uri="{FF2B5EF4-FFF2-40B4-BE49-F238E27FC236}">
                          <a16:creationId xmlns:a16="http://schemas.microsoft.com/office/drawing/2014/main" id="{B0D9E684-1B22-CD36-1E5A-CB887F923924}"/>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3" name="Rectangle 212">
                      <a:extLst>
                        <a:ext uri="{FF2B5EF4-FFF2-40B4-BE49-F238E27FC236}">
                          <a16:creationId xmlns:a16="http://schemas.microsoft.com/office/drawing/2014/main" id="{EA9714CD-B349-26DC-58C7-B8AA29B4701D}"/>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4" name="Rectangle 213">
                      <a:extLst>
                        <a:ext uri="{FF2B5EF4-FFF2-40B4-BE49-F238E27FC236}">
                          <a16:creationId xmlns:a16="http://schemas.microsoft.com/office/drawing/2014/main" id="{F1DC64C7-AA62-6141-A676-E9455E3B5FAD}"/>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98" name="Group 197">
                  <a:extLst>
                    <a:ext uri="{FF2B5EF4-FFF2-40B4-BE49-F238E27FC236}">
                      <a16:creationId xmlns:a16="http://schemas.microsoft.com/office/drawing/2014/main" id="{44727903-41D9-E4CB-1F7E-17A23F10E170}"/>
                    </a:ext>
                  </a:extLst>
                </p:cNvPr>
                <p:cNvGrpSpPr/>
                <p:nvPr/>
              </p:nvGrpSpPr>
              <p:grpSpPr>
                <a:xfrm>
                  <a:off x="1036320" y="2482600"/>
                  <a:ext cx="1905000" cy="244158"/>
                  <a:chOff x="1036320" y="2239962"/>
                  <a:chExt cx="2194560" cy="274638"/>
                </a:xfrm>
                <a:grpFill/>
              </p:grpSpPr>
              <p:grpSp>
                <p:nvGrpSpPr>
                  <p:cNvPr id="199" name="Group 198">
                    <a:extLst>
                      <a:ext uri="{FF2B5EF4-FFF2-40B4-BE49-F238E27FC236}">
                        <a16:creationId xmlns:a16="http://schemas.microsoft.com/office/drawing/2014/main" id="{8B9FA951-3B14-0F9E-E1D7-F7DB13CCC809}"/>
                      </a:ext>
                    </a:extLst>
                  </p:cNvPr>
                  <p:cNvGrpSpPr/>
                  <p:nvPr/>
                </p:nvGrpSpPr>
                <p:grpSpPr>
                  <a:xfrm>
                    <a:off x="1036320" y="2240280"/>
                    <a:ext cx="1097280" cy="274320"/>
                    <a:chOff x="1036320" y="2240280"/>
                    <a:chExt cx="1097280" cy="274320"/>
                  </a:xfrm>
                  <a:grpFill/>
                </p:grpSpPr>
                <p:sp>
                  <p:nvSpPr>
                    <p:cNvPr id="205" name="Rectangle 204">
                      <a:extLst>
                        <a:ext uri="{FF2B5EF4-FFF2-40B4-BE49-F238E27FC236}">
                          <a16:creationId xmlns:a16="http://schemas.microsoft.com/office/drawing/2014/main" id="{78C68921-9ABD-2C82-BA19-87D012B38CF7}"/>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6" name="Rectangle 205">
                      <a:extLst>
                        <a:ext uri="{FF2B5EF4-FFF2-40B4-BE49-F238E27FC236}">
                          <a16:creationId xmlns:a16="http://schemas.microsoft.com/office/drawing/2014/main" id="{7F13F21B-F3CE-8A0A-33F2-2C1A79F95CDC}"/>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7" name="Rectangle 206">
                      <a:extLst>
                        <a:ext uri="{FF2B5EF4-FFF2-40B4-BE49-F238E27FC236}">
                          <a16:creationId xmlns:a16="http://schemas.microsoft.com/office/drawing/2014/main" id="{893B2E34-ED76-03C3-4BB5-F563FE231F97}"/>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8" name="Rectangle 207">
                      <a:extLst>
                        <a:ext uri="{FF2B5EF4-FFF2-40B4-BE49-F238E27FC236}">
                          <a16:creationId xmlns:a16="http://schemas.microsoft.com/office/drawing/2014/main" id="{F7A73254-598C-7D83-A7D6-662E96FB0F6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00" name="Group 199">
                    <a:extLst>
                      <a:ext uri="{FF2B5EF4-FFF2-40B4-BE49-F238E27FC236}">
                        <a16:creationId xmlns:a16="http://schemas.microsoft.com/office/drawing/2014/main" id="{380C6307-A524-9FEC-2323-48CAE8E096E4}"/>
                      </a:ext>
                    </a:extLst>
                  </p:cNvPr>
                  <p:cNvGrpSpPr/>
                  <p:nvPr/>
                </p:nvGrpSpPr>
                <p:grpSpPr>
                  <a:xfrm>
                    <a:off x="2133600" y="2239962"/>
                    <a:ext cx="1097280" cy="274320"/>
                    <a:chOff x="1036320" y="2240280"/>
                    <a:chExt cx="1097280" cy="274320"/>
                  </a:xfrm>
                  <a:grpFill/>
                </p:grpSpPr>
                <p:sp>
                  <p:nvSpPr>
                    <p:cNvPr id="201" name="Rectangle 200">
                      <a:extLst>
                        <a:ext uri="{FF2B5EF4-FFF2-40B4-BE49-F238E27FC236}">
                          <a16:creationId xmlns:a16="http://schemas.microsoft.com/office/drawing/2014/main" id="{D9378D18-0897-500F-7AD6-4CC762AB8E1D}"/>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2" name="Rectangle 201">
                      <a:extLst>
                        <a:ext uri="{FF2B5EF4-FFF2-40B4-BE49-F238E27FC236}">
                          <a16:creationId xmlns:a16="http://schemas.microsoft.com/office/drawing/2014/main" id="{6300302B-C6E1-7627-8CD4-06D8472A63B2}"/>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3" name="Rectangle 202">
                      <a:extLst>
                        <a:ext uri="{FF2B5EF4-FFF2-40B4-BE49-F238E27FC236}">
                          <a16:creationId xmlns:a16="http://schemas.microsoft.com/office/drawing/2014/main" id="{1617E72B-0752-5259-60B1-8C6895E310D3}"/>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4" name="Rectangle 203">
                      <a:extLst>
                        <a:ext uri="{FF2B5EF4-FFF2-40B4-BE49-F238E27FC236}">
                          <a16:creationId xmlns:a16="http://schemas.microsoft.com/office/drawing/2014/main" id="{B8047610-9F32-D3BA-AC96-66F93BFF922C}"/>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174" name="Group 173">
                <a:extLst>
                  <a:ext uri="{FF2B5EF4-FFF2-40B4-BE49-F238E27FC236}">
                    <a16:creationId xmlns:a16="http://schemas.microsoft.com/office/drawing/2014/main" id="{16D9419D-CC50-8E62-78E5-AD0BF48B1B84}"/>
                  </a:ext>
                </a:extLst>
              </p:cNvPr>
              <p:cNvGrpSpPr/>
              <p:nvPr/>
            </p:nvGrpSpPr>
            <p:grpSpPr>
              <a:xfrm>
                <a:off x="1036320" y="2725432"/>
                <a:ext cx="1905000" cy="486796"/>
                <a:chOff x="1036320" y="2239962"/>
                <a:chExt cx="1905000" cy="486796"/>
              </a:xfrm>
              <a:grpFill/>
            </p:grpSpPr>
            <p:grpSp>
              <p:nvGrpSpPr>
                <p:cNvPr id="175" name="Group 174">
                  <a:extLst>
                    <a:ext uri="{FF2B5EF4-FFF2-40B4-BE49-F238E27FC236}">
                      <a16:creationId xmlns:a16="http://schemas.microsoft.com/office/drawing/2014/main" id="{DB3B8DBC-CF42-BA66-E5CE-44A209AC7435}"/>
                    </a:ext>
                  </a:extLst>
                </p:cNvPr>
                <p:cNvGrpSpPr/>
                <p:nvPr/>
              </p:nvGrpSpPr>
              <p:grpSpPr>
                <a:xfrm>
                  <a:off x="1036320" y="2239962"/>
                  <a:ext cx="1905000" cy="244158"/>
                  <a:chOff x="1036320" y="2239962"/>
                  <a:chExt cx="2194560" cy="274638"/>
                </a:xfrm>
                <a:grpFill/>
              </p:grpSpPr>
              <p:grpSp>
                <p:nvGrpSpPr>
                  <p:cNvPr id="187" name="Group 186">
                    <a:extLst>
                      <a:ext uri="{FF2B5EF4-FFF2-40B4-BE49-F238E27FC236}">
                        <a16:creationId xmlns:a16="http://schemas.microsoft.com/office/drawing/2014/main" id="{BC9A5327-8B7F-19BA-1E5D-31BDF2B4F2CA}"/>
                      </a:ext>
                    </a:extLst>
                  </p:cNvPr>
                  <p:cNvGrpSpPr/>
                  <p:nvPr/>
                </p:nvGrpSpPr>
                <p:grpSpPr>
                  <a:xfrm>
                    <a:off x="1036320" y="2240280"/>
                    <a:ext cx="1097280" cy="274320"/>
                    <a:chOff x="1036320" y="2240280"/>
                    <a:chExt cx="1097280" cy="274320"/>
                  </a:xfrm>
                  <a:grpFill/>
                </p:grpSpPr>
                <p:sp>
                  <p:nvSpPr>
                    <p:cNvPr id="193" name="Rectangle 192">
                      <a:extLst>
                        <a:ext uri="{FF2B5EF4-FFF2-40B4-BE49-F238E27FC236}">
                          <a16:creationId xmlns:a16="http://schemas.microsoft.com/office/drawing/2014/main" id="{317980A6-D457-8412-6184-D07CE23BB5D5}"/>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4" name="Rectangle 193">
                      <a:extLst>
                        <a:ext uri="{FF2B5EF4-FFF2-40B4-BE49-F238E27FC236}">
                          <a16:creationId xmlns:a16="http://schemas.microsoft.com/office/drawing/2014/main" id="{2974393D-1843-F1FE-9B55-B73DC4680E3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5" name="Rectangle 194">
                      <a:extLst>
                        <a:ext uri="{FF2B5EF4-FFF2-40B4-BE49-F238E27FC236}">
                          <a16:creationId xmlns:a16="http://schemas.microsoft.com/office/drawing/2014/main" id="{E22C4A34-7090-AB72-6C47-0B4043EED3B4}"/>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6" name="Rectangle 195">
                      <a:extLst>
                        <a:ext uri="{FF2B5EF4-FFF2-40B4-BE49-F238E27FC236}">
                          <a16:creationId xmlns:a16="http://schemas.microsoft.com/office/drawing/2014/main" id="{0E6405AC-61F3-894C-8009-BB07A95146F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88" name="Group 187">
                    <a:extLst>
                      <a:ext uri="{FF2B5EF4-FFF2-40B4-BE49-F238E27FC236}">
                        <a16:creationId xmlns:a16="http://schemas.microsoft.com/office/drawing/2014/main" id="{75F4ED08-C86E-2034-E1F9-8E885ED5BCAA}"/>
                      </a:ext>
                    </a:extLst>
                  </p:cNvPr>
                  <p:cNvGrpSpPr/>
                  <p:nvPr/>
                </p:nvGrpSpPr>
                <p:grpSpPr>
                  <a:xfrm>
                    <a:off x="2133600" y="2239962"/>
                    <a:ext cx="1097280" cy="274320"/>
                    <a:chOff x="1036320" y="2240280"/>
                    <a:chExt cx="1097280" cy="274320"/>
                  </a:xfrm>
                  <a:grpFill/>
                </p:grpSpPr>
                <p:sp>
                  <p:nvSpPr>
                    <p:cNvPr id="189" name="Rectangle 188">
                      <a:extLst>
                        <a:ext uri="{FF2B5EF4-FFF2-40B4-BE49-F238E27FC236}">
                          <a16:creationId xmlns:a16="http://schemas.microsoft.com/office/drawing/2014/main" id="{C465A35C-D737-27E7-FA95-42958B144916}"/>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0" name="Rectangle 189">
                      <a:extLst>
                        <a:ext uri="{FF2B5EF4-FFF2-40B4-BE49-F238E27FC236}">
                          <a16:creationId xmlns:a16="http://schemas.microsoft.com/office/drawing/2014/main" id="{28D2E5AF-4925-D41F-0D06-B6A7FDAA2C0D}"/>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1" name="Rectangle 190">
                      <a:extLst>
                        <a:ext uri="{FF2B5EF4-FFF2-40B4-BE49-F238E27FC236}">
                          <a16:creationId xmlns:a16="http://schemas.microsoft.com/office/drawing/2014/main" id="{78383FF6-48CF-60E4-C1A3-FF05A8996B97}"/>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2" name="Rectangle 191">
                      <a:extLst>
                        <a:ext uri="{FF2B5EF4-FFF2-40B4-BE49-F238E27FC236}">
                          <a16:creationId xmlns:a16="http://schemas.microsoft.com/office/drawing/2014/main" id="{43456994-B13C-6DC4-DA5F-F3D52AB7F2B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76" name="Group 175">
                  <a:extLst>
                    <a:ext uri="{FF2B5EF4-FFF2-40B4-BE49-F238E27FC236}">
                      <a16:creationId xmlns:a16="http://schemas.microsoft.com/office/drawing/2014/main" id="{7BB8F674-14E9-FE3A-2EC4-7298169DB4AD}"/>
                    </a:ext>
                  </a:extLst>
                </p:cNvPr>
                <p:cNvGrpSpPr/>
                <p:nvPr/>
              </p:nvGrpSpPr>
              <p:grpSpPr>
                <a:xfrm>
                  <a:off x="1036320" y="2482600"/>
                  <a:ext cx="1905000" cy="244158"/>
                  <a:chOff x="1036320" y="2239962"/>
                  <a:chExt cx="2194560" cy="274638"/>
                </a:xfrm>
                <a:grpFill/>
              </p:grpSpPr>
              <p:grpSp>
                <p:nvGrpSpPr>
                  <p:cNvPr id="177" name="Group 176">
                    <a:extLst>
                      <a:ext uri="{FF2B5EF4-FFF2-40B4-BE49-F238E27FC236}">
                        <a16:creationId xmlns:a16="http://schemas.microsoft.com/office/drawing/2014/main" id="{F269A3BD-FF4F-B30B-7F11-2EA06B0A6E0E}"/>
                      </a:ext>
                    </a:extLst>
                  </p:cNvPr>
                  <p:cNvGrpSpPr/>
                  <p:nvPr/>
                </p:nvGrpSpPr>
                <p:grpSpPr>
                  <a:xfrm>
                    <a:off x="1036320" y="2240280"/>
                    <a:ext cx="1097280" cy="274320"/>
                    <a:chOff x="1036320" y="2240280"/>
                    <a:chExt cx="1097280" cy="274320"/>
                  </a:xfrm>
                  <a:grpFill/>
                </p:grpSpPr>
                <p:sp>
                  <p:nvSpPr>
                    <p:cNvPr id="183" name="Rectangle 182">
                      <a:extLst>
                        <a:ext uri="{FF2B5EF4-FFF2-40B4-BE49-F238E27FC236}">
                          <a16:creationId xmlns:a16="http://schemas.microsoft.com/office/drawing/2014/main" id="{35F41A4F-9222-CE4C-BF5B-7C6CC196EBDC}"/>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4" name="Rectangle 183">
                      <a:extLst>
                        <a:ext uri="{FF2B5EF4-FFF2-40B4-BE49-F238E27FC236}">
                          <a16:creationId xmlns:a16="http://schemas.microsoft.com/office/drawing/2014/main" id="{A370EFB3-4E8C-D9C7-EC0B-85609DDF8AC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5" name="Rectangle 184">
                      <a:extLst>
                        <a:ext uri="{FF2B5EF4-FFF2-40B4-BE49-F238E27FC236}">
                          <a16:creationId xmlns:a16="http://schemas.microsoft.com/office/drawing/2014/main" id="{C7530240-B1E6-C0A7-B6E3-0DCBF9946A27}"/>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6" name="Rectangle 185">
                      <a:extLst>
                        <a:ext uri="{FF2B5EF4-FFF2-40B4-BE49-F238E27FC236}">
                          <a16:creationId xmlns:a16="http://schemas.microsoft.com/office/drawing/2014/main" id="{7347A8E4-6370-9E78-12B1-3AB9CAE51615}"/>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78" name="Group 177">
                    <a:extLst>
                      <a:ext uri="{FF2B5EF4-FFF2-40B4-BE49-F238E27FC236}">
                        <a16:creationId xmlns:a16="http://schemas.microsoft.com/office/drawing/2014/main" id="{41BF9C72-4F32-5B9F-245B-87D3CCB9507D}"/>
                      </a:ext>
                    </a:extLst>
                  </p:cNvPr>
                  <p:cNvGrpSpPr/>
                  <p:nvPr/>
                </p:nvGrpSpPr>
                <p:grpSpPr>
                  <a:xfrm>
                    <a:off x="2133600" y="2239962"/>
                    <a:ext cx="1097280" cy="274320"/>
                    <a:chOff x="1036320" y="2240280"/>
                    <a:chExt cx="1097280" cy="274320"/>
                  </a:xfrm>
                  <a:grpFill/>
                </p:grpSpPr>
                <p:sp>
                  <p:nvSpPr>
                    <p:cNvPr id="179" name="Rectangle 178">
                      <a:extLst>
                        <a:ext uri="{FF2B5EF4-FFF2-40B4-BE49-F238E27FC236}">
                          <a16:creationId xmlns:a16="http://schemas.microsoft.com/office/drawing/2014/main" id="{16B5530D-3B58-B4F8-B7FE-2B165BEA3A36}"/>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0" name="Rectangle 179">
                      <a:extLst>
                        <a:ext uri="{FF2B5EF4-FFF2-40B4-BE49-F238E27FC236}">
                          <a16:creationId xmlns:a16="http://schemas.microsoft.com/office/drawing/2014/main" id="{82253A71-0A65-F4D0-C8C3-69D79DC694CC}"/>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1" name="Rectangle 180">
                      <a:extLst>
                        <a:ext uri="{FF2B5EF4-FFF2-40B4-BE49-F238E27FC236}">
                          <a16:creationId xmlns:a16="http://schemas.microsoft.com/office/drawing/2014/main" id="{2B867249-F5C1-2E13-6DDE-FF6ADB00E161}"/>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2" name="Rectangle 181">
                      <a:extLst>
                        <a:ext uri="{FF2B5EF4-FFF2-40B4-BE49-F238E27FC236}">
                          <a16:creationId xmlns:a16="http://schemas.microsoft.com/office/drawing/2014/main" id="{34514912-5FF2-C067-7768-D573D86C240C}"/>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nvGrpSpPr>
            <p:cNvPr id="95" name="Group 94">
              <a:extLst>
                <a:ext uri="{FF2B5EF4-FFF2-40B4-BE49-F238E27FC236}">
                  <a16:creationId xmlns:a16="http://schemas.microsoft.com/office/drawing/2014/main" id="{0E75F331-894A-4476-CB97-1D75EF10A60E}"/>
                </a:ext>
              </a:extLst>
            </p:cNvPr>
            <p:cNvGrpSpPr/>
            <p:nvPr/>
          </p:nvGrpSpPr>
          <p:grpSpPr>
            <a:xfrm>
              <a:off x="1036320" y="3216224"/>
              <a:ext cx="1905000" cy="972266"/>
              <a:chOff x="1036320" y="2239962"/>
              <a:chExt cx="1905000" cy="972266"/>
            </a:xfrm>
            <a:grpFill/>
          </p:grpSpPr>
          <p:grpSp>
            <p:nvGrpSpPr>
              <p:cNvPr id="96" name="Group 95">
                <a:extLst>
                  <a:ext uri="{FF2B5EF4-FFF2-40B4-BE49-F238E27FC236}">
                    <a16:creationId xmlns:a16="http://schemas.microsoft.com/office/drawing/2014/main" id="{91E5A112-671F-5296-8A26-40BBEEF4A81B}"/>
                  </a:ext>
                </a:extLst>
              </p:cNvPr>
              <p:cNvGrpSpPr/>
              <p:nvPr/>
            </p:nvGrpSpPr>
            <p:grpSpPr>
              <a:xfrm>
                <a:off x="1036320" y="2239962"/>
                <a:ext cx="1905000" cy="486796"/>
                <a:chOff x="1036320" y="2239962"/>
                <a:chExt cx="1905000" cy="486796"/>
              </a:xfrm>
              <a:grpFill/>
            </p:grpSpPr>
            <p:grpSp>
              <p:nvGrpSpPr>
                <p:cNvPr id="151" name="Group 150">
                  <a:extLst>
                    <a:ext uri="{FF2B5EF4-FFF2-40B4-BE49-F238E27FC236}">
                      <a16:creationId xmlns:a16="http://schemas.microsoft.com/office/drawing/2014/main" id="{6C5F1F66-C20A-064D-06AF-0C7D60BEAE23}"/>
                    </a:ext>
                  </a:extLst>
                </p:cNvPr>
                <p:cNvGrpSpPr/>
                <p:nvPr/>
              </p:nvGrpSpPr>
              <p:grpSpPr>
                <a:xfrm>
                  <a:off x="1036320" y="2239962"/>
                  <a:ext cx="1905000" cy="244158"/>
                  <a:chOff x="1036320" y="2239962"/>
                  <a:chExt cx="2194560" cy="274638"/>
                </a:xfrm>
                <a:grpFill/>
              </p:grpSpPr>
              <p:grpSp>
                <p:nvGrpSpPr>
                  <p:cNvPr id="163" name="Group 162">
                    <a:extLst>
                      <a:ext uri="{FF2B5EF4-FFF2-40B4-BE49-F238E27FC236}">
                        <a16:creationId xmlns:a16="http://schemas.microsoft.com/office/drawing/2014/main" id="{EA66EA7E-BAD9-A83E-5CAC-9C04DDFDC595}"/>
                      </a:ext>
                    </a:extLst>
                  </p:cNvPr>
                  <p:cNvGrpSpPr/>
                  <p:nvPr/>
                </p:nvGrpSpPr>
                <p:grpSpPr>
                  <a:xfrm>
                    <a:off x="1036320" y="2240280"/>
                    <a:ext cx="1097280" cy="274320"/>
                    <a:chOff x="1036320" y="2240280"/>
                    <a:chExt cx="1097280" cy="274320"/>
                  </a:xfrm>
                  <a:grpFill/>
                </p:grpSpPr>
                <p:sp>
                  <p:nvSpPr>
                    <p:cNvPr id="169" name="Rectangle 168">
                      <a:extLst>
                        <a:ext uri="{FF2B5EF4-FFF2-40B4-BE49-F238E27FC236}">
                          <a16:creationId xmlns:a16="http://schemas.microsoft.com/office/drawing/2014/main" id="{74D53EC4-C76D-DA81-A44C-A76ED121BB42}"/>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0" name="Rectangle 169">
                      <a:extLst>
                        <a:ext uri="{FF2B5EF4-FFF2-40B4-BE49-F238E27FC236}">
                          <a16:creationId xmlns:a16="http://schemas.microsoft.com/office/drawing/2014/main" id="{ECBF8D74-9996-1D1D-308A-5DDA6568D03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1" name="Rectangle 170">
                      <a:extLst>
                        <a:ext uri="{FF2B5EF4-FFF2-40B4-BE49-F238E27FC236}">
                          <a16:creationId xmlns:a16="http://schemas.microsoft.com/office/drawing/2014/main" id="{769762DE-0E4B-2BDF-CA62-C2B6D97AFD9A}"/>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2" name="Rectangle 171">
                      <a:extLst>
                        <a:ext uri="{FF2B5EF4-FFF2-40B4-BE49-F238E27FC236}">
                          <a16:creationId xmlns:a16="http://schemas.microsoft.com/office/drawing/2014/main" id="{22E0A4E5-A1D8-061A-2F2A-9B53C2456CEC}"/>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64" name="Group 163">
                    <a:extLst>
                      <a:ext uri="{FF2B5EF4-FFF2-40B4-BE49-F238E27FC236}">
                        <a16:creationId xmlns:a16="http://schemas.microsoft.com/office/drawing/2014/main" id="{163C8F53-0E10-3724-56DD-40F49D4ABC24}"/>
                      </a:ext>
                    </a:extLst>
                  </p:cNvPr>
                  <p:cNvGrpSpPr/>
                  <p:nvPr/>
                </p:nvGrpSpPr>
                <p:grpSpPr>
                  <a:xfrm>
                    <a:off x="2133600" y="2239962"/>
                    <a:ext cx="1097280" cy="274320"/>
                    <a:chOff x="1036320" y="2240280"/>
                    <a:chExt cx="1097280" cy="274320"/>
                  </a:xfrm>
                  <a:grpFill/>
                </p:grpSpPr>
                <p:sp>
                  <p:nvSpPr>
                    <p:cNvPr id="165" name="Rectangle 164">
                      <a:extLst>
                        <a:ext uri="{FF2B5EF4-FFF2-40B4-BE49-F238E27FC236}">
                          <a16:creationId xmlns:a16="http://schemas.microsoft.com/office/drawing/2014/main" id="{6FE01092-C1BD-976C-D577-80E2ACDCCF5A}"/>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6" name="Rectangle 165">
                      <a:extLst>
                        <a:ext uri="{FF2B5EF4-FFF2-40B4-BE49-F238E27FC236}">
                          <a16:creationId xmlns:a16="http://schemas.microsoft.com/office/drawing/2014/main" id="{F19B728A-2C86-BB3C-CA17-DAF69B6AC2B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7" name="Rectangle 166">
                      <a:extLst>
                        <a:ext uri="{FF2B5EF4-FFF2-40B4-BE49-F238E27FC236}">
                          <a16:creationId xmlns:a16="http://schemas.microsoft.com/office/drawing/2014/main" id="{15005A43-E65E-4E1E-BF9C-B7D89491AB0B}"/>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8" name="Rectangle 167">
                      <a:extLst>
                        <a:ext uri="{FF2B5EF4-FFF2-40B4-BE49-F238E27FC236}">
                          <a16:creationId xmlns:a16="http://schemas.microsoft.com/office/drawing/2014/main" id="{A10717AD-6BFA-212D-799F-7149E334F59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52" name="Group 151">
                  <a:extLst>
                    <a:ext uri="{FF2B5EF4-FFF2-40B4-BE49-F238E27FC236}">
                      <a16:creationId xmlns:a16="http://schemas.microsoft.com/office/drawing/2014/main" id="{F8787D48-9728-8FA5-B0DA-EC7FDEE39119}"/>
                    </a:ext>
                  </a:extLst>
                </p:cNvPr>
                <p:cNvGrpSpPr/>
                <p:nvPr/>
              </p:nvGrpSpPr>
              <p:grpSpPr>
                <a:xfrm>
                  <a:off x="1036320" y="2482600"/>
                  <a:ext cx="1905000" cy="244158"/>
                  <a:chOff x="1036320" y="2239962"/>
                  <a:chExt cx="2194560" cy="274638"/>
                </a:xfrm>
                <a:grpFill/>
              </p:grpSpPr>
              <p:grpSp>
                <p:nvGrpSpPr>
                  <p:cNvPr id="153" name="Group 152">
                    <a:extLst>
                      <a:ext uri="{FF2B5EF4-FFF2-40B4-BE49-F238E27FC236}">
                        <a16:creationId xmlns:a16="http://schemas.microsoft.com/office/drawing/2014/main" id="{CC7AD504-7AD7-9E6C-C05D-7FB8A94B80C9}"/>
                      </a:ext>
                    </a:extLst>
                  </p:cNvPr>
                  <p:cNvGrpSpPr/>
                  <p:nvPr/>
                </p:nvGrpSpPr>
                <p:grpSpPr>
                  <a:xfrm>
                    <a:off x="1036320" y="2240280"/>
                    <a:ext cx="1097280" cy="274320"/>
                    <a:chOff x="1036320" y="2240280"/>
                    <a:chExt cx="1097280" cy="274320"/>
                  </a:xfrm>
                  <a:grpFill/>
                </p:grpSpPr>
                <p:sp>
                  <p:nvSpPr>
                    <p:cNvPr id="159" name="Rectangle 158">
                      <a:extLst>
                        <a:ext uri="{FF2B5EF4-FFF2-40B4-BE49-F238E27FC236}">
                          <a16:creationId xmlns:a16="http://schemas.microsoft.com/office/drawing/2014/main" id="{DEC7DFCA-ADCB-38C4-E3C3-997C0BDB7800}"/>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0" name="Rectangle 159">
                      <a:extLst>
                        <a:ext uri="{FF2B5EF4-FFF2-40B4-BE49-F238E27FC236}">
                          <a16:creationId xmlns:a16="http://schemas.microsoft.com/office/drawing/2014/main" id="{C06C8A3E-CA1B-E124-D788-5AD0FBAD4154}"/>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1" name="Rectangle 160">
                      <a:extLst>
                        <a:ext uri="{FF2B5EF4-FFF2-40B4-BE49-F238E27FC236}">
                          <a16:creationId xmlns:a16="http://schemas.microsoft.com/office/drawing/2014/main" id="{A507804E-C179-04B0-2391-ADF49207FD0C}"/>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2" name="Rectangle 161">
                      <a:extLst>
                        <a:ext uri="{FF2B5EF4-FFF2-40B4-BE49-F238E27FC236}">
                          <a16:creationId xmlns:a16="http://schemas.microsoft.com/office/drawing/2014/main" id="{3C575F15-BE95-38D3-B244-72AA061D20F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54" name="Group 153">
                    <a:extLst>
                      <a:ext uri="{FF2B5EF4-FFF2-40B4-BE49-F238E27FC236}">
                        <a16:creationId xmlns:a16="http://schemas.microsoft.com/office/drawing/2014/main" id="{FD2BA43A-9D1F-E4B7-43CF-BD8E92C63976}"/>
                      </a:ext>
                    </a:extLst>
                  </p:cNvPr>
                  <p:cNvGrpSpPr/>
                  <p:nvPr/>
                </p:nvGrpSpPr>
                <p:grpSpPr>
                  <a:xfrm>
                    <a:off x="2133600" y="2239962"/>
                    <a:ext cx="1097280" cy="274320"/>
                    <a:chOff x="1036320" y="2240280"/>
                    <a:chExt cx="1097280" cy="274320"/>
                  </a:xfrm>
                  <a:grpFill/>
                </p:grpSpPr>
                <p:sp>
                  <p:nvSpPr>
                    <p:cNvPr id="155" name="Rectangle 154">
                      <a:extLst>
                        <a:ext uri="{FF2B5EF4-FFF2-40B4-BE49-F238E27FC236}">
                          <a16:creationId xmlns:a16="http://schemas.microsoft.com/office/drawing/2014/main" id="{BFE9DBA7-DF91-4259-975A-599981DC27A1}"/>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6" name="Rectangle 155">
                      <a:extLst>
                        <a:ext uri="{FF2B5EF4-FFF2-40B4-BE49-F238E27FC236}">
                          <a16:creationId xmlns:a16="http://schemas.microsoft.com/office/drawing/2014/main" id="{B8D34B94-4B82-0955-1DE4-FD707524E0CB}"/>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7" name="Rectangle 156">
                      <a:extLst>
                        <a:ext uri="{FF2B5EF4-FFF2-40B4-BE49-F238E27FC236}">
                          <a16:creationId xmlns:a16="http://schemas.microsoft.com/office/drawing/2014/main" id="{3E89E010-F4F5-D754-43D2-4749E256E006}"/>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8" name="Rectangle 157">
                      <a:extLst>
                        <a:ext uri="{FF2B5EF4-FFF2-40B4-BE49-F238E27FC236}">
                          <a16:creationId xmlns:a16="http://schemas.microsoft.com/office/drawing/2014/main" id="{97356F55-2492-5BC4-6B7E-839B957FEF7E}"/>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103" name="Group 102">
                <a:extLst>
                  <a:ext uri="{FF2B5EF4-FFF2-40B4-BE49-F238E27FC236}">
                    <a16:creationId xmlns:a16="http://schemas.microsoft.com/office/drawing/2014/main" id="{69EA0474-72DE-CED3-2955-2208A5FDBA44}"/>
                  </a:ext>
                </a:extLst>
              </p:cNvPr>
              <p:cNvGrpSpPr/>
              <p:nvPr/>
            </p:nvGrpSpPr>
            <p:grpSpPr>
              <a:xfrm>
                <a:off x="1036320" y="2725432"/>
                <a:ext cx="1905000" cy="486796"/>
                <a:chOff x="1036320" y="2239962"/>
                <a:chExt cx="1905000" cy="486796"/>
              </a:xfrm>
              <a:grpFill/>
            </p:grpSpPr>
            <p:grpSp>
              <p:nvGrpSpPr>
                <p:cNvPr id="104" name="Group 103">
                  <a:extLst>
                    <a:ext uri="{FF2B5EF4-FFF2-40B4-BE49-F238E27FC236}">
                      <a16:creationId xmlns:a16="http://schemas.microsoft.com/office/drawing/2014/main" id="{DA3D70FD-D234-F7DA-6E4E-758235DD0788}"/>
                    </a:ext>
                  </a:extLst>
                </p:cNvPr>
                <p:cNvGrpSpPr/>
                <p:nvPr/>
              </p:nvGrpSpPr>
              <p:grpSpPr>
                <a:xfrm>
                  <a:off x="1036320" y="2239962"/>
                  <a:ext cx="1905000" cy="244158"/>
                  <a:chOff x="1036320" y="2239962"/>
                  <a:chExt cx="2194560" cy="274638"/>
                </a:xfrm>
                <a:grpFill/>
              </p:grpSpPr>
              <p:grpSp>
                <p:nvGrpSpPr>
                  <p:cNvPr id="119" name="Group 118">
                    <a:extLst>
                      <a:ext uri="{FF2B5EF4-FFF2-40B4-BE49-F238E27FC236}">
                        <a16:creationId xmlns:a16="http://schemas.microsoft.com/office/drawing/2014/main" id="{C4A27791-19D2-6DEE-36A0-AFF7ACDE33D0}"/>
                      </a:ext>
                    </a:extLst>
                  </p:cNvPr>
                  <p:cNvGrpSpPr/>
                  <p:nvPr/>
                </p:nvGrpSpPr>
                <p:grpSpPr>
                  <a:xfrm>
                    <a:off x="1036320" y="2240280"/>
                    <a:ext cx="1097280" cy="274320"/>
                    <a:chOff x="1036320" y="2240280"/>
                    <a:chExt cx="1097280" cy="274320"/>
                  </a:xfrm>
                  <a:grpFill/>
                </p:grpSpPr>
                <p:sp>
                  <p:nvSpPr>
                    <p:cNvPr id="147" name="Rectangle 146">
                      <a:extLst>
                        <a:ext uri="{FF2B5EF4-FFF2-40B4-BE49-F238E27FC236}">
                          <a16:creationId xmlns:a16="http://schemas.microsoft.com/office/drawing/2014/main" id="{4873B186-C984-0EAD-B487-550AFC8D941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8" name="Rectangle 147">
                      <a:extLst>
                        <a:ext uri="{FF2B5EF4-FFF2-40B4-BE49-F238E27FC236}">
                          <a16:creationId xmlns:a16="http://schemas.microsoft.com/office/drawing/2014/main" id="{64A13102-C09E-FF83-CE82-514462255B60}"/>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9" name="Rectangle 148">
                      <a:extLst>
                        <a:ext uri="{FF2B5EF4-FFF2-40B4-BE49-F238E27FC236}">
                          <a16:creationId xmlns:a16="http://schemas.microsoft.com/office/drawing/2014/main" id="{191E1813-0F40-FE97-9B81-632187C882F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0" name="Rectangle 149">
                      <a:extLst>
                        <a:ext uri="{FF2B5EF4-FFF2-40B4-BE49-F238E27FC236}">
                          <a16:creationId xmlns:a16="http://schemas.microsoft.com/office/drawing/2014/main" id="{53FAF20A-E9F0-3208-4A83-C8B8417B3CB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38" name="Group 137">
                    <a:extLst>
                      <a:ext uri="{FF2B5EF4-FFF2-40B4-BE49-F238E27FC236}">
                        <a16:creationId xmlns:a16="http://schemas.microsoft.com/office/drawing/2014/main" id="{36EF036E-FBD7-6268-950E-68FD9FEED88D}"/>
                      </a:ext>
                    </a:extLst>
                  </p:cNvPr>
                  <p:cNvGrpSpPr/>
                  <p:nvPr/>
                </p:nvGrpSpPr>
                <p:grpSpPr>
                  <a:xfrm>
                    <a:off x="2133600" y="2239962"/>
                    <a:ext cx="1097280" cy="274320"/>
                    <a:chOff x="1036320" y="2240280"/>
                    <a:chExt cx="1097280" cy="274320"/>
                  </a:xfrm>
                  <a:grpFill/>
                </p:grpSpPr>
                <p:sp>
                  <p:nvSpPr>
                    <p:cNvPr id="139" name="Rectangle 138">
                      <a:extLst>
                        <a:ext uri="{FF2B5EF4-FFF2-40B4-BE49-F238E27FC236}">
                          <a16:creationId xmlns:a16="http://schemas.microsoft.com/office/drawing/2014/main" id="{B7BAC324-69FF-6666-4734-B87C9B88670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0" name="Rectangle 139">
                      <a:extLst>
                        <a:ext uri="{FF2B5EF4-FFF2-40B4-BE49-F238E27FC236}">
                          <a16:creationId xmlns:a16="http://schemas.microsoft.com/office/drawing/2014/main" id="{3A286D3C-AB6A-A8EC-BA29-213DCFBC318D}"/>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5" name="Rectangle 144">
                      <a:extLst>
                        <a:ext uri="{FF2B5EF4-FFF2-40B4-BE49-F238E27FC236}">
                          <a16:creationId xmlns:a16="http://schemas.microsoft.com/office/drawing/2014/main" id="{C9DC2803-4C85-BC30-1C9F-F674D5EF4AAF}"/>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6" name="Rectangle 145">
                      <a:extLst>
                        <a:ext uri="{FF2B5EF4-FFF2-40B4-BE49-F238E27FC236}">
                          <a16:creationId xmlns:a16="http://schemas.microsoft.com/office/drawing/2014/main" id="{F509D231-1ED3-D79B-7117-E9550FD0F9D7}"/>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05" name="Group 104">
                  <a:extLst>
                    <a:ext uri="{FF2B5EF4-FFF2-40B4-BE49-F238E27FC236}">
                      <a16:creationId xmlns:a16="http://schemas.microsoft.com/office/drawing/2014/main" id="{83EC45EF-DDAD-4A0D-5B7F-E2D423992EB3}"/>
                    </a:ext>
                  </a:extLst>
                </p:cNvPr>
                <p:cNvGrpSpPr/>
                <p:nvPr/>
              </p:nvGrpSpPr>
              <p:grpSpPr>
                <a:xfrm>
                  <a:off x="1036320" y="2482600"/>
                  <a:ext cx="1905000" cy="244158"/>
                  <a:chOff x="1036320" y="2239962"/>
                  <a:chExt cx="2194560" cy="274638"/>
                </a:xfrm>
                <a:grpFill/>
              </p:grpSpPr>
              <p:grpSp>
                <p:nvGrpSpPr>
                  <p:cNvPr id="106" name="Group 105">
                    <a:extLst>
                      <a:ext uri="{FF2B5EF4-FFF2-40B4-BE49-F238E27FC236}">
                        <a16:creationId xmlns:a16="http://schemas.microsoft.com/office/drawing/2014/main" id="{8FF17F98-8DE1-10CE-DA5C-976DB8A20A71}"/>
                      </a:ext>
                    </a:extLst>
                  </p:cNvPr>
                  <p:cNvGrpSpPr/>
                  <p:nvPr/>
                </p:nvGrpSpPr>
                <p:grpSpPr>
                  <a:xfrm>
                    <a:off x="1036320" y="2240280"/>
                    <a:ext cx="1097280" cy="274320"/>
                    <a:chOff x="1036320" y="2240280"/>
                    <a:chExt cx="1097280" cy="274320"/>
                  </a:xfrm>
                  <a:grpFill/>
                </p:grpSpPr>
                <p:sp>
                  <p:nvSpPr>
                    <p:cNvPr id="114" name="Rectangle 113">
                      <a:extLst>
                        <a:ext uri="{FF2B5EF4-FFF2-40B4-BE49-F238E27FC236}">
                          <a16:creationId xmlns:a16="http://schemas.microsoft.com/office/drawing/2014/main" id="{C919033E-5055-EC54-2B1E-AD8DC40DCB9E}"/>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5" name="Rectangle 114">
                      <a:extLst>
                        <a:ext uri="{FF2B5EF4-FFF2-40B4-BE49-F238E27FC236}">
                          <a16:creationId xmlns:a16="http://schemas.microsoft.com/office/drawing/2014/main" id="{6327CED4-B62A-B61D-3772-6E0F88E41F1B}"/>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6" name="Rectangle 115">
                      <a:extLst>
                        <a:ext uri="{FF2B5EF4-FFF2-40B4-BE49-F238E27FC236}">
                          <a16:creationId xmlns:a16="http://schemas.microsoft.com/office/drawing/2014/main" id="{4A75DAAD-5CED-8E65-B252-AC4EAE3BE6C1}"/>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7" name="Rectangle 116">
                      <a:extLst>
                        <a:ext uri="{FF2B5EF4-FFF2-40B4-BE49-F238E27FC236}">
                          <a16:creationId xmlns:a16="http://schemas.microsoft.com/office/drawing/2014/main" id="{BC8BE232-3EA3-BB90-5ABC-642E78816B34}"/>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07" name="Group 106">
                    <a:extLst>
                      <a:ext uri="{FF2B5EF4-FFF2-40B4-BE49-F238E27FC236}">
                        <a16:creationId xmlns:a16="http://schemas.microsoft.com/office/drawing/2014/main" id="{30DCF763-5D23-D194-E40F-16E897174DAF}"/>
                      </a:ext>
                    </a:extLst>
                  </p:cNvPr>
                  <p:cNvGrpSpPr/>
                  <p:nvPr/>
                </p:nvGrpSpPr>
                <p:grpSpPr>
                  <a:xfrm>
                    <a:off x="2133600" y="2239962"/>
                    <a:ext cx="1097280" cy="274320"/>
                    <a:chOff x="1036320" y="2240280"/>
                    <a:chExt cx="1097280" cy="274320"/>
                  </a:xfrm>
                  <a:grpFill/>
                </p:grpSpPr>
                <p:sp>
                  <p:nvSpPr>
                    <p:cNvPr id="108" name="Rectangle 107">
                      <a:extLst>
                        <a:ext uri="{FF2B5EF4-FFF2-40B4-BE49-F238E27FC236}">
                          <a16:creationId xmlns:a16="http://schemas.microsoft.com/office/drawing/2014/main" id="{ADED59D1-4E22-9154-CE39-6893DD822F2B}"/>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09" name="Rectangle 108">
                      <a:extLst>
                        <a:ext uri="{FF2B5EF4-FFF2-40B4-BE49-F238E27FC236}">
                          <a16:creationId xmlns:a16="http://schemas.microsoft.com/office/drawing/2014/main" id="{F41A49ED-49CA-399B-FB84-ED7845310B3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2" name="Rectangle 111">
                      <a:extLst>
                        <a:ext uri="{FF2B5EF4-FFF2-40B4-BE49-F238E27FC236}">
                          <a16:creationId xmlns:a16="http://schemas.microsoft.com/office/drawing/2014/main" id="{BEFFDD73-8ACD-F471-FDB2-D615669B6A53}"/>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3" name="Rectangle 112">
                      <a:extLst>
                        <a:ext uri="{FF2B5EF4-FFF2-40B4-BE49-F238E27FC236}">
                          <a16:creationId xmlns:a16="http://schemas.microsoft.com/office/drawing/2014/main" id="{CDA0BCA4-A66F-6167-735F-3763B8D3271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sp>
        <p:nvSpPr>
          <p:cNvPr id="222" name="TextBox 221">
            <a:extLst>
              <a:ext uri="{FF2B5EF4-FFF2-40B4-BE49-F238E27FC236}">
                <a16:creationId xmlns:a16="http://schemas.microsoft.com/office/drawing/2014/main" id="{163745D0-5937-9E11-36D3-10FCE52E3F9C}"/>
              </a:ext>
            </a:extLst>
          </p:cNvPr>
          <p:cNvSpPr txBox="1"/>
          <p:nvPr/>
        </p:nvSpPr>
        <p:spPr>
          <a:xfrm>
            <a:off x="5172114" y="3094542"/>
            <a:ext cx="2583775" cy="461665"/>
          </a:xfrm>
          <a:prstGeom prst="rect">
            <a:avLst/>
          </a:prstGeom>
          <a:noFill/>
        </p:spPr>
        <p:txBody>
          <a:bodyPr wrap="square" rtlCol="0">
            <a:spAutoFit/>
          </a:bodyPr>
          <a:lstStyle/>
          <a:p>
            <a:pPr algn="ctr"/>
            <a:r>
              <a:rPr lang="en-GR" sz="2400" dirty="0">
                <a:solidFill>
                  <a:schemeClr val="accent2"/>
                </a:solidFill>
                <a:latin typeface="Trebuchet MS" panose="020B0703020202090204" pitchFamily="34" charset="0"/>
              </a:rPr>
              <a:t>Scale-Free</a:t>
            </a:r>
            <a:r>
              <a:rPr lang="en-GR" sz="2400" dirty="0">
                <a:solidFill>
                  <a:schemeClr val="tx1">
                    <a:lumMod val="85000"/>
                    <a:lumOff val="15000"/>
                  </a:schemeClr>
                </a:solidFill>
                <a:latin typeface="Trebuchet MS" panose="020B0703020202090204" pitchFamily="34" charset="0"/>
              </a:rPr>
              <a:t> Matrix</a:t>
            </a:r>
          </a:p>
        </p:txBody>
      </p:sp>
      <p:grpSp>
        <p:nvGrpSpPr>
          <p:cNvPr id="223" name="Group 222">
            <a:extLst>
              <a:ext uri="{FF2B5EF4-FFF2-40B4-BE49-F238E27FC236}">
                <a16:creationId xmlns:a16="http://schemas.microsoft.com/office/drawing/2014/main" id="{915E451F-C4CF-C199-B858-56798C22D2AD}"/>
              </a:ext>
            </a:extLst>
          </p:cNvPr>
          <p:cNvGrpSpPr>
            <a:grpSpLocks noChangeAspect="1"/>
          </p:cNvGrpSpPr>
          <p:nvPr/>
        </p:nvGrpSpPr>
        <p:grpSpPr>
          <a:xfrm>
            <a:off x="5528465" y="3650148"/>
            <a:ext cx="1858807" cy="1679066"/>
            <a:chOff x="1036320" y="2239962"/>
            <a:chExt cx="1905000" cy="1948528"/>
          </a:xfrm>
          <a:solidFill>
            <a:schemeClr val="tx2">
              <a:lumMod val="10000"/>
              <a:lumOff val="90000"/>
            </a:schemeClr>
          </a:solidFill>
        </p:grpSpPr>
        <p:grpSp>
          <p:nvGrpSpPr>
            <p:cNvPr id="224" name="Group 223">
              <a:extLst>
                <a:ext uri="{FF2B5EF4-FFF2-40B4-BE49-F238E27FC236}">
                  <a16:creationId xmlns:a16="http://schemas.microsoft.com/office/drawing/2014/main" id="{3E71CFB4-197E-DA16-55D8-FA1BE8F878F1}"/>
                </a:ext>
              </a:extLst>
            </p:cNvPr>
            <p:cNvGrpSpPr/>
            <p:nvPr/>
          </p:nvGrpSpPr>
          <p:grpSpPr>
            <a:xfrm>
              <a:off x="1036320" y="2239962"/>
              <a:ext cx="1905000" cy="972266"/>
              <a:chOff x="1036320" y="2239962"/>
              <a:chExt cx="1905000" cy="972266"/>
            </a:xfrm>
            <a:grpFill/>
          </p:grpSpPr>
          <p:grpSp>
            <p:nvGrpSpPr>
              <p:cNvPr id="272" name="Group 271">
                <a:extLst>
                  <a:ext uri="{FF2B5EF4-FFF2-40B4-BE49-F238E27FC236}">
                    <a16:creationId xmlns:a16="http://schemas.microsoft.com/office/drawing/2014/main" id="{7A347A8C-68C4-E195-BE62-0DB2D3429E78}"/>
                  </a:ext>
                </a:extLst>
              </p:cNvPr>
              <p:cNvGrpSpPr/>
              <p:nvPr/>
            </p:nvGrpSpPr>
            <p:grpSpPr>
              <a:xfrm>
                <a:off x="1036320" y="2239962"/>
                <a:ext cx="1905000" cy="486796"/>
                <a:chOff x="1036320" y="2239962"/>
                <a:chExt cx="1905000" cy="486796"/>
              </a:xfrm>
              <a:grpFill/>
            </p:grpSpPr>
            <p:grpSp>
              <p:nvGrpSpPr>
                <p:cNvPr id="296" name="Group 295">
                  <a:extLst>
                    <a:ext uri="{FF2B5EF4-FFF2-40B4-BE49-F238E27FC236}">
                      <a16:creationId xmlns:a16="http://schemas.microsoft.com/office/drawing/2014/main" id="{13F1C01D-C212-8AEE-CFE2-F872194C58DB}"/>
                    </a:ext>
                  </a:extLst>
                </p:cNvPr>
                <p:cNvGrpSpPr/>
                <p:nvPr/>
              </p:nvGrpSpPr>
              <p:grpSpPr>
                <a:xfrm>
                  <a:off x="1036320" y="2239962"/>
                  <a:ext cx="1905000" cy="244158"/>
                  <a:chOff x="1036320" y="2239962"/>
                  <a:chExt cx="2194560" cy="274638"/>
                </a:xfrm>
                <a:grpFill/>
              </p:grpSpPr>
              <p:grpSp>
                <p:nvGrpSpPr>
                  <p:cNvPr id="308" name="Group 307">
                    <a:extLst>
                      <a:ext uri="{FF2B5EF4-FFF2-40B4-BE49-F238E27FC236}">
                        <a16:creationId xmlns:a16="http://schemas.microsoft.com/office/drawing/2014/main" id="{FBC9F10D-CFD7-2243-3D43-56762BD949ED}"/>
                      </a:ext>
                    </a:extLst>
                  </p:cNvPr>
                  <p:cNvGrpSpPr/>
                  <p:nvPr/>
                </p:nvGrpSpPr>
                <p:grpSpPr>
                  <a:xfrm>
                    <a:off x="1036320" y="2240280"/>
                    <a:ext cx="1097280" cy="274320"/>
                    <a:chOff x="1036320" y="2240280"/>
                    <a:chExt cx="1097280" cy="274320"/>
                  </a:xfrm>
                  <a:grpFill/>
                </p:grpSpPr>
                <p:sp>
                  <p:nvSpPr>
                    <p:cNvPr id="314" name="Rectangle 313">
                      <a:extLst>
                        <a:ext uri="{FF2B5EF4-FFF2-40B4-BE49-F238E27FC236}">
                          <a16:creationId xmlns:a16="http://schemas.microsoft.com/office/drawing/2014/main" id="{65EDC4D5-904E-EE4C-5098-6DD3212C193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5" name="Rectangle 314">
                      <a:extLst>
                        <a:ext uri="{FF2B5EF4-FFF2-40B4-BE49-F238E27FC236}">
                          <a16:creationId xmlns:a16="http://schemas.microsoft.com/office/drawing/2014/main" id="{34E34268-0A8D-CDD7-5927-8A84EB2DBC70}"/>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6" name="Rectangle 315">
                      <a:extLst>
                        <a:ext uri="{FF2B5EF4-FFF2-40B4-BE49-F238E27FC236}">
                          <a16:creationId xmlns:a16="http://schemas.microsoft.com/office/drawing/2014/main" id="{5748914E-C3C2-77CF-7625-C390278876A7}"/>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7" name="Rectangle 316">
                      <a:extLst>
                        <a:ext uri="{FF2B5EF4-FFF2-40B4-BE49-F238E27FC236}">
                          <a16:creationId xmlns:a16="http://schemas.microsoft.com/office/drawing/2014/main" id="{AD24624E-6CD7-E79E-3017-7CB666BE59C7}"/>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309" name="Group 308">
                    <a:extLst>
                      <a:ext uri="{FF2B5EF4-FFF2-40B4-BE49-F238E27FC236}">
                        <a16:creationId xmlns:a16="http://schemas.microsoft.com/office/drawing/2014/main" id="{B4C2A9DE-D8CD-73D4-0915-2B42CA82E420}"/>
                      </a:ext>
                    </a:extLst>
                  </p:cNvPr>
                  <p:cNvGrpSpPr/>
                  <p:nvPr/>
                </p:nvGrpSpPr>
                <p:grpSpPr>
                  <a:xfrm>
                    <a:off x="2133600" y="2239962"/>
                    <a:ext cx="1097280" cy="274320"/>
                    <a:chOff x="1036320" y="2240280"/>
                    <a:chExt cx="1097280" cy="274320"/>
                  </a:xfrm>
                  <a:grpFill/>
                </p:grpSpPr>
                <p:sp>
                  <p:nvSpPr>
                    <p:cNvPr id="310" name="Rectangle 309">
                      <a:extLst>
                        <a:ext uri="{FF2B5EF4-FFF2-40B4-BE49-F238E27FC236}">
                          <a16:creationId xmlns:a16="http://schemas.microsoft.com/office/drawing/2014/main" id="{EC4094DB-D680-E2EB-D11D-6420157E27A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1" name="Rectangle 310">
                      <a:extLst>
                        <a:ext uri="{FF2B5EF4-FFF2-40B4-BE49-F238E27FC236}">
                          <a16:creationId xmlns:a16="http://schemas.microsoft.com/office/drawing/2014/main" id="{764C8FFB-7D63-CA11-45A3-54182E102412}"/>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2" name="Rectangle 311">
                      <a:extLst>
                        <a:ext uri="{FF2B5EF4-FFF2-40B4-BE49-F238E27FC236}">
                          <a16:creationId xmlns:a16="http://schemas.microsoft.com/office/drawing/2014/main" id="{0A2FE56F-53D7-CA48-350D-6E42B99B1D67}"/>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3" name="Rectangle 312">
                      <a:extLst>
                        <a:ext uri="{FF2B5EF4-FFF2-40B4-BE49-F238E27FC236}">
                          <a16:creationId xmlns:a16="http://schemas.microsoft.com/office/drawing/2014/main" id="{2FD71F48-CCD7-622F-F645-5BFFCCA8EB17}"/>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97" name="Group 296">
                  <a:extLst>
                    <a:ext uri="{FF2B5EF4-FFF2-40B4-BE49-F238E27FC236}">
                      <a16:creationId xmlns:a16="http://schemas.microsoft.com/office/drawing/2014/main" id="{BEB82702-FF5B-C21A-3616-6E64D933B5CB}"/>
                    </a:ext>
                  </a:extLst>
                </p:cNvPr>
                <p:cNvGrpSpPr/>
                <p:nvPr/>
              </p:nvGrpSpPr>
              <p:grpSpPr>
                <a:xfrm>
                  <a:off x="1036320" y="2482600"/>
                  <a:ext cx="1905000" cy="244158"/>
                  <a:chOff x="1036320" y="2239962"/>
                  <a:chExt cx="2194560" cy="274638"/>
                </a:xfrm>
                <a:grpFill/>
              </p:grpSpPr>
              <p:grpSp>
                <p:nvGrpSpPr>
                  <p:cNvPr id="298" name="Group 297">
                    <a:extLst>
                      <a:ext uri="{FF2B5EF4-FFF2-40B4-BE49-F238E27FC236}">
                        <a16:creationId xmlns:a16="http://schemas.microsoft.com/office/drawing/2014/main" id="{CB6F0D42-B2E0-D7F8-FF69-1B67C0DA54EB}"/>
                      </a:ext>
                    </a:extLst>
                  </p:cNvPr>
                  <p:cNvGrpSpPr/>
                  <p:nvPr/>
                </p:nvGrpSpPr>
                <p:grpSpPr>
                  <a:xfrm>
                    <a:off x="1036320" y="2240280"/>
                    <a:ext cx="1097280" cy="274320"/>
                    <a:chOff x="1036320" y="2240280"/>
                    <a:chExt cx="1097280" cy="274320"/>
                  </a:xfrm>
                  <a:grpFill/>
                </p:grpSpPr>
                <p:sp>
                  <p:nvSpPr>
                    <p:cNvPr id="304" name="Rectangle 303">
                      <a:extLst>
                        <a:ext uri="{FF2B5EF4-FFF2-40B4-BE49-F238E27FC236}">
                          <a16:creationId xmlns:a16="http://schemas.microsoft.com/office/drawing/2014/main" id="{F21A9419-026B-29D4-C19A-31DD476FE9AE}"/>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5" name="Rectangle 304">
                      <a:extLst>
                        <a:ext uri="{FF2B5EF4-FFF2-40B4-BE49-F238E27FC236}">
                          <a16:creationId xmlns:a16="http://schemas.microsoft.com/office/drawing/2014/main" id="{82F70AF4-334F-4B6B-5417-0B03DA0E3C39}"/>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6" name="Rectangle 305">
                      <a:extLst>
                        <a:ext uri="{FF2B5EF4-FFF2-40B4-BE49-F238E27FC236}">
                          <a16:creationId xmlns:a16="http://schemas.microsoft.com/office/drawing/2014/main" id="{4B945A6C-AE70-F7C0-DF46-89E912985EAB}"/>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7" name="Rectangle 306">
                      <a:extLst>
                        <a:ext uri="{FF2B5EF4-FFF2-40B4-BE49-F238E27FC236}">
                          <a16:creationId xmlns:a16="http://schemas.microsoft.com/office/drawing/2014/main" id="{D25DAB93-7573-4E84-19EA-3F3CAC929EB9}"/>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99" name="Group 298">
                    <a:extLst>
                      <a:ext uri="{FF2B5EF4-FFF2-40B4-BE49-F238E27FC236}">
                        <a16:creationId xmlns:a16="http://schemas.microsoft.com/office/drawing/2014/main" id="{36F3F7DA-9B8E-BB8D-EC8C-BB77091A3F17}"/>
                      </a:ext>
                    </a:extLst>
                  </p:cNvPr>
                  <p:cNvGrpSpPr/>
                  <p:nvPr/>
                </p:nvGrpSpPr>
                <p:grpSpPr>
                  <a:xfrm>
                    <a:off x="2133600" y="2239962"/>
                    <a:ext cx="1097280" cy="274320"/>
                    <a:chOff x="1036320" y="2240280"/>
                    <a:chExt cx="1097280" cy="274320"/>
                  </a:xfrm>
                  <a:grpFill/>
                </p:grpSpPr>
                <p:sp>
                  <p:nvSpPr>
                    <p:cNvPr id="300" name="Rectangle 299">
                      <a:extLst>
                        <a:ext uri="{FF2B5EF4-FFF2-40B4-BE49-F238E27FC236}">
                          <a16:creationId xmlns:a16="http://schemas.microsoft.com/office/drawing/2014/main" id="{D9129981-4141-1DC5-73FD-371EFDAA561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1" name="Rectangle 300">
                      <a:extLst>
                        <a:ext uri="{FF2B5EF4-FFF2-40B4-BE49-F238E27FC236}">
                          <a16:creationId xmlns:a16="http://schemas.microsoft.com/office/drawing/2014/main" id="{73A0D77F-1302-3385-651A-4DBFE3DC374C}"/>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2" name="Rectangle 301">
                      <a:extLst>
                        <a:ext uri="{FF2B5EF4-FFF2-40B4-BE49-F238E27FC236}">
                          <a16:creationId xmlns:a16="http://schemas.microsoft.com/office/drawing/2014/main" id="{E2BD1D80-1BA4-842C-B7F4-F0316E1435B9}"/>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3" name="Rectangle 302">
                      <a:extLst>
                        <a:ext uri="{FF2B5EF4-FFF2-40B4-BE49-F238E27FC236}">
                          <a16:creationId xmlns:a16="http://schemas.microsoft.com/office/drawing/2014/main" id="{DD11A46A-61A3-9094-D18C-29B8FC65497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273" name="Group 272">
                <a:extLst>
                  <a:ext uri="{FF2B5EF4-FFF2-40B4-BE49-F238E27FC236}">
                    <a16:creationId xmlns:a16="http://schemas.microsoft.com/office/drawing/2014/main" id="{D92D0755-5D06-9BF3-0F18-54B1A50F729D}"/>
                  </a:ext>
                </a:extLst>
              </p:cNvPr>
              <p:cNvGrpSpPr/>
              <p:nvPr/>
            </p:nvGrpSpPr>
            <p:grpSpPr>
              <a:xfrm>
                <a:off x="1036320" y="2725432"/>
                <a:ext cx="1905000" cy="486796"/>
                <a:chOff x="1036320" y="2239962"/>
                <a:chExt cx="1905000" cy="486796"/>
              </a:xfrm>
              <a:grpFill/>
            </p:grpSpPr>
            <p:grpSp>
              <p:nvGrpSpPr>
                <p:cNvPr id="274" name="Group 273">
                  <a:extLst>
                    <a:ext uri="{FF2B5EF4-FFF2-40B4-BE49-F238E27FC236}">
                      <a16:creationId xmlns:a16="http://schemas.microsoft.com/office/drawing/2014/main" id="{1144AB84-4ECA-1585-8B64-F87F94E30ABF}"/>
                    </a:ext>
                  </a:extLst>
                </p:cNvPr>
                <p:cNvGrpSpPr/>
                <p:nvPr/>
              </p:nvGrpSpPr>
              <p:grpSpPr>
                <a:xfrm>
                  <a:off x="1036320" y="2239962"/>
                  <a:ext cx="1905000" cy="244158"/>
                  <a:chOff x="1036320" y="2239962"/>
                  <a:chExt cx="2194560" cy="274638"/>
                </a:xfrm>
                <a:grpFill/>
              </p:grpSpPr>
              <p:grpSp>
                <p:nvGrpSpPr>
                  <p:cNvPr id="286" name="Group 285">
                    <a:extLst>
                      <a:ext uri="{FF2B5EF4-FFF2-40B4-BE49-F238E27FC236}">
                        <a16:creationId xmlns:a16="http://schemas.microsoft.com/office/drawing/2014/main" id="{B563D90A-1D61-9684-9585-0486CCDC4C5A}"/>
                      </a:ext>
                    </a:extLst>
                  </p:cNvPr>
                  <p:cNvGrpSpPr/>
                  <p:nvPr/>
                </p:nvGrpSpPr>
                <p:grpSpPr>
                  <a:xfrm>
                    <a:off x="1036320" y="2240280"/>
                    <a:ext cx="1097280" cy="274320"/>
                    <a:chOff x="1036320" y="2240280"/>
                    <a:chExt cx="1097280" cy="274320"/>
                  </a:xfrm>
                  <a:grpFill/>
                </p:grpSpPr>
                <p:sp>
                  <p:nvSpPr>
                    <p:cNvPr id="292" name="Rectangle 291">
                      <a:extLst>
                        <a:ext uri="{FF2B5EF4-FFF2-40B4-BE49-F238E27FC236}">
                          <a16:creationId xmlns:a16="http://schemas.microsoft.com/office/drawing/2014/main" id="{FC634876-8B01-5978-D5CB-51BA3BBB2FF3}"/>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3" name="Rectangle 292">
                      <a:extLst>
                        <a:ext uri="{FF2B5EF4-FFF2-40B4-BE49-F238E27FC236}">
                          <a16:creationId xmlns:a16="http://schemas.microsoft.com/office/drawing/2014/main" id="{8CC81963-9A5C-0A7E-2C1F-AAC678B10CCB}"/>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4" name="Rectangle 293">
                      <a:extLst>
                        <a:ext uri="{FF2B5EF4-FFF2-40B4-BE49-F238E27FC236}">
                          <a16:creationId xmlns:a16="http://schemas.microsoft.com/office/drawing/2014/main" id="{4B71F757-2BDA-8969-03B2-F49CADE0DA0A}"/>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5" name="Rectangle 294">
                      <a:extLst>
                        <a:ext uri="{FF2B5EF4-FFF2-40B4-BE49-F238E27FC236}">
                          <a16:creationId xmlns:a16="http://schemas.microsoft.com/office/drawing/2014/main" id="{02B89F6E-FBFF-60D8-F126-54DE84CDA064}"/>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87" name="Group 286">
                    <a:extLst>
                      <a:ext uri="{FF2B5EF4-FFF2-40B4-BE49-F238E27FC236}">
                        <a16:creationId xmlns:a16="http://schemas.microsoft.com/office/drawing/2014/main" id="{EF29833F-2C7C-EF25-9C74-1E27616D2823}"/>
                      </a:ext>
                    </a:extLst>
                  </p:cNvPr>
                  <p:cNvGrpSpPr/>
                  <p:nvPr/>
                </p:nvGrpSpPr>
                <p:grpSpPr>
                  <a:xfrm>
                    <a:off x="2133600" y="2239962"/>
                    <a:ext cx="1097280" cy="274320"/>
                    <a:chOff x="1036320" y="2240280"/>
                    <a:chExt cx="1097280" cy="274320"/>
                  </a:xfrm>
                  <a:grpFill/>
                </p:grpSpPr>
                <p:sp>
                  <p:nvSpPr>
                    <p:cNvPr id="288" name="Rectangle 287">
                      <a:extLst>
                        <a:ext uri="{FF2B5EF4-FFF2-40B4-BE49-F238E27FC236}">
                          <a16:creationId xmlns:a16="http://schemas.microsoft.com/office/drawing/2014/main" id="{A5FD5852-EFCC-9FC1-C747-19096ED0726B}"/>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9" name="Rectangle 288">
                      <a:extLst>
                        <a:ext uri="{FF2B5EF4-FFF2-40B4-BE49-F238E27FC236}">
                          <a16:creationId xmlns:a16="http://schemas.microsoft.com/office/drawing/2014/main" id="{6C5E9E53-7881-3789-033D-36779763116C}"/>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0" name="Rectangle 289">
                      <a:extLst>
                        <a:ext uri="{FF2B5EF4-FFF2-40B4-BE49-F238E27FC236}">
                          <a16:creationId xmlns:a16="http://schemas.microsoft.com/office/drawing/2014/main" id="{7E1C749C-072A-2859-8215-6CEA97429137}"/>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1" name="Rectangle 290">
                      <a:extLst>
                        <a:ext uri="{FF2B5EF4-FFF2-40B4-BE49-F238E27FC236}">
                          <a16:creationId xmlns:a16="http://schemas.microsoft.com/office/drawing/2014/main" id="{828D5573-A928-61A7-D8BE-628EB4DDCE0E}"/>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75" name="Group 274">
                  <a:extLst>
                    <a:ext uri="{FF2B5EF4-FFF2-40B4-BE49-F238E27FC236}">
                      <a16:creationId xmlns:a16="http://schemas.microsoft.com/office/drawing/2014/main" id="{FC95D4B3-C523-5777-E5D4-019AD89E02B5}"/>
                    </a:ext>
                  </a:extLst>
                </p:cNvPr>
                <p:cNvGrpSpPr/>
                <p:nvPr/>
              </p:nvGrpSpPr>
              <p:grpSpPr>
                <a:xfrm>
                  <a:off x="1036320" y="2482600"/>
                  <a:ext cx="1905000" cy="244158"/>
                  <a:chOff x="1036320" y="2239962"/>
                  <a:chExt cx="2194560" cy="274638"/>
                </a:xfrm>
                <a:grpFill/>
              </p:grpSpPr>
              <p:grpSp>
                <p:nvGrpSpPr>
                  <p:cNvPr id="276" name="Group 275">
                    <a:extLst>
                      <a:ext uri="{FF2B5EF4-FFF2-40B4-BE49-F238E27FC236}">
                        <a16:creationId xmlns:a16="http://schemas.microsoft.com/office/drawing/2014/main" id="{8CADD3FB-ACCD-88BE-F40A-43D1F06E5A76}"/>
                      </a:ext>
                    </a:extLst>
                  </p:cNvPr>
                  <p:cNvGrpSpPr/>
                  <p:nvPr/>
                </p:nvGrpSpPr>
                <p:grpSpPr>
                  <a:xfrm>
                    <a:off x="1036320" y="2240280"/>
                    <a:ext cx="1097280" cy="274320"/>
                    <a:chOff x="1036320" y="2240280"/>
                    <a:chExt cx="1097280" cy="274320"/>
                  </a:xfrm>
                  <a:grpFill/>
                </p:grpSpPr>
                <p:sp>
                  <p:nvSpPr>
                    <p:cNvPr id="282" name="Rectangle 281">
                      <a:extLst>
                        <a:ext uri="{FF2B5EF4-FFF2-40B4-BE49-F238E27FC236}">
                          <a16:creationId xmlns:a16="http://schemas.microsoft.com/office/drawing/2014/main" id="{02EF408C-2834-F43B-84FB-7FC9121D8136}"/>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3" name="Rectangle 282">
                      <a:extLst>
                        <a:ext uri="{FF2B5EF4-FFF2-40B4-BE49-F238E27FC236}">
                          <a16:creationId xmlns:a16="http://schemas.microsoft.com/office/drawing/2014/main" id="{9ABE45D1-F329-8FEF-FF95-E012C691427B}"/>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4" name="Rectangle 283">
                      <a:extLst>
                        <a:ext uri="{FF2B5EF4-FFF2-40B4-BE49-F238E27FC236}">
                          <a16:creationId xmlns:a16="http://schemas.microsoft.com/office/drawing/2014/main" id="{131C5204-CF47-1C33-5A49-A62E0395A870}"/>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5" name="Rectangle 284">
                      <a:extLst>
                        <a:ext uri="{FF2B5EF4-FFF2-40B4-BE49-F238E27FC236}">
                          <a16:creationId xmlns:a16="http://schemas.microsoft.com/office/drawing/2014/main" id="{FD6083CD-061B-2355-76A9-D66198364C62}"/>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77" name="Group 276">
                    <a:extLst>
                      <a:ext uri="{FF2B5EF4-FFF2-40B4-BE49-F238E27FC236}">
                        <a16:creationId xmlns:a16="http://schemas.microsoft.com/office/drawing/2014/main" id="{722CEBF4-3CAD-E09A-E899-4701A0F681FB}"/>
                      </a:ext>
                    </a:extLst>
                  </p:cNvPr>
                  <p:cNvGrpSpPr/>
                  <p:nvPr/>
                </p:nvGrpSpPr>
                <p:grpSpPr>
                  <a:xfrm>
                    <a:off x="2133600" y="2239962"/>
                    <a:ext cx="1097280" cy="274320"/>
                    <a:chOff x="1036320" y="2240280"/>
                    <a:chExt cx="1097280" cy="274320"/>
                  </a:xfrm>
                  <a:grpFill/>
                </p:grpSpPr>
                <p:sp>
                  <p:nvSpPr>
                    <p:cNvPr id="278" name="Rectangle 277">
                      <a:extLst>
                        <a:ext uri="{FF2B5EF4-FFF2-40B4-BE49-F238E27FC236}">
                          <a16:creationId xmlns:a16="http://schemas.microsoft.com/office/drawing/2014/main" id="{102B86FC-9095-0D9E-2DC7-9F3EE5EF9487}"/>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9" name="Rectangle 278">
                      <a:extLst>
                        <a:ext uri="{FF2B5EF4-FFF2-40B4-BE49-F238E27FC236}">
                          <a16:creationId xmlns:a16="http://schemas.microsoft.com/office/drawing/2014/main" id="{00D5EA8D-9C93-7A40-FC3B-D95BA6B47AEA}"/>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0" name="Rectangle 279">
                      <a:extLst>
                        <a:ext uri="{FF2B5EF4-FFF2-40B4-BE49-F238E27FC236}">
                          <a16:creationId xmlns:a16="http://schemas.microsoft.com/office/drawing/2014/main" id="{0CA3020D-1DC7-1916-D199-76A0DDE0C408}"/>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1" name="Rectangle 280">
                      <a:extLst>
                        <a:ext uri="{FF2B5EF4-FFF2-40B4-BE49-F238E27FC236}">
                          <a16:creationId xmlns:a16="http://schemas.microsoft.com/office/drawing/2014/main" id="{75A5EF01-E0D1-CEC1-D0C8-E73480393FE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nvGrpSpPr>
            <p:cNvPr id="225" name="Group 224">
              <a:extLst>
                <a:ext uri="{FF2B5EF4-FFF2-40B4-BE49-F238E27FC236}">
                  <a16:creationId xmlns:a16="http://schemas.microsoft.com/office/drawing/2014/main" id="{CBDEE7A3-23B7-7F60-B1CB-2BB897D24304}"/>
                </a:ext>
              </a:extLst>
            </p:cNvPr>
            <p:cNvGrpSpPr/>
            <p:nvPr/>
          </p:nvGrpSpPr>
          <p:grpSpPr>
            <a:xfrm>
              <a:off x="1036320" y="3216224"/>
              <a:ext cx="1905000" cy="972266"/>
              <a:chOff x="1036320" y="2239962"/>
              <a:chExt cx="1905000" cy="972266"/>
            </a:xfrm>
            <a:grpFill/>
          </p:grpSpPr>
          <p:grpSp>
            <p:nvGrpSpPr>
              <p:cNvPr id="226" name="Group 225">
                <a:extLst>
                  <a:ext uri="{FF2B5EF4-FFF2-40B4-BE49-F238E27FC236}">
                    <a16:creationId xmlns:a16="http://schemas.microsoft.com/office/drawing/2014/main" id="{ADF19512-C61C-6F72-A43B-284504078BD6}"/>
                  </a:ext>
                </a:extLst>
              </p:cNvPr>
              <p:cNvGrpSpPr/>
              <p:nvPr/>
            </p:nvGrpSpPr>
            <p:grpSpPr>
              <a:xfrm>
                <a:off x="1036320" y="2239962"/>
                <a:ext cx="1905000" cy="486796"/>
                <a:chOff x="1036320" y="2239962"/>
                <a:chExt cx="1905000" cy="486796"/>
              </a:xfrm>
              <a:grpFill/>
            </p:grpSpPr>
            <p:grpSp>
              <p:nvGrpSpPr>
                <p:cNvPr id="250" name="Group 249">
                  <a:extLst>
                    <a:ext uri="{FF2B5EF4-FFF2-40B4-BE49-F238E27FC236}">
                      <a16:creationId xmlns:a16="http://schemas.microsoft.com/office/drawing/2014/main" id="{6C2112ED-E0B4-CF74-B017-4CBF60E72767}"/>
                    </a:ext>
                  </a:extLst>
                </p:cNvPr>
                <p:cNvGrpSpPr/>
                <p:nvPr/>
              </p:nvGrpSpPr>
              <p:grpSpPr>
                <a:xfrm>
                  <a:off x="1036320" y="2239962"/>
                  <a:ext cx="1905000" cy="244158"/>
                  <a:chOff x="1036320" y="2239962"/>
                  <a:chExt cx="2194560" cy="274638"/>
                </a:xfrm>
                <a:grpFill/>
              </p:grpSpPr>
              <p:grpSp>
                <p:nvGrpSpPr>
                  <p:cNvPr id="262" name="Group 261">
                    <a:extLst>
                      <a:ext uri="{FF2B5EF4-FFF2-40B4-BE49-F238E27FC236}">
                        <a16:creationId xmlns:a16="http://schemas.microsoft.com/office/drawing/2014/main" id="{02AC72A1-A161-0258-9ACD-159C9867C116}"/>
                      </a:ext>
                    </a:extLst>
                  </p:cNvPr>
                  <p:cNvGrpSpPr/>
                  <p:nvPr/>
                </p:nvGrpSpPr>
                <p:grpSpPr>
                  <a:xfrm>
                    <a:off x="1036320" y="2240280"/>
                    <a:ext cx="1097280" cy="274320"/>
                    <a:chOff x="1036320" y="2240280"/>
                    <a:chExt cx="1097280" cy="274320"/>
                  </a:xfrm>
                  <a:grpFill/>
                </p:grpSpPr>
                <p:sp>
                  <p:nvSpPr>
                    <p:cNvPr id="268" name="Rectangle 267">
                      <a:extLst>
                        <a:ext uri="{FF2B5EF4-FFF2-40B4-BE49-F238E27FC236}">
                          <a16:creationId xmlns:a16="http://schemas.microsoft.com/office/drawing/2014/main" id="{9967FA27-B56E-C164-E297-9B05568FE83C}"/>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9" name="Rectangle 268">
                      <a:extLst>
                        <a:ext uri="{FF2B5EF4-FFF2-40B4-BE49-F238E27FC236}">
                          <a16:creationId xmlns:a16="http://schemas.microsoft.com/office/drawing/2014/main" id="{A9301866-FE59-71CA-C15E-94BE39D65F3B}"/>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0" name="Rectangle 269">
                      <a:extLst>
                        <a:ext uri="{FF2B5EF4-FFF2-40B4-BE49-F238E27FC236}">
                          <a16:creationId xmlns:a16="http://schemas.microsoft.com/office/drawing/2014/main" id="{E7C9578D-B238-4B32-097E-98F15DBDC13E}"/>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1" name="Rectangle 270">
                      <a:extLst>
                        <a:ext uri="{FF2B5EF4-FFF2-40B4-BE49-F238E27FC236}">
                          <a16:creationId xmlns:a16="http://schemas.microsoft.com/office/drawing/2014/main" id="{3C227523-C0CA-5A79-97F6-A49BF5E4B64C}"/>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63" name="Group 262">
                    <a:extLst>
                      <a:ext uri="{FF2B5EF4-FFF2-40B4-BE49-F238E27FC236}">
                        <a16:creationId xmlns:a16="http://schemas.microsoft.com/office/drawing/2014/main" id="{F20F4CFB-5732-5C1B-5140-F159009C9580}"/>
                      </a:ext>
                    </a:extLst>
                  </p:cNvPr>
                  <p:cNvGrpSpPr/>
                  <p:nvPr/>
                </p:nvGrpSpPr>
                <p:grpSpPr>
                  <a:xfrm>
                    <a:off x="2133600" y="2239962"/>
                    <a:ext cx="1097280" cy="274320"/>
                    <a:chOff x="1036320" y="2240280"/>
                    <a:chExt cx="1097280" cy="274320"/>
                  </a:xfrm>
                  <a:grpFill/>
                </p:grpSpPr>
                <p:sp>
                  <p:nvSpPr>
                    <p:cNvPr id="264" name="Rectangle 263">
                      <a:extLst>
                        <a:ext uri="{FF2B5EF4-FFF2-40B4-BE49-F238E27FC236}">
                          <a16:creationId xmlns:a16="http://schemas.microsoft.com/office/drawing/2014/main" id="{1A2CB747-3E2D-F5EF-F0AE-0C1B8C47432E}"/>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5" name="Rectangle 264">
                      <a:extLst>
                        <a:ext uri="{FF2B5EF4-FFF2-40B4-BE49-F238E27FC236}">
                          <a16:creationId xmlns:a16="http://schemas.microsoft.com/office/drawing/2014/main" id="{A9BAE46E-1C76-9884-FCD8-9E4EE86B7E7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6" name="Rectangle 265">
                      <a:extLst>
                        <a:ext uri="{FF2B5EF4-FFF2-40B4-BE49-F238E27FC236}">
                          <a16:creationId xmlns:a16="http://schemas.microsoft.com/office/drawing/2014/main" id="{D3BF56DA-11BC-B1D7-B929-AC267667F4B5}"/>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7" name="Rectangle 266">
                      <a:extLst>
                        <a:ext uri="{FF2B5EF4-FFF2-40B4-BE49-F238E27FC236}">
                          <a16:creationId xmlns:a16="http://schemas.microsoft.com/office/drawing/2014/main" id="{FE7A0F2E-3B3F-6BAE-A545-34F1B74FCF6C}"/>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51" name="Group 250">
                  <a:extLst>
                    <a:ext uri="{FF2B5EF4-FFF2-40B4-BE49-F238E27FC236}">
                      <a16:creationId xmlns:a16="http://schemas.microsoft.com/office/drawing/2014/main" id="{A3E3A0BE-5437-C4D5-BD3D-0F0C302DA88E}"/>
                    </a:ext>
                  </a:extLst>
                </p:cNvPr>
                <p:cNvGrpSpPr/>
                <p:nvPr/>
              </p:nvGrpSpPr>
              <p:grpSpPr>
                <a:xfrm>
                  <a:off x="1036320" y="2482600"/>
                  <a:ext cx="1905000" cy="244158"/>
                  <a:chOff x="1036320" y="2239962"/>
                  <a:chExt cx="2194560" cy="274638"/>
                </a:xfrm>
                <a:grpFill/>
              </p:grpSpPr>
              <p:grpSp>
                <p:nvGrpSpPr>
                  <p:cNvPr id="252" name="Group 251">
                    <a:extLst>
                      <a:ext uri="{FF2B5EF4-FFF2-40B4-BE49-F238E27FC236}">
                        <a16:creationId xmlns:a16="http://schemas.microsoft.com/office/drawing/2014/main" id="{F3CE2D60-8EF6-63A4-F70E-8878716A966E}"/>
                      </a:ext>
                    </a:extLst>
                  </p:cNvPr>
                  <p:cNvGrpSpPr/>
                  <p:nvPr/>
                </p:nvGrpSpPr>
                <p:grpSpPr>
                  <a:xfrm>
                    <a:off x="1036320" y="2240280"/>
                    <a:ext cx="1097280" cy="274320"/>
                    <a:chOff x="1036320" y="2240280"/>
                    <a:chExt cx="1097280" cy="274320"/>
                  </a:xfrm>
                  <a:grpFill/>
                </p:grpSpPr>
                <p:sp>
                  <p:nvSpPr>
                    <p:cNvPr id="258" name="Rectangle 257">
                      <a:extLst>
                        <a:ext uri="{FF2B5EF4-FFF2-40B4-BE49-F238E27FC236}">
                          <a16:creationId xmlns:a16="http://schemas.microsoft.com/office/drawing/2014/main" id="{51517671-C0BD-984F-FAE4-EF11FD70A498}"/>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59" name="Rectangle 258">
                      <a:extLst>
                        <a:ext uri="{FF2B5EF4-FFF2-40B4-BE49-F238E27FC236}">
                          <a16:creationId xmlns:a16="http://schemas.microsoft.com/office/drawing/2014/main" id="{B7A97D2D-225D-D9B1-2922-0AC216F259C7}"/>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0" name="Rectangle 259">
                      <a:extLst>
                        <a:ext uri="{FF2B5EF4-FFF2-40B4-BE49-F238E27FC236}">
                          <a16:creationId xmlns:a16="http://schemas.microsoft.com/office/drawing/2014/main" id="{09EDDD16-7408-5CC8-D4AB-957EB4E0391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1" name="Rectangle 260">
                      <a:extLst>
                        <a:ext uri="{FF2B5EF4-FFF2-40B4-BE49-F238E27FC236}">
                          <a16:creationId xmlns:a16="http://schemas.microsoft.com/office/drawing/2014/main" id="{5F8A1AC6-BC20-AFB8-4FB1-9A32F561829F}"/>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53" name="Group 252">
                    <a:extLst>
                      <a:ext uri="{FF2B5EF4-FFF2-40B4-BE49-F238E27FC236}">
                        <a16:creationId xmlns:a16="http://schemas.microsoft.com/office/drawing/2014/main" id="{D57F722E-3372-07ED-6B34-B0506447F203}"/>
                      </a:ext>
                    </a:extLst>
                  </p:cNvPr>
                  <p:cNvGrpSpPr/>
                  <p:nvPr/>
                </p:nvGrpSpPr>
                <p:grpSpPr>
                  <a:xfrm>
                    <a:off x="2133600" y="2239962"/>
                    <a:ext cx="1097280" cy="274320"/>
                    <a:chOff x="1036320" y="2240280"/>
                    <a:chExt cx="1097280" cy="274320"/>
                  </a:xfrm>
                  <a:grpFill/>
                </p:grpSpPr>
                <p:sp>
                  <p:nvSpPr>
                    <p:cNvPr id="254" name="Rectangle 253">
                      <a:extLst>
                        <a:ext uri="{FF2B5EF4-FFF2-40B4-BE49-F238E27FC236}">
                          <a16:creationId xmlns:a16="http://schemas.microsoft.com/office/drawing/2014/main" id="{E3B79909-8844-6C41-A210-82B72B971728}"/>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55" name="Rectangle 254">
                      <a:extLst>
                        <a:ext uri="{FF2B5EF4-FFF2-40B4-BE49-F238E27FC236}">
                          <a16:creationId xmlns:a16="http://schemas.microsoft.com/office/drawing/2014/main" id="{4750C53F-F86D-38E8-C785-9C26439B3B6C}"/>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56" name="Rectangle 255">
                      <a:extLst>
                        <a:ext uri="{FF2B5EF4-FFF2-40B4-BE49-F238E27FC236}">
                          <a16:creationId xmlns:a16="http://schemas.microsoft.com/office/drawing/2014/main" id="{0AD1C20B-3218-F183-BD6C-8E503F6A2908}"/>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57" name="Rectangle 256">
                      <a:extLst>
                        <a:ext uri="{FF2B5EF4-FFF2-40B4-BE49-F238E27FC236}">
                          <a16:creationId xmlns:a16="http://schemas.microsoft.com/office/drawing/2014/main" id="{EFFEBA43-E3EE-BBA3-DF61-E78962B08399}"/>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227" name="Group 226">
                <a:extLst>
                  <a:ext uri="{FF2B5EF4-FFF2-40B4-BE49-F238E27FC236}">
                    <a16:creationId xmlns:a16="http://schemas.microsoft.com/office/drawing/2014/main" id="{2A392CD1-C93B-FB9A-9444-53CCD1F40A06}"/>
                  </a:ext>
                </a:extLst>
              </p:cNvPr>
              <p:cNvGrpSpPr/>
              <p:nvPr/>
            </p:nvGrpSpPr>
            <p:grpSpPr>
              <a:xfrm>
                <a:off x="1036320" y="2725432"/>
                <a:ext cx="1905000" cy="486796"/>
                <a:chOff x="1036320" y="2239962"/>
                <a:chExt cx="1905000" cy="486796"/>
              </a:xfrm>
              <a:grpFill/>
            </p:grpSpPr>
            <p:grpSp>
              <p:nvGrpSpPr>
                <p:cNvPr id="228" name="Group 227">
                  <a:extLst>
                    <a:ext uri="{FF2B5EF4-FFF2-40B4-BE49-F238E27FC236}">
                      <a16:creationId xmlns:a16="http://schemas.microsoft.com/office/drawing/2014/main" id="{A983A68C-F7C5-23D0-51E8-0B42B0AB9805}"/>
                    </a:ext>
                  </a:extLst>
                </p:cNvPr>
                <p:cNvGrpSpPr/>
                <p:nvPr/>
              </p:nvGrpSpPr>
              <p:grpSpPr>
                <a:xfrm>
                  <a:off x="1036320" y="2239962"/>
                  <a:ext cx="1905000" cy="244158"/>
                  <a:chOff x="1036320" y="2239962"/>
                  <a:chExt cx="2194560" cy="274638"/>
                </a:xfrm>
                <a:grpFill/>
              </p:grpSpPr>
              <p:grpSp>
                <p:nvGrpSpPr>
                  <p:cNvPr id="240" name="Group 239">
                    <a:extLst>
                      <a:ext uri="{FF2B5EF4-FFF2-40B4-BE49-F238E27FC236}">
                        <a16:creationId xmlns:a16="http://schemas.microsoft.com/office/drawing/2014/main" id="{987AD2B5-C227-55CB-4B05-557F01361DAB}"/>
                      </a:ext>
                    </a:extLst>
                  </p:cNvPr>
                  <p:cNvGrpSpPr/>
                  <p:nvPr/>
                </p:nvGrpSpPr>
                <p:grpSpPr>
                  <a:xfrm>
                    <a:off x="1036320" y="2240280"/>
                    <a:ext cx="1097280" cy="274320"/>
                    <a:chOff x="1036320" y="2240280"/>
                    <a:chExt cx="1097280" cy="274320"/>
                  </a:xfrm>
                  <a:grpFill/>
                </p:grpSpPr>
                <p:sp>
                  <p:nvSpPr>
                    <p:cNvPr id="246" name="Rectangle 245">
                      <a:extLst>
                        <a:ext uri="{FF2B5EF4-FFF2-40B4-BE49-F238E27FC236}">
                          <a16:creationId xmlns:a16="http://schemas.microsoft.com/office/drawing/2014/main" id="{7ED369AB-F729-9C7D-5637-9EC144CFA43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7" name="Rectangle 246">
                      <a:extLst>
                        <a:ext uri="{FF2B5EF4-FFF2-40B4-BE49-F238E27FC236}">
                          <a16:creationId xmlns:a16="http://schemas.microsoft.com/office/drawing/2014/main" id="{90AE452B-355B-338B-50EC-ED1B067E143D}"/>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8" name="Rectangle 247">
                      <a:extLst>
                        <a:ext uri="{FF2B5EF4-FFF2-40B4-BE49-F238E27FC236}">
                          <a16:creationId xmlns:a16="http://schemas.microsoft.com/office/drawing/2014/main" id="{71455C8A-D191-D40F-A68C-39DFDC847230}"/>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9" name="Rectangle 248">
                      <a:extLst>
                        <a:ext uri="{FF2B5EF4-FFF2-40B4-BE49-F238E27FC236}">
                          <a16:creationId xmlns:a16="http://schemas.microsoft.com/office/drawing/2014/main" id="{3BE7071C-14B5-89D0-07C2-8490C686D968}"/>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41" name="Group 240">
                    <a:extLst>
                      <a:ext uri="{FF2B5EF4-FFF2-40B4-BE49-F238E27FC236}">
                        <a16:creationId xmlns:a16="http://schemas.microsoft.com/office/drawing/2014/main" id="{3CE1BEF0-2495-3436-FDBC-AB661BDFC7F8}"/>
                      </a:ext>
                    </a:extLst>
                  </p:cNvPr>
                  <p:cNvGrpSpPr/>
                  <p:nvPr/>
                </p:nvGrpSpPr>
                <p:grpSpPr>
                  <a:xfrm>
                    <a:off x="2133600" y="2239962"/>
                    <a:ext cx="1097280" cy="274320"/>
                    <a:chOff x="1036320" y="2240280"/>
                    <a:chExt cx="1097280" cy="274320"/>
                  </a:xfrm>
                  <a:grpFill/>
                </p:grpSpPr>
                <p:sp>
                  <p:nvSpPr>
                    <p:cNvPr id="242" name="Rectangle 241">
                      <a:extLst>
                        <a:ext uri="{FF2B5EF4-FFF2-40B4-BE49-F238E27FC236}">
                          <a16:creationId xmlns:a16="http://schemas.microsoft.com/office/drawing/2014/main" id="{5F0F1BF8-45AB-73B9-6BDD-66124CD3EEE4}"/>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3" name="Rectangle 242">
                      <a:extLst>
                        <a:ext uri="{FF2B5EF4-FFF2-40B4-BE49-F238E27FC236}">
                          <a16:creationId xmlns:a16="http://schemas.microsoft.com/office/drawing/2014/main" id="{139CEC5F-8BC3-FC42-2DE7-31381403597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4" name="Rectangle 243">
                      <a:extLst>
                        <a:ext uri="{FF2B5EF4-FFF2-40B4-BE49-F238E27FC236}">
                          <a16:creationId xmlns:a16="http://schemas.microsoft.com/office/drawing/2014/main" id="{96864080-6E67-9631-BE56-B083CEDA5D3F}"/>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5" name="Rectangle 244">
                      <a:extLst>
                        <a:ext uri="{FF2B5EF4-FFF2-40B4-BE49-F238E27FC236}">
                          <a16:creationId xmlns:a16="http://schemas.microsoft.com/office/drawing/2014/main" id="{2696920B-E38B-1F5B-5184-D734AF5CDACD}"/>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29" name="Group 228">
                  <a:extLst>
                    <a:ext uri="{FF2B5EF4-FFF2-40B4-BE49-F238E27FC236}">
                      <a16:creationId xmlns:a16="http://schemas.microsoft.com/office/drawing/2014/main" id="{69E60966-885E-6CD9-7C92-0B7E70C47EE0}"/>
                    </a:ext>
                  </a:extLst>
                </p:cNvPr>
                <p:cNvGrpSpPr/>
                <p:nvPr/>
              </p:nvGrpSpPr>
              <p:grpSpPr>
                <a:xfrm>
                  <a:off x="1036320" y="2482600"/>
                  <a:ext cx="1905000" cy="244158"/>
                  <a:chOff x="1036320" y="2239962"/>
                  <a:chExt cx="2194560" cy="274638"/>
                </a:xfrm>
                <a:grpFill/>
              </p:grpSpPr>
              <p:grpSp>
                <p:nvGrpSpPr>
                  <p:cNvPr id="230" name="Group 229">
                    <a:extLst>
                      <a:ext uri="{FF2B5EF4-FFF2-40B4-BE49-F238E27FC236}">
                        <a16:creationId xmlns:a16="http://schemas.microsoft.com/office/drawing/2014/main" id="{67A07C01-614B-3918-FA13-2B012D1E306C}"/>
                      </a:ext>
                    </a:extLst>
                  </p:cNvPr>
                  <p:cNvGrpSpPr/>
                  <p:nvPr/>
                </p:nvGrpSpPr>
                <p:grpSpPr>
                  <a:xfrm>
                    <a:off x="1036320" y="2240280"/>
                    <a:ext cx="1097280" cy="274320"/>
                    <a:chOff x="1036320" y="2240280"/>
                    <a:chExt cx="1097280" cy="274320"/>
                  </a:xfrm>
                  <a:grpFill/>
                </p:grpSpPr>
                <p:sp>
                  <p:nvSpPr>
                    <p:cNvPr id="236" name="Rectangle 235">
                      <a:extLst>
                        <a:ext uri="{FF2B5EF4-FFF2-40B4-BE49-F238E27FC236}">
                          <a16:creationId xmlns:a16="http://schemas.microsoft.com/office/drawing/2014/main" id="{58F32056-BA54-0830-19A1-B839DB75413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7" name="Rectangle 236">
                      <a:extLst>
                        <a:ext uri="{FF2B5EF4-FFF2-40B4-BE49-F238E27FC236}">
                          <a16:creationId xmlns:a16="http://schemas.microsoft.com/office/drawing/2014/main" id="{9429EEF1-AD6D-F012-8FF4-34A6CCDA5DE4}"/>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8" name="Rectangle 237">
                      <a:extLst>
                        <a:ext uri="{FF2B5EF4-FFF2-40B4-BE49-F238E27FC236}">
                          <a16:creationId xmlns:a16="http://schemas.microsoft.com/office/drawing/2014/main" id="{314921C7-E37D-E9BD-26CF-DF616C696100}"/>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9" name="Rectangle 238">
                      <a:extLst>
                        <a:ext uri="{FF2B5EF4-FFF2-40B4-BE49-F238E27FC236}">
                          <a16:creationId xmlns:a16="http://schemas.microsoft.com/office/drawing/2014/main" id="{058EFC34-44FA-C5DD-74FB-4D46BEB3EE77}"/>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31" name="Group 230">
                    <a:extLst>
                      <a:ext uri="{FF2B5EF4-FFF2-40B4-BE49-F238E27FC236}">
                        <a16:creationId xmlns:a16="http://schemas.microsoft.com/office/drawing/2014/main" id="{910C44EC-A18A-3D0E-518A-E79E41CA3C86}"/>
                      </a:ext>
                    </a:extLst>
                  </p:cNvPr>
                  <p:cNvGrpSpPr/>
                  <p:nvPr/>
                </p:nvGrpSpPr>
                <p:grpSpPr>
                  <a:xfrm>
                    <a:off x="2133600" y="2239962"/>
                    <a:ext cx="1097280" cy="274320"/>
                    <a:chOff x="1036320" y="2240280"/>
                    <a:chExt cx="1097280" cy="274320"/>
                  </a:xfrm>
                  <a:grpFill/>
                </p:grpSpPr>
                <p:sp>
                  <p:nvSpPr>
                    <p:cNvPr id="232" name="Rectangle 231">
                      <a:extLst>
                        <a:ext uri="{FF2B5EF4-FFF2-40B4-BE49-F238E27FC236}">
                          <a16:creationId xmlns:a16="http://schemas.microsoft.com/office/drawing/2014/main" id="{914D9B2C-D77C-E5AF-93C1-19A4C8D162E7}"/>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3" name="Rectangle 232">
                      <a:extLst>
                        <a:ext uri="{FF2B5EF4-FFF2-40B4-BE49-F238E27FC236}">
                          <a16:creationId xmlns:a16="http://schemas.microsoft.com/office/drawing/2014/main" id="{B3B0ECC1-B347-46A7-DFDC-7E1FD000366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4" name="Rectangle 233">
                      <a:extLst>
                        <a:ext uri="{FF2B5EF4-FFF2-40B4-BE49-F238E27FC236}">
                          <a16:creationId xmlns:a16="http://schemas.microsoft.com/office/drawing/2014/main" id="{9C43BB0C-CF33-7521-A550-2A5C4FD9B3A5}"/>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5" name="Rectangle 234">
                      <a:extLst>
                        <a:ext uri="{FF2B5EF4-FFF2-40B4-BE49-F238E27FC236}">
                          <a16:creationId xmlns:a16="http://schemas.microsoft.com/office/drawing/2014/main" id="{F32710B9-08DA-6660-77CD-64B1B224BEF1}"/>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sp>
        <p:nvSpPr>
          <p:cNvPr id="219" name="TextBox 218">
            <a:extLst>
              <a:ext uri="{FF2B5EF4-FFF2-40B4-BE49-F238E27FC236}">
                <a16:creationId xmlns:a16="http://schemas.microsoft.com/office/drawing/2014/main" id="{59D0EA7D-A625-864B-61B0-22C5F766A5AA}"/>
              </a:ext>
            </a:extLst>
          </p:cNvPr>
          <p:cNvSpPr txBox="1"/>
          <p:nvPr/>
        </p:nvSpPr>
        <p:spPr>
          <a:xfrm>
            <a:off x="391579" y="6179819"/>
            <a:ext cx="8123771" cy="341632"/>
          </a:xfrm>
          <a:prstGeom prst="rect">
            <a:avLst/>
          </a:prstGeom>
          <a:noFill/>
        </p:spPr>
        <p:txBody>
          <a:bodyPr wrap="square" rtlCol="0">
            <a:spAutoFit/>
          </a:bodyPr>
          <a:lstStyle/>
          <a:p>
            <a:pPr>
              <a:lnSpc>
                <a:spcPct val="90000"/>
              </a:lnSpc>
            </a:pPr>
            <a:r>
              <a:rPr lang="en-US" dirty="0">
                <a:solidFill>
                  <a:schemeClr val="accent2"/>
                </a:solidFill>
                <a:latin typeface="Trebuchet MS" panose="020B0703020202090204" pitchFamily="34" charset="0"/>
              </a:rPr>
              <a:t>*</a:t>
            </a:r>
            <a:r>
              <a:rPr lang="en-US" dirty="0">
                <a:solidFill>
                  <a:schemeClr val="tx1">
                    <a:lumMod val="85000"/>
                    <a:lumOff val="15000"/>
                  </a:schemeClr>
                </a:solidFill>
                <a:latin typeface="Trebuchet MS" panose="020B0703020202090204" pitchFamily="34" charset="0"/>
              </a:rPr>
              <a:t> Suite Sparse Matrix Collection: </a:t>
            </a:r>
            <a:r>
              <a:rPr lang="en-US" dirty="0">
                <a:solidFill>
                  <a:schemeClr val="tx1">
                    <a:lumMod val="85000"/>
                    <a:lumOff val="15000"/>
                  </a:schemeClr>
                </a:solidFill>
                <a:latin typeface="Trebuchet MS" panose="020B0703020202090204" pitchFamily="34" charset="0"/>
                <a:hlinkClick r:id="rId3"/>
              </a:rPr>
              <a:t>https://</a:t>
            </a:r>
            <a:r>
              <a:rPr lang="en-US" dirty="0" err="1">
                <a:solidFill>
                  <a:schemeClr val="tx1">
                    <a:lumMod val="85000"/>
                    <a:lumOff val="15000"/>
                  </a:schemeClr>
                </a:solidFill>
                <a:latin typeface="Trebuchet MS" panose="020B0703020202090204" pitchFamily="34" charset="0"/>
                <a:hlinkClick r:id="rId3"/>
              </a:rPr>
              <a:t>sparse.tamu.edu</a:t>
            </a:r>
            <a:r>
              <a:rPr lang="en-US" dirty="0">
                <a:solidFill>
                  <a:schemeClr val="tx1">
                    <a:lumMod val="85000"/>
                    <a:lumOff val="15000"/>
                  </a:schemeClr>
                </a:solidFill>
                <a:latin typeface="Trebuchet MS" panose="020B0703020202090204" pitchFamily="34" charset="0"/>
                <a:hlinkClick r:id="rId3"/>
              </a:rPr>
              <a:t>/</a:t>
            </a:r>
            <a:r>
              <a:rPr lang="en-US" dirty="0">
                <a:solidFill>
                  <a:schemeClr val="tx1">
                    <a:lumMod val="85000"/>
                    <a:lumOff val="15000"/>
                  </a:schemeClr>
                </a:solidFill>
                <a:latin typeface="Trebuchet MS" panose="020B0703020202090204" pitchFamily="34" charset="0"/>
              </a:rPr>
              <a:t> </a:t>
            </a:r>
            <a:endParaRPr lang="en-GR" dirty="0">
              <a:solidFill>
                <a:schemeClr val="accent2"/>
              </a:solidFill>
              <a:latin typeface="Trebuchet MS" panose="020B0703020202090204" pitchFamily="34" charset="0"/>
            </a:endParaRPr>
          </a:p>
        </p:txBody>
      </p:sp>
    </p:spTree>
    <p:extLst>
      <p:ext uri="{BB962C8B-B14F-4D97-AF65-F5344CB8AC3E}">
        <p14:creationId xmlns:p14="http://schemas.microsoft.com/office/powerpoint/2010/main" val="401743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23</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1"/>
                </a:solidFill>
                <a:latin typeface="Trebuchet MS" panose="020B0703020202090204" pitchFamily="34" charset="0"/>
              </a:rPr>
              <a:t>Kernel</a:t>
            </a:r>
            <a:r>
              <a:rPr lang="en-US" sz="4000" dirty="0">
                <a:solidFill>
                  <a:schemeClr val="accent6">
                    <a:lumMod val="50000"/>
                  </a:schemeClr>
                </a:solidFill>
                <a:latin typeface="Trebuchet MS" panose="020B0703020202090204" pitchFamily="34" charset="0"/>
              </a:rPr>
              <a:t> Execution on PIM Cores</a:t>
            </a:r>
            <a:endParaRPr lang="en-GB" sz="4000" dirty="0">
              <a:solidFill>
                <a:schemeClr val="accent6">
                  <a:lumMod val="50000"/>
                </a:schemeClr>
              </a:solidFill>
              <a:latin typeface="Trebuchet MS" panose="020B0703020202090204" pitchFamily="34" charset="0"/>
            </a:endParaRPr>
          </a:p>
        </p:txBody>
      </p:sp>
      <p:grpSp>
        <p:nvGrpSpPr>
          <p:cNvPr id="69" name="Group 68">
            <a:extLst>
              <a:ext uri="{FF2B5EF4-FFF2-40B4-BE49-F238E27FC236}">
                <a16:creationId xmlns:a16="http://schemas.microsoft.com/office/drawing/2014/main" id="{9CFFD43F-89CF-4484-5ECF-62D02F610817}"/>
              </a:ext>
            </a:extLst>
          </p:cNvPr>
          <p:cNvGrpSpPr/>
          <p:nvPr/>
        </p:nvGrpSpPr>
        <p:grpSpPr>
          <a:xfrm>
            <a:off x="1558331" y="4232633"/>
            <a:ext cx="1128557" cy="510741"/>
            <a:chOff x="1143254" y="5346904"/>
            <a:chExt cx="1188000" cy="510741"/>
          </a:xfrm>
        </p:grpSpPr>
        <p:cxnSp>
          <p:nvCxnSpPr>
            <p:cNvPr id="70" name="Straight Arrow Connector 69">
              <a:extLst>
                <a:ext uri="{FF2B5EF4-FFF2-40B4-BE49-F238E27FC236}">
                  <a16:creationId xmlns:a16="http://schemas.microsoft.com/office/drawing/2014/main" id="{7CDB3242-EE53-D382-1380-C89AEBB77E00}"/>
                </a:ext>
              </a:extLst>
            </p:cNvPr>
            <p:cNvCxnSpPr>
              <a:cxnSpLocks/>
            </p:cNvCxnSpPr>
            <p:nvPr/>
          </p:nvCxnSpPr>
          <p:spPr>
            <a:xfrm>
              <a:off x="1143254" y="5346904"/>
              <a:ext cx="1188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233D86B-A803-D3BE-2BC2-73E1DF9C166F}"/>
                </a:ext>
              </a:extLst>
            </p:cNvPr>
            <p:cNvSpPr txBox="1"/>
            <p:nvPr/>
          </p:nvSpPr>
          <p:spPr>
            <a:xfrm>
              <a:off x="1405528" y="5432913"/>
              <a:ext cx="649537"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grpSp>
        <p:nvGrpSpPr>
          <p:cNvPr id="72" name="Group 71">
            <a:extLst>
              <a:ext uri="{FF2B5EF4-FFF2-40B4-BE49-F238E27FC236}">
                <a16:creationId xmlns:a16="http://schemas.microsoft.com/office/drawing/2014/main" id="{9C5C429E-417C-8362-7BFC-5E373E19E396}"/>
              </a:ext>
            </a:extLst>
          </p:cNvPr>
          <p:cNvGrpSpPr/>
          <p:nvPr/>
        </p:nvGrpSpPr>
        <p:grpSpPr>
          <a:xfrm>
            <a:off x="1943234" y="3107129"/>
            <a:ext cx="422280" cy="1001960"/>
            <a:chOff x="348311" y="1981198"/>
            <a:chExt cx="422280" cy="1001960"/>
          </a:xfrm>
        </p:grpSpPr>
        <p:grpSp>
          <p:nvGrpSpPr>
            <p:cNvPr id="73" name="Group 72">
              <a:extLst>
                <a:ext uri="{FF2B5EF4-FFF2-40B4-BE49-F238E27FC236}">
                  <a16:creationId xmlns:a16="http://schemas.microsoft.com/office/drawing/2014/main" id="{760893F0-74FE-E607-5447-F8C82BA2D827}"/>
                </a:ext>
              </a:extLst>
            </p:cNvPr>
            <p:cNvGrpSpPr>
              <a:grpSpLocks noChangeAspect="1"/>
            </p:cNvGrpSpPr>
            <p:nvPr/>
          </p:nvGrpSpPr>
          <p:grpSpPr>
            <a:xfrm rot="5400000">
              <a:off x="234816" y="2285149"/>
              <a:ext cx="839726" cy="231824"/>
              <a:chOff x="687454" y="4672530"/>
              <a:chExt cx="902179" cy="234000"/>
            </a:xfrm>
            <a:solidFill>
              <a:schemeClr val="accent1">
                <a:lumMod val="20000"/>
                <a:lumOff val="80000"/>
              </a:schemeClr>
            </a:solidFill>
          </p:grpSpPr>
          <p:sp>
            <p:nvSpPr>
              <p:cNvPr id="95" name="Rectangle 94">
                <a:extLst>
                  <a:ext uri="{FF2B5EF4-FFF2-40B4-BE49-F238E27FC236}">
                    <a16:creationId xmlns:a16="http://schemas.microsoft.com/office/drawing/2014/main" id="{F3F5693A-594C-DC6B-9C6F-87ADE35CDA3C}"/>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6" name="Rectangle 95">
                <a:extLst>
                  <a:ext uri="{FF2B5EF4-FFF2-40B4-BE49-F238E27FC236}">
                    <a16:creationId xmlns:a16="http://schemas.microsoft.com/office/drawing/2014/main" id="{5989D453-FBD9-B722-FDB3-6905712BEB1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3" name="Rectangle 102">
                <a:extLst>
                  <a:ext uri="{FF2B5EF4-FFF2-40B4-BE49-F238E27FC236}">
                    <a16:creationId xmlns:a16="http://schemas.microsoft.com/office/drawing/2014/main" id="{8BEE68D0-5EAA-2744-8878-29FE92412F4D}"/>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4" name="Rectangle 103">
                <a:extLst>
                  <a:ext uri="{FF2B5EF4-FFF2-40B4-BE49-F238E27FC236}">
                    <a16:creationId xmlns:a16="http://schemas.microsoft.com/office/drawing/2014/main" id="{7B843D50-6ED8-3A05-E221-7559676D9BA2}"/>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4" name="Group 73">
              <a:extLst>
                <a:ext uri="{FF2B5EF4-FFF2-40B4-BE49-F238E27FC236}">
                  <a16:creationId xmlns:a16="http://schemas.microsoft.com/office/drawing/2014/main" id="{64EE40BE-EB1F-28B3-098C-D99F9875DE90}"/>
                </a:ext>
              </a:extLst>
            </p:cNvPr>
            <p:cNvGrpSpPr>
              <a:grpSpLocks noChangeAspect="1"/>
            </p:cNvGrpSpPr>
            <p:nvPr/>
          </p:nvGrpSpPr>
          <p:grpSpPr>
            <a:xfrm rot="5400000">
              <a:off x="176033" y="2339227"/>
              <a:ext cx="839726" cy="231824"/>
              <a:chOff x="687454" y="4672530"/>
              <a:chExt cx="902179" cy="234000"/>
            </a:xfrm>
            <a:solidFill>
              <a:schemeClr val="accent1">
                <a:lumMod val="20000"/>
                <a:lumOff val="80000"/>
              </a:schemeClr>
            </a:solidFill>
          </p:grpSpPr>
          <p:sp>
            <p:nvSpPr>
              <p:cNvPr id="89" name="Rectangle 88">
                <a:extLst>
                  <a:ext uri="{FF2B5EF4-FFF2-40B4-BE49-F238E27FC236}">
                    <a16:creationId xmlns:a16="http://schemas.microsoft.com/office/drawing/2014/main" id="{AC55C038-AEF5-241C-B13F-18A320B0567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0" name="Rectangle 89">
                <a:extLst>
                  <a:ext uri="{FF2B5EF4-FFF2-40B4-BE49-F238E27FC236}">
                    <a16:creationId xmlns:a16="http://schemas.microsoft.com/office/drawing/2014/main" id="{41A08410-6356-F071-99BD-256190E6247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2" name="Rectangle 91">
                <a:extLst>
                  <a:ext uri="{FF2B5EF4-FFF2-40B4-BE49-F238E27FC236}">
                    <a16:creationId xmlns:a16="http://schemas.microsoft.com/office/drawing/2014/main" id="{EC9F36DD-57B3-5844-6E96-05B443EA3255}"/>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3" name="Rectangle 92">
                <a:extLst>
                  <a:ext uri="{FF2B5EF4-FFF2-40B4-BE49-F238E27FC236}">
                    <a16:creationId xmlns:a16="http://schemas.microsoft.com/office/drawing/2014/main" id="{0218828C-E515-52D3-FBD1-B4369841138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5" name="Group 74">
              <a:extLst>
                <a:ext uri="{FF2B5EF4-FFF2-40B4-BE49-F238E27FC236}">
                  <a16:creationId xmlns:a16="http://schemas.microsoft.com/office/drawing/2014/main" id="{B50DB165-7F3E-1ED7-7C8A-66CE9F30DD05}"/>
                </a:ext>
              </a:extLst>
            </p:cNvPr>
            <p:cNvGrpSpPr>
              <a:grpSpLocks noChangeAspect="1"/>
            </p:cNvGrpSpPr>
            <p:nvPr/>
          </p:nvGrpSpPr>
          <p:grpSpPr>
            <a:xfrm rot="5400000">
              <a:off x="117249" y="2393306"/>
              <a:ext cx="839727" cy="231824"/>
              <a:chOff x="687454" y="4672530"/>
              <a:chExt cx="902179" cy="234000"/>
            </a:xfrm>
            <a:solidFill>
              <a:schemeClr val="accent1">
                <a:lumMod val="20000"/>
                <a:lumOff val="80000"/>
              </a:schemeClr>
            </a:solidFill>
          </p:grpSpPr>
          <p:sp>
            <p:nvSpPr>
              <p:cNvPr id="83" name="Rectangle 82">
                <a:extLst>
                  <a:ext uri="{FF2B5EF4-FFF2-40B4-BE49-F238E27FC236}">
                    <a16:creationId xmlns:a16="http://schemas.microsoft.com/office/drawing/2014/main" id="{0CF775B6-7E63-9BAB-95FF-15B126BD492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4" name="Rectangle 83">
                <a:extLst>
                  <a:ext uri="{FF2B5EF4-FFF2-40B4-BE49-F238E27FC236}">
                    <a16:creationId xmlns:a16="http://schemas.microsoft.com/office/drawing/2014/main" id="{80DC1803-D640-134B-957D-69D00DDBD0C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6" name="Rectangle 85">
                <a:extLst>
                  <a:ext uri="{FF2B5EF4-FFF2-40B4-BE49-F238E27FC236}">
                    <a16:creationId xmlns:a16="http://schemas.microsoft.com/office/drawing/2014/main" id="{1EA0AC46-84A3-5BDA-B792-F299B4B2ACB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7" name="Rectangle 86">
                <a:extLst>
                  <a:ext uri="{FF2B5EF4-FFF2-40B4-BE49-F238E27FC236}">
                    <a16:creationId xmlns:a16="http://schemas.microsoft.com/office/drawing/2014/main" id="{80A6750C-0E9B-F4BC-7BFA-AAE7A575B879}"/>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6" name="Group 75">
              <a:extLst>
                <a:ext uri="{FF2B5EF4-FFF2-40B4-BE49-F238E27FC236}">
                  <a16:creationId xmlns:a16="http://schemas.microsoft.com/office/drawing/2014/main" id="{1D5B7A3F-4077-A29C-1D9A-E174DB986494}"/>
                </a:ext>
              </a:extLst>
            </p:cNvPr>
            <p:cNvGrpSpPr>
              <a:grpSpLocks noChangeAspect="1"/>
            </p:cNvGrpSpPr>
            <p:nvPr/>
          </p:nvGrpSpPr>
          <p:grpSpPr>
            <a:xfrm rot="5400000">
              <a:off x="44360" y="2447383"/>
              <a:ext cx="839726" cy="231824"/>
              <a:chOff x="687454" y="4672530"/>
              <a:chExt cx="902179" cy="234000"/>
            </a:xfrm>
            <a:solidFill>
              <a:schemeClr val="accent1">
                <a:lumMod val="20000"/>
                <a:lumOff val="80000"/>
              </a:schemeClr>
            </a:solidFill>
          </p:grpSpPr>
          <p:sp>
            <p:nvSpPr>
              <p:cNvPr id="77" name="Rectangle 76">
                <a:extLst>
                  <a:ext uri="{FF2B5EF4-FFF2-40B4-BE49-F238E27FC236}">
                    <a16:creationId xmlns:a16="http://schemas.microsoft.com/office/drawing/2014/main" id="{D0E5CE55-3504-0735-D537-0843CFC7BAF1}"/>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8" name="Rectangle 77">
                <a:extLst>
                  <a:ext uri="{FF2B5EF4-FFF2-40B4-BE49-F238E27FC236}">
                    <a16:creationId xmlns:a16="http://schemas.microsoft.com/office/drawing/2014/main" id="{F9AF5D9A-8D7F-C7C9-6D1E-27ABF53B087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1" name="Rectangle 80">
                <a:extLst>
                  <a:ext uri="{FF2B5EF4-FFF2-40B4-BE49-F238E27FC236}">
                    <a16:creationId xmlns:a16="http://schemas.microsoft.com/office/drawing/2014/main" id="{F7A83258-9FFE-84BA-6AA6-8092DDADFC03}"/>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2" name="Rectangle 81">
                <a:extLst>
                  <a:ext uri="{FF2B5EF4-FFF2-40B4-BE49-F238E27FC236}">
                    <a16:creationId xmlns:a16="http://schemas.microsoft.com/office/drawing/2014/main" id="{ED7B8C7E-FF2B-A627-2C0C-005D8D92094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5" name="Group 104">
            <a:extLst>
              <a:ext uri="{FF2B5EF4-FFF2-40B4-BE49-F238E27FC236}">
                <a16:creationId xmlns:a16="http://schemas.microsoft.com/office/drawing/2014/main" id="{C7F2FD85-DA4F-04C3-C49C-82F1AC6E9F99}"/>
              </a:ext>
            </a:extLst>
          </p:cNvPr>
          <p:cNvGrpSpPr/>
          <p:nvPr/>
        </p:nvGrpSpPr>
        <p:grpSpPr>
          <a:xfrm>
            <a:off x="6118538" y="3120433"/>
            <a:ext cx="422280" cy="1001960"/>
            <a:chOff x="348311" y="1981198"/>
            <a:chExt cx="422280" cy="1001960"/>
          </a:xfrm>
          <a:solidFill>
            <a:schemeClr val="accent5">
              <a:lumMod val="20000"/>
              <a:lumOff val="80000"/>
            </a:schemeClr>
          </a:solidFill>
        </p:grpSpPr>
        <p:grpSp>
          <p:nvGrpSpPr>
            <p:cNvPr id="106" name="Group 105">
              <a:extLst>
                <a:ext uri="{FF2B5EF4-FFF2-40B4-BE49-F238E27FC236}">
                  <a16:creationId xmlns:a16="http://schemas.microsoft.com/office/drawing/2014/main" id="{6FE0D45A-F181-5E21-C013-1D7A2E0C596A}"/>
                </a:ext>
              </a:extLst>
            </p:cNvPr>
            <p:cNvGrpSpPr>
              <a:grpSpLocks noChangeAspect="1"/>
            </p:cNvGrpSpPr>
            <p:nvPr/>
          </p:nvGrpSpPr>
          <p:grpSpPr>
            <a:xfrm rot="5400000">
              <a:off x="234816" y="2285149"/>
              <a:ext cx="839726" cy="231824"/>
              <a:chOff x="687454" y="4672530"/>
              <a:chExt cx="902179" cy="234000"/>
            </a:xfrm>
            <a:grpFill/>
          </p:grpSpPr>
          <p:sp>
            <p:nvSpPr>
              <p:cNvPr id="147" name="Rectangle 146">
                <a:extLst>
                  <a:ext uri="{FF2B5EF4-FFF2-40B4-BE49-F238E27FC236}">
                    <a16:creationId xmlns:a16="http://schemas.microsoft.com/office/drawing/2014/main" id="{B740A891-620F-183B-01F6-7CBADA7F83A3}"/>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8" name="Rectangle 147">
                <a:extLst>
                  <a:ext uri="{FF2B5EF4-FFF2-40B4-BE49-F238E27FC236}">
                    <a16:creationId xmlns:a16="http://schemas.microsoft.com/office/drawing/2014/main" id="{2583F237-6C8A-7D85-B400-EC52C3C6B54B}"/>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71CFF38F-E8A6-111F-8810-629DD63CB4E3}"/>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0" name="Rectangle 149">
                <a:extLst>
                  <a:ext uri="{FF2B5EF4-FFF2-40B4-BE49-F238E27FC236}">
                    <a16:creationId xmlns:a16="http://schemas.microsoft.com/office/drawing/2014/main" id="{5B51DAF0-02E0-A03C-579D-87355D20CD27}"/>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7" name="Group 106">
              <a:extLst>
                <a:ext uri="{FF2B5EF4-FFF2-40B4-BE49-F238E27FC236}">
                  <a16:creationId xmlns:a16="http://schemas.microsoft.com/office/drawing/2014/main" id="{48DAC057-C6E6-B861-B0B5-965C53DA4607}"/>
                </a:ext>
              </a:extLst>
            </p:cNvPr>
            <p:cNvGrpSpPr>
              <a:grpSpLocks noChangeAspect="1"/>
            </p:cNvGrpSpPr>
            <p:nvPr/>
          </p:nvGrpSpPr>
          <p:grpSpPr>
            <a:xfrm rot="5400000">
              <a:off x="176033" y="2339227"/>
              <a:ext cx="839726" cy="231824"/>
              <a:chOff x="687454" y="4672530"/>
              <a:chExt cx="902179" cy="234000"/>
            </a:xfrm>
            <a:grpFill/>
          </p:grpSpPr>
          <p:sp>
            <p:nvSpPr>
              <p:cNvPr id="139" name="Rectangle 138">
                <a:extLst>
                  <a:ext uri="{FF2B5EF4-FFF2-40B4-BE49-F238E27FC236}">
                    <a16:creationId xmlns:a16="http://schemas.microsoft.com/office/drawing/2014/main" id="{00BB9DB0-4CCA-752B-058E-DA5A3AA30CF0}"/>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0" name="Rectangle 139">
                <a:extLst>
                  <a:ext uri="{FF2B5EF4-FFF2-40B4-BE49-F238E27FC236}">
                    <a16:creationId xmlns:a16="http://schemas.microsoft.com/office/drawing/2014/main" id="{390F2FBE-B4B6-F8C1-6411-46FBBEDE9BE0}"/>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5" name="Rectangle 144">
                <a:extLst>
                  <a:ext uri="{FF2B5EF4-FFF2-40B4-BE49-F238E27FC236}">
                    <a16:creationId xmlns:a16="http://schemas.microsoft.com/office/drawing/2014/main" id="{A5532601-AA39-DB0A-EA72-7A4F71AE60EE}"/>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6" name="Rectangle 145">
                <a:extLst>
                  <a:ext uri="{FF2B5EF4-FFF2-40B4-BE49-F238E27FC236}">
                    <a16:creationId xmlns:a16="http://schemas.microsoft.com/office/drawing/2014/main" id="{DDD4C227-D5D7-425A-C4EC-E13D8B96B42A}"/>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8" name="Group 107">
              <a:extLst>
                <a:ext uri="{FF2B5EF4-FFF2-40B4-BE49-F238E27FC236}">
                  <a16:creationId xmlns:a16="http://schemas.microsoft.com/office/drawing/2014/main" id="{902657F9-8796-2AF7-D0FA-2861A6D31B26}"/>
                </a:ext>
              </a:extLst>
            </p:cNvPr>
            <p:cNvGrpSpPr>
              <a:grpSpLocks noChangeAspect="1"/>
            </p:cNvGrpSpPr>
            <p:nvPr/>
          </p:nvGrpSpPr>
          <p:grpSpPr>
            <a:xfrm rot="5400000">
              <a:off x="117249" y="2393306"/>
              <a:ext cx="839727" cy="231824"/>
              <a:chOff x="687454" y="4672530"/>
              <a:chExt cx="902179" cy="234000"/>
            </a:xfrm>
            <a:grpFill/>
          </p:grpSpPr>
          <p:sp>
            <p:nvSpPr>
              <p:cNvPr id="116" name="Rectangle 115">
                <a:extLst>
                  <a:ext uri="{FF2B5EF4-FFF2-40B4-BE49-F238E27FC236}">
                    <a16:creationId xmlns:a16="http://schemas.microsoft.com/office/drawing/2014/main" id="{C793E8B3-AAA4-085B-1202-8B9748DEC91B}"/>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7" name="Rectangle 116">
                <a:extLst>
                  <a:ext uri="{FF2B5EF4-FFF2-40B4-BE49-F238E27FC236}">
                    <a16:creationId xmlns:a16="http://schemas.microsoft.com/office/drawing/2014/main" id="{B891A5FB-167F-6109-9893-4336BC24E245}"/>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 name="Rectangle 118">
                <a:extLst>
                  <a:ext uri="{FF2B5EF4-FFF2-40B4-BE49-F238E27FC236}">
                    <a16:creationId xmlns:a16="http://schemas.microsoft.com/office/drawing/2014/main" id="{5C0A8DEC-6F68-9AA6-A90D-FDE0B268CA87}"/>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C65A7101-5472-66E5-CC95-BFE1A869372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9" name="Group 108">
              <a:extLst>
                <a:ext uri="{FF2B5EF4-FFF2-40B4-BE49-F238E27FC236}">
                  <a16:creationId xmlns:a16="http://schemas.microsoft.com/office/drawing/2014/main" id="{E426B0C5-935B-E7EF-95A5-07087BBBA638}"/>
                </a:ext>
              </a:extLst>
            </p:cNvPr>
            <p:cNvGrpSpPr>
              <a:grpSpLocks noChangeAspect="1"/>
            </p:cNvGrpSpPr>
            <p:nvPr/>
          </p:nvGrpSpPr>
          <p:grpSpPr>
            <a:xfrm rot="5400000">
              <a:off x="44360" y="2447383"/>
              <a:ext cx="839726" cy="231824"/>
              <a:chOff x="687454" y="4672530"/>
              <a:chExt cx="902179" cy="234000"/>
            </a:xfrm>
            <a:grpFill/>
          </p:grpSpPr>
          <p:sp>
            <p:nvSpPr>
              <p:cNvPr id="112" name="Rectangle 111">
                <a:extLst>
                  <a:ext uri="{FF2B5EF4-FFF2-40B4-BE49-F238E27FC236}">
                    <a16:creationId xmlns:a16="http://schemas.microsoft.com/office/drawing/2014/main" id="{CBF65ACC-7990-CEAC-1E86-6480360F83AC}"/>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 name="Rectangle 112">
                <a:extLst>
                  <a:ext uri="{FF2B5EF4-FFF2-40B4-BE49-F238E27FC236}">
                    <a16:creationId xmlns:a16="http://schemas.microsoft.com/office/drawing/2014/main" id="{71E2372B-E8DD-9DE7-E472-19E4478E819A}"/>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 name="Rectangle 113">
                <a:extLst>
                  <a:ext uri="{FF2B5EF4-FFF2-40B4-BE49-F238E27FC236}">
                    <a16:creationId xmlns:a16="http://schemas.microsoft.com/office/drawing/2014/main" id="{E277A563-655F-C6B7-9AF7-737797C8B8B4}"/>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 name="Rectangle 114">
                <a:extLst>
                  <a:ext uri="{FF2B5EF4-FFF2-40B4-BE49-F238E27FC236}">
                    <a16:creationId xmlns:a16="http://schemas.microsoft.com/office/drawing/2014/main" id="{52F89278-9551-A597-3C0A-FD0820BDE0E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1" name="Group 150">
            <a:extLst>
              <a:ext uri="{FF2B5EF4-FFF2-40B4-BE49-F238E27FC236}">
                <a16:creationId xmlns:a16="http://schemas.microsoft.com/office/drawing/2014/main" id="{21EA3627-056A-0EDF-7F4B-BE75567DBD67}"/>
              </a:ext>
            </a:extLst>
          </p:cNvPr>
          <p:cNvGrpSpPr/>
          <p:nvPr/>
        </p:nvGrpSpPr>
        <p:grpSpPr>
          <a:xfrm>
            <a:off x="5603647" y="4237688"/>
            <a:ext cx="1548000" cy="498215"/>
            <a:chOff x="6806805" y="5376650"/>
            <a:chExt cx="1548000" cy="498215"/>
          </a:xfrm>
        </p:grpSpPr>
        <p:cxnSp>
          <p:nvCxnSpPr>
            <p:cNvPr id="152" name="Straight Arrow Connector 151">
              <a:extLst>
                <a:ext uri="{FF2B5EF4-FFF2-40B4-BE49-F238E27FC236}">
                  <a16:creationId xmlns:a16="http://schemas.microsoft.com/office/drawing/2014/main" id="{9BF1A451-161F-A080-7EB8-4790D2A11FC5}"/>
                </a:ext>
              </a:extLst>
            </p:cNvPr>
            <p:cNvCxnSpPr>
              <a:cxnSpLocks/>
            </p:cNvCxnSpPr>
            <p:nvPr/>
          </p:nvCxnSpPr>
          <p:spPr>
            <a:xfrm>
              <a:off x="6806805" y="5376650"/>
              <a:ext cx="1548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24046180-28B8-B226-3AEA-D01647C35008}"/>
                </a:ext>
              </a:extLst>
            </p:cNvPr>
            <p:cNvSpPr txBox="1"/>
            <p:nvPr/>
          </p:nvSpPr>
          <p:spPr>
            <a:xfrm>
              <a:off x="7265471" y="5450133"/>
              <a:ext cx="649537"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grpSp>
        <p:nvGrpSpPr>
          <p:cNvPr id="154" name="Group 153">
            <a:extLst>
              <a:ext uri="{FF2B5EF4-FFF2-40B4-BE49-F238E27FC236}">
                <a16:creationId xmlns:a16="http://schemas.microsoft.com/office/drawing/2014/main" id="{03E52E94-1371-BFCC-B938-0E192578D159}"/>
              </a:ext>
            </a:extLst>
          </p:cNvPr>
          <p:cNvGrpSpPr/>
          <p:nvPr/>
        </p:nvGrpSpPr>
        <p:grpSpPr>
          <a:xfrm>
            <a:off x="2669677" y="3181098"/>
            <a:ext cx="2918491" cy="2623045"/>
            <a:chOff x="1982376" y="4049446"/>
            <a:chExt cx="3778985" cy="2623045"/>
          </a:xfrm>
        </p:grpSpPr>
        <p:grpSp>
          <p:nvGrpSpPr>
            <p:cNvPr id="155" name="Group 154">
              <a:extLst>
                <a:ext uri="{FF2B5EF4-FFF2-40B4-BE49-F238E27FC236}">
                  <a16:creationId xmlns:a16="http://schemas.microsoft.com/office/drawing/2014/main" id="{49CC9907-6145-E437-7CF2-CEF5901015C3}"/>
                </a:ext>
              </a:extLst>
            </p:cNvPr>
            <p:cNvGrpSpPr>
              <a:grpSpLocks noChangeAspect="1"/>
            </p:cNvGrpSpPr>
            <p:nvPr/>
          </p:nvGrpSpPr>
          <p:grpSpPr>
            <a:xfrm>
              <a:off x="1982376" y="4049446"/>
              <a:ext cx="3778985" cy="2623045"/>
              <a:chOff x="3903235" y="4092375"/>
              <a:chExt cx="4300302" cy="2984905"/>
            </a:xfrm>
          </p:grpSpPr>
          <p:sp>
            <p:nvSpPr>
              <p:cNvPr id="200" name="Rounded Rectangle 199">
                <a:extLst>
                  <a:ext uri="{FF2B5EF4-FFF2-40B4-BE49-F238E27FC236}">
                    <a16:creationId xmlns:a16="http://schemas.microsoft.com/office/drawing/2014/main" id="{38D7F6F1-7B64-474A-CA1D-5B0F0110BF2D}"/>
                  </a:ext>
                </a:extLst>
              </p:cNvPr>
              <p:cNvSpPr>
                <a:spLocks/>
              </p:cNvSpPr>
              <p:nvPr/>
            </p:nvSpPr>
            <p:spPr>
              <a:xfrm>
                <a:off x="3903235" y="4092375"/>
                <a:ext cx="4300302" cy="2984905"/>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200" dirty="0">
                    <a:solidFill>
                      <a:schemeClr val="tx1"/>
                    </a:solidFill>
                    <a:latin typeface="Trebuchet MS" panose="020B0703020202090204" pitchFamily="34" charset="0"/>
                  </a:rPr>
                  <a:t>PIM-Enabled Memory</a:t>
                </a:r>
              </a:p>
            </p:txBody>
          </p:sp>
          <p:grpSp>
            <p:nvGrpSpPr>
              <p:cNvPr id="201" name="Group 200">
                <a:extLst>
                  <a:ext uri="{FF2B5EF4-FFF2-40B4-BE49-F238E27FC236}">
                    <a16:creationId xmlns:a16="http://schemas.microsoft.com/office/drawing/2014/main" id="{FECAA65F-F3A6-A5DE-E5B4-28546CF5B8ED}"/>
                  </a:ext>
                </a:extLst>
              </p:cNvPr>
              <p:cNvGrpSpPr/>
              <p:nvPr/>
            </p:nvGrpSpPr>
            <p:grpSpPr>
              <a:xfrm>
                <a:off x="4078314" y="4600598"/>
                <a:ext cx="1231603" cy="2330520"/>
                <a:chOff x="5554208" y="4270901"/>
                <a:chExt cx="1231603" cy="2330520"/>
              </a:xfrm>
            </p:grpSpPr>
            <p:sp>
              <p:nvSpPr>
                <p:cNvPr id="214" name="Rounded Rectangle 213">
                  <a:extLst>
                    <a:ext uri="{FF2B5EF4-FFF2-40B4-BE49-F238E27FC236}">
                      <a16:creationId xmlns:a16="http://schemas.microsoft.com/office/drawing/2014/main" id="{3CE944B8-2355-FDF9-7CFD-1876E56CE3F1}"/>
                    </a:ext>
                  </a:extLst>
                </p:cNvPr>
                <p:cNvSpPr/>
                <p:nvPr/>
              </p:nvSpPr>
              <p:spPr>
                <a:xfrm>
                  <a:off x="5554208" y="5008162"/>
                  <a:ext cx="1231603" cy="159325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15" name="Rounded Rectangle 214">
                  <a:extLst>
                    <a:ext uri="{FF2B5EF4-FFF2-40B4-BE49-F238E27FC236}">
                      <a16:creationId xmlns:a16="http://schemas.microsoft.com/office/drawing/2014/main" id="{5291DE1F-A1A9-1014-6D2E-11934355F83D}"/>
                    </a:ext>
                  </a:extLst>
                </p:cNvPr>
                <p:cNvSpPr/>
                <p:nvPr/>
              </p:nvSpPr>
              <p:spPr>
                <a:xfrm>
                  <a:off x="5554208" y="4270901"/>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6" name="Straight Arrow Connector 215">
                  <a:extLst>
                    <a:ext uri="{FF2B5EF4-FFF2-40B4-BE49-F238E27FC236}">
                      <a16:creationId xmlns:a16="http://schemas.microsoft.com/office/drawing/2014/main" id="{822902CC-C0B4-06B7-3CD2-99A6E60181E5}"/>
                    </a:ext>
                  </a:extLst>
                </p:cNvPr>
                <p:cNvCxnSpPr>
                  <a:cxnSpLocks/>
                  <a:stCxn id="215" idx="2"/>
                  <a:endCxn id="214" idx="0"/>
                </p:cNvCxnSpPr>
                <p:nvPr/>
              </p:nvCxnSpPr>
              <p:spPr>
                <a:xfrm>
                  <a:off x="6170010" y="4740132"/>
                  <a:ext cx="0" cy="268030"/>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30987627-9F34-9725-87C9-BE13BDA9FB62}"/>
                  </a:ext>
                </a:extLst>
              </p:cNvPr>
              <p:cNvGrpSpPr/>
              <p:nvPr/>
            </p:nvGrpSpPr>
            <p:grpSpPr>
              <a:xfrm>
                <a:off x="5400710" y="4606631"/>
                <a:ext cx="1231603" cy="2324487"/>
                <a:chOff x="5554208" y="4270901"/>
                <a:chExt cx="1231603" cy="2324487"/>
              </a:xfrm>
            </p:grpSpPr>
            <p:sp>
              <p:nvSpPr>
                <p:cNvPr id="211" name="Rounded Rectangle 210">
                  <a:extLst>
                    <a:ext uri="{FF2B5EF4-FFF2-40B4-BE49-F238E27FC236}">
                      <a16:creationId xmlns:a16="http://schemas.microsoft.com/office/drawing/2014/main" id="{FECDEFDC-9E6F-1222-0897-38A46559AC07}"/>
                    </a:ext>
                  </a:extLst>
                </p:cNvPr>
                <p:cNvSpPr/>
                <p:nvPr/>
              </p:nvSpPr>
              <p:spPr>
                <a:xfrm>
                  <a:off x="5554208" y="5008162"/>
                  <a:ext cx="1231603" cy="158722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12" name="Rounded Rectangle 211">
                  <a:extLst>
                    <a:ext uri="{FF2B5EF4-FFF2-40B4-BE49-F238E27FC236}">
                      <a16:creationId xmlns:a16="http://schemas.microsoft.com/office/drawing/2014/main" id="{F1994DBE-19FB-D917-CF9D-E333CBBF8D8A}"/>
                    </a:ext>
                  </a:extLst>
                </p:cNvPr>
                <p:cNvSpPr/>
                <p:nvPr/>
              </p:nvSpPr>
              <p:spPr>
                <a:xfrm>
                  <a:off x="5554208" y="4270901"/>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3" name="Straight Arrow Connector 212">
                  <a:extLst>
                    <a:ext uri="{FF2B5EF4-FFF2-40B4-BE49-F238E27FC236}">
                      <a16:creationId xmlns:a16="http://schemas.microsoft.com/office/drawing/2014/main" id="{7850ECAD-B14C-A7B5-FB8C-CECECB11EAE7}"/>
                    </a:ext>
                  </a:extLst>
                </p:cNvPr>
                <p:cNvCxnSpPr>
                  <a:cxnSpLocks/>
                  <a:stCxn id="212" idx="2"/>
                  <a:endCxn id="211" idx="0"/>
                </p:cNvCxnSpPr>
                <p:nvPr/>
              </p:nvCxnSpPr>
              <p:spPr>
                <a:xfrm>
                  <a:off x="6170010" y="4740132"/>
                  <a:ext cx="0" cy="268030"/>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704FDDFF-9979-F04C-3FB1-4C2445562F2D}"/>
                  </a:ext>
                </a:extLst>
              </p:cNvPr>
              <p:cNvGrpSpPr/>
              <p:nvPr/>
            </p:nvGrpSpPr>
            <p:grpSpPr>
              <a:xfrm>
                <a:off x="6728986" y="4600598"/>
                <a:ext cx="1231603" cy="2324487"/>
                <a:chOff x="5554208" y="4270901"/>
                <a:chExt cx="1231603" cy="2324487"/>
              </a:xfrm>
            </p:grpSpPr>
            <p:sp>
              <p:nvSpPr>
                <p:cNvPr id="208" name="Rounded Rectangle 207">
                  <a:extLst>
                    <a:ext uri="{FF2B5EF4-FFF2-40B4-BE49-F238E27FC236}">
                      <a16:creationId xmlns:a16="http://schemas.microsoft.com/office/drawing/2014/main" id="{DBD9E313-0165-E5A5-EAB4-94604FC32163}"/>
                    </a:ext>
                  </a:extLst>
                </p:cNvPr>
                <p:cNvSpPr/>
                <p:nvPr/>
              </p:nvSpPr>
              <p:spPr>
                <a:xfrm>
                  <a:off x="5554208" y="5008162"/>
                  <a:ext cx="1231603" cy="158722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09" name="Rounded Rectangle 208">
                  <a:extLst>
                    <a:ext uri="{FF2B5EF4-FFF2-40B4-BE49-F238E27FC236}">
                      <a16:creationId xmlns:a16="http://schemas.microsoft.com/office/drawing/2014/main" id="{19BA0CB6-3787-D4AA-80F0-EF692EBB28EC}"/>
                    </a:ext>
                  </a:extLst>
                </p:cNvPr>
                <p:cNvSpPr/>
                <p:nvPr/>
              </p:nvSpPr>
              <p:spPr>
                <a:xfrm>
                  <a:off x="5554208" y="4270901"/>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0" name="Straight Arrow Connector 209">
                  <a:extLst>
                    <a:ext uri="{FF2B5EF4-FFF2-40B4-BE49-F238E27FC236}">
                      <a16:creationId xmlns:a16="http://schemas.microsoft.com/office/drawing/2014/main" id="{2A876038-EE9D-8ED4-AB36-B2F75BA886F7}"/>
                    </a:ext>
                  </a:extLst>
                </p:cNvPr>
                <p:cNvCxnSpPr>
                  <a:cxnSpLocks/>
                  <a:stCxn id="209" idx="2"/>
                  <a:endCxn id="208" idx="0"/>
                </p:cNvCxnSpPr>
                <p:nvPr/>
              </p:nvCxnSpPr>
              <p:spPr>
                <a:xfrm>
                  <a:off x="6170010" y="4740132"/>
                  <a:ext cx="0" cy="268030"/>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156" name="Group 155">
              <a:extLst>
                <a:ext uri="{FF2B5EF4-FFF2-40B4-BE49-F238E27FC236}">
                  <a16:creationId xmlns:a16="http://schemas.microsoft.com/office/drawing/2014/main" id="{82F997FA-EA64-3A68-92E6-3410D3DE8F59}"/>
                </a:ext>
              </a:extLst>
            </p:cNvPr>
            <p:cNvGrpSpPr/>
            <p:nvPr/>
          </p:nvGrpSpPr>
          <p:grpSpPr>
            <a:xfrm>
              <a:off x="2228147" y="5870179"/>
              <a:ext cx="932772" cy="438113"/>
              <a:chOff x="2228147" y="5870179"/>
              <a:chExt cx="932772" cy="438113"/>
            </a:xfrm>
          </p:grpSpPr>
          <p:grpSp>
            <p:nvGrpSpPr>
              <p:cNvPr id="190" name="Group 189">
                <a:extLst>
                  <a:ext uri="{FF2B5EF4-FFF2-40B4-BE49-F238E27FC236}">
                    <a16:creationId xmlns:a16="http://schemas.microsoft.com/office/drawing/2014/main" id="{6758BC82-E837-0EF6-155F-D981E544E736}"/>
                  </a:ext>
                </a:extLst>
              </p:cNvPr>
              <p:cNvGrpSpPr>
                <a:grpSpLocks noChangeAspect="1"/>
              </p:cNvGrpSpPr>
              <p:nvPr/>
            </p:nvGrpSpPr>
            <p:grpSpPr>
              <a:xfrm rot="9107400">
                <a:off x="2228147" y="5870179"/>
                <a:ext cx="720000" cy="198770"/>
                <a:chOff x="687454" y="4672530"/>
                <a:chExt cx="902179" cy="234000"/>
              </a:xfrm>
              <a:solidFill>
                <a:schemeClr val="accent1">
                  <a:lumMod val="20000"/>
                  <a:lumOff val="80000"/>
                </a:schemeClr>
              </a:solidFill>
            </p:grpSpPr>
            <p:sp>
              <p:nvSpPr>
                <p:cNvPr id="196" name="Rectangle 195">
                  <a:extLst>
                    <a:ext uri="{FF2B5EF4-FFF2-40B4-BE49-F238E27FC236}">
                      <a16:creationId xmlns:a16="http://schemas.microsoft.com/office/drawing/2014/main" id="{C5CBA529-6F2C-1AFF-23D0-D0D88B34AD1A}"/>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7" name="Rectangle 196">
                  <a:extLst>
                    <a:ext uri="{FF2B5EF4-FFF2-40B4-BE49-F238E27FC236}">
                      <a16:creationId xmlns:a16="http://schemas.microsoft.com/office/drawing/2014/main" id="{AEAA356C-3E1A-3A91-8CEA-45D83D90BFF1}"/>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8" name="Rectangle 197">
                  <a:extLst>
                    <a:ext uri="{FF2B5EF4-FFF2-40B4-BE49-F238E27FC236}">
                      <a16:creationId xmlns:a16="http://schemas.microsoft.com/office/drawing/2014/main" id="{D400933D-4530-E26E-381C-520BAC882F1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21DF0589-5405-66BD-D291-04D54C831C3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1" name="Group 190">
                <a:extLst>
                  <a:ext uri="{FF2B5EF4-FFF2-40B4-BE49-F238E27FC236}">
                    <a16:creationId xmlns:a16="http://schemas.microsoft.com/office/drawing/2014/main" id="{93E4E868-FC34-C43B-563A-C69A2B579CA7}"/>
                  </a:ext>
                </a:extLst>
              </p:cNvPr>
              <p:cNvGrpSpPr>
                <a:grpSpLocks noChangeAspect="1"/>
              </p:cNvGrpSpPr>
              <p:nvPr/>
            </p:nvGrpSpPr>
            <p:grpSpPr>
              <a:xfrm rot="9107400">
                <a:off x="2440919" y="6109522"/>
                <a:ext cx="720000" cy="198770"/>
                <a:chOff x="687454" y="4672530"/>
                <a:chExt cx="902179" cy="234000"/>
              </a:xfrm>
              <a:solidFill>
                <a:schemeClr val="accent5">
                  <a:lumMod val="20000"/>
                  <a:lumOff val="80000"/>
                </a:schemeClr>
              </a:solidFill>
            </p:grpSpPr>
            <p:sp>
              <p:nvSpPr>
                <p:cNvPr id="192" name="Rectangle 191">
                  <a:extLst>
                    <a:ext uri="{FF2B5EF4-FFF2-40B4-BE49-F238E27FC236}">
                      <a16:creationId xmlns:a16="http://schemas.microsoft.com/office/drawing/2014/main" id="{C5D62106-EBE5-2D3B-ACC5-37E0915C83F9}"/>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3" name="Rectangle 192">
                  <a:extLst>
                    <a:ext uri="{FF2B5EF4-FFF2-40B4-BE49-F238E27FC236}">
                      <a16:creationId xmlns:a16="http://schemas.microsoft.com/office/drawing/2014/main" id="{B545266F-980D-570A-3056-342A71A53331}"/>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4" name="Rectangle 193">
                  <a:extLst>
                    <a:ext uri="{FF2B5EF4-FFF2-40B4-BE49-F238E27FC236}">
                      <a16:creationId xmlns:a16="http://schemas.microsoft.com/office/drawing/2014/main" id="{D583D82E-035C-9EE7-A8A9-9375BAF45639}"/>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BCD4AA9D-505B-8308-6975-7320290608DA}"/>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7" name="Group 156">
              <a:extLst>
                <a:ext uri="{FF2B5EF4-FFF2-40B4-BE49-F238E27FC236}">
                  <a16:creationId xmlns:a16="http://schemas.microsoft.com/office/drawing/2014/main" id="{8967D0BD-03E5-3238-400B-98C47548DE1C}"/>
                </a:ext>
              </a:extLst>
            </p:cNvPr>
            <p:cNvGrpSpPr/>
            <p:nvPr/>
          </p:nvGrpSpPr>
          <p:grpSpPr>
            <a:xfrm>
              <a:off x="3334309" y="5870179"/>
              <a:ext cx="932772" cy="438113"/>
              <a:chOff x="2228147" y="5870179"/>
              <a:chExt cx="932772" cy="438113"/>
            </a:xfrm>
          </p:grpSpPr>
          <p:grpSp>
            <p:nvGrpSpPr>
              <p:cNvPr id="180" name="Group 179">
                <a:extLst>
                  <a:ext uri="{FF2B5EF4-FFF2-40B4-BE49-F238E27FC236}">
                    <a16:creationId xmlns:a16="http://schemas.microsoft.com/office/drawing/2014/main" id="{C5466B46-29AE-5F5C-8E4E-D3ABCEBC3C89}"/>
                  </a:ext>
                </a:extLst>
              </p:cNvPr>
              <p:cNvGrpSpPr>
                <a:grpSpLocks noChangeAspect="1"/>
              </p:cNvGrpSpPr>
              <p:nvPr/>
            </p:nvGrpSpPr>
            <p:grpSpPr>
              <a:xfrm rot="9107400">
                <a:off x="2228147" y="5870179"/>
                <a:ext cx="720000" cy="198770"/>
                <a:chOff x="687454" y="4672530"/>
                <a:chExt cx="902179" cy="234000"/>
              </a:xfrm>
              <a:solidFill>
                <a:schemeClr val="accent1">
                  <a:lumMod val="20000"/>
                  <a:lumOff val="80000"/>
                </a:schemeClr>
              </a:solidFill>
            </p:grpSpPr>
            <p:sp>
              <p:nvSpPr>
                <p:cNvPr id="186" name="Rectangle 185">
                  <a:extLst>
                    <a:ext uri="{FF2B5EF4-FFF2-40B4-BE49-F238E27FC236}">
                      <a16:creationId xmlns:a16="http://schemas.microsoft.com/office/drawing/2014/main" id="{CDF2391F-5A3C-C434-9199-CB8405E94F7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7" name="Rectangle 186">
                  <a:extLst>
                    <a:ext uri="{FF2B5EF4-FFF2-40B4-BE49-F238E27FC236}">
                      <a16:creationId xmlns:a16="http://schemas.microsoft.com/office/drawing/2014/main" id="{5F8ECAD6-7E19-794D-D83C-D518BF5EAE1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AA2ACBAC-896F-A6D7-EEF7-7F056D245E1A}"/>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6FDABAB3-0DE1-F278-ED05-AC361576DA3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1" name="Group 180">
                <a:extLst>
                  <a:ext uri="{FF2B5EF4-FFF2-40B4-BE49-F238E27FC236}">
                    <a16:creationId xmlns:a16="http://schemas.microsoft.com/office/drawing/2014/main" id="{95959BAE-B125-F4C4-CC0C-029CF8EE52B0}"/>
                  </a:ext>
                </a:extLst>
              </p:cNvPr>
              <p:cNvGrpSpPr>
                <a:grpSpLocks noChangeAspect="1"/>
              </p:cNvGrpSpPr>
              <p:nvPr/>
            </p:nvGrpSpPr>
            <p:grpSpPr>
              <a:xfrm rot="9107400">
                <a:off x="2440919" y="6109522"/>
                <a:ext cx="720000" cy="198770"/>
                <a:chOff x="687454" y="4672530"/>
                <a:chExt cx="902179" cy="234000"/>
              </a:xfrm>
              <a:solidFill>
                <a:schemeClr val="accent5">
                  <a:lumMod val="20000"/>
                  <a:lumOff val="80000"/>
                </a:schemeClr>
              </a:solidFill>
            </p:grpSpPr>
            <p:sp>
              <p:nvSpPr>
                <p:cNvPr id="182" name="Rectangle 181">
                  <a:extLst>
                    <a:ext uri="{FF2B5EF4-FFF2-40B4-BE49-F238E27FC236}">
                      <a16:creationId xmlns:a16="http://schemas.microsoft.com/office/drawing/2014/main" id="{2803B778-C8D3-2B5D-9506-F52B4D59CBFA}"/>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3" name="Rectangle 182">
                  <a:extLst>
                    <a:ext uri="{FF2B5EF4-FFF2-40B4-BE49-F238E27FC236}">
                      <a16:creationId xmlns:a16="http://schemas.microsoft.com/office/drawing/2014/main" id="{B41E02C7-20C3-BAD2-1B7D-46F9C641F544}"/>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761A4713-5D4D-4A2F-48F2-52384DA11777}"/>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A28BFF7A-F9B4-FA22-B15C-8F0C8AFC5AF8}"/>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8" name="Group 157">
              <a:extLst>
                <a:ext uri="{FF2B5EF4-FFF2-40B4-BE49-F238E27FC236}">
                  <a16:creationId xmlns:a16="http://schemas.microsoft.com/office/drawing/2014/main" id="{F024AB04-CA0A-A7DF-A766-07A0A44F3A9D}"/>
                </a:ext>
              </a:extLst>
            </p:cNvPr>
            <p:cNvGrpSpPr/>
            <p:nvPr/>
          </p:nvGrpSpPr>
          <p:grpSpPr>
            <a:xfrm>
              <a:off x="4522323" y="5870179"/>
              <a:ext cx="932772" cy="438113"/>
              <a:chOff x="2228147" y="5870179"/>
              <a:chExt cx="932772" cy="438113"/>
            </a:xfrm>
          </p:grpSpPr>
          <p:grpSp>
            <p:nvGrpSpPr>
              <p:cNvPr id="170" name="Group 169">
                <a:extLst>
                  <a:ext uri="{FF2B5EF4-FFF2-40B4-BE49-F238E27FC236}">
                    <a16:creationId xmlns:a16="http://schemas.microsoft.com/office/drawing/2014/main" id="{9AEF2B88-9028-B15C-6B85-C1388EEB69DB}"/>
                  </a:ext>
                </a:extLst>
              </p:cNvPr>
              <p:cNvGrpSpPr>
                <a:grpSpLocks noChangeAspect="1"/>
              </p:cNvGrpSpPr>
              <p:nvPr/>
            </p:nvGrpSpPr>
            <p:grpSpPr>
              <a:xfrm rot="9107400">
                <a:off x="2228147" y="5870179"/>
                <a:ext cx="720000" cy="198770"/>
                <a:chOff x="687454" y="4672530"/>
                <a:chExt cx="902179" cy="234000"/>
              </a:xfrm>
              <a:solidFill>
                <a:schemeClr val="accent1">
                  <a:lumMod val="20000"/>
                  <a:lumOff val="80000"/>
                </a:schemeClr>
              </a:solidFill>
            </p:grpSpPr>
            <p:sp>
              <p:nvSpPr>
                <p:cNvPr id="176" name="Rectangle 175">
                  <a:extLst>
                    <a:ext uri="{FF2B5EF4-FFF2-40B4-BE49-F238E27FC236}">
                      <a16:creationId xmlns:a16="http://schemas.microsoft.com/office/drawing/2014/main" id="{1269A6F8-8CDB-EAD5-E398-CF5D155EBDE5}"/>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7" name="Rectangle 176">
                  <a:extLst>
                    <a:ext uri="{FF2B5EF4-FFF2-40B4-BE49-F238E27FC236}">
                      <a16:creationId xmlns:a16="http://schemas.microsoft.com/office/drawing/2014/main" id="{8D1230FE-B55F-6EF8-C3CD-12D23CFCCA64}"/>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8" name="Rectangle 177">
                  <a:extLst>
                    <a:ext uri="{FF2B5EF4-FFF2-40B4-BE49-F238E27FC236}">
                      <a16:creationId xmlns:a16="http://schemas.microsoft.com/office/drawing/2014/main" id="{4D0923EE-353F-8C74-FEA2-B290A4018AD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9" name="Rectangle 178">
                  <a:extLst>
                    <a:ext uri="{FF2B5EF4-FFF2-40B4-BE49-F238E27FC236}">
                      <a16:creationId xmlns:a16="http://schemas.microsoft.com/office/drawing/2014/main" id="{C91C8354-127B-61B1-4459-D101011078E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71" name="Group 170">
                <a:extLst>
                  <a:ext uri="{FF2B5EF4-FFF2-40B4-BE49-F238E27FC236}">
                    <a16:creationId xmlns:a16="http://schemas.microsoft.com/office/drawing/2014/main" id="{CE0BA9BE-F329-2113-4329-913F62A036B6}"/>
                  </a:ext>
                </a:extLst>
              </p:cNvPr>
              <p:cNvGrpSpPr>
                <a:grpSpLocks noChangeAspect="1"/>
              </p:cNvGrpSpPr>
              <p:nvPr/>
            </p:nvGrpSpPr>
            <p:grpSpPr>
              <a:xfrm rot="9107400">
                <a:off x="2440919" y="6109522"/>
                <a:ext cx="720000" cy="198770"/>
                <a:chOff x="687454" y="4672530"/>
                <a:chExt cx="902179" cy="234000"/>
              </a:xfrm>
              <a:solidFill>
                <a:schemeClr val="accent5">
                  <a:lumMod val="20000"/>
                  <a:lumOff val="80000"/>
                </a:schemeClr>
              </a:solidFill>
            </p:grpSpPr>
            <p:sp>
              <p:nvSpPr>
                <p:cNvPr id="172" name="Rectangle 171">
                  <a:extLst>
                    <a:ext uri="{FF2B5EF4-FFF2-40B4-BE49-F238E27FC236}">
                      <a16:creationId xmlns:a16="http://schemas.microsoft.com/office/drawing/2014/main" id="{46ADE81A-9AB9-AD3B-7B2E-8E59AAC7D3D1}"/>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3" name="Rectangle 172">
                  <a:extLst>
                    <a:ext uri="{FF2B5EF4-FFF2-40B4-BE49-F238E27FC236}">
                      <a16:creationId xmlns:a16="http://schemas.microsoft.com/office/drawing/2014/main" id="{709C48DB-4737-7B87-9004-4199A526E708}"/>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B3F199CD-01D8-F64C-AAEB-1352EB335C4A}"/>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C04B3418-FD63-4820-75A9-37403F18BD5A}"/>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17" name="Group 216">
            <a:extLst>
              <a:ext uri="{FF2B5EF4-FFF2-40B4-BE49-F238E27FC236}">
                <a16:creationId xmlns:a16="http://schemas.microsoft.com/office/drawing/2014/main" id="{A1CA0CD7-F430-52A5-C677-0E11C28C30BC}"/>
              </a:ext>
            </a:extLst>
          </p:cNvPr>
          <p:cNvGrpSpPr/>
          <p:nvPr/>
        </p:nvGrpSpPr>
        <p:grpSpPr>
          <a:xfrm>
            <a:off x="7143414" y="3065947"/>
            <a:ext cx="1827718" cy="2850930"/>
            <a:chOff x="5354544" y="3870545"/>
            <a:chExt cx="1827718" cy="2850930"/>
          </a:xfrm>
        </p:grpSpPr>
        <p:sp>
          <p:nvSpPr>
            <p:cNvPr id="218" name="Rounded Rectangle 217">
              <a:extLst>
                <a:ext uri="{FF2B5EF4-FFF2-40B4-BE49-F238E27FC236}">
                  <a16:creationId xmlns:a16="http://schemas.microsoft.com/office/drawing/2014/main" id="{32260459-C8E5-F873-E268-155259F83D18}"/>
                </a:ext>
              </a:extLst>
            </p:cNvPr>
            <p:cNvSpPr/>
            <p:nvPr/>
          </p:nvSpPr>
          <p:spPr>
            <a:xfrm>
              <a:off x="5354544" y="3870545"/>
              <a:ext cx="1827718" cy="2850930"/>
            </a:xfrm>
            <a:prstGeom prst="roundRect">
              <a:avLst>
                <a:gd name="adj" fmla="val 7426"/>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1"/>
            <a:lstStyle/>
            <a:p>
              <a:pPr algn="ctr"/>
              <a:r>
                <a:rPr lang="en-GR" sz="2400" dirty="0">
                  <a:solidFill>
                    <a:schemeClr val="tx1"/>
                  </a:solidFill>
                  <a:latin typeface="Trebuchet MS" panose="020B0703020202090204" pitchFamily="34" charset="0"/>
                </a:rPr>
                <a:t>Host CPU</a:t>
              </a:r>
            </a:p>
          </p:txBody>
        </p:sp>
        <p:grpSp>
          <p:nvGrpSpPr>
            <p:cNvPr id="219" name="Group 218">
              <a:extLst>
                <a:ext uri="{FF2B5EF4-FFF2-40B4-BE49-F238E27FC236}">
                  <a16:creationId xmlns:a16="http://schemas.microsoft.com/office/drawing/2014/main" id="{01D5E29C-6FE9-2813-5929-E2B8E0851813}"/>
                </a:ext>
              </a:extLst>
            </p:cNvPr>
            <p:cNvGrpSpPr>
              <a:grpSpLocks noChangeAspect="1"/>
            </p:cNvGrpSpPr>
            <p:nvPr/>
          </p:nvGrpSpPr>
          <p:grpSpPr>
            <a:xfrm rot="5400000">
              <a:off x="6205525" y="4807998"/>
              <a:ext cx="901618" cy="248910"/>
              <a:chOff x="687454" y="4672530"/>
              <a:chExt cx="902179" cy="234000"/>
            </a:xfrm>
            <a:solidFill>
              <a:schemeClr val="accent5">
                <a:lumMod val="20000"/>
                <a:lumOff val="80000"/>
              </a:schemeClr>
            </a:solidFill>
          </p:grpSpPr>
          <p:sp>
            <p:nvSpPr>
              <p:cNvPr id="236" name="Rectangle 235">
                <a:extLst>
                  <a:ext uri="{FF2B5EF4-FFF2-40B4-BE49-F238E27FC236}">
                    <a16:creationId xmlns:a16="http://schemas.microsoft.com/office/drawing/2014/main" id="{1B8A7226-194C-E14F-9A41-123AD8B544B1}"/>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7" name="Rectangle 236">
                <a:extLst>
                  <a:ext uri="{FF2B5EF4-FFF2-40B4-BE49-F238E27FC236}">
                    <a16:creationId xmlns:a16="http://schemas.microsoft.com/office/drawing/2014/main" id="{6F7BD965-2272-C303-7580-0BF9C0BE82A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8" name="Rectangle 237">
                <a:extLst>
                  <a:ext uri="{FF2B5EF4-FFF2-40B4-BE49-F238E27FC236}">
                    <a16:creationId xmlns:a16="http://schemas.microsoft.com/office/drawing/2014/main" id="{39617687-07D1-8125-CB75-C653B2B78ADA}"/>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9" name="Rectangle 238">
                <a:extLst>
                  <a:ext uri="{FF2B5EF4-FFF2-40B4-BE49-F238E27FC236}">
                    <a16:creationId xmlns:a16="http://schemas.microsoft.com/office/drawing/2014/main" id="{E5C3CA50-9015-B110-80D1-4986BE2CB2F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0" name="Group 219">
              <a:extLst>
                <a:ext uri="{FF2B5EF4-FFF2-40B4-BE49-F238E27FC236}">
                  <a16:creationId xmlns:a16="http://schemas.microsoft.com/office/drawing/2014/main" id="{B8A60D20-A70F-F677-2262-07F0BD37A932}"/>
                </a:ext>
              </a:extLst>
            </p:cNvPr>
            <p:cNvGrpSpPr>
              <a:grpSpLocks noChangeAspect="1"/>
            </p:cNvGrpSpPr>
            <p:nvPr/>
          </p:nvGrpSpPr>
          <p:grpSpPr>
            <a:xfrm rot="5400000">
              <a:off x="5418056" y="4807999"/>
              <a:ext cx="901618" cy="248910"/>
              <a:chOff x="687454" y="4672530"/>
              <a:chExt cx="902179" cy="234000"/>
            </a:xfrm>
            <a:solidFill>
              <a:schemeClr val="accent5">
                <a:lumMod val="20000"/>
                <a:lumOff val="80000"/>
              </a:schemeClr>
            </a:solidFill>
          </p:grpSpPr>
          <p:sp>
            <p:nvSpPr>
              <p:cNvPr id="232" name="Rectangle 231">
                <a:extLst>
                  <a:ext uri="{FF2B5EF4-FFF2-40B4-BE49-F238E27FC236}">
                    <a16:creationId xmlns:a16="http://schemas.microsoft.com/office/drawing/2014/main" id="{0CCC6E37-F18A-8040-8E61-46CF885E2AC8}"/>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3" name="Rectangle 232">
                <a:extLst>
                  <a:ext uri="{FF2B5EF4-FFF2-40B4-BE49-F238E27FC236}">
                    <a16:creationId xmlns:a16="http://schemas.microsoft.com/office/drawing/2014/main" id="{418581F3-85AF-F2AC-FBB9-9D77DD21F852}"/>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4" name="Rectangle 233">
                <a:extLst>
                  <a:ext uri="{FF2B5EF4-FFF2-40B4-BE49-F238E27FC236}">
                    <a16:creationId xmlns:a16="http://schemas.microsoft.com/office/drawing/2014/main" id="{033CAA57-3C19-6B44-F42B-2CD1AACC90B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5" name="Rectangle 234">
                <a:extLst>
                  <a:ext uri="{FF2B5EF4-FFF2-40B4-BE49-F238E27FC236}">
                    <a16:creationId xmlns:a16="http://schemas.microsoft.com/office/drawing/2014/main" id="{C83B9B06-5922-52D8-E472-BF9DDFCD21D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1" name="Group 220">
              <a:extLst>
                <a:ext uri="{FF2B5EF4-FFF2-40B4-BE49-F238E27FC236}">
                  <a16:creationId xmlns:a16="http://schemas.microsoft.com/office/drawing/2014/main" id="{7C9F49E6-152E-DCD2-8A27-78516102F05A}"/>
                </a:ext>
              </a:extLst>
            </p:cNvPr>
            <p:cNvGrpSpPr>
              <a:grpSpLocks noChangeAspect="1"/>
            </p:cNvGrpSpPr>
            <p:nvPr/>
          </p:nvGrpSpPr>
          <p:grpSpPr>
            <a:xfrm rot="5400000">
              <a:off x="6208134" y="5872938"/>
              <a:ext cx="901618" cy="248910"/>
              <a:chOff x="687454" y="4672530"/>
              <a:chExt cx="902179" cy="234000"/>
            </a:xfrm>
            <a:solidFill>
              <a:schemeClr val="accent5">
                <a:lumMod val="20000"/>
                <a:lumOff val="80000"/>
              </a:schemeClr>
            </a:solidFill>
          </p:grpSpPr>
          <p:sp>
            <p:nvSpPr>
              <p:cNvPr id="228" name="Rectangle 227">
                <a:extLst>
                  <a:ext uri="{FF2B5EF4-FFF2-40B4-BE49-F238E27FC236}">
                    <a16:creationId xmlns:a16="http://schemas.microsoft.com/office/drawing/2014/main" id="{506D3BC0-6AF1-BD5B-6D39-E1ECD162FCFA}"/>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9" name="Rectangle 228">
                <a:extLst>
                  <a:ext uri="{FF2B5EF4-FFF2-40B4-BE49-F238E27FC236}">
                    <a16:creationId xmlns:a16="http://schemas.microsoft.com/office/drawing/2014/main" id="{B0566571-0CDB-FC60-BAAD-BAEEF3CB23F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0" name="Rectangle 229">
                <a:extLst>
                  <a:ext uri="{FF2B5EF4-FFF2-40B4-BE49-F238E27FC236}">
                    <a16:creationId xmlns:a16="http://schemas.microsoft.com/office/drawing/2014/main" id="{8CA56A2C-4519-5114-B894-B734715BFDD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1" name="Rectangle 230">
                <a:extLst>
                  <a:ext uri="{FF2B5EF4-FFF2-40B4-BE49-F238E27FC236}">
                    <a16:creationId xmlns:a16="http://schemas.microsoft.com/office/drawing/2014/main" id="{D844304D-C812-1C2A-A6FA-B78E033B643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2" name="Group 221">
              <a:extLst>
                <a:ext uri="{FF2B5EF4-FFF2-40B4-BE49-F238E27FC236}">
                  <a16:creationId xmlns:a16="http://schemas.microsoft.com/office/drawing/2014/main" id="{293A2808-BBD1-5800-7102-C48234553C87}"/>
                </a:ext>
              </a:extLst>
            </p:cNvPr>
            <p:cNvGrpSpPr>
              <a:grpSpLocks noChangeAspect="1"/>
            </p:cNvGrpSpPr>
            <p:nvPr/>
          </p:nvGrpSpPr>
          <p:grpSpPr>
            <a:xfrm rot="5400000">
              <a:off x="5403976" y="5872102"/>
              <a:ext cx="901618" cy="248910"/>
              <a:chOff x="687454" y="4672530"/>
              <a:chExt cx="902179" cy="234000"/>
            </a:xfrm>
            <a:solidFill>
              <a:schemeClr val="accent5">
                <a:lumMod val="20000"/>
                <a:lumOff val="80000"/>
              </a:schemeClr>
            </a:solidFill>
          </p:grpSpPr>
          <p:sp>
            <p:nvSpPr>
              <p:cNvPr id="224" name="Rectangle 223">
                <a:extLst>
                  <a:ext uri="{FF2B5EF4-FFF2-40B4-BE49-F238E27FC236}">
                    <a16:creationId xmlns:a16="http://schemas.microsoft.com/office/drawing/2014/main" id="{B4A4CDF7-818C-7A64-5DC4-A070733E1D96}"/>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5" name="Rectangle 224">
                <a:extLst>
                  <a:ext uri="{FF2B5EF4-FFF2-40B4-BE49-F238E27FC236}">
                    <a16:creationId xmlns:a16="http://schemas.microsoft.com/office/drawing/2014/main" id="{451A0A72-5297-3EF1-CFB9-007AFF69729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6" name="Rectangle 225">
                <a:extLst>
                  <a:ext uri="{FF2B5EF4-FFF2-40B4-BE49-F238E27FC236}">
                    <a16:creationId xmlns:a16="http://schemas.microsoft.com/office/drawing/2014/main" id="{06AF232D-63C5-4137-9684-D1768177DE4C}"/>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7" name="Rectangle 226">
                <a:extLst>
                  <a:ext uri="{FF2B5EF4-FFF2-40B4-BE49-F238E27FC236}">
                    <a16:creationId xmlns:a16="http://schemas.microsoft.com/office/drawing/2014/main" id="{51E95B38-82F8-0F7B-5ED7-44230E512F43}"/>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23" name="TextBox 222">
              <a:extLst>
                <a:ext uri="{FF2B5EF4-FFF2-40B4-BE49-F238E27FC236}">
                  <a16:creationId xmlns:a16="http://schemas.microsoft.com/office/drawing/2014/main" id="{F914026E-DED5-35AB-9154-8B576A400AEA}"/>
                </a:ext>
              </a:extLst>
            </p:cNvPr>
            <p:cNvSpPr txBox="1"/>
            <p:nvPr/>
          </p:nvSpPr>
          <p:spPr>
            <a:xfrm>
              <a:off x="6071074" y="5172349"/>
              <a:ext cx="240840" cy="523220"/>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grpSp>
      <p:sp>
        <p:nvSpPr>
          <p:cNvPr id="240" name="TextBox 239">
            <a:extLst>
              <a:ext uri="{FF2B5EF4-FFF2-40B4-BE49-F238E27FC236}">
                <a16:creationId xmlns:a16="http://schemas.microsoft.com/office/drawing/2014/main" id="{33E57AB0-6E8E-76D1-8145-A310322A269E}"/>
              </a:ext>
            </a:extLst>
          </p:cNvPr>
          <p:cNvSpPr txBox="1"/>
          <p:nvPr/>
        </p:nvSpPr>
        <p:spPr>
          <a:xfrm>
            <a:off x="1172212" y="1879132"/>
            <a:ext cx="1916320" cy="830997"/>
          </a:xfrm>
          <a:prstGeom prst="rect">
            <a:avLst/>
          </a:prstGeom>
          <a:noFill/>
        </p:spPr>
        <p:txBody>
          <a:bodyPr wrap="square" rtlCol="0">
            <a:spAutoFit/>
          </a:bodyPr>
          <a:lstStyle/>
          <a:p>
            <a:pPr algn="ctr"/>
            <a:r>
              <a:rPr lang="en-GB" sz="2400" dirty="0">
                <a:solidFill>
                  <a:schemeClr val="tx1">
                    <a:lumMod val="85000"/>
                    <a:lumOff val="15000"/>
                  </a:schemeClr>
                </a:solidFill>
                <a:latin typeface="Trebuchet MS" panose="020B0703020202090204" pitchFamily="34" charset="0"/>
              </a:rPr>
              <a:t>L</a:t>
            </a:r>
            <a:r>
              <a:rPr lang="en-GR" sz="2400" dirty="0">
                <a:solidFill>
                  <a:schemeClr val="tx1">
                    <a:lumMod val="85000"/>
                    <a:lumOff val="15000"/>
                  </a:schemeClr>
                </a:solidFill>
                <a:latin typeface="Trebuchet MS" panose="020B0703020202090204" pitchFamily="34" charset="0"/>
              </a:rPr>
              <a:t>oad the </a:t>
            </a:r>
          </a:p>
          <a:p>
            <a:pPr algn="ctr"/>
            <a:r>
              <a:rPr lang="en-GR" sz="2400" dirty="0">
                <a:solidFill>
                  <a:schemeClr val="accent6">
                    <a:lumMod val="75000"/>
                  </a:schemeClr>
                </a:solidFill>
                <a:latin typeface="Trebuchet MS" panose="020B0703020202090204" pitchFamily="34" charset="0"/>
              </a:rPr>
              <a:t>input vector</a:t>
            </a:r>
          </a:p>
        </p:txBody>
      </p:sp>
      <p:sp>
        <p:nvSpPr>
          <p:cNvPr id="241" name="TextBox 240">
            <a:extLst>
              <a:ext uri="{FF2B5EF4-FFF2-40B4-BE49-F238E27FC236}">
                <a16:creationId xmlns:a16="http://schemas.microsoft.com/office/drawing/2014/main" id="{4403E0E1-B939-9119-4E4C-E0276F936446}"/>
              </a:ext>
            </a:extLst>
          </p:cNvPr>
          <p:cNvSpPr txBox="1"/>
          <p:nvPr/>
        </p:nvSpPr>
        <p:spPr>
          <a:xfrm>
            <a:off x="2761293" y="1879132"/>
            <a:ext cx="2756471" cy="830997"/>
          </a:xfrm>
          <a:prstGeom prst="rect">
            <a:avLst/>
          </a:prstGeom>
          <a:noFill/>
        </p:spPr>
        <p:txBody>
          <a:bodyPr wrap="square" rtlCol="0">
            <a:spAutoFit/>
          </a:bodyPr>
          <a:lstStyle/>
          <a:p>
            <a:pPr algn="ctr"/>
            <a:r>
              <a:rPr lang="en-US" sz="2400" dirty="0">
                <a:solidFill>
                  <a:schemeClr val="tx1">
                    <a:lumMod val="85000"/>
                    <a:lumOff val="15000"/>
                  </a:schemeClr>
                </a:solidFill>
                <a:latin typeface="Trebuchet MS" panose="020B0703020202090204" pitchFamily="34" charset="0"/>
              </a:rPr>
              <a:t>Execute the </a:t>
            </a:r>
            <a:r>
              <a:rPr lang="en-US" sz="2400" dirty="0">
                <a:solidFill>
                  <a:schemeClr val="accent4">
                    <a:lumMod val="75000"/>
                  </a:schemeClr>
                </a:solidFill>
                <a:latin typeface="Trebuchet MS" panose="020B0703020202090204" pitchFamily="34" charset="0"/>
              </a:rPr>
              <a:t>kernel</a:t>
            </a:r>
            <a:endParaRPr lang="en-GR" sz="2400" dirty="0">
              <a:solidFill>
                <a:schemeClr val="accent4">
                  <a:lumMod val="75000"/>
                </a:schemeClr>
              </a:solidFill>
              <a:latin typeface="Trebuchet MS" panose="020B0703020202090204" pitchFamily="34" charset="0"/>
            </a:endParaRPr>
          </a:p>
        </p:txBody>
      </p:sp>
      <p:sp>
        <p:nvSpPr>
          <p:cNvPr id="242" name="TextBox 241">
            <a:extLst>
              <a:ext uri="{FF2B5EF4-FFF2-40B4-BE49-F238E27FC236}">
                <a16:creationId xmlns:a16="http://schemas.microsoft.com/office/drawing/2014/main" id="{381F35BD-09AF-898B-8CC6-646B87593B9C}"/>
              </a:ext>
            </a:extLst>
          </p:cNvPr>
          <p:cNvSpPr txBox="1"/>
          <p:nvPr/>
        </p:nvSpPr>
        <p:spPr>
          <a:xfrm>
            <a:off x="5009892" y="1879132"/>
            <a:ext cx="2143194" cy="830997"/>
          </a:xfrm>
          <a:prstGeom prst="rect">
            <a:avLst/>
          </a:prstGeom>
          <a:noFill/>
        </p:spPr>
        <p:txBody>
          <a:bodyPr wrap="square" rtlCol="0">
            <a:spAutoFit/>
          </a:bodyPr>
          <a:lstStyle/>
          <a:p>
            <a:pPr algn="ctr"/>
            <a:r>
              <a:rPr lang="en-US" sz="2400" dirty="0">
                <a:solidFill>
                  <a:schemeClr val="accent5"/>
                </a:solidFill>
                <a:latin typeface="Trebuchet MS" panose="020B0703020202090204" pitchFamily="34" charset="0"/>
              </a:rPr>
              <a:t>Retrieve</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the</a:t>
            </a:r>
            <a:r>
              <a:rPr lang="en-US" sz="2400" dirty="0">
                <a:latin typeface="Trebuchet MS" panose="020B0703020202090204" pitchFamily="34" charset="0"/>
              </a:rPr>
              <a:t> </a:t>
            </a:r>
          </a:p>
          <a:p>
            <a:pPr algn="ctr"/>
            <a:r>
              <a:rPr lang="en-US" sz="2400" dirty="0">
                <a:solidFill>
                  <a:schemeClr val="accent5"/>
                </a:solidFill>
                <a:latin typeface="Trebuchet MS" panose="020B0703020202090204" pitchFamily="34" charset="0"/>
              </a:rPr>
              <a:t>partial results</a:t>
            </a:r>
            <a:endParaRPr lang="en-GR" sz="2400" dirty="0">
              <a:solidFill>
                <a:schemeClr val="accent5"/>
              </a:solidFill>
              <a:latin typeface="Trebuchet MS" panose="020B0703020202090204" pitchFamily="34" charset="0"/>
            </a:endParaRPr>
          </a:p>
        </p:txBody>
      </p:sp>
      <p:sp>
        <p:nvSpPr>
          <p:cNvPr id="243" name="TextBox 242">
            <a:extLst>
              <a:ext uri="{FF2B5EF4-FFF2-40B4-BE49-F238E27FC236}">
                <a16:creationId xmlns:a16="http://schemas.microsoft.com/office/drawing/2014/main" id="{A1E18008-AA96-E198-238D-A82F779F9EE3}"/>
              </a:ext>
            </a:extLst>
          </p:cNvPr>
          <p:cNvSpPr txBox="1"/>
          <p:nvPr/>
        </p:nvSpPr>
        <p:spPr>
          <a:xfrm>
            <a:off x="6993816" y="1879132"/>
            <a:ext cx="2143194" cy="830997"/>
          </a:xfrm>
          <a:prstGeom prst="rect">
            <a:avLst/>
          </a:prstGeom>
          <a:noFill/>
        </p:spPr>
        <p:txBody>
          <a:bodyPr wrap="square" rtlCol="0">
            <a:spAutoFit/>
          </a:bodyPr>
          <a:lstStyle/>
          <a:p>
            <a:pPr algn="ctr"/>
            <a:r>
              <a:rPr lang="en-US" sz="2400" dirty="0">
                <a:solidFill>
                  <a:schemeClr val="accent3"/>
                </a:solidFill>
                <a:latin typeface="Trebuchet MS" panose="020B0703020202090204" pitchFamily="34" charset="0"/>
              </a:rPr>
              <a:t>Merge</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the</a:t>
            </a:r>
            <a:r>
              <a:rPr lang="en-US" sz="2400" dirty="0">
                <a:latin typeface="Trebuchet MS" panose="020B0703020202090204" pitchFamily="34" charset="0"/>
              </a:rPr>
              <a:t> </a:t>
            </a:r>
          </a:p>
          <a:p>
            <a:pPr algn="ctr"/>
            <a:r>
              <a:rPr lang="en-US" sz="2400" dirty="0">
                <a:solidFill>
                  <a:schemeClr val="accent3"/>
                </a:solidFill>
                <a:latin typeface="Trebuchet MS" panose="020B0703020202090204" pitchFamily="34" charset="0"/>
              </a:rPr>
              <a:t>partial</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results</a:t>
            </a:r>
            <a:endParaRPr lang="en-GR" sz="2400" dirty="0">
              <a:solidFill>
                <a:schemeClr val="tx1">
                  <a:lumMod val="85000"/>
                  <a:lumOff val="15000"/>
                </a:schemeClr>
              </a:solidFill>
              <a:latin typeface="Trebuchet MS" panose="020B0703020202090204" pitchFamily="34" charset="0"/>
            </a:endParaRPr>
          </a:p>
        </p:txBody>
      </p:sp>
      <p:sp>
        <p:nvSpPr>
          <p:cNvPr id="244" name="Oval 243">
            <a:extLst>
              <a:ext uri="{FF2B5EF4-FFF2-40B4-BE49-F238E27FC236}">
                <a16:creationId xmlns:a16="http://schemas.microsoft.com/office/drawing/2014/main" id="{BC0DC382-A497-9F7F-EEBE-BA2BEAE2933C}"/>
              </a:ext>
            </a:extLst>
          </p:cNvPr>
          <p:cNvSpPr/>
          <p:nvPr/>
        </p:nvSpPr>
        <p:spPr>
          <a:xfrm>
            <a:off x="1851910"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1</a:t>
            </a:r>
          </a:p>
        </p:txBody>
      </p:sp>
      <p:sp>
        <p:nvSpPr>
          <p:cNvPr id="245" name="Oval 244">
            <a:extLst>
              <a:ext uri="{FF2B5EF4-FFF2-40B4-BE49-F238E27FC236}">
                <a16:creationId xmlns:a16="http://schemas.microsoft.com/office/drawing/2014/main" id="{DF0F3A5F-B66B-84FC-1EF8-B6AB9349CCFC}"/>
              </a:ext>
            </a:extLst>
          </p:cNvPr>
          <p:cNvSpPr/>
          <p:nvPr/>
        </p:nvSpPr>
        <p:spPr>
          <a:xfrm>
            <a:off x="3941528"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2</a:t>
            </a:r>
          </a:p>
        </p:txBody>
      </p:sp>
      <p:sp>
        <p:nvSpPr>
          <p:cNvPr id="246" name="Oval 245">
            <a:extLst>
              <a:ext uri="{FF2B5EF4-FFF2-40B4-BE49-F238E27FC236}">
                <a16:creationId xmlns:a16="http://schemas.microsoft.com/office/drawing/2014/main" id="{61DD44E0-DFD8-2E05-BB46-41AA829CC058}"/>
              </a:ext>
            </a:extLst>
          </p:cNvPr>
          <p:cNvSpPr/>
          <p:nvPr/>
        </p:nvSpPr>
        <p:spPr>
          <a:xfrm>
            <a:off x="5937558"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3</a:t>
            </a:r>
          </a:p>
        </p:txBody>
      </p:sp>
      <p:sp>
        <p:nvSpPr>
          <p:cNvPr id="247" name="Oval 246">
            <a:extLst>
              <a:ext uri="{FF2B5EF4-FFF2-40B4-BE49-F238E27FC236}">
                <a16:creationId xmlns:a16="http://schemas.microsoft.com/office/drawing/2014/main" id="{2C162B09-4665-A42C-7B0A-C148A8C14AFA}"/>
              </a:ext>
            </a:extLst>
          </p:cNvPr>
          <p:cNvSpPr/>
          <p:nvPr/>
        </p:nvSpPr>
        <p:spPr>
          <a:xfrm>
            <a:off x="7805167"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4</a:t>
            </a:r>
          </a:p>
        </p:txBody>
      </p:sp>
      <p:grpSp>
        <p:nvGrpSpPr>
          <p:cNvPr id="270" name="Group 269">
            <a:extLst>
              <a:ext uri="{FF2B5EF4-FFF2-40B4-BE49-F238E27FC236}">
                <a16:creationId xmlns:a16="http://schemas.microsoft.com/office/drawing/2014/main" id="{A6D98AA8-36C3-C714-5790-BDE010D677AB}"/>
              </a:ext>
            </a:extLst>
          </p:cNvPr>
          <p:cNvGrpSpPr/>
          <p:nvPr/>
        </p:nvGrpSpPr>
        <p:grpSpPr>
          <a:xfrm>
            <a:off x="96561" y="3371147"/>
            <a:ext cx="1442959" cy="1751942"/>
            <a:chOff x="2296213" y="4722314"/>
            <a:chExt cx="2216371" cy="1751942"/>
          </a:xfrm>
        </p:grpSpPr>
        <p:grpSp>
          <p:nvGrpSpPr>
            <p:cNvPr id="271" name="Group 270">
              <a:extLst>
                <a:ext uri="{FF2B5EF4-FFF2-40B4-BE49-F238E27FC236}">
                  <a16:creationId xmlns:a16="http://schemas.microsoft.com/office/drawing/2014/main" id="{DA98856E-C631-D834-050C-CEAFE7E1D265}"/>
                </a:ext>
              </a:extLst>
            </p:cNvPr>
            <p:cNvGrpSpPr>
              <a:grpSpLocks noChangeAspect="1"/>
            </p:cNvGrpSpPr>
            <p:nvPr/>
          </p:nvGrpSpPr>
          <p:grpSpPr>
            <a:xfrm>
              <a:off x="2296213" y="4722314"/>
              <a:ext cx="2216371" cy="1751942"/>
              <a:chOff x="4260365" y="4858069"/>
              <a:chExt cx="2522123" cy="1993630"/>
            </a:xfrm>
          </p:grpSpPr>
          <p:sp>
            <p:nvSpPr>
              <p:cNvPr id="305" name="Rounded Rectangle 304">
                <a:extLst>
                  <a:ext uri="{FF2B5EF4-FFF2-40B4-BE49-F238E27FC236}">
                    <a16:creationId xmlns:a16="http://schemas.microsoft.com/office/drawing/2014/main" id="{089B9220-D1FC-D48C-11DD-AC3F0AA54A76}"/>
                  </a:ext>
                </a:extLst>
              </p:cNvPr>
              <p:cNvSpPr>
                <a:spLocks/>
              </p:cNvSpPr>
              <p:nvPr/>
            </p:nvSpPr>
            <p:spPr>
              <a:xfrm>
                <a:off x="4260365" y="4858069"/>
                <a:ext cx="2522123" cy="1993630"/>
              </a:xfrm>
              <a:prstGeom prst="roundRect">
                <a:avLst>
                  <a:gd name="adj" fmla="val 7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GR" dirty="0">
                    <a:solidFill>
                      <a:schemeClr val="tx1"/>
                    </a:solidFill>
                    <a:latin typeface="Trebuchet MS" panose="020B0703020202090204" pitchFamily="34" charset="0"/>
                  </a:rPr>
                  <a:t>Main Memory</a:t>
                </a:r>
              </a:p>
            </p:txBody>
          </p:sp>
          <p:sp>
            <p:nvSpPr>
              <p:cNvPr id="315" name="Rounded Rectangle 314">
                <a:extLst>
                  <a:ext uri="{FF2B5EF4-FFF2-40B4-BE49-F238E27FC236}">
                    <a16:creationId xmlns:a16="http://schemas.microsoft.com/office/drawing/2014/main" id="{D9BF46E7-BB38-F184-9400-C84C893D6E71}"/>
                  </a:ext>
                </a:extLst>
              </p:cNvPr>
              <p:cNvSpPr/>
              <p:nvPr/>
            </p:nvSpPr>
            <p:spPr>
              <a:xfrm>
                <a:off x="4377994" y="5337859"/>
                <a:ext cx="1105791" cy="1395057"/>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312" name="Rounded Rectangle 311">
                <a:extLst>
                  <a:ext uri="{FF2B5EF4-FFF2-40B4-BE49-F238E27FC236}">
                    <a16:creationId xmlns:a16="http://schemas.microsoft.com/office/drawing/2014/main" id="{25546127-A13C-D5C0-4D05-3A3C7AE2F1BC}"/>
                  </a:ext>
                </a:extLst>
              </p:cNvPr>
              <p:cNvSpPr/>
              <p:nvPr/>
            </p:nvSpPr>
            <p:spPr>
              <a:xfrm>
                <a:off x="5600495" y="5343892"/>
                <a:ext cx="1105791" cy="1389023"/>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grpSp>
        <p:grpSp>
          <p:nvGrpSpPr>
            <p:cNvPr id="295" name="Group 294">
              <a:extLst>
                <a:ext uri="{FF2B5EF4-FFF2-40B4-BE49-F238E27FC236}">
                  <a16:creationId xmlns:a16="http://schemas.microsoft.com/office/drawing/2014/main" id="{B93403E0-407E-B7FA-74B5-6CFADD920C7F}"/>
                </a:ext>
              </a:extLst>
            </p:cNvPr>
            <p:cNvGrpSpPr>
              <a:grpSpLocks noChangeAspect="1"/>
            </p:cNvGrpSpPr>
            <p:nvPr/>
          </p:nvGrpSpPr>
          <p:grpSpPr>
            <a:xfrm rot="9107400">
              <a:off x="2514565" y="5897606"/>
              <a:ext cx="738787" cy="201512"/>
              <a:chOff x="366106" y="4476406"/>
              <a:chExt cx="925723" cy="237227"/>
            </a:xfrm>
            <a:solidFill>
              <a:schemeClr val="accent1">
                <a:lumMod val="20000"/>
                <a:lumOff val="80000"/>
              </a:schemeClr>
            </a:solidFill>
          </p:grpSpPr>
          <p:sp>
            <p:nvSpPr>
              <p:cNvPr id="301" name="Rectangle 300">
                <a:extLst>
                  <a:ext uri="{FF2B5EF4-FFF2-40B4-BE49-F238E27FC236}">
                    <a16:creationId xmlns:a16="http://schemas.microsoft.com/office/drawing/2014/main" id="{E5B6BC5D-1844-71DA-7193-4C85A2E4398D}"/>
                  </a:ext>
                </a:extLst>
              </p:cNvPr>
              <p:cNvSpPr/>
              <p:nvPr/>
            </p:nvSpPr>
            <p:spPr>
              <a:xfrm>
                <a:off x="366106" y="4476406"/>
                <a:ext cx="226802" cy="234003"/>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2" name="Rectangle 301">
                <a:extLst>
                  <a:ext uri="{FF2B5EF4-FFF2-40B4-BE49-F238E27FC236}">
                    <a16:creationId xmlns:a16="http://schemas.microsoft.com/office/drawing/2014/main" id="{F07AEEEF-FEB4-8B80-463F-C2777A3BDCD7}"/>
                  </a:ext>
                </a:extLst>
              </p:cNvPr>
              <p:cNvSpPr/>
              <p:nvPr/>
            </p:nvSpPr>
            <p:spPr>
              <a:xfrm>
                <a:off x="592614" y="4477943"/>
                <a:ext cx="226802"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3" name="Rectangle 302">
                <a:extLst>
                  <a:ext uri="{FF2B5EF4-FFF2-40B4-BE49-F238E27FC236}">
                    <a16:creationId xmlns:a16="http://schemas.microsoft.com/office/drawing/2014/main" id="{82000D67-A8CB-D39A-D4CF-C2F1C2A9F245}"/>
                  </a:ext>
                </a:extLst>
              </p:cNvPr>
              <p:cNvSpPr/>
              <p:nvPr/>
            </p:nvSpPr>
            <p:spPr>
              <a:xfrm>
                <a:off x="825644" y="4479631"/>
                <a:ext cx="226802"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4" name="Rectangle 303">
                <a:extLst>
                  <a:ext uri="{FF2B5EF4-FFF2-40B4-BE49-F238E27FC236}">
                    <a16:creationId xmlns:a16="http://schemas.microsoft.com/office/drawing/2014/main" id="{C951113A-C3EE-4E43-2798-A1B8AF4FCEB2}"/>
                  </a:ext>
                </a:extLst>
              </p:cNvPr>
              <p:cNvSpPr/>
              <p:nvPr/>
            </p:nvSpPr>
            <p:spPr>
              <a:xfrm>
                <a:off x="1065029" y="4478357"/>
                <a:ext cx="226800"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85" name="Group 284">
              <a:extLst>
                <a:ext uri="{FF2B5EF4-FFF2-40B4-BE49-F238E27FC236}">
                  <a16:creationId xmlns:a16="http://schemas.microsoft.com/office/drawing/2014/main" id="{FE1A38F6-915A-7F06-A2AC-DCAE83399735}"/>
                </a:ext>
              </a:extLst>
            </p:cNvPr>
            <p:cNvGrpSpPr>
              <a:grpSpLocks noChangeAspect="1"/>
            </p:cNvGrpSpPr>
            <p:nvPr/>
          </p:nvGrpSpPr>
          <p:grpSpPr>
            <a:xfrm rot="9107400">
              <a:off x="3580502" y="5904426"/>
              <a:ext cx="735872" cy="199930"/>
              <a:chOff x="417535" y="4494285"/>
              <a:chExt cx="922069" cy="235365"/>
            </a:xfrm>
            <a:solidFill>
              <a:schemeClr val="accent1">
                <a:lumMod val="20000"/>
                <a:lumOff val="80000"/>
              </a:schemeClr>
            </a:solidFill>
          </p:grpSpPr>
          <p:sp>
            <p:nvSpPr>
              <p:cNvPr id="291" name="Rectangle 290">
                <a:extLst>
                  <a:ext uri="{FF2B5EF4-FFF2-40B4-BE49-F238E27FC236}">
                    <a16:creationId xmlns:a16="http://schemas.microsoft.com/office/drawing/2014/main" id="{5D4647FD-195D-BD12-4789-C4BBDF611995}"/>
                  </a:ext>
                </a:extLst>
              </p:cNvPr>
              <p:cNvSpPr/>
              <p:nvPr/>
            </p:nvSpPr>
            <p:spPr>
              <a:xfrm>
                <a:off x="417535" y="4494285"/>
                <a:ext cx="226801"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2" name="Rectangle 291">
                <a:extLst>
                  <a:ext uri="{FF2B5EF4-FFF2-40B4-BE49-F238E27FC236}">
                    <a16:creationId xmlns:a16="http://schemas.microsoft.com/office/drawing/2014/main" id="{24BE572E-3D3A-F1BC-F197-EF7C396A2024}"/>
                  </a:ext>
                </a:extLst>
              </p:cNvPr>
              <p:cNvSpPr/>
              <p:nvPr/>
            </p:nvSpPr>
            <p:spPr>
              <a:xfrm>
                <a:off x="643340" y="4494499"/>
                <a:ext cx="226801"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3" name="Rectangle 292">
                <a:extLst>
                  <a:ext uri="{FF2B5EF4-FFF2-40B4-BE49-F238E27FC236}">
                    <a16:creationId xmlns:a16="http://schemas.microsoft.com/office/drawing/2014/main" id="{FEF8B949-4AAF-0A4F-9B0E-CA5BFFBA5FF5}"/>
                  </a:ext>
                </a:extLst>
              </p:cNvPr>
              <p:cNvSpPr/>
              <p:nvPr/>
            </p:nvSpPr>
            <p:spPr>
              <a:xfrm>
                <a:off x="874649" y="4495648"/>
                <a:ext cx="226801"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4" name="Rectangle 293">
                <a:extLst>
                  <a:ext uri="{FF2B5EF4-FFF2-40B4-BE49-F238E27FC236}">
                    <a16:creationId xmlns:a16="http://schemas.microsoft.com/office/drawing/2014/main" id="{1AEECEFE-B659-E867-AEE0-7433942041D5}"/>
                  </a:ext>
                </a:extLst>
              </p:cNvPr>
              <p:cNvSpPr/>
              <p:nvPr/>
            </p:nvSpPr>
            <p:spPr>
              <a:xfrm>
                <a:off x="1112804" y="449505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sp>
        <p:nvSpPr>
          <p:cNvPr id="159" name="Rounded Rectangle 158">
            <a:extLst>
              <a:ext uri="{FF2B5EF4-FFF2-40B4-BE49-F238E27FC236}">
                <a16:creationId xmlns:a16="http://schemas.microsoft.com/office/drawing/2014/main" id="{6131F043-A479-2706-2946-37A727A46857}"/>
              </a:ext>
            </a:extLst>
          </p:cNvPr>
          <p:cNvSpPr/>
          <p:nvPr/>
        </p:nvSpPr>
        <p:spPr>
          <a:xfrm>
            <a:off x="3225824" y="1237179"/>
            <a:ext cx="1824269" cy="162732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10798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2048 PIM Cores, 32-bit integer</a:t>
            </a:r>
            <a:endParaRPr lang="en-GR" sz="2000" dirty="0">
              <a:solidFill>
                <a:schemeClr val="tx1">
                  <a:lumMod val="95000"/>
                  <a:lumOff val="5000"/>
                </a:schemeClr>
              </a:solidFill>
              <a:latin typeface="Trebuchet MS" panose="020B0703020202090204" pitchFamily="34" charset="0"/>
            </a:endParaRPr>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24</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Comparison of Compressed Formats</a:t>
            </a:r>
          </a:p>
        </p:txBody>
      </p:sp>
      <p:grpSp>
        <p:nvGrpSpPr>
          <p:cNvPr id="2" name="Group 1">
            <a:extLst>
              <a:ext uri="{FF2B5EF4-FFF2-40B4-BE49-F238E27FC236}">
                <a16:creationId xmlns:a16="http://schemas.microsoft.com/office/drawing/2014/main" id="{75BB55D5-506F-400D-9958-B23E38CEA6EB}"/>
              </a:ext>
            </a:extLst>
          </p:cNvPr>
          <p:cNvGrpSpPr/>
          <p:nvPr/>
        </p:nvGrpSpPr>
        <p:grpSpPr>
          <a:xfrm>
            <a:off x="124369" y="1349116"/>
            <a:ext cx="4331394" cy="3703872"/>
            <a:chOff x="124369" y="1837017"/>
            <a:chExt cx="4331394" cy="3837508"/>
          </a:xfrm>
        </p:grpSpPr>
        <p:graphicFrame>
          <p:nvGraphicFramePr>
            <p:cNvPr id="26" name="Chart 25">
              <a:extLst>
                <a:ext uri="{FF2B5EF4-FFF2-40B4-BE49-F238E27FC236}">
                  <a16:creationId xmlns:a16="http://schemas.microsoft.com/office/drawing/2014/main" id="{34C3F8BB-B47D-61F5-372E-6AA3F9AC64CD}"/>
                </a:ext>
              </a:extLst>
            </p:cNvPr>
            <p:cNvGraphicFramePr>
              <a:graphicFrameLocks/>
            </p:cNvGraphicFramePr>
            <p:nvPr>
              <p:extLst>
                <p:ext uri="{D42A27DB-BD31-4B8C-83A1-F6EECF244321}">
                  <p14:modId xmlns:p14="http://schemas.microsoft.com/office/powerpoint/2010/main" val="3886264068"/>
                </p:ext>
              </p:extLst>
            </p:nvPr>
          </p:nvGraphicFramePr>
          <p:xfrm>
            <a:off x="124369" y="1837017"/>
            <a:ext cx="4331394" cy="383750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E7C742F-1014-1054-9E76-C0299F92A100}"/>
                </a:ext>
              </a:extLst>
            </p:cNvPr>
            <p:cNvCxnSpPr>
              <a:cxnSpLocks/>
            </p:cNvCxnSpPr>
            <p:nvPr/>
          </p:nvCxnSpPr>
          <p:spPr>
            <a:xfrm>
              <a:off x="825328" y="4528727"/>
              <a:ext cx="34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6" name="Straight Arrow Connector 225">
            <a:extLst>
              <a:ext uri="{FF2B5EF4-FFF2-40B4-BE49-F238E27FC236}">
                <a16:creationId xmlns:a16="http://schemas.microsoft.com/office/drawing/2014/main" id="{BE898553-06D1-6392-F5D6-5C806A87B50B}"/>
              </a:ext>
            </a:extLst>
          </p:cNvPr>
          <p:cNvCxnSpPr>
            <a:cxnSpLocks/>
          </p:cNvCxnSpPr>
          <p:nvPr/>
        </p:nvCxnSpPr>
        <p:spPr>
          <a:xfrm flipV="1">
            <a:off x="2957285" y="1969384"/>
            <a:ext cx="0" cy="19440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38E529B9-B7DF-4C82-727C-86D3B1E3A0C4}"/>
              </a:ext>
            </a:extLst>
          </p:cNvPr>
          <p:cNvCxnSpPr>
            <a:cxnSpLocks/>
          </p:cNvCxnSpPr>
          <p:nvPr/>
        </p:nvCxnSpPr>
        <p:spPr>
          <a:xfrm flipV="1">
            <a:off x="3653360" y="2198703"/>
            <a:ext cx="0" cy="19080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D58477-5565-18CC-171F-BA2E900E7214}"/>
              </a:ext>
            </a:extLst>
          </p:cNvPr>
          <p:cNvSpPr txBox="1"/>
          <p:nvPr/>
        </p:nvSpPr>
        <p:spPr>
          <a:xfrm>
            <a:off x="2528345" y="1600052"/>
            <a:ext cx="750526"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6.86x</a:t>
            </a:r>
          </a:p>
        </p:txBody>
      </p:sp>
      <p:sp>
        <p:nvSpPr>
          <p:cNvPr id="228" name="TextBox 227">
            <a:extLst>
              <a:ext uri="{FF2B5EF4-FFF2-40B4-BE49-F238E27FC236}">
                <a16:creationId xmlns:a16="http://schemas.microsoft.com/office/drawing/2014/main" id="{4FFC1F3A-0F51-EFF8-4F89-8940D79135E1}"/>
              </a:ext>
            </a:extLst>
          </p:cNvPr>
          <p:cNvSpPr txBox="1"/>
          <p:nvPr/>
        </p:nvSpPr>
        <p:spPr>
          <a:xfrm>
            <a:off x="3390915" y="1844361"/>
            <a:ext cx="872355"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13.66x</a:t>
            </a:r>
          </a:p>
        </p:txBody>
      </p:sp>
      <p:sp>
        <p:nvSpPr>
          <p:cNvPr id="20" name="TextBox 19">
            <a:extLst>
              <a:ext uri="{FF2B5EF4-FFF2-40B4-BE49-F238E27FC236}">
                <a16:creationId xmlns:a16="http://schemas.microsoft.com/office/drawing/2014/main" id="{68F6F11F-8B34-1DD9-6B6E-CAC815C5C5F1}"/>
              </a:ext>
            </a:extLst>
          </p:cNvPr>
          <p:cNvSpPr txBox="1"/>
          <p:nvPr/>
        </p:nvSpPr>
        <p:spPr>
          <a:xfrm>
            <a:off x="4373736" y="3200486"/>
            <a:ext cx="926857" cy="369332"/>
          </a:xfrm>
          <a:prstGeom prst="rect">
            <a:avLst/>
          </a:prstGeom>
          <a:noFill/>
        </p:spPr>
        <p:txBody>
          <a:bodyPr wrap="none" rtlCol="0">
            <a:spAutoFit/>
          </a:bodyPr>
          <a:lstStyle/>
          <a:p>
            <a:pPr>
              <a:lnSpc>
                <a:spcPct val="90000"/>
              </a:lnSpc>
            </a:pPr>
            <a:r>
              <a:rPr lang="en-GR" sz="2000" dirty="0">
                <a:solidFill>
                  <a:schemeClr val="accent6">
                    <a:lumMod val="75000"/>
                  </a:schemeClr>
                </a:solidFill>
                <a:latin typeface="Trebuchet MS" panose="020B0703020202090204" pitchFamily="34" charset="0"/>
              </a:rPr>
              <a:t>Core 1</a:t>
            </a:r>
          </a:p>
        </p:txBody>
      </p:sp>
      <p:sp>
        <p:nvSpPr>
          <p:cNvPr id="15" name="Rectangle 14">
            <a:extLst>
              <a:ext uri="{FF2B5EF4-FFF2-40B4-BE49-F238E27FC236}">
                <a16:creationId xmlns:a16="http://schemas.microsoft.com/office/drawing/2014/main" id="{A2C6844B-573D-6119-62CE-FD9084206E24}"/>
              </a:ext>
            </a:extLst>
          </p:cNvPr>
          <p:cNvSpPr/>
          <p:nvPr/>
        </p:nvSpPr>
        <p:spPr>
          <a:xfrm>
            <a:off x="25571" y="5007837"/>
            <a:ext cx="9127592" cy="1232864"/>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18800" tIns="72000" rIns="122400" rtlCol="0" anchor="ctr"/>
          <a:lstStyle/>
          <a:p>
            <a:pPr algn="ctr"/>
            <a:r>
              <a:rPr lang="en-US" sz="2400" dirty="0">
                <a:solidFill>
                  <a:schemeClr val="bg2">
                    <a:lumMod val="25000"/>
                  </a:schemeClr>
                </a:solidFill>
                <a:latin typeface="Trebuchet MS" panose="020B0703020202090204" pitchFamily="34" charset="0"/>
              </a:rPr>
              <a:t>In</a:t>
            </a:r>
            <a:r>
              <a:rPr lang="en-US" sz="2400" dirty="0">
                <a:solidFill>
                  <a:schemeClr val="accent1"/>
                </a:solidFill>
                <a:latin typeface="Trebuchet MS" panose="020B0703020202090204" pitchFamily="34" charset="0"/>
              </a:rPr>
              <a:t> scale-free</a:t>
            </a:r>
            <a:r>
              <a:rPr lang="en-US" sz="2400" dirty="0">
                <a:solidFill>
                  <a:schemeClr val="bg2">
                    <a:lumMod val="25000"/>
                  </a:schemeClr>
                </a:solidFill>
                <a:latin typeface="Trebuchet MS" panose="020B0703020202090204" pitchFamily="34" charset="0"/>
              </a:rPr>
              <a:t> matrices, </a:t>
            </a:r>
            <a:r>
              <a:rPr lang="en-US" sz="2400" dirty="0">
                <a:solidFill>
                  <a:schemeClr val="accent3"/>
                </a:solidFill>
                <a:latin typeface="Trebuchet MS" panose="020B0703020202090204" pitchFamily="34" charset="0"/>
              </a:rPr>
              <a:t>COO</a:t>
            </a:r>
            <a:r>
              <a:rPr lang="en-US" sz="2400" dirty="0">
                <a:solidFill>
                  <a:schemeClr val="bg2">
                    <a:lumMod val="25000"/>
                  </a:schemeClr>
                </a:solidFill>
                <a:latin typeface="Trebuchet MS" panose="020B0703020202090204" pitchFamily="34" charset="0"/>
              </a:rPr>
              <a:t> + </a:t>
            </a:r>
            <a:r>
              <a:rPr lang="en-US" sz="2400" dirty="0">
                <a:solidFill>
                  <a:schemeClr val="accent3"/>
                </a:solidFill>
                <a:latin typeface="Trebuchet MS" panose="020B0703020202090204" pitchFamily="34" charset="0"/>
              </a:rPr>
              <a:t>BCOO</a:t>
            </a:r>
            <a:r>
              <a:rPr lang="en-US" sz="2400" dirty="0">
                <a:solidFill>
                  <a:schemeClr val="bg2">
                    <a:lumMod val="25000"/>
                  </a:schemeClr>
                </a:solidFill>
                <a:latin typeface="Trebuchet MS" panose="020B0703020202090204" pitchFamily="34" charset="0"/>
              </a:rPr>
              <a:t> provide higher non-zero element balance across PIM </a:t>
            </a:r>
            <a:r>
              <a:rPr lang="en-US" sz="2400" dirty="0">
                <a:solidFill>
                  <a:schemeClr val="accent4"/>
                </a:solidFill>
                <a:latin typeface="Trebuchet MS" panose="020B0703020202090204" pitchFamily="34" charset="0"/>
              </a:rPr>
              <a:t>cores</a:t>
            </a:r>
            <a:r>
              <a:rPr lang="en-US" sz="2400" dirty="0">
                <a:solidFill>
                  <a:schemeClr val="bg2">
                    <a:lumMod val="25000"/>
                  </a:schemeClr>
                </a:solidFill>
                <a:latin typeface="Trebuchet MS" panose="020B0703020202090204" pitchFamily="34" charset="0"/>
              </a:rPr>
              <a:t> than </a:t>
            </a:r>
            <a:r>
              <a:rPr lang="en-US" sz="2400" dirty="0">
                <a:solidFill>
                  <a:schemeClr val="accent2"/>
                </a:solidFill>
                <a:latin typeface="Trebuchet MS" panose="020B0703020202090204" pitchFamily="34" charset="0"/>
              </a:rPr>
              <a:t>CSR</a:t>
            </a:r>
            <a:r>
              <a:rPr lang="en-US" sz="2400" dirty="0">
                <a:solidFill>
                  <a:schemeClr val="bg2">
                    <a:lumMod val="25000"/>
                  </a:schemeClr>
                </a:solidFill>
                <a:latin typeface="Trebuchet MS" panose="020B0703020202090204" pitchFamily="34" charset="0"/>
              </a:rPr>
              <a:t> + </a:t>
            </a:r>
            <a:r>
              <a:rPr lang="en-US" sz="2400" dirty="0">
                <a:solidFill>
                  <a:schemeClr val="accent2"/>
                </a:solidFill>
                <a:latin typeface="Trebuchet MS" panose="020B0703020202090204" pitchFamily="34" charset="0"/>
              </a:rPr>
              <a:t>BCSR</a:t>
            </a:r>
            <a:r>
              <a:rPr lang="en-US" sz="2400" dirty="0">
                <a:solidFill>
                  <a:schemeClr val="bg2">
                    <a:lumMod val="25000"/>
                  </a:schemeClr>
                </a:solidFill>
                <a:latin typeface="Trebuchet MS" panose="020B0703020202090204" pitchFamily="34" charset="0"/>
              </a:rPr>
              <a:t>, respectively.</a:t>
            </a:r>
            <a:endParaRPr lang="en-GR" sz="2400" dirty="0">
              <a:solidFill>
                <a:schemeClr val="bg2">
                  <a:lumMod val="25000"/>
                </a:schemeClr>
              </a:solidFill>
              <a:latin typeface="Trebuchet MS" panose="020B0703020202090204" pitchFamily="34" charset="0"/>
            </a:endParaRPr>
          </a:p>
        </p:txBody>
      </p:sp>
      <p:sp>
        <p:nvSpPr>
          <p:cNvPr id="21" name="TextBox 20">
            <a:extLst>
              <a:ext uri="{FF2B5EF4-FFF2-40B4-BE49-F238E27FC236}">
                <a16:creationId xmlns:a16="http://schemas.microsoft.com/office/drawing/2014/main" id="{20BF1588-EFE1-C3DA-E0EF-53BFE23D288E}"/>
              </a:ext>
            </a:extLst>
          </p:cNvPr>
          <p:cNvSpPr txBox="1"/>
          <p:nvPr/>
        </p:nvSpPr>
        <p:spPr>
          <a:xfrm>
            <a:off x="4363430" y="3839032"/>
            <a:ext cx="926857"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2</a:t>
            </a:r>
          </a:p>
        </p:txBody>
      </p:sp>
      <p:grpSp>
        <p:nvGrpSpPr>
          <p:cNvPr id="22" name="Group 21">
            <a:extLst>
              <a:ext uri="{FF2B5EF4-FFF2-40B4-BE49-F238E27FC236}">
                <a16:creationId xmlns:a16="http://schemas.microsoft.com/office/drawing/2014/main" id="{78A728CF-BAFC-7604-EAE6-BA5DDBA8A03F}"/>
              </a:ext>
            </a:extLst>
          </p:cNvPr>
          <p:cNvGrpSpPr>
            <a:grpSpLocks noChangeAspect="1"/>
          </p:cNvGrpSpPr>
          <p:nvPr/>
        </p:nvGrpSpPr>
        <p:grpSpPr>
          <a:xfrm>
            <a:off x="5113505" y="3241413"/>
            <a:ext cx="1440000" cy="1068484"/>
            <a:chOff x="1745877" y="2496557"/>
            <a:chExt cx="2016000" cy="1495876"/>
          </a:xfrm>
        </p:grpSpPr>
        <p:grpSp>
          <p:nvGrpSpPr>
            <p:cNvPr id="23" name="Group 22">
              <a:extLst>
                <a:ext uri="{FF2B5EF4-FFF2-40B4-BE49-F238E27FC236}">
                  <a16:creationId xmlns:a16="http://schemas.microsoft.com/office/drawing/2014/main" id="{E9C0DABD-76D7-E630-9E06-363F58241F3E}"/>
                </a:ext>
              </a:extLst>
            </p:cNvPr>
            <p:cNvGrpSpPr>
              <a:grpSpLocks noChangeAspect="1"/>
            </p:cNvGrpSpPr>
            <p:nvPr/>
          </p:nvGrpSpPr>
          <p:grpSpPr>
            <a:xfrm>
              <a:off x="1925878" y="2496557"/>
              <a:ext cx="1656000" cy="1495876"/>
              <a:chOff x="1036320" y="2239962"/>
              <a:chExt cx="1905000" cy="1948528"/>
            </a:xfrm>
            <a:solidFill>
              <a:schemeClr val="bg1">
                <a:lumMod val="85000"/>
              </a:schemeClr>
            </a:solidFill>
          </p:grpSpPr>
          <p:grpSp>
            <p:nvGrpSpPr>
              <p:cNvPr id="25" name="Group 24">
                <a:extLst>
                  <a:ext uri="{FF2B5EF4-FFF2-40B4-BE49-F238E27FC236}">
                    <a16:creationId xmlns:a16="http://schemas.microsoft.com/office/drawing/2014/main" id="{C5CEF86E-DDDB-3763-330A-89DE7CBC15A1}"/>
                  </a:ext>
                </a:extLst>
              </p:cNvPr>
              <p:cNvGrpSpPr/>
              <p:nvPr/>
            </p:nvGrpSpPr>
            <p:grpSpPr>
              <a:xfrm>
                <a:off x="1036320" y="2239962"/>
                <a:ext cx="1905000" cy="972266"/>
                <a:chOff x="1036320" y="2239962"/>
                <a:chExt cx="1905000" cy="972266"/>
              </a:xfrm>
              <a:grpFill/>
            </p:grpSpPr>
            <p:grpSp>
              <p:nvGrpSpPr>
                <p:cNvPr id="77" name="Group 76">
                  <a:extLst>
                    <a:ext uri="{FF2B5EF4-FFF2-40B4-BE49-F238E27FC236}">
                      <a16:creationId xmlns:a16="http://schemas.microsoft.com/office/drawing/2014/main" id="{67E48050-2837-BDD0-D845-384ED34D4D88}"/>
                    </a:ext>
                  </a:extLst>
                </p:cNvPr>
                <p:cNvGrpSpPr/>
                <p:nvPr/>
              </p:nvGrpSpPr>
              <p:grpSpPr>
                <a:xfrm>
                  <a:off x="1036320" y="2239962"/>
                  <a:ext cx="1905000" cy="486796"/>
                  <a:chOff x="1036320" y="2239962"/>
                  <a:chExt cx="1905000" cy="486796"/>
                </a:xfrm>
                <a:grpFill/>
              </p:grpSpPr>
              <p:grpSp>
                <p:nvGrpSpPr>
                  <p:cNvPr id="101" name="Group 100">
                    <a:extLst>
                      <a:ext uri="{FF2B5EF4-FFF2-40B4-BE49-F238E27FC236}">
                        <a16:creationId xmlns:a16="http://schemas.microsoft.com/office/drawing/2014/main" id="{3B667712-593E-B767-FFA3-5B04D72D2592}"/>
                      </a:ext>
                    </a:extLst>
                  </p:cNvPr>
                  <p:cNvGrpSpPr/>
                  <p:nvPr/>
                </p:nvGrpSpPr>
                <p:grpSpPr>
                  <a:xfrm>
                    <a:off x="1036320" y="2239962"/>
                    <a:ext cx="1905000" cy="244158"/>
                    <a:chOff x="1036320" y="2239962"/>
                    <a:chExt cx="2194560" cy="274638"/>
                  </a:xfrm>
                  <a:grpFill/>
                </p:grpSpPr>
                <p:grpSp>
                  <p:nvGrpSpPr>
                    <p:cNvPr id="113" name="Group 112">
                      <a:extLst>
                        <a:ext uri="{FF2B5EF4-FFF2-40B4-BE49-F238E27FC236}">
                          <a16:creationId xmlns:a16="http://schemas.microsoft.com/office/drawing/2014/main" id="{0D681EE9-52B8-980A-6DBB-A1B40ACCB213}"/>
                        </a:ext>
                      </a:extLst>
                    </p:cNvPr>
                    <p:cNvGrpSpPr/>
                    <p:nvPr/>
                  </p:nvGrpSpPr>
                  <p:grpSpPr>
                    <a:xfrm>
                      <a:off x="1036320" y="2240280"/>
                      <a:ext cx="1097280" cy="274320"/>
                      <a:chOff x="1036320" y="2240280"/>
                      <a:chExt cx="1097280" cy="274320"/>
                    </a:xfrm>
                    <a:grpFill/>
                  </p:grpSpPr>
                  <p:sp>
                    <p:nvSpPr>
                      <p:cNvPr id="119" name="Rectangle 118">
                        <a:extLst>
                          <a:ext uri="{FF2B5EF4-FFF2-40B4-BE49-F238E27FC236}">
                            <a16:creationId xmlns:a16="http://schemas.microsoft.com/office/drawing/2014/main" id="{D3C09F91-6E75-B221-1D2B-9391E84C8778}"/>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0" name="Rectangle 119">
                        <a:extLst>
                          <a:ext uri="{FF2B5EF4-FFF2-40B4-BE49-F238E27FC236}">
                            <a16:creationId xmlns:a16="http://schemas.microsoft.com/office/drawing/2014/main" id="{CA64F92D-AB70-A6A3-F5ED-CE6FCB09D42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1" name="Rectangle 120">
                        <a:extLst>
                          <a:ext uri="{FF2B5EF4-FFF2-40B4-BE49-F238E27FC236}">
                            <a16:creationId xmlns:a16="http://schemas.microsoft.com/office/drawing/2014/main" id="{E04EB75A-12AB-078D-A2E7-5A207D88236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2" name="Rectangle 121">
                        <a:extLst>
                          <a:ext uri="{FF2B5EF4-FFF2-40B4-BE49-F238E27FC236}">
                            <a16:creationId xmlns:a16="http://schemas.microsoft.com/office/drawing/2014/main" id="{C3CAC9E8-732B-AD66-7A25-F7299CCEF82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4" name="Group 113">
                      <a:extLst>
                        <a:ext uri="{FF2B5EF4-FFF2-40B4-BE49-F238E27FC236}">
                          <a16:creationId xmlns:a16="http://schemas.microsoft.com/office/drawing/2014/main" id="{4B58C170-6E9A-6FDA-29CD-7E49A8F86303}"/>
                        </a:ext>
                      </a:extLst>
                    </p:cNvPr>
                    <p:cNvGrpSpPr/>
                    <p:nvPr/>
                  </p:nvGrpSpPr>
                  <p:grpSpPr>
                    <a:xfrm>
                      <a:off x="2133600" y="2239962"/>
                      <a:ext cx="1097280" cy="274320"/>
                      <a:chOff x="1036320" y="2240280"/>
                      <a:chExt cx="1097280" cy="274320"/>
                    </a:xfrm>
                    <a:grpFill/>
                  </p:grpSpPr>
                  <p:sp>
                    <p:nvSpPr>
                      <p:cNvPr id="115" name="Rectangle 114">
                        <a:extLst>
                          <a:ext uri="{FF2B5EF4-FFF2-40B4-BE49-F238E27FC236}">
                            <a16:creationId xmlns:a16="http://schemas.microsoft.com/office/drawing/2014/main" id="{4C9AC7AF-D0B6-AA9F-8C15-BB96C2CCA08C}"/>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6" name="Rectangle 115">
                        <a:extLst>
                          <a:ext uri="{FF2B5EF4-FFF2-40B4-BE49-F238E27FC236}">
                            <a16:creationId xmlns:a16="http://schemas.microsoft.com/office/drawing/2014/main" id="{1C3AE0C9-B242-D6B0-A348-57DFB7F63B4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7" name="Rectangle 116">
                        <a:extLst>
                          <a:ext uri="{FF2B5EF4-FFF2-40B4-BE49-F238E27FC236}">
                            <a16:creationId xmlns:a16="http://schemas.microsoft.com/office/drawing/2014/main" id="{55529F43-3D46-6709-87EF-EC941B569EB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8" name="Rectangle 117">
                        <a:extLst>
                          <a:ext uri="{FF2B5EF4-FFF2-40B4-BE49-F238E27FC236}">
                            <a16:creationId xmlns:a16="http://schemas.microsoft.com/office/drawing/2014/main" id="{D5708B4B-70EA-EF96-5AD0-652F524FE9D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2" name="Group 101">
                    <a:extLst>
                      <a:ext uri="{FF2B5EF4-FFF2-40B4-BE49-F238E27FC236}">
                        <a16:creationId xmlns:a16="http://schemas.microsoft.com/office/drawing/2014/main" id="{B2179059-9E00-2C1E-E4BB-196B1C4EF8FA}"/>
                      </a:ext>
                    </a:extLst>
                  </p:cNvPr>
                  <p:cNvGrpSpPr/>
                  <p:nvPr/>
                </p:nvGrpSpPr>
                <p:grpSpPr>
                  <a:xfrm>
                    <a:off x="1036320" y="2482600"/>
                    <a:ext cx="1905000" cy="244158"/>
                    <a:chOff x="1036320" y="2239962"/>
                    <a:chExt cx="2194560" cy="274638"/>
                  </a:xfrm>
                  <a:grpFill/>
                </p:grpSpPr>
                <p:grpSp>
                  <p:nvGrpSpPr>
                    <p:cNvPr id="103" name="Group 102">
                      <a:extLst>
                        <a:ext uri="{FF2B5EF4-FFF2-40B4-BE49-F238E27FC236}">
                          <a16:creationId xmlns:a16="http://schemas.microsoft.com/office/drawing/2014/main" id="{EA2735E9-BAC2-4490-8BB6-DA5C9BCF7D4B}"/>
                        </a:ext>
                      </a:extLst>
                    </p:cNvPr>
                    <p:cNvGrpSpPr/>
                    <p:nvPr/>
                  </p:nvGrpSpPr>
                  <p:grpSpPr>
                    <a:xfrm>
                      <a:off x="1036320" y="2240280"/>
                      <a:ext cx="1097280" cy="274320"/>
                      <a:chOff x="1036320" y="2240280"/>
                      <a:chExt cx="1097280" cy="274320"/>
                    </a:xfrm>
                    <a:grpFill/>
                  </p:grpSpPr>
                  <p:sp>
                    <p:nvSpPr>
                      <p:cNvPr id="109" name="Rectangle 108">
                        <a:extLst>
                          <a:ext uri="{FF2B5EF4-FFF2-40B4-BE49-F238E27FC236}">
                            <a16:creationId xmlns:a16="http://schemas.microsoft.com/office/drawing/2014/main" id="{D3217C66-4ED3-8AA8-988A-4F3FD659C8D8}"/>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0" name="Rectangle 109">
                        <a:extLst>
                          <a:ext uri="{FF2B5EF4-FFF2-40B4-BE49-F238E27FC236}">
                            <a16:creationId xmlns:a16="http://schemas.microsoft.com/office/drawing/2014/main" id="{F70E3631-9668-8EB5-2F3E-F2885DA88C0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1" name="Rectangle 110">
                        <a:extLst>
                          <a:ext uri="{FF2B5EF4-FFF2-40B4-BE49-F238E27FC236}">
                            <a16:creationId xmlns:a16="http://schemas.microsoft.com/office/drawing/2014/main" id="{D481690A-7521-08AF-4A34-8D0E3D25C8F1}"/>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 name="Rectangle 111">
                        <a:extLst>
                          <a:ext uri="{FF2B5EF4-FFF2-40B4-BE49-F238E27FC236}">
                            <a16:creationId xmlns:a16="http://schemas.microsoft.com/office/drawing/2014/main" id="{2AA80773-964C-2EB9-B766-D1227CAE02D8}"/>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4" name="Group 103">
                      <a:extLst>
                        <a:ext uri="{FF2B5EF4-FFF2-40B4-BE49-F238E27FC236}">
                          <a16:creationId xmlns:a16="http://schemas.microsoft.com/office/drawing/2014/main" id="{08A3B41C-5B9D-F86E-2D60-341F612E6CB3}"/>
                        </a:ext>
                      </a:extLst>
                    </p:cNvPr>
                    <p:cNvGrpSpPr/>
                    <p:nvPr/>
                  </p:nvGrpSpPr>
                  <p:grpSpPr>
                    <a:xfrm>
                      <a:off x="2133600" y="2239962"/>
                      <a:ext cx="1097280" cy="274320"/>
                      <a:chOff x="1036320" y="2240280"/>
                      <a:chExt cx="1097280" cy="274320"/>
                    </a:xfrm>
                    <a:grpFill/>
                  </p:grpSpPr>
                  <p:sp>
                    <p:nvSpPr>
                      <p:cNvPr id="105" name="Rectangle 104">
                        <a:extLst>
                          <a:ext uri="{FF2B5EF4-FFF2-40B4-BE49-F238E27FC236}">
                            <a16:creationId xmlns:a16="http://schemas.microsoft.com/office/drawing/2014/main" id="{9867CD90-6302-2C5C-7396-C08ABE6786E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6" name="Rectangle 105">
                        <a:extLst>
                          <a:ext uri="{FF2B5EF4-FFF2-40B4-BE49-F238E27FC236}">
                            <a16:creationId xmlns:a16="http://schemas.microsoft.com/office/drawing/2014/main" id="{7E515477-7885-443F-90BC-9076653ECD41}"/>
                          </a:ext>
                        </a:extLst>
                      </p:cNvPr>
                      <p:cNvSpPr/>
                      <p:nvPr/>
                    </p:nvSpPr>
                    <p:spPr>
                      <a:xfrm>
                        <a:off x="131064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7" name="Rectangle 106">
                        <a:extLst>
                          <a:ext uri="{FF2B5EF4-FFF2-40B4-BE49-F238E27FC236}">
                            <a16:creationId xmlns:a16="http://schemas.microsoft.com/office/drawing/2014/main" id="{3D6EA65B-2479-9E6C-FD96-0EBECCF870A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 name="Rectangle 107">
                        <a:extLst>
                          <a:ext uri="{FF2B5EF4-FFF2-40B4-BE49-F238E27FC236}">
                            <a16:creationId xmlns:a16="http://schemas.microsoft.com/office/drawing/2014/main" id="{BACA84B5-570D-6380-C4E1-8C567D3D63A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78" name="Group 77">
                  <a:extLst>
                    <a:ext uri="{FF2B5EF4-FFF2-40B4-BE49-F238E27FC236}">
                      <a16:creationId xmlns:a16="http://schemas.microsoft.com/office/drawing/2014/main" id="{B2BC7175-7FB7-7504-B249-8FB3DE094ACF}"/>
                    </a:ext>
                  </a:extLst>
                </p:cNvPr>
                <p:cNvGrpSpPr/>
                <p:nvPr/>
              </p:nvGrpSpPr>
              <p:grpSpPr>
                <a:xfrm>
                  <a:off x="1036320" y="2725432"/>
                  <a:ext cx="1905000" cy="486796"/>
                  <a:chOff x="1036320" y="2239962"/>
                  <a:chExt cx="1905000" cy="486796"/>
                </a:xfrm>
                <a:grpFill/>
              </p:grpSpPr>
              <p:grpSp>
                <p:nvGrpSpPr>
                  <p:cNvPr id="79" name="Group 78">
                    <a:extLst>
                      <a:ext uri="{FF2B5EF4-FFF2-40B4-BE49-F238E27FC236}">
                        <a16:creationId xmlns:a16="http://schemas.microsoft.com/office/drawing/2014/main" id="{563AD1D6-02B3-9BD1-B47C-377D2A585C07}"/>
                      </a:ext>
                    </a:extLst>
                  </p:cNvPr>
                  <p:cNvGrpSpPr/>
                  <p:nvPr/>
                </p:nvGrpSpPr>
                <p:grpSpPr>
                  <a:xfrm>
                    <a:off x="1036320" y="2239962"/>
                    <a:ext cx="1905000" cy="244158"/>
                    <a:chOff x="1036320" y="2239962"/>
                    <a:chExt cx="2194560" cy="274638"/>
                  </a:xfrm>
                  <a:grpFill/>
                </p:grpSpPr>
                <p:grpSp>
                  <p:nvGrpSpPr>
                    <p:cNvPr id="91" name="Group 90">
                      <a:extLst>
                        <a:ext uri="{FF2B5EF4-FFF2-40B4-BE49-F238E27FC236}">
                          <a16:creationId xmlns:a16="http://schemas.microsoft.com/office/drawing/2014/main" id="{460CC68E-009E-65C7-9379-102C6358B001}"/>
                        </a:ext>
                      </a:extLst>
                    </p:cNvPr>
                    <p:cNvGrpSpPr/>
                    <p:nvPr/>
                  </p:nvGrpSpPr>
                  <p:grpSpPr>
                    <a:xfrm>
                      <a:off x="1036320" y="2240280"/>
                      <a:ext cx="1097280" cy="274320"/>
                      <a:chOff x="1036320" y="2240280"/>
                      <a:chExt cx="1097280" cy="274320"/>
                    </a:xfrm>
                    <a:grpFill/>
                  </p:grpSpPr>
                  <p:sp>
                    <p:nvSpPr>
                      <p:cNvPr id="97" name="Rectangle 96">
                        <a:extLst>
                          <a:ext uri="{FF2B5EF4-FFF2-40B4-BE49-F238E27FC236}">
                            <a16:creationId xmlns:a16="http://schemas.microsoft.com/office/drawing/2014/main" id="{41495AE0-C0F6-AD1F-029B-3F47387587F8}"/>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8" name="Rectangle 97">
                        <a:extLst>
                          <a:ext uri="{FF2B5EF4-FFF2-40B4-BE49-F238E27FC236}">
                            <a16:creationId xmlns:a16="http://schemas.microsoft.com/office/drawing/2014/main" id="{2C1C7480-0C89-5AF7-F9DE-0B0C0D369D72}"/>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9" name="Rectangle 98">
                        <a:extLst>
                          <a:ext uri="{FF2B5EF4-FFF2-40B4-BE49-F238E27FC236}">
                            <a16:creationId xmlns:a16="http://schemas.microsoft.com/office/drawing/2014/main" id="{73DCE088-573F-684E-2715-0D5B600A5EE1}"/>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0" name="Rectangle 99">
                        <a:extLst>
                          <a:ext uri="{FF2B5EF4-FFF2-40B4-BE49-F238E27FC236}">
                            <a16:creationId xmlns:a16="http://schemas.microsoft.com/office/drawing/2014/main" id="{098C49F3-0D7B-4D5C-6E7A-E26B1A9D6711}"/>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92" name="Group 91">
                      <a:extLst>
                        <a:ext uri="{FF2B5EF4-FFF2-40B4-BE49-F238E27FC236}">
                          <a16:creationId xmlns:a16="http://schemas.microsoft.com/office/drawing/2014/main" id="{7E99F66C-FE22-74DA-EEFC-4C21BAF7D67F}"/>
                        </a:ext>
                      </a:extLst>
                    </p:cNvPr>
                    <p:cNvGrpSpPr/>
                    <p:nvPr/>
                  </p:nvGrpSpPr>
                  <p:grpSpPr>
                    <a:xfrm>
                      <a:off x="2133600" y="2239962"/>
                      <a:ext cx="1097280" cy="274320"/>
                      <a:chOff x="1036320" y="2240280"/>
                      <a:chExt cx="1097280" cy="274320"/>
                    </a:xfrm>
                    <a:grpFill/>
                  </p:grpSpPr>
                  <p:sp>
                    <p:nvSpPr>
                      <p:cNvPr id="93" name="Rectangle 92">
                        <a:extLst>
                          <a:ext uri="{FF2B5EF4-FFF2-40B4-BE49-F238E27FC236}">
                            <a16:creationId xmlns:a16="http://schemas.microsoft.com/office/drawing/2014/main" id="{CFFEE950-ABA2-8E93-0F0B-5D2F6517A9B4}"/>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4" name="Rectangle 93">
                        <a:extLst>
                          <a:ext uri="{FF2B5EF4-FFF2-40B4-BE49-F238E27FC236}">
                            <a16:creationId xmlns:a16="http://schemas.microsoft.com/office/drawing/2014/main" id="{9E368316-984F-193B-6801-B17EF4007A09}"/>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5" name="Rectangle 94">
                        <a:extLst>
                          <a:ext uri="{FF2B5EF4-FFF2-40B4-BE49-F238E27FC236}">
                            <a16:creationId xmlns:a16="http://schemas.microsoft.com/office/drawing/2014/main" id="{2C9139FC-6566-C7AF-5AD4-BEB5D2530610}"/>
                          </a:ext>
                        </a:extLst>
                      </p:cNvPr>
                      <p:cNvSpPr/>
                      <p:nvPr/>
                    </p:nvSpPr>
                    <p:spPr>
                      <a:xfrm>
                        <a:off x="1588168"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6" name="Rectangle 95">
                        <a:extLst>
                          <a:ext uri="{FF2B5EF4-FFF2-40B4-BE49-F238E27FC236}">
                            <a16:creationId xmlns:a16="http://schemas.microsoft.com/office/drawing/2014/main" id="{1DF71F79-B766-B748-0FD4-82324EDF7D66}"/>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80" name="Group 79">
                    <a:extLst>
                      <a:ext uri="{FF2B5EF4-FFF2-40B4-BE49-F238E27FC236}">
                        <a16:creationId xmlns:a16="http://schemas.microsoft.com/office/drawing/2014/main" id="{DC2844F4-9D6F-B57D-72EE-D2E7DB3FB240}"/>
                      </a:ext>
                    </a:extLst>
                  </p:cNvPr>
                  <p:cNvGrpSpPr/>
                  <p:nvPr/>
                </p:nvGrpSpPr>
                <p:grpSpPr>
                  <a:xfrm>
                    <a:off x="1036320" y="2482600"/>
                    <a:ext cx="1905000" cy="244158"/>
                    <a:chOff x="1036320" y="2239962"/>
                    <a:chExt cx="2194560" cy="274638"/>
                  </a:xfrm>
                  <a:grpFill/>
                </p:grpSpPr>
                <p:grpSp>
                  <p:nvGrpSpPr>
                    <p:cNvPr id="81" name="Group 80">
                      <a:extLst>
                        <a:ext uri="{FF2B5EF4-FFF2-40B4-BE49-F238E27FC236}">
                          <a16:creationId xmlns:a16="http://schemas.microsoft.com/office/drawing/2014/main" id="{79AE8694-6747-26AE-D87B-6DF92059ADDF}"/>
                        </a:ext>
                      </a:extLst>
                    </p:cNvPr>
                    <p:cNvGrpSpPr/>
                    <p:nvPr/>
                  </p:nvGrpSpPr>
                  <p:grpSpPr>
                    <a:xfrm>
                      <a:off x="1036320" y="2240280"/>
                      <a:ext cx="1097280" cy="274320"/>
                      <a:chOff x="1036320" y="2240280"/>
                      <a:chExt cx="1097280" cy="274320"/>
                    </a:xfrm>
                    <a:grpFill/>
                  </p:grpSpPr>
                  <p:sp>
                    <p:nvSpPr>
                      <p:cNvPr id="87" name="Rectangle 86">
                        <a:extLst>
                          <a:ext uri="{FF2B5EF4-FFF2-40B4-BE49-F238E27FC236}">
                            <a16:creationId xmlns:a16="http://schemas.microsoft.com/office/drawing/2014/main" id="{C2218AA0-DF6D-10F7-8B6F-6B00AFB6C44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8" name="Rectangle 87">
                        <a:extLst>
                          <a:ext uri="{FF2B5EF4-FFF2-40B4-BE49-F238E27FC236}">
                            <a16:creationId xmlns:a16="http://schemas.microsoft.com/office/drawing/2014/main" id="{C3AAF217-4BB4-11AC-B922-002839BB863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9" name="Rectangle 88">
                        <a:extLst>
                          <a:ext uri="{FF2B5EF4-FFF2-40B4-BE49-F238E27FC236}">
                            <a16:creationId xmlns:a16="http://schemas.microsoft.com/office/drawing/2014/main" id="{3195AC26-5D57-90A7-88E0-2C43FAB4E126}"/>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0" name="Rectangle 89">
                        <a:extLst>
                          <a:ext uri="{FF2B5EF4-FFF2-40B4-BE49-F238E27FC236}">
                            <a16:creationId xmlns:a16="http://schemas.microsoft.com/office/drawing/2014/main" id="{151DB6AF-9438-FD9F-04AA-CDCFCC1E74BD}"/>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82" name="Group 81">
                      <a:extLst>
                        <a:ext uri="{FF2B5EF4-FFF2-40B4-BE49-F238E27FC236}">
                          <a16:creationId xmlns:a16="http://schemas.microsoft.com/office/drawing/2014/main" id="{83B8EB17-CCDE-C9B5-A760-935ED5380772}"/>
                        </a:ext>
                      </a:extLst>
                    </p:cNvPr>
                    <p:cNvGrpSpPr/>
                    <p:nvPr/>
                  </p:nvGrpSpPr>
                  <p:grpSpPr>
                    <a:xfrm>
                      <a:off x="2133600" y="2239962"/>
                      <a:ext cx="1097280" cy="274320"/>
                      <a:chOff x="1036320" y="2240280"/>
                      <a:chExt cx="1097280" cy="274320"/>
                    </a:xfrm>
                    <a:grpFill/>
                  </p:grpSpPr>
                  <p:sp>
                    <p:nvSpPr>
                      <p:cNvPr id="83" name="Rectangle 82">
                        <a:extLst>
                          <a:ext uri="{FF2B5EF4-FFF2-40B4-BE49-F238E27FC236}">
                            <a16:creationId xmlns:a16="http://schemas.microsoft.com/office/drawing/2014/main" id="{3D12246F-EB49-D357-5723-970ECC122C6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4" name="Rectangle 83">
                        <a:extLst>
                          <a:ext uri="{FF2B5EF4-FFF2-40B4-BE49-F238E27FC236}">
                            <a16:creationId xmlns:a16="http://schemas.microsoft.com/office/drawing/2014/main" id="{6F7F1617-D2F1-2D54-F59C-0CEB1D3F3C1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5" name="Rectangle 84">
                        <a:extLst>
                          <a:ext uri="{FF2B5EF4-FFF2-40B4-BE49-F238E27FC236}">
                            <a16:creationId xmlns:a16="http://schemas.microsoft.com/office/drawing/2014/main" id="{21D0011F-6227-8768-CB3B-48BE0E0BB52D}"/>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6" name="Rectangle 85">
                        <a:extLst>
                          <a:ext uri="{FF2B5EF4-FFF2-40B4-BE49-F238E27FC236}">
                            <a16:creationId xmlns:a16="http://schemas.microsoft.com/office/drawing/2014/main" id="{FA39B420-641D-88E2-ED74-1AD5BED192E6}"/>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30" name="Group 29">
                <a:extLst>
                  <a:ext uri="{FF2B5EF4-FFF2-40B4-BE49-F238E27FC236}">
                    <a16:creationId xmlns:a16="http://schemas.microsoft.com/office/drawing/2014/main" id="{5B19327B-CCFA-B5C0-7882-2B0C8B15EAB4}"/>
                  </a:ext>
                </a:extLst>
              </p:cNvPr>
              <p:cNvGrpSpPr/>
              <p:nvPr/>
            </p:nvGrpSpPr>
            <p:grpSpPr>
              <a:xfrm>
                <a:off x="1036320" y="3216224"/>
                <a:ext cx="1905000" cy="972266"/>
                <a:chOff x="1036320" y="2239962"/>
                <a:chExt cx="1905000" cy="972266"/>
              </a:xfrm>
              <a:grpFill/>
            </p:grpSpPr>
            <p:grpSp>
              <p:nvGrpSpPr>
                <p:cNvPr id="31" name="Group 30">
                  <a:extLst>
                    <a:ext uri="{FF2B5EF4-FFF2-40B4-BE49-F238E27FC236}">
                      <a16:creationId xmlns:a16="http://schemas.microsoft.com/office/drawing/2014/main" id="{336ADAF5-67F5-9F9E-F87E-5DED75331D01}"/>
                    </a:ext>
                  </a:extLst>
                </p:cNvPr>
                <p:cNvGrpSpPr/>
                <p:nvPr/>
              </p:nvGrpSpPr>
              <p:grpSpPr>
                <a:xfrm>
                  <a:off x="1036320" y="2239962"/>
                  <a:ext cx="1905000" cy="486796"/>
                  <a:chOff x="1036320" y="2239962"/>
                  <a:chExt cx="1905000" cy="486796"/>
                </a:xfrm>
                <a:grpFill/>
              </p:grpSpPr>
              <p:grpSp>
                <p:nvGrpSpPr>
                  <p:cNvPr id="55" name="Group 54">
                    <a:extLst>
                      <a:ext uri="{FF2B5EF4-FFF2-40B4-BE49-F238E27FC236}">
                        <a16:creationId xmlns:a16="http://schemas.microsoft.com/office/drawing/2014/main" id="{7198E6CA-8F40-1E79-A196-34D11A62CFB7}"/>
                      </a:ext>
                    </a:extLst>
                  </p:cNvPr>
                  <p:cNvGrpSpPr/>
                  <p:nvPr/>
                </p:nvGrpSpPr>
                <p:grpSpPr>
                  <a:xfrm>
                    <a:off x="1036320" y="2239962"/>
                    <a:ext cx="1905000" cy="244158"/>
                    <a:chOff x="1036320" y="2239962"/>
                    <a:chExt cx="2194560" cy="274638"/>
                  </a:xfrm>
                  <a:grpFill/>
                </p:grpSpPr>
                <p:grpSp>
                  <p:nvGrpSpPr>
                    <p:cNvPr id="67" name="Group 66">
                      <a:extLst>
                        <a:ext uri="{FF2B5EF4-FFF2-40B4-BE49-F238E27FC236}">
                          <a16:creationId xmlns:a16="http://schemas.microsoft.com/office/drawing/2014/main" id="{DB64BB7D-5C95-C121-1E4E-6AFBAE31CBA5}"/>
                        </a:ext>
                      </a:extLst>
                    </p:cNvPr>
                    <p:cNvGrpSpPr/>
                    <p:nvPr/>
                  </p:nvGrpSpPr>
                  <p:grpSpPr>
                    <a:xfrm>
                      <a:off x="1036320" y="2240280"/>
                      <a:ext cx="1097280" cy="274320"/>
                      <a:chOff x="1036320" y="2240280"/>
                      <a:chExt cx="1097280" cy="274320"/>
                    </a:xfrm>
                    <a:grpFill/>
                  </p:grpSpPr>
                  <p:sp>
                    <p:nvSpPr>
                      <p:cNvPr id="73" name="Rectangle 72">
                        <a:extLst>
                          <a:ext uri="{FF2B5EF4-FFF2-40B4-BE49-F238E27FC236}">
                            <a16:creationId xmlns:a16="http://schemas.microsoft.com/office/drawing/2014/main" id="{419A4D1E-B421-2478-7640-F8593921C442}"/>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4" name="Rectangle 73">
                        <a:extLst>
                          <a:ext uri="{FF2B5EF4-FFF2-40B4-BE49-F238E27FC236}">
                            <a16:creationId xmlns:a16="http://schemas.microsoft.com/office/drawing/2014/main" id="{749081C9-23FD-8CA1-D8D7-70D7FDAEE04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 name="Rectangle 74">
                        <a:extLst>
                          <a:ext uri="{FF2B5EF4-FFF2-40B4-BE49-F238E27FC236}">
                            <a16:creationId xmlns:a16="http://schemas.microsoft.com/office/drawing/2014/main" id="{981B74B9-7069-47B3-C46D-77291CA493D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 name="Rectangle 75">
                        <a:extLst>
                          <a:ext uri="{FF2B5EF4-FFF2-40B4-BE49-F238E27FC236}">
                            <a16:creationId xmlns:a16="http://schemas.microsoft.com/office/drawing/2014/main" id="{5D3CBC9B-D9BC-899A-3895-8149158E810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8" name="Group 67">
                      <a:extLst>
                        <a:ext uri="{FF2B5EF4-FFF2-40B4-BE49-F238E27FC236}">
                          <a16:creationId xmlns:a16="http://schemas.microsoft.com/office/drawing/2014/main" id="{9DD0A73B-7B0A-2630-6104-4703C206AD1C}"/>
                        </a:ext>
                      </a:extLst>
                    </p:cNvPr>
                    <p:cNvGrpSpPr/>
                    <p:nvPr/>
                  </p:nvGrpSpPr>
                  <p:grpSpPr>
                    <a:xfrm>
                      <a:off x="2133600" y="2239962"/>
                      <a:ext cx="1097280" cy="274320"/>
                      <a:chOff x="1036320" y="2240280"/>
                      <a:chExt cx="1097280" cy="274320"/>
                    </a:xfrm>
                    <a:grpFill/>
                  </p:grpSpPr>
                  <p:sp>
                    <p:nvSpPr>
                      <p:cNvPr id="69" name="Rectangle 68">
                        <a:extLst>
                          <a:ext uri="{FF2B5EF4-FFF2-40B4-BE49-F238E27FC236}">
                            <a16:creationId xmlns:a16="http://schemas.microsoft.com/office/drawing/2014/main" id="{47938D4C-C02F-B932-D8A5-80F10A7BD53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0" name="Rectangle 69">
                        <a:extLst>
                          <a:ext uri="{FF2B5EF4-FFF2-40B4-BE49-F238E27FC236}">
                            <a16:creationId xmlns:a16="http://schemas.microsoft.com/office/drawing/2014/main" id="{BBE0B361-BFD9-5DBB-427D-9BD102DE5B8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1" name="Rectangle 70">
                        <a:extLst>
                          <a:ext uri="{FF2B5EF4-FFF2-40B4-BE49-F238E27FC236}">
                            <a16:creationId xmlns:a16="http://schemas.microsoft.com/office/drawing/2014/main" id="{23BEE43E-A31C-E001-89CC-954608AE2E5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 name="Rectangle 71">
                        <a:extLst>
                          <a:ext uri="{FF2B5EF4-FFF2-40B4-BE49-F238E27FC236}">
                            <a16:creationId xmlns:a16="http://schemas.microsoft.com/office/drawing/2014/main" id="{80CD0944-141A-C62E-C809-BE332A7AA95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6" name="Group 55">
                    <a:extLst>
                      <a:ext uri="{FF2B5EF4-FFF2-40B4-BE49-F238E27FC236}">
                        <a16:creationId xmlns:a16="http://schemas.microsoft.com/office/drawing/2014/main" id="{E06C57AF-0FAC-6768-3F03-DF234BCAF007}"/>
                      </a:ext>
                    </a:extLst>
                  </p:cNvPr>
                  <p:cNvGrpSpPr/>
                  <p:nvPr/>
                </p:nvGrpSpPr>
                <p:grpSpPr>
                  <a:xfrm>
                    <a:off x="1036320" y="2482600"/>
                    <a:ext cx="1905000" cy="244158"/>
                    <a:chOff x="1036320" y="2239962"/>
                    <a:chExt cx="2194560" cy="274638"/>
                  </a:xfrm>
                  <a:grpFill/>
                </p:grpSpPr>
                <p:grpSp>
                  <p:nvGrpSpPr>
                    <p:cNvPr id="57" name="Group 56">
                      <a:extLst>
                        <a:ext uri="{FF2B5EF4-FFF2-40B4-BE49-F238E27FC236}">
                          <a16:creationId xmlns:a16="http://schemas.microsoft.com/office/drawing/2014/main" id="{51F0ED7A-1C62-6131-DF89-19C4B5B656B4}"/>
                        </a:ext>
                      </a:extLst>
                    </p:cNvPr>
                    <p:cNvGrpSpPr/>
                    <p:nvPr/>
                  </p:nvGrpSpPr>
                  <p:grpSpPr>
                    <a:xfrm>
                      <a:off x="1036320" y="2240280"/>
                      <a:ext cx="1097280" cy="274320"/>
                      <a:chOff x="1036320" y="2240280"/>
                      <a:chExt cx="1097280" cy="274320"/>
                    </a:xfrm>
                    <a:grpFill/>
                  </p:grpSpPr>
                  <p:sp>
                    <p:nvSpPr>
                      <p:cNvPr id="63" name="Rectangle 62">
                        <a:extLst>
                          <a:ext uri="{FF2B5EF4-FFF2-40B4-BE49-F238E27FC236}">
                            <a16:creationId xmlns:a16="http://schemas.microsoft.com/office/drawing/2014/main" id="{A52CC801-D8FA-A376-55EF-95881ECBA2D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4" name="Rectangle 63">
                        <a:extLst>
                          <a:ext uri="{FF2B5EF4-FFF2-40B4-BE49-F238E27FC236}">
                            <a16:creationId xmlns:a16="http://schemas.microsoft.com/office/drawing/2014/main" id="{DE2A6F23-AFBE-FCA6-54E0-73D58B0FE64A}"/>
                          </a:ext>
                        </a:extLst>
                      </p:cNvPr>
                      <p:cNvSpPr/>
                      <p:nvPr/>
                    </p:nvSpPr>
                    <p:spPr>
                      <a:xfrm>
                        <a:off x="131064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 name="Rectangle 64">
                        <a:extLst>
                          <a:ext uri="{FF2B5EF4-FFF2-40B4-BE49-F238E27FC236}">
                            <a16:creationId xmlns:a16="http://schemas.microsoft.com/office/drawing/2014/main" id="{2E006275-BC23-119D-58A7-AFB5446F9566}"/>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 name="Rectangle 65">
                        <a:extLst>
                          <a:ext uri="{FF2B5EF4-FFF2-40B4-BE49-F238E27FC236}">
                            <a16:creationId xmlns:a16="http://schemas.microsoft.com/office/drawing/2014/main" id="{02EEF5CB-9787-EBBB-1F10-57F058F5D65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8" name="Group 57">
                      <a:extLst>
                        <a:ext uri="{FF2B5EF4-FFF2-40B4-BE49-F238E27FC236}">
                          <a16:creationId xmlns:a16="http://schemas.microsoft.com/office/drawing/2014/main" id="{A62B80E1-00F1-F0EB-D7E3-EF8619E50F30}"/>
                        </a:ext>
                      </a:extLst>
                    </p:cNvPr>
                    <p:cNvGrpSpPr/>
                    <p:nvPr/>
                  </p:nvGrpSpPr>
                  <p:grpSpPr>
                    <a:xfrm>
                      <a:off x="2133600" y="2239962"/>
                      <a:ext cx="1097280" cy="274320"/>
                      <a:chOff x="1036320" y="2240280"/>
                      <a:chExt cx="1097280" cy="274320"/>
                    </a:xfrm>
                    <a:grpFill/>
                  </p:grpSpPr>
                  <p:sp>
                    <p:nvSpPr>
                      <p:cNvPr id="59" name="Rectangle 58">
                        <a:extLst>
                          <a:ext uri="{FF2B5EF4-FFF2-40B4-BE49-F238E27FC236}">
                            <a16:creationId xmlns:a16="http://schemas.microsoft.com/office/drawing/2014/main" id="{C9ABC92B-5DD0-85AE-F41E-07E17A8AA349}"/>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0" name="Rectangle 59">
                        <a:extLst>
                          <a:ext uri="{FF2B5EF4-FFF2-40B4-BE49-F238E27FC236}">
                            <a16:creationId xmlns:a16="http://schemas.microsoft.com/office/drawing/2014/main" id="{5F56679F-8D53-946B-E1C3-9ED897363E7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 name="Rectangle 60">
                        <a:extLst>
                          <a:ext uri="{FF2B5EF4-FFF2-40B4-BE49-F238E27FC236}">
                            <a16:creationId xmlns:a16="http://schemas.microsoft.com/office/drawing/2014/main" id="{0C67A4E2-EA3C-FB16-57F2-69EC66FD2D7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 name="Rectangle 61">
                        <a:extLst>
                          <a:ext uri="{FF2B5EF4-FFF2-40B4-BE49-F238E27FC236}">
                            <a16:creationId xmlns:a16="http://schemas.microsoft.com/office/drawing/2014/main" id="{EA26DF1D-A927-FD86-3BFC-34B7951F0B4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2" name="Group 31">
                  <a:extLst>
                    <a:ext uri="{FF2B5EF4-FFF2-40B4-BE49-F238E27FC236}">
                      <a16:creationId xmlns:a16="http://schemas.microsoft.com/office/drawing/2014/main" id="{E4AC624B-F963-16E9-893F-0F7C6D2533B9}"/>
                    </a:ext>
                  </a:extLst>
                </p:cNvPr>
                <p:cNvGrpSpPr/>
                <p:nvPr/>
              </p:nvGrpSpPr>
              <p:grpSpPr>
                <a:xfrm>
                  <a:off x="1036320" y="2725432"/>
                  <a:ext cx="1905000" cy="486796"/>
                  <a:chOff x="1036320" y="2239962"/>
                  <a:chExt cx="1905000" cy="486796"/>
                </a:xfrm>
                <a:grpFill/>
              </p:grpSpPr>
              <p:grpSp>
                <p:nvGrpSpPr>
                  <p:cNvPr id="33" name="Group 32">
                    <a:extLst>
                      <a:ext uri="{FF2B5EF4-FFF2-40B4-BE49-F238E27FC236}">
                        <a16:creationId xmlns:a16="http://schemas.microsoft.com/office/drawing/2014/main" id="{F8DED375-F9A3-63BC-6E85-FCF579DFECB1}"/>
                      </a:ext>
                    </a:extLst>
                  </p:cNvPr>
                  <p:cNvGrpSpPr/>
                  <p:nvPr/>
                </p:nvGrpSpPr>
                <p:grpSpPr>
                  <a:xfrm>
                    <a:off x="1036320" y="2239962"/>
                    <a:ext cx="1905000" cy="244158"/>
                    <a:chOff x="1036320" y="2239962"/>
                    <a:chExt cx="2194560" cy="274638"/>
                  </a:xfrm>
                  <a:grpFill/>
                </p:grpSpPr>
                <p:grpSp>
                  <p:nvGrpSpPr>
                    <p:cNvPr id="45" name="Group 44">
                      <a:extLst>
                        <a:ext uri="{FF2B5EF4-FFF2-40B4-BE49-F238E27FC236}">
                          <a16:creationId xmlns:a16="http://schemas.microsoft.com/office/drawing/2014/main" id="{CE3F027B-4192-F399-8B88-F0A2A8812614}"/>
                        </a:ext>
                      </a:extLst>
                    </p:cNvPr>
                    <p:cNvGrpSpPr/>
                    <p:nvPr/>
                  </p:nvGrpSpPr>
                  <p:grpSpPr>
                    <a:xfrm>
                      <a:off x="1036320" y="2240280"/>
                      <a:ext cx="1097280" cy="274320"/>
                      <a:chOff x="1036320" y="2240280"/>
                      <a:chExt cx="1097280" cy="274320"/>
                    </a:xfrm>
                    <a:grpFill/>
                  </p:grpSpPr>
                  <p:sp>
                    <p:nvSpPr>
                      <p:cNvPr id="51" name="Rectangle 50">
                        <a:extLst>
                          <a:ext uri="{FF2B5EF4-FFF2-40B4-BE49-F238E27FC236}">
                            <a16:creationId xmlns:a16="http://schemas.microsoft.com/office/drawing/2014/main" id="{FA551706-3605-1848-EF20-46A4C701C151}"/>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2" name="Rectangle 51">
                        <a:extLst>
                          <a:ext uri="{FF2B5EF4-FFF2-40B4-BE49-F238E27FC236}">
                            <a16:creationId xmlns:a16="http://schemas.microsoft.com/office/drawing/2014/main" id="{D075C533-2B95-04A6-E359-8A649DC6CF8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 name="Rectangle 52">
                        <a:extLst>
                          <a:ext uri="{FF2B5EF4-FFF2-40B4-BE49-F238E27FC236}">
                            <a16:creationId xmlns:a16="http://schemas.microsoft.com/office/drawing/2014/main" id="{028CA6EE-0491-C2CC-C622-77F2AC327D9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 name="Rectangle 53">
                        <a:extLst>
                          <a:ext uri="{FF2B5EF4-FFF2-40B4-BE49-F238E27FC236}">
                            <a16:creationId xmlns:a16="http://schemas.microsoft.com/office/drawing/2014/main" id="{11FC3F09-93D5-0658-A68D-D6DF69468CC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6" name="Group 45">
                      <a:extLst>
                        <a:ext uri="{FF2B5EF4-FFF2-40B4-BE49-F238E27FC236}">
                          <a16:creationId xmlns:a16="http://schemas.microsoft.com/office/drawing/2014/main" id="{DE9BC8CC-FA6B-3163-4AC5-222D22852FE1}"/>
                        </a:ext>
                      </a:extLst>
                    </p:cNvPr>
                    <p:cNvGrpSpPr/>
                    <p:nvPr/>
                  </p:nvGrpSpPr>
                  <p:grpSpPr>
                    <a:xfrm>
                      <a:off x="2133600" y="2239962"/>
                      <a:ext cx="1097280" cy="274320"/>
                      <a:chOff x="1036320" y="2240280"/>
                      <a:chExt cx="1097280" cy="274320"/>
                    </a:xfrm>
                    <a:grpFill/>
                  </p:grpSpPr>
                  <p:sp>
                    <p:nvSpPr>
                      <p:cNvPr id="47" name="Rectangle 46">
                        <a:extLst>
                          <a:ext uri="{FF2B5EF4-FFF2-40B4-BE49-F238E27FC236}">
                            <a16:creationId xmlns:a16="http://schemas.microsoft.com/office/drawing/2014/main" id="{C7FB9CD6-F977-8F99-8977-D11451E30712}"/>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8" name="Rectangle 47">
                        <a:extLst>
                          <a:ext uri="{FF2B5EF4-FFF2-40B4-BE49-F238E27FC236}">
                            <a16:creationId xmlns:a16="http://schemas.microsoft.com/office/drawing/2014/main" id="{A5A068E5-2F08-887B-8AA8-CE26AC62AB27}"/>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 name="Rectangle 48">
                        <a:extLst>
                          <a:ext uri="{FF2B5EF4-FFF2-40B4-BE49-F238E27FC236}">
                            <a16:creationId xmlns:a16="http://schemas.microsoft.com/office/drawing/2014/main" id="{353A67C8-B279-3530-9CC3-6757FF46564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 name="Rectangle 49">
                        <a:extLst>
                          <a:ext uri="{FF2B5EF4-FFF2-40B4-BE49-F238E27FC236}">
                            <a16:creationId xmlns:a16="http://schemas.microsoft.com/office/drawing/2014/main" id="{FE73E47C-4E51-93B2-2BA4-0D6A1DEC3BA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4" name="Group 33">
                    <a:extLst>
                      <a:ext uri="{FF2B5EF4-FFF2-40B4-BE49-F238E27FC236}">
                        <a16:creationId xmlns:a16="http://schemas.microsoft.com/office/drawing/2014/main" id="{23DF247A-FA4F-DE41-93BA-DA03EAA31F9D}"/>
                      </a:ext>
                    </a:extLst>
                  </p:cNvPr>
                  <p:cNvGrpSpPr/>
                  <p:nvPr/>
                </p:nvGrpSpPr>
                <p:grpSpPr>
                  <a:xfrm>
                    <a:off x="1036320" y="2482600"/>
                    <a:ext cx="1905000" cy="244158"/>
                    <a:chOff x="1036320" y="2239962"/>
                    <a:chExt cx="2194560" cy="274638"/>
                  </a:xfrm>
                  <a:grpFill/>
                </p:grpSpPr>
                <p:grpSp>
                  <p:nvGrpSpPr>
                    <p:cNvPr id="35" name="Group 34">
                      <a:extLst>
                        <a:ext uri="{FF2B5EF4-FFF2-40B4-BE49-F238E27FC236}">
                          <a16:creationId xmlns:a16="http://schemas.microsoft.com/office/drawing/2014/main" id="{14A5D925-62C8-198E-D331-1E3F2EFEB194}"/>
                        </a:ext>
                      </a:extLst>
                    </p:cNvPr>
                    <p:cNvGrpSpPr/>
                    <p:nvPr/>
                  </p:nvGrpSpPr>
                  <p:grpSpPr>
                    <a:xfrm>
                      <a:off x="1036320" y="2240280"/>
                      <a:ext cx="1097280" cy="274320"/>
                      <a:chOff x="1036320" y="2240280"/>
                      <a:chExt cx="1097280" cy="274320"/>
                    </a:xfrm>
                    <a:grpFill/>
                  </p:grpSpPr>
                  <p:sp>
                    <p:nvSpPr>
                      <p:cNvPr id="41" name="Rectangle 40">
                        <a:extLst>
                          <a:ext uri="{FF2B5EF4-FFF2-40B4-BE49-F238E27FC236}">
                            <a16:creationId xmlns:a16="http://schemas.microsoft.com/office/drawing/2014/main" id="{DA6463FF-2C94-8F39-6ECF-F0CA5418EC15}"/>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2" name="Rectangle 41">
                        <a:extLst>
                          <a:ext uri="{FF2B5EF4-FFF2-40B4-BE49-F238E27FC236}">
                            <a16:creationId xmlns:a16="http://schemas.microsoft.com/office/drawing/2014/main" id="{EC73D4A4-A9D1-F8DB-1F5D-4A19818DB82A}"/>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 name="Rectangle 42">
                        <a:extLst>
                          <a:ext uri="{FF2B5EF4-FFF2-40B4-BE49-F238E27FC236}">
                            <a16:creationId xmlns:a16="http://schemas.microsoft.com/office/drawing/2014/main" id="{80784D02-66C4-33C7-4D6B-36794B73AA0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 name="Rectangle 43">
                        <a:extLst>
                          <a:ext uri="{FF2B5EF4-FFF2-40B4-BE49-F238E27FC236}">
                            <a16:creationId xmlns:a16="http://schemas.microsoft.com/office/drawing/2014/main" id="{219F1CEA-2769-54E3-30BA-8ED016ABD5B9}"/>
                          </a:ext>
                        </a:extLst>
                      </p:cNvPr>
                      <p:cNvSpPr/>
                      <p:nvPr/>
                    </p:nvSpPr>
                    <p:spPr>
                      <a:xfrm>
                        <a:off x="185928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6" name="Group 35">
                      <a:extLst>
                        <a:ext uri="{FF2B5EF4-FFF2-40B4-BE49-F238E27FC236}">
                          <a16:creationId xmlns:a16="http://schemas.microsoft.com/office/drawing/2014/main" id="{406788D7-E0FD-C38C-5FB1-89506BE6151E}"/>
                        </a:ext>
                      </a:extLst>
                    </p:cNvPr>
                    <p:cNvGrpSpPr/>
                    <p:nvPr/>
                  </p:nvGrpSpPr>
                  <p:grpSpPr>
                    <a:xfrm>
                      <a:off x="2133600" y="2239962"/>
                      <a:ext cx="1097280" cy="274320"/>
                      <a:chOff x="1036320" y="2240280"/>
                      <a:chExt cx="1097280" cy="274320"/>
                    </a:xfrm>
                    <a:grpFill/>
                  </p:grpSpPr>
                  <p:sp>
                    <p:nvSpPr>
                      <p:cNvPr id="37" name="Rectangle 36">
                        <a:extLst>
                          <a:ext uri="{FF2B5EF4-FFF2-40B4-BE49-F238E27FC236}">
                            <a16:creationId xmlns:a16="http://schemas.microsoft.com/office/drawing/2014/main" id="{8A9FBEEB-53F6-58AC-2599-CCDD118FA6D4}"/>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 name="Rectangle 37">
                        <a:extLst>
                          <a:ext uri="{FF2B5EF4-FFF2-40B4-BE49-F238E27FC236}">
                            <a16:creationId xmlns:a16="http://schemas.microsoft.com/office/drawing/2014/main" id="{92BED33B-6507-2C04-214F-AA50D93CE4D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 name="Rectangle 38">
                        <a:extLst>
                          <a:ext uri="{FF2B5EF4-FFF2-40B4-BE49-F238E27FC236}">
                            <a16:creationId xmlns:a16="http://schemas.microsoft.com/office/drawing/2014/main" id="{8204F0B7-F4F5-669B-6E90-07A91C479481}"/>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 name="Rectangle 39">
                        <a:extLst>
                          <a:ext uri="{FF2B5EF4-FFF2-40B4-BE49-F238E27FC236}">
                            <a16:creationId xmlns:a16="http://schemas.microsoft.com/office/drawing/2014/main" id="{8BE1DE6D-95AE-5292-DAAA-BE6C3CD1E83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24" name="Straight Connector 23">
              <a:extLst>
                <a:ext uri="{FF2B5EF4-FFF2-40B4-BE49-F238E27FC236}">
                  <a16:creationId xmlns:a16="http://schemas.microsoft.com/office/drawing/2014/main" id="{6AE1E33E-9713-BB0E-9CB7-C932DC7D9AAC}"/>
                </a:ext>
              </a:extLst>
            </p:cNvPr>
            <p:cNvCxnSpPr>
              <a:cxnSpLocks/>
            </p:cNvCxnSpPr>
            <p:nvPr/>
          </p:nvCxnSpPr>
          <p:spPr>
            <a:xfrm>
              <a:off x="1745877" y="3051921"/>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685508B9-195B-7F63-4EA1-189552DF6856}"/>
              </a:ext>
            </a:extLst>
          </p:cNvPr>
          <p:cNvGrpSpPr>
            <a:grpSpLocks noChangeAspect="1"/>
          </p:cNvGrpSpPr>
          <p:nvPr/>
        </p:nvGrpSpPr>
        <p:grpSpPr>
          <a:xfrm>
            <a:off x="7437458" y="3232023"/>
            <a:ext cx="1440000" cy="1049740"/>
            <a:chOff x="6192080" y="2362710"/>
            <a:chExt cx="2052001" cy="1495876"/>
          </a:xfrm>
        </p:grpSpPr>
        <p:grpSp>
          <p:nvGrpSpPr>
            <p:cNvPr id="124" name="Group 123">
              <a:extLst>
                <a:ext uri="{FF2B5EF4-FFF2-40B4-BE49-F238E27FC236}">
                  <a16:creationId xmlns:a16="http://schemas.microsoft.com/office/drawing/2014/main" id="{E6E11835-A7FE-288E-A333-9209701FEC51}"/>
                </a:ext>
              </a:extLst>
            </p:cNvPr>
            <p:cNvGrpSpPr>
              <a:grpSpLocks noChangeAspect="1"/>
            </p:cNvGrpSpPr>
            <p:nvPr/>
          </p:nvGrpSpPr>
          <p:grpSpPr>
            <a:xfrm>
              <a:off x="6409867" y="2362710"/>
              <a:ext cx="1656000" cy="1495876"/>
              <a:chOff x="1036320" y="2239962"/>
              <a:chExt cx="1905000" cy="1948528"/>
            </a:xfrm>
            <a:solidFill>
              <a:schemeClr val="bg1">
                <a:lumMod val="85000"/>
              </a:schemeClr>
            </a:solidFill>
          </p:grpSpPr>
          <p:grpSp>
            <p:nvGrpSpPr>
              <p:cNvPr id="129" name="Group 128">
                <a:extLst>
                  <a:ext uri="{FF2B5EF4-FFF2-40B4-BE49-F238E27FC236}">
                    <a16:creationId xmlns:a16="http://schemas.microsoft.com/office/drawing/2014/main" id="{9D7981F7-D7B8-4590-58F2-8B842CA4A90D}"/>
                  </a:ext>
                </a:extLst>
              </p:cNvPr>
              <p:cNvGrpSpPr/>
              <p:nvPr/>
            </p:nvGrpSpPr>
            <p:grpSpPr>
              <a:xfrm>
                <a:off x="1036320" y="2239962"/>
                <a:ext cx="1905000" cy="972266"/>
                <a:chOff x="1036320" y="2239962"/>
                <a:chExt cx="1905000" cy="972266"/>
              </a:xfrm>
              <a:grpFill/>
            </p:grpSpPr>
            <p:grpSp>
              <p:nvGrpSpPr>
                <p:cNvPr id="177" name="Group 176">
                  <a:extLst>
                    <a:ext uri="{FF2B5EF4-FFF2-40B4-BE49-F238E27FC236}">
                      <a16:creationId xmlns:a16="http://schemas.microsoft.com/office/drawing/2014/main" id="{B10B9E73-815A-2C79-0397-C91E4676D1B6}"/>
                    </a:ext>
                  </a:extLst>
                </p:cNvPr>
                <p:cNvGrpSpPr/>
                <p:nvPr/>
              </p:nvGrpSpPr>
              <p:grpSpPr>
                <a:xfrm>
                  <a:off x="1036320" y="2239962"/>
                  <a:ext cx="1905000" cy="486796"/>
                  <a:chOff x="1036320" y="2239962"/>
                  <a:chExt cx="1905000" cy="486796"/>
                </a:xfrm>
                <a:grpFill/>
              </p:grpSpPr>
              <p:grpSp>
                <p:nvGrpSpPr>
                  <p:cNvPr id="201" name="Group 200">
                    <a:extLst>
                      <a:ext uri="{FF2B5EF4-FFF2-40B4-BE49-F238E27FC236}">
                        <a16:creationId xmlns:a16="http://schemas.microsoft.com/office/drawing/2014/main" id="{1B17F63D-9169-D048-FE89-D4C1DA6DBDD5}"/>
                      </a:ext>
                    </a:extLst>
                  </p:cNvPr>
                  <p:cNvGrpSpPr/>
                  <p:nvPr/>
                </p:nvGrpSpPr>
                <p:grpSpPr>
                  <a:xfrm>
                    <a:off x="1036320" y="2239962"/>
                    <a:ext cx="1905000" cy="244158"/>
                    <a:chOff x="1036320" y="2239962"/>
                    <a:chExt cx="2194560" cy="274638"/>
                  </a:xfrm>
                  <a:grpFill/>
                </p:grpSpPr>
                <p:grpSp>
                  <p:nvGrpSpPr>
                    <p:cNvPr id="213" name="Group 212">
                      <a:extLst>
                        <a:ext uri="{FF2B5EF4-FFF2-40B4-BE49-F238E27FC236}">
                          <a16:creationId xmlns:a16="http://schemas.microsoft.com/office/drawing/2014/main" id="{DB2D382B-73C1-9A24-64C6-C3A92AD54C29}"/>
                        </a:ext>
                      </a:extLst>
                    </p:cNvPr>
                    <p:cNvGrpSpPr/>
                    <p:nvPr/>
                  </p:nvGrpSpPr>
                  <p:grpSpPr>
                    <a:xfrm>
                      <a:off x="1036320" y="2240280"/>
                      <a:ext cx="1097280" cy="274320"/>
                      <a:chOff x="1036320" y="2240280"/>
                      <a:chExt cx="1097280" cy="274320"/>
                    </a:xfrm>
                    <a:grpFill/>
                  </p:grpSpPr>
                  <p:sp>
                    <p:nvSpPr>
                      <p:cNvPr id="219" name="Rectangle 218">
                        <a:extLst>
                          <a:ext uri="{FF2B5EF4-FFF2-40B4-BE49-F238E27FC236}">
                            <a16:creationId xmlns:a16="http://schemas.microsoft.com/office/drawing/2014/main" id="{EA411982-4DA6-7C15-D1FC-2459CE35E8AC}"/>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0" name="Rectangle 219">
                        <a:extLst>
                          <a:ext uri="{FF2B5EF4-FFF2-40B4-BE49-F238E27FC236}">
                            <a16:creationId xmlns:a16="http://schemas.microsoft.com/office/drawing/2014/main" id="{68BEB408-CC4D-5BB9-132F-AA5F825DAA9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1" name="Rectangle 220">
                        <a:extLst>
                          <a:ext uri="{FF2B5EF4-FFF2-40B4-BE49-F238E27FC236}">
                            <a16:creationId xmlns:a16="http://schemas.microsoft.com/office/drawing/2014/main" id="{30677A55-CB0E-4F30-53CD-07FF56A49858}"/>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2" name="Rectangle 221">
                        <a:extLst>
                          <a:ext uri="{FF2B5EF4-FFF2-40B4-BE49-F238E27FC236}">
                            <a16:creationId xmlns:a16="http://schemas.microsoft.com/office/drawing/2014/main" id="{4B842C39-97B6-7343-9848-B1E406F674C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14" name="Group 213">
                      <a:extLst>
                        <a:ext uri="{FF2B5EF4-FFF2-40B4-BE49-F238E27FC236}">
                          <a16:creationId xmlns:a16="http://schemas.microsoft.com/office/drawing/2014/main" id="{7F885384-0BA6-6288-D76E-02F445A08ED5}"/>
                        </a:ext>
                      </a:extLst>
                    </p:cNvPr>
                    <p:cNvGrpSpPr/>
                    <p:nvPr/>
                  </p:nvGrpSpPr>
                  <p:grpSpPr>
                    <a:xfrm>
                      <a:off x="2133600" y="2239962"/>
                      <a:ext cx="1097280" cy="274320"/>
                      <a:chOff x="1036320" y="2240280"/>
                      <a:chExt cx="1097280" cy="274320"/>
                    </a:xfrm>
                    <a:grpFill/>
                  </p:grpSpPr>
                  <p:sp>
                    <p:nvSpPr>
                      <p:cNvPr id="215" name="Rectangle 214">
                        <a:extLst>
                          <a:ext uri="{FF2B5EF4-FFF2-40B4-BE49-F238E27FC236}">
                            <a16:creationId xmlns:a16="http://schemas.microsoft.com/office/drawing/2014/main" id="{24920932-38B1-66ED-8C2E-C62AD0947AFB}"/>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6" name="Rectangle 215">
                        <a:extLst>
                          <a:ext uri="{FF2B5EF4-FFF2-40B4-BE49-F238E27FC236}">
                            <a16:creationId xmlns:a16="http://schemas.microsoft.com/office/drawing/2014/main" id="{41FAA7B1-42FD-49A1-3D9F-2BB7F9E6612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7" name="Rectangle 216">
                        <a:extLst>
                          <a:ext uri="{FF2B5EF4-FFF2-40B4-BE49-F238E27FC236}">
                            <a16:creationId xmlns:a16="http://schemas.microsoft.com/office/drawing/2014/main" id="{4807E344-53A8-7794-41DF-6D61C0D054D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8" name="Rectangle 217">
                        <a:extLst>
                          <a:ext uri="{FF2B5EF4-FFF2-40B4-BE49-F238E27FC236}">
                            <a16:creationId xmlns:a16="http://schemas.microsoft.com/office/drawing/2014/main" id="{CDA25CA4-74C0-9948-D569-564BD915519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02" name="Group 201">
                    <a:extLst>
                      <a:ext uri="{FF2B5EF4-FFF2-40B4-BE49-F238E27FC236}">
                        <a16:creationId xmlns:a16="http://schemas.microsoft.com/office/drawing/2014/main" id="{DEE5AEA7-1DA4-4E99-C7B0-9AF871844747}"/>
                      </a:ext>
                    </a:extLst>
                  </p:cNvPr>
                  <p:cNvGrpSpPr/>
                  <p:nvPr/>
                </p:nvGrpSpPr>
                <p:grpSpPr>
                  <a:xfrm>
                    <a:off x="1036320" y="2482600"/>
                    <a:ext cx="1905000" cy="244158"/>
                    <a:chOff x="1036320" y="2239962"/>
                    <a:chExt cx="2194560" cy="274638"/>
                  </a:xfrm>
                  <a:grpFill/>
                </p:grpSpPr>
                <p:grpSp>
                  <p:nvGrpSpPr>
                    <p:cNvPr id="203" name="Group 202">
                      <a:extLst>
                        <a:ext uri="{FF2B5EF4-FFF2-40B4-BE49-F238E27FC236}">
                          <a16:creationId xmlns:a16="http://schemas.microsoft.com/office/drawing/2014/main" id="{83ED28A7-214E-0B66-ADEF-BF590C8CA2B1}"/>
                        </a:ext>
                      </a:extLst>
                    </p:cNvPr>
                    <p:cNvGrpSpPr/>
                    <p:nvPr/>
                  </p:nvGrpSpPr>
                  <p:grpSpPr>
                    <a:xfrm>
                      <a:off x="1036320" y="2240280"/>
                      <a:ext cx="1097280" cy="274320"/>
                      <a:chOff x="1036320" y="2240280"/>
                      <a:chExt cx="1097280" cy="274320"/>
                    </a:xfrm>
                    <a:grpFill/>
                  </p:grpSpPr>
                  <p:sp>
                    <p:nvSpPr>
                      <p:cNvPr id="209" name="Rectangle 208">
                        <a:extLst>
                          <a:ext uri="{FF2B5EF4-FFF2-40B4-BE49-F238E27FC236}">
                            <a16:creationId xmlns:a16="http://schemas.microsoft.com/office/drawing/2014/main" id="{092B62DE-5A1A-F6CC-7DFE-D712B336D8F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0" name="Rectangle 209">
                        <a:extLst>
                          <a:ext uri="{FF2B5EF4-FFF2-40B4-BE49-F238E27FC236}">
                            <a16:creationId xmlns:a16="http://schemas.microsoft.com/office/drawing/2014/main" id="{2E443273-822C-EB28-178F-3A9FEB7CC81E}"/>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1" name="Rectangle 210">
                        <a:extLst>
                          <a:ext uri="{FF2B5EF4-FFF2-40B4-BE49-F238E27FC236}">
                            <a16:creationId xmlns:a16="http://schemas.microsoft.com/office/drawing/2014/main" id="{FB6AF683-880B-BAC7-34FB-E32A974FE553}"/>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2" name="Rectangle 211">
                        <a:extLst>
                          <a:ext uri="{FF2B5EF4-FFF2-40B4-BE49-F238E27FC236}">
                            <a16:creationId xmlns:a16="http://schemas.microsoft.com/office/drawing/2014/main" id="{37C911D8-C291-317C-21D5-D88075AB89F8}"/>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04" name="Group 203">
                      <a:extLst>
                        <a:ext uri="{FF2B5EF4-FFF2-40B4-BE49-F238E27FC236}">
                          <a16:creationId xmlns:a16="http://schemas.microsoft.com/office/drawing/2014/main" id="{00AB13FC-487F-0E1B-1BB6-815BC76EBFD3}"/>
                        </a:ext>
                      </a:extLst>
                    </p:cNvPr>
                    <p:cNvGrpSpPr/>
                    <p:nvPr/>
                  </p:nvGrpSpPr>
                  <p:grpSpPr>
                    <a:xfrm>
                      <a:off x="2133600" y="2239962"/>
                      <a:ext cx="1097280" cy="274320"/>
                      <a:chOff x="1036320" y="2240280"/>
                      <a:chExt cx="1097280" cy="274320"/>
                    </a:xfrm>
                    <a:grpFill/>
                  </p:grpSpPr>
                  <p:sp>
                    <p:nvSpPr>
                      <p:cNvPr id="205" name="Rectangle 204">
                        <a:extLst>
                          <a:ext uri="{FF2B5EF4-FFF2-40B4-BE49-F238E27FC236}">
                            <a16:creationId xmlns:a16="http://schemas.microsoft.com/office/drawing/2014/main" id="{EF77427F-1D5D-297B-1B8B-7F8012979DD4}"/>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6" name="Rectangle 205">
                        <a:extLst>
                          <a:ext uri="{FF2B5EF4-FFF2-40B4-BE49-F238E27FC236}">
                            <a16:creationId xmlns:a16="http://schemas.microsoft.com/office/drawing/2014/main" id="{C8160A93-8457-1652-1AA2-22A70BACE7B9}"/>
                          </a:ext>
                        </a:extLst>
                      </p:cNvPr>
                      <p:cNvSpPr/>
                      <p:nvPr/>
                    </p:nvSpPr>
                    <p:spPr>
                      <a:xfrm>
                        <a:off x="131064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7" name="Rectangle 206">
                        <a:extLst>
                          <a:ext uri="{FF2B5EF4-FFF2-40B4-BE49-F238E27FC236}">
                            <a16:creationId xmlns:a16="http://schemas.microsoft.com/office/drawing/2014/main" id="{CD85A3D4-AD12-CD8B-B004-EF1ED68C3AD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8" name="Rectangle 207">
                        <a:extLst>
                          <a:ext uri="{FF2B5EF4-FFF2-40B4-BE49-F238E27FC236}">
                            <a16:creationId xmlns:a16="http://schemas.microsoft.com/office/drawing/2014/main" id="{68838E9B-5B38-0D32-812E-3860953ADF4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78" name="Group 177">
                  <a:extLst>
                    <a:ext uri="{FF2B5EF4-FFF2-40B4-BE49-F238E27FC236}">
                      <a16:creationId xmlns:a16="http://schemas.microsoft.com/office/drawing/2014/main" id="{876A87B4-5120-FB55-D4C5-FC5D93877BAD}"/>
                    </a:ext>
                  </a:extLst>
                </p:cNvPr>
                <p:cNvGrpSpPr/>
                <p:nvPr/>
              </p:nvGrpSpPr>
              <p:grpSpPr>
                <a:xfrm>
                  <a:off x="1036320" y="2725432"/>
                  <a:ext cx="1905000" cy="486796"/>
                  <a:chOff x="1036320" y="2239962"/>
                  <a:chExt cx="1905000" cy="486796"/>
                </a:xfrm>
                <a:grpFill/>
              </p:grpSpPr>
              <p:grpSp>
                <p:nvGrpSpPr>
                  <p:cNvPr id="179" name="Group 178">
                    <a:extLst>
                      <a:ext uri="{FF2B5EF4-FFF2-40B4-BE49-F238E27FC236}">
                        <a16:creationId xmlns:a16="http://schemas.microsoft.com/office/drawing/2014/main" id="{556AA1C4-1D3F-A55E-3F9D-7FA8853B07D6}"/>
                      </a:ext>
                    </a:extLst>
                  </p:cNvPr>
                  <p:cNvGrpSpPr/>
                  <p:nvPr/>
                </p:nvGrpSpPr>
                <p:grpSpPr>
                  <a:xfrm>
                    <a:off x="1036320" y="2239962"/>
                    <a:ext cx="1905000" cy="244158"/>
                    <a:chOff x="1036320" y="2239962"/>
                    <a:chExt cx="2194560" cy="274638"/>
                  </a:xfrm>
                  <a:grpFill/>
                </p:grpSpPr>
                <p:grpSp>
                  <p:nvGrpSpPr>
                    <p:cNvPr id="191" name="Group 190">
                      <a:extLst>
                        <a:ext uri="{FF2B5EF4-FFF2-40B4-BE49-F238E27FC236}">
                          <a16:creationId xmlns:a16="http://schemas.microsoft.com/office/drawing/2014/main" id="{194C8063-EED2-4D70-7E8E-D6FD8325B92F}"/>
                        </a:ext>
                      </a:extLst>
                    </p:cNvPr>
                    <p:cNvGrpSpPr/>
                    <p:nvPr/>
                  </p:nvGrpSpPr>
                  <p:grpSpPr>
                    <a:xfrm>
                      <a:off x="1036320" y="2240280"/>
                      <a:ext cx="1097280" cy="274320"/>
                      <a:chOff x="1036320" y="2240280"/>
                      <a:chExt cx="1097280" cy="274320"/>
                    </a:xfrm>
                    <a:grpFill/>
                  </p:grpSpPr>
                  <p:sp>
                    <p:nvSpPr>
                      <p:cNvPr id="197" name="Rectangle 196">
                        <a:extLst>
                          <a:ext uri="{FF2B5EF4-FFF2-40B4-BE49-F238E27FC236}">
                            <a16:creationId xmlns:a16="http://schemas.microsoft.com/office/drawing/2014/main" id="{F35A29A4-AE2E-A3A8-2802-9E4CA21ADBA9}"/>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8" name="Rectangle 197">
                        <a:extLst>
                          <a:ext uri="{FF2B5EF4-FFF2-40B4-BE49-F238E27FC236}">
                            <a16:creationId xmlns:a16="http://schemas.microsoft.com/office/drawing/2014/main" id="{B8054288-6DFF-9631-2001-0E5910F8BB72}"/>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71F5CDEB-4D59-8CC5-7767-A64427312A0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0" name="Rectangle 199">
                        <a:extLst>
                          <a:ext uri="{FF2B5EF4-FFF2-40B4-BE49-F238E27FC236}">
                            <a16:creationId xmlns:a16="http://schemas.microsoft.com/office/drawing/2014/main" id="{5CEF2CE9-79A7-DCAA-23D3-5F93373A449F}"/>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2" name="Group 191">
                      <a:extLst>
                        <a:ext uri="{FF2B5EF4-FFF2-40B4-BE49-F238E27FC236}">
                          <a16:creationId xmlns:a16="http://schemas.microsoft.com/office/drawing/2014/main" id="{736FD8F9-A36B-9B9F-29C1-F6379F8AF718}"/>
                        </a:ext>
                      </a:extLst>
                    </p:cNvPr>
                    <p:cNvGrpSpPr/>
                    <p:nvPr/>
                  </p:nvGrpSpPr>
                  <p:grpSpPr>
                    <a:xfrm>
                      <a:off x="2133600" y="2239962"/>
                      <a:ext cx="1097280" cy="274320"/>
                      <a:chOff x="1036320" y="2240280"/>
                      <a:chExt cx="1097280" cy="274320"/>
                    </a:xfrm>
                    <a:grpFill/>
                  </p:grpSpPr>
                  <p:sp>
                    <p:nvSpPr>
                      <p:cNvPr id="193" name="Rectangle 192">
                        <a:extLst>
                          <a:ext uri="{FF2B5EF4-FFF2-40B4-BE49-F238E27FC236}">
                            <a16:creationId xmlns:a16="http://schemas.microsoft.com/office/drawing/2014/main" id="{605EE613-4ADB-5428-BE9B-36A9720C8225}"/>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4" name="Rectangle 193">
                        <a:extLst>
                          <a:ext uri="{FF2B5EF4-FFF2-40B4-BE49-F238E27FC236}">
                            <a16:creationId xmlns:a16="http://schemas.microsoft.com/office/drawing/2014/main" id="{8E461C07-1E01-A1A1-871A-46FBD3A38523}"/>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796B1594-74B7-F183-8603-CCDDC4F62B90}"/>
                          </a:ext>
                        </a:extLst>
                      </p:cNvPr>
                      <p:cNvSpPr/>
                      <p:nvPr/>
                    </p:nvSpPr>
                    <p:spPr>
                      <a:xfrm>
                        <a:off x="1588168"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6" name="Rectangle 195">
                        <a:extLst>
                          <a:ext uri="{FF2B5EF4-FFF2-40B4-BE49-F238E27FC236}">
                            <a16:creationId xmlns:a16="http://schemas.microsoft.com/office/drawing/2014/main" id="{296D8624-B0A2-326E-ADF9-A2D5CB88F452}"/>
                          </a:ext>
                        </a:extLst>
                      </p:cNvPr>
                      <p:cNvSpPr/>
                      <p:nvPr/>
                    </p:nvSpPr>
                    <p:spPr>
                      <a:xfrm>
                        <a:off x="185928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80" name="Group 179">
                    <a:extLst>
                      <a:ext uri="{FF2B5EF4-FFF2-40B4-BE49-F238E27FC236}">
                        <a16:creationId xmlns:a16="http://schemas.microsoft.com/office/drawing/2014/main" id="{D0CEE42C-78A4-B49B-98E8-07B6FF7E3C81}"/>
                      </a:ext>
                    </a:extLst>
                  </p:cNvPr>
                  <p:cNvGrpSpPr/>
                  <p:nvPr/>
                </p:nvGrpSpPr>
                <p:grpSpPr>
                  <a:xfrm>
                    <a:off x="1036320" y="2482600"/>
                    <a:ext cx="1905000" cy="244158"/>
                    <a:chOff x="1036320" y="2239962"/>
                    <a:chExt cx="2194560" cy="274638"/>
                  </a:xfrm>
                  <a:grpFill/>
                </p:grpSpPr>
                <p:grpSp>
                  <p:nvGrpSpPr>
                    <p:cNvPr id="181" name="Group 180">
                      <a:extLst>
                        <a:ext uri="{FF2B5EF4-FFF2-40B4-BE49-F238E27FC236}">
                          <a16:creationId xmlns:a16="http://schemas.microsoft.com/office/drawing/2014/main" id="{B99ADAA7-F4B3-B83A-C8F6-736DCEF499C3}"/>
                        </a:ext>
                      </a:extLst>
                    </p:cNvPr>
                    <p:cNvGrpSpPr/>
                    <p:nvPr/>
                  </p:nvGrpSpPr>
                  <p:grpSpPr>
                    <a:xfrm>
                      <a:off x="1036320" y="2240280"/>
                      <a:ext cx="1097280" cy="274320"/>
                      <a:chOff x="1036320" y="2240280"/>
                      <a:chExt cx="1097280" cy="274320"/>
                    </a:xfrm>
                    <a:grpFill/>
                  </p:grpSpPr>
                  <p:sp>
                    <p:nvSpPr>
                      <p:cNvPr id="187" name="Rectangle 186">
                        <a:extLst>
                          <a:ext uri="{FF2B5EF4-FFF2-40B4-BE49-F238E27FC236}">
                            <a16:creationId xmlns:a16="http://schemas.microsoft.com/office/drawing/2014/main" id="{A276E643-42E6-4E4D-5D5D-0D919491CB11}"/>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166DDF6E-E324-DBCF-EA0C-B9D9BC7D25A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E4FEDC47-EFD6-CB69-09AC-41F96E86AE9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0" name="Rectangle 189">
                        <a:extLst>
                          <a:ext uri="{FF2B5EF4-FFF2-40B4-BE49-F238E27FC236}">
                            <a16:creationId xmlns:a16="http://schemas.microsoft.com/office/drawing/2014/main" id="{F94179DA-8FEB-353D-39AC-4524E1822DA7}"/>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2" name="Group 181">
                      <a:extLst>
                        <a:ext uri="{FF2B5EF4-FFF2-40B4-BE49-F238E27FC236}">
                          <a16:creationId xmlns:a16="http://schemas.microsoft.com/office/drawing/2014/main" id="{7140A606-2BF0-6646-9417-90F1DE0F3F42}"/>
                        </a:ext>
                      </a:extLst>
                    </p:cNvPr>
                    <p:cNvGrpSpPr/>
                    <p:nvPr/>
                  </p:nvGrpSpPr>
                  <p:grpSpPr>
                    <a:xfrm>
                      <a:off x="2133600" y="2239962"/>
                      <a:ext cx="1097280" cy="274320"/>
                      <a:chOff x="1036320" y="2240280"/>
                      <a:chExt cx="1097280" cy="274320"/>
                    </a:xfrm>
                    <a:grpFill/>
                  </p:grpSpPr>
                  <p:sp>
                    <p:nvSpPr>
                      <p:cNvPr id="183" name="Rectangle 182">
                        <a:extLst>
                          <a:ext uri="{FF2B5EF4-FFF2-40B4-BE49-F238E27FC236}">
                            <a16:creationId xmlns:a16="http://schemas.microsoft.com/office/drawing/2014/main" id="{0EF4147F-0A75-42EC-9652-D4ECD7D2C2A9}"/>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9A97EBD7-11C2-7C3C-6369-743AE07CF213}"/>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AF6F30F0-2AEA-0390-25F5-4719E5BE264B}"/>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6" name="Rectangle 185">
                        <a:extLst>
                          <a:ext uri="{FF2B5EF4-FFF2-40B4-BE49-F238E27FC236}">
                            <a16:creationId xmlns:a16="http://schemas.microsoft.com/office/drawing/2014/main" id="{D5D0D2DE-2EF3-1177-36E7-8BACA5B1E47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130" name="Group 129">
                <a:extLst>
                  <a:ext uri="{FF2B5EF4-FFF2-40B4-BE49-F238E27FC236}">
                    <a16:creationId xmlns:a16="http://schemas.microsoft.com/office/drawing/2014/main" id="{B728DDD3-8E8E-0D75-5B1F-54801DB3096A}"/>
                  </a:ext>
                </a:extLst>
              </p:cNvPr>
              <p:cNvGrpSpPr/>
              <p:nvPr/>
            </p:nvGrpSpPr>
            <p:grpSpPr>
              <a:xfrm>
                <a:off x="1036320" y="3216224"/>
                <a:ext cx="1905000" cy="972266"/>
                <a:chOff x="1036320" y="2239962"/>
                <a:chExt cx="1905000" cy="972266"/>
              </a:xfrm>
              <a:grpFill/>
            </p:grpSpPr>
            <p:grpSp>
              <p:nvGrpSpPr>
                <p:cNvPr id="131" name="Group 130">
                  <a:extLst>
                    <a:ext uri="{FF2B5EF4-FFF2-40B4-BE49-F238E27FC236}">
                      <a16:creationId xmlns:a16="http://schemas.microsoft.com/office/drawing/2014/main" id="{55BC070C-9893-2B6F-BDCA-56046ED4BF33}"/>
                    </a:ext>
                  </a:extLst>
                </p:cNvPr>
                <p:cNvGrpSpPr/>
                <p:nvPr/>
              </p:nvGrpSpPr>
              <p:grpSpPr>
                <a:xfrm>
                  <a:off x="1036320" y="2239962"/>
                  <a:ext cx="1905000" cy="486796"/>
                  <a:chOff x="1036320" y="2239962"/>
                  <a:chExt cx="1905000" cy="486796"/>
                </a:xfrm>
                <a:grpFill/>
              </p:grpSpPr>
              <p:grpSp>
                <p:nvGrpSpPr>
                  <p:cNvPr id="155" name="Group 154">
                    <a:extLst>
                      <a:ext uri="{FF2B5EF4-FFF2-40B4-BE49-F238E27FC236}">
                        <a16:creationId xmlns:a16="http://schemas.microsoft.com/office/drawing/2014/main" id="{74B7F5FD-AAC8-3E8C-5276-9EC75E536C60}"/>
                      </a:ext>
                    </a:extLst>
                  </p:cNvPr>
                  <p:cNvGrpSpPr/>
                  <p:nvPr/>
                </p:nvGrpSpPr>
                <p:grpSpPr>
                  <a:xfrm>
                    <a:off x="1036320" y="2239962"/>
                    <a:ext cx="1905000" cy="244158"/>
                    <a:chOff x="1036320" y="2239962"/>
                    <a:chExt cx="2194560" cy="274638"/>
                  </a:xfrm>
                  <a:grpFill/>
                </p:grpSpPr>
                <p:grpSp>
                  <p:nvGrpSpPr>
                    <p:cNvPr id="167" name="Group 166">
                      <a:extLst>
                        <a:ext uri="{FF2B5EF4-FFF2-40B4-BE49-F238E27FC236}">
                          <a16:creationId xmlns:a16="http://schemas.microsoft.com/office/drawing/2014/main" id="{6A35193B-E49C-45DA-277D-746BFE12F96B}"/>
                        </a:ext>
                      </a:extLst>
                    </p:cNvPr>
                    <p:cNvGrpSpPr/>
                    <p:nvPr/>
                  </p:nvGrpSpPr>
                  <p:grpSpPr>
                    <a:xfrm>
                      <a:off x="1036320" y="2240280"/>
                      <a:ext cx="1097280" cy="274320"/>
                      <a:chOff x="1036320" y="2240280"/>
                      <a:chExt cx="1097280" cy="274320"/>
                    </a:xfrm>
                    <a:grpFill/>
                  </p:grpSpPr>
                  <p:sp>
                    <p:nvSpPr>
                      <p:cNvPr id="173" name="Rectangle 172">
                        <a:extLst>
                          <a:ext uri="{FF2B5EF4-FFF2-40B4-BE49-F238E27FC236}">
                            <a16:creationId xmlns:a16="http://schemas.microsoft.com/office/drawing/2014/main" id="{2EF7961E-6665-CD8F-EAC7-59F813093CD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AB5CA7C9-65BE-C3E1-9D22-B8B6D6EA3DF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091C18DA-9563-F152-3661-D00AECE953B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6" name="Rectangle 175">
                        <a:extLst>
                          <a:ext uri="{FF2B5EF4-FFF2-40B4-BE49-F238E27FC236}">
                            <a16:creationId xmlns:a16="http://schemas.microsoft.com/office/drawing/2014/main" id="{20E0FCED-CEEB-4FFE-23FC-2937810B465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68" name="Group 167">
                      <a:extLst>
                        <a:ext uri="{FF2B5EF4-FFF2-40B4-BE49-F238E27FC236}">
                          <a16:creationId xmlns:a16="http://schemas.microsoft.com/office/drawing/2014/main" id="{897BC25F-CB2D-DABF-3766-AC3F0EF76CBA}"/>
                        </a:ext>
                      </a:extLst>
                    </p:cNvPr>
                    <p:cNvGrpSpPr/>
                    <p:nvPr/>
                  </p:nvGrpSpPr>
                  <p:grpSpPr>
                    <a:xfrm>
                      <a:off x="2133600" y="2239962"/>
                      <a:ext cx="1097280" cy="274320"/>
                      <a:chOff x="1036320" y="2240280"/>
                      <a:chExt cx="1097280" cy="274320"/>
                    </a:xfrm>
                    <a:grpFill/>
                  </p:grpSpPr>
                  <p:sp>
                    <p:nvSpPr>
                      <p:cNvPr id="169" name="Rectangle 168">
                        <a:extLst>
                          <a:ext uri="{FF2B5EF4-FFF2-40B4-BE49-F238E27FC236}">
                            <a16:creationId xmlns:a16="http://schemas.microsoft.com/office/drawing/2014/main" id="{E4492E6A-5719-C274-EE45-2DCA3E13FEA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0" name="Rectangle 169">
                        <a:extLst>
                          <a:ext uri="{FF2B5EF4-FFF2-40B4-BE49-F238E27FC236}">
                            <a16:creationId xmlns:a16="http://schemas.microsoft.com/office/drawing/2014/main" id="{E8A89002-906B-F8CE-6B64-5D303992DA5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1" name="Rectangle 170">
                        <a:extLst>
                          <a:ext uri="{FF2B5EF4-FFF2-40B4-BE49-F238E27FC236}">
                            <a16:creationId xmlns:a16="http://schemas.microsoft.com/office/drawing/2014/main" id="{AFB738AE-68A2-E3EF-7063-B04E48183A3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2" name="Rectangle 171">
                        <a:extLst>
                          <a:ext uri="{FF2B5EF4-FFF2-40B4-BE49-F238E27FC236}">
                            <a16:creationId xmlns:a16="http://schemas.microsoft.com/office/drawing/2014/main" id="{9F614E3A-A2C5-372F-9AF6-1C32B4B61AB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6" name="Group 155">
                    <a:extLst>
                      <a:ext uri="{FF2B5EF4-FFF2-40B4-BE49-F238E27FC236}">
                        <a16:creationId xmlns:a16="http://schemas.microsoft.com/office/drawing/2014/main" id="{A83382F6-44BA-1697-348B-B94E420B0667}"/>
                      </a:ext>
                    </a:extLst>
                  </p:cNvPr>
                  <p:cNvGrpSpPr/>
                  <p:nvPr/>
                </p:nvGrpSpPr>
                <p:grpSpPr>
                  <a:xfrm>
                    <a:off x="1036320" y="2482600"/>
                    <a:ext cx="1905000" cy="244158"/>
                    <a:chOff x="1036320" y="2239962"/>
                    <a:chExt cx="2194560" cy="274638"/>
                  </a:xfrm>
                  <a:grpFill/>
                </p:grpSpPr>
                <p:grpSp>
                  <p:nvGrpSpPr>
                    <p:cNvPr id="157" name="Group 156">
                      <a:extLst>
                        <a:ext uri="{FF2B5EF4-FFF2-40B4-BE49-F238E27FC236}">
                          <a16:creationId xmlns:a16="http://schemas.microsoft.com/office/drawing/2014/main" id="{C03EB663-A825-AC40-1C29-FDF76B0618DA}"/>
                        </a:ext>
                      </a:extLst>
                    </p:cNvPr>
                    <p:cNvGrpSpPr/>
                    <p:nvPr/>
                  </p:nvGrpSpPr>
                  <p:grpSpPr>
                    <a:xfrm>
                      <a:off x="1036320" y="2240280"/>
                      <a:ext cx="1097280" cy="274320"/>
                      <a:chOff x="1036320" y="2240280"/>
                      <a:chExt cx="1097280" cy="274320"/>
                    </a:xfrm>
                    <a:grpFill/>
                  </p:grpSpPr>
                  <p:sp>
                    <p:nvSpPr>
                      <p:cNvPr id="163" name="Rectangle 162">
                        <a:extLst>
                          <a:ext uri="{FF2B5EF4-FFF2-40B4-BE49-F238E27FC236}">
                            <a16:creationId xmlns:a16="http://schemas.microsoft.com/office/drawing/2014/main" id="{4188A652-A9BE-4846-4460-42FE2BCFC0C3}"/>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4" name="Rectangle 163">
                        <a:extLst>
                          <a:ext uri="{FF2B5EF4-FFF2-40B4-BE49-F238E27FC236}">
                            <a16:creationId xmlns:a16="http://schemas.microsoft.com/office/drawing/2014/main" id="{638B43A4-EA3F-BE40-4435-4BF5E608DD3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5" name="Rectangle 164">
                        <a:extLst>
                          <a:ext uri="{FF2B5EF4-FFF2-40B4-BE49-F238E27FC236}">
                            <a16:creationId xmlns:a16="http://schemas.microsoft.com/office/drawing/2014/main" id="{5026CA5E-05D0-30A0-BD30-E27ADC69B48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6" name="Rectangle 165">
                        <a:extLst>
                          <a:ext uri="{FF2B5EF4-FFF2-40B4-BE49-F238E27FC236}">
                            <a16:creationId xmlns:a16="http://schemas.microsoft.com/office/drawing/2014/main" id="{C1055A12-A88D-8918-B6F4-AC0D21D9A107}"/>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58" name="Group 157">
                      <a:extLst>
                        <a:ext uri="{FF2B5EF4-FFF2-40B4-BE49-F238E27FC236}">
                          <a16:creationId xmlns:a16="http://schemas.microsoft.com/office/drawing/2014/main" id="{5F4AC64D-80A0-A9E9-3715-77A70080E83E}"/>
                        </a:ext>
                      </a:extLst>
                    </p:cNvPr>
                    <p:cNvGrpSpPr/>
                    <p:nvPr/>
                  </p:nvGrpSpPr>
                  <p:grpSpPr>
                    <a:xfrm>
                      <a:off x="2133600" y="2239962"/>
                      <a:ext cx="1097280" cy="274320"/>
                      <a:chOff x="1036320" y="2240280"/>
                      <a:chExt cx="1097280" cy="274320"/>
                    </a:xfrm>
                    <a:grpFill/>
                  </p:grpSpPr>
                  <p:sp>
                    <p:nvSpPr>
                      <p:cNvPr id="159" name="Rectangle 158">
                        <a:extLst>
                          <a:ext uri="{FF2B5EF4-FFF2-40B4-BE49-F238E27FC236}">
                            <a16:creationId xmlns:a16="http://schemas.microsoft.com/office/drawing/2014/main" id="{30F8E9DC-641A-55F1-4EB5-3E9847904A04}"/>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0" name="Rectangle 159">
                        <a:extLst>
                          <a:ext uri="{FF2B5EF4-FFF2-40B4-BE49-F238E27FC236}">
                            <a16:creationId xmlns:a16="http://schemas.microsoft.com/office/drawing/2014/main" id="{AA52A10F-5834-278F-0E39-876734DB6B7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1" name="Rectangle 160">
                        <a:extLst>
                          <a:ext uri="{FF2B5EF4-FFF2-40B4-BE49-F238E27FC236}">
                            <a16:creationId xmlns:a16="http://schemas.microsoft.com/office/drawing/2014/main" id="{C697B2D2-BBA7-5820-D81A-CBBE40F81FAE}"/>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2" name="Rectangle 161">
                        <a:extLst>
                          <a:ext uri="{FF2B5EF4-FFF2-40B4-BE49-F238E27FC236}">
                            <a16:creationId xmlns:a16="http://schemas.microsoft.com/office/drawing/2014/main" id="{8E66F139-51D4-E98F-EE0E-5D3A60A4D497}"/>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32" name="Group 131">
                  <a:extLst>
                    <a:ext uri="{FF2B5EF4-FFF2-40B4-BE49-F238E27FC236}">
                      <a16:creationId xmlns:a16="http://schemas.microsoft.com/office/drawing/2014/main" id="{6D1CE160-1872-EE56-466D-7DF2272C95A6}"/>
                    </a:ext>
                  </a:extLst>
                </p:cNvPr>
                <p:cNvGrpSpPr/>
                <p:nvPr/>
              </p:nvGrpSpPr>
              <p:grpSpPr>
                <a:xfrm>
                  <a:off x="1036320" y="2725432"/>
                  <a:ext cx="1905000" cy="486796"/>
                  <a:chOff x="1036320" y="2239962"/>
                  <a:chExt cx="1905000" cy="486796"/>
                </a:xfrm>
                <a:grpFill/>
              </p:grpSpPr>
              <p:grpSp>
                <p:nvGrpSpPr>
                  <p:cNvPr id="133" name="Group 132">
                    <a:extLst>
                      <a:ext uri="{FF2B5EF4-FFF2-40B4-BE49-F238E27FC236}">
                        <a16:creationId xmlns:a16="http://schemas.microsoft.com/office/drawing/2014/main" id="{A823B599-2C99-A6E4-944E-D844D683B9AA}"/>
                      </a:ext>
                    </a:extLst>
                  </p:cNvPr>
                  <p:cNvGrpSpPr/>
                  <p:nvPr/>
                </p:nvGrpSpPr>
                <p:grpSpPr>
                  <a:xfrm>
                    <a:off x="1036320" y="2239962"/>
                    <a:ext cx="1905000" cy="244158"/>
                    <a:chOff x="1036320" y="2239962"/>
                    <a:chExt cx="2194560" cy="274638"/>
                  </a:xfrm>
                  <a:grpFill/>
                </p:grpSpPr>
                <p:grpSp>
                  <p:nvGrpSpPr>
                    <p:cNvPr id="145" name="Group 144">
                      <a:extLst>
                        <a:ext uri="{FF2B5EF4-FFF2-40B4-BE49-F238E27FC236}">
                          <a16:creationId xmlns:a16="http://schemas.microsoft.com/office/drawing/2014/main" id="{1F9F1B34-DA7D-CBFA-789F-867C93FD8F05}"/>
                        </a:ext>
                      </a:extLst>
                    </p:cNvPr>
                    <p:cNvGrpSpPr/>
                    <p:nvPr/>
                  </p:nvGrpSpPr>
                  <p:grpSpPr>
                    <a:xfrm>
                      <a:off x="1036320" y="2240280"/>
                      <a:ext cx="1097280" cy="274320"/>
                      <a:chOff x="1036320" y="2240280"/>
                      <a:chExt cx="1097280" cy="274320"/>
                    </a:xfrm>
                    <a:grpFill/>
                  </p:grpSpPr>
                  <p:sp>
                    <p:nvSpPr>
                      <p:cNvPr id="151" name="Rectangle 150">
                        <a:extLst>
                          <a:ext uri="{FF2B5EF4-FFF2-40B4-BE49-F238E27FC236}">
                            <a16:creationId xmlns:a16="http://schemas.microsoft.com/office/drawing/2014/main" id="{E4F0A28E-18B7-4E2E-B212-0C01C9F6566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2" name="Rectangle 151">
                        <a:extLst>
                          <a:ext uri="{FF2B5EF4-FFF2-40B4-BE49-F238E27FC236}">
                            <a16:creationId xmlns:a16="http://schemas.microsoft.com/office/drawing/2014/main" id="{B0535C1A-4E35-6E68-78C8-21435974E830}"/>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3" name="Rectangle 152">
                        <a:extLst>
                          <a:ext uri="{FF2B5EF4-FFF2-40B4-BE49-F238E27FC236}">
                            <a16:creationId xmlns:a16="http://schemas.microsoft.com/office/drawing/2014/main" id="{D769F088-7101-E68A-3E25-BD89C512220C}"/>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4" name="Rectangle 153">
                        <a:extLst>
                          <a:ext uri="{FF2B5EF4-FFF2-40B4-BE49-F238E27FC236}">
                            <a16:creationId xmlns:a16="http://schemas.microsoft.com/office/drawing/2014/main" id="{44005694-18C9-36C6-EAD2-E0A524CEB032}"/>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46" name="Group 145">
                      <a:extLst>
                        <a:ext uri="{FF2B5EF4-FFF2-40B4-BE49-F238E27FC236}">
                          <a16:creationId xmlns:a16="http://schemas.microsoft.com/office/drawing/2014/main" id="{F680D3C3-3912-F92D-7FE7-8250A38BEF7B}"/>
                        </a:ext>
                      </a:extLst>
                    </p:cNvPr>
                    <p:cNvGrpSpPr/>
                    <p:nvPr/>
                  </p:nvGrpSpPr>
                  <p:grpSpPr>
                    <a:xfrm>
                      <a:off x="2133600" y="2239962"/>
                      <a:ext cx="1097280" cy="274320"/>
                      <a:chOff x="1036320" y="2240280"/>
                      <a:chExt cx="1097280" cy="274320"/>
                    </a:xfrm>
                    <a:grpFill/>
                  </p:grpSpPr>
                  <p:sp>
                    <p:nvSpPr>
                      <p:cNvPr id="147" name="Rectangle 146">
                        <a:extLst>
                          <a:ext uri="{FF2B5EF4-FFF2-40B4-BE49-F238E27FC236}">
                            <a16:creationId xmlns:a16="http://schemas.microsoft.com/office/drawing/2014/main" id="{9388BD66-512A-1665-E88C-C1B04EBF4C4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8" name="Rectangle 147">
                        <a:extLst>
                          <a:ext uri="{FF2B5EF4-FFF2-40B4-BE49-F238E27FC236}">
                            <a16:creationId xmlns:a16="http://schemas.microsoft.com/office/drawing/2014/main" id="{2805FAB6-31FB-1C43-2449-FE2B1D3A079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D07DBFAF-ED3A-A5DE-E78D-D7B64A039AF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0" name="Rectangle 149">
                        <a:extLst>
                          <a:ext uri="{FF2B5EF4-FFF2-40B4-BE49-F238E27FC236}">
                            <a16:creationId xmlns:a16="http://schemas.microsoft.com/office/drawing/2014/main" id="{2B35B9D9-ED31-4300-3DBA-6975EAC80B58}"/>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34" name="Group 133">
                    <a:extLst>
                      <a:ext uri="{FF2B5EF4-FFF2-40B4-BE49-F238E27FC236}">
                        <a16:creationId xmlns:a16="http://schemas.microsoft.com/office/drawing/2014/main" id="{32EA8D24-A200-3480-8549-1DC800C2F798}"/>
                      </a:ext>
                    </a:extLst>
                  </p:cNvPr>
                  <p:cNvGrpSpPr/>
                  <p:nvPr/>
                </p:nvGrpSpPr>
                <p:grpSpPr>
                  <a:xfrm>
                    <a:off x="1036320" y="2482600"/>
                    <a:ext cx="1905000" cy="244158"/>
                    <a:chOff x="1036320" y="2239962"/>
                    <a:chExt cx="2194560" cy="274638"/>
                  </a:xfrm>
                  <a:grpFill/>
                </p:grpSpPr>
                <p:grpSp>
                  <p:nvGrpSpPr>
                    <p:cNvPr id="135" name="Group 134">
                      <a:extLst>
                        <a:ext uri="{FF2B5EF4-FFF2-40B4-BE49-F238E27FC236}">
                          <a16:creationId xmlns:a16="http://schemas.microsoft.com/office/drawing/2014/main" id="{ED1208CB-0014-D409-DCF9-99D0D812C428}"/>
                        </a:ext>
                      </a:extLst>
                    </p:cNvPr>
                    <p:cNvGrpSpPr/>
                    <p:nvPr/>
                  </p:nvGrpSpPr>
                  <p:grpSpPr>
                    <a:xfrm>
                      <a:off x="1036320" y="2240280"/>
                      <a:ext cx="1097280" cy="274320"/>
                      <a:chOff x="1036320" y="2240280"/>
                      <a:chExt cx="1097280" cy="274320"/>
                    </a:xfrm>
                    <a:grpFill/>
                  </p:grpSpPr>
                  <p:sp>
                    <p:nvSpPr>
                      <p:cNvPr id="141" name="Rectangle 140">
                        <a:extLst>
                          <a:ext uri="{FF2B5EF4-FFF2-40B4-BE49-F238E27FC236}">
                            <a16:creationId xmlns:a16="http://schemas.microsoft.com/office/drawing/2014/main" id="{11117188-8160-AC15-F1AD-44879BE3A75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2" name="Rectangle 141">
                        <a:extLst>
                          <a:ext uri="{FF2B5EF4-FFF2-40B4-BE49-F238E27FC236}">
                            <a16:creationId xmlns:a16="http://schemas.microsoft.com/office/drawing/2014/main" id="{746A2103-4E71-6E6E-4E24-A196C59C10E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3" name="Rectangle 142">
                        <a:extLst>
                          <a:ext uri="{FF2B5EF4-FFF2-40B4-BE49-F238E27FC236}">
                            <a16:creationId xmlns:a16="http://schemas.microsoft.com/office/drawing/2014/main" id="{67FC6DE7-9D39-F1B4-2E1A-2F8669AD719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4" name="Rectangle 143">
                        <a:extLst>
                          <a:ext uri="{FF2B5EF4-FFF2-40B4-BE49-F238E27FC236}">
                            <a16:creationId xmlns:a16="http://schemas.microsoft.com/office/drawing/2014/main" id="{8B4B24EB-E9E3-557A-2DDE-0009222B62B5}"/>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36" name="Group 135">
                      <a:extLst>
                        <a:ext uri="{FF2B5EF4-FFF2-40B4-BE49-F238E27FC236}">
                          <a16:creationId xmlns:a16="http://schemas.microsoft.com/office/drawing/2014/main" id="{24AC2337-9F58-5C43-10AF-157A1C54E4DF}"/>
                        </a:ext>
                      </a:extLst>
                    </p:cNvPr>
                    <p:cNvGrpSpPr/>
                    <p:nvPr/>
                  </p:nvGrpSpPr>
                  <p:grpSpPr>
                    <a:xfrm>
                      <a:off x="2133600" y="2239962"/>
                      <a:ext cx="1097280" cy="274320"/>
                      <a:chOff x="1036320" y="2240280"/>
                      <a:chExt cx="1097280" cy="274320"/>
                    </a:xfrm>
                    <a:grpFill/>
                  </p:grpSpPr>
                  <p:sp>
                    <p:nvSpPr>
                      <p:cNvPr id="137" name="Rectangle 136">
                        <a:extLst>
                          <a:ext uri="{FF2B5EF4-FFF2-40B4-BE49-F238E27FC236}">
                            <a16:creationId xmlns:a16="http://schemas.microsoft.com/office/drawing/2014/main" id="{A6D759C2-022E-D0D3-B9D2-B96DFDD19E86}"/>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40386A55-0AC0-08E7-D297-C60975004BFA}"/>
                          </a:ext>
                        </a:extLst>
                      </p:cNvPr>
                      <p:cNvSpPr/>
                      <p:nvPr/>
                    </p:nvSpPr>
                    <p:spPr>
                      <a:xfrm>
                        <a:off x="131064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9" name="Rectangle 138">
                        <a:extLst>
                          <a:ext uri="{FF2B5EF4-FFF2-40B4-BE49-F238E27FC236}">
                            <a16:creationId xmlns:a16="http://schemas.microsoft.com/office/drawing/2014/main" id="{514C68F6-5E09-2B44-602A-3C817FA866F6}"/>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0" name="Rectangle 139">
                        <a:extLst>
                          <a:ext uri="{FF2B5EF4-FFF2-40B4-BE49-F238E27FC236}">
                            <a16:creationId xmlns:a16="http://schemas.microsoft.com/office/drawing/2014/main" id="{5CC26A08-37AF-7AAB-7E7C-1C21BB64939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125" name="Group 124">
              <a:extLst>
                <a:ext uri="{FF2B5EF4-FFF2-40B4-BE49-F238E27FC236}">
                  <a16:creationId xmlns:a16="http://schemas.microsoft.com/office/drawing/2014/main" id="{E3A435BF-018D-176B-D17D-AEC0E209846A}"/>
                </a:ext>
              </a:extLst>
            </p:cNvPr>
            <p:cNvGrpSpPr/>
            <p:nvPr/>
          </p:nvGrpSpPr>
          <p:grpSpPr>
            <a:xfrm>
              <a:off x="6192080" y="2667919"/>
              <a:ext cx="2052001" cy="333242"/>
              <a:chOff x="6192080" y="2667919"/>
              <a:chExt cx="2052001" cy="333242"/>
            </a:xfrm>
          </p:grpSpPr>
          <p:cxnSp>
            <p:nvCxnSpPr>
              <p:cNvPr id="126" name="Straight Connector 125">
                <a:extLst>
                  <a:ext uri="{FF2B5EF4-FFF2-40B4-BE49-F238E27FC236}">
                    <a16:creationId xmlns:a16="http://schemas.microsoft.com/office/drawing/2014/main" id="{513184A4-DE5F-6A98-ED27-C03B8F026346}"/>
                  </a:ext>
                </a:extLst>
              </p:cNvPr>
              <p:cNvCxnSpPr>
                <a:cxnSpLocks/>
              </p:cNvCxnSpPr>
              <p:nvPr/>
            </p:nvCxnSpPr>
            <p:spPr>
              <a:xfrm flipV="1">
                <a:off x="6192080" y="2993591"/>
                <a:ext cx="1440000" cy="75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697E76A-3893-4403-DB03-C8935403021D}"/>
                  </a:ext>
                </a:extLst>
              </p:cNvPr>
              <p:cNvCxnSpPr>
                <a:cxnSpLocks/>
              </p:cNvCxnSpPr>
              <p:nvPr/>
            </p:nvCxnSpPr>
            <p:spPr>
              <a:xfrm>
                <a:off x="7632081" y="2668562"/>
                <a:ext cx="612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20EFA17-B6FB-9B53-C225-8CDA395ED3F3}"/>
                  </a:ext>
                </a:extLst>
              </p:cNvPr>
              <p:cNvCxnSpPr>
                <a:cxnSpLocks/>
              </p:cNvCxnSpPr>
              <p:nvPr/>
            </p:nvCxnSpPr>
            <p:spPr>
              <a:xfrm>
                <a:off x="7641355" y="2667919"/>
                <a:ext cx="0" cy="3296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23" name="TextBox 222">
            <a:extLst>
              <a:ext uri="{FF2B5EF4-FFF2-40B4-BE49-F238E27FC236}">
                <a16:creationId xmlns:a16="http://schemas.microsoft.com/office/drawing/2014/main" id="{B4BBEB43-F4D5-EC7C-EBF2-671369B9A23D}"/>
              </a:ext>
            </a:extLst>
          </p:cNvPr>
          <p:cNvSpPr txBox="1"/>
          <p:nvPr/>
        </p:nvSpPr>
        <p:spPr>
          <a:xfrm>
            <a:off x="6719789" y="3236438"/>
            <a:ext cx="926857" cy="369332"/>
          </a:xfrm>
          <a:prstGeom prst="rect">
            <a:avLst/>
          </a:prstGeom>
          <a:noFill/>
        </p:spPr>
        <p:txBody>
          <a:bodyPr wrap="none" rtlCol="0">
            <a:spAutoFit/>
          </a:bodyPr>
          <a:lstStyle/>
          <a:p>
            <a:pPr>
              <a:lnSpc>
                <a:spcPct val="90000"/>
              </a:lnSpc>
            </a:pPr>
            <a:r>
              <a:rPr lang="en-GR" sz="2000" dirty="0">
                <a:solidFill>
                  <a:schemeClr val="accent6">
                    <a:lumMod val="75000"/>
                  </a:schemeClr>
                </a:solidFill>
                <a:latin typeface="Trebuchet MS" panose="020B0703020202090204" pitchFamily="34" charset="0"/>
              </a:rPr>
              <a:t>Core 1</a:t>
            </a:r>
          </a:p>
        </p:txBody>
      </p:sp>
      <p:sp>
        <p:nvSpPr>
          <p:cNvPr id="224" name="TextBox 223">
            <a:extLst>
              <a:ext uri="{FF2B5EF4-FFF2-40B4-BE49-F238E27FC236}">
                <a16:creationId xmlns:a16="http://schemas.microsoft.com/office/drawing/2014/main" id="{77401D1F-BA97-936A-B11E-F516B672021A}"/>
              </a:ext>
            </a:extLst>
          </p:cNvPr>
          <p:cNvSpPr txBox="1"/>
          <p:nvPr/>
        </p:nvSpPr>
        <p:spPr>
          <a:xfrm>
            <a:off x="6719788" y="3848832"/>
            <a:ext cx="926857" cy="369332"/>
          </a:xfrm>
          <a:prstGeom prst="rect">
            <a:avLst/>
          </a:prstGeom>
          <a:noFill/>
        </p:spPr>
        <p:txBody>
          <a:bodyPr wrap="none" rtlCol="0">
            <a:spAutoFit/>
          </a:bodyPr>
          <a:lstStyle/>
          <a:p>
            <a:pPr>
              <a:lnSpc>
                <a:spcPct val="90000"/>
              </a:lnSpc>
            </a:pPr>
            <a:r>
              <a:rPr lang="en-GR" sz="2000" dirty="0">
                <a:solidFill>
                  <a:schemeClr val="accent5"/>
                </a:solidFill>
                <a:latin typeface="Trebuchet MS" panose="020B0703020202090204" pitchFamily="34" charset="0"/>
              </a:rPr>
              <a:t>Core 2</a:t>
            </a:r>
          </a:p>
        </p:txBody>
      </p:sp>
      <p:sp>
        <p:nvSpPr>
          <p:cNvPr id="225" name="TextBox 224">
            <a:extLst>
              <a:ext uri="{FF2B5EF4-FFF2-40B4-BE49-F238E27FC236}">
                <a16:creationId xmlns:a16="http://schemas.microsoft.com/office/drawing/2014/main" id="{73B8E1FB-608C-775F-E582-9263E79AE5C5}"/>
              </a:ext>
            </a:extLst>
          </p:cNvPr>
          <p:cNvSpPr txBox="1"/>
          <p:nvPr/>
        </p:nvSpPr>
        <p:spPr>
          <a:xfrm>
            <a:off x="7769690" y="2550983"/>
            <a:ext cx="684803" cy="369332"/>
          </a:xfrm>
          <a:prstGeom prst="rect">
            <a:avLst/>
          </a:prstGeom>
          <a:noFill/>
        </p:spPr>
        <p:txBody>
          <a:bodyPr wrap="none" rtlCol="0">
            <a:spAutoFit/>
          </a:bodyPr>
          <a:lstStyle/>
          <a:p>
            <a:pPr>
              <a:lnSpc>
                <a:spcPct val="90000"/>
              </a:lnSpc>
            </a:pPr>
            <a:r>
              <a:rPr lang="en-GR" sz="2000" dirty="0">
                <a:solidFill>
                  <a:schemeClr val="accent1"/>
                </a:solidFill>
                <a:latin typeface="Trebuchet MS" panose="020B0703020202090204" pitchFamily="34" charset="0"/>
              </a:rPr>
              <a:t>COO</a:t>
            </a:r>
          </a:p>
        </p:txBody>
      </p:sp>
      <p:sp>
        <p:nvSpPr>
          <p:cNvPr id="229" name="TextBox 228">
            <a:extLst>
              <a:ext uri="{FF2B5EF4-FFF2-40B4-BE49-F238E27FC236}">
                <a16:creationId xmlns:a16="http://schemas.microsoft.com/office/drawing/2014/main" id="{7075E5D7-71C7-AAB6-D1E6-E19CAB1CBC34}"/>
              </a:ext>
            </a:extLst>
          </p:cNvPr>
          <p:cNvSpPr txBox="1"/>
          <p:nvPr/>
        </p:nvSpPr>
        <p:spPr>
          <a:xfrm>
            <a:off x="4869235" y="2536681"/>
            <a:ext cx="1954381" cy="618631"/>
          </a:xfrm>
          <a:prstGeom prst="rect">
            <a:avLst/>
          </a:prstGeom>
          <a:noFill/>
          <a:ln>
            <a:noFill/>
          </a:ln>
        </p:spPr>
        <p:txBody>
          <a:bodyPr wrap="none" rtlCol="0">
            <a:spAutoFit/>
          </a:bodyPr>
          <a:lstStyle/>
          <a:p>
            <a:pPr algn="ctr">
              <a:lnSpc>
                <a:spcPct val="90000"/>
              </a:lnSpc>
            </a:pPr>
            <a:r>
              <a:rPr lang="en-GR" sz="2000" dirty="0">
                <a:solidFill>
                  <a:schemeClr val="accent1"/>
                </a:solidFill>
                <a:latin typeface="Trebuchet MS" panose="020B0703020202090204" pitchFamily="34" charset="0"/>
              </a:rPr>
              <a:t>CSR</a:t>
            </a:r>
            <a:endParaRPr lang="en-GB" sz="2000" dirty="0">
              <a:solidFill>
                <a:schemeClr val="accent2"/>
              </a:solidFill>
              <a:latin typeface="Trebuchet MS" panose="020B0703020202090204" pitchFamily="34" charset="0"/>
            </a:endParaRPr>
          </a:p>
          <a:p>
            <a:pPr algn="ctr">
              <a:lnSpc>
                <a:spcPct val="90000"/>
              </a:lnSpc>
            </a:pPr>
            <a:r>
              <a:rPr lang="en-GB" dirty="0">
                <a:solidFill>
                  <a:schemeClr val="accent2"/>
                </a:solidFill>
                <a:latin typeface="Trebuchet MS" panose="020B0703020202090204" pitchFamily="34" charset="0"/>
              </a:rPr>
              <a:t>(row-granularity)</a:t>
            </a:r>
            <a:endParaRPr lang="en-GR" dirty="0">
              <a:solidFill>
                <a:schemeClr val="accent2"/>
              </a:solidFill>
              <a:latin typeface="Trebuchet MS" panose="020B0703020202090204" pitchFamily="34" charset="0"/>
            </a:endParaRPr>
          </a:p>
        </p:txBody>
      </p:sp>
      <p:sp>
        <p:nvSpPr>
          <p:cNvPr id="230" name="Rounded Rectangle 229">
            <a:extLst>
              <a:ext uri="{FF2B5EF4-FFF2-40B4-BE49-F238E27FC236}">
                <a16:creationId xmlns:a16="http://schemas.microsoft.com/office/drawing/2014/main" id="{CB2B5F6C-5E8F-E79D-A8EC-A365561E81CA}"/>
              </a:ext>
            </a:extLst>
          </p:cNvPr>
          <p:cNvSpPr/>
          <p:nvPr/>
        </p:nvSpPr>
        <p:spPr>
          <a:xfrm rot="5400000">
            <a:off x="5731285" y="2865329"/>
            <a:ext cx="222451" cy="1594127"/>
          </a:xfrm>
          <a:prstGeom prst="roundRect">
            <a:avLst/>
          </a:prstGeom>
          <a:noFill/>
          <a:ln w="3810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231" name="TextBox 230">
            <a:extLst>
              <a:ext uri="{FF2B5EF4-FFF2-40B4-BE49-F238E27FC236}">
                <a16:creationId xmlns:a16="http://schemas.microsoft.com/office/drawing/2014/main" id="{A87FFB8B-F406-155F-AF49-6896C7A16CFA}"/>
              </a:ext>
            </a:extLst>
          </p:cNvPr>
          <p:cNvSpPr txBox="1"/>
          <p:nvPr/>
        </p:nvSpPr>
        <p:spPr>
          <a:xfrm>
            <a:off x="2011106" y="1348861"/>
            <a:ext cx="535724" cy="405102"/>
          </a:xfrm>
          <a:prstGeom prst="rect">
            <a:avLst/>
          </a:prstGeom>
          <a:noFill/>
          <a:ln w="28575">
            <a:solidFill>
              <a:schemeClr val="accent4"/>
            </a:solidFill>
          </a:ln>
        </p:spPr>
        <p:txBody>
          <a:bodyPr wrap="none" tIns="36000" bIns="36000" rtlCol="0" anchor="ctr">
            <a:spAutoFit/>
          </a:bodyPr>
          <a:lstStyle/>
          <a:p>
            <a:pPr>
              <a:lnSpc>
                <a:spcPct val="90000"/>
              </a:lnSpc>
            </a:pPr>
            <a:r>
              <a:rPr lang="en-GR" sz="2400" dirty="0">
                <a:solidFill>
                  <a:schemeClr val="accent4"/>
                </a:solidFill>
                <a:latin typeface="Trebuchet MS" panose="020B0703020202090204" pitchFamily="34" charset="0"/>
              </a:rPr>
              <a:t>1D</a:t>
            </a:r>
          </a:p>
        </p:txBody>
      </p:sp>
      <p:sp>
        <p:nvSpPr>
          <p:cNvPr id="4" name="Rounded Rectangle 3">
            <a:extLst>
              <a:ext uri="{FF2B5EF4-FFF2-40B4-BE49-F238E27FC236}">
                <a16:creationId xmlns:a16="http://schemas.microsoft.com/office/drawing/2014/main" id="{1AC0FCAA-0739-BA57-24E1-D70D1DDEF490}"/>
              </a:ext>
            </a:extLst>
          </p:cNvPr>
          <p:cNvSpPr/>
          <p:nvPr/>
        </p:nvSpPr>
        <p:spPr>
          <a:xfrm>
            <a:off x="5300427" y="1528312"/>
            <a:ext cx="3229425" cy="864832"/>
          </a:xfrm>
          <a:prstGeom prst="round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R" sz="2000" dirty="0">
                <a:solidFill>
                  <a:schemeClr val="bg2">
                    <a:lumMod val="25000"/>
                  </a:schemeClr>
                </a:solidFill>
                <a:latin typeface="Trebuchet MS" panose="020B0703020202090204" pitchFamily="34" charset="0"/>
              </a:rPr>
              <a:t>Scale-free: COO, BCOO </a:t>
            </a:r>
            <a:r>
              <a:rPr lang="en-GR" sz="2000" dirty="0">
                <a:solidFill>
                  <a:schemeClr val="bg2">
                    <a:lumMod val="25000"/>
                  </a:schemeClr>
                </a:solidFill>
                <a:latin typeface="Trebuchet MS" panose="020B0703020202090204" pitchFamily="34" charset="0"/>
                <a:sym typeface="Wingdings" pitchFamily="2" charset="2"/>
              </a:rPr>
              <a:t></a:t>
            </a:r>
            <a:r>
              <a:rPr lang="en-GR" sz="2000" dirty="0">
                <a:solidFill>
                  <a:schemeClr val="bg2">
                    <a:lumMod val="25000"/>
                  </a:schemeClr>
                </a:solidFill>
                <a:latin typeface="Trebuchet MS" panose="020B0703020202090204" pitchFamily="34" charset="0"/>
              </a:rPr>
              <a:t> </a:t>
            </a:r>
          </a:p>
          <a:p>
            <a:pPr algn="ctr"/>
            <a:r>
              <a:rPr lang="en-GR" sz="2000" dirty="0">
                <a:solidFill>
                  <a:schemeClr val="accent2"/>
                </a:solidFill>
                <a:latin typeface="Trebuchet MS" panose="020B0703020202090204" pitchFamily="34" charset="0"/>
              </a:rPr>
              <a:t>10.26x</a:t>
            </a:r>
            <a:r>
              <a:rPr lang="en-GR" sz="2000" dirty="0">
                <a:solidFill>
                  <a:schemeClr val="bg2">
                    <a:lumMod val="25000"/>
                  </a:schemeClr>
                </a:solidFill>
                <a:latin typeface="Trebuchet MS" panose="020B0703020202090204" pitchFamily="34" charset="0"/>
              </a:rPr>
              <a:t> CSR, BCSR</a:t>
            </a:r>
          </a:p>
        </p:txBody>
      </p:sp>
    </p:spTree>
    <p:extLst>
      <p:ext uri="{BB962C8B-B14F-4D97-AF65-F5344CB8AC3E}">
        <p14:creationId xmlns:p14="http://schemas.microsoft.com/office/powerpoint/2010/main" val="30113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8" grpId="0"/>
      <p:bldP spid="20" grpId="0"/>
      <p:bldP spid="15" grpId="0" animBg="1"/>
      <p:bldP spid="21" grpId="0"/>
      <p:bldP spid="223" grpId="0"/>
      <p:bldP spid="224" grpId="0"/>
      <p:bldP spid="225" grpId="0"/>
      <p:bldP spid="229" grpId="0"/>
      <p:bldP spid="230"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2048 PIM Cores, 32-bit integer</a:t>
            </a:r>
            <a:endParaRPr lang="en-GR" sz="2000" dirty="0">
              <a:solidFill>
                <a:schemeClr val="tx1">
                  <a:lumMod val="95000"/>
                  <a:lumOff val="5000"/>
                </a:schemeClr>
              </a:solidFill>
              <a:latin typeface="Trebuchet MS" panose="020B0703020202090204" pitchFamily="34" charset="0"/>
            </a:endParaRPr>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25</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Comparison of Compressed Formats</a:t>
            </a:r>
          </a:p>
        </p:txBody>
      </p:sp>
      <p:grpSp>
        <p:nvGrpSpPr>
          <p:cNvPr id="5" name="Group 4">
            <a:extLst>
              <a:ext uri="{FF2B5EF4-FFF2-40B4-BE49-F238E27FC236}">
                <a16:creationId xmlns:a16="http://schemas.microsoft.com/office/drawing/2014/main" id="{09B06F36-243D-0172-E85B-9C5BC02D3C4D}"/>
              </a:ext>
            </a:extLst>
          </p:cNvPr>
          <p:cNvGrpSpPr/>
          <p:nvPr/>
        </p:nvGrpSpPr>
        <p:grpSpPr>
          <a:xfrm>
            <a:off x="4395865" y="1439023"/>
            <a:ext cx="4623766" cy="3554246"/>
            <a:chOff x="4395865" y="1845478"/>
            <a:chExt cx="4623766" cy="3682484"/>
          </a:xfrm>
        </p:grpSpPr>
        <p:graphicFrame>
          <p:nvGraphicFramePr>
            <p:cNvPr id="28" name="Chart 27">
              <a:extLst>
                <a:ext uri="{FF2B5EF4-FFF2-40B4-BE49-F238E27FC236}">
                  <a16:creationId xmlns:a16="http://schemas.microsoft.com/office/drawing/2014/main" id="{2E14B3C3-1AFD-6C03-A212-30187AE0747D}"/>
                </a:ext>
              </a:extLst>
            </p:cNvPr>
            <p:cNvGraphicFramePr>
              <a:graphicFrameLocks/>
            </p:cNvGraphicFramePr>
            <p:nvPr>
              <p:extLst>
                <p:ext uri="{D42A27DB-BD31-4B8C-83A1-F6EECF244321}">
                  <p14:modId xmlns:p14="http://schemas.microsoft.com/office/powerpoint/2010/main" val="1547318380"/>
                </p:ext>
              </p:extLst>
            </p:nvPr>
          </p:nvGraphicFramePr>
          <p:xfrm>
            <a:off x="4395865" y="1845478"/>
            <a:ext cx="4623766" cy="3682484"/>
          </p:xfrm>
          <a:graphic>
            <a:graphicData uri="http://schemas.openxmlformats.org/drawingml/2006/chart">
              <c:chart xmlns:c="http://schemas.openxmlformats.org/drawingml/2006/chart" xmlns:r="http://schemas.openxmlformats.org/officeDocument/2006/relationships" r:id="rId3"/>
            </a:graphicData>
          </a:graphic>
        </p:graphicFrame>
        <p:cxnSp>
          <p:nvCxnSpPr>
            <p:cNvPr id="29" name="Straight Connector 28">
              <a:extLst>
                <a:ext uri="{FF2B5EF4-FFF2-40B4-BE49-F238E27FC236}">
                  <a16:creationId xmlns:a16="http://schemas.microsoft.com/office/drawing/2014/main" id="{E2B01D23-CBBA-4FE5-2A7C-B0EA4B47466C}"/>
                </a:ext>
              </a:extLst>
            </p:cNvPr>
            <p:cNvCxnSpPr>
              <a:cxnSpLocks/>
            </p:cNvCxnSpPr>
            <p:nvPr/>
          </p:nvCxnSpPr>
          <p:spPr>
            <a:xfrm>
              <a:off x="5364431" y="2836564"/>
              <a:ext cx="34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5" name="Straight Arrow Connector 224">
            <a:extLst>
              <a:ext uri="{FF2B5EF4-FFF2-40B4-BE49-F238E27FC236}">
                <a16:creationId xmlns:a16="http://schemas.microsoft.com/office/drawing/2014/main" id="{E222919C-6995-8F29-C199-074E6A84AF3D}"/>
              </a:ext>
            </a:extLst>
          </p:cNvPr>
          <p:cNvCxnSpPr>
            <a:cxnSpLocks/>
          </p:cNvCxnSpPr>
          <p:nvPr/>
        </p:nvCxnSpPr>
        <p:spPr>
          <a:xfrm flipV="1">
            <a:off x="7470433" y="1959853"/>
            <a:ext cx="0" cy="4197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18BBD1CF-5851-92CE-7452-312D58BD7AC5}"/>
              </a:ext>
            </a:extLst>
          </p:cNvPr>
          <p:cNvSpPr txBox="1"/>
          <p:nvPr/>
        </p:nvSpPr>
        <p:spPr>
          <a:xfrm>
            <a:off x="7068934" y="1635372"/>
            <a:ext cx="750526"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1.23x</a:t>
            </a:r>
          </a:p>
        </p:txBody>
      </p:sp>
      <p:cxnSp>
        <p:nvCxnSpPr>
          <p:cNvPr id="230" name="Straight Arrow Connector 229">
            <a:extLst>
              <a:ext uri="{FF2B5EF4-FFF2-40B4-BE49-F238E27FC236}">
                <a16:creationId xmlns:a16="http://schemas.microsoft.com/office/drawing/2014/main" id="{1F746113-3733-5110-9111-9D7D7E481AD9}"/>
              </a:ext>
            </a:extLst>
          </p:cNvPr>
          <p:cNvCxnSpPr>
            <a:cxnSpLocks/>
          </p:cNvCxnSpPr>
          <p:nvPr/>
        </p:nvCxnSpPr>
        <p:spPr>
          <a:xfrm flipV="1">
            <a:off x="8175591" y="2473935"/>
            <a:ext cx="0" cy="6647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0DA0BE88-DF66-72A6-EF0E-ECD3ADA2D166}"/>
              </a:ext>
            </a:extLst>
          </p:cNvPr>
          <p:cNvSpPr txBox="1"/>
          <p:nvPr/>
        </p:nvSpPr>
        <p:spPr>
          <a:xfrm>
            <a:off x="7940351" y="2079044"/>
            <a:ext cx="750526"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1.55x</a:t>
            </a:r>
          </a:p>
        </p:txBody>
      </p:sp>
      <p:sp>
        <p:nvSpPr>
          <p:cNvPr id="15" name="Rectangle 14">
            <a:extLst>
              <a:ext uri="{FF2B5EF4-FFF2-40B4-BE49-F238E27FC236}">
                <a16:creationId xmlns:a16="http://schemas.microsoft.com/office/drawing/2014/main" id="{3FC79687-39FD-4118-94A7-B57F295DAFBF}"/>
              </a:ext>
            </a:extLst>
          </p:cNvPr>
          <p:cNvSpPr/>
          <p:nvPr/>
        </p:nvSpPr>
        <p:spPr>
          <a:xfrm>
            <a:off x="25571" y="5025304"/>
            <a:ext cx="9127592" cy="1252502"/>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2400" rIns="122400" rtlCol="0" anchor="ctr"/>
          <a:lstStyle/>
          <a:p>
            <a:pPr algn="ctr"/>
            <a:r>
              <a:rPr lang="en-US" sz="2400" dirty="0">
                <a:solidFill>
                  <a:schemeClr val="bg2">
                    <a:lumMod val="25000"/>
                  </a:schemeClr>
                </a:solidFill>
                <a:latin typeface="Trebuchet MS" panose="020B0703020202090204" pitchFamily="34" charset="0"/>
              </a:rPr>
              <a:t>In </a:t>
            </a:r>
            <a:r>
              <a:rPr lang="en-US" sz="2400" dirty="0">
                <a:solidFill>
                  <a:schemeClr val="accent1"/>
                </a:solidFill>
                <a:latin typeface="Trebuchet MS" panose="020B0703020202090204" pitchFamily="34" charset="0"/>
              </a:rPr>
              <a:t>scale-free</a:t>
            </a:r>
            <a:r>
              <a:rPr lang="en-US" sz="2400" dirty="0">
                <a:solidFill>
                  <a:schemeClr val="bg2">
                    <a:lumMod val="25000"/>
                  </a:schemeClr>
                </a:solidFill>
                <a:latin typeface="Trebuchet MS" panose="020B0703020202090204" pitchFamily="34" charset="0"/>
              </a:rPr>
              <a:t> matrices, </a:t>
            </a:r>
            <a:r>
              <a:rPr lang="en-US" sz="2400" dirty="0">
                <a:solidFill>
                  <a:schemeClr val="accent3"/>
                </a:solidFill>
                <a:latin typeface="Trebuchet MS" panose="020B0703020202090204" pitchFamily="34" charset="0"/>
              </a:rPr>
              <a:t>COO</a:t>
            </a:r>
            <a:r>
              <a:rPr lang="en-US" sz="2400" dirty="0">
                <a:solidFill>
                  <a:schemeClr val="bg2">
                    <a:lumMod val="25000"/>
                  </a:schemeClr>
                </a:solidFill>
                <a:latin typeface="Trebuchet MS" panose="020B0703020202090204" pitchFamily="34" charset="0"/>
              </a:rPr>
              <a:t> + </a:t>
            </a:r>
            <a:r>
              <a:rPr lang="en-US" sz="2400" dirty="0">
                <a:solidFill>
                  <a:schemeClr val="accent3"/>
                </a:solidFill>
                <a:latin typeface="Trebuchet MS" panose="020B0703020202090204" pitchFamily="34" charset="0"/>
              </a:rPr>
              <a:t>BCOO</a:t>
            </a:r>
            <a:r>
              <a:rPr lang="en-US" sz="2400" dirty="0">
                <a:solidFill>
                  <a:schemeClr val="bg2">
                    <a:lumMod val="25000"/>
                  </a:schemeClr>
                </a:solidFill>
                <a:latin typeface="Trebuchet MS" panose="020B0703020202090204" pitchFamily="34" charset="0"/>
              </a:rPr>
              <a:t> provide higher non-zero element balance across </a:t>
            </a:r>
            <a:r>
              <a:rPr lang="en-US" sz="2400" dirty="0">
                <a:solidFill>
                  <a:schemeClr val="accent4"/>
                </a:solidFill>
                <a:latin typeface="Trebuchet MS" panose="020B0703020202090204" pitchFamily="34" charset="0"/>
              </a:rPr>
              <a:t>threads</a:t>
            </a:r>
            <a:r>
              <a:rPr lang="en-US" sz="2400" dirty="0">
                <a:solidFill>
                  <a:schemeClr val="bg2">
                    <a:lumMod val="25000"/>
                  </a:schemeClr>
                </a:solidFill>
                <a:latin typeface="Trebuchet MS" panose="020B0703020202090204" pitchFamily="34" charset="0"/>
              </a:rPr>
              <a:t> than </a:t>
            </a:r>
            <a:r>
              <a:rPr lang="en-US" sz="2400" dirty="0">
                <a:solidFill>
                  <a:schemeClr val="accent2"/>
                </a:solidFill>
                <a:latin typeface="Trebuchet MS" panose="020B0703020202090204" pitchFamily="34" charset="0"/>
              </a:rPr>
              <a:t>CSR</a:t>
            </a:r>
            <a:r>
              <a:rPr lang="en-US" sz="2400" dirty="0">
                <a:solidFill>
                  <a:schemeClr val="bg2">
                    <a:lumMod val="25000"/>
                  </a:schemeClr>
                </a:solidFill>
                <a:latin typeface="Trebuchet MS" panose="020B0703020202090204" pitchFamily="34" charset="0"/>
              </a:rPr>
              <a:t> + </a:t>
            </a:r>
            <a:r>
              <a:rPr lang="en-US" sz="2400" dirty="0">
                <a:solidFill>
                  <a:schemeClr val="accent2"/>
                </a:solidFill>
                <a:latin typeface="Trebuchet MS" panose="020B0703020202090204" pitchFamily="34" charset="0"/>
              </a:rPr>
              <a:t>BCSR</a:t>
            </a:r>
            <a:r>
              <a:rPr lang="en-US" sz="2400" dirty="0">
                <a:solidFill>
                  <a:schemeClr val="bg2">
                    <a:lumMod val="25000"/>
                  </a:schemeClr>
                </a:solidFill>
                <a:latin typeface="Trebuchet MS" panose="020B0703020202090204" pitchFamily="34" charset="0"/>
              </a:rPr>
              <a:t>, respectively.</a:t>
            </a:r>
            <a:endParaRPr lang="en-GR" sz="2400" dirty="0">
              <a:solidFill>
                <a:schemeClr val="bg2">
                  <a:lumMod val="25000"/>
                </a:schemeClr>
              </a:solidFill>
              <a:latin typeface="Trebuchet MS" panose="020B0703020202090204" pitchFamily="34" charset="0"/>
            </a:endParaRPr>
          </a:p>
        </p:txBody>
      </p:sp>
      <p:grpSp>
        <p:nvGrpSpPr>
          <p:cNvPr id="19" name="Group 18">
            <a:extLst>
              <a:ext uri="{FF2B5EF4-FFF2-40B4-BE49-F238E27FC236}">
                <a16:creationId xmlns:a16="http://schemas.microsoft.com/office/drawing/2014/main" id="{816BD6F4-B67F-B5AB-B028-E701C950FB94}"/>
              </a:ext>
            </a:extLst>
          </p:cNvPr>
          <p:cNvGrpSpPr>
            <a:grpSpLocks noChangeAspect="1"/>
          </p:cNvGrpSpPr>
          <p:nvPr/>
        </p:nvGrpSpPr>
        <p:grpSpPr>
          <a:xfrm>
            <a:off x="255598" y="1427831"/>
            <a:ext cx="1548000" cy="1052718"/>
            <a:chOff x="5202309" y="4391455"/>
            <a:chExt cx="2452474" cy="2048702"/>
          </a:xfrm>
        </p:grpSpPr>
        <p:grpSp>
          <p:nvGrpSpPr>
            <p:cNvPr id="20" name="Group 19">
              <a:extLst>
                <a:ext uri="{FF2B5EF4-FFF2-40B4-BE49-F238E27FC236}">
                  <a16:creationId xmlns:a16="http://schemas.microsoft.com/office/drawing/2014/main" id="{9BC0E905-7EB2-E7D3-82B5-DEDF21DD0CBD}"/>
                </a:ext>
              </a:extLst>
            </p:cNvPr>
            <p:cNvGrpSpPr>
              <a:grpSpLocks noChangeAspect="1"/>
            </p:cNvGrpSpPr>
            <p:nvPr/>
          </p:nvGrpSpPr>
          <p:grpSpPr>
            <a:xfrm>
              <a:off x="5272066" y="4391455"/>
              <a:ext cx="2268000" cy="2048702"/>
              <a:chOff x="1036320" y="2239962"/>
              <a:chExt cx="1905000" cy="1948528"/>
            </a:xfrm>
            <a:solidFill>
              <a:schemeClr val="tx2">
                <a:lumMod val="10000"/>
                <a:lumOff val="90000"/>
              </a:schemeClr>
            </a:solidFill>
          </p:grpSpPr>
          <p:grpSp>
            <p:nvGrpSpPr>
              <p:cNvPr id="30" name="Group 29">
                <a:extLst>
                  <a:ext uri="{FF2B5EF4-FFF2-40B4-BE49-F238E27FC236}">
                    <a16:creationId xmlns:a16="http://schemas.microsoft.com/office/drawing/2014/main" id="{4323259B-57B7-66F6-AF5F-7861EED60D15}"/>
                  </a:ext>
                </a:extLst>
              </p:cNvPr>
              <p:cNvGrpSpPr/>
              <p:nvPr/>
            </p:nvGrpSpPr>
            <p:grpSpPr>
              <a:xfrm>
                <a:off x="1036320" y="2239962"/>
                <a:ext cx="1905000" cy="972266"/>
                <a:chOff x="1036320" y="2239962"/>
                <a:chExt cx="1905000" cy="972266"/>
              </a:xfrm>
              <a:grpFill/>
            </p:grpSpPr>
            <p:grpSp>
              <p:nvGrpSpPr>
                <p:cNvPr id="78" name="Group 77">
                  <a:extLst>
                    <a:ext uri="{FF2B5EF4-FFF2-40B4-BE49-F238E27FC236}">
                      <a16:creationId xmlns:a16="http://schemas.microsoft.com/office/drawing/2014/main" id="{FEC752AC-1B49-37D1-CD75-5FD0B2BE9A69}"/>
                    </a:ext>
                  </a:extLst>
                </p:cNvPr>
                <p:cNvGrpSpPr/>
                <p:nvPr/>
              </p:nvGrpSpPr>
              <p:grpSpPr>
                <a:xfrm>
                  <a:off x="1036320" y="2239962"/>
                  <a:ext cx="1905000" cy="486796"/>
                  <a:chOff x="1036320" y="2239962"/>
                  <a:chExt cx="1905000" cy="486796"/>
                </a:xfrm>
                <a:grpFill/>
              </p:grpSpPr>
              <p:grpSp>
                <p:nvGrpSpPr>
                  <p:cNvPr id="102" name="Group 101">
                    <a:extLst>
                      <a:ext uri="{FF2B5EF4-FFF2-40B4-BE49-F238E27FC236}">
                        <a16:creationId xmlns:a16="http://schemas.microsoft.com/office/drawing/2014/main" id="{ED17CC15-8047-AE86-7C00-F31280B1F8BC}"/>
                      </a:ext>
                    </a:extLst>
                  </p:cNvPr>
                  <p:cNvGrpSpPr/>
                  <p:nvPr/>
                </p:nvGrpSpPr>
                <p:grpSpPr>
                  <a:xfrm>
                    <a:off x="1036320" y="2239962"/>
                    <a:ext cx="1905000" cy="244158"/>
                    <a:chOff x="1036320" y="2239962"/>
                    <a:chExt cx="2194560" cy="274638"/>
                  </a:xfrm>
                  <a:grpFill/>
                </p:grpSpPr>
                <p:grpSp>
                  <p:nvGrpSpPr>
                    <p:cNvPr id="114" name="Group 113">
                      <a:extLst>
                        <a:ext uri="{FF2B5EF4-FFF2-40B4-BE49-F238E27FC236}">
                          <a16:creationId xmlns:a16="http://schemas.microsoft.com/office/drawing/2014/main" id="{2CD07739-1475-EDC6-AE96-7B105D9826B1}"/>
                        </a:ext>
                      </a:extLst>
                    </p:cNvPr>
                    <p:cNvGrpSpPr/>
                    <p:nvPr/>
                  </p:nvGrpSpPr>
                  <p:grpSpPr>
                    <a:xfrm>
                      <a:off x="1036320" y="2240280"/>
                      <a:ext cx="1097280" cy="274320"/>
                      <a:chOff x="1036320" y="2240280"/>
                      <a:chExt cx="1097280" cy="274320"/>
                    </a:xfrm>
                    <a:grpFill/>
                  </p:grpSpPr>
                  <p:sp>
                    <p:nvSpPr>
                      <p:cNvPr id="120" name="Rectangle 119">
                        <a:extLst>
                          <a:ext uri="{FF2B5EF4-FFF2-40B4-BE49-F238E27FC236}">
                            <a16:creationId xmlns:a16="http://schemas.microsoft.com/office/drawing/2014/main" id="{688F2973-A3FD-6143-2A39-18DFB07A252F}"/>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121" name="Rectangle 120">
                        <a:extLst>
                          <a:ext uri="{FF2B5EF4-FFF2-40B4-BE49-F238E27FC236}">
                            <a16:creationId xmlns:a16="http://schemas.microsoft.com/office/drawing/2014/main" id="{AC89BAF3-2D0C-ACAB-C1EE-C5CAA065D520}"/>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2" name="Rectangle 121">
                        <a:extLst>
                          <a:ext uri="{FF2B5EF4-FFF2-40B4-BE49-F238E27FC236}">
                            <a16:creationId xmlns:a16="http://schemas.microsoft.com/office/drawing/2014/main" id="{B3475863-CED9-8CF6-FCE2-2AC1ECA4C11A}"/>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23" name="Rectangle 122">
                        <a:extLst>
                          <a:ext uri="{FF2B5EF4-FFF2-40B4-BE49-F238E27FC236}">
                            <a16:creationId xmlns:a16="http://schemas.microsoft.com/office/drawing/2014/main" id="{34C44017-B40A-F470-82EB-ADBC278014CD}"/>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15" name="Group 114">
                      <a:extLst>
                        <a:ext uri="{FF2B5EF4-FFF2-40B4-BE49-F238E27FC236}">
                          <a16:creationId xmlns:a16="http://schemas.microsoft.com/office/drawing/2014/main" id="{3F2FD6BF-6984-BA6D-E9D2-43F94AA8C2D8}"/>
                        </a:ext>
                      </a:extLst>
                    </p:cNvPr>
                    <p:cNvGrpSpPr/>
                    <p:nvPr/>
                  </p:nvGrpSpPr>
                  <p:grpSpPr>
                    <a:xfrm>
                      <a:off x="2133600" y="2239962"/>
                      <a:ext cx="1097280" cy="274320"/>
                      <a:chOff x="1036320" y="2240280"/>
                      <a:chExt cx="1097280" cy="274320"/>
                    </a:xfrm>
                    <a:grpFill/>
                  </p:grpSpPr>
                  <p:sp>
                    <p:nvSpPr>
                      <p:cNvPr id="116" name="Rectangle 115">
                        <a:extLst>
                          <a:ext uri="{FF2B5EF4-FFF2-40B4-BE49-F238E27FC236}">
                            <a16:creationId xmlns:a16="http://schemas.microsoft.com/office/drawing/2014/main" id="{2B60C878-37A5-299D-A5F7-8465870A465E}"/>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7" name="Rectangle 116">
                        <a:extLst>
                          <a:ext uri="{FF2B5EF4-FFF2-40B4-BE49-F238E27FC236}">
                            <a16:creationId xmlns:a16="http://schemas.microsoft.com/office/drawing/2014/main" id="{55AE95FF-E6B6-06B4-FD4A-CC269BB2688B}"/>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8" name="Rectangle 117">
                        <a:extLst>
                          <a:ext uri="{FF2B5EF4-FFF2-40B4-BE49-F238E27FC236}">
                            <a16:creationId xmlns:a16="http://schemas.microsoft.com/office/drawing/2014/main" id="{1B867275-41FE-DB02-862B-851ABF1CEF05}"/>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 name="Rectangle 118">
                        <a:extLst>
                          <a:ext uri="{FF2B5EF4-FFF2-40B4-BE49-F238E27FC236}">
                            <a16:creationId xmlns:a16="http://schemas.microsoft.com/office/drawing/2014/main" id="{2642E4B8-633B-218C-6797-E0FCC5A7994B}"/>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3" name="Group 102">
                    <a:extLst>
                      <a:ext uri="{FF2B5EF4-FFF2-40B4-BE49-F238E27FC236}">
                        <a16:creationId xmlns:a16="http://schemas.microsoft.com/office/drawing/2014/main" id="{729E5F28-1850-18F0-3033-496E981A6E8E}"/>
                      </a:ext>
                    </a:extLst>
                  </p:cNvPr>
                  <p:cNvGrpSpPr/>
                  <p:nvPr/>
                </p:nvGrpSpPr>
                <p:grpSpPr>
                  <a:xfrm>
                    <a:off x="1036320" y="2482600"/>
                    <a:ext cx="1905000" cy="244158"/>
                    <a:chOff x="1036320" y="2239962"/>
                    <a:chExt cx="2194560" cy="274638"/>
                  </a:xfrm>
                  <a:grpFill/>
                </p:grpSpPr>
                <p:grpSp>
                  <p:nvGrpSpPr>
                    <p:cNvPr id="104" name="Group 103">
                      <a:extLst>
                        <a:ext uri="{FF2B5EF4-FFF2-40B4-BE49-F238E27FC236}">
                          <a16:creationId xmlns:a16="http://schemas.microsoft.com/office/drawing/2014/main" id="{D0C02079-13A2-2E75-E4B2-A00847BD1B87}"/>
                        </a:ext>
                      </a:extLst>
                    </p:cNvPr>
                    <p:cNvGrpSpPr/>
                    <p:nvPr/>
                  </p:nvGrpSpPr>
                  <p:grpSpPr>
                    <a:xfrm>
                      <a:off x="1036320" y="2240280"/>
                      <a:ext cx="1097280" cy="274320"/>
                      <a:chOff x="1036320" y="2240280"/>
                      <a:chExt cx="1097280" cy="274320"/>
                    </a:xfrm>
                    <a:grpFill/>
                  </p:grpSpPr>
                  <p:sp>
                    <p:nvSpPr>
                      <p:cNvPr id="110" name="Rectangle 109">
                        <a:extLst>
                          <a:ext uri="{FF2B5EF4-FFF2-40B4-BE49-F238E27FC236}">
                            <a16:creationId xmlns:a16="http://schemas.microsoft.com/office/drawing/2014/main" id="{7607270F-22C0-7262-A024-E813A89D3F67}"/>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1" name="Rectangle 110">
                        <a:extLst>
                          <a:ext uri="{FF2B5EF4-FFF2-40B4-BE49-F238E27FC236}">
                            <a16:creationId xmlns:a16="http://schemas.microsoft.com/office/drawing/2014/main" id="{CCBEF221-1BCC-3D02-807A-8332A4133320}"/>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2" name="Rectangle 111">
                        <a:extLst>
                          <a:ext uri="{FF2B5EF4-FFF2-40B4-BE49-F238E27FC236}">
                            <a16:creationId xmlns:a16="http://schemas.microsoft.com/office/drawing/2014/main" id="{D8D032BE-8BFE-4675-1668-4AC7452F3C72}"/>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 name="Rectangle 112">
                        <a:extLst>
                          <a:ext uri="{FF2B5EF4-FFF2-40B4-BE49-F238E27FC236}">
                            <a16:creationId xmlns:a16="http://schemas.microsoft.com/office/drawing/2014/main" id="{7DC1B01E-B65D-C28F-80D9-033F3C037238}"/>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5" name="Group 104">
                      <a:extLst>
                        <a:ext uri="{FF2B5EF4-FFF2-40B4-BE49-F238E27FC236}">
                          <a16:creationId xmlns:a16="http://schemas.microsoft.com/office/drawing/2014/main" id="{034D95B6-499A-A6B5-1541-D53DE24D76D2}"/>
                        </a:ext>
                      </a:extLst>
                    </p:cNvPr>
                    <p:cNvGrpSpPr/>
                    <p:nvPr/>
                  </p:nvGrpSpPr>
                  <p:grpSpPr>
                    <a:xfrm>
                      <a:off x="2133600" y="2239962"/>
                      <a:ext cx="1097280" cy="274320"/>
                      <a:chOff x="1036320" y="2240280"/>
                      <a:chExt cx="1097280" cy="274320"/>
                    </a:xfrm>
                    <a:grpFill/>
                  </p:grpSpPr>
                  <p:sp>
                    <p:nvSpPr>
                      <p:cNvPr id="106" name="Rectangle 105">
                        <a:extLst>
                          <a:ext uri="{FF2B5EF4-FFF2-40B4-BE49-F238E27FC236}">
                            <a16:creationId xmlns:a16="http://schemas.microsoft.com/office/drawing/2014/main" id="{7BEB65CD-44A3-F09B-7FAC-BEDEF8C38EA3}"/>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7" name="Rectangle 106">
                        <a:extLst>
                          <a:ext uri="{FF2B5EF4-FFF2-40B4-BE49-F238E27FC236}">
                            <a16:creationId xmlns:a16="http://schemas.microsoft.com/office/drawing/2014/main" id="{A86F8FEA-54CB-36A1-6EFC-BB9F2C62E599}"/>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8" name="Rectangle 107">
                        <a:extLst>
                          <a:ext uri="{FF2B5EF4-FFF2-40B4-BE49-F238E27FC236}">
                            <a16:creationId xmlns:a16="http://schemas.microsoft.com/office/drawing/2014/main" id="{EEA2C7B3-79C7-F4DE-0D19-E813C374A614}"/>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9" name="Rectangle 108">
                        <a:extLst>
                          <a:ext uri="{FF2B5EF4-FFF2-40B4-BE49-F238E27FC236}">
                            <a16:creationId xmlns:a16="http://schemas.microsoft.com/office/drawing/2014/main" id="{B72E9ED6-2ABC-8AAF-8EE1-5286780CF70B}"/>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79" name="Group 78">
                  <a:extLst>
                    <a:ext uri="{FF2B5EF4-FFF2-40B4-BE49-F238E27FC236}">
                      <a16:creationId xmlns:a16="http://schemas.microsoft.com/office/drawing/2014/main" id="{3B3C1772-32E4-104C-6243-2D8B99D22CE0}"/>
                    </a:ext>
                  </a:extLst>
                </p:cNvPr>
                <p:cNvGrpSpPr/>
                <p:nvPr/>
              </p:nvGrpSpPr>
              <p:grpSpPr>
                <a:xfrm>
                  <a:off x="1036320" y="2725432"/>
                  <a:ext cx="1905000" cy="486796"/>
                  <a:chOff x="1036320" y="2239962"/>
                  <a:chExt cx="1905000" cy="486796"/>
                </a:xfrm>
                <a:grpFill/>
              </p:grpSpPr>
              <p:grpSp>
                <p:nvGrpSpPr>
                  <p:cNvPr id="80" name="Group 79">
                    <a:extLst>
                      <a:ext uri="{FF2B5EF4-FFF2-40B4-BE49-F238E27FC236}">
                        <a16:creationId xmlns:a16="http://schemas.microsoft.com/office/drawing/2014/main" id="{9788A922-C04F-96F1-642F-5BAC02C8BC04}"/>
                      </a:ext>
                    </a:extLst>
                  </p:cNvPr>
                  <p:cNvGrpSpPr/>
                  <p:nvPr/>
                </p:nvGrpSpPr>
                <p:grpSpPr>
                  <a:xfrm>
                    <a:off x="1036320" y="2239962"/>
                    <a:ext cx="1905000" cy="244158"/>
                    <a:chOff x="1036320" y="2239962"/>
                    <a:chExt cx="2194560" cy="274638"/>
                  </a:xfrm>
                  <a:grpFill/>
                </p:grpSpPr>
                <p:grpSp>
                  <p:nvGrpSpPr>
                    <p:cNvPr id="92" name="Group 91">
                      <a:extLst>
                        <a:ext uri="{FF2B5EF4-FFF2-40B4-BE49-F238E27FC236}">
                          <a16:creationId xmlns:a16="http://schemas.microsoft.com/office/drawing/2014/main" id="{6873EDDA-1424-4BED-4F99-CAEE11D0482A}"/>
                        </a:ext>
                      </a:extLst>
                    </p:cNvPr>
                    <p:cNvGrpSpPr/>
                    <p:nvPr/>
                  </p:nvGrpSpPr>
                  <p:grpSpPr>
                    <a:xfrm>
                      <a:off x="1036320" y="2240280"/>
                      <a:ext cx="1097280" cy="274320"/>
                      <a:chOff x="1036320" y="2240280"/>
                      <a:chExt cx="1097280" cy="274320"/>
                    </a:xfrm>
                    <a:grpFill/>
                  </p:grpSpPr>
                  <p:sp>
                    <p:nvSpPr>
                      <p:cNvPr id="98" name="Rectangle 97">
                        <a:extLst>
                          <a:ext uri="{FF2B5EF4-FFF2-40B4-BE49-F238E27FC236}">
                            <a16:creationId xmlns:a16="http://schemas.microsoft.com/office/drawing/2014/main" id="{B20115BB-D208-5D29-A3A1-BEC6AE98A75B}"/>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9" name="Rectangle 98">
                        <a:extLst>
                          <a:ext uri="{FF2B5EF4-FFF2-40B4-BE49-F238E27FC236}">
                            <a16:creationId xmlns:a16="http://schemas.microsoft.com/office/drawing/2014/main" id="{1BD0BE5A-640C-3639-A494-63F27C88EFDB}"/>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0" name="Rectangle 99">
                        <a:extLst>
                          <a:ext uri="{FF2B5EF4-FFF2-40B4-BE49-F238E27FC236}">
                            <a16:creationId xmlns:a16="http://schemas.microsoft.com/office/drawing/2014/main" id="{55B82E30-9FCB-FD86-C8E6-E5E451561392}"/>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1" name="Rectangle 100">
                        <a:extLst>
                          <a:ext uri="{FF2B5EF4-FFF2-40B4-BE49-F238E27FC236}">
                            <a16:creationId xmlns:a16="http://schemas.microsoft.com/office/drawing/2014/main" id="{9D11C697-BB8D-CA6C-F699-CB38A56B16C1}"/>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93" name="Group 92">
                      <a:extLst>
                        <a:ext uri="{FF2B5EF4-FFF2-40B4-BE49-F238E27FC236}">
                          <a16:creationId xmlns:a16="http://schemas.microsoft.com/office/drawing/2014/main" id="{FA0A3536-BF35-8290-B0CF-21BB5B86936E}"/>
                        </a:ext>
                      </a:extLst>
                    </p:cNvPr>
                    <p:cNvGrpSpPr/>
                    <p:nvPr/>
                  </p:nvGrpSpPr>
                  <p:grpSpPr>
                    <a:xfrm>
                      <a:off x="2133600" y="2239962"/>
                      <a:ext cx="1097280" cy="274320"/>
                      <a:chOff x="1036320" y="2240280"/>
                      <a:chExt cx="1097280" cy="274320"/>
                    </a:xfrm>
                    <a:grpFill/>
                  </p:grpSpPr>
                  <p:sp>
                    <p:nvSpPr>
                      <p:cNvPr id="94" name="Rectangle 93">
                        <a:extLst>
                          <a:ext uri="{FF2B5EF4-FFF2-40B4-BE49-F238E27FC236}">
                            <a16:creationId xmlns:a16="http://schemas.microsoft.com/office/drawing/2014/main" id="{50657251-9BE5-6720-4918-1B124C3510C0}"/>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5" name="Rectangle 94">
                        <a:extLst>
                          <a:ext uri="{FF2B5EF4-FFF2-40B4-BE49-F238E27FC236}">
                            <a16:creationId xmlns:a16="http://schemas.microsoft.com/office/drawing/2014/main" id="{DA5E80D0-18A9-2DCB-C160-CC6177BE7F35}"/>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6" name="Rectangle 95">
                        <a:extLst>
                          <a:ext uri="{FF2B5EF4-FFF2-40B4-BE49-F238E27FC236}">
                            <a16:creationId xmlns:a16="http://schemas.microsoft.com/office/drawing/2014/main" id="{02D5EC8C-3523-288A-2192-C726FE3B59B7}"/>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7" name="Rectangle 96">
                        <a:extLst>
                          <a:ext uri="{FF2B5EF4-FFF2-40B4-BE49-F238E27FC236}">
                            <a16:creationId xmlns:a16="http://schemas.microsoft.com/office/drawing/2014/main" id="{A246BE5C-D330-6A61-EE44-79DDDB004691}"/>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81" name="Group 80">
                    <a:extLst>
                      <a:ext uri="{FF2B5EF4-FFF2-40B4-BE49-F238E27FC236}">
                        <a16:creationId xmlns:a16="http://schemas.microsoft.com/office/drawing/2014/main" id="{4197BB22-661F-A4AD-A91D-3C63BB85AE62}"/>
                      </a:ext>
                    </a:extLst>
                  </p:cNvPr>
                  <p:cNvGrpSpPr/>
                  <p:nvPr/>
                </p:nvGrpSpPr>
                <p:grpSpPr>
                  <a:xfrm>
                    <a:off x="1036320" y="2482600"/>
                    <a:ext cx="1905000" cy="244158"/>
                    <a:chOff x="1036320" y="2239962"/>
                    <a:chExt cx="2194560" cy="274638"/>
                  </a:xfrm>
                  <a:grpFill/>
                </p:grpSpPr>
                <p:grpSp>
                  <p:nvGrpSpPr>
                    <p:cNvPr id="82" name="Group 81">
                      <a:extLst>
                        <a:ext uri="{FF2B5EF4-FFF2-40B4-BE49-F238E27FC236}">
                          <a16:creationId xmlns:a16="http://schemas.microsoft.com/office/drawing/2014/main" id="{81DA79FC-F032-0078-70CB-2F382315D86E}"/>
                        </a:ext>
                      </a:extLst>
                    </p:cNvPr>
                    <p:cNvGrpSpPr/>
                    <p:nvPr/>
                  </p:nvGrpSpPr>
                  <p:grpSpPr>
                    <a:xfrm>
                      <a:off x="1036320" y="2240280"/>
                      <a:ext cx="1097280" cy="274320"/>
                      <a:chOff x="1036320" y="2240280"/>
                      <a:chExt cx="1097280" cy="274320"/>
                    </a:xfrm>
                    <a:grpFill/>
                  </p:grpSpPr>
                  <p:sp>
                    <p:nvSpPr>
                      <p:cNvPr id="88" name="Rectangle 87">
                        <a:extLst>
                          <a:ext uri="{FF2B5EF4-FFF2-40B4-BE49-F238E27FC236}">
                            <a16:creationId xmlns:a16="http://schemas.microsoft.com/office/drawing/2014/main" id="{3DCFF83B-FC40-7F0D-EE54-3A636ABB279D}"/>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9" name="Rectangle 88">
                        <a:extLst>
                          <a:ext uri="{FF2B5EF4-FFF2-40B4-BE49-F238E27FC236}">
                            <a16:creationId xmlns:a16="http://schemas.microsoft.com/office/drawing/2014/main" id="{54736170-65D3-73D0-2687-5CF6D5D07397}"/>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0" name="Rectangle 89">
                        <a:extLst>
                          <a:ext uri="{FF2B5EF4-FFF2-40B4-BE49-F238E27FC236}">
                            <a16:creationId xmlns:a16="http://schemas.microsoft.com/office/drawing/2014/main" id="{88A3A951-7E2C-90C3-63B2-7D70B1069516}"/>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1" name="Rectangle 90">
                        <a:extLst>
                          <a:ext uri="{FF2B5EF4-FFF2-40B4-BE49-F238E27FC236}">
                            <a16:creationId xmlns:a16="http://schemas.microsoft.com/office/drawing/2014/main" id="{AD89BBA6-5570-92CC-804A-8245365BA670}"/>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83" name="Group 82">
                      <a:extLst>
                        <a:ext uri="{FF2B5EF4-FFF2-40B4-BE49-F238E27FC236}">
                          <a16:creationId xmlns:a16="http://schemas.microsoft.com/office/drawing/2014/main" id="{34679DE1-932E-E5A3-1D0B-5125B13F96BE}"/>
                        </a:ext>
                      </a:extLst>
                    </p:cNvPr>
                    <p:cNvGrpSpPr/>
                    <p:nvPr/>
                  </p:nvGrpSpPr>
                  <p:grpSpPr>
                    <a:xfrm>
                      <a:off x="2133600" y="2239962"/>
                      <a:ext cx="1097280" cy="274320"/>
                      <a:chOff x="1036320" y="2240280"/>
                      <a:chExt cx="1097280" cy="274320"/>
                    </a:xfrm>
                    <a:grpFill/>
                  </p:grpSpPr>
                  <p:sp>
                    <p:nvSpPr>
                      <p:cNvPr id="84" name="Rectangle 83">
                        <a:extLst>
                          <a:ext uri="{FF2B5EF4-FFF2-40B4-BE49-F238E27FC236}">
                            <a16:creationId xmlns:a16="http://schemas.microsoft.com/office/drawing/2014/main" id="{9ED7AA6E-470B-F24C-359C-7BA1A1B54EFA}"/>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5" name="Rectangle 84">
                        <a:extLst>
                          <a:ext uri="{FF2B5EF4-FFF2-40B4-BE49-F238E27FC236}">
                            <a16:creationId xmlns:a16="http://schemas.microsoft.com/office/drawing/2014/main" id="{145869E9-11C2-9A5F-BB1A-93739F8DB396}"/>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6" name="Rectangle 85">
                        <a:extLst>
                          <a:ext uri="{FF2B5EF4-FFF2-40B4-BE49-F238E27FC236}">
                            <a16:creationId xmlns:a16="http://schemas.microsoft.com/office/drawing/2014/main" id="{1B00E644-6D20-12F4-16AD-AEED311849C7}"/>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7" name="Rectangle 86">
                        <a:extLst>
                          <a:ext uri="{FF2B5EF4-FFF2-40B4-BE49-F238E27FC236}">
                            <a16:creationId xmlns:a16="http://schemas.microsoft.com/office/drawing/2014/main" id="{47FA97AD-BB8D-7D48-93F6-CDAA2C78EAB6}"/>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31" name="Group 30">
                <a:extLst>
                  <a:ext uri="{FF2B5EF4-FFF2-40B4-BE49-F238E27FC236}">
                    <a16:creationId xmlns:a16="http://schemas.microsoft.com/office/drawing/2014/main" id="{2B9B9CE1-A94E-9260-C887-C1AA38E11A2E}"/>
                  </a:ext>
                </a:extLst>
              </p:cNvPr>
              <p:cNvGrpSpPr/>
              <p:nvPr/>
            </p:nvGrpSpPr>
            <p:grpSpPr>
              <a:xfrm>
                <a:off x="1036320" y="3216224"/>
                <a:ext cx="1905000" cy="972266"/>
                <a:chOff x="1036320" y="2239962"/>
                <a:chExt cx="1905000" cy="972266"/>
              </a:xfrm>
              <a:grpFill/>
            </p:grpSpPr>
            <p:grpSp>
              <p:nvGrpSpPr>
                <p:cNvPr id="32" name="Group 31">
                  <a:extLst>
                    <a:ext uri="{FF2B5EF4-FFF2-40B4-BE49-F238E27FC236}">
                      <a16:creationId xmlns:a16="http://schemas.microsoft.com/office/drawing/2014/main" id="{0D2E7B31-7763-9B3C-8A85-42FA7A4F6B95}"/>
                    </a:ext>
                  </a:extLst>
                </p:cNvPr>
                <p:cNvGrpSpPr/>
                <p:nvPr/>
              </p:nvGrpSpPr>
              <p:grpSpPr>
                <a:xfrm>
                  <a:off x="1036320" y="2239962"/>
                  <a:ext cx="1905000" cy="486796"/>
                  <a:chOff x="1036320" y="2239962"/>
                  <a:chExt cx="1905000" cy="486796"/>
                </a:xfrm>
                <a:grpFill/>
              </p:grpSpPr>
              <p:grpSp>
                <p:nvGrpSpPr>
                  <p:cNvPr id="56" name="Group 55">
                    <a:extLst>
                      <a:ext uri="{FF2B5EF4-FFF2-40B4-BE49-F238E27FC236}">
                        <a16:creationId xmlns:a16="http://schemas.microsoft.com/office/drawing/2014/main" id="{4A3127D0-F7CA-229C-4584-9FA329922B1B}"/>
                      </a:ext>
                    </a:extLst>
                  </p:cNvPr>
                  <p:cNvGrpSpPr/>
                  <p:nvPr/>
                </p:nvGrpSpPr>
                <p:grpSpPr>
                  <a:xfrm>
                    <a:off x="1036320" y="2239962"/>
                    <a:ext cx="1905000" cy="244158"/>
                    <a:chOff x="1036320" y="2239962"/>
                    <a:chExt cx="2194560" cy="274638"/>
                  </a:xfrm>
                  <a:grpFill/>
                </p:grpSpPr>
                <p:grpSp>
                  <p:nvGrpSpPr>
                    <p:cNvPr id="68" name="Group 67">
                      <a:extLst>
                        <a:ext uri="{FF2B5EF4-FFF2-40B4-BE49-F238E27FC236}">
                          <a16:creationId xmlns:a16="http://schemas.microsoft.com/office/drawing/2014/main" id="{703BA34B-25C8-8370-B13B-1F3A6E30315E}"/>
                        </a:ext>
                      </a:extLst>
                    </p:cNvPr>
                    <p:cNvGrpSpPr/>
                    <p:nvPr/>
                  </p:nvGrpSpPr>
                  <p:grpSpPr>
                    <a:xfrm>
                      <a:off x="1036320" y="2240280"/>
                      <a:ext cx="1097280" cy="274320"/>
                      <a:chOff x="1036320" y="2240280"/>
                      <a:chExt cx="1097280" cy="274320"/>
                    </a:xfrm>
                    <a:grpFill/>
                  </p:grpSpPr>
                  <p:sp>
                    <p:nvSpPr>
                      <p:cNvPr id="74" name="Rectangle 73">
                        <a:extLst>
                          <a:ext uri="{FF2B5EF4-FFF2-40B4-BE49-F238E27FC236}">
                            <a16:creationId xmlns:a16="http://schemas.microsoft.com/office/drawing/2014/main" id="{56EEDEB3-7FDA-4609-0691-5ADD3366A178}"/>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 name="Rectangle 74">
                        <a:extLst>
                          <a:ext uri="{FF2B5EF4-FFF2-40B4-BE49-F238E27FC236}">
                            <a16:creationId xmlns:a16="http://schemas.microsoft.com/office/drawing/2014/main" id="{8B0B1AAA-8956-17AB-F04E-0868BA3A1BE9}"/>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 name="Rectangle 75">
                        <a:extLst>
                          <a:ext uri="{FF2B5EF4-FFF2-40B4-BE49-F238E27FC236}">
                            <a16:creationId xmlns:a16="http://schemas.microsoft.com/office/drawing/2014/main" id="{D67269E7-EE30-A5A9-1A63-6F667EC3D73D}"/>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7" name="Rectangle 76">
                        <a:extLst>
                          <a:ext uri="{FF2B5EF4-FFF2-40B4-BE49-F238E27FC236}">
                            <a16:creationId xmlns:a16="http://schemas.microsoft.com/office/drawing/2014/main" id="{FD2135F9-D3D9-3773-37BD-FABA4069C5D5}"/>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69" name="Group 68">
                      <a:extLst>
                        <a:ext uri="{FF2B5EF4-FFF2-40B4-BE49-F238E27FC236}">
                          <a16:creationId xmlns:a16="http://schemas.microsoft.com/office/drawing/2014/main" id="{FD73E04F-99EF-9555-AF98-8631EB8B11AB}"/>
                        </a:ext>
                      </a:extLst>
                    </p:cNvPr>
                    <p:cNvGrpSpPr/>
                    <p:nvPr/>
                  </p:nvGrpSpPr>
                  <p:grpSpPr>
                    <a:xfrm>
                      <a:off x="2133600" y="2239962"/>
                      <a:ext cx="1097280" cy="274320"/>
                      <a:chOff x="1036320" y="2240280"/>
                      <a:chExt cx="1097280" cy="274320"/>
                    </a:xfrm>
                    <a:grpFill/>
                  </p:grpSpPr>
                  <p:sp>
                    <p:nvSpPr>
                      <p:cNvPr id="70" name="Rectangle 69">
                        <a:extLst>
                          <a:ext uri="{FF2B5EF4-FFF2-40B4-BE49-F238E27FC236}">
                            <a16:creationId xmlns:a16="http://schemas.microsoft.com/office/drawing/2014/main" id="{3D69B0C6-E103-C798-D17D-6F0A0189AFBB}"/>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1" name="Rectangle 70">
                        <a:extLst>
                          <a:ext uri="{FF2B5EF4-FFF2-40B4-BE49-F238E27FC236}">
                            <a16:creationId xmlns:a16="http://schemas.microsoft.com/office/drawing/2014/main" id="{BB5F563B-5F53-BAEC-85C4-85BED7F06BC8}"/>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2" name="Rectangle 71">
                        <a:extLst>
                          <a:ext uri="{FF2B5EF4-FFF2-40B4-BE49-F238E27FC236}">
                            <a16:creationId xmlns:a16="http://schemas.microsoft.com/office/drawing/2014/main" id="{BFA85CE7-ED1B-07F2-1A35-A0350E7B0441}"/>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3" name="Rectangle 72">
                        <a:extLst>
                          <a:ext uri="{FF2B5EF4-FFF2-40B4-BE49-F238E27FC236}">
                            <a16:creationId xmlns:a16="http://schemas.microsoft.com/office/drawing/2014/main" id="{360B84D6-2734-1035-D557-2A452050B920}"/>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57" name="Group 56">
                    <a:extLst>
                      <a:ext uri="{FF2B5EF4-FFF2-40B4-BE49-F238E27FC236}">
                        <a16:creationId xmlns:a16="http://schemas.microsoft.com/office/drawing/2014/main" id="{4B21A9FB-8F76-2423-14E9-AF8E917276D9}"/>
                      </a:ext>
                    </a:extLst>
                  </p:cNvPr>
                  <p:cNvGrpSpPr/>
                  <p:nvPr/>
                </p:nvGrpSpPr>
                <p:grpSpPr>
                  <a:xfrm>
                    <a:off x="1036320" y="2482600"/>
                    <a:ext cx="1905000" cy="244158"/>
                    <a:chOff x="1036320" y="2239962"/>
                    <a:chExt cx="2194560" cy="274638"/>
                  </a:xfrm>
                  <a:grpFill/>
                </p:grpSpPr>
                <p:grpSp>
                  <p:nvGrpSpPr>
                    <p:cNvPr id="58" name="Group 57">
                      <a:extLst>
                        <a:ext uri="{FF2B5EF4-FFF2-40B4-BE49-F238E27FC236}">
                          <a16:creationId xmlns:a16="http://schemas.microsoft.com/office/drawing/2014/main" id="{F39E0634-3FE7-F559-7EA2-07B3EF27E904}"/>
                        </a:ext>
                      </a:extLst>
                    </p:cNvPr>
                    <p:cNvGrpSpPr/>
                    <p:nvPr/>
                  </p:nvGrpSpPr>
                  <p:grpSpPr>
                    <a:xfrm>
                      <a:off x="1036320" y="2240280"/>
                      <a:ext cx="1097280" cy="274320"/>
                      <a:chOff x="1036320" y="2240280"/>
                      <a:chExt cx="1097280" cy="274320"/>
                    </a:xfrm>
                    <a:grpFill/>
                  </p:grpSpPr>
                  <p:sp>
                    <p:nvSpPr>
                      <p:cNvPr id="64" name="Rectangle 63">
                        <a:extLst>
                          <a:ext uri="{FF2B5EF4-FFF2-40B4-BE49-F238E27FC236}">
                            <a16:creationId xmlns:a16="http://schemas.microsoft.com/office/drawing/2014/main" id="{177856C6-7748-EEA8-EDD8-4CCFC199978E}"/>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5" name="Rectangle 64">
                        <a:extLst>
                          <a:ext uri="{FF2B5EF4-FFF2-40B4-BE49-F238E27FC236}">
                            <a16:creationId xmlns:a16="http://schemas.microsoft.com/office/drawing/2014/main" id="{0AA5EDCF-7F2C-CDCA-1CD8-42F583D90B02}"/>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6" name="Rectangle 65">
                        <a:extLst>
                          <a:ext uri="{FF2B5EF4-FFF2-40B4-BE49-F238E27FC236}">
                            <a16:creationId xmlns:a16="http://schemas.microsoft.com/office/drawing/2014/main" id="{20F6DBD0-B2E1-C093-F74E-C4E1F324CA8E}"/>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7" name="Rectangle 66">
                        <a:extLst>
                          <a:ext uri="{FF2B5EF4-FFF2-40B4-BE49-F238E27FC236}">
                            <a16:creationId xmlns:a16="http://schemas.microsoft.com/office/drawing/2014/main" id="{3AEBC324-9469-964C-9418-C610F8253E0E}"/>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59" name="Group 58">
                      <a:extLst>
                        <a:ext uri="{FF2B5EF4-FFF2-40B4-BE49-F238E27FC236}">
                          <a16:creationId xmlns:a16="http://schemas.microsoft.com/office/drawing/2014/main" id="{8CDCA246-2611-2FFB-3888-5B5FEEF40C24}"/>
                        </a:ext>
                      </a:extLst>
                    </p:cNvPr>
                    <p:cNvGrpSpPr/>
                    <p:nvPr/>
                  </p:nvGrpSpPr>
                  <p:grpSpPr>
                    <a:xfrm>
                      <a:off x="2133600" y="2239962"/>
                      <a:ext cx="1097280" cy="274320"/>
                      <a:chOff x="1036320" y="2240280"/>
                      <a:chExt cx="1097280" cy="274320"/>
                    </a:xfrm>
                    <a:grpFill/>
                  </p:grpSpPr>
                  <p:sp>
                    <p:nvSpPr>
                      <p:cNvPr id="60" name="Rectangle 59">
                        <a:extLst>
                          <a:ext uri="{FF2B5EF4-FFF2-40B4-BE49-F238E27FC236}">
                            <a16:creationId xmlns:a16="http://schemas.microsoft.com/office/drawing/2014/main" id="{60560951-1BBC-05FF-287A-C4776AF37803}"/>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1" name="Rectangle 60">
                        <a:extLst>
                          <a:ext uri="{FF2B5EF4-FFF2-40B4-BE49-F238E27FC236}">
                            <a16:creationId xmlns:a16="http://schemas.microsoft.com/office/drawing/2014/main" id="{51579D5D-76FF-CC57-5C61-4D5C2601B490}"/>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2" name="Rectangle 61">
                        <a:extLst>
                          <a:ext uri="{FF2B5EF4-FFF2-40B4-BE49-F238E27FC236}">
                            <a16:creationId xmlns:a16="http://schemas.microsoft.com/office/drawing/2014/main" id="{9009F799-1B76-345F-F40D-6527A5BC3AB8}"/>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63" name="Rectangle 62">
                        <a:extLst>
                          <a:ext uri="{FF2B5EF4-FFF2-40B4-BE49-F238E27FC236}">
                            <a16:creationId xmlns:a16="http://schemas.microsoft.com/office/drawing/2014/main" id="{E7C10873-98EA-2BEF-3C79-26D2744FC51F}"/>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33" name="Group 32">
                  <a:extLst>
                    <a:ext uri="{FF2B5EF4-FFF2-40B4-BE49-F238E27FC236}">
                      <a16:creationId xmlns:a16="http://schemas.microsoft.com/office/drawing/2014/main" id="{A45E7683-8EBA-AFF6-C065-F8EAAD0F7788}"/>
                    </a:ext>
                  </a:extLst>
                </p:cNvPr>
                <p:cNvGrpSpPr/>
                <p:nvPr/>
              </p:nvGrpSpPr>
              <p:grpSpPr>
                <a:xfrm>
                  <a:off x="1036320" y="2725432"/>
                  <a:ext cx="1905000" cy="486796"/>
                  <a:chOff x="1036320" y="2239962"/>
                  <a:chExt cx="1905000" cy="486796"/>
                </a:xfrm>
                <a:grpFill/>
              </p:grpSpPr>
              <p:grpSp>
                <p:nvGrpSpPr>
                  <p:cNvPr id="34" name="Group 33">
                    <a:extLst>
                      <a:ext uri="{FF2B5EF4-FFF2-40B4-BE49-F238E27FC236}">
                        <a16:creationId xmlns:a16="http://schemas.microsoft.com/office/drawing/2014/main" id="{3835B84D-E754-B7FF-65D3-BA96DAD0B7A3}"/>
                      </a:ext>
                    </a:extLst>
                  </p:cNvPr>
                  <p:cNvGrpSpPr/>
                  <p:nvPr/>
                </p:nvGrpSpPr>
                <p:grpSpPr>
                  <a:xfrm>
                    <a:off x="1036320" y="2239962"/>
                    <a:ext cx="1905000" cy="244158"/>
                    <a:chOff x="1036320" y="2239962"/>
                    <a:chExt cx="2194560" cy="274638"/>
                  </a:xfrm>
                  <a:grpFill/>
                </p:grpSpPr>
                <p:grpSp>
                  <p:nvGrpSpPr>
                    <p:cNvPr id="46" name="Group 45">
                      <a:extLst>
                        <a:ext uri="{FF2B5EF4-FFF2-40B4-BE49-F238E27FC236}">
                          <a16:creationId xmlns:a16="http://schemas.microsoft.com/office/drawing/2014/main" id="{DCD52C56-26F8-FD44-E8A5-04A42A89F2E9}"/>
                        </a:ext>
                      </a:extLst>
                    </p:cNvPr>
                    <p:cNvGrpSpPr/>
                    <p:nvPr/>
                  </p:nvGrpSpPr>
                  <p:grpSpPr>
                    <a:xfrm>
                      <a:off x="1036320" y="2240280"/>
                      <a:ext cx="1097280" cy="274320"/>
                      <a:chOff x="1036320" y="2240280"/>
                      <a:chExt cx="1097280" cy="274320"/>
                    </a:xfrm>
                    <a:grpFill/>
                  </p:grpSpPr>
                  <p:sp>
                    <p:nvSpPr>
                      <p:cNvPr id="52" name="Rectangle 51">
                        <a:extLst>
                          <a:ext uri="{FF2B5EF4-FFF2-40B4-BE49-F238E27FC236}">
                            <a16:creationId xmlns:a16="http://schemas.microsoft.com/office/drawing/2014/main" id="{64FB51E7-1264-6599-1A6F-7CBA8C93D148}"/>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3" name="Rectangle 52">
                        <a:extLst>
                          <a:ext uri="{FF2B5EF4-FFF2-40B4-BE49-F238E27FC236}">
                            <a16:creationId xmlns:a16="http://schemas.microsoft.com/office/drawing/2014/main" id="{E36494C6-4C8F-CC59-8E48-733B91EEA58D}"/>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4" name="Rectangle 53">
                        <a:extLst>
                          <a:ext uri="{FF2B5EF4-FFF2-40B4-BE49-F238E27FC236}">
                            <a16:creationId xmlns:a16="http://schemas.microsoft.com/office/drawing/2014/main" id="{576DEDE9-3A2C-1216-774B-9068ABBAC863}"/>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5" name="Rectangle 54">
                        <a:extLst>
                          <a:ext uri="{FF2B5EF4-FFF2-40B4-BE49-F238E27FC236}">
                            <a16:creationId xmlns:a16="http://schemas.microsoft.com/office/drawing/2014/main" id="{21ECDFBB-8ECF-F956-5F03-55F9773F3452}"/>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47" name="Group 46">
                      <a:extLst>
                        <a:ext uri="{FF2B5EF4-FFF2-40B4-BE49-F238E27FC236}">
                          <a16:creationId xmlns:a16="http://schemas.microsoft.com/office/drawing/2014/main" id="{3266E977-FBFA-CB60-EC2A-89D008641778}"/>
                        </a:ext>
                      </a:extLst>
                    </p:cNvPr>
                    <p:cNvGrpSpPr/>
                    <p:nvPr/>
                  </p:nvGrpSpPr>
                  <p:grpSpPr>
                    <a:xfrm>
                      <a:off x="2133600" y="2239962"/>
                      <a:ext cx="1097280" cy="274320"/>
                      <a:chOff x="1036320" y="2240280"/>
                      <a:chExt cx="1097280" cy="274320"/>
                    </a:xfrm>
                    <a:grpFill/>
                  </p:grpSpPr>
                  <p:sp>
                    <p:nvSpPr>
                      <p:cNvPr id="48" name="Rectangle 47">
                        <a:extLst>
                          <a:ext uri="{FF2B5EF4-FFF2-40B4-BE49-F238E27FC236}">
                            <a16:creationId xmlns:a16="http://schemas.microsoft.com/office/drawing/2014/main" id="{33E42246-1DAE-1CB8-F30C-9F316D294BA0}"/>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9" name="Rectangle 48">
                        <a:extLst>
                          <a:ext uri="{FF2B5EF4-FFF2-40B4-BE49-F238E27FC236}">
                            <a16:creationId xmlns:a16="http://schemas.microsoft.com/office/drawing/2014/main" id="{F923C2F2-3C74-D1B6-F4F4-8B584632866D}"/>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0" name="Rectangle 49">
                        <a:extLst>
                          <a:ext uri="{FF2B5EF4-FFF2-40B4-BE49-F238E27FC236}">
                            <a16:creationId xmlns:a16="http://schemas.microsoft.com/office/drawing/2014/main" id="{6AC38F9E-94D1-76B1-59C4-878BFEE291D8}"/>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51" name="Rectangle 50">
                        <a:extLst>
                          <a:ext uri="{FF2B5EF4-FFF2-40B4-BE49-F238E27FC236}">
                            <a16:creationId xmlns:a16="http://schemas.microsoft.com/office/drawing/2014/main" id="{3AC6AFE8-7484-7589-9E59-A6F147203F82}"/>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5" name="Group 34">
                    <a:extLst>
                      <a:ext uri="{FF2B5EF4-FFF2-40B4-BE49-F238E27FC236}">
                        <a16:creationId xmlns:a16="http://schemas.microsoft.com/office/drawing/2014/main" id="{0C52C238-DE9C-4AA4-D9F2-92FBE6F943D4}"/>
                      </a:ext>
                    </a:extLst>
                  </p:cNvPr>
                  <p:cNvGrpSpPr/>
                  <p:nvPr/>
                </p:nvGrpSpPr>
                <p:grpSpPr>
                  <a:xfrm>
                    <a:off x="1036320" y="2482600"/>
                    <a:ext cx="1905000" cy="244158"/>
                    <a:chOff x="1036320" y="2239962"/>
                    <a:chExt cx="2194560" cy="274638"/>
                  </a:xfrm>
                  <a:grpFill/>
                </p:grpSpPr>
                <p:grpSp>
                  <p:nvGrpSpPr>
                    <p:cNvPr id="36" name="Group 35">
                      <a:extLst>
                        <a:ext uri="{FF2B5EF4-FFF2-40B4-BE49-F238E27FC236}">
                          <a16:creationId xmlns:a16="http://schemas.microsoft.com/office/drawing/2014/main" id="{B37C07B6-145E-19A1-D031-FFE2C4EAD308}"/>
                        </a:ext>
                      </a:extLst>
                    </p:cNvPr>
                    <p:cNvGrpSpPr/>
                    <p:nvPr/>
                  </p:nvGrpSpPr>
                  <p:grpSpPr>
                    <a:xfrm>
                      <a:off x="1036320" y="2240280"/>
                      <a:ext cx="1097280" cy="274320"/>
                      <a:chOff x="1036320" y="2240280"/>
                      <a:chExt cx="1097280" cy="274320"/>
                    </a:xfrm>
                    <a:grpFill/>
                  </p:grpSpPr>
                  <p:sp>
                    <p:nvSpPr>
                      <p:cNvPr id="42" name="Rectangle 41">
                        <a:extLst>
                          <a:ext uri="{FF2B5EF4-FFF2-40B4-BE49-F238E27FC236}">
                            <a16:creationId xmlns:a16="http://schemas.microsoft.com/office/drawing/2014/main" id="{B1EC0AE8-59B3-F616-71C5-70EC146DB48A}"/>
                          </a:ext>
                        </a:extLst>
                      </p:cNvPr>
                      <p:cNvSpPr/>
                      <p:nvPr/>
                    </p:nvSpPr>
                    <p:spPr>
                      <a:xfrm>
                        <a:off x="103632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3" name="Rectangle 42">
                        <a:extLst>
                          <a:ext uri="{FF2B5EF4-FFF2-40B4-BE49-F238E27FC236}">
                            <a16:creationId xmlns:a16="http://schemas.microsoft.com/office/drawing/2014/main" id="{42441713-A47D-4183-5643-E33CF9729625}"/>
                          </a:ext>
                        </a:extLst>
                      </p:cNvPr>
                      <p:cNvSpPr/>
                      <p:nvPr/>
                    </p:nvSpPr>
                    <p:spPr>
                      <a:xfrm>
                        <a:off x="131064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4" name="Rectangle 43">
                        <a:extLst>
                          <a:ext uri="{FF2B5EF4-FFF2-40B4-BE49-F238E27FC236}">
                            <a16:creationId xmlns:a16="http://schemas.microsoft.com/office/drawing/2014/main" id="{33350012-EF38-5BDD-4B1A-999B69192C1E}"/>
                          </a:ext>
                        </a:extLst>
                      </p:cNvPr>
                      <p:cNvSpPr/>
                      <p:nvPr/>
                    </p:nvSpPr>
                    <p:spPr>
                      <a:xfrm>
                        <a:off x="1588168"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5" name="Rectangle 44">
                        <a:extLst>
                          <a:ext uri="{FF2B5EF4-FFF2-40B4-BE49-F238E27FC236}">
                            <a16:creationId xmlns:a16="http://schemas.microsoft.com/office/drawing/2014/main" id="{199E04AB-9BA1-A2BA-D915-B2FB834D6174}"/>
                          </a:ext>
                        </a:extLst>
                      </p:cNvPr>
                      <p:cNvSpPr/>
                      <p:nvPr/>
                    </p:nvSpPr>
                    <p:spPr>
                      <a:xfrm>
                        <a:off x="1859280" y="2240280"/>
                        <a:ext cx="274320" cy="274320"/>
                      </a:xfrm>
                      <a:prstGeom prst="rect">
                        <a:avLst/>
                      </a:prstGeom>
                      <a:solidFill>
                        <a:schemeClr val="accent4"/>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7" name="Group 36">
                      <a:extLst>
                        <a:ext uri="{FF2B5EF4-FFF2-40B4-BE49-F238E27FC236}">
                          <a16:creationId xmlns:a16="http://schemas.microsoft.com/office/drawing/2014/main" id="{2A7FE7E2-3AD0-9EF2-16BA-9FF044111456}"/>
                        </a:ext>
                      </a:extLst>
                    </p:cNvPr>
                    <p:cNvGrpSpPr/>
                    <p:nvPr/>
                  </p:nvGrpSpPr>
                  <p:grpSpPr>
                    <a:xfrm>
                      <a:off x="2133600" y="2239962"/>
                      <a:ext cx="1097280" cy="274320"/>
                      <a:chOff x="1036320" y="2240280"/>
                      <a:chExt cx="1097280" cy="274320"/>
                    </a:xfrm>
                    <a:grpFill/>
                  </p:grpSpPr>
                  <p:sp>
                    <p:nvSpPr>
                      <p:cNvPr id="38" name="Rectangle 37">
                        <a:extLst>
                          <a:ext uri="{FF2B5EF4-FFF2-40B4-BE49-F238E27FC236}">
                            <a16:creationId xmlns:a16="http://schemas.microsoft.com/office/drawing/2014/main" id="{E2A7CA2B-8C97-D713-3D41-BDED6B900C68}"/>
                          </a:ext>
                        </a:extLst>
                      </p:cNvPr>
                      <p:cNvSpPr/>
                      <p:nvPr/>
                    </p:nvSpPr>
                    <p:spPr>
                      <a:xfrm>
                        <a:off x="103632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 name="Rectangle 38">
                        <a:extLst>
                          <a:ext uri="{FF2B5EF4-FFF2-40B4-BE49-F238E27FC236}">
                            <a16:creationId xmlns:a16="http://schemas.microsoft.com/office/drawing/2014/main" id="{4428A6A4-E5F4-7673-EEBC-3A78AA2B5B10}"/>
                          </a:ext>
                        </a:extLst>
                      </p:cNvPr>
                      <p:cNvSpPr/>
                      <p:nvPr/>
                    </p:nvSpPr>
                    <p:spPr>
                      <a:xfrm>
                        <a:off x="131064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 name="Rectangle 39">
                        <a:extLst>
                          <a:ext uri="{FF2B5EF4-FFF2-40B4-BE49-F238E27FC236}">
                            <a16:creationId xmlns:a16="http://schemas.microsoft.com/office/drawing/2014/main" id="{3EC223E0-5248-3540-5C8D-64A63A5213C6}"/>
                          </a:ext>
                        </a:extLst>
                      </p:cNvPr>
                      <p:cNvSpPr/>
                      <p:nvPr/>
                    </p:nvSpPr>
                    <p:spPr>
                      <a:xfrm>
                        <a:off x="1588168"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1" name="Rectangle 40">
                        <a:extLst>
                          <a:ext uri="{FF2B5EF4-FFF2-40B4-BE49-F238E27FC236}">
                            <a16:creationId xmlns:a16="http://schemas.microsoft.com/office/drawing/2014/main" id="{0E3947E0-30ED-EA12-025B-899F6D3007D0}"/>
                          </a:ext>
                        </a:extLst>
                      </p:cNvPr>
                      <p:cNvSpPr/>
                      <p:nvPr/>
                    </p:nvSpPr>
                    <p:spPr>
                      <a:xfrm>
                        <a:off x="1859280" y="2240280"/>
                        <a:ext cx="274320" cy="274320"/>
                      </a:xfrm>
                      <a:prstGeom prst="rect">
                        <a:avLst/>
                      </a:prstGeom>
                      <a:solidFill>
                        <a:schemeClr val="accent5"/>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21" name="Group 20">
              <a:extLst>
                <a:ext uri="{FF2B5EF4-FFF2-40B4-BE49-F238E27FC236}">
                  <a16:creationId xmlns:a16="http://schemas.microsoft.com/office/drawing/2014/main" id="{C86CFD83-9DFE-364E-4905-80BC2FBC7533}"/>
                </a:ext>
              </a:extLst>
            </p:cNvPr>
            <p:cNvGrpSpPr/>
            <p:nvPr/>
          </p:nvGrpSpPr>
          <p:grpSpPr>
            <a:xfrm>
              <a:off x="5202309" y="4620376"/>
              <a:ext cx="2452474" cy="1665412"/>
              <a:chOff x="5202309" y="4620376"/>
              <a:chExt cx="2452474" cy="1665412"/>
            </a:xfrm>
          </p:grpSpPr>
          <p:sp>
            <p:nvSpPr>
              <p:cNvPr id="22" name="TextBox 21">
                <a:extLst>
                  <a:ext uri="{FF2B5EF4-FFF2-40B4-BE49-F238E27FC236}">
                    <a16:creationId xmlns:a16="http://schemas.microsoft.com/office/drawing/2014/main" id="{D44A10E1-D80C-753D-902F-F5986DE804B6}"/>
                  </a:ext>
                </a:extLst>
              </p:cNvPr>
              <p:cNvSpPr txBox="1"/>
              <p:nvPr/>
            </p:nvSpPr>
            <p:spPr>
              <a:xfrm>
                <a:off x="5202309" y="4620376"/>
                <a:ext cx="1273669" cy="634637"/>
              </a:xfrm>
              <a:prstGeom prst="rect">
                <a:avLst/>
              </a:prstGeom>
              <a:noFill/>
            </p:spPr>
            <p:txBody>
              <a:bodyPr wrap="none" rtlCol="0">
                <a:spAutoFit/>
              </a:bodyPr>
              <a:lstStyle/>
              <a:p>
                <a:pPr>
                  <a:lnSpc>
                    <a:spcPct val="90000"/>
                  </a:lnSpc>
                </a:pPr>
                <a:r>
                  <a:rPr lang="en-GR" sz="1600" dirty="0">
                    <a:solidFill>
                      <a:schemeClr val="bg1"/>
                    </a:solidFill>
                    <a:latin typeface="Trebuchet MS" panose="020B0703020202090204" pitchFamily="34" charset="0"/>
                  </a:rPr>
                  <a:t>Core 1</a:t>
                </a:r>
              </a:p>
            </p:txBody>
          </p:sp>
          <p:sp>
            <p:nvSpPr>
              <p:cNvPr id="23" name="TextBox 22">
                <a:extLst>
                  <a:ext uri="{FF2B5EF4-FFF2-40B4-BE49-F238E27FC236}">
                    <a16:creationId xmlns:a16="http://schemas.microsoft.com/office/drawing/2014/main" id="{3F03BC5D-1707-30D8-1AC5-22002AB9766F}"/>
                  </a:ext>
                </a:extLst>
              </p:cNvPr>
              <p:cNvSpPr txBox="1"/>
              <p:nvPr/>
            </p:nvSpPr>
            <p:spPr>
              <a:xfrm>
                <a:off x="6381112" y="4620378"/>
                <a:ext cx="1273671" cy="634636"/>
              </a:xfrm>
              <a:prstGeom prst="rect">
                <a:avLst/>
              </a:prstGeom>
              <a:noFill/>
            </p:spPr>
            <p:txBody>
              <a:bodyPr wrap="none" rtlCol="0">
                <a:spAutoFit/>
              </a:bodyPr>
              <a:lstStyle/>
              <a:p>
                <a:pPr>
                  <a:lnSpc>
                    <a:spcPct val="90000"/>
                  </a:lnSpc>
                </a:pPr>
                <a:r>
                  <a:rPr lang="en-GR" sz="1600" dirty="0">
                    <a:solidFill>
                      <a:schemeClr val="bg1"/>
                    </a:solidFill>
                    <a:latin typeface="Trebuchet MS" panose="020B0703020202090204" pitchFamily="34" charset="0"/>
                  </a:rPr>
                  <a:t>Core 3</a:t>
                </a:r>
              </a:p>
            </p:txBody>
          </p:sp>
          <p:sp>
            <p:nvSpPr>
              <p:cNvPr id="24" name="TextBox 23">
                <a:extLst>
                  <a:ext uri="{FF2B5EF4-FFF2-40B4-BE49-F238E27FC236}">
                    <a16:creationId xmlns:a16="http://schemas.microsoft.com/office/drawing/2014/main" id="{1C169057-2D2C-4889-BB66-16EDD02DECA2}"/>
                  </a:ext>
                </a:extLst>
              </p:cNvPr>
              <p:cNvSpPr txBox="1"/>
              <p:nvPr/>
            </p:nvSpPr>
            <p:spPr>
              <a:xfrm>
                <a:off x="5202309" y="5651152"/>
                <a:ext cx="1273671" cy="634636"/>
              </a:xfrm>
              <a:prstGeom prst="rect">
                <a:avLst/>
              </a:prstGeom>
              <a:noFill/>
            </p:spPr>
            <p:txBody>
              <a:bodyPr wrap="none" rtlCol="0">
                <a:spAutoFit/>
              </a:bodyPr>
              <a:lstStyle/>
              <a:p>
                <a:pPr>
                  <a:lnSpc>
                    <a:spcPct val="90000"/>
                  </a:lnSpc>
                </a:pPr>
                <a:r>
                  <a:rPr lang="en-GR" sz="1600" dirty="0">
                    <a:solidFill>
                      <a:schemeClr val="bg1"/>
                    </a:solidFill>
                    <a:latin typeface="Trebuchet MS" panose="020B0703020202090204" pitchFamily="34" charset="0"/>
                  </a:rPr>
                  <a:t>Core 2</a:t>
                </a:r>
              </a:p>
            </p:txBody>
          </p:sp>
          <p:sp>
            <p:nvSpPr>
              <p:cNvPr id="25" name="TextBox 24">
                <a:extLst>
                  <a:ext uri="{FF2B5EF4-FFF2-40B4-BE49-F238E27FC236}">
                    <a16:creationId xmlns:a16="http://schemas.microsoft.com/office/drawing/2014/main" id="{E78E8ACF-5F6C-3CB5-CD21-F5772BA835C9}"/>
                  </a:ext>
                </a:extLst>
              </p:cNvPr>
              <p:cNvSpPr txBox="1"/>
              <p:nvPr/>
            </p:nvSpPr>
            <p:spPr>
              <a:xfrm>
                <a:off x="6381112" y="5651152"/>
                <a:ext cx="1273671" cy="634636"/>
              </a:xfrm>
              <a:prstGeom prst="rect">
                <a:avLst/>
              </a:prstGeom>
              <a:noFill/>
            </p:spPr>
            <p:txBody>
              <a:bodyPr wrap="none" rtlCol="0">
                <a:spAutoFit/>
              </a:bodyPr>
              <a:lstStyle/>
              <a:p>
                <a:pPr>
                  <a:lnSpc>
                    <a:spcPct val="90000"/>
                  </a:lnSpc>
                </a:pPr>
                <a:r>
                  <a:rPr lang="en-GR" sz="1600" dirty="0">
                    <a:solidFill>
                      <a:schemeClr val="bg1"/>
                    </a:solidFill>
                    <a:latin typeface="Trebuchet MS" panose="020B0703020202090204" pitchFamily="34" charset="0"/>
                  </a:rPr>
                  <a:t>Core 4</a:t>
                </a:r>
              </a:p>
            </p:txBody>
          </p:sp>
        </p:grpSp>
      </p:grpSp>
      <p:sp>
        <p:nvSpPr>
          <p:cNvPr id="124" name="TextBox 123">
            <a:extLst>
              <a:ext uri="{FF2B5EF4-FFF2-40B4-BE49-F238E27FC236}">
                <a16:creationId xmlns:a16="http://schemas.microsoft.com/office/drawing/2014/main" id="{97E45A9B-CC15-CAD2-60F6-2E3076A8D5B3}"/>
              </a:ext>
            </a:extLst>
          </p:cNvPr>
          <p:cNvSpPr txBox="1"/>
          <p:nvPr/>
        </p:nvSpPr>
        <p:spPr>
          <a:xfrm>
            <a:off x="545935" y="4222887"/>
            <a:ext cx="1954381" cy="590931"/>
          </a:xfrm>
          <a:prstGeom prst="rect">
            <a:avLst/>
          </a:prstGeom>
          <a:noFill/>
        </p:spPr>
        <p:txBody>
          <a:bodyPr wrap="none" rtlCol="0">
            <a:spAutoFit/>
          </a:bodyPr>
          <a:lstStyle/>
          <a:p>
            <a:pPr algn="ctr">
              <a:lnSpc>
                <a:spcPct val="90000"/>
              </a:lnSpc>
            </a:pPr>
            <a:r>
              <a:rPr lang="en-GR" dirty="0">
                <a:solidFill>
                  <a:schemeClr val="accent1"/>
                </a:solidFill>
                <a:latin typeface="Trebuchet MS" panose="020B0703020202090204" pitchFamily="34" charset="0"/>
              </a:rPr>
              <a:t>CSR</a:t>
            </a:r>
          </a:p>
          <a:p>
            <a:pPr algn="ctr">
              <a:lnSpc>
                <a:spcPct val="90000"/>
              </a:lnSpc>
            </a:pPr>
            <a:r>
              <a:rPr lang="en-GR" dirty="0">
                <a:solidFill>
                  <a:schemeClr val="accent2"/>
                </a:solidFill>
                <a:latin typeface="Trebuchet MS" panose="020B0703020202090204" pitchFamily="34" charset="0"/>
              </a:rPr>
              <a:t>(row-granularity)</a:t>
            </a:r>
          </a:p>
        </p:txBody>
      </p:sp>
      <p:grpSp>
        <p:nvGrpSpPr>
          <p:cNvPr id="125" name="Group 124">
            <a:extLst>
              <a:ext uri="{FF2B5EF4-FFF2-40B4-BE49-F238E27FC236}">
                <a16:creationId xmlns:a16="http://schemas.microsoft.com/office/drawing/2014/main" id="{CC74BE03-76C9-D114-3F72-E6414E09FEAC}"/>
              </a:ext>
            </a:extLst>
          </p:cNvPr>
          <p:cNvGrpSpPr>
            <a:grpSpLocks noChangeAspect="1"/>
          </p:cNvGrpSpPr>
          <p:nvPr/>
        </p:nvGrpSpPr>
        <p:grpSpPr>
          <a:xfrm>
            <a:off x="949892" y="3231427"/>
            <a:ext cx="1260000" cy="934924"/>
            <a:chOff x="1745877" y="2496557"/>
            <a:chExt cx="2016000" cy="1495876"/>
          </a:xfrm>
        </p:grpSpPr>
        <p:grpSp>
          <p:nvGrpSpPr>
            <p:cNvPr id="126" name="Group 125">
              <a:extLst>
                <a:ext uri="{FF2B5EF4-FFF2-40B4-BE49-F238E27FC236}">
                  <a16:creationId xmlns:a16="http://schemas.microsoft.com/office/drawing/2014/main" id="{CACC20AD-CB4B-484C-5E3A-1186EB0AC53E}"/>
                </a:ext>
              </a:extLst>
            </p:cNvPr>
            <p:cNvGrpSpPr>
              <a:grpSpLocks noChangeAspect="1"/>
            </p:cNvGrpSpPr>
            <p:nvPr/>
          </p:nvGrpSpPr>
          <p:grpSpPr>
            <a:xfrm>
              <a:off x="1925878" y="2496557"/>
              <a:ext cx="1656000" cy="1495876"/>
              <a:chOff x="1036320" y="2239962"/>
              <a:chExt cx="1905000" cy="1948528"/>
            </a:xfrm>
            <a:solidFill>
              <a:schemeClr val="bg1">
                <a:lumMod val="85000"/>
              </a:schemeClr>
            </a:solidFill>
          </p:grpSpPr>
          <p:grpSp>
            <p:nvGrpSpPr>
              <p:cNvPr id="128" name="Group 127">
                <a:extLst>
                  <a:ext uri="{FF2B5EF4-FFF2-40B4-BE49-F238E27FC236}">
                    <a16:creationId xmlns:a16="http://schemas.microsoft.com/office/drawing/2014/main" id="{A23C1E56-F2B3-2711-6C6B-DF61630F685A}"/>
                  </a:ext>
                </a:extLst>
              </p:cNvPr>
              <p:cNvGrpSpPr/>
              <p:nvPr/>
            </p:nvGrpSpPr>
            <p:grpSpPr>
              <a:xfrm>
                <a:off x="1036320" y="2239962"/>
                <a:ext cx="1905000" cy="972266"/>
                <a:chOff x="1036320" y="2239962"/>
                <a:chExt cx="1905000" cy="972266"/>
              </a:xfrm>
              <a:grpFill/>
            </p:grpSpPr>
            <p:grpSp>
              <p:nvGrpSpPr>
                <p:cNvPr id="176" name="Group 175">
                  <a:extLst>
                    <a:ext uri="{FF2B5EF4-FFF2-40B4-BE49-F238E27FC236}">
                      <a16:creationId xmlns:a16="http://schemas.microsoft.com/office/drawing/2014/main" id="{34F031A3-5C81-ABF8-FFA9-66EA0462F9FE}"/>
                    </a:ext>
                  </a:extLst>
                </p:cNvPr>
                <p:cNvGrpSpPr/>
                <p:nvPr/>
              </p:nvGrpSpPr>
              <p:grpSpPr>
                <a:xfrm>
                  <a:off x="1036320" y="2239962"/>
                  <a:ext cx="1905000" cy="486796"/>
                  <a:chOff x="1036320" y="2239962"/>
                  <a:chExt cx="1905000" cy="486796"/>
                </a:xfrm>
                <a:grpFill/>
              </p:grpSpPr>
              <p:grpSp>
                <p:nvGrpSpPr>
                  <p:cNvPr id="200" name="Group 199">
                    <a:extLst>
                      <a:ext uri="{FF2B5EF4-FFF2-40B4-BE49-F238E27FC236}">
                        <a16:creationId xmlns:a16="http://schemas.microsoft.com/office/drawing/2014/main" id="{B1AEC2ED-0FB2-7005-C909-19D04B74AA94}"/>
                      </a:ext>
                    </a:extLst>
                  </p:cNvPr>
                  <p:cNvGrpSpPr/>
                  <p:nvPr/>
                </p:nvGrpSpPr>
                <p:grpSpPr>
                  <a:xfrm>
                    <a:off x="1036320" y="2239962"/>
                    <a:ext cx="1905000" cy="244158"/>
                    <a:chOff x="1036320" y="2239962"/>
                    <a:chExt cx="2194560" cy="274638"/>
                  </a:xfrm>
                  <a:grpFill/>
                </p:grpSpPr>
                <p:grpSp>
                  <p:nvGrpSpPr>
                    <p:cNvPr id="212" name="Group 211">
                      <a:extLst>
                        <a:ext uri="{FF2B5EF4-FFF2-40B4-BE49-F238E27FC236}">
                          <a16:creationId xmlns:a16="http://schemas.microsoft.com/office/drawing/2014/main" id="{6664F44F-946D-2BC6-F2DD-0915904EE8AF}"/>
                        </a:ext>
                      </a:extLst>
                    </p:cNvPr>
                    <p:cNvGrpSpPr/>
                    <p:nvPr/>
                  </p:nvGrpSpPr>
                  <p:grpSpPr>
                    <a:xfrm>
                      <a:off x="1036320" y="2240280"/>
                      <a:ext cx="1097280" cy="274320"/>
                      <a:chOff x="1036320" y="2240280"/>
                      <a:chExt cx="1097280" cy="274320"/>
                    </a:xfrm>
                    <a:grpFill/>
                  </p:grpSpPr>
                  <p:sp>
                    <p:nvSpPr>
                      <p:cNvPr id="218" name="Rectangle 217">
                        <a:extLst>
                          <a:ext uri="{FF2B5EF4-FFF2-40B4-BE49-F238E27FC236}">
                            <a16:creationId xmlns:a16="http://schemas.microsoft.com/office/drawing/2014/main" id="{28882577-5839-A153-6F03-6877A92244C1}"/>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9" name="Rectangle 218">
                        <a:extLst>
                          <a:ext uri="{FF2B5EF4-FFF2-40B4-BE49-F238E27FC236}">
                            <a16:creationId xmlns:a16="http://schemas.microsoft.com/office/drawing/2014/main" id="{909795CE-DC59-CC48-97B2-BEC89827740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0" name="Rectangle 219">
                        <a:extLst>
                          <a:ext uri="{FF2B5EF4-FFF2-40B4-BE49-F238E27FC236}">
                            <a16:creationId xmlns:a16="http://schemas.microsoft.com/office/drawing/2014/main" id="{5F52B38D-2D3A-3263-C03D-77E9BB14316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1" name="Rectangle 220">
                        <a:extLst>
                          <a:ext uri="{FF2B5EF4-FFF2-40B4-BE49-F238E27FC236}">
                            <a16:creationId xmlns:a16="http://schemas.microsoft.com/office/drawing/2014/main" id="{7B64DF95-8C04-0D33-29BC-08814ED27DA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13" name="Group 212">
                      <a:extLst>
                        <a:ext uri="{FF2B5EF4-FFF2-40B4-BE49-F238E27FC236}">
                          <a16:creationId xmlns:a16="http://schemas.microsoft.com/office/drawing/2014/main" id="{456918A6-604F-3553-EED3-97B8BA11297D}"/>
                        </a:ext>
                      </a:extLst>
                    </p:cNvPr>
                    <p:cNvGrpSpPr/>
                    <p:nvPr/>
                  </p:nvGrpSpPr>
                  <p:grpSpPr>
                    <a:xfrm>
                      <a:off x="2133600" y="2239962"/>
                      <a:ext cx="1097280" cy="274320"/>
                      <a:chOff x="1036320" y="2240280"/>
                      <a:chExt cx="1097280" cy="274320"/>
                    </a:xfrm>
                    <a:grpFill/>
                  </p:grpSpPr>
                  <p:sp>
                    <p:nvSpPr>
                      <p:cNvPr id="214" name="Rectangle 213">
                        <a:extLst>
                          <a:ext uri="{FF2B5EF4-FFF2-40B4-BE49-F238E27FC236}">
                            <a16:creationId xmlns:a16="http://schemas.microsoft.com/office/drawing/2014/main" id="{3B24C3AE-B8C2-A05A-7D44-0B754C7C58A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5" name="Rectangle 214">
                        <a:extLst>
                          <a:ext uri="{FF2B5EF4-FFF2-40B4-BE49-F238E27FC236}">
                            <a16:creationId xmlns:a16="http://schemas.microsoft.com/office/drawing/2014/main" id="{4998D823-AA91-0C3A-6CDF-BD21CD8E817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6" name="Rectangle 215">
                        <a:extLst>
                          <a:ext uri="{FF2B5EF4-FFF2-40B4-BE49-F238E27FC236}">
                            <a16:creationId xmlns:a16="http://schemas.microsoft.com/office/drawing/2014/main" id="{818D1583-4A5E-9E50-76B7-C62D6E94337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7" name="Rectangle 216">
                        <a:extLst>
                          <a:ext uri="{FF2B5EF4-FFF2-40B4-BE49-F238E27FC236}">
                            <a16:creationId xmlns:a16="http://schemas.microsoft.com/office/drawing/2014/main" id="{466D5597-979F-410C-33B2-383F44F7D29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01" name="Group 200">
                    <a:extLst>
                      <a:ext uri="{FF2B5EF4-FFF2-40B4-BE49-F238E27FC236}">
                        <a16:creationId xmlns:a16="http://schemas.microsoft.com/office/drawing/2014/main" id="{770CDB0A-E6AF-6A0F-A5A3-21B8DA4259B5}"/>
                      </a:ext>
                    </a:extLst>
                  </p:cNvPr>
                  <p:cNvGrpSpPr/>
                  <p:nvPr/>
                </p:nvGrpSpPr>
                <p:grpSpPr>
                  <a:xfrm>
                    <a:off x="1036320" y="2482600"/>
                    <a:ext cx="1905000" cy="244158"/>
                    <a:chOff x="1036320" y="2239962"/>
                    <a:chExt cx="2194560" cy="274638"/>
                  </a:xfrm>
                  <a:grpFill/>
                </p:grpSpPr>
                <p:grpSp>
                  <p:nvGrpSpPr>
                    <p:cNvPr id="202" name="Group 201">
                      <a:extLst>
                        <a:ext uri="{FF2B5EF4-FFF2-40B4-BE49-F238E27FC236}">
                          <a16:creationId xmlns:a16="http://schemas.microsoft.com/office/drawing/2014/main" id="{9CB2C688-8BBF-1830-3C63-0731B28F71BC}"/>
                        </a:ext>
                      </a:extLst>
                    </p:cNvPr>
                    <p:cNvGrpSpPr/>
                    <p:nvPr/>
                  </p:nvGrpSpPr>
                  <p:grpSpPr>
                    <a:xfrm>
                      <a:off x="1036320" y="2240280"/>
                      <a:ext cx="1097280" cy="274320"/>
                      <a:chOff x="1036320" y="2240280"/>
                      <a:chExt cx="1097280" cy="274320"/>
                    </a:xfrm>
                    <a:grpFill/>
                  </p:grpSpPr>
                  <p:sp>
                    <p:nvSpPr>
                      <p:cNvPr id="208" name="Rectangle 207">
                        <a:extLst>
                          <a:ext uri="{FF2B5EF4-FFF2-40B4-BE49-F238E27FC236}">
                            <a16:creationId xmlns:a16="http://schemas.microsoft.com/office/drawing/2014/main" id="{7DC9D228-42DC-BCF9-8DF5-2B168A3E62A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9" name="Rectangle 208">
                        <a:extLst>
                          <a:ext uri="{FF2B5EF4-FFF2-40B4-BE49-F238E27FC236}">
                            <a16:creationId xmlns:a16="http://schemas.microsoft.com/office/drawing/2014/main" id="{A4D5E45D-ADDA-2C42-46CA-121BC8750C3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0" name="Rectangle 209">
                        <a:extLst>
                          <a:ext uri="{FF2B5EF4-FFF2-40B4-BE49-F238E27FC236}">
                            <a16:creationId xmlns:a16="http://schemas.microsoft.com/office/drawing/2014/main" id="{1EAA0AC8-BDC9-68C4-5D65-C75C46B642B8}"/>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11" name="Rectangle 210">
                        <a:extLst>
                          <a:ext uri="{FF2B5EF4-FFF2-40B4-BE49-F238E27FC236}">
                            <a16:creationId xmlns:a16="http://schemas.microsoft.com/office/drawing/2014/main" id="{06AF8AAB-A39A-B9BC-E90A-B38E40B2316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03" name="Group 202">
                      <a:extLst>
                        <a:ext uri="{FF2B5EF4-FFF2-40B4-BE49-F238E27FC236}">
                          <a16:creationId xmlns:a16="http://schemas.microsoft.com/office/drawing/2014/main" id="{381AAA39-EF31-FF40-6E3D-1160B4D9FF7A}"/>
                        </a:ext>
                      </a:extLst>
                    </p:cNvPr>
                    <p:cNvGrpSpPr/>
                    <p:nvPr/>
                  </p:nvGrpSpPr>
                  <p:grpSpPr>
                    <a:xfrm>
                      <a:off x="2133600" y="2239962"/>
                      <a:ext cx="1097280" cy="274320"/>
                      <a:chOff x="1036320" y="2240280"/>
                      <a:chExt cx="1097280" cy="274320"/>
                    </a:xfrm>
                    <a:grpFill/>
                  </p:grpSpPr>
                  <p:sp>
                    <p:nvSpPr>
                      <p:cNvPr id="204" name="Rectangle 203">
                        <a:extLst>
                          <a:ext uri="{FF2B5EF4-FFF2-40B4-BE49-F238E27FC236}">
                            <a16:creationId xmlns:a16="http://schemas.microsoft.com/office/drawing/2014/main" id="{617F8793-CF4A-C2A4-EECD-AECCC6326C7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5" name="Rectangle 204">
                        <a:extLst>
                          <a:ext uri="{FF2B5EF4-FFF2-40B4-BE49-F238E27FC236}">
                            <a16:creationId xmlns:a16="http://schemas.microsoft.com/office/drawing/2014/main" id="{7AFDA361-AC82-8BC5-D625-F71DCD283C92}"/>
                          </a:ext>
                        </a:extLst>
                      </p:cNvPr>
                      <p:cNvSpPr/>
                      <p:nvPr/>
                    </p:nvSpPr>
                    <p:spPr>
                      <a:xfrm>
                        <a:off x="131064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6" name="Rectangle 205">
                        <a:extLst>
                          <a:ext uri="{FF2B5EF4-FFF2-40B4-BE49-F238E27FC236}">
                            <a16:creationId xmlns:a16="http://schemas.microsoft.com/office/drawing/2014/main" id="{8642E293-6602-91B6-9D13-B7E1A3DEEA7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07" name="Rectangle 206">
                        <a:extLst>
                          <a:ext uri="{FF2B5EF4-FFF2-40B4-BE49-F238E27FC236}">
                            <a16:creationId xmlns:a16="http://schemas.microsoft.com/office/drawing/2014/main" id="{04C224F1-BC07-CD17-ED57-735F442F766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77" name="Group 176">
                  <a:extLst>
                    <a:ext uri="{FF2B5EF4-FFF2-40B4-BE49-F238E27FC236}">
                      <a16:creationId xmlns:a16="http://schemas.microsoft.com/office/drawing/2014/main" id="{ED33B7F9-DE16-4FC4-80FF-ECB13275BB8A}"/>
                    </a:ext>
                  </a:extLst>
                </p:cNvPr>
                <p:cNvGrpSpPr/>
                <p:nvPr/>
              </p:nvGrpSpPr>
              <p:grpSpPr>
                <a:xfrm>
                  <a:off x="1036320" y="2725432"/>
                  <a:ext cx="1905000" cy="486796"/>
                  <a:chOff x="1036320" y="2239962"/>
                  <a:chExt cx="1905000" cy="486796"/>
                </a:xfrm>
                <a:grpFill/>
              </p:grpSpPr>
              <p:grpSp>
                <p:nvGrpSpPr>
                  <p:cNvPr id="178" name="Group 177">
                    <a:extLst>
                      <a:ext uri="{FF2B5EF4-FFF2-40B4-BE49-F238E27FC236}">
                        <a16:creationId xmlns:a16="http://schemas.microsoft.com/office/drawing/2014/main" id="{77C03196-0759-C65F-29DD-4A63F1816B73}"/>
                      </a:ext>
                    </a:extLst>
                  </p:cNvPr>
                  <p:cNvGrpSpPr/>
                  <p:nvPr/>
                </p:nvGrpSpPr>
                <p:grpSpPr>
                  <a:xfrm>
                    <a:off x="1036320" y="2239962"/>
                    <a:ext cx="1905000" cy="244158"/>
                    <a:chOff x="1036320" y="2239962"/>
                    <a:chExt cx="2194560" cy="274638"/>
                  </a:xfrm>
                  <a:grpFill/>
                </p:grpSpPr>
                <p:grpSp>
                  <p:nvGrpSpPr>
                    <p:cNvPr id="190" name="Group 189">
                      <a:extLst>
                        <a:ext uri="{FF2B5EF4-FFF2-40B4-BE49-F238E27FC236}">
                          <a16:creationId xmlns:a16="http://schemas.microsoft.com/office/drawing/2014/main" id="{608FEDF1-9E7D-2BA0-88F8-AF18C651A70E}"/>
                        </a:ext>
                      </a:extLst>
                    </p:cNvPr>
                    <p:cNvGrpSpPr/>
                    <p:nvPr/>
                  </p:nvGrpSpPr>
                  <p:grpSpPr>
                    <a:xfrm>
                      <a:off x="1036320" y="2240280"/>
                      <a:ext cx="1097280" cy="274320"/>
                      <a:chOff x="1036320" y="2240280"/>
                      <a:chExt cx="1097280" cy="274320"/>
                    </a:xfrm>
                    <a:grpFill/>
                  </p:grpSpPr>
                  <p:sp>
                    <p:nvSpPr>
                      <p:cNvPr id="196" name="Rectangle 195">
                        <a:extLst>
                          <a:ext uri="{FF2B5EF4-FFF2-40B4-BE49-F238E27FC236}">
                            <a16:creationId xmlns:a16="http://schemas.microsoft.com/office/drawing/2014/main" id="{5BDD6A10-33B7-8010-284A-21C2C01E1971}"/>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7" name="Rectangle 196">
                        <a:extLst>
                          <a:ext uri="{FF2B5EF4-FFF2-40B4-BE49-F238E27FC236}">
                            <a16:creationId xmlns:a16="http://schemas.microsoft.com/office/drawing/2014/main" id="{D6B0A6E5-33CB-4F53-9EB9-4A44B8F9F05B}"/>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8" name="Rectangle 197">
                        <a:extLst>
                          <a:ext uri="{FF2B5EF4-FFF2-40B4-BE49-F238E27FC236}">
                            <a16:creationId xmlns:a16="http://schemas.microsoft.com/office/drawing/2014/main" id="{D9485D67-EDB2-6204-DEEE-034E0E4DAE06}"/>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223DDC40-3248-ADFC-4630-A1D59733F799}"/>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1" name="Group 190">
                      <a:extLst>
                        <a:ext uri="{FF2B5EF4-FFF2-40B4-BE49-F238E27FC236}">
                          <a16:creationId xmlns:a16="http://schemas.microsoft.com/office/drawing/2014/main" id="{3E9DC037-B032-D52E-B031-EB4C1147DC3B}"/>
                        </a:ext>
                      </a:extLst>
                    </p:cNvPr>
                    <p:cNvGrpSpPr/>
                    <p:nvPr/>
                  </p:nvGrpSpPr>
                  <p:grpSpPr>
                    <a:xfrm>
                      <a:off x="2133600" y="2239962"/>
                      <a:ext cx="1097280" cy="274320"/>
                      <a:chOff x="1036320" y="2240280"/>
                      <a:chExt cx="1097280" cy="274320"/>
                    </a:xfrm>
                    <a:grpFill/>
                  </p:grpSpPr>
                  <p:sp>
                    <p:nvSpPr>
                      <p:cNvPr id="192" name="Rectangle 191">
                        <a:extLst>
                          <a:ext uri="{FF2B5EF4-FFF2-40B4-BE49-F238E27FC236}">
                            <a16:creationId xmlns:a16="http://schemas.microsoft.com/office/drawing/2014/main" id="{0B05AAB0-D6AD-1DC8-0F5D-B1F9940BF5F2}"/>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3" name="Rectangle 192">
                        <a:extLst>
                          <a:ext uri="{FF2B5EF4-FFF2-40B4-BE49-F238E27FC236}">
                            <a16:creationId xmlns:a16="http://schemas.microsoft.com/office/drawing/2014/main" id="{C0F36849-9058-4147-407F-DF9CEDCF479D}"/>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4" name="Rectangle 193">
                        <a:extLst>
                          <a:ext uri="{FF2B5EF4-FFF2-40B4-BE49-F238E27FC236}">
                            <a16:creationId xmlns:a16="http://schemas.microsoft.com/office/drawing/2014/main" id="{4EDBC7DB-D084-D151-1238-121DE60FD408}"/>
                          </a:ext>
                        </a:extLst>
                      </p:cNvPr>
                      <p:cNvSpPr/>
                      <p:nvPr/>
                    </p:nvSpPr>
                    <p:spPr>
                      <a:xfrm>
                        <a:off x="1588168"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2D197DFD-46AF-654D-9D5E-88D250895A35}"/>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79" name="Group 178">
                    <a:extLst>
                      <a:ext uri="{FF2B5EF4-FFF2-40B4-BE49-F238E27FC236}">
                        <a16:creationId xmlns:a16="http://schemas.microsoft.com/office/drawing/2014/main" id="{8684DE7D-CA36-039B-E792-3D32F0E0F354}"/>
                      </a:ext>
                    </a:extLst>
                  </p:cNvPr>
                  <p:cNvGrpSpPr/>
                  <p:nvPr/>
                </p:nvGrpSpPr>
                <p:grpSpPr>
                  <a:xfrm>
                    <a:off x="1036320" y="2482600"/>
                    <a:ext cx="1905000" cy="244158"/>
                    <a:chOff x="1036320" y="2239962"/>
                    <a:chExt cx="2194560" cy="274638"/>
                  </a:xfrm>
                  <a:grpFill/>
                </p:grpSpPr>
                <p:grpSp>
                  <p:nvGrpSpPr>
                    <p:cNvPr id="180" name="Group 179">
                      <a:extLst>
                        <a:ext uri="{FF2B5EF4-FFF2-40B4-BE49-F238E27FC236}">
                          <a16:creationId xmlns:a16="http://schemas.microsoft.com/office/drawing/2014/main" id="{B89CEAC9-1D6B-39D9-4467-22D55740BD3B}"/>
                        </a:ext>
                      </a:extLst>
                    </p:cNvPr>
                    <p:cNvGrpSpPr/>
                    <p:nvPr/>
                  </p:nvGrpSpPr>
                  <p:grpSpPr>
                    <a:xfrm>
                      <a:off x="1036320" y="2240280"/>
                      <a:ext cx="1097280" cy="274320"/>
                      <a:chOff x="1036320" y="2240280"/>
                      <a:chExt cx="1097280" cy="274320"/>
                    </a:xfrm>
                    <a:grpFill/>
                  </p:grpSpPr>
                  <p:sp>
                    <p:nvSpPr>
                      <p:cNvPr id="186" name="Rectangle 185">
                        <a:extLst>
                          <a:ext uri="{FF2B5EF4-FFF2-40B4-BE49-F238E27FC236}">
                            <a16:creationId xmlns:a16="http://schemas.microsoft.com/office/drawing/2014/main" id="{17DEA3A2-05BE-D85B-01C8-11C991C78C61}"/>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7" name="Rectangle 186">
                        <a:extLst>
                          <a:ext uri="{FF2B5EF4-FFF2-40B4-BE49-F238E27FC236}">
                            <a16:creationId xmlns:a16="http://schemas.microsoft.com/office/drawing/2014/main" id="{44086C9D-4E14-3CC7-0DEB-360D094A55D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172DA510-85BA-4DA3-1CE5-696654C8DA8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96910B59-27CE-B5F5-8E0E-FC4945F06857}"/>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1" name="Group 180">
                      <a:extLst>
                        <a:ext uri="{FF2B5EF4-FFF2-40B4-BE49-F238E27FC236}">
                          <a16:creationId xmlns:a16="http://schemas.microsoft.com/office/drawing/2014/main" id="{49EA342E-A24D-3FBC-3B9D-4E4DAE4C722A}"/>
                        </a:ext>
                      </a:extLst>
                    </p:cNvPr>
                    <p:cNvGrpSpPr/>
                    <p:nvPr/>
                  </p:nvGrpSpPr>
                  <p:grpSpPr>
                    <a:xfrm>
                      <a:off x="2133600" y="2239962"/>
                      <a:ext cx="1097280" cy="274320"/>
                      <a:chOff x="1036320" y="2240280"/>
                      <a:chExt cx="1097280" cy="274320"/>
                    </a:xfrm>
                    <a:grpFill/>
                  </p:grpSpPr>
                  <p:sp>
                    <p:nvSpPr>
                      <p:cNvPr id="182" name="Rectangle 181">
                        <a:extLst>
                          <a:ext uri="{FF2B5EF4-FFF2-40B4-BE49-F238E27FC236}">
                            <a16:creationId xmlns:a16="http://schemas.microsoft.com/office/drawing/2014/main" id="{9CD84EF2-1D1C-5B35-2F6C-AD7891676C02}"/>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3" name="Rectangle 182">
                        <a:extLst>
                          <a:ext uri="{FF2B5EF4-FFF2-40B4-BE49-F238E27FC236}">
                            <a16:creationId xmlns:a16="http://schemas.microsoft.com/office/drawing/2014/main" id="{39875308-3A07-A39B-F3C5-57240DA9196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053E9EA4-1ACE-30E3-51C4-7C411AB81AC1}"/>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4CDE2913-3421-2744-C50B-1EB30F162261}"/>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129" name="Group 128">
                <a:extLst>
                  <a:ext uri="{FF2B5EF4-FFF2-40B4-BE49-F238E27FC236}">
                    <a16:creationId xmlns:a16="http://schemas.microsoft.com/office/drawing/2014/main" id="{9AA18946-5C8B-B57A-3E93-771931AD243F}"/>
                  </a:ext>
                </a:extLst>
              </p:cNvPr>
              <p:cNvGrpSpPr/>
              <p:nvPr/>
            </p:nvGrpSpPr>
            <p:grpSpPr>
              <a:xfrm>
                <a:off x="1036320" y="3216224"/>
                <a:ext cx="1905000" cy="972266"/>
                <a:chOff x="1036320" y="2239962"/>
                <a:chExt cx="1905000" cy="972266"/>
              </a:xfrm>
              <a:grpFill/>
            </p:grpSpPr>
            <p:grpSp>
              <p:nvGrpSpPr>
                <p:cNvPr id="130" name="Group 129">
                  <a:extLst>
                    <a:ext uri="{FF2B5EF4-FFF2-40B4-BE49-F238E27FC236}">
                      <a16:creationId xmlns:a16="http://schemas.microsoft.com/office/drawing/2014/main" id="{3DB24C43-0769-EC1F-7CC0-F0B6DA1FC39E}"/>
                    </a:ext>
                  </a:extLst>
                </p:cNvPr>
                <p:cNvGrpSpPr/>
                <p:nvPr/>
              </p:nvGrpSpPr>
              <p:grpSpPr>
                <a:xfrm>
                  <a:off x="1036320" y="2239962"/>
                  <a:ext cx="1905000" cy="486796"/>
                  <a:chOff x="1036320" y="2239962"/>
                  <a:chExt cx="1905000" cy="486796"/>
                </a:xfrm>
                <a:grpFill/>
              </p:grpSpPr>
              <p:grpSp>
                <p:nvGrpSpPr>
                  <p:cNvPr id="154" name="Group 153">
                    <a:extLst>
                      <a:ext uri="{FF2B5EF4-FFF2-40B4-BE49-F238E27FC236}">
                        <a16:creationId xmlns:a16="http://schemas.microsoft.com/office/drawing/2014/main" id="{E44DB507-C798-FCD8-0E9E-ACFD96204779}"/>
                      </a:ext>
                    </a:extLst>
                  </p:cNvPr>
                  <p:cNvGrpSpPr/>
                  <p:nvPr/>
                </p:nvGrpSpPr>
                <p:grpSpPr>
                  <a:xfrm>
                    <a:off x="1036320" y="2239962"/>
                    <a:ext cx="1905000" cy="244158"/>
                    <a:chOff x="1036320" y="2239962"/>
                    <a:chExt cx="2194560" cy="274638"/>
                  </a:xfrm>
                  <a:grpFill/>
                </p:grpSpPr>
                <p:grpSp>
                  <p:nvGrpSpPr>
                    <p:cNvPr id="166" name="Group 165">
                      <a:extLst>
                        <a:ext uri="{FF2B5EF4-FFF2-40B4-BE49-F238E27FC236}">
                          <a16:creationId xmlns:a16="http://schemas.microsoft.com/office/drawing/2014/main" id="{74B9CA9C-9D28-8209-8A6C-E4F06EE90B78}"/>
                        </a:ext>
                      </a:extLst>
                    </p:cNvPr>
                    <p:cNvGrpSpPr/>
                    <p:nvPr/>
                  </p:nvGrpSpPr>
                  <p:grpSpPr>
                    <a:xfrm>
                      <a:off x="1036320" y="2240280"/>
                      <a:ext cx="1097280" cy="274320"/>
                      <a:chOff x="1036320" y="2240280"/>
                      <a:chExt cx="1097280" cy="274320"/>
                    </a:xfrm>
                    <a:grpFill/>
                  </p:grpSpPr>
                  <p:sp>
                    <p:nvSpPr>
                      <p:cNvPr id="172" name="Rectangle 171">
                        <a:extLst>
                          <a:ext uri="{FF2B5EF4-FFF2-40B4-BE49-F238E27FC236}">
                            <a16:creationId xmlns:a16="http://schemas.microsoft.com/office/drawing/2014/main" id="{F91FCA3D-4FD1-FDCC-5EC5-352FD77BC8B4}"/>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3" name="Rectangle 172">
                        <a:extLst>
                          <a:ext uri="{FF2B5EF4-FFF2-40B4-BE49-F238E27FC236}">
                            <a16:creationId xmlns:a16="http://schemas.microsoft.com/office/drawing/2014/main" id="{EDE303B8-8501-69CA-5CB9-C331855927C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7749447A-F9B8-C35F-9DB9-0BCED5AB337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07F4F772-4C79-2D81-B956-869E91A21B7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67" name="Group 166">
                      <a:extLst>
                        <a:ext uri="{FF2B5EF4-FFF2-40B4-BE49-F238E27FC236}">
                          <a16:creationId xmlns:a16="http://schemas.microsoft.com/office/drawing/2014/main" id="{FEE0D566-0F0B-C723-B471-859FAA78E349}"/>
                        </a:ext>
                      </a:extLst>
                    </p:cNvPr>
                    <p:cNvGrpSpPr/>
                    <p:nvPr/>
                  </p:nvGrpSpPr>
                  <p:grpSpPr>
                    <a:xfrm>
                      <a:off x="2133600" y="2239962"/>
                      <a:ext cx="1097280" cy="274320"/>
                      <a:chOff x="1036320" y="2240280"/>
                      <a:chExt cx="1097280" cy="274320"/>
                    </a:xfrm>
                    <a:grpFill/>
                  </p:grpSpPr>
                  <p:sp>
                    <p:nvSpPr>
                      <p:cNvPr id="168" name="Rectangle 167">
                        <a:extLst>
                          <a:ext uri="{FF2B5EF4-FFF2-40B4-BE49-F238E27FC236}">
                            <a16:creationId xmlns:a16="http://schemas.microsoft.com/office/drawing/2014/main" id="{472EF2D3-80A1-7CB6-4BAD-2E378AE108E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9" name="Rectangle 168">
                        <a:extLst>
                          <a:ext uri="{FF2B5EF4-FFF2-40B4-BE49-F238E27FC236}">
                            <a16:creationId xmlns:a16="http://schemas.microsoft.com/office/drawing/2014/main" id="{22145A86-AE23-1B01-98EB-8E9282F661F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0" name="Rectangle 169">
                        <a:extLst>
                          <a:ext uri="{FF2B5EF4-FFF2-40B4-BE49-F238E27FC236}">
                            <a16:creationId xmlns:a16="http://schemas.microsoft.com/office/drawing/2014/main" id="{9DA0500B-C38E-60A4-C47D-1662E7A6FF6A}"/>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1" name="Rectangle 170">
                        <a:extLst>
                          <a:ext uri="{FF2B5EF4-FFF2-40B4-BE49-F238E27FC236}">
                            <a16:creationId xmlns:a16="http://schemas.microsoft.com/office/drawing/2014/main" id="{6D26D929-A497-27E3-498F-7ABB8ED18686}"/>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5" name="Group 154">
                    <a:extLst>
                      <a:ext uri="{FF2B5EF4-FFF2-40B4-BE49-F238E27FC236}">
                        <a16:creationId xmlns:a16="http://schemas.microsoft.com/office/drawing/2014/main" id="{CD69107F-36F3-25CA-D674-33D8F178FAD1}"/>
                      </a:ext>
                    </a:extLst>
                  </p:cNvPr>
                  <p:cNvGrpSpPr/>
                  <p:nvPr/>
                </p:nvGrpSpPr>
                <p:grpSpPr>
                  <a:xfrm>
                    <a:off x="1036320" y="2482600"/>
                    <a:ext cx="1905000" cy="244158"/>
                    <a:chOff x="1036320" y="2239962"/>
                    <a:chExt cx="2194560" cy="274638"/>
                  </a:xfrm>
                  <a:grpFill/>
                </p:grpSpPr>
                <p:grpSp>
                  <p:nvGrpSpPr>
                    <p:cNvPr id="156" name="Group 155">
                      <a:extLst>
                        <a:ext uri="{FF2B5EF4-FFF2-40B4-BE49-F238E27FC236}">
                          <a16:creationId xmlns:a16="http://schemas.microsoft.com/office/drawing/2014/main" id="{765483F1-BE3F-6D50-A213-BFE57B098CC1}"/>
                        </a:ext>
                      </a:extLst>
                    </p:cNvPr>
                    <p:cNvGrpSpPr/>
                    <p:nvPr/>
                  </p:nvGrpSpPr>
                  <p:grpSpPr>
                    <a:xfrm>
                      <a:off x="1036320" y="2240280"/>
                      <a:ext cx="1097280" cy="274320"/>
                      <a:chOff x="1036320" y="2240280"/>
                      <a:chExt cx="1097280" cy="274320"/>
                    </a:xfrm>
                    <a:grpFill/>
                  </p:grpSpPr>
                  <p:sp>
                    <p:nvSpPr>
                      <p:cNvPr id="162" name="Rectangle 161">
                        <a:extLst>
                          <a:ext uri="{FF2B5EF4-FFF2-40B4-BE49-F238E27FC236}">
                            <a16:creationId xmlns:a16="http://schemas.microsoft.com/office/drawing/2014/main" id="{3A032022-6B6D-1F5F-DABC-D9EE6ADCC06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3" name="Rectangle 162">
                        <a:extLst>
                          <a:ext uri="{FF2B5EF4-FFF2-40B4-BE49-F238E27FC236}">
                            <a16:creationId xmlns:a16="http://schemas.microsoft.com/office/drawing/2014/main" id="{B176321E-F02B-1E57-EFB3-A6C1EA54B97F}"/>
                          </a:ext>
                        </a:extLst>
                      </p:cNvPr>
                      <p:cNvSpPr/>
                      <p:nvPr/>
                    </p:nvSpPr>
                    <p:spPr>
                      <a:xfrm>
                        <a:off x="131064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4" name="Rectangle 163">
                        <a:extLst>
                          <a:ext uri="{FF2B5EF4-FFF2-40B4-BE49-F238E27FC236}">
                            <a16:creationId xmlns:a16="http://schemas.microsoft.com/office/drawing/2014/main" id="{920319C1-198D-9181-D12A-F0B98203BE1E}"/>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5" name="Rectangle 164">
                        <a:extLst>
                          <a:ext uri="{FF2B5EF4-FFF2-40B4-BE49-F238E27FC236}">
                            <a16:creationId xmlns:a16="http://schemas.microsoft.com/office/drawing/2014/main" id="{B60A603F-FDEC-A00C-A40F-E3D2263E57D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57" name="Group 156">
                      <a:extLst>
                        <a:ext uri="{FF2B5EF4-FFF2-40B4-BE49-F238E27FC236}">
                          <a16:creationId xmlns:a16="http://schemas.microsoft.com/office/drawing/2014/main" id="{90D570CD-0204-4CF8-F42C-0045C068D7EC}"/>
                        </a:ext>
                      </a:extLst>
                    </p:cNvPr>
                    <p:cNvGrpSpPr/>
                    <p:nvPr/>
                  </p:nvGrpSpPr>
                  <p:grpSpPr>
                    <a:xfrm>
                      <a:off x="2133600" y="2239962"/>
                      <a:ext cx="1097280" cy="274320"/>
                      <a:chOff x="1036320" y="2240280"/>
                      <a:chExt cx="1097280" cy="274320"/>
                    </a:xfrm>
                    <a:grpFill/>
                  </p:grpSpPr>
                  <p:sp>
                    <p:nvSpPr>
                      <p:cNvPr id="158" name="Rectangle 157">
                        <a:extLst>
                          <a:ext uri="{FF2B5EF4-FFF2-40B4-BE49-F238E27FC236}">
                            <a16:creationId xmlns:a16="http://schemas.microsoft.com/office/drawing/2014/main" id="{6EA4373B-8348-E079-FEED-2ADE74D21DB9}"/>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9" name="Rectangle 158">
                        <a:extLst>
                          <a:ext uri="{FF2B5EF4-FFF2-40B4-BE49-F238E27FC236}">
                            <a16:creationId xmlns:a16="http://schemas.microsoft.com/office/drawing/2014/main" id="{E6304251-7062-2AFE-0E12-ED502FA4C3EB}"/>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0" name="Rectangle 159">
                        <a:extLst>
                          <a:ext uri="{FF2B5EF4-FFF2-40B4-BE49-F238E27FC236}">
                            <a16:creationId xmlns:a16="http://schemas.microsoft.com/office/drawing/2014/main" id="{FB10A729-09D6-E062-2395-358C8A7D3E5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61" name="Rectangle 160">
                        <a:extLst>
                          <a:ext uri="{FF2B5EF4-FFF2-40B4-BE49-F238E27FC236}">
                            <a16:creationId xmlns:a16="http://schemas.microsoft.com/office/drawing/2014/main" id="{DA8E716F-E672-0124-ED0A-3E624AF73F5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31" name="Group 130">
                  <a:extLst>
                    <a:ext uri="{FF2B5EF4-FFF2-40B4-BE49-F238E27FC236}">
                      <a16:creationId xmlns:a16="http://schemas.microsoft.com/office/drawing/2014/main" id="{FC7AC8A9-2243-66DD-3359-DCBC554543EF}"/>
                    </a:ext>
                  </a:extLst>
                </p:cNvPr>
                <p:cNvGrpSpPr/>
                <p:nvPr/>
              </p:nvGrpSpPr>
              <p:grpSpPr>
                <a:xfrm>
                  <a:off x="1036320" y="2725432"/>
                  <a:ext cx="1905000" cy="486796"/>
                  <a:chOff x="1036320" y="2239962"/>
                  <a:chExt cx="1905000" cy="486796"/>
                </a:xfrm>
                <a:grpFill/>
              </p:grpSpPr>
              <p:grpSp>
                <p:nvGrpSpPr>
                  <p:cNvPr id="132" name="Group 131">
                    <a:extLst>
                      <a:ext uri="{FF2B5EF4-FFF2-40B4-BE49-F238E27FC236}">
                        <a16:creationId xmlns:a16="http://schemas.microsoft.com/office/drawing/2014/main" id="{D359C43D-E694-91DE-0C6A-2BC920D3CDC4}"/>
                      </a:ext>
                    </a:extLst>
                  </p:cNvPr>
                  <p:cNvGrpSpPr/>
                  <p:nvPr/>
                </p:nvGrpSpPr>
                <p:grpSpPr>
                  <a:xfrm>
                    <a:off x="1036320" y="2239962"/>
                    <a:ext cx="1905000" cy="244158"/>
                    <a:chOff x="1036320" y="2239962"/>
                    <a:chExt cx="2194560" cy="274638"/>
                  </a:xfrm>
                  <a:grpFill/>
                </p:grpSpPr>
                <p:grpSp>
                  <p:nvGrpSpPr>
                    <p:cNvPr id="144" name="Group 143">
                      <a:extLst>
                        <a:ext uri="{FF2B5EF4-FFF2-40B4-BE49-F238E27FC236}">
                          <a16:creationId xmlns:a16="http://schemas.microsoft.com/office/drawing/2014/main" id="{DC745026-1D9A-DBDC-957D-9D035235B904}"/>
                        </a:ext>
                      </a:extLst>
                    </p:cNvPr>
                    <p:cNvGrpSpPr/>
                    <p:nvPr/>
                  </p:nvGrpSpPr>
                  <p:grpSpPr>
                    <a:xfrm>
                      <a:off x="1036320" y="2240280"/>
                      <a:ext cx="1097280" cy="274320"/>
                      <a:chOff x="1036320" y="2240280"/>
                      <a:chExt cx="1097280" cy="274320"/>
                    </a:xfrm>
                    <a:grpFill/>
                  </p:grpSpPr>
                  <p:sp>
                    <p:nvSpPr>
                      <p:cNvPr id="150" name="Rectangle 149">
                        <a:extLst>
                          <a:ext uri="{FF2B5EF4-FFF2-40B4-BE49-F238E27FC236}">
                            <a16:creationId xmlns:a16="http://schemas.microsoft.com/office/drawing/2014/main" id="{FE129AF8-B462-60B6-4553-C86E3340B4B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1" name="Rectangle 150">
                        <a:extLst>
                          <a:ext uri="{FF2B5EF4-FFF2-40B4-BE49-F238E27FC236}">
                            <a16:creationId xmlns:a16="http://schemas.microsoft.com/office/drawing/2014/main" id="{F1230987-BE2D-B897-3F8E-DB75C2DCB1EB}"/>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2" name="Rectangle 151">
                        <a:extLst>
                          <a:ext uri="{FF2B5EF4-FFF2-40B4-BE49-F238E27FC236}">
                            <a16:creationId xmlns:a16="http://schemas.microsoft.com/office/drawing/2014/main" id="{196FCF80-CD02-503B-6BD0-A516CC06C22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3" name="Rectangle 152">
                        <a:extLst>
                          <a:ext uri="{FF2B5EF4-FFF2-40B4-BE49-F238E27FC236}">
                            <a16:creationId xmlns:a16="http://schemas.microsoft.com/office/drawing/2014/main" id="{F0DE5207-2536-5DA3-15F3-7CFE77960938}"/>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45" name="Group 144">
                      <a:extLst>
                        <a:ext uri="{FF2B5EF4-FFF2-40B4-BE49-F238E27FC236}">
                          <a16:creationId xmlns:a16="http://schemas.microsoft.com/office/drawing/2014/main" id="{2CEBC5BB-4A86-7400-924E-52E47BF9D2B5}"/>
                        </a:ext>
                      </a:extLst>
                    </p:cNvPr>
                    <p:cNvGrpSpPr/>
                    <p:nvPr/>
                  </p:nvGrpSpPr>
                  <p:grpSpPr>
                    <a:xfrm>
                      <a:off x="2133600" y="2239962"/>
                      <a:ext cx="1097280" cy="274320"/>
                      <a:chOff x="1036320" y="2240280"/>
                      <a:chExt cx="1097280" cy="274320"/>
                    </a:xfrm>
                    <a:grpFill/>
                  </p:grpSpPr>
                  <p:sp>
                    <p:nvSpPr>
                      <p:cNvPr id="146" name="Rectangle 145">
                        <a:extLst>
                          <a:ext uri="{FF2B5EF4-FFF2-40B4-BE49-F238E27FC236}">
                            <a16:creationId xmlns:a16="http://schemas.microsoft.com/office/drawing/2014/main" id="{49F8A5C4-2C00-646B-252D-DDE7A100FBF5}"/>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7" name="Rectangle 146">
                        <a:extLst>
                          <a:ext uri="{FF2B5EF4-FFF2-40B4-BE49-F238E27FC236}">
                            <a16:creationId xmlns:a16="http://schemas.microsoft.com/office/drawing/2014/main" id="{DFDB1B30-ED52-DD29-3619-AC09CE37026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8" name="Rectangle 147">
                        <a:extLst>
                          <a:ext uri="{FF2B5EF4-FFF2-40B4-BE49-F238E27FC236}">
                            <a16:creationId xmlns:a16="http://schemas.microsoft.com/office/drawing/2014/main" id="{753D6E10-9895-206D-0AA5-4144D8D863E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6E06D212-0F8A-3E21-A349-612DFA2B6A1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33" name="Group 132">
                    <a:extLst>
                      <a:ext uri="{FF2B5EF4-FFF2-40B4-BE49-F238E27FC236}">
                        <a16:creationId xmlns:a16="http://schemas.microsoft.com/office/drawing/2014/main" id="{4FA7B239-D1D8-0296-F300-0E0F50C50752}"/>
                      </a:ext>
                    </a:extLst>
                  </p:cNvPr>
                  <p:cNvGrpSpPr/>
                  <p:nvPr/>
                </p:nvGrpSpPr>
                <p:grpSpPr>
                  <a:xfrm>
                    <a:off x="1036320" y="2482600"/>
                    <a:ext cx="1905000" cy="244158"/>
                    <a:chOff x="1036320" y="2239962"/>
                    <a:chExt cx="2194560" cy="274638"/>
                  </a:xfrm>
                  <a:grpFill/>
                </p:grpSpPr>
                <p:grpSp>
                  <p:nvGrpSpPr>
                    <p:cNvPr id="134" name="Group 133">
                      <a:extLst>
                        <a:ext uri="{FF2B5EF4-FFF2-40B4-BE49-F238E27FC236}">
                          <a16:creationId xmlns:a16="http://schemas.microsoft.com/office/drawing/2014/main" id="{72C5A396-0756-2D90-6BD0-D55A277E53FF}"/>
                        </a:ext>
                      </a:extLst>
                    </p:cNvPr>
                    <p:cNvGrpSpPr/>
                    <p:nvPr/>
                  </p:nvGrpSpPr>
                  <p:grpSpPr>
                    <a:xfrm>
                      <a:off x="1036320" y="2240280"/>
                      <a:ext cx="1097280" cy="274320"/>
                      <a:chOff x="1036320" y="2240280"/>
                      <a:chExt cx="1097280" cy="274320"/>
                    </a:xfrm>
                    <a:grpFill/>
                  </p:grpSpPr>
                  <p:sp>
                    <p:nvSpPr>
                      <p:cNvPr id="140" name="Rectangle 139">
                        <a:extLst>
                          <a:ext uri="{FF2B5EF4-FFF2-40B4-BE49-F238E27FC236}">
                            <a16:creationId xmlns:a16="http://schemas.microsoft.com/office/drawing/2014/main" id="{97CACA5D-C646-6B6C-2E70-3EB3A070010A}"/>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1" name="Rectangle 140">
                        <a:extLst>
                          <a:ext uri="{FF2B5EF4-FFF2-40B4-BE49-F238E27FC236}">
                            <a16:creationId xmlns:a16="http://schemas.microsoft.com/office/drawing/2014/main" id="{2CDED331-4715-71FE-C53F-B263B4249A7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2" name="Rectangle 141">
                        <a:extLst>
                          <a:ext uri="{FF2B5EF4-FFF2-40B4-BE49-F238E27FC236}">
                            <a16:creationId xmlns:a16="http://schemas.microsoft.com/office/drawing/2014/main" id="{1C38938F-8357-6EC3-EF24-388407FFB3F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3" name="Rectangle 142">
                        <a:extLst>
                          <a:ext uri="{FF2B5EF4-FFF2-40B4-BE49-F238E27FC236}">
                            <a16:creationId xmlns:a16="http://schemas.microsoft.com/office/drawing/2014/main" id="{E9827430-B78A-ECBE-099C-D8FB0B67D8E0}"/>
                          </a:ext>
                        </a:extLst>
                      </p:cNvPr>
                      <p:cNvSpPr/>
                      <p:nvPr/>
                    </p:nvSpPr>
                    <p:spPr>
                      <a:xfrm>
                        <a:off x="185928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35" name="Group 134">
                      <a:extLst>
                        <a:ext uri="{FF2B5EF4-FFF2-40B4-BE49-F238E27FC236}">
                          <a16:creationId xmlns:a16="http://schemas.microsoft.com/office/drawing/2014/main" id="{F50D60EF-1B9F-EFD0-C8FF-A039AC629C74}"/>
                        </a:ext>
                      </a:extLst>
                    </p:cNvPr>
                    <p:cNvGrpSpPr/>
                    <p:nvPr/>
                  </p:nvGrpSpPr>
                  <p:grpSpPr>
                    <a:xfrm>
                      <a:off x="2133600" y="2239962"/>
                      <a:ext cx="1097280" cy="274320"/>
                      <a:chOff x="1036320" y="2240280"/>
                      <a:chExt cx="1097280" cy="274320"/>
                    </a:xfrm>
                    <a:grpFill/>
                  </p:grpSpPr>
                  <p:sp>
                    <p:nvSpPr>
                      <p:cNvPr id="136" name="Rectangle 135">
                        <a:extLst>
                          <a:ext uri="{FF2B5EF4-FFF2-40B4-BE49-F238E27FC236}">
                            <a16:creationId xmlns:a16="http://schemas.microsoft.com/office/drawing/2014/main" id="{FF3565FA-AD1E-CB88-7C74-BE8963F0222D}"/>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7" name="Rectangle 136">
                        <a:extLst>
                          <a:ext uri="{FF2B5EF4-FFF2-40B4-BE49-F238E27FC236}">
                            <a16:creationId xmlns:a16="http://schemas.microsoft.com/office/drawing/2014/main" id="{BD3DFD6F-FFBB-C5DD-EA88-8EB4B38AAD4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3EEECB75-290A-38CF-9219-B69DE150DE5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9" name="Rectangle 138">
                        <a:extLst>
                          <a:ext uri="{FF2B5EF4-FFF2-40B4-BE49-F238E27FC236}">
                            <a16:creationId xmlns:a16="http://schemas.microsoft.com/office/drawing/2014/main" id="{A1E4065C-EF47-792F-BE90-60688B2D4F1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cxnSp>
          <p:nvCxnSpPr>
            <p:cNvPr id="127" name="Straight Connector 126">
              <a:extLst>
                <a:ext uri="{FF2B5EF4-FFF2-40B4-BE49-F238E27FC236}">
                  <a16:creationId xmlns:a16="http://schemas.microsoft.com/office/drawing/2014/main" id="{1662AC96-F1FB-5780-426A-776805AD8A68}"/>
                </a:ext>
              </a:extLst>
            </p:cNvPr>
            <p:cNvCxnSpPr>
              <a:cxnSpLocks/>
            </p:cNvCxnSpPr>
            <p:nvPr/>
          </p:nvCxnSpPr>
          <p:spPr>
            <a:xfrm>
              <a:off x="1745877" y="3051921"/>
              <a:ext cx="2016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3D6C7246-2AE3-DAE2-03B6-9C1B4E6F199C}"/>
              </a:ext>
            </a:extLst>
          </p:cNvPr>
          <p:cNvGrpSpPr>
            <a:grpSpLocks noChangeAspect="1"/>
          </p:cNvGrpSpPr>
          <p:nvPr/>
        </p:nvGrpSpPr>
        <p:grpSpPr>
          <a:xfrm>
            <a:off x="3156175" y="3217834"/>
            <a:ext cx="1260000" cy="918523"/>
            <a:chOff x="6192080" y="2362710"/>
            <a:chExt cx="2052001" cy="1495876"/>
          </a:xfrm>
        </p:grpSpPr>
        <p:grpSp>
          <p:nvGrpSpPr>
            <p:cNvPr id="223" name="Group 222">
              <a:extLst>
                <a:ext uri="{FF2B5EF4-FFF2-40B4-BE49-F238E27FC236}">
                  <a16:creationId xmlns:a16="http://schemas.microsoft.com/office/drawing/2014/main" id="{23D9A3FD-6AD8-4ECD-A62A-78AAB9938B5D}"/>
                </a:ext>
              </a:extLst>
            </p:cNvPr>
            <p:cNvGrpSpPr>
              <a:grpSpLocks noChangeAspect="1"/>
            </p:cNvGrpSpPr>
            <p:nvPr/>
          </p:nvGrpSpPr>
          <p:grpSpPr>
            <a:xfrm>
              <a:off x="6409867" y="2362710"/>
              <a:ext cx="1656000" cy="1495876"/>
              <a:chOff x="1036320" y="2239962"/>
              <a:chExt cx="1905000" cy="1948528"/>
            </a:xfrm>
            <a:solidFill>
              <a:schemeClr val="bg1">
                <a:lumMod val="85000"/>
              </a:schemeClr>
            </a:solidFill>
          </p:grpSpPr>
          <p:grpSp>
            <p:nvGrpSpPr>
              <p:cNvPr id="232" name="Group 231">
                <a:extLst>
                  <a:ext uri="{FF2B5EF4-FFF2-40B4-BE49-F238E27FC236}">
                    <a16:creationId xmlns:a16="http://schemas.microsoft.com/office/drawing/2014/main" id="{28F7624E-1FCD-4481-562B-E225570AFECD}"/>
                  </a:ext>
                </a:extLst>
              </p:cNvPr>
              <p:cNvGrpSpPr/>
              <p:nvPr/>
            </p:nvGrpSpPr>
            <p:grpSpPr>
              <a:xfrm>
                <a:off x="1036320" y="2239962"/>
                <a:ext cx="1905000" cy="972266"/>
                <a:chOff x="1036320" y="2239962"/>
                <a:chExt cx="1905000" cy="972266"/>
              </a:xfrm>
              <a:grpFill/>
            </p:grpSpPr>
            <p:grpSp>
              <p:nvGrpSpPr>
                <p:cNvPr id="280" name="Group 279">
                  <a:extLst>
                    <a:ext uri="{FF2B5EF4-FFF2-40B4-BE49-F238E27FC236}">
                      <a16:creationId xmlns:a16="http://schemas.microsoft.com/office/drawing/2014/main" id="{3F8634ED-24DB-36A7-89C7-2EDAEDB1B356}"/>
                    </a:ext>
                  </a:extLst>
                </p:cNvPr>
                <p:cNvGrpSpPr/>
                <p:nvPr/>
              </p:nvGrpSpPr>
              <p:grpSpPr>
                <a:xfrm>
                  <a:off x="1036320" y="2239962"/>
                  <a:ext cx="1905000" cy="486796"/>
                  <a:chOff x="1036320" y="2239962"/>
                  <a:chExt cx="1905000" cy="486796"/>
                </a:xfrm>
                <a:grpFill/>
              </p:grpSpPr>
              <p:grpSp>
                <p:nvGrpSpPr>
                  <p:cNvPr id="304" name="Group 303">
                    <a:extLst>
                      <a:ext uri="{FF2B5EF4-FFF2-40B4-BE49-F238E27FC236}">
                        <a16:creationId xmlns:a16="http://schemas.microsoft.com/office/drawing/2014/main" id="{8161CD00-A82C-6143-C954-A9BD30203854}"/>
                      </a:ext>
                    </a:extLst>
                  </p:cNvPr>
                  <p:cNvGrpSpPr/>
                  <p:nvPr/>
                </p:nvGrpSpPr>
                <p:grpSpPr>
                  <a:xfrm>
                    <a:off x="1036320" y="2239962"/>
                    <a:ext cx="1905000" cy="244158"/>
                    <a:chOff x="1036320" y="2239962"/>
                    <a:chExt cx="2194560" cy="274638"/>
                  </a:xfrm>
                  <a:grpFill/>
                </p:grpSpPr>
                <p:grpSp>
                  <p:nvGrpSpPr>
                    <p:cNvPr id="316" name="Group 315">
                      <a:extLst>
                        <a:ext uri="{FF2B5EF4-FFF2-40B4-BE49-F238E27FC236}">
                          <a16:creationId xmlns:a16="http://schemas.microsoft.com/office/drawing/2014/main" id="{F255FCBE-C482-C5F6-CDF8-68C602CC16DD}"/>
                        </a:ext>
                      </a:extLst>
                    </p:cNvPr>
                    <p:cNvGrpSpPr/>
                    <p:nvPr/>
                  </p:nvGrpSpPr>
                  <p:grpSpPr>
                    <a:xfrm>
                      <a:off x="1036320" y="2240280"/>
                      <a:ext cx="1097280" cy="274320"/>
                      <a:chOff x="1036320" y="2240280"/>
                      <a:chExt cx="1097280" cy="274320"/>
                    </a:xfrm>
                    <a:grpFill/>
                  </p:grpSpPr>
                  <p:sp>
                    <p:nvSpPr>
                      <p:cNvPr id="322" name="Rectangle 321">
                        <a:extLst>
                          <a:ext uri="{FF2B5EF4-FFF2-40B4-BE49-F238E27FC236}">
                            <a16:creationId xmlns:a16="http://schemas.microsoft.com/office/drawing/2014/main" id="{D4D7DB23-5C14-9E91-E6FA-D28FB02B4E44}"/>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3" name="Rectangle 322">
                        <a:extLst>
                          <a:ext uri="{FF2B5EF4-FFF2-40B4-BE49-F238E27FC236}">
                            <a16:creationId xmlns:a16="http://schemas.microsoft.com/office/drawing/2014/main" id="{632F45A4-83F9-A99C-96C3-415E3DD2A00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4" name="Rectangle 323">
                        <a:extLst>
                          <a:ext uri="{FF2B5EF4-FFF2-40B4-BE49-F238E27FC236}">
                            <a16:creationId xmlns:a16="http://schemas.microsoft.com/office/drawing/2014/main" id="{6746ACE8-DD13-23D0-0CC8-CA28C5E2E594}"/>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5" name="Rectangle 324">
                        <a:extLst>
                          <a:ext uri="{FF2B5EF4-FFF2-40B4-BE49-F238E27FC236}">
                            <a16:creationId xmlns:a16="http://schemas.microsoft.com/office/drawing/2014/main" id="{CFF5B8B5-B0BB-93E7-ADF7-29254EA3801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17" name="Group 316">
                      <a:extLst>
                        <a:ext uri="{FF2B5EF4-FFF2-40B4-BE49-F238E27FC236}">
                          <a16:creationId xmlns:a16="http://schemas.microsoft.com/office/drawing/2014/main" id="{91517C6F-AC93-B151-9499-47D9ABA648A7}"/>
                        </a:ext>
                      </a:extLst>
                    </p:cNvPr>
                    <p:cNvGrpSpPr/>
                    <p:nvPr/>
                  </p:nvGrpSpPr>
                  <p:grpSpPr>
                    <a:xfrm>
                      <a:off x="2133600" y="2239962"/>
                      <a:ext cx="1097280" cy="274320"/>
                      <a:chOff x="1036320" y="2240280"/>
                      <a:chExt cx="1097280" cy="274320"/>
                    </a:xfrm>
                    <a:grpFill/>
                  </p:grpSpPr>
                  <p:sp>
                    <p:nvSpPr>
                      <p:cNvPr id="318" name="Rectangle 317">
                        <a:extLst>
                          <a:ext uri="{FF2B5EF4-FFF2-40B4-BE49-F238E27FC236}">
                            <a16:creationId xmlns:a16="http://schemas.microsoft.com/office/drawing/2014/main" id="{E44F9852-B33D-D88F-AB43-E4C2A67329EF}"/>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9" name="Rectangle 318">
                        <a:extLst>
                          <a:ext uri="{FF2B5EF4-FFF2-40B4-BE49-F238E27FC236}">
                            <a16:creationId xmlns:a16="http://schemas.microsoft.com/office/drawing/2014/main" id="{F50D5100-C371-83D8-9FA3-B8D7A477D5C4}"/>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0" name="Rectangle 319">
                        <a:extLst>
                          <a:ext uri="{FF2B5EF4-FFF2-40B4-BE49-F238E27FC236}">
                            <a16:creationId xmlns:a16="http://schemas.microsoft.com/office/drawing/2014/main" id="{9F0F96B7-89DD-4279-36E4-92AB44AB6257}"/>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1" name="Rectangle 320">
                        <a:extLst>
                          <a:ext uri="{FF2B5EF4-FFF2-40B4-BE49-F238E27FC236}">
                            <a16:creationId xmlns:a16="http://schemas.microsoft.com/office/drawing/2014/main" id="{BF2CD678-CB9F-9385-768F-EC0542504AC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05" name="Group 304">
                    <a:extLst>
                      <a:ext uri="{FF2B5EF4-FFF2-40B4-BE49-F238E27FC236}">
                        <a16:creationId xmlns:a16="http://schemas.microsoft.com/office/drawing/2014/main" id="{1B56B1DB-43A1-FE00-A067-8C3B840AD203}"/>
                      </a:ext>
                    </a:extLst>
                  </p:cNvPr>
                  <p:cNvGrpSpPr/>
                  <p:nvPr/>
                </p:nvGrpSpPr>
                <p:grpSpPr>
                  <a:xfrm>
                    <a:off x="1036320" y="2482600"/>
                    <a:ext cx="1905000" cy="244158"/>
                    <a:chOff x="1036320" y="2239962"/>
                    <a:chExt cx="2194560" cy="274638"/>
                  </a:xfrm>
                  <a:grpFill/>
                </p:grpSpPr>
                <p:grpSp>
                  <p:nvGrpSpPr>
                    <p:cNvPr id="306" name="Group 305">
                      <a:extLst>
                        <a:ext uri="{FF2B5EF4-FFF2-40B4-BE49-F238E27FC236}">
                          <a16:creationId xmlns:a16="http://schemas.microsoft.com/office/drawing/2014/main" id="{A8ED697C-B7F7-FD4F-9213-3F9119A906DF}"/>
                        </a:ext>
                      </a:extLst>
                    </p:cNvPr>
                    <p:cNvGrpSpPr/>
                    <p:nvPr/>
                  </p:nvGrpSpPr>
                  <p:grpSpPr>
                    <a:xfrm>
                      <a:off x="1036320" y="2240280"/>
                      <a:ext cx="1097280" cy="274320"/>
                      <a:chOff x="1036320" y="2240280"/>
                      <a:chExt cx="1097280" cy="274320"/>
                    </a:xfrm>
                    <a:grpFill/>
                  </p:grpSpPr>
                  <p:sp>
                    <p:nvSpPr>
                      <p:cNvPr id="312" name="Rectangle 311">
                        <a:extLst>
                          <a:ext uri="{FF2B5EF4-FFF2-40B4-BE49-F238E27FC236}">
                            <a16:creationId xmlns:a16="http://schemas.microsoft.com/office/drawing/2014/main" id="{23A21FD6-C09C-B87A-F755-C81D9D3AE216}"/>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3" name="Rectangle 312">
                        <a:extLst>
                          <a:ext uri="{FF2B5EF4-FFF2-40B4-BE49-F238E27FC236}">
                            <a16:creationId xmlns:a16="http://schemas.microsoft.com/office/drawing/2014/main" id="{E781DE5B-50F8-1C85-7B18-83C1031A98E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4" name="Rectangle 313">
                        <a:extLst>
                          <a:ext uri="{FF2B5EF4-FFF2-40B4-BE49-F238E27FC236}">
                            <a16:creationId xmlns:a16="http://schemas.microsoft.com/office/drawing/2014/main" id="{2336204F-CB42-B38E-3E21-30845ADFEBEC}"/>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5" name="Rectangle 314">
                        <a:extLst>
                          <a:ext uri="{FF2B5EF4-FFF2-40B4-BE49-F238E27FC236}">
                            <a16:creationId xmlns:a16="http://schemas.microsoft.com/office/drawing/2014/main" id="{22CB4EE5-67E1-C4D9-6C3F-A6BB8C33521C}"/>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07" name="Group 306">
                      <a:extLst>
                        <a:ext uri="{FF2B5EF4-FFF2-40B4-BE49-F238E27FC236}">
                          <a16:creationId xmlns:a16="http://schemas.microsoft.com/office/drawing/2014/main" id="{C6CEC3D0-3992-8319-8990-191C1BD6CED1}"/>
                        </a:ext>
                      </a:extLst>
                    </p:cNvPr>
                    <p:cNvGrpSpPr/>
                    <p:nvPr/>
                  </p:nvGrpSpPr>
                  <p:grpSpPr>
                    <a:xfrm>
                      <a:off x="2133600" y="2239962"/>
                      <a:ext cx="1097280" cy="274320"/>
                      <a:chOff x="1036320" y="2240280"/>
                      <a:chExt cx="1097280" cy="274320"/>
                    </a:xfrm>
                    <a:grpFill/>
                  </p:grpSpPr>
                  <p:sp>
                    <p:nvSpPr>
                      <p:cNvPr id="308" name="Rectangle 307">
                        <a:extLst>
                          <a:ext uri="{FF2B5EF4-FFF2-40B4-BE49-F238E27FC236}">
                            <a16:creationId xmlns:a16="http://schemas.microsoft.com/office/drawing/2014/main" id="{DE11795E-2190-99EB-2FE6-29AA813CAE0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9" name="Rectangle 308">
                        <a:extLst>
                          <a:ext uri="{FF2B5EF4-FFF2-40B4-BE49-F238E27FC236}">
                            <a16:creationId xmlns:a16="http://schemas.microsoft.com/office/drawing/2014/main" id="{FD307DD4-2BA1-7B9A-A4E3-7FE1AC6B1997}"/>
                          </a:ext>
                        </a:extLst>
                      </p:cNvPr>
                      <p:cNvSpPr/>
                      <p:nvPr/>
                    </p:nvSpPr>
                    <p:spPr>
                      <a:xfrm>
                        <a:off x="131064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0" name="Rectangle 309">
                        <a:extLst>
                          <a:ext uri="{FF2B5EF4-FFF2-40B4-BE49-F238E27FC236}">
                            <a16:creationId xmlns:a16="http://schemas.microsoft.com/office/drawing/2014/main" id="{B6779AA9-6438-9F69-A4EA-96875517C18D}"/>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1" name="Rectangle 310">
                        <a:extLst>
                          <a:ext uri="{FF2B5EF4-FFF2-40B4-BE49-F238E27FC236}">
                            <a16:creationId xmlns:a16="http://schemas.microsoft.com/office/drawing/2014/main" id="{6E1199D4-24FF-18C6-247F-C282F9D3D86E}"/>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81" name="Group 280">
                  <a:extLst>
                    <a:ext uri="{FF2B5EF4-FFF2-40B4-BE49-F238E27FC236}">
                      <a16:creationId xmlns:a16="http://schemas.microsoft.com/office/drawing/2014/main" id="{145FCA04-323C-7D99-1BA6-1FE565C29553}"/>
                    </a:ext>
                  </a:extLst>
                </p:cNvPr>
                <p:cNvGrpSpPr/>
                <p:nvPr/>
              </p:nvGrpSpPr>
              <p:grpSpPr>
                <a:xfrm>
                  <a:off x="1036320" y="2725432"/>
                  <a:ext cx="1905000" cy="486796"/>
                  <a:chOff x="1036320" y="2239962"/>
                  <a:chExt cx="1905000" cy="486796"/>
                </a:xfrm>
                <a:grpFill/>
              </p:grpSpPr>
              <p:grpSp>
                <p:nvGrpSpPr>
                  <p:cNvPr id="282" name="Group 281">
                    <a:extLst>
                      <a:ext uri="{FF2B5EF4-FFF2-40B4-BE49-F238E27FC236}">
                        <a16:creationId xmlns:a16="http://schemas.microsoft.com/office/drawing/2014/main" id="{56E34FEB-8530-57A8-AFED-3B8E8841B3BE}"/>
                      </a:ext>
                    </a:extLst>
                  </p:cNvPr>
                  <p:cNvGrpSpPr/>
                  <p:nvPr/>
                </p:nvGrpSpPr>
                <p:grpSpPr>
                  <a:xfrm>
                    <a:off x="1036320" y="2239962"/>
                    <a:ext cx="1905000" cy="244158"/>
                    <a:chOff x="1036320" y="2239962"/>
                    <a:chExt cx="2194560" cy="274638"/>
                  </a:xfrm>
                  <a:grpFill/>
                </p:grpSpPr>
                <p:grpSp>
                  <p:nvGrpSpPr>
                    <p:cNvPr id="294" name="Group 293">
                      <a:extLst>
                        <a:ext uri="{FF2B5EF4-FFF2-40B4-BE49-F238E27FC236}">
                          <a16:creationId xmlns:a16="http://schemas.microsoft.com/office/drawing/2014/main" id="{1E7306A9-9656-6863-ECBD-8879A00C7D59}"/>
                        </a:ext>
                      </a:extLst>
                    </p:cNvPr>
                    <p:cNvGrpSpPr/>
                    <p:nvPr/>
                  </p:nvGrpSpPr>
                  <p:grpSpPr>
                    <a:xfrm>
                      <a:off x="1036320" y="2240280"/>
                      <a:ext cx="1097280" cy="274320"/>
                      <a:chOff x="1036320" y="2240280"/>
                      <a:chExt cx="1097280" cy="274320"/>
                    </a:xfrm>
                    <a:grpFill/>
                  </p:grpSpPr>
                  <p:sp>
                    <p:nvSpPr>
                      <p:cNvPr id="300" name="Rectangle 299">
                        <a:extLst>
                          <a:ext uri="{FF2B5EF4-FFF2-40B4-BE49-F238E27FC236}">
                            <a16:creationId xmlns:a16="http://schemas.microsoft.com/office/drawing/2014/main" id="{2B1EC27A-39A9-FB2D-5486-724A07DE7967}"/>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1" name="Rectangle 300">
                        <a:extLst>
                          <a:ext uri="{FF2B5EF4-FFF2-40B4-BE49-F238E27FC236}">
                            <a16:creationId xmlns:a16="http://schemas.microsoft.com/office/drawing/2014/main" id="{1B112CF3-53BE-48F6-E5A9-906D74CC0534}"/>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2" name="Rectangle 301">
                        <a:extLst>
                          <a:ext uri="{FF2B5EF4-FFF2-40B4-BE49-F238E27FC236}">
                            <a16:creationId xmlns:a16="http://schemas.microsoft.com/office/drawing/2014/main" id="{78FCAF52-3332-EB14-CC72-AE852BF23F1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3" name="Rectangle 302">
                        <a:extLst>
                          <a:ext uri="{FF2B5EF4-FFF2-40B4-BE49-F238E27FC236}">
                            <a16:creationId xmlns:a16="http://schemas.microsoft.com/office/drawing/2014/main" id="{F9C36FFF-C5A4-AE30-0AAA-2C1AD442FFB8}"/>
                          </a:ext>
                        </a:extLst>
                      </p:cNvPr>
                      <p:cNvSpPr/>
                      <p:nvPr/>
                    </p:nvSpPr>
                    <p:spPr>
                      <a:xfrm>
                        <a:off x="185928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95" name="Group 294">
                      <a:extLst>
                        <a:ext uri="{FF2B5EF4-FFF2-40B4-BE49-F238E27FC236}">
                          <a16:creationId xmlns:a16="http://schemas.microsoft.com/office/drawing/2014/main" id="{FF07ECA2-652D-4FF1-D658-5B8B3AD4339C}"/>
                        </a:ext>
                      </a:extLst>
                    </p:cNvPr>
                    <p:cNvGrpSpPr/>
                    <p:nvPr/>
                  </p:nvGrpSpPr>
                  <p:grpSpPr>
                    <a:xfrm>
                      <a:off x="2133600" y="2239962"/>
                      <a:ext cx="1097280" cy="274320"/>
                      <a:chOff x="1036320" y="2240280"/>
                      <a:chExt cx="1097280" cy="274320"/>
                    </a:xfrm>
                    <a:grpFill/>
                  </p:grpSpPr>
                  <p:sp>
                    <p:nvSpPr>
                      <p:cNvPr id="296" name="Rectangle 295">
                        <a:extLst>
                          <a:ext uri="{FF2B5EF4-FFF2-40B4-BE49-F238E27FC236}">
                            <a16:creationId xmlns:a16="http://schemas.microsoft.com/office/drawing/2014/main" id="{EE072EF4-C1DE-5A00-4856-F0922265E907}"/>
                          </a:ext>
                        </a:extLst>
                      </p:cNvPr>
                      <p:cNvSpPr/>
                      <p:nvPr/>
                    </p:nvSpPr>
                    <p:spPr>
                      <a:xfrm>
                        <a:off x="103632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7" name="Rectangle 296">
                        <a:extLst>
                          <a:ext uri="{FF2B5EF4-FFF2-40B4-BE49-F238E27FC236}">
                            <a16:creationId xmlns:a16="http://schemas.microsoft.com/office/drawing/2014/main" id="{1542D1BC-CA28-430B-CBB3-063584819325}"/>
                          </a:ext>
                        </a:extLst>
                      </p:cNvPr>
                      <p:cNvSpPr/>
                      <p:nvPr/>
                    </p:nvSpPr>
                    <p:spPr>
                      <a:xfrm>
                        <a:off x="1310640" y="2240280"/>
                        <a:ext cx="274320" cy="274320"/>
                      </a:xfrm>
                      <a:prstGeom prst="rect">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8" name="Rectangle 297">
                        <a:extLst>
                          <a:ext uri="{FF2B5EF4-FFF2-40B4-BE49-F238E27FC236}">
                            <a16:creationId xmlns:a16="http://schemas.microsoft.com/office/drawing/2014/main" id="{81745F15-BCFC-AFD3-6D97-5CCC025DC8D2}"/>
                          </a:ext>
                        </a:extLst>
                      </p:cNvPr>
                      <p:cNvSpPr/>
                      <p:nvPr/>
                    </p:nvSpPr>
                    <p:spPr>
                      <a:xfrm>
                        <a:off x="1588168"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9" name="Rectangle 298">
                        <a:extLst>
                          <a:ext uri="{FF2B5EF4-FFF2-40B4-BE49-F238E27FC236}">
                            <a16:creationId xmlns:a16="http://schemas.microsoft.com/office/drawing/2014/main" id="{3A3E7B88-4FF9-ECEF-F545-D015CAF59AD5}"/>
                          </a:ext>
                        </a:extLst>
                      </p:cNvPr>
                      <p:cNvSpPr/>
                      <p:nvPr/>
                    </p:nvSpPr>
                    <p:spPr>
                      <a:xfrm>
                        <a:off x="185928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83" name="Group 282">
                    <a:extLst>
                      <a:ext uri="{FF2B5EF4-FFF2-40B4-BE49-F238E27FC236}">
                        <a16:creationId xmlns:a16="http://schemas.microsoft.com/office/drawing/2014/main" id="{E4BDBF13-D7DA-F660-8226-21B1093B3806}"/>
                      </a:ext>
                    </a:extLst>
                  </p:cNvPr>
                  <p:cNvGrpSpPr/>
                  <p:nvPr/>
                </p:nvGrpSpPr>
                <p:grpSpPr>
                  <a:xfrm>
                    <a:off x="1036320" y="2482600"/>
                    <a:ext cx="1905000" cy="244158"/>
                    <a:chOff x="1036320" y="2239962"/>
                    <a:chExt cx="2194560" cy="274638"/>
                  </a:xfrm>
                  <a:grpFill/>
                </p:grpSpPr>
                <p:grpSp>
                  <p:nvGrpSpPr>
                    <p:cNvPr id="284" name="Group 283">
                      <a:extLst>
                        <a:ext uri="{FF2B5EF4-FFF2-40B4-BE49-F238E27FC236}">
                          <a16:creationId xmlns:a16="http://schemas.microsoft.com/office/drawing/2014/main" id="{EBCD8C51-D42E-8D99-4120-A05F169E86F4}"/>
                        </a:ext>
                      </a:extLst>
                    </p:cNvPr>
                    <p:cNvGrpSpPr/>
                    <p:nvPr/>
                  </p:nvGrpSpPr>
                  <p:grpSpPr>
                    <a:xfrm>
                      <a:off x="1036320" y="2240280"/>
                      <a:ext cx="1097280" cy="274320"/>
                      <a:chOff x="1036320" y="2240280"/>
                      <a:chExt cx="1097280" cy="274320"/>
                    </a:xfrm>
                    <a:grpFill/>
                  </p:grpSpPr>
                  <p:sp>
                    <p:nvSpPr>
                      <p:cNvPr id="290" name="Rectangle 289">
                        <a:extLst>
                          <a:ext uri="{FF2B5EF4-FFF2-40B4-BE49-F238E27FC236}">
                            <a16:creationId xmlns:a16="http://schemas.microsoft.com/office/drawing/2014/main" id="{76D4E05E-70FB-0A1E-0692-2BFE63D5A56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1" name="Rectangle 290">
                        <a:extLst>
                          <a:ext uri="{FF2B5EF4-FFF2-40B4-BE49-F238E27FC236}">
                            <a16:creationId xmlns:a16="http://schemas.microsoft.com/office/drawing/2014/main" id="{32D0D744-FDAE-434C-2DF1-F1D75C79D90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2" name="Rectangle 291">
                        <a:extLst>
                          <a:ext uri="{FF2B5EF4-FFF2-40B4-BE49-F238E27FC236}">
                            <a16:creationId xmlns:a16="http://schemas.microsoft.com/office/drawing/2014/main" id="{5CF50D1B-2FEB-6A6F-E6E8-174D237AD36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3" name="Rectangle 292">
                        <a:extLst>
                          <a:ext uri="{FF2B5EF4-FFF2-40B4-BE49-F238E27FC236}">
                            <a16:creationId xmlns:a16="http://schemas.microsoft.com/office/drawing/2014/main" id="{546F6E95-D5EF-6A8F-49D9-351C2B4A6903}"/>
                          </a:ext>
                        </a:extLst>
                      </p:cNvPr>
                      <p:cNvSpPr/>
                      <p:nvPr/>
                    </p:nvSpPr>
                    <p:spPr>
                      <a:xfrm>
                        <a:off x="185928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85" name="Group 284">
                      <a:extLst>
                        <a:ext uri="{FF2B5EF4-FFF2-40B4-BE49-F238E27FC236}">
                          <a16:creationId xmlns:a16="http://schemas.microsoft.com/office/drawing/2014/main" id="{43B4BCB0-2639-76CC-3699-DDC0B52BF97E}"/>
                        </a:ext>
                      </a:extLst>
                    </p:cNvPr>
                    <p:cNvGrpSpPr/>
                    <p:nvPr/>
                  </p:nvGrpSpPr>
                  <p:grpSpPr>
                    <a:xfrm>
                      <a:off x="2133600" y="2239962"/>
                      <a:ext cx="1097280" cy="274320"/>
                      <a:chOff x="1036320" y="2240280"/>
                      <a:chExt cx="1097280" cy="274320"/>
                    </a:xfrm>
                    <a:grpFill/>
                  </p:grpSpPr>
                  <p:sp>
                    <p:nvSpPr>
                      <p:cNvPr id="286" name="Rectangle 285">
                        <a:extLst>
                          <a:ext uri="{FF2B5EF4-FFF2-40B4-BE49-F238E27FC236}">
                            <a16:creationId xmlns:a16="http://schemas.microsoft.com/office/drawing/2014/main" id="{F42D572F-5551-5712-2462-E3D7583B5DAD}"/>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7" name="Rectangle 286">
                        <a:extLst>
                          <a:ext uri="{FF2B5EF4-FFF2-40B4-BE49-F238E27FC236}">
                            <a16:creationId xmlns:a16="http://schemas.microsoft.com/office/drawing/2014/main" id="{4EC3631E-FF36-270D-B2C5-61E46DECCF09}"/>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8" name="Rectangle 287">
                        <a:extLst>
                          <a:ext uri="{FF2B5EF4-FFF2-40B4-BE49-F238E27FC236}">
                            <a16:creationId xmlns:a16="http://schemas.microsoft.com/office/drawing/2014/main" id="{64780A2A-B11E-09DF-D48A-A654F66D8BA8}"/>
                          </a:ext>
                        </a:extLst>
                      </p:cNvPr>
                      <p:cNvSpPr/>
                      <p:nvPr/>
                    </p:nvSpPr>
                    <p:spPr>
                      <a:xfrm>
                        <a:off x="1588168"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89" name="Rectangle 288">
                        <a:extLst>
                          <a:ext uri="{FF2B5EF4-FFF2-40B4-BE49-F238E27FC236}">
                            <a16:creationId xmlns:a16="http://schemas.microsoft.com/office/drawing/2014/main" id="{10583186-ED65-4E9D-CB60-06E9A5245D7F}"/>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nvGrpSpPr>
              <p:cNvPr id="233" name="Group 232">
                <a:extLst>
                  <a:ext uri="{FF2B5EF4-FFF2-40B4-BE49-F238E27FC236}">
                    <a16:creationId xmlns:a16="http://schemas.microsoft.com/office/drawing/2014/main" id="{E8989EB3-C497-AF76-CA22-71F681A5714F}"/>
                  </a:ext>
                </a:extLst>
              </p:cNvPr>
              <p:cNvGrpSpPr/>
              <p:nvPr/>
            </p:nvGrpSpPr>
            <p:grpSpPr>
              <a:xfrm>
                <a:off x="1036320" y="3216224"/>
                <a:ext cx="1905000" cy="972266"/>
                <a:chOff x="1036320" y="2239962"/>
                <a:chExt cx="1905000" cy="972266"/>
              </a:xfrm>
              <a:grpFill/>
            </p:grpSpPr>
            <p:grpSp>
              <p:nvGrpSpPr>
                <p:cNvPr id="234" name="Group 233">
                  <a:extLst>
                    <a:ext uri="{FF2B5EF4-FFF2-40B4-BE49-F238E27FC236}">
                      <a16:creationId xmlns:a16="http://schemas.microsoft.com/office/drawing/2014/main" id="{EBAC03C7-AEF7-8211-2710-3989C65FE0B0}"/>
                    </a:ext>
                  </a:extLst>
                </p:cNvPr>
                <p:cNvGrpSpPr/>
                <p:nvPr/>
              </p:nvGrpSpPr>
              <p:grpSpPr>
                <a:xfrm>
                  <a:off x="1036320" y="2239962"/>
                  <a:ext cx="1905000" cy="486796"/>
                  <a:chOff x="1036320" y="2239962"/>
                  <a:chExt cx="1905000" cy="486796"/>
                </a:xfrm>
                <a:grpFill/>
              </p:grpSpPr>
              <p:grpSp>
                <p:nvGrpSpPr>
                  <p:cNvPr id="258" name="Group 257">
                    <a:extLst>
                      <a:ext uri="{FF2B5EF4-FFF2-40B4-BE49-F238E27FC236}">
                        <a16:creationId xmlns:a16="http://schemas.microsoft.com/office/drawing/2014/main" id="{3D89DD38-CE48-0CFC-1F7A-A32CF7741DA5}"/>
                      </a:ext>
                    </a:extLst>
                  </p:cNvPr>
                  <p:cNvGrpSpPr/>
                  <p:nvPr/>
                </p:nvGrpSpPr>
                <p:grpSpPr>
                  <a:xfrm>
                    <a:off x="1036320" y="2239962"/>
                    <a:ext cx="1905000" cy="244158"/>
                    <a:chOff x="1036320" y="2239962"/>
                    <a:chExt cx="2194560" cy="274638"/>
                  </a:xfrm>
                  <a:grpFill/>
                </p:grpSpPr>
                <p:grpSp>
                  <p:nvGrpSpPr>
                    <p:cNvPr id="270" name="Group 269">
                      <a:extLst>
                        <a:ext uri="{FF2B5EF4-FFF2-40B4-BE49-F238E27FC236}">
                          <a16:creationId xmlns:a16="http://schemas.microsoft.com/office/drawing/2014/main" id="{49808BA2-72C9-7F99-1E2E-CCA280ECE68B}"/>
                        </a:ext>
                      </a:extLst>
                    </p:cNvPr>
                    <p:cNvGrpSpPr/>
                    <p:nvPr/>
                  </p:nvGrpSpPr>
                  <p:grpSpPr>
                    <a:xfrm>
                      <a:off x="1036320" y="2240280"/>
                      <a:ext cx="1097280" cy="274320"/>
                      <a:chOff x="1036320" y="2240280"/>
                      <a:chExt cx="1097280" cy="274320"/>
                    </a:xfrm>
                    <a:grpFill/>
                  </p:grpSpPr>
                  <p:sp>
                    <p:nvSpPr>
                      <p:cNvPr id="276" name="Rectangle 275">
                        <a:extLst>
                          <a:ext uri="{FF2B5EF4-FFF2-40B4-BE49-F238E27FC236}">
                            <a16:creationId xmlns:a16="http://schemas.microsoft.com/office/drawing/2014/main" id="{C3EC587C-1AF7-65B2-DD79-2A75AFFD7B2C}"/>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7" name="Rectangle 276">
                        <a:extLst>
                          <a:ext uri="{FF2B5EF4-FFF2-40B4-BE49-F238E27FC236}">
                            <a16:creationId xmlns:a16="http://schemas.microsoft.com/office/drawing/2014/main" id="{47CC926E-49E9-3923-BC72-0B64082F9FA8}"/>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8" name="Rectangle 277">
                        <a:extLst>
                          <a:ext uri="{FF2B5EF4-FFF2-40B4-BE49-F238E27FC236}">
                            <a16:creationId xmlns:a16="http://schemas.microsoft.com/office/drawing/2014/main" id="{7A8AD79A-5328-7ACA-6952-EE441FBBE70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9" name="Rectangle 278">
                        <a:extLst>
                          <a:ext uri="{FF2B5EF4-FFF2-40B4-BE49-F238E27FC236}">
                            <a16:creationId xmlns:a16="http://schemas.microsoft.com/office/drawing/2014/main" id="{7D4F9B17-16EB-0834-D287-CF199D5AB53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71" name="Group 270">
                      <a:extLst>
                        <a:ext uri="{FF2B5EF4-FFF2-40B4-BE49-F238E27FC236}">
                          <a16:creationId xmlns:a16="http://schemas.microsoft.com/office/drawing/2014/main" id="{D48D165E-B960-03DA-CE69-4C96D356AE49}"/>
                        </a:ext>
                      </a:extLst>
                    </p:cNvPr>
                    <p:cNvGrpSpPr/>
                    <p:nvPr/>
                  </p:nvGrpSpPr>
                  <p:grpSpPr>
                    <a:xfrm>
                      <a:off x="2133600" y="2239962"/>
                      <a:ext cx="1097280" cy="274320"/>
                      <a:chOff x="1036320" y="2240280"/>
                      <a:chExt cx="1097280" cy="274320"/>
                    </a:xfrm>
                    <a:grpFill/>
                  </p:grpSpPr>
                  <p:sp>
                    <p:nvSpPr>
                      <p:cNvPr id="272" name="Rectangle 271">
                        <a:extLst>
                          <a:ext uri="{FF2B5EF4-FFF2-40B4-BE49-F238E27FC236}">
                            <a16:creationId xmlns:a16="http://schemas.microsoft.com/office/drawing/2014/main" id="{F0482257-25E6-F4EC-B408-EF034B9758E6}"/>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3" name="Rectangle 272">
                        <a:extLst>
                          <a:ext uri="{FF2B5EF4-FFF2-40B4-BE49-F238E27FC236}">
                            <a16:creationId xmlns:a16="http://schemas.microsoft.com/office/drawing/2014/main" id="{FD720819-1458-4D68-A04C-29A37B29C972}"/>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4" name="Rectangle 273">
                        <a:extLst>
                          <a:ext uri="{FF2B5EF4-FFF2-40B4-BE49-F238E27FC236}">
                            <a16:creationId xmlns:a16="http://schemas.microsoft.com/office/drawing/2014/main" id="{9DB4D2D9-7F57-7490-7E6C-0346B923EC00}"/>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75" name="Rectangle 274">
                        <a:extLst>
                          <a:ext uri="{FF2B5EF4-FFF2-40B4-BE49-F238E27FC236}">
                            <a16:creationId xmlns:a16="http://schemas.microsoft.com/office/drawing/2014/main" id="{BB35F6F0-2949-D2E4-288C-2C31C4C69BDD}"/>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59" name="Group 258">
                    <a:extLst>
                      <a:ext uri="{FF2B5EF4-FFF2-40B4-BE49-F238E27FC236}">
                        <a16:creationId xmlns:a16="http://schemas.microsoft.com/office/drawing/2014/main" id="{14A20E7F-CCF1-16CB-0073-188E62C98E92}"/>
                      </a:ext>
                    </a:extLst>
                  </p:cNvPr>
                  <p:cNvGrpSpPr/>
                  <p:nvPr/>
                </p:nvGrpSpPr>
                <p:grpSpPr>
                  <a:xfrm>
                    <a:off x="1036320" y="2482600"/>
                    <a:ext cx="1905000" cy="244158"/>
                    <a:chOff x="1036320" y="2239962"/>
                    <a:chExt cx="2194560" cy="274638"/>
                  </a:xfrm>
                  <a:grpFill/>
                </p:grpSpPr>
                <p:grpSp>
                  <p:nvGrpSpPr>
                    <p:cNvPr id="260" name="Group 259">
                      <a:extLst>
                        <a:ext uri="{FF2B5EF4-FFF2-40B4-BE49-F238E27FC236}">
                          <a16:creationId xmlns:a16="http://schemas.microsoft.com/office/drawing/2014/main" id="{B813EC7F-56C1-B457-F4EC-85D9309362B4}"/>
                        </a:ext>
                      </a:extLst>
                    </p:cNvPr>
                    <p:cNvGrpSpPr/>
                    <p:nvPr/>
                  </p:nvGrpSpPr>
                  <p:grpSpPr>
                    <a:xfrm>
                      <a:off x="1036320" y="2240280"/>
                      <a:ext cx="1097280" cy="274320"/>
                      <a:chOff x="1036320" y="2240280"/>
                      <a:chExt cx="1097280" cy="274320"/>
                    </a:xfrm>
                    <a:grpFill/>
                  </p:grpSpPr>
                  <p:sp>
                    <p:nvSpPr>
                      <p:cNvPr id="266" name="Rectangle 265">
                        <a:extLst>
                          <a:ext uri="{FF2B5EF4-FFF2-40B4-BE49-F238E27FC236}">
                            <a16:creationId xmlns:a16="http://schemas.microsoft.com/office/drawing/2014/main" id="{6A3E6ACC-161F-8DCE-C51F-24629812687F}"/>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67" name="Rectangle 266">
                        <a:extLst>
                          <a:ext uri="{FF2B5EF4-FFF2-40B4-BE49-F238E27FC236}">
                            <a16:creationId xmlns:a16="http://schemas.microsoft.com/office/drawing/2014/main" id="{915A5583-5A95-9DBB-8C61-DE09930ED43D}"/>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68" name="Rectangle 267">
                        <a:extLst>
                          <a:ext uri="{FF2B5EF4-FFF2-40B4-BE49-F238E27FC236}">
                            <a16:creationId xmlns:a16="http://schemas.microsoft.com/office/drawing/2014/main" id="{E1F7F36C-7805-EB9C-12FF-E393EB9F6E2B}"/>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69" name="Rectangle 268">
                        <a:extLst>
                          <a:ext uri="{FF2B5EF4-FFF2-40B4-BE49-F238E27FC236}">
                            <a16:creationId xmlns:a16="http://schemas.microsoft.com/office/drawing/2014/main" id="{5464F35D-9097-1AFC-577E-BBD2D55AEB4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61" name="Group 260">
                      <a:extLst>
                        <a:ext uri="{FF2B5EF4-FFF2-40B4-BE49-F238E27FC236}">
                          <a16:creationId xmlns:a16="http://schemas.microsoft.com/office/drawing/2014/main" id="{3A831C73-F1AF-DD9D-AD23-EB0162A02507}"/>
                        </a:ext>
                      </a:extLst>
                    </p:cNvPr>
                    <p:cNvGrpSpPr/>
                    <p:nvPr/>
                  </p:nvGrpSpPr>
                  <p:grpSpPr>
                    <a:xfrm>
                      <a:off x="2133600" y="2239962"/>
                      <a:ext cx="1097280" cy="274320"/>
                      <a:chOff x="1036320" y="2240280"/>
                      <a:chExt cx="1097280" cy="274320"/>
                    </a:xfrm>
                    <a:grpFill/>
                  </p:grpSpPr>
                  <p:sp>
                    <p:nvSpPr>
                      <p:cNvPr id="262" name="Rectangle 261">
                        <a:extLst>
                          <a:ext uri="{FF2B5EF4-FFF2-40B4-BE49-F238E27FC236}">
                            <a16:creationId xmlns:a16="http://schemas.microsoft.com/office/drawing/2014/main" id="{C02665DB-26AA-F656-FA38-AFF6838534C0}"/>
                          </a:ext>
                        </a:extLst>
                      </p:cNvPr>
                      <p:cNvSpPr/>
                      <p:nvPr/>
                    </p:nvSpPr>
                    <p:spPr>
                      <a:xfrm>
                        <a:off x="1036320" y="2240280"/>
                        <a:ext cx="274320" cy="274320"/>
                      </a:xfrm>
                      <a:prstGeom prst="rect">
                        <a:avLst/>
                      </a:prstGeom>
                      <a:solidFill>
                        <a:schemeClr val="bg1">
                          <a:lumMod val="8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63" name="Rectangle 262">
                        <a:extLst>
                          <a:ext uri="{FF2B5EF4-FFF2-40B4-BE49-F238E27FC236}">
                            <a16:creationId xmlns:a16="http://schemas.microsoft.com/office/drawing/2014/main" id="{37DEF8F5-3C89-0D86-859F-28AAF59C6A31}"/>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64" name="Rectangle 263">
                        <a:extLst>
                          <a:ext uri="{FF2B5EF4-FFF2-40B4-BE49-F238E27FC236}">
                            <a16:creationId xmlns:a16="http://schemas.microsoft.com/office/drawing/2014/main" id="{47CACC97-9800-F984-0629-1E05454092CF}"/>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65" name="Rectangle 264">
                        <a:extLst>
                          <a:ext uri="{FF2B5EF4-FFF2-40B4-BE49-F238E27FC236}">
                            <a16:creationId xmlns:a16="http://schemas.microsoft.com/office/drawing/2014/main" id="{DC1FCC1E-D8C2-2A30-6A0D-15064B9827A9}"/>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35" name="Group 234">
                  <a:extLst>
                    <a:ext uri="{FF2B5EF4-FFF2-40B4-BE49-F238E27FC236}">
                      <a16:creationId xmlns:a16="http://schemas.microsoft.com/office/drawing/2014/main" id="{F1705E1A-0841-FE91-C8A8-A5C8A0F8C548}"/>
                    </a:ext>
                  </a:extLst>
                </p:cNvPr>
                <p:cNvGrpSpPr/>
                <p:nvPr/>
              </p:nvGrpSpPr>
              <p:grpSpPr>
                <a:xfrm>
                  <a:off x="1036320" y="2725432"/>
                  <a:ext cx="1905000" cy="486796"/>
                  <a:chOff x="1036320" y="2239962"/>
                  <a:chExt cx="1905000" cy="486796"/>
                </a:xfrm>
                <a:grpFill/>
              </p:grpSpPr>
              <p:grpSp>
                <p:nvGrpSpPr>
                  <p:cNvPr id="236" name="Group 235">
                    <a:extLst>
                      <a:ext uri="{FF2B5EF4-FFF2-40B4-BE49-F238E27FC236}">
                        <a16:creationId xmlns:a16="http://schemas.microsoft.com/office/drawing/2014/main" id="{C2C6DC4C-287B-07F1-FAF6-1F87B813EA17}"/>
                      </a:ext>
                    </a:extLst>
                  </p:cNvPr>
                  <p:cNvGrpSpPr/>
                  <p:nvPr/>
                </p:nvGrpSpPr>
                <p:grpSpPr>
                  <a:xfrm>
                    <a:off x="1036320" y="2239962"/>
                    <a:ext cx="1905000" cy="244158"/>
                    <a:chOff x="1036320" y="2239962"/>
                    <a:chExt cx="2194560" cy="274638"/>
                  </a:xfrm>
                  <a:grpFill/>
                </p:grpSpPr>
                <p:grpSp>
                  <p:nvGrpSpPr>
                    <p:cNvPr id="248" name="Group 247">
                      <a:extLst>
                        <a:ext uri="{FF2B5EF4-FFF2-40B4-BE49-F238E27FC236}">
                          <a16:creationId xmlns:a16="http://schemas.microsoft.com/office/drawing/2014/main" id="{081A4D77-ECC2-E684-B0A2-23454410890C}"/>
                        </a:ext>
                      </a:extLst>
                    </p:cNvPr>
                    <p:cNvGrpSpPr/>
                    <p:nvPr/>
                  </p:nvGrpSpPr>
                  <p:grpSpPr>
                    <a:xfrm>
                      <a:off x="1036320" y="2240280"/>
                      <a:ext cx="1097280" cy="274320"/>
                      <a:chOff x="1036320" y="2240280"/>
                      <a:chExt cx="1097280" cy="274320"/>
                    </a:xfrm>
                    <a:grpFill/>
                  </p:grpSpPr>
                  <p:sp>
                    <p:nvSpPr>
                      <p:cNvPr id="254" name="Rectangle 253">
                        <a:extLst>
                          <a:ext uri="{FF2B5EF4-FFF2-40B4-BE49-F238E27FC236}">
                            <a16:creationId xmlns:a16="http://schemas.microsoft.com/office/drawing/2014/main" id="{FBBCF38E-052A-BDF7-3072-FF58A567DF10}"/>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5" name="Rectangle 254">
                        <a:extLst>
                          <a:ext uri="{FF2B5EF4-FFF2-40B4-BE49-F238E27FC236}">
                            <a16:creationId xmlns:a16="http://schemas.microsoft.com/office/drawing/2014/main" id="{776B6397-A488-D859-3CDD-7916D3562B9C}"/>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6" name="Rectangle 255">
                        <a:extLst>
                          <a:ext uri="{FF2B5EF4-FFF2-40B4-BE49-F238E27FC236}">
                            <a16:creationId xmlns:a16="http://schemas.microsoft.com/office/drawing/2014/main" id="{5879A680-D153-0A7A-DFD0-B2F3DA28EB4E}"/>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7" name="Rectangle 256">
                        <a:extLst>
                          <a:ext uri="{FF2B5EF4-FFF2-40B4-BE49-F238E27FC236}">
                            <a16:creationId xmlns:a16="http://schemas.microsoft.com/office/drawing/2014/main" id="{458D0939-40DD-EE5C-E43E-D07B99DF1E5A}"/>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49" name="Group 248">
                      <a:extLst>
                        <a:ext uri="{FF2B5EF4-FFF2-40B4-BE49-F238E27FC236}">
                          <a16:creationId xmlns:a16="http://schemas.microsoft.com/office/drawing/2014/main" id="{F3DCD4CB-2A0C-0D62-489C-22B7115052F2}"/>
                        </a:ext>
                      </a:extLst>
                    </p:cNvPr>
                    <p:cNvGrpSpPr/>
                    <p:nvPr/>
                  </p:nvGrpSpPr>
                  <p:grpSpPr>
                    <a:xfrm>
                      <a:off x="2133600" y="2239962"/>
                      <a:ext cx="1097280" cy="274320"/>
                      <a:chOff x="1036320" y="2240280"/>
                      <a:chExt cx="1097280" cy="274320"/>
                    </a:xfrm>
                    <a:grpFill/>
                  </p:grpSpPr>
                  <p:sp>
                    <p:nvSpPr>
                      <p:cNvPr id="250" name="Rectangle 249">
                        <a:extLst>
                          <a:ext uri="{FF2B5EF4-FFF2-40B4-BE49-F238E27FC236}">
                            <a16:creationId xmlns:a16="http://schemas.microsoft.com/office/drawing/2014/main" id="{B4B75FA2-AF3D-6E38-D85C-892C6943E2B7}"/>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1" name="Rectangle 250">
                        <a:extLst>
                          <a:ext uri="{FF2B5EF4-FFF2-40B4-BE49-F238E27FC236}">
                            <a16:creationId xmlns:a16="http://schemas.microsoft.com/office/drawing/2014/main" id="{9A61A457-B109-BA73-AB6A-31B09EA6032F}"/>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2" name="Rectangle 251">
                        <a:extLst>
                          <a:ext uri="{FF2B5EF4-FFF2-40B4-BE49-F238E27FC236}">
                            <a16:creationId xmlns:a16="http://schemas.microsoft.com/office/drawing/2014/main" id="{0CCBA6C1-4B42-3DB2-0957-22E566CC0F33}"/>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3" name="Rectangle 252">
                        <a:extLst>
                          <a:ext uri="{FF2B5EF4-FFF2-40B4-BE49-F238E27FC236}">
                            <a16:creationId xmlns:a16="http://schemas.microsoft.com/office/drawing/2014/main" id="{B6B55D3D-AD07-18F8-D2E5-461377A19473}"/>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237" name="Group 236">
                    <a:extLst>
                      <a:ext uri="{FF2B5EF4-FFF2-40B4-BE49-F238E27FC236}">
                        <a16:creationId xmlns:a16="http://schemas.microsoft.com/office/drawing/2014/main" id="{FAC86735-50ED-7891-1ED8-2EB15EE85A2A}"/>
                      </a:ext>
                    </a:extLst>
                  </p:cNvPr>
                  <p:cNvGrpSpPr/>
                  <p:nvPr/>
                </p:nvGrpSpPr>
                <p:grpSpPr>
                  <a:xfrm>
                    <a:off x="1036320" y="2482600"/>
                    <a:ext cx="1905000" cy="244158"/>
                    <a:chOff x="1036320" y="2239962"/>
                    <a:chExt cx="2194560" cy="274638"/>
                  </a:xfrm>
                  <a:grpFill/>
                </p:grpSpPr>
                <p:grpSp>
                  <p:nvGrpSpPr>
                    <p:cNvPr id="238" name="Group 237">
                      <a:extLst>
                        <a:ext uri="{FF2B5EF4-FFF2-40B4-BE49-F238E27FC236}">
                          <a16:creationId xmlns:a16="http://schemas.microsoft.com/office/drawing/2014/main" id="{63CDEE28-5F30-2D8C-0ECB-1056C6C85E25}"/>
                        </a:ext>
                      </a:extLst>
                    </p:cNvPr>
                    <p:cNvGrpSpPr/>
                    <p:nvPr/>
                  </p:nvGrpSpPr>
                  <p:grpSpPr>
                    <a:xfrm>
                      <a:off x="1036320" y="2240280"/>
                      <a:ext cx="1097280" cy="274320"/>
                      <a:chOff x="1036320" y="2240280"/>
                      <a:chExt cx="1097280" cy="274320"/>
                    </a:xfrm>
                    <a:grpFill/>
                  </p:grpSpPr>
                  <p:sp>
                    <p:nvSpPr>
                      <p:cNvPr id="244" name="Rectangle 243">
                        <a:extLst>
                          <a:ext uri="{FF2B5EF4-FFF2-40B4-BE49-F238E27FC236}">
                            <a16:creationId xmlns:a16="http://schemas.microsoft.com/office/drawing/2014/main" id="{E320CC94-2096-6C6E-70B0-1D64ADF744FF}"/>
                          </a:ext>
                        </a:extLst>
                      </p:cNvPr>
                      <p:cNvSpPr/>
                      <p:nvPr/>
                    </p:nvSpPr>
                    <p:spPr>
                      <a:xfrm>
                        <a:off x="103632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5" name="Rectangle 244">
                        <a:extLst>
                          <a:ext uri="{FF2B5EF4-FFF2-40B4-BE49-F238E27FC236}">
                            <a16:creationId xmlns:a16="http://schemas.microsoft.com/office/drawing/2014/main" id="{2374249F-A252-7072-D3D5-E520256F4386}"/>
                          </a:ext>
                        </a:extLst>
                      </p:cNvPr>
                      <p:cNvSpPr/>
                      <p:nvPr/>
                    </p:nvSpPr>
                    <p:spPr>
                      <a:xfrm>
                        <a:off x="131064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6" name="Rectangle 245">
                        <a:extLst>
                          <a:ext uri="{FF2B5EF4-FFF2-40B4-BE49-F238E27FC236}">
                            <a16:creationId xmlns:a16="http://schemas.microsoft.com/office/drawing/2014/main" id="{67C971C8-3E21-1336-23F5-1015D8DBF5D2}"/>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7" name="Rectangle 246">
                        <a:extLst>
                          <a:ext uri="{FF2B5EF4-FFF2-40B4-BE49-F238E27FC236}">
                            <a16:creationId xmlns:a16="http://schemas.microsoft.com/office/drawing/2014/main" id="{DD018222-E53E-B6BF-3CF7-9F45B9CE0544}"/>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39" name="Group 238">
                      <a:extLst>
                        <a:ext uri="{FF2B5EF4-FFF2-40B4-BE49-F238E27FC236}">
                          <a16:creationId xmlns:a16="http://schemas.microsoft.com/office/drawing/2014/main" id="{526605D1-D2E9-629D-6FDB-508E95D2965A}"/>
                        </a:ext>
                      </a:extLst>
                    </p:cNvPr>
                    <p:cNvGrpSpPr/>
                    <p:nvPr/>
                  </p:nvGrpSpPr>
                  <p:grpSpPr>
                    <a:xfrm>
                      <a:off x="2133600" y="2239962"/>
                      <a:ext cx="1097280" cy="274320"/>
                      <a:chOff x="1036320" y="2240280"/>
                      <a:chExt cx="1097280" cy="274320"/>
                    </a:xfrm>
                    <a:grpFill/>
                  </p:grpSpPr>
                  <p:sp>
                    <p:nvSpPr>
                      <p:cNvPr id="240" name="Rectangle 239">
                        <a:extLst>
                          <a:ext uri="{FF2B5EF4-FFF2-40B4-BE49-F238E27FC236}">
                            <a16:creationId xmlns:a16="http://schemas.microsoft.com/office/drawing/2014/main" id="{6D9EDD77-5662-3D7B-0DAF-95579EC5F176}"/>
                          </a:ext>
                        </a:extLst>
                      </p:cNvPr>
                      <p:cNvSpPr/>
                      <p:nvPr/>
                    </p:nvSpPr>
                    <p:spPr>
                      <a:xfrm>
                        <a:off x="103632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1" name="Rectangle 240">
                        <a:extLst>
                          <a:ext uri="{FF2B5EF4-FFF2-40B4-BE49-F238E27FC236}">
                            <a16:creationId xmlns:a16="http://schemas.microsoft.com/office/drawing/2014/main" id="{4B6CFA75-AF3D-3F7E-FDF4-B440A15258DC}"/>
                          </a:ext>
                        </a:extLst>
                      </p:cNvPr>
                      <p:cNvSpPr/>
                      <p:nvPr/>
                    </p:nvSpPr>
                    <p:spPr>
                      <a:xfrm>
                        <a:off x="1310640" y="2240280"/>
                        <a:ext cx="274320" cy="274320"/>
                      </a:xfrm>
                      <a:prstGeom prst="rect">
                        <a:avLst/>
                      </a:prstGeom>
                      <a:solidFill>
                        <a:schemeClr val="accent5"/>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2" name="Rectangle 241">
                        <a:extLst>
                          <a:ext uri="{FF2B5EF4-FFF2-40B4-BE49-F238E27FC236}">
                            <a16:creationId xmlns:a16="http://schemas.microsoft.com/office/drawing/2014/main" id="{B2E0DDF1-FBAC-8B2B-878A-B4B35E48DEF9}"/>
                          </a:ext>
                        </a:extLst>
                      </p:cNvPr>
                      <p:cNvSpPr/>
                      <p:nvPr/>
                    </p:nvSpPr>
                    <p:spPr>
                      <a:xfrm>
                        <a:off x="1588168"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43" name="Rectangle 242">
                        <a:extLst>
                          <a:ext uri="{FF2B5EF4-FFF2-40B4-BE49-F238E27FC236}">
                            <a16:creationId xmlns:a16="http://schemas.microsoft.com/office/drawing/2014/main" id="{BCF1DE11-A48F-B7F8-50F8-AA7C1652C0CB}"/>
                          </a:ext>
                        </a:extLst>
                      </p:cNvPr>
                      <p:cNvSpPr/>
                      <p:nvPr/>
                    </p:nvSpPr>
                    <p:spPr>
                      <a:xfrm>
                        <a:off x="1859280" y="2240280"/>
                        <a:ext cx="274320" cy="274320"/>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grpSp>
        <p:grpSp>
          <p:nvGrpSpPr>
            <p:cNvPr id="224" name="Group 223">
              <a:extLst>
                <a:ext uri="{FF2B5EF4-FFF2-40B4-BE49-F238E27FC236}">
                  <a16:creationId xmlns:a16="http://schemas.microsoft.com/office/drawing/2014/main" id="{0ECD56F9-2EFF-6A4D-D953-03C28924D3F5}"/>
                </a:ext>
              </a:extLst>
            </p:cNvPr>
            <p:cNvGrpSpPr/>
            <p:nvPr/>
          </p:nvGrpSpPr>
          <p:grpSpPr>
            <a:xfrm>
              <a:off x="6192080" y="2667919"/>
              <a:ext cx="2052001" cy="333242"/>
              <a:chOff x="6192080" y="2667919"/>
              <a:chExt cx="2052001" cy="333242"/>
            </a:xfrm>
          </p:grpSpPr>
          <p:cxnSp>
            <p:nvCxnSpPr>
              <p:cNvPr id="226" name="Straight Connector 225">
                <a:extLst>
                  <a:ext uri="{FF2B5EF4-FFF2-40B4-BE49-F238E27FC236}">
                    <a16:creationId xmlns:a16="http://schemas.microsoft.com/office/drawing/2014/main" id="{8B325B1E-7AA7-9D04-DC43-1A6FC657A97D}"/>
                  </a:ext>
                </a:extLst>
              </p:cNvPr>
              <p:cNvCxnSpPr>
                <a:cxnSpLocks/>
              </p:cNvCxnSpPr>
              <p:nvPr/>
            </p:nvCxnSpPr>
            <p:spPr>
              <a:xfrm flipV="1">
                <a:off x="6192080" y="2993591"/>
                <a:ext cx="1440000" cy="75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2EDBD594-ECB1-D1D3-03FE-CE1EDA30DB56}"/>
                  </a:ext>
                </a:extLst>
              </p:cNvPr>
              <p:cNvCxnSpPr>
                <a:cxnSpLocks/>
              </p:cNvCxnSpPr>
              <p:nvPr/>
            </p:nvCxnSpPr>
            <p:spPr>
              <a:xfrm>
                <a:off x="7632081" y="2668562"/>
                <a:ext cx="612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65FBE85C-FC6F-8916-8E89-E075F2FC1179}"/>
                  </a:ext>
                </a:extLst>
              </p:cNvPr>
              <p:cNvCxnSpPr>
                <a:cxnSpLocks/>
              </p:cNvCxnSpPr>
              <p:nvPr/>
            </p:nvCxnSpPr>
            <p:spPr>
              <a:xfrm>
                <a:off x="7641355" y="2667919"/>
                <a:ext cx="0" cy="3296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26" name="TextBox 325">
            <a:extLst>
              <a:ext uri="{FF2B5EF4-FFF2-40B4-BE49-F238E27FC236}">
                <a16:creationId xmlns:a16="http://schemas.microsoft.com/office/drawing/2014/main" id="{5508AD6A-C5F9-6546-1023-1AAE26C16E56}"/>
              </a:ext>
            </a:extLst>
          </p:cNvPr>
          <p:cNvSpPr txBox="1"/>
          <p:nvPr/>
        </p:nvSpPr>
        <p:spPr>
          <a:xfrm>
            <a:off x="3495148" y="4217994"/>
            <a:ext cx="633507" cy="341632"/>
          </a:xfrm>
          <a:prstGeom prst="rect">
            <a:avLst/>
          </a:prstGeom>
          <a:noFill/>
        </p:spPr>
        <p:txBody>
          <a:bodyPr wrap="none" rtlCol="0">
            <a:spAutoFit/>
          </a:bodyPr>
          <a:lstStyle/>
          <a:p>
            <a:pPr>
              <a:lnSpc>
                <a:spcPct val="90000"/>
              </a:lnSpc>
            </a:pPr>
            <a:r>
              <a:rPr lang="en-GR" dirty="0">
                <a:solidFill>
                  <a:schemeClr val="accent1"/>
                </a:solidFill>
                <a:latin typeface="Trebuchet MS" panose="020B0703020202090204" pitchFamily="34" charset="0"/>
              </a:rPr>
              <a:t>COO</a:t>
            </a:r>
          </a:p>
        </p:txBody>
      </p:sp>
      <p:sp>
        <p:nvSpPr>
          <p:cNvPr id="327" name="TextBox 326">
            <a:extLst>
              <a:ext uri="{FF2B5EF4-FFF2-40B4-BE49-F238E27FC236}">
                <a16:creationId xmlns:a16="http://schemas.microsoft.com/office/drawing/2014/main" id="{60BE78DD-6DAA-4520-782D-0AD0D743B18C}"/>
              </a:ext>
            </a:extLst>
          </p:cNvPr>
          <p:cNvSpPr txBox="1"/>
          <p:nvPr/>
        </p:nvSpPr>
        <p:spPr>
          <a:xfrm>
            <a:off x="115215" y="3179446"/>
            <a:ext cx="998991" cy="313932"/>
          </a:xfrm>
          <a:prstGeom prst="rect">
            <a:avLst/>
          </a:prstGeom>
          <a:noFill/>
        </p:spPr>
        <p:txBody>
          <a:bodyPr wrap="none" rtlCol="0">
            <a:spAutoFit/>
          </a:bodyPr>
          <a:lstStyle/>
          <a:p>
            <a:pPr>
              <a:lnSpc>
                <a:spcPct val="90000"/>
              </a:lnSpc>
            </a:pPr>
            <a:r>
              <a:rPr lang="en-GR" sz="1600" dirty="0">
                <a:solidFill>
                  <a:schemeClr val="accent6">
                    <a:lumMod val="75000"/>
                  </a:schemeClr>
                </a:solidFill>
                <a:latin typeface="Trebuchet MS" panose="020B0703020202090204" pitchFamily="34" charset="0"/>
              </a:rPr>
              <a:t>Thread 1</a:t>
            </a:r>
          </a:p>
        </p:txBody>
      </p:sp>
      <p:sp>
        <p:nvSpPr>
          <p:cNvPr id="328" name="TextBox 327">
            <a:extLst>
              <a:ext uri="{FF2B5EF4-FFF2-40B4-BE49-F238E27FC236}">
                <a16:creationId xmlns:a16="http://schemas.microsoft.com/office/drawing/2014/main" id="{B52F8C62-B857-71FD-078B-9EAA2CB2E69A}"/>
              </a:ext>
            </a:extLst>
          </p:cNvPr>
          <p:cNvSpPr txBox="1"/>
          <p:nvPr/>
        </p:nvSpPr>
        <p:spPr>
          <a:xfrm>
            <a:off x="115215" y="3852001"/>
            <a:ext cx="998991" cy="313932"/>
          </a:xfrm>
          <a:prstGeom prst="rect">
            <a:avLst/>
          </a:prstGeom>
          <a:noFill/>
        </p:spPr>
        <p:txBody>
          <a:bodyPr wrap="none" rtlCol="0">
            <a:spAutoFit/>
          </a:bodyPr>
          <a:lstStyle/>
          <a:p>
            <a:pPr>
              <a:lnSpc>
                <a:spcPct val="90000"/>
              </a:lnSpc>
            </a:pPr>
            <a:r>
              <a:rPr lang="en-GR" sz="1600" dirty="0">
                <a:solidFill>
                  <a:schemeClr val="accent5"/>
                </a:solidFill>
                <a:latin typeface="Trebuchet MS" panose="020B0703020202090204" pitchFamily="34" charset="0"/>
              </a:rPr>
              <a:t>Thread 2</a:t>
            </a:r>
          </a:p>
        </p:txBody>
      </p:sp>
      <p:sp>
        <p:nvSpPr>
          <p:cNvPr id="329" name="TextBox 328">
            <a:extLst>
              <a:ext uri="{FF2B5EF4-FFF2-40B4-BE49-F238E27FC236}">
                <a16:creationId xmlns:a16="http://schemas.microsoft.com/office/drawing/2014/main" id="{04D4AD72-A672-A662-DE36-99B85C875213}"/>
              </a:ext>
            </a:extLst>
          </p:cNvPr>
          <p:cNvSpPr txBox="1"/>
          <p:nvPr/>
        </p:nvSpPr>
        <p:spPr>
          <a:xfrm>
            <a:off x="2311467" y="3280856"/>
            <a:ext cx="998991" cy="313932"/>
          </a:xfrm>
          <a:prstGeom prst="rect">
            <a:avLst/>
          </a:prstGeom>
          <a:noFill/>
        </p:spPr>
        <p:txBody>
          <a:bodyPr wrap="none" rtlCol="0">
            <a:spAutoFit/>
          </a:bodyPr>
          <a:lstStyle/>
          <a:p>
            <a:pPr>
              <a:lnSpc>
                <a:spcPct val="90000"/>
              </a:lnSpc>
            </a:pPr>
            <a:r>
              <a:rPr lang="en-GR" sz="1600" dirty="0">
                <a:solidFill>
                  <a:schemeClr val="accent6">
                    <a:lumMod val="75000"/>
                  </a:schemeClr>
                </a:solidFill>
                <a:latin typeface="Trebuchet MS" panose="020B0703020202090204" pitchFamily="34" charset="0"/>
              </a:rPr>
              <a:t>Thread 1</a:t>
            </a:r>
          </a:p>
        </p:txBody>
      </p:sp>
      <p:sp>
        <p:nvSpPr>
          <p:cNvPr id="330" name="TextBox 329">
            <a:extLst>
              <a:ext uri="{FF2B5EF4-FFF2-40B4-BE49-F238E27FC236}">
                <a16:creationId xmlns:a16="http://schemas.microsoft.com/office/drawing/2014/main" id="{CE4541BA-E4E1-8D25-6409-E75FDFABAB57}"/>
              </a:ext>
            </a:extLst>
          </p:cNvPr>
          <p:cNvSpPr txBox="1"/>
          <p:nvPr/>
        </p:nvSpPr>
        <p:spPr>
          <a:xfrm>
            <a:off x="2322870" y="3792995"/>
            <a:ext cx="998991" cy="313932"/>
          </a:xfrm>
          <a:prstGeom prst="rect">
            <a:avLst/>
          </a:prstGeom>
          <a:noFill/>
        </p:spPr>
        <p:txBody>
          <a:bodyPr wrap="none" rtlCol="0">
            <a:spAutoFit/>
          </a:bodyPr>
          <a:lstStyle/>
          <a:p>
            <a:pPr>
              <a:lnSpc>
                <a:spcPct val="90000"/>
              </a:lnSpc>
            </a:pPr>
            <a:r>
              <a:rPr lang="en-GR" sz="1600" dirty="0">
                <a:solidFill>
                  <a:schemeClr val="accent5"/>
                </a:solidFill>
                <a:latin typeface="Trebuchet MS" panose="020B0703020202090204" pitchFamily="34" charset="0"/>
              </a:rPr>
              <a:t>Thread 2</a:t>
            </a:r>
          </a:p>
        </p:txBody>
      </p:sp>
      <p:cxnSp>
        <p:nvCxnSpPr>
          <p:cNvPr id="331" name="Straight Connector 330">
            <a:extLst>
              <a:ext uri="{FF2B5EF4-FFF2-40B4-BE49-F238E27FC236}">
                <a16:creationId xmlns:a16="http://schemas.microsoft.com/office/drawing/2014/main" id="{C1ADD673-498D-B690-255E-85FDAD00CDEB}"/>
              </a:ext>
            </a:extLst>
          </p:cNvPr>
          <p:cNvCxnSpPr>
            <a:cxnSpLocks/>
            <a:endCxn id="217" idx="3"/>
          </p:cNvCxnSpPr>
          <p:nvPr/>
        </p:nvCxnSpPr>
        <p:spPr>
          <a:xfrm>
            <a:off x="1734638" y="2448376"/>
            <a:ext cx="362755" cy="841558"/>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F69BEFD-42DA-2A5F-FB95-E22B2E8563D9}"/>
              </a:ext>
            </a:extLst>
          </p:cNvPr>
          <p:cNvCxnSpPr>
            <a:cxnSpLocks/>
            <a:stCxn id="38" idx="2"/>
            <a:endCxn id="322" idx="1"/>
          </p:cNvCxnSpPr>
          <p:nvPr/>
        </p:nvCxnSpPr>
        <p:spPr>
          <a:xfrm>
            <a:off x="1104882" y="2480396"/>
            <a:ext cx="2185022" cy="795052"/>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20473A42-148F-646D-0140-FC29B9880638}"/>
              </a:ext>
            </a:extLst>
          </p:cNvPr>
          <p:cNvCxnSpPr>
            <a:cxnSpLocks/>
            <a:stCxn id="41" idx="3"/>
            <a:endCxn id="321" idx="0"/>
          </p:cNvCxnSpPr>
          <p:nvPr/>
        </p:nvCxnSpPr>
        <p:spPr>
          <a:xfrm>
            <a:off x="1731189" y="2414518"/>
            <a:ext cx="2512005" cy="803316"/>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D466A70D-C1C2-9900-D7AE-6F71DF640712}"/>
              </a:ext>
            </a:extLst>
          </p:cNvPr>
          <p:cNvCxnSpPr>
            <a:cxnSpLocks/>
            <a:endCxn id="38" idx="2"/>
          </p:cNvCxnSpPr>
          <p:nvPr/>
        </p:nvCxnSpPr>
        <p:spPr>
          <a:xfrm flipV="1">
            <a:off x="1053983" y="2480396"/>
            <a:ext cx="50899" cy="746513"/>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8" name="Rounded Rectangle 337">
            <a:extLst>
              <a:ext uri="{FF2B5EF4-FFF2-40B4-BE49-F238E27FC236}">
                <a16:creationId xmlns:a16="http://schemas.microsoft.com/office/drawing/2014/main" id="{2FE2CD1B-C93A-11D5-3CC5-8D1C2F3CF7C5}"/>
              </a:ext>
            </a:extLst>
          </p:cNvPr>
          <p:cNvSpPr/>
          <p:nvPr/>
        </p:nvSpPr>
        <p:spPr>
          <a:xfrm rot="5400000">
            <a:off x="1499010" y="2901362"/>
            <a:ext cx="148744" cy="1332981"/>
          </a:xfrm>
          <a:prstGeom prst="roundRect">
            <a:avLst/>
          </a:prstGeom>
          <a:noFill/>
          <a:ln w="3810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2"/>
              </a:solidFill>
              <a:latin typeface="Trebuchet MS" panose="020B0703020202090204" pitchFamily="34" charset="0"/>
            </a:endParaRPr>
          </a:p>
        </p:txBody>
      </p:sp>
      <p:sp>
        <p:nvSpPr>
          <p:cNvPr id="335" name="TextBox 334">
            <a:extLst>
              <a:ext uri="{FF2B5EF4-FFF2-40B4-BE49-F238E27FC236}">
                <a16:creationId xmlns:a16="http://schemas.microsoft.com/office/drawing/2014/main" id="{76FCB5AB-DBBB-F924-73A0-415CB75BFC0D}"/>
              </a:ext>
            </a:extLst>
          </p:cNvPr>
          <p:cNvSpPr txBox="1"/>
          <p:nvPr/>
        </p:nvSpPr>
        <p:spPr>
          <a:xfrm>
            <a:off x="5607737" y="1019391"/>
            <a:ext cx="2934650" cy="377402"/>
          </a:xfrm>
          <a:prstGeom prst="rect">
            <a:avLst/>
          </a:prstGeom>
          <a:noFill/>
          <a:ln w="28575">
            <a:solidFill>
              <a:schemeClr val="accent5"/>
            </a:solidFill>
          </a:ln>
        </p:spPr>
        <p:txBody>
          <a:bodyPr wrap="none" tIns="36000" bIns="36000" rtlCol="0" anchor="ctr">
            <a:spAutoFit/>
          </a:bodyPr>
          <a:lstStyle/>
          <a:p>
            <a:pPr>
              <a:lnSpc>
                <a:spcPct val="90000"/>
              </a:lnSpc>
            </a:pPr>
            <a:r>
              <a:rPr lang="en-GR" sz="2200" dirty="0">
                <a:solidFill>
                  <a:schemeClr val="accent5"/>
                </a:solidFill>
                <a:latin typeface="Trebuchet MS" panose="020B0703020202090204" pitchFamily="34" charset="0"/>
              </a:rPr>
              <a:t>2D Equally-Sized Tiles</a:t>
            </a:r>
          </a:p>
        </p:txBody>
      </p:sp>
      <p:sp>
        <p:nvSpPr>
          <p:cNvPr id="341" name="Rounded Rectangle 340">
            <a:extLst>
              <a:ext uri="{FF2B5EF4-FFF2-40B4-BE49-F238E27FC236}">
                <a16:creationId xmlns:a16="http://schemas.microsoft.com/office/drawing/2014/main" id="{8B05B65A-D730-5200-F650-DBA7005D8B48}"/>
              </a:ext>
            </a:extLst>
          </p:cNvPr>
          <p:cNvSpPr/>
          <p:nvPr/>
        </p:nvSpPr>
        <p:spPr>
          <a:xfrm>
            <a:off x="2272484" y="1433616"/>
            <a:ext cx="2125071" cy="1053250"/>
          </a:xfrm>
          <a:prstGeom prst="round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R" sz="2000" dirty="0">
                <a:solidFill>
                  <a:schemeClr val="bg2">
                    <a:lumMod val="25000"/>
                  </a:schemeClr>
                </a:solidFill>
                <a:latin typeface="Trebuchet MS" panose="020B0703020202090204" pitchFamily="34" charset="0"/>
              </a:rPr>
              <a:t>Scale-free: </a:t>
            </a:r>
          </a:p>
          <a:p>
            <a:pPr algn="ctr"/>
            <a:r>
              <a:rPr lang="en-GR" sz="2000" dirty="0">
                <a:solidFill>
                  <a:schemeClr val="bg2">
                    <a:lumMod val="25000"/>
                  </a:schemeClr>
                </a:solidFill>
                <a:latin typeface="Trebuchet MS" panose="020B0703020202090204" pitchFamily="34" charset="0"/>
              </a:rPr>
              <a:t>COO, BCOO </a:t>
            </a:r>
            <a:r>
              <a:rPr lang="en-GR" sz="2000" dirty="0">
                <a:solidFill>
                  <a:schemeClr val="bg2">
                    <a:lumMod val="25000"/>
                  </a:schemeClr>
                </a:solidFill>
                <a:latin typeface="Trebuchet MS" panose="020B0703020202090204" pitchFamily="34" charset="0"/>
                <a:sym typeface="Wingdings" pitchFamily="2" charset="2"/>
              </a:rPr>
              <a:t></a:t>
            </a:r>
            <a:r>
              <a:rPr lang="en-GR" sz="2000" dirty="0">
                <a:solidFill>
                  <a:schemeClr val="bg2">
                    <a:lumMod val="25000"/>
                  </a:schemeClr>
                </a:solidFill>
                <a:latin typeface="Trebuchet MS" panose="020B0703020202090204" pitchFamily="34" charset="0"/>
              </a:rPr>
              <a:t> </a:t>
            </a:r>
          </a:p>
          <a:p>
            <a:pPr algn="ctr"/>
            <a:r>
              <a:rPr lang="en-GR" sz="2000" dirty="0">
                <a:solidFill>
                  <a:schemeClr val="accent2"/>
                </a:solidFill>
                <a:latin typeface="Trebuchet MS" panose="020B0703020202090204" pitchFamily="34" charset="0"/>
              </a:rPr>
              <a:t>1.39x</a:t>
            </a:r>
            <a:r>
              <a:rPr lang="en-GR" sz="2000" dirty="0">
                <a:solidFill>
                  <a:schemeClr val="bg2">
                    <a:lumMod val="25000"/>
                  </a:schemeClr>
                </a:solidFill>
                <a:latin typeface="Trebuchet MS" panose="020B0703020202090204" pitchFamily="34" charset="0"/>
              </a:rPr>
              <a:t> CSR, BCSR</a:t>
            </a:r>
          </a:p>
        </p:txBody>
      </p:sp>
    </p:spTree>
    <p:extLst>
      <p:ext uri="{BB962C8B-B14F-4D97-AF65-F5344CB8AC3E}">
        <p14:creationId xmlns:p14="http://schemas.microsoft.com/office/powerpoint/2010/main" val="28836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15" grpId="0" animBg="1"/>
      <p:bldP spid="124" grpId="0"/>
      <p:bldP spid="326" grpId="0"/>
      <p:bldP spid="327" grpId="0"/>
      <p:bldP spid="328" grpId="0"/>
      <p:bldP spid="329" grpId="0"/>
      <p:bldP spid="330" grpId="0"/>
      <p:bldP spid="338" grpId="0" animBg="1"/>
      <p:bldP spid="34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2048 PIM Cores, 32-bit integer</a:t>
            </a:r>
            <a:endParaRPr lang="en-GR" sz="2000" dirty="0">
              <a:solidFill>
                <a:schemeClr val="tx1">
                  <a:lumMod val="95000"/>
                  <a:lumOff val="5000"/>
                </a:schemeClr>
              </a:solidFill>
              <a:latin typeface="Trebuchet MS" panose="020B0703020202090204" pitchFamily="34" charset="0"/>
            </a:endParaRPr>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26</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Comparison of Compressed Formats</a:t>
            </a:r>
          </a:p>
        </p:txBody>
      </p:sp>
      <p:graphicFrame>
        <p:nvGraphicFramePr>
          <p:cNvPr id="11" name="Chart 10">
            <a:extLst>
              <a:ext uri="{FF2B5EF4-FFF2-40B4-BE49-F238E27FC236}">
                <a16:creationId xmlns:a16="http://schemas.microsoft.com/office/drawing/2014/main" id="{455EF8F0-6486-99B3-7137-C27A00397CAD}"/>
              </a:ext>
            </a:extLst>
          </p:cNvPr>
          <p:cNvGraphicFramePr>
            <a:graphicFrameLocks/>
          </p:cNvGraphicFramePr>
          <p:nvPr>
            <p:extLst>
              <p:ext uri="{D42A27DB-BD31-4B8C-83A1-F6EECF244321}">
                <p14:modId xmlns:p14="http://schemas.microsoft.com/office/powerpoint/2010/main" val="2934165060"/>
              </p:ext>
            </p:extLst>
          </p:nvPr>
        </p:nvGraphicFramePr>
        <p:xfrm>
          <a:off x="105158" y="1401119"/>
          <a:ext cx="4447631" cy="37560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07BBEDF1-135F-6FC9-5236-959958DB90CA}"/>
              </a:ext>
            </a:extLst>
          </p:cNvPr>
          <p:cNvGraphicFramePr>
            <a:graphicFrameLocks/>
          </p:cNvGraphicFramePr>
          <p:nvPr>
            <p:extLst>
              <p:ext uri="{D42A27DB-BD31-4B8C-83A1-F6EECF244321}">
                <p14:modId xmlns:p14="http://schemas.microsoft.com/office/powerpoint/2010/main" val="325097049"/>
              </p:ext>
            </p:extLst>
          </p:nvPr>
        </p:nvGraphicFramePr>
        <p:xfrm>
          <a:off x="4552789" y="1401118"/>
          <a:ext cx="4447631" cy="3756027"/>
        </p:xfrm>
        <a:graphic>
          <a:graphicData uri="http://schemas.openxmlformats.org/drawingml/2006/chart">
            <c:chart xmlns:c="http://schemas.openxmlformats.org/drawingml/2006/chart" xmlns:r="http://schemas.openxmlformats.org/officeDocument/2006/relationships" r:id="rId4"/>
          </a:graphicData>
        </a:graphic>
      </p:graphicFrame>
      <p:cxnSp>
        <p:nvCxnSpPr>
          <p:cNvPr id="341" name="Straight Arrow Connector 340">
            <a:extLst>
              <a:ext uri="{FF2B5EF4-FFF2-40B4-BE49-F238E27FC236}">
                <a16:creationId xmlns:a16="http://schemas.microsoft.com/office/drawing/2014/main" id="{7BB7312B-6995-3962-4C82-369F16315713}"/>
              </a:ext>
            </a:extLst>
          </p:cNvPr>
          <p:cNvCxnSpPr>
            <a:cxnSpLocks/>
          </p:cNvCxnSpPr>
          <p:nvPr/>
        </p:nvCxnSpPr>
        <p:spPr>
          <a:xfrm flipV="1">
            <a:off x="1302059" y="2241540"/>
            <a:ext cx="0" cy="213634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0FB90095-DF2B-561F-036D-5278813AA53D}"/>
              </a:ext>
            </a:extLst>
          </p:cNvPr>
          <p:cNvSpPr txBox="1"/>
          <p:nvPr/>
        </p:nvSpPr>
        <p:spPr>
          <a:xfrm>
            <a:off x="1025253" y="1931033"/>
            <a:ext cx="543739"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44x</a:t>
            </a:r>
          </a:p>
        </p:txBody>
      </p:sp>
      <p:cxnSp>
        <p:nvCxnSpPr>
          <p:cNvPr id="343" name="Straight Arrow Connector 342">
            <a:extLst>
              <a:ext uri="{FF2B5EF4-FFF2-40B4-BE49-F238E27FC236}">
                <a16:creationId xmlns:a16="http://schemas.microsoft.com/office/drawing/2014/main" id="{AA3671FC-DE57-E754-879E-950116DC32C2}"/>
              </a:ext>
            </a:extLst>
          </p:cNvPr>
          <p:cNvCxnSpPr>
            <a:cxnSpLocks/>
          </p:cNvCxnSpPr>
          <p:nvPr/>
        </p:nvCxnSpPr>
        <p:spPr>
          <a:xfrm flipV="1">
            <a:off x="5784584" y="2117975"/>
            <a:ext cx="0" cy="224605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4" name="TextBox 343">
            <a:extLst>
              <a:ext uri="{FF2B5EF4-FFF2-40B4-BE49-F238E27FC236}">
                <a16:creationId xmlns:a16="http://schemas.microsoft.com/office/drawing/2014/main" id="{F2F31980-3131-D5B7-D56C-93F9BA1BA035}"/>
              </a:ext>
            </a:extLst>
          </p:cNvPr>
          <p:cNvSpPr txBox="1"/>
          <p:nvPr/>
        </p:nvSpPr>
        <p:spPr>
          <a:xfrm>
            <a:off x="5507780" y="1807468"/>
            <a:ext cx="543739"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42x</a:t>
            </a:r>
          </a:p>
        </p:txBody>
      </p:sp>
      <p:cxnSp>
        <p:nvCxnSpPr>
          <p:cNvPr id="345" name="Straight Arrow Connector 344">
            <a:extLst>
              <a:ext uri="{FF2B5EF4-FFF2-40B4-BE49-F238E27FC236}">
                <a16:creationId xmlns:a16="http://schemas.microsoft.com/office/drawing/2014/main" id="{1959AEF9-B473-08DB-D612-55871458E981}"/>
              </a:ext>
            </a:extLst>
          </p:cNvPr>
          <p:cNvCxnSpPr>
            <a:cxnSpLocks/>
          </p:cNvCxnSpPr>
          <p:nvPr/>
        </p:nvCxnSpPr>
        <p:spPr>
          <a:xfrm flipV="1">
            <a:off x="6468318" y="2214957"/>
            <a:ext cx="0" cy="214907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6" name="TextBox 345">
            <a:extLst>
              <a:ext uri="{FF2B5EF4-FFF2-40B4-BE49-F238E27FC236}">
                <a16:creationId xmlns:a16="http://schemas.microsoft.com/office/drawing/2014/main" id="{0EFDFD66-E954-B13B-F99D-AA4099533F64}"/>
              </a:ext>
            </a:extLst>
          </p:cNvPr>
          <p:cNvSpPr txBox="1"/>
          <p:nvPr/>
        </p:nvSpPr>
        <p:spPr>
          <a:xfrm>
            <a:off x="6274644" y="1904450"/>
            <a:ext cx="750526" cy="369332"/>
          </a:xfrm>
          <a:prstGeom prst="rect">
            <a:avLst/>
          </a:prstGeom>
          <a:noFill/>
        </p:spPr>
        <p:txBody>
          <a:bodyPr wrap="square" rtlCol="0">
            <a:spAutoFit/>
          </a:bodyPr>
          <a:lstStyle/>
          <a:p>
            <a:r>
              <a:rPr lang="en-GR" dirty="0">
                <a:solidFill>
                  <a:schemeClr val="accent2"/>
                </a:solidFill>
                <a:latin typeface="Trebuchet MS" panose="020B0703020202090204" pitchFamily="34" charset="0"/>
              </a:rPr>
              <a:t>40x</a:t>
            </a:r>
          </a:p>
        </p:txBody>
      </p:sp>
      <p:cxnSp>
        <p:nvCxnSpPr>
          <p:cNvPr id="347" name="Straight Arrow Connector 346">
            <a:extLst>
              <a:ext uri="{FF2B5EF4-FFF2-40B4-BE49-F238E27FC236}">
                <a16:creationId xmlns:a16="http://schemas.microsoft.com/office/drawing/2014/main" id="{0590A039-1CAB-567D-0E72-1B79FC8D7604}"/>
              </a:ext>
            </a:extLst>
          </p:cNvPr>
          <p:cNvCxnSpPr>
            <a:cxnSpLocks/>
          </p:cNvCxnSpPr>
          <p:nvPr/>
        </p:nvCxnSpPr>
        <p:spPr>
          <a:xfrm flipV="1">
            <a:off x="2055357" y="2131830"/>
            <a:ext cx="0" cy="224605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5B9353B3-77D2-6FC5-8D88-3A6B61EEDFAE}"/>
              </a:ext>
            </a:extLst>
          </p:cNvPr>
          <p:cNvSpPr txBox="1"/>
          <p:nvPr/>
        </p:nvSpPr>
        <p:spPr>
          <a:xfrm>
            <a:off x="1806259" y="1821323"/>
            <a:ext cx="543739" cy="369332"/>
          </a:xfrm>
          <a:prstGeom prst="rect">
            <a:avLst/>
          </a:prstGeom>
          <a:noFill/>
        </p:spPr>
        <p:txBody>
          <a:bodyPr wrap="none" rtlCol="0">
            <a:spAutoFit/>
          </a:bodyPr>
          <a:lstStyle/>
          <a:p>
            <a:r>
              <a:rPr lang="en-GR" dirty="0">
                <a:solidFill>
                  <a:schemeClr val="accent2"/>
                </a:solidFill>
                <a:latin typeface="Trebuchet MS" panose="020B0703020202090204" pitchFamily="34" charset="0"/>
              </a:rPr>
              <a:t>46x</a:t>
            </a:r>
          </a:p>
        </p:txBody>
      </p:sp>
      <p:cxnSp>
        <p:nvCxnSpPr>
          <p:cNvPr id="349" name="Straight Arrow Connector 348">
            <a:extLst>
              <a:ext uri="{FF2B5EF4-FFF2-40B4-BE49-F238E27FC236}">
                <a16:creationId xmlns:a16="http://schemas.microsoft.com/office/drawing/2014/main" id="{03E03770-475A-6DDE-0151-25B742578917}"/>
              </a:ext>
            </a:extLst>
          </p:cNvPr>
          <p:cNvCxnSpPr>
            <a:cxnSpLocks/>
          </p:cNvCxnSpPr>
          <p:nvPr/>
        </p:nvCxnSpPr>
        <p:spPr>
          <a:xfrm flipV="1">
            <a:off x="3048342" y="3323325"/>
            <a:ext cx="0" cy="108977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0" name="TextBox 349">
            <a:extLst>
              <a:ext uri="{FF2B5EF4-FFF2-40B4-BE49-F238E27FC236}">
                <a16:creationId xmlns:a16="http://schemas.microsoft.com/office/drawing/2014/main" id="{532B511F-BBF4-185E-E589-8DB000715260}"/>
              </a:ext>
            </a:extLst>
          </p:cNvPr>
          <p:cNvSpPr txBox="1"/>
          <p:nvPr/>
        </p:nvSpPr>
        <p:spPr>
          <a:xfrm>
            <a:off x="2799247" y="2997828"/>
            <a:ext cx="750526" cy="369332"/>
          </a:xfrm>
          <a:prstGeom prst="rect">
            <a:avLst/>
          </a:prstGeom>
          <a:noFill/>
        </p:spPr>
        <p:txBody>
          <a:bodyPr wrap="square" rtlCol="0">
            <a:spAutoFit/>
          </a:bodyPr>
          <a:lstStyle/>
          <a:p>
            <a:r>
              <a:rPr lang="en-GR" dirty="0">
                <a:solidFill>
                  <a:schemeClr val="accent2"/>
                </a:solidFill>
                <a:latin typeface="Trebuchet MS" panose="020B0703020202090204" pitchFamily="34" charset="0"/>
              </a:rPr>
              <a:t>22x</a:t>
            </a:r>
          </a:p>
        </p:txBody>
      </p:sp>
      <p:cxnSp>
        <p:nvCxnSpPr>
          <p:cNvPr id="351" name="Straight Arrow Connector 350">
            <a:extLst>
              <a:ext uri="{FF2B5EF4-FFF2-40B4-BE49-F238E27FC236}">
                <a16:creationId xmlns:a16="http://schemas.microsoft.com/office/drawing/2014/main" id="{2617969E-1B79-9BF1-E21D-64CB9488CED1}"/>
              </a:ext>
            </a:extLst>
          </p:cNvPr>
          <p:cNvCxnSpPr>
            <a:cxnSpLocks/>
          </p:cNvCxnSpPr>
          <p:nvPr/>
        </p:nvCxnSpPr>
        <p:spPr>
          <a:xfrm flipV="1">
            <a:off x="3761691" y="3269760"/>
            <a:ext cx="0" cy="115309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2" name="TextBox 351">
            <a:extLst>
              <a:ext uri="{FF2B5EF4-FFF2-40B4-BE49-F238E27FC236}">
                <a16:creationId xmlns:a16="http://schemas.microsoft.com/office/drawing/2014/main" id="{4E25729F-318B-72F5-91FB-32F4708C3421}"/>
              </a:ext>
            </a:extLst>
          </p:cNvPr>
          <p:cNvSpPr txBox="1"/>
          <p:nvPr/>
        </p:nvSpPr>
        <p:spPr>
          <a:xfrm>
            <a:off x="3471032" y="2914283"/>
            <a:ext cx="750526" cy="369332"/>
          </a:xfrm>
          <a:prstGeom prst="rect">
            <a:avLst/>
          </a:prstGeom>
          <a:noFill/>
        </p:spPr>
        <p:txBody>
          <a:bodyPr wrap="square" rtlCol="0">
            <a:spAutoFit/>
          </a:bodyPr>
          <a:lstStyle/>
          <a:p>
            <a:r>
              <a:rPr lang="en-GR" dirty="0">
                <a:solidFill>
                  <a:schemeClr val="accent2"/>
                </a:solidFill>
                <a:latin typeface="Trebuchet MS" panose="020B0703020202090204" pitchFamily="34" charset="0"/>
              </a:rPr>
              <a:t>24x</a:t>
            </a:r>
          </a:p>
        </p:txBody>
      </p:sp>
      <p:cxnSp>
        <p:nvCxnSpPr>
          <p:cNvPr id="353" name="Straight Arrow Connector 352">
            <a:extLst>
              <a:ext uri="{FF2B5EF4-FFF2-40B4-BE49-F238E27FC236}">
                <a16:creationId xmlns:a16="http://schemas.microsoft.com/office/drawing/2014/main" id="{D75BE8EA-9250-284C-3C46-661001805E6F}"/>
              </a:ext>
            </a:extLst>
          </p:cNvPr>
          <p:cNvCxnSpPr>
            <a:cxnSpLocks/>
          </p:cNvCxnSpPr>
          <p:nvPr/>
        </p:nvCxnSpPr>
        <p:spPr>
          <a:xfrm flipV="1">
            <a:off x="7496552" y="3352170"/>
            <a:ext cx="0" cy="104184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9E58B303-0503-7659-56FC-18F0ECC705AA}"/>
              </a:ext>
            </a:extLst>
          </p:cNvPr>
          <p:cNvSpPr txBox="1"/>
          <p:nvPr/>
        </p:nvSpPr>
        <p:spPr>
          <a:xfrm>
            <a:off x="7275164" y="3011683"/>
            <a:ext cx="750526" cy="369332"/>
          </a:xfrm>
          <a:prstGeom prst="rect">
            <a:avLst/>
          </a:prstGeom>
          <a:noFill/>
        </p:spPr>
        <p:txBody>
          <a:bodyPr wrap="square" rtlCol="0">
            <a:spAutoFit/>
          </a:bodyPr>
          <a:lstStyle/>
          <a:p>
            <a:r>
              <a:rPr lang="en-GR" dirty="0">
                <a:solidFill>
                  <a:schemeClr val="accent2"/>
                </a:solidFill>
                <a:latin typeface="Trebuchet MS" panose="020B0703020202090204" pitchFamily="34" charset="0"/>
              </a:rPr>
              <a:t>20x</a:t>
            </a:r>
          </a:p>
        </p:txBody>
      </p:sp>
      <p:cxnSp>
        <p:nvCxnSpPr>
          <p:cNvPr id="355" name="Straight Arrow Connector 354">
            <a:extLst>
              <a:ext uri="{FF2B5EF4-FFF2-40B4-BE49-F238E27FC236}">
                <a16:creationId xmlns:a16="http://schemas.microsoft.com/office/drawing/2014/main" id="{8A47CB94-2DAC-CD7A-2357-8FC5BE87D57F}"/>
              </a:ext>
            </a:extLst>
          </p:cNvPr>
          <p:cNvCxnSpPr>
            <a:cxnSpLocks/>
          </p:cNvCxnSpPr>
          <p:nvPr/>
        </p:nvCxnSpPr>
        <p:spPr>
          <a:xfrm flipV="1">
            <a:off x="8201426" y="3312142"/>
            <a:ext cx="0" cy="109572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6" name="TextBox 355">
            <a:extLst>
              <a:ext uri="{FF2B5EF4-FFF2-40B4-BE49-F238E27FC236}">
                <a16:creationId xmlns:a16="http://schemas.microsoft.com/office/drawing/2014/main" id="{F072031D-6F17-A18E-0B2A-B0F0EB36772A}"/>
              </a:ext>
            </a:extLst>
          </p:cNvPr>
          <p:cNvSpPr txBox="1"/>
          <p:nvPr/>
        </p:nvSpPr>
        <p:spPr>
          <a:xfrm>
            <a:off x="7993893" y="2926685"/>
            <a:ext cx="750526" cy="369332"/>
          </a:xfrm>
          <a:prstGeom prst="rect">
            <a:avLst/>
          </a:prstGeom>
          <a:noFill/>
        </p:spPr>
        <p:txBody>
          <a:bodyPr wrap="square" rtlCol="0">
            <a:spAutoFit/>
          </a:bodyPr>
          <a:lstStyle/>
          <a:p>
            <a:r>
              <a:rPr lang="en-GR" dirty="0">
                <a:solidFill>
                  <a:schemeClr val="accent2"/>
                </a:solidFill>
                <a:latin typeface="Trebuchet MS" panose="020B0703020202090204" pitchFamily="34" charset="0"/>
              </a:rPr>
              <a:t>21x</a:t>
            </a:r>
          </a:p>
        </p:txBody>
      </p:sp>
      <p:sp>
        <p:nvSpPr>
          <p:cNvPr id="229" name="Rectangle 228">
            <a:extLst>
              <a:ext uri="{FF2B5EF4-FFF2-40B4-BE49-F238E27FC236}">
                <a16:creationId xmlns:a16="http://schemas.microsoft.com/office/drawing/2014/main" id="{E91B713C-2602-D5F5-6834-67ABAAC2D662}"/>
              </a:ext>
            </a:extLst>
          </p:cNvPr>
          <p:cNvSpPr/>
          <p:nvPr/>
        </p:nvSpPr>
        <p:spPr>
          <a:xfrm>
            <a:off x="25571" y="5105954"/>
            <a:ext cx="9127592" cy="1261794"/>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rIns="36000" rtlCol="0" anchor="ctr"/>
          <a:lstStyle/>
          <a:p>
            <a:pPr algn="ctr"/>
            <a:r>
              <a:rPr lang="en-US" sz="2400" dirty="0">
                <a:solidFill>
                  <a:schemeClr val="accent3"/>
                </a:solidFill>
                <a:latin typeface="Trebuchet MS" panose="020B0703020202090204" pitchFamily="34" charset="0"/>
              </a:rPr>
              <a:t>COO</a:t>
            </a:r>
            <a:r>
              <a:rPr lang="en-US" sz="2400" dirty="0">
                <a:solidFill>
                  <a:schemeClr val="bg2">
                    <a:lumMod val="25000"/>
                  </a:schemeClr>
                </a:solidFill>
                <a:latin typeface="Trebuchet MS" panose="020B0703020202090204" pitchFamily="34" charset="0"/>
              </a:rPr>
              <a:t> + </a:t>
            </a:r>
            <a:r>
              <a:rPr lang="en-US" sz="2400" dirty="0">
                <a:solidFill>
                  <a:schemeClr val="accent3"/>
                </a:solidFill>
                <a:latin typeface="Trebuchet MS" panose="020B0703020202090204" pitchFamily="34" charset="0"/>
              </a:rPr>
              <a:t>BCOO</a:t>
            </a:r>
            <a:r>
              <a:rPr lang="en-US" sz="2400" dirty="0">
                <a:solidFill>
                  <a:schemeClr val="bg2">
                    <a:lumMod val="25000"/>
                  </a:schemeClr>
                </a:solidFill>
                <a:latin typeface="Trebuchet MS" panose="020B0703020202090204" pitchFamily="34" charset="0"/>
              </a:rPr>
              <a:t> formats provide higher non-zero element balance across </a:t>
            </a:r>
            <a:r>
              <a:rPr lang="en-US" sz="2400" dirty="0">
                <a:solidFill>
                  <a:schemeClr val="accent4"/>
                </a:solidFill>
                <a:latin typeface="Trebuchet MS" panose="020B0703020202090204" pitchFamily="34" charset="0"/>
              </a:rPr>
              <a:t>PIM cores </a:t>
            </a:r>
            <a:r>
              <a:rPr lang="en-US" sz="2400" dirty="0">
                <a:solidFill>
                  <a:schemeClr val="bg2">
                    <a:lumMod val="25000"/>
                  </a:schemeClr>
                </a:solidFill>
                <a:latin typeface="Trebuchet MS" panose="020B0703020202090204" pitchFamily="34" charset="0"/>
              </a:rPr>
              <a:t>+ </a:t>
            </a:r>
            <a:r>
              <a:rPr lang="en-US" sz="2400" dirty="0">
                <a:solidFill>
                  <a:schemeClr val="accent4"/>
                </a:solidFill>
                <a:latin typeface="Trebuchet MS" panose="020B0703020202090204" pitchFamily="34" charset="0"/>
              </a:rPr>
              <a:t>threads </a:t>
            </a:r>
            <a:r>
              <a:rPr lang="en-US" sz="2400" dirty="0">
                <a:solidFill>
                  <a:schemeClr val="bg2">
                    <a:lumMod val="25000"/>
                  </a:schemeClr>
                </a:solidFill>
                <a:latin typeface="Trebuchet MS" panose="020B0703020202090204" pitchFamily="34" charset="0"/>
              </a:rPr>
              <a:t>than </a:t>
            </a:r>
            <a:r>
              <a:rPr lang="en-US" sz="2400" dirty="0">
                <a:solidFill>
                  <a:schemeClr val="accent2"/>
                </a:solidFill>
                <a:latin typeface="Trebuchet MS" panose="020B0703020202090204" pitchFamily="34" charset="0"/>
              </a:rPr>
              <a:t>CSR</a:t>
            </a:r>
            <a:r>
              <a:rPr lang="en-US" sz="2400" dirty="0">
                <a:solidFill>
                  <a:schemeClr val="bg2">
                    <a:lumMod val="25000"/>
                  </a:schemeClr>
                </a:solidFill>
                <a:latin typeface="Trebuchet MS" panose="020B0703020202090204" pitchFamily="34" charset="0"/>
              </a:rPr>
              <a:t> + </a:t>
            </a:r>
            <a:r>
              <a:rPr lang="en-US" sz="2400" dirty="0">
                <a:solidFill>
                  <a:schemeClr val="accent2"/>
                </a:solidFill>
                <a:latin typeface="Trebuchet MS" panose="020B0703020202090204" pitchFamily="34" charset="0"/>
              </a:rPr>
              <a:t>BCSR</a:t>
            </a:r>
            <a:r>
              <a:rPr lang="en-US" sz="2400" dirty="0">
                <a:solidFill>
                  <a:schemeClr val="bg2">
                    <a:lumMod val="25000"/>
                  </a:schemeClr>
                </a:solidFill>
                <a:latin typeface="Trebuchet MS" panose="020B0703020202090204" pitchFamily="34" charset="0"/>
              </a:rPr>
              <a:t>, respectively.</a:t>
            </a:r>
            <a:endParaRPr lang="en-GR" sz="2400" dirty="0">
              <a:solidFill>
                <a:schemeClr val="bg2">
                  <a:lumMod val="25000"/>
                </a:schemeClr>
              </a:solidFill>
              <a:latin typeface="Trebuchet MS" panose="020B0703020202090204" pitchFamily="34" charset="0"/>
            </a:endParaRPr>
          </a:p>
        </p:txBody>
      </p:sp>
      <p:sp>
        <p:nvSpPr>
          <p:cNvPr id="25" name="Rounded Rectangle 24">
            <a:extLst>
              <a:ext uri="{FF2B5EF4-FFF2-40B4-BE49-F238E27FC236}">
                <a16:creationId xmlns:a16="http://schemas.microsoft.com/office/drawing/2014/main" id="{5B6684ED-B18B-5EAD-78CE-7D4D5EAD8E4C}"/>
              </a:ext>
            </a:extLst>
          </p:cNvPr>
          <p:cNvSpPr/>
          <p:nvPr/>
        </p:nvSpPr>
        <p:spPr>
          <a:xfrm>
            <a:off x="4884711" y="968451"/>
            <a:ext cx="3944081" cy="436610"/>
          </a:xfrm>
          <a:prstGeom prst="round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R" sz="2000" dirty="0">
                <a:solidFill>
                  <a:schemeClr val="bg2">
                    <a:lumMod val="25000"/>
                  </a:schemeClr>
                </a:solidFill>
                <a:latin typeface="Trebuchet MS" panose="020B0703020202090204" pitchFamily="34" charset="0"/>
              </a:rPr>
              <a:t>COO, BCOO </a:t>
            </a:r>
            <a:r>
              <a:rPr lang="en-GR" sz="2000" dirty="0">
                <a:solidFill>
                  <a:schemeClr val="bg2">
                    <a:lumMod val="25000"/>
                  </a:schemeClr>
                </a:solidFill>
                <a:latin typeface="Trebuchet MS" panose="020B0703020202090204" pitchFamily="34" charset="0"/>
                <a:sym typeface="Wingdings" pitchFamily="2" charset="2"/>
              </a:rPr>
              <a:t></a:t>
            </a:r>
            <a:r>
              <a:rPr lang="en-GR" sz="2000" dirty="0">
                <a:solidFill>
                  <a:schemeClr val="accent2"/>
                </a:solidFill>
                <a:latin typeface="Trebuchet MS" panose="020B0703020202090204" pitchFamily="34" charset="0"/>
              </a:rPr>
              <a:t> 32.38x </a:t>
            </a:r>
            <a:r>
              <a:rPr lang="en-GR" sz="2000" dirty="0">
                <a:solidFill>
                  <a:schemeClr val="bg2">
                    <a:lumMod val="25000"/>
                  </a:schemeClr>
                </a:solidFill>
                <a:latin typeface="Trebuchet MS" panose="020B0703020202090204" pitchFamily="34" charset="0"/>
              </a:rPr>
              <a:t>CSR, BCSR</a:t>
            </a:r>
          </a:p>
        </p:txBody>
      </p:sp>
    </p:spTree>
    <p:extLst>
      <p:ext uri="{BB962C8B-B14F-4D97-AF65-F5344CB8AC3E}">
        <p14:creationId xmlns:p14="http://schemas.microsoft.com/office/powerpoint/2010/main" val="7813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P spid="344" grpId="0"/>
      <p:bldP spid="346" grpId="0"/>
      <p:bldP spid="348" grpId="0"/>
      <p:bldP spid="350" grpId="0"/>
      <p:bldP spid="352" grpId="0"/>
      <p:bldP spid="354" grpId="0"/>
      <p:bldP spid="356" grpId="0"/>
      <p:bldP spid="229"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2048 PIM Cores, 32-bit integer</a:t>
            </a:r>
            <a:endParaRPr lang="en-GR" sz="2000" dirty="0">
              <a:solidFill>
                <a:schemeClr val="tx1">
                  <a:lumMod val="95000"/>
                  <a:lumOff val="5000"/>
                </a:schemeClr>
              </a:solidFill>
              <a:latin typeface="Trebuchet MS" panose="020B0703020202090204" pitchFamily="34" charset="0"/>
            </a:endParaRPr>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27</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Comparison of Compressed Formats</a:t>
            </a:r>
          </a:p>
        </p:txBody>
      </p:sp>
      <p:graphicFrame>
        <p:nvGraphicFramePr>
          <p:cNvPr id="26" name="Chart 25">
            <a:extLst>
              <a:ext uri="{FF2B5EF4-FFF2-40B4-BE49-F238E27FC236}">
                <a16:creationId xmlns:a16="http://schemas.microsoft.com/office/drawing/2014/main" id="{34C3F8BB-B47D-61F5-372E-6AA3F9AC64CD}"/>
              </a:ext>
            </a:extLst>
          </p:cNvPr>
          <p:cNvGraphicFramePr>
            <a:graphicFrameLocks/>
          </p:cNvGraphicFramePr>
          <p:nvPr/>
        </p:nvGraphicFramePr>
        <p:xfrm>
          <a:off x="124369" y="1248491"/>
          <a:ext cx="4331394" cy="2839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2E14B3C3-1AFD-6C03-A212-30187AE0747D}"/>
              </a:ext>
            </a:extLst>
          </p:cNvPr>
          <p:cNvGraphicFramePr>
            <a:graphicFrameLocks/>
          </p:cNvGraphicFramePr>
          <p:nvPr>
            <p:extLst>
              <p:ext uri="{D42A27DB-BD31-4B8C-83A1-F6EECF244321}">
                <p14:modId xmlns:p14="http://schemas.microsoft.com/office/powerpoint/2010/main" val="2535860897"/>
              </p:ext>
            </p:extLst>
          </p:nvPr>
        </p:nvGraphicFramePr>
        <p:xfrm>
          <a:off x="4395865" y="1230771"/>
          <a:ext cx="4623766" cy="29034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42F22E71-5B75-5D3B-694C-760DBD2768C1}"/>
              </a:ext>
            </a:extLst>
          </p:cNvPr>
          <p:cNvGraphicFramePr>
            <a:graphicFrameLocks/>
          </p:cNvGraphicFramePr>
          <p:nvPr>
            <p:extLst>
              <p:ext uri="{D42A27DB-BD31-4B8C-83A1-F6EECF244321}">
                <p14:modId xmlns:p14="http://schemas.microsoft.com/office/powerpoint/2010/main" val="1475647185"/>
              </p:ext>
            </p:extLst>
          </p:nvPr>
        </p:nvGraphicFramePr>
        <p:xfrm>
          <a:off x="0" y="4019148"/>
          <a:ext cx="4447631" cy="26627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73E4326B-A810-59C0-22D2-694590A502FA}"/>
              </a:ext>
            </a:extLst>
          </p:cNvPr>
          <p:cNvGraphicFramePr>
            <a:graphicFrameLocks/>
          </p:cNvGraphicFramePr>
          <p:nvPr>
            <p:extLst>
              <p:ext uri="{D42A27DB-BD31-4B8C-83A1-F6EECF244321}">
                <p14:modId xmlns:p14="http://schemas.microsoft.com/office/powerpoint/2010/main" val="920257310"/>
              </p:ext>
            </p:extLst>
          </p:nvPr>
        </p:nvGraphicFramePr>
        <p:xfrm>
          <a:off x="4447631" y="4019147"/>
          <a:ext cx="4447631" cy="2662707"/>
        </p:xfrm>
        <a:graphic>
          <a:graphicData uri="http://schemas.openxmlformats.org/drawingml/2006/chart">
            <c:chart xmlns:c="http://schemas.openxmlformats.org/drawingml/2006/chart" xmlns:r="http://schemas.openxmlformats.org/officeDocument/2006/relationships" r:id="rId6"/>
          </a:graphicData>
        </a:graphic>
      </p:graphicFrame>
      <p:sp>
        <p:nvSpPr>
          <p:cNvPr id="31" name="Rectangle 30">
            <a:extLst>
              <a:ext uri="{FF2B5EF4-FFF2-40B4-BE49-F238E27FC236}">
                <a16:creationId xmlns:a16="http://schemas.microsoft.com/office/drawing/2014/main" id="{7143F42E-9DDB-89E4-B55A-9044264128AE}"/>
              </a:ext>
            </a:extLst>
          </p:cNvPr>
          <p:cNvSpPr/>
          <p:nvPr/>
        </p:nvSpPr>
        <p:spPr>
          <a:xfrm>
            <a:off x="124369" y="898138"/>
            <a:ext cx="8787157" cy="5783716"/>
          </a:xfrm>
          <a:prstGeom prst="rect">
            <a:avLst/>
          </a:prstGeom>
          <a:solidFill>
            <a:srgbClr val="FFFFF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32" name="Group 31">
            <a:extLst>
              <a:ext uri="{FF2B5EF4-FFF2-40B4-BE49-F238E27FC236}">
                <a16:creationId xmlns:a16="http://schemas.microsoft.com/office/drawing/2014/main" id="{4B98535A-2BE0-7B5A-6B46-CD52913B9CA9}"/>
              </a:ext>
            </a:extLst>
          </p:cNvPr>
          <p:cNvGrpSpPr/>
          <p:nvPr/>
        </p:nvGrpSpPr>
        <p:grpSpPr>
          <a:xfrm>
            <a:off x="533605" y="1704733"/>
            <a:ext cx="8360840" cy="1720392"/>
            <a:chOff x="1174238" y="1420218"/>
            <a:chExt cx="8113884" cy="2049252"/>
          </a:xfrm>
        </p:grpSpPr>
        <p:sp>
          <p:nvSpPr>
            <p:cNvPr id="33" name="Rounded Rectangle 32">
              <a:extLst>
                <a:ext uri="{FF2B5EF4-FFF2-40B4-BE49-F238E27FC236}">
                  <a16:creationId xmlns:a16="http://schemas.microsoft.com/office/drawing/2014/main" id="{79A00335-7486-C7CC-45E1-10EE6B3AA95C}"/>
                </a:ext>
              </a:extLst>
            </p:cNvPr>
            <p:cNvSpPr/>
            <p:nvPr/>
          </p:nvSpPr>
          <p:spPr>
            <a:xfrm>
              <a:off x="1174238" y="1420218"/>
              <a:ext cx="8113883" cy="2049252"/>
            </a:xfrm>
            <a:prstGeom prst="roundRect">
              <a:avLst>
                <a:gd name="adj" fmla="val 10014"/>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The </a:t>
              </a:r>
              <a:r>
                <a:rPr lang="en-GB" sz="2000" dirty="0">
                  <a:solidFill>
                    <a:schemeClr val="accent3"/>
                  </a:solidFill>
                  <a:latin typeface="Trebuchet MS" panose="020B0703020202090204" pitchFamily="34" charset="0"/>
                </a:rPr>
                <a:t>compressed matrix format</a:t>
              </a:r>
              <a:r>
                <a:rPr lang="en-GB" sz="2000" dirty="0">
                  <a:solidFill>
                    <a:schemeClr val="tx2"/>
                  </a:solidFill>
                  <a:latin typeface="Trebuchet MS" panose="020B0703020202090204" pitchFamily="34" charset="0"/>
                </a:rPr>
                <a:t> used to store the input matrix </a:t>
              </a:r>
              <a:r>
                <a:rPr lang="en-GB" sz="2000" dirty="0">
                  <a:solidFill>
                    <a:schemeClr val="accent2"/>
                  </a:solidFill>
                  <a:latin typeface="Trebuchet MS" panose="020B0703020202090204" pitchFamily="34" charset="0"/>
                </a:rPr>
                <a:t>determines</a:t>
              </a:r>
              <a:r>
                <a:rPr lang="en-GB" sz="2000" dirty="0">
                  <a:solidFill>
                    <a:schemeClr val="tx2"/>
                  </a:solidFill>
                  <a:latin typeface="Trebuchet MS" panose="020B0703020202090204" pitchFamily="34" charset="0"/>
                </a:rPr>
                <a:t> the </a:t>
              </a:r>
              <a:r>
                <a:rPr lang="en-GB" sz="2000" dirty="0">
                  <a:solidFill>
                    <a:schemeClr val="accent1"/>
                  </a:solidFill>
                  <a:latin typeface="Trebuchet MS" panose="020B0703020202090204" pitchFamily="34" charset="0"/>
                </a:rPr>
                <a:t>data partitioning </a:t>
              </a:r>
              <a:r>
                <a:rPr lang="en-GB" sz="2000" dirty="0">
                  <a:solidFill>
                    <a:schemeClr val="tx2"/>
                  </a:solidFill>
                  <a:latin typeface="Trebuchet MS" panose="020B0703020202090204" pitchFamily="34" charset="0"/>
                </a:rPr>
                <a:t>across DRAM banks of PIM-enabled memory. As a result, it affects the </a:t>
              </a:r>
              <a:r>
                <a:rPr lang="en-GB" sz="2000" dirty="0">
                  <a:solidFill>
                    <a:schemeClr val="accent1"/>
                  </a:solidFill>
                  <a:latin typeface="Trebuchet MS" panose="020B0703020202090204" pitchFamily="34" charset="0"/>
                </a:rPr>
                <a:t>load-balance </a:t>
              </a:r>
              <a:r>
                <a:rPr lang="en-GB" sz="2000" dirty="0">
                  <a:solidFill>
                    <a:schemeClr val="tx2"/>
                  </a:solidFill>
                  <a:latin typeface="Trebuchet MS" panose="020B0703020202090204" pitchFamily="34" charset="0"/>
                </a:rPr>
                <a:t>across PIM cores (and threads of a PIM core) with corresponding </a:t>
              </a:r>
              <a:r>
                <a:rPr lang="en-GB" sz="2000" dirty="0">
                  <a:solidFill>
                    <a:schemeClr val="accent2"/>
                  </a:solidFill>
                  <a:latin typeface="Trebuchet MS" panose="020B0703020202090204" pitchFamily="34" charset="0"/>
                </a:rPr>
                <a:t>performance</a:t>
              </a:r>
              <a:r>
                <a:rPr lang="en-GB" sz="2000" dirty="0">
                  <a:solidFill>
                    <a:schemeClr val="tx2"/>
                  </a:solidFill>
                  <a:latin typeface="Trebuchet MS" panose="020B0703020202090204" pitchFamily="34" charset="0"/>
                </a:rPr>
                <a:t> implications. </a:t>
              </a:r>
              <a:endParaRPr lang="en-GR" sz="2000" dirty="0">
                <a:solidFill>
                  <a:schemeClr val="tx2"/>
                </a:solidFill>
                <a:latin typeface="Trebuchet MS" panose="020B0703020202090204" pitchFamily="34" charset="0"/>
              </a:endParaRPr>
            </a:p>
          </p:txBody>
        </p:sp>
        <p:sp>
          <p:nvSpPr>
            <p:cNvPr id="34" name="Round Same-side Corner of Rectangle 33">
              <a:extLst>
                <a:ext uri="{FF2B5EF4-FFF2-40B4-BE49-F238E27FC236}">
                  <a16:creationId xmlns:a16="http://schemas.microsoft.com/office/drawing/2014/main" id="{29B7D878-5A35-1363-63F8-09DB0B269EDE}"/>
                </a:ext>
              </a:extLst>
            </p:cNvPr>
            <p:cNvSpPr/>
            <p:nvPr/>
          </p:nvSpPr>
          <p:spPr>
            <a:xfrm>
              <a:off x="1181748" y="1420218"/>
              <a:ext cx="8106374" cy="434921"/>
            </a:xfrm>
            <a:prstGeom prst="round2SameRect">
              <a:avLst>
                <a:gd name="adj1" fmla="val 50000"/>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Key Takeaway 1</a:t>
              </a:r>
            </a:p>
          </p:txBody>
        </p:sp>
      </p:grpSp>
      <p:grpSp>
        <p:nvGrpSpPr>
          <p:cNvPr id="35" name="Group 34">
            <a:extLst>
              <a:ext uri="{FF2B5EF4-FFF2-40B4-BE49-F238E27FC236}">
                <a16:creationId xmlns:a16="http://schemas.microsoft.com/office/drawing/2014/main" id="{DFEFF7F7-1E23-2C14-DF29-4CCFE1DC58C1}"/>
              </a:ext>
            </a:extLst>
          </p:cNvPr>
          <p:cNvGrpSpPr/>
          <p:nvPr/>
        </p:nvGrpSpPr>
        <p:grpSpPr>
          <a:xfrm>
            <a:off x="638534" y="4531407"/>
            <a:ext cx="8113884" cy="1428456"/>
            <a:chOff x="1174238" y="1420218"/>
            <a:chExt cx="8113884" cy="1701511"/>
          </a:xfrm>
        </p:grpSpPr>
        <p:sp>
          <p:nvSpPr>
            <p:cNvPr id="36" name="Rounded Rectangle 35">
              <a:extLst>
                <a:ext uri="{FF2B5EF4-FFF2-40B4-BE49-F238E27FC236}">
                  <a16:creationId xmlns:a16="http://schemas.microsoft.com/office/drawing/2014/main" id="{E6CDF30D-6339-7B75-E285-A00E19A20690}"/>
                </a:ext>
              </a:extLst>
            </p:cNvPr>
            <p:cNvSpPr/>
            <p:nvPr/>
          </p:nvSpPr>
          <p:spPr>
            <a:xfrm>
              <a:off x="1174238" y="1420218"/>
              <a:ext cx="8113883" cy="1701511"/>
            </a:xfrm>
            <a:prstGeom prst="roundRect">
              <a:avLst>
                <a:gd name="adj" fmla="val 10014"/>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pPr algn="ctr"/>
              <a:endParaRPr lang="en-GR"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Design </a:t>
              </a:r>
              <a:r>
                <a:rPr lang="en-GB" sz="2000" dirty="0">
                  <a:solidFill>
                    <a:schemeClr val="accent1"/>
                  </a:solidFill>
                  <a:latin typeface="Trebuchet MS" panose="020B0703020202090204" pitchFamily="34" charset="0"/>
                </a:rPr>
                <a:t>compressed</a:t>
              </a:r>
              <a:r>
                <a:rPr lang="en-GB" sz="2000" dirty="0">
                  <a:solidFill>
                    <a:schemeClr val="tx2"/>
                  </a:solidFill>
                  <a:latin typeface="Trebuchet MS" panose="020B0703020202090204" pitchFamily="34" charset="0"/>
                </a:rPr>
                <a:t> data structures that can be </a:t>
              </a:r>
              <a:r>
                <a:rPr lang="en-GB" sz="2000" dirty="0">
                  <a:solidFill>
                    <a:schemeClr val="accent1"/>
                  </a:solidFill>
                  <a:latin typeface="Trebuchet MS" panose="020B0703020202090204" pitchFamily="34" charset="0"/>
                </a:rPr>
                <a:t>effectively</a:t>
              </a:r>
              <a:r>
                <a:rPr lang="en-GB" sz="2000" dirty="0">
                  <a:solidFill>
                    <a:schemeClr val="tx2"/>
                  </a:solidFill>
                  <a:latin typeface="Trebuchet MS" panose="020B0703020202090204" pitchFamily="34" charset="0"/>
                </a:rPr>
                <a:t> partitioned across DRAM banks, with the goal of providing </a:t>
              </a:r>
              <a:r>
                <a:rPr lang="en-GB" sz="2000" dirty="0">
                  <a:solidFill>
                    <a:schemeClr val="accent1"/>
                  </a:solidFill>
                  <a:latin typeface="Trebuchet MS" panose="020B0703020202090204" pitchFamily="34" charset="0"/>
                </a:rPr>
                <a:t>high computation balance</a:t>
              </a:r>
              <a:r>
                <a:rPr lang="en-GB" sz="2000" dirty="0">
                  <a:solidFill>
                    <a:schemeClr val="tx2"/>
                  </a:solidFill>
                  <a:latin typeface="Trebuchet MS" panose="020B0703020202090204" pitchFamily="34" charset="0"/>
                </a:rPr>
                <a:t> across PIM cores (and threads of a PIM core).</a:t>
              </a:r>
              <a:endParaRPr lang="en-GR" sz="2000" dirty="0">
                <a:solidFill>
                  <a:schemeClr val="tx2"/>
                </a:solidFill>
                <a:latin typeface="Trebuchet MS" panose="020B0703020202090204" pitchFamily="34" charset="0"/>
              </a:endParaRPr>
            </a:p>
          </p:txBody>
        </p:sp>
        <p:sp>
          <p:nvSpPr>
            <p:cNvPr id="37" name="Round Same-side Corner of Rectangle 36">
              <a:extLst>
                <a:ext uri="{FF2B5EF4-FFF2-40B4-BE49-F238E27FC236}">
                  <a16:creationId xmlns:a16="http://schemas.microsoft.com/office/drawing/2014/main" id="{4C337C8C-3644-60AE-5610-0317F73327D7}"/>
                </a:ext>
              </a:extLst>
            </p:cNvPr>
            <p:cNvSpPr/>
            <p:nvPr/>
          </p:nvSpPr>
          <p:spPr>
            <a:xfrm>
              <a:off x="1181748" y="1420218"/>
              <a:ext cx="8106374" cy="434921"/>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Recommendation 1</a:t>
              </a:r>
            </a:p>
          </p:txBody>
        </p:sp>
      </p:grpSp>
    </p:spTree>
    <p:extLst>
      <p:ext uri="{BB962C8B-B14F-4D97-AF65-F5344CB8AC3E}">
        <p14:creationId xmlns:p14="http://schemas.microsoft.com/office/powerpoint/2010/main" val="28077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28</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1"/>
                </a:solidFill>
                <a:latin typeface="Trebuchet MS" panose="020B0703020202090204" pitchFamily="34" charset="0"/>
              </a:rPr>
              <a:t>End-to-End</a:t>
            </a:r>
            <a:r>
              <a:rPr lang="en-US" sz="4000" dirty="0">
                <a:solidFill>
                  <a:schemeClr val="accent6">
                    <a:lumMod val="50000"/>
                  </a:schemeClr>
                </a:solidFill>
                <a:latin typeface="Trebuchet MS" panose="020B0703020202090204" pitchFamily="34" charset="0"/>
              </a:rPr>
              <a:t> Performance</a:t>
            </a:r>
            <a:endParaRPr lang="en-GB" sz="4000" dirty="0">
              <a:solidFill>
                <a:schemeClr val="accent6">
                  <a:lumMod val="50000"/>
                </a:schemeClr>
              </a:solidFill>
              <a:latin typeface="Trebuchet MS" panose="020B0703020202090204" pitchFamily="34" charset="0"/>
            </a:endParaRPr>
          </a:p>
        </p:txBody>
      </p:sp>
      <p:grpSp>
        <p:nvGrpSpPr>
          <p:cNvPr id="69" name="Group 68">
            <a:extLst>
              <a:ext uri="{FF2B5EF4-FFF2-40B4-BE49-F238E27FC236}">
                <a16:creationId xmlns:a16="http://schemas.microsoft.com/office/drawing/2014/main" id="{9CFFD43F-89CF-4484-5ECF-62D02F610817}"/>
              </a:ext>
            </a:extLst>
          </p:cNvPr>
          <p:cNvGrpSpPr/>
          <p:nvPr/>
        </p:nvGrpSpPr>
        <p:grpSpPr>
          <a:xfrm>
            <a:off x="1558331" y="4232633"/>
            <a:ext cx="1128557" cy="510741"/>
            <a:chOff x="1143254" y="5346904"/>
            <a:chExt cx="1188000" cy="510741"/>
          </a:xfrm>
        </p:grpSpPr>
        <p:cxnSp>
          <p:nvCxnSpPr>
            <p:cNvPr id="70" name="Straight Arrow Connector 69">
              <a:extLst>
                <a:ext uri="{FF2B5EF4-FFF2-40B4-BE49-F238E27FC236}">
                  <a16:creationId xmlns:a16="http://schemas.microsoft.com/office/drawing/2014/main" id="{7CDB3242-EE53-D382-1380-C89AEBB77E00}"/>
                </a:ext>
              </a:extLst>
            </p:cNvPr>
            <p:cNvCxnSpPr>
              <a:cxnSpLocks/>
            </p:cNvCxnSpPr>
            <p:nvPr/>
          </p:nvCxnSpPr>
          <p:spPr>
            <a:xfrm>
              <a:off x="1143254" y="5346904"/>
              <a:ext cx="1188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233D86B-A803-D3BE-2BC2-73E1DF9C166F}"/>
                </a:ext>
              </a:extLst>
            </p:cNvPr>
            <p:cNvSpPr txBox="1"/>
            <p:nvPr/>
          </p:nvSpPr>
          <p:spPr>
            <a:xfrm>
              <a:off x="1405528" y="5432913"/>
              <a:ext cx="649537"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grpSp>
        <p:nvGrpSpPr>
          <p:cNvPr id="72" name="Group 71">
            <a:extLst>
              <a:ext uri="{FF2B5EF4-FFF2-40B4-BE49-F238E27FC236}">
                <a16:creationId xmlns:a16="http://schemas.microsoft.com/office/drawing/2014/main" id="{9C5C429E-417C-8362-7BFC-5E373E19E396}"/>
              </a:ext>
            </a:extLst>
          </p:cNvPr>
          <p:cNvGrpSpPr/>
          <p:nvPr/>
        </p:nvGrpSpPr>
        <p:grpSpPr>
          <a:xfrm>
            <a:off x="1943234" y="3107129"/>
            <a:ext cx="422280" cy="1001960"/>
            <a:chOff x="348311" y="1981198"/>
            <a:chExt cx="422280" cy="1001960"/>
          </a:xfrm>
        </p:grpSpPr>
        <p:grpSp>
          <p:nvGrpSpPr>
            <p:cNvPr id="73" name="Group 72">
              <a:extLst>
                <a:ext uri="{FF2B5EF4-FFF2-40B4-BE49-F238E27FC236}">
                  <a16:creationId xmlns:a16="http://schemas.microsoft.com/office/drawing/2014/main" id="{760893F0-74FE-E607-5447-F8C82BA2D827}"/>
                </a:ext>
              </a:extLst>
            </p:cNvPr>
            <p:cNvGrpSpPr>
              <a:grpSpLocks noChangeAspect="1"/>
            </p:cNvGrpSpPr>
            <p:nvPr/>
          </p:nvGrpSpPr>
          <p:grpSpPr>
            <a:xfrm rot="5400000">
              <a:off x="234816" y="2285149"/>
              <a:ext cx="839726" cy="231824"/>
              <a:chOff x="687454" y="4672530"/>
              <a:chExt cx="902179" cy="234000"/>
            </a:xfrm>
            <a:solidFill>
              <a:schemeClr val="accent1">
                <a:lumMod val="20000"/>
                <a:lumOff val="80000"/>
              </a:schemeClr>
            </a:solidFill>
          </p:grpSpPr>
          <p:sp>
            <p:nvSpPr>
              <p:cNvPr id="95" name="Rectangle 94">
                <a:extLst>
                  <a:ext uri="{FF2B5EF4-FFF2-40B4-BE49-F238E27FC236}">
                    <a16:creationId xmlns:a16="http://schemas.microsoft.com/office/drawing/2014/main" id="{F3F5693A-594C-DC6B-9C6F-87ADE35CDA3C}"/>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6" name="Rectangle 95">
                <a:extLst>
                  <a:ext uri="{FF2B5EF4-FFF2-40B4-BE49-F238E27FC236}">
                    <a16:creationId xmlns:a16="http://schemas.microsoft.com/office/drawing/2014/main" id="{5989D453-FBD9-B722-FDB3-6905712BEB1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3" name="Rectangle 102">
                <a:extLst>
                  <a:ext uri="{FF2B5EF4-FFF2-40B4-BE49-F238E27FC236}">
                    <a16:creationId xmlns:a16="http://schemas.microsoft.com/office/drawing/2014/main" id="{8BEE68D0-5EAA-2744-8878-29FE92412F4D}"/>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4" name="Rectangle 103">
                <a:extLst>
                  <a:ext uri="{FF2B5EF4-FFF2-40B4-BE49-F238E27FC236}">
                    <a16:creationId xmlns:a16="http://schemas.microsoft.com/office/drawing/2014/main" id="{7B843D50-6ED8-3A05-E221-7559676D9BA2}"/>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4" name="Group 73">
              <a:extLst>
                <a:ext uri="{FF2B5EF4-FFF2-40B4-BE49-F238E27FC236}">
                  <a16:creationId xmlns:a16="http://schemas.microsoft.com/office/drawing/2014/main" id="{64EE40BE-EB1F-28B3-098C-D99F9875DE90}"/>
                </a:ext>
              </a:extLst>
            </p:cNvPr>
            <p:cNvGrpSpPr>
              <a:grpSpLocks noChangeAspect="1"/>
            </p:cNvGrpSpPr>
            <p:nvPr/>
          </p:nvGrpSpPr>
          <p:grpSpPr>
            <a:xfrm rot="5400000">
              <a:off x="176033" y="2339227"/>
              <a:ext cx="839726" cy="231824"/>
              <a:chOff x="687454" y="4672530"/>
              <a:chExt cx="902179" cy="234000"/>
            </a:xfrm>
            <a:solidFill>
              <a:schemeClr val="accent1">
                <a:lumMod val="20000"/>
                <a:lumOff val="80000"/>
              </a:schemeClr>
            </a:solidFill>
          </p:grpSpPr>
          <p:sp>
            <p:nvSpPr>
              <p:cNvPr id="89" name="Rectangle 88">
                <a:extLst>
                  <a:ext uri="{FF2B5EF4-FFF2-40B4-BE49-F238E27FC236}">
                    <a16:creationId xmlns:a16="http://schemas.microsoft.com/office/drawing/2014/main" id="{AC55C038-AEF5-241C-B13F-18A320B0567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0" name="Rectangle 89">
                <a:extLst>
                  <a:ext uri="{FF2B5EF4-FFF2-40B4-BE49-F238E27FC236}">
                    <a16:creationId xmlns:a16="http://schemas.microsoft.com/office/drawing/2014/main" id="{41A08410-6356-F071-99BD-256190E6247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2" name="Rectangle 91">
                <a:extLst>
                  <a:ext uri="{FF2B5EF4-FFF2-40B4-BE49-F238E27FC236}">
                    <a16:creationId xmlns:a16="http://schemas.microsoft.com/office/drawing/2014/main" id="{EC9F36DD-57B3-5844-6E96-05B443EA3255}"/>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3" name="Rectangle 92">
                <a:extLst>
                  <a:ext uri="{FF2B5EF4-FFF2-40B4-BE49-F238E27FC236}">
                    <a16:creationId xmlns:a16="http://schemas.microsoft.com/office/drawing/2014/main" id="{0218828C-E515-52D3-FBD1-B4369841138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5" name="Group 74">
              <a:extLst>
                <a:ext uri="{FF2B5EF4-FFF2-40B4-BE49-F238E27FC236}">
                  <a16:creationId xmlns:a16="http://schemas.microsoft.com/office/drawing/2014/main" id="{B50DB165-7F3E-1ED7-7C8A-66CE9F30DD05}"/>
                </a:ext>
              </a:extLst>
            </p:cNvPr>
            <p:cNvGrpSpPr>
              <a:grpSpLocks noChangeAspect="1"/>
            </p:cNvGrpSpPr>
            <p:nvPr/>
          </p:nvGrpSpPr>
          <p:grpSpPr>
            <a:xfrm rot="5400000">
              <a:off x="117249" y="2393306"/>
              <a:ext cx="839727" cy="231824"/>
              <a:chOff x="687454" y="4672530"/>
              <a:chExt cx="902179" cy="234000"/>
            </a:xfrm>
            <a:solidFill>
              <a:schemeClr val="accent1">
                <a:lumMod val="20000"/>
                <a:lumOff val="80000"/>
              </a:schemeClr>
            </a:solidFill>
          </p:grpSpPr>
          <p:sp>
            <p:nvSpPr>
              <p:cNvPr id="83" name="Rectangle 82">
                <a:extLst>
                  <a:ext uri="{FF2B5EF4-FFF2-40B4-BE49-F238E27FC236}">
                    <a16:creationId xmlns:a16="http://schemas.microsoft.com/office/drawing/2014/main" id="{0CF775B6-7E63-9BAB-95FF-15B126BD492B}"/>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4" name="Rectangle 83">
                <a:extLst>
                  <a:ext uri="{FF2B5EF4-FFF2-40B4-BE49-F238E27FC236}">
                    <a16:creationId xmlns:a16="http://schemas.microsoft.com/office/drawing/2014/main" id="{80DC1803-D640-134B-957D-69D00DDBD0C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6" name="Rectangle 85">
                <a:extLst>
                  <a:ext uri="{FF2B5EF4-FFF2-40B4-BE49-F238E27FC236}">
                    <a16:creationId xmlns:a16="http://schemas.microsoft.com/office/drawing/2014/main" id="{1EA0AC46-84A3-5BDA-B792-F299B4B2ACB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7" name="Rectangle 86">
                <a:extLst>
                  <a:ext uri="{FF2B5EF4-FFF2-40B4-BE49-F238E27FC236}">
                    <a16:creationId xmlns:a16="http://schemas.microsoft.com/office/drawing/2014/main" id="{80A6750C-0E9B-F4BC-7BFA-AAE7A575B879}"/>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6" name="Group 75">
              <a:extLst>
                <a:ext uri="{FF2B5EF4-FFF2-40B4-BE49-F238E27FC236}">
                  <a16:creationId xmlns:a16="http://schemas.microsoft.com/office/drawing/2014/main" id="{1D5B7A3F-4077-A29C-1D9A-E174DB986494}"/>
                </a:ext>
              </a:extLst>
            </p:cNvPr>
            <p:cNvGrpSpPr>
              <a:grpSpLocks noChangeAspect="1"/>
            </p:cNvGrpSpPr>
            <p:nvPr/>
          </p:nvGrpSpPr>
          <p:grpSpPr>
            <a:xfrm rot="5400000">
              <a:off x="44360" y="2447383"/>
              <a:ext cx="839726" cy="231824"/>
              <a:chOff x="687454" y="4672530"/>
              <a:chExt cx="902179" cy="234000"/>
            </a:xfrm>
            <a:solidFill>
              <a:schemeClr val="accent1">
                <a:lumMod val="20000"/>
                <a:lumOff val="80000"/>
              </a:schemeClr>
            </a:solidFill>
          </p:grpSpPr>
          <p:sp>
            <p:nvSpPr>
              <p:cNvPr id="77" name="Rectangle 76">
                <a:extLst>
                  <a:ext uri="{FF2B5EF4-FFF2-40B4-BE49-F238E27FC236}">
                    <a16:creationId xmlns:a16="http://schemas.microsoft.com/office/drawing/2014/main" id="{D0E5CE55-3504-0735-D537-0843CFC7BAF1}"/>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8" name="Rectangle 77">
                <a:extLst>
                  <a:ext uri="{FF2B5EF4-FFF2-40B4-BE49-F238E27FC236}">
                    <a16:creationId xmlns:a16="http://schemas.microsoft.com/office/drawing/2014/main" id="{F9AF5D9A-8D7F-C7C9-6D1E-27ABF53B087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1" name="Rectangle 80">
                <a:extLst>
                  <a:ext uri="{FF2B5EF4-FFF2-40B4-BE49-F238E27FC236}">
                    <a16:creationId xmlns:a16="http://schemas.microsoft.com/office/drawing/2014/main" id="{F7A83258-9FFE-84BA-6AA6-8092DDADFC03}"/>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2" name="Rectangle 81">
                <a:extLst>
                  <a:ext uri="{FF2B5EF4-FFF2-40B4-BE49-F238E27FC236}">
                    <a16:creationId xmlns:a16="http://schemas.microsoft.com/office/drawing/2014/main" id="{ED7B8C7E-FF2B-A627-2C0C-005D8D92094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5" name="Group 104">
            <a:extLst>
              <a:ext uri="{FF2B5EF4-FFF2-40B4-BE49-F238E27FC236}">
                <a16:creationId xmlns:a16="http://schemas.microsoft.com/office/drawing/2014/main" id="{C7F2FD85-DA4F-04C3-C49C-82F1AC6E9F99}"/>
              </a:ext>
            </a:extLst>
          </p:cNvPr>
          <p:cNvGrpSpPr/>
          <p:nvPr/>
        </p:nvGrpSpPr>
        <p:grpSpPr>
          <a:xfrm>
            <a:off x="6118538" y="3120433"/>
            <a:ext cx="422280" cy="1001960"/>
            <a:chOff x="348311" y="1981198"/>
            <a:chExt cx="422280" cy="1001960"/>
          </a:xfrm>
          <a:solidFill>
            <a:schemeClr val="accent5">
              <a:lumMod val="20000"/>
              <a:lumOff val="80000"/>
            </a:schemeClr>
          </a:solidFill>
        </p:grpSpPr>
        <p:grpSp>
          <p:nvGrpSpPr>
            <p:cNvPr id="106" name="Group 105">
              <a:extLst>
                <a:ext uri="{FF2B5EF4-FFF2-40B4-BE49-F238E27FC236}">
                  <a16:creationId xmlns:a16="http://schemas.microsoft.com/office/drawing/2014/main" id="{6FE0D45A-F181-5E21-C013-1D7A2E0C596A}"/>
                </a:ext>
              </a:extLst>
            </p:cNvPr>
            <p:cNvGrpSpPr>
              <a:grpSpLocks noChangeAspect="1"/>
            </p:cNvGrpSpPr>
            <p:nvPr/>
          </p:nvGrpSpPr>
          <p:grpSpPr>
            <a:xfrm rot="5400000">
              <a:off x="234816" y="2285149"/>
              <a:ext cx="839726" cy="231824"/>
              <a:chOff x="687454" y="4672530"/>
              <a:chExt cx="902179" cy="234000"/>
            </a:xfrm>
            <a:grpFill/>
          </p:grpSpPr>
          <p:sp>
            <p:nvSpPr>
              <p:cNvPr id="147" name="Rectangle 146">
                <a:extLst>
                  <a:ext uri="{FF2B5EF4-FFF2-40B4-BE49-F238E27FC236}">
                    <a16:creationId xmlns:a16="http://schemas.microsoft.com/office/drawing/2014/main" id="{B740A891-620F-183B-01F6-7CBADA7F83A3}"/>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8" name="Rectangle 147">
                <a:extLst>
                  <a:ext uri="{FF2B5EF4-FFF2-40B4-BE49-F238E27FC236}">
                    <a16:creationId xmlns:a16="http://schemas.microsoft.com/office/drawing/2014/main" id="{2583F237-6C8A-7D85-B400-EC52C3C6B54B}"/>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71CFF38F-E8A6-111F-8810-629DD63CB4E3}"/>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0" name="Rectangle 149">
                <a:extLst>
                  <a:ext uri="{FF2B5EF4-FFF2-40B4-BE49-F238E27FC236}">
                    <a16:creationId xmlns:a16="http://schemas.microsoft.com/office/drawing/2014/main" id="{5B51DAF0-02E0-A03C-579D-87355D20CD27}"/>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7" name="Group 106">
              <a:extLst>
                <a:ext uri="{FF2B5EF4-FFF2-40B4-BE49-F238E27FC236}">
                  <a16:creationId xmlns:a16="http://schemas.microsoft.com/office/drawing/2014/main" id="{48DAC057-C6E6-B861-B0B5-965C53DA4607}"/>
                </a:ext>
              </a:extLst>
            </p:cNvPr>
            <p:cNvGrpSpPr>
              <a:grpSpLocks noChangeAspect="1"/>
            </p:cNvGrpSpPr>
            <p:nvPr/>
          </p:nvGrpSpPr>
          <p:grpSpPr>
            <a:xfrm rot="5400000">
              <a:off x="176033" y="2339227"/>
              <a:ext cx="839726" cy="231824"/>
              <a:chOff x="687454" y="4672530"/>
              <a:chExt cx="902179" cy="234000"/>
            </a:xfrm>
            <a:grpFill/>
          </p:grpSpPr>
          <p:sp>
            <p:nvSpPr>
              <p:cNvPr id="139" name="Rectangle 138">
                <a:extLst>
                  <a:ext uri="{FF2B5EF4-FFF2-40B4-BE49-F238E27FC236}">
                    <a16:creationId xmlns:a16="http://schemas.microsoft.com/office/drawing/2014/main" id="{00BB9DB0-4CCA-752B-058E-DA5A3AA30CF0}"/>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0" name="Rectangle 139">
                <a:extLst>
                  <a:ext uri="{FF2B5EF4-FFF2-40B4-BE49-F238E27FC236}">
                    <a16:creationId xmlns:a16="http://schemas.microsoft.com/office/drawing/2014/main" id="{390F2FBE-B4B6-F8C1-6411-46FBBEDE9BE0}"/>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5" name="Rectangle 144">
                <a:extLst>
                  <a:ext uri="{FF2B5EF4-FFF2-40B4-BE49-F238E27FC236}">
                    <a16:creationId xmlns:a16="http://schemas.microsoft.com/office/drawing/2014/main" id="{A5532601-AA39-DB0A-EA72-7A4F71AE60EE}"/>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6" name="Rectangle 145">
                <a:extLst>
                  <a:ext uri="{FF2B5EF4-FFF2-40B4-BE49-F238E27FC236}">
                    <a16:creationId xmlns:a16="http://schemas.microsoft.com/office/drawing/2014/main" id="{DDD4C227-D5D7-425A-C4EC-E13D8B96B42A}"/>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8" name="Group 107">
              <a:extLst>
                <a:ext uri="{FF2B5EF4-FFF2-40B4-BE49-F238E27FC236}">
                  <a16:creationId xmlns:a16="http://schemas.microsoft.com/office/drawing/2014/main" id="{902657F9-8796-2AF7-D0FA-2861A6D31B26}"/>
                </a:ext>
              </a:extLst>
            </p:cNvPr>
            <p:cNvGrpSpPr>
              <a:grpSpLocks noChangeAspect="1"/>
            </p:cNvGrpSpPr>
            <p:nvPr/>
          </p:nvGrpSpPr>
          <p:grpSpPr>
            <a:xfrm rot="5400000">
              <a:off x="117249" y="2393306"/>
              <a:ext cx="839727" cy="231824"/>
              <a:chOff x="687454" y="4672530"/>
              <a:chExt cx="902179" cy="234000"/>
            </a:xfrm>
            <a:grpFill/>
          </p:grpSpPr>
          <p:sp>
            <p:nvSpPr>
              <p:cNvPr id="116" name="Rectangle 115">
                <a:extLst>
                  <a:ext uri="{FF2B5EF4-FFF2-40B4-BE49-F238E27FC236}">
                    <a16:creationId xmlns:a16="http://schemas.microsoft.com/office/drawing/2014/main" id="{C793E8B3-AAA4-085B-1202-8B9748DEC91B}"/>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7" name="Rectangle 116">
                <a:extLst>
                  <a:ext uri="{FF2B5EF4-FFF2-40B4-BE49-F238E27FC236}">
                    <a16:creationId xmlns:a16="http://schemas.microsoft.com/office/drawing/2014/main" id="{B891A5FB-167F-6109-9893-4336BC24E245}"/>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 name="Rectangle 118">
                <a:extLst>
                  <a:ext uri="{FF2B5EF4-FFF2-40B4-BE49-F238E27FC236}">
                    <a16:creationId xmlns:a16="http://schemas.microsoft.com/office/drawing/2014/main" id="{5C0A8DEC-6F68-9AA6-A90D-FDE0B268CA87}"/>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C65A7101-5472-66E5-CC95-BFE1A869372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9" name="Group 108">
              <a:extLst>
                <a:ext uri="{FF2B5EF4-FFF2-40B4-BE49-F238E27FC236}">
                  <a16:creationId xmlns:a16="http://schemas.microsoft.com/office/drawing/2014/main" id="{E426B0C5-935B-E7EF-95A5-07087BBBA638}"/>
                </a:ext>
              </a:extLst>
            </p:cNvPr>
            <p:cNvGrpSpPr>
              <a:grpSpLocks noChangeAspect="1"/>
            </p:cNvGrpSpPr>
            <p:nvPr/>
          </p:nvGrpSpPr>
          <p:grpSpPr>
            <a:xfrm rot="5400000">
              <a:off x="44360" y="2447383"/>
              <a:ext cx="839726" cy="231824"/>
              <a:chOff x="687454" y="4672530"/>
              <a:chExt cx="902179" cy="234000"/>
            </a:xfrm>
            <a:grpFill/>
          </p:grpSpPr>
          <p:sp>
            <p:nvSpPr>
              <p:cNvPr id="112" name="Rectangle 111">
                <a:extLst>
                  <a:ext uri="{FF2B5EF4-FFF2-40B4-BE49-F238E27FC236}">
                    <a16:creationId xmlns:a16="http://schemas.microsoft.com/office/drawing/2014/main" id="{CBF65ACC-7990-CEAC-1E86-6480360F83AC}"/>
                  </a:ext>
                </a:extLst>
              </p:cNvPr>
              <p:cNvSpPr/>
              <p:nvPr/>
            </p:nvSpPr>
            <p:spPr>
              <a:xfrm>
                <a:off x="687454"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3" name="Rectangle 112">
                <a:extLst>
                  <a:ext uri="{FF2B5EF4-FFF2-40B4-BE49-F238E27FC236}">
                    <a16:creationId xmlns:a16="http://schemas.microsoft.com/office/drawing/2014/main" id="{71E2372B-E8DD-9DE7-E472-19E4478E819A}"/>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 name="Rectangle 113">
                <a:extLst>
                  <a:ext uri="{FF2B5EF4-FFF2-40B4-BE49-F238E27FC236}">
                    <a16:creationId xmlns:a16="http://schemas.microsoft.com/office/drawing/2014/main" id="{E277A563-655F-C6B7-9AF7-737797C8B8B4}"/>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 name="Rectangle 114">
                <a:extLst>
                  <a:ext uri="{FF2B5EF4-FFF2-40B4-BE49-F238E27FC236}">
                    <a16:creationId xmlns:a16="http://schemas.microsoft.com/office/drawing/2014/main" id="{52F89278-9551-A597-3C0A-FD0820BDE0E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1" name="Group 150">
            <a:extLst>
              <a:ext uri="{FF2B5EF4-FFF2-40B4-BE49-F238E27FC236}">
                <a16:creationId xmlns:a16="http://schemas.microsoft.com/office/drawing/2014/main" id="{21EA3627-056A-0EDF-7F4B-BE75567DBD67}"/>
              </a:ext>
            </a:extLst>
          </p:cNvPr>
          <p:cNvGrpSpPr/>
          <p:nvPr/>
        </p:nvGrpSpPr>
        <p:grpSpPr>
          <a:xfrm>
            <a:off x="5603647" y="4237688"/>
            <a:ext cx="1548000" cy="498215"/>
            <a:chOff x="6806805" y="5376650"/>
            <a:chExt cx="1548000" cy="498215"/>
          </a:xfrm>
        </p:grpSpPr>
        <p:cxnSp>
          <p:nvCxnSpPr>
            <p:cNvPr id="152" name="Straight Arrow Connector 151">
              <a:extLst>
                <a:ext uri="{FF2B5EF4-FFF2-40B4-BE49-F238E27FC236}">
                  <a16:creationId xmlns:a16="http://schemas.microsoft.com/office/drawing/2014/main" id="{9BF1A451-161F-A080-7EB8-4790D2A11FC5}"/>
                </a:ext>
              </a:extLst>
            </p:cNvPr>
            <p:cNvCxnSpPr>
              <a:cxnSpLocks/>
            </p:cNvCxnSpPr>
            <p:nvPr/>
          </p:nvCxnSpPr>
          <p:spPr>
            <a:xfrm>
              <a:off x="6806805" y="5376650"/>
              <a:ext cx="1548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24046180-28B8-B226-3AEA-D01647C35008}"/>
                </a:ext>
              </a:extLst>
            </p:cNvPr>
            <p:cNvSpPr txBox="1"/>
            <p:nvPr/>
          </p:nvSpPr>
          <p:spPr>
            <a:xfrm>
              <a:off x="7265471" y="5450133"/>
              <a:ext cx="649537"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grpSp>
        <p:nvGrpSpPr>
          <p:cNvPr id="154" name="Group 153">
            <a:extLst>
              <a:ext uri="{FF2B5EF4-FFF2-40B4-BE49-F238E27FC236}">
                <a16:creationId xmlns:a16="http://schemas.microsoft.com/office/drawing/2014/main" id="{03E52E94-1371-BFCC-B938-0E192578D159}"/>
              </a:ext>
            </a:extLst>
          </p:cNvPr>
          <p:cNvGrpSpPr/>
          <p:nvPr/>
        </p:nvGrpSpPr>
        <p:grpSpPr>
          <a:xfrm>
            <a:off x="2669677" y="3181098"/>
            <a:ext cx="2918491" cy="2623045"/>
            <a:chOff x="1982376" y="4049446"/>
            <a:chExt cx="3778985" cy="2623045"/>
          </a:xfrm>
        </p:grpSpPr>
        <p:grpSp>
          <p:nvGrpSpPr>
            <p:cNvPr id="155" name="Group 154">
              <a:extLst>
                <a:ext uri="{FF2B5EF4-FFF2-40B4-BE49-F238E27FC236}">
                  <a16:creationId xmlns:a16="http://schemas.microsoft.com/office/drawing/2014/main" id="{49CC9907-6145-E437-7CF2-CEF5901015C3}"/>
                </a:ext>
              </a:extLst>
            </p:cNvPr>
            <p:cNvGrpSpPr>
              <a:grpSpLocks noChangeAspect="1"/>
            </p:cNvGrpSpPr>
            <p:nvPr/>
          </p:nvGrpSpPr>
          <p:grpSpPr>
            <a:xfrm>
              <a:off x="1982376" y="4049446"/>
              <a:ext cx="3778985" cy="2623045"/>
              <a:chOff x="3903235" y="4092375"/>
              <a:chExt cx="4300302" cy="2984905"/>
            </a:xfrm>
          </p:grpSpPr>
          <p:sp>
            <p:nvSpPr>
              <p:cNvPr id="200" name="Rounded Rectangle 199">
                <a:extLst>
                  <a:ext uri="{FF2B5EF4-FFF2-40B4-BE49-F238E27FC236}">
                    <a16:creationId xmlns:a16="http://schemas.microsoft.com/office/drawing/2014/main" id="{38D7F6F1-7B64-474A-CA1D-5B0F0110BF2D}"/>
                  </a:ext>
                </a:extLst>
              </p:cNvPr>
              <p:cNvSpPr>
                <a:spLocks/>
              </p:cNvSpPr>
              <p:nvPr/>
            </p:nvSpPr>
            <p:spPr>
              <a:xfrm>
                <a:off x="3903235" y="4092375"/>
                <a:ext cx="4300302" cy="2984905"/>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200" dirty="0">
                    <a:solidFill>
                      <a:schemeClr val="tx1"/>
                    </a:solidFill>
                    <a:latin typeface="Trebuchet MS" panose="020B0703020202090204" pitchFamily="34" charset="0"/>
                  </a:rPr>
                  <a:t>PIM-Enabled Memory</a:t>
                </a:r>
              </a:p>
            </p:txBody>
          </p:sp>
          <p:grpSp>
            <p:nvGrpSpPr>
              <p:cNvPr id="201" name="Group 200">
                <a:extLst>
                  <a:ext uri="{FF2B5EF4-FFF2-40B4-BE49-F238E27FC236}">
                    <a16:creationId xmlns:a16="http://schemas.microsoft.com/office/drawing/2014/main" id="{FECAA65F-F3A6-A5DE-E5B4-28546CF5B8ED}"/>
                  </a:ext>
                </a:extLst>
              </p:cNvPr>
              <p:cNvGrpSpPr/>
              <p:nvPr/>
            </p:nvGrpSpPr>
            <p:grpSpPr>
              <a:xfrm>
                <a:off x="4078314" y="4600598"/>
                <a:ext cx="1231603" cy="2330520"/>
                <a:chOff x="5554208" y="4270901"/>
                <a:chExt cx="1231603" cy="2330520"/>
              </a:xfrm>
            </p:grpSpPr>
            <p:sp>
              <p:nvSpPr>
                <p:cNvPr id="214" name="Rounded Rectangle 213">
                  <a:extLst>
                    <a:ext uri="{FF2B5EF4-FFF2-40B4-BE49-F238E27FC236}">
                      <a16:creationId xmlns:a16="http://schemas.microsoft.com/office/drawing/2014/main" id="{3CE944B8-2355-FDF9-7CFD-1876E56CE3F1}"/>
                    </a:ext>
                  </a:extLst>
                </p:cNvPr>
                <p:cNvSpPr/>
                <p:nvPr/>
              </p:nvSpPr>
              <p:spPr>
                <a:xfrm>
                  <a:off x="5554208" y="5008162"/>
                  <a:ext cx="1231603" cy="159325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15" name="Rounded Rectangle 214">
                  <a:extLst>
                    <a:ext uri="{FF2B5EF4-FFF2-40B4-BE49-F238E27FC236}">
                      <a16:creationId xmlns:a16="http://schemas.microsoft.com/office/drawing/2014/main" id="{5291DE1F-A1A9-1014-6D2E-11934355F83D}"/>
                    </a:ext>
                  </a:extLst>
                </p:cNvPr>
                <p:cNvSpPr/>
                <p:nvPr/>
              </p:nvSpPr>
              <p:spPr>
                <a:xfrm>
                  <a:off x="5554208" y="4270901"/>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6" name="Straight Arrow Connector 215">
                  <a:extLst>
                    <a:ext uri="{FF2B5EF4-FFF2-40B4-BE49-F238E27FC236}">
                      <a16:creationId xmlns:a16="http://schemas.microsoft.com/office/drawing/2014/main" id="{822902CC-C0B4-06B7-3CD2-99A6E60181E5}"/>
                    </a:ext>
                  </a:extLst>
                </p:cNvPr>
                <p:cNvCxnSpPr>
                  <a:cxnSpLocks/>
                  <a:stCxn id="215" idx="2"/>
                  <a:endCxn id="214" idx="0"/>
                </p:cNvCxnSpPr>
                <p:nvPr/>
              </p:nvCxnSpPr>
              <p:spPr>
                <a:xfrm>
                  <a:off x="6170010" y="4740132"/>
                  <a:ext cx="0" cy="268030"/>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30987627-9F34-9725-87C9-BE13BDA9FB62}"/>
                  </a:ext>
                </a:extLst>
              </p:cNvPr>
              <p:cNvGrpSpPr/>
              <p:nvPr/>
            </p:nvGrpSpPr>
            <p:grpSpPr>
              <a:xfrm>
                <a:off x="5400710" y="4606631"/>
                <a:ext cx="1231603" cy="2324487"/>
                <a:chOff x="5554208" y="4270901"/>
                <a:chExt cx="1231603" cy="2324487"/>
              </a:xfrm>
            </p:grpSpPr>
            <p:sp>
              <p:nvSpPr>
                <p:cNvPr id="211" name="Rounded Rectangle 210">
                  <a:extLst>
                    <a:ext uri="{FF2B5EF4-FFF2-40B4-BE49-F238E27FC236}">
                      <a16:creationId xmlns:a16="http://schemas.microsoft.com/office/drawing/2014/main" id="{FECDEFDC-9E6F-1222-0897-38A46559AC07}"/>
                    </a:ext>
                  </a:extLst>
                </p:cNvPr>
                <p:cNvSpPr/>
                <p:nvPr/>
              </p:nvSpPr>
              <p:spPr>
                <a:xfrm>
                  <a:off x="5554208" y="5008162"/>
                  <a:ext cx="1231603" cy="158722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12" name="Rounded Rectangle 211">
                  <a:extLst>
                    <a:ext uri="{FF2B5EF4-FFF2-40B4-BE49-F238E27FC236}">
                      <a16:creationId xmlns:a16="http://schemas.microsoft.com/office/drawing/2014/main" id="{F1994DBE-19FB-D917-CF9D-E333CBBF8D8A}"/>
                    </a:ext>
                  </a:extLst>
                </p:cNvPr>
                <p:cNvSpPr/>
                <p:nvPr/>
              </p:nvSpPr>
              <p:spPr>
                <a:xfrm>
                  <a:off x="5554208" y="4270901"/>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3" name="Straight Arrow Connector 212">
                  <a:extLst>
                    <a:ext uri="{FF2B5EF4-FFF2-40B4-BE49-F238E27FC236}">
                      <a16:creationId xmlns:a16="http://schemas.microsoft.com/office/drawing/2014/main" id="{7850ECAD-B14C-A7B5-FB8C-CECECB11EAE7}"/>
                    </a:ext>
                  </a:extLst>
                </p:cNvPr>
                <p:cNvCxnSpPr>
                  <a:cxnSpLocks/>
                  <a:stCxn id="212" idx="2"/>
                  <a:endCxn id="211" idx="0"/>
                </p:cNvCxnSpPr>
                <p:nvPr/>
              </p:nvCxnSpPr>
              <p:spPr>
                <a:xfrm>
                  <a:off x="6170010" y="4740132"/>
                  <a:ext cx="0" cy="268030"/>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704FDDFF-9979-F04C-3FB1-4C2445562F2D}"/>
                  </a:ext>
                </a:extLst>
              </p:cNvPr>
              <p:cNvGrpSpPr/>
              <p:nvPr/>
            </p:nvGrpSpPr>
            <p:grpSpPr>
              <a:xfrm>
                <a:off x="6728986" y="4600598"/>
                <a:ext cx="1231603" cy="2324487"/>
                <a:chOff x="5554208" y="4270901"/>
                <a:chExt cx="1231603" cy="2324487"/>
              </a:xfrm>
            </p:grpSpPr>
            <p:sp>
              <p:nvSpPr>
                <p:cNvPr id="208" name="Rounded Rectangle 207">
                  <a:extLst>
                    <a:ext uri="{FF2B5EF4-FFF2-40B4-BE49-F238E27FC236}">
                      <a16:creationId xmlns:a16="http://schemas.microsoft.com/office/drawing/2014/main" id="{DBD9E313-0165-E5A5-EAB4-94604FC32163}"/>
                    </a:ext>
                  </a:extLst>
                </p:cNvPr>
                <p:cNvSpPr/>
                <p:nvPr/>
              </p:nvSpPr>
              <p:spPr>
                <a:xfrm>
                  <a:off x="5554208" y="5008162"/>
                  <a:ext cx="1231603" cy="158722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lnSpc>
                      <a:spcPct val="90000"/>
                    </a:lnSpc>
                  </a:pPr>
                  <a:r>
                    <a:rPr lang="en-GR" sz="2000" dirty="0">
                      <a:latin typeface="Trebuchet MS" panose="020B0703020202090204" pitchFamily="34" charset="0"/>
                    </a:rPr>
                    <a:t>DRAM Bank</a:t>
                  </a:r>
                </a:p>
              </p:txBody>
            </p:sp>
            <p:sp>
              <p:nvSpPr>
                <p:cNvPr id="209" name="Rounded Rectangle 208">
                  <a:extLst>
                    <a:ext uri="{FF2B5EF4-FFF2-40B4-BE49-F238E27FC236}">
                      <a16:creationId xmlns:a16="http://schemas.microsoft.com/office/drawing/2014/main" id="{19BA0CB6-3787-D4AA-80F0-EF692EBB28EC}"/>
                    </a:ext>
                  </a:extLst>
                </p:cNvPr>
                <p:cNvSpPr/>
                <p:nvPr/>
              </p:nvSpPr>
              <p:spPr>
                <a:xfrm>
                  <a:off x="5554208" y="4270901"/>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dirty="0">
                      <a:latin typeface="Trebuchet MS" panose="020B0703020202090204" pitchFamily="34" charset="0"/>
                    </a:rPr>
                    <a:t>PIM Core</a:t>
                  </a:r>
                </a:p>
              </p:txBody>
            </p:sp>
            <p:cxnSp>
              <p:nvCxnSpPr>
                <p:cNvPr id="210" name="Straight Arrow Connector 209">
                  <a:extLst>
                    <a:ext uri="{FF2B5EF4-FFF2-40B4-BE49-F238E27FC236}">
                      <a16:creationId xmlns:a16="http://schemas.microsoft.com/office/drawing/2014/main" id="{2A876038-EE9D-8ED4-AB36-B2F75BA886F7}"/>
                    </a:ext>
                  </a:extLst>
                </p:cNvPr>
                <p:cNvCxnSpPr>
                  <a:cxnSpLocks/>
                  <a:stCxn id="209" idx="2"/>
                  <a:endCxn id="208" idx="0"/>
                </p:cNvCxnSpPr>
                <p:nvPr/>
              </p:nvCxnSpPr>
              <p:spPr>
                <a:xfrm>
                  <a:off x="6170010" y="4740132"/>
                  <a:ext cx="0" cy="268030"/>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156" name="Group 155">
              <a:extLst>
                <a:ext uri="{FF2B5EF4-FFF2-40B4-BE49-F238E27FC236}">
                  <a16:creationId xmlns:a16="http://schemas.microsoft.com/office/drawing/2014/main" id="{82F997FA-EA64-3A68-92E6-3410D3DE8F59}"/>
                </a:ext>
              </a:extLst>
            </p:cNvPr>
            <p:cNvGrpSpPr/>
            <p:nvPr/>
          </p:nvGrpSpPr>
          <p:grpSpPr>
            <a:xfrm>
              <a:off x="2228147" y="5870179"/>
              <a:ext cx="932772" cy="438113"/>
              <a:chOff x="2228147" y="5870179"/>
              <a:chExt cx="932772" cy="438113"/>
            </a:xfrm>
          </p:grpSpPr>
          <p:grpSp>
            <p:nvGrpSpPr>
              <p:cNvPr id="190" name="Group 189">
                <a:extLst>
                  <a:ext uri="{FF2B5EF4-FFF2-40B4-BE49-F238E27FC236}">
                    <a16:creationId xmlns:a16="http://schemas.microsoft.com/office/drawing/2014/main" id="{6758BC82-E837-0EF6-155F-D981E544E736}"/>
                  </a:ext>
                </a:extLst>
              </p:cNvPr>
              <p:cNvGrpSpPr>
                <a:grpSpLocks noChangeAspect="1"/>
              </p:cNvGrpSpPr>
              <p:nvPr/>
            </p:nvGrpSpPr>
            <p:grpSpPr>
              <a:xfrm rot="9107400">
                <a:off x="2228147" y="5870179"/>
                <a:ext cx="720000" cy="198770"/>
                <a:chOff x="687454" y="4672530"/>
                <a:chExt cx="902179" cy="234000"/>
              </a:xfrm>
              <a:solidFill>
                <a:schemeClr val="accent1">
                  <a:lumMod val="20000"/>
                  <a:lumOff val="80000"/>
                </a:schemeClr>
              </a:solidFill>
            </p:grpSpPr>
            <p:sp>
              <p:nvSpPr>
                <p:cNvPr id="196" name="Rectangle 195">
                  <a:extLst>
                    <a:ext uri="{FF2B5EF4-FFF2-40B4-BE49-F238E27FC236}">
                      <a16:creationId xmlns:a16="http://schemas.microsoft.com/office/drawing/2014/main" id="{C5CBA529-6F2C-1AFF-23D0-D0D88B34AD1A}"/>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7" name="Rectangle 196">
                  <a:extLst>
                    <a:ext uri="{FF2B5EF4-FFF2-40B4-BE49-F238E27FC236}">
                      <a16:creationId xmlns:a16="http://schemas.microsoft.com/office/drawing/2014/main" id="{AEAA356C-3E1A-3A91-8CEA-45D83D90BFF1}"/>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8" name="Rectangle 197">
                  <a:extLst>
                    <a:ext uri="{FF2B5EF4-FFF2-40B4-BE49-F238E27FC236}">
                      <a16:creationId xmlns:a16="http://schemas.microsoft.com/office/drawing/2014/main" id="{D400933D-4530-E26E-381C-520BAC882F1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21DF0589-5405-66BD-D291-04D54C831C3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1" name="Group 190">
                <a:extLst>
                  <a:ext uri="{FF2B5EF4-FFF2-40B4-BE49-F238E27FC236}">
                    <a16:creationId xmlns:a16="http://schemas.microsoft.com/office/drawing/2014/main" id="{93E4E868-FC34-C43B-563A-C69A2B579CA7}"/>
                  </a:ext>
                </a:extLst>
              </p:cNvPr>
              <p:cNvGrpSpPr>
                <a:grpSpLocks noChangeAspect="1"/>
              </p:cNvGrpSpPr>
              <p:nvPr/>
            </p:nvGrpSpPr>
            <p:grpSpPr>
              <a:xfrm rot="9107400">
                <a:off x="2440919" y="6109522"/>
                <a:ext cx="720000" cy="198770"/>
                <a:chOff x="687454" y="4672530"/>
                <a:chExt cx="902179" cy="234000"/>
              </a:xfrm>
              <a:solidFill>
                <a:schemeClr val="accent5">
                  <a:lumMod val="20000"/>
                  <a:lumOff val="80000"/>
                </a:schemeClr>
              </a:solidFill>
            </p:grpSpPr>
            <p:sp>
              <p:nvSpPr>
                <p:cNvPr id="192" name="Rectangle 191">
                  <a:extLst>
                    <a:ext uri="{FF2B5EF4-FFF2-40B4-BE49-F238E27FC236}">
                      <a16:creationId xmlns:a16="http://schemas.microsoft.com/office/drawing/2014/main" id="{C5D62106-EBE5-2D3B-ACC5-37E0915C83F9}"/>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3" name="Rectangle 192">
                  <a:extLst>
                    <a:ext uri="{FF2B5EF4-FFF2-40B4-BE49-F238E27FC236}">
                      <a16:creationId xmlns:a16="http://schemas.microsoft.com/office/drawing/2014/main" id="{B545266F-980D-570A-3056-342A71A53331}"/>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4" name="Rectangle 193">
                  <a:extLst>
                    <a:ext uri="{FF2B5EF4-FFF2-40B4-BE49-F238E27FC236}">
                      <a16:creationId xmlns:a16="http://schemas.microsoft.com/office/drawing/2014/main" id="{D583D82E-035C-9EE7-A8A9-9375BAF45639}"/>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BCD4AA9D-505B-8308-6975-7320290608DA}"/>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7" name="Group 156">
              <a:extLst>
                <a:ext uri="{FF2B5EF4-FFF2-40B4-BE49-F238E27FC236}">
                  <a16:creationId xmlns:a16="http://schemas.microsoft.com/office/drawing/2014/main" id="{8967D0BD-03E5-3238-400B-98C47548DE1C}"/>
                </a:ext>
              </a:extLst>
            </p:cNvPr>
            <p:cNvGrpSpPr/>
            <p:nvPr/>
          </p:nvGrpSpPr>
          <p:grpSpPr>
            <a:xfrm>
              <a:off x="3334309" y="5870179"/>
              <a:ext cx="932772" cy="438113"/>
              <a:chOff x="2228147" y="5870179"/>
              <a:chExt cx="932772" cy="438113"/>
            </a:xfrm>
          </p:grpSpPr>
          <p:grpSp>
            <p:nvGrpSpPr>
              <p:cNvPr id="180" name="Group 179">
                <a:extLst>
                  <a:ext uri="{FF2B5EF4-FFF2-40B4-BE49-F238E27FC236}">
                    <a16:creationId xmlns:a16="http://schemas.microsoft.com/office/drawing/2014/main" id="{C5466B46-29AE-5F5C-8E4E-D3ABCEBC3C89}"/>
                  </a:ext>
                </a:extLst>
              </p:cNvPr>
              <p:cNvGrpSpPr>
                <a:grpSpLocks noChangeAspect="1"/>
              </p:cNvGrpSpPr>
              <p:nvPr/>
            </p:nvGrpSpPr>
            <p:grpSpPr>
              <a:xfrm rot="9107400">
                <a:off x="2228147" y="5870179"/>
                <a:ext cx="720000" cy="198770"/>
                <a:chOff x="687454" y="4672530"/>
                <a:chExt cx="902179" cy="234000"/>
              </a:xfrm>
              <a:solidFill>
                <a:schemeClr val="accent1">
                  <a:lumMod val="20000"/>
                  <a:lumOff val="80000"/>
                </a:schemeClr>
              </a:solidFill>
            </p:grpSpPr>
            <p:sp>
              <p:nvSpPr>
                <p:cNvPr id="186" name="Rectangle 185">
                  <a:extLst>
                    <a:ext uri="{FF2B5EF4-FFF2-40B4-BE49-F238E27FC236}">
                      <a16:creationId xmlns:a16="http://schemas.microsoft.com/office/drawing/2014/main" id="{CDF2391F-5A3C-C434-9199-CB8405E94F70}"/>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7" name="Rectangle 186">
                  <a:extLst>
                    <a:ext uri="{FF2B5EF4-FFF2-40B4-BE49-F238E27FC236}">
                      <a16:creationId xmlns:a16="http://schemas.microsoft.com/office/drawing/2014/main" id="{5F8ECAD6-7E19-794D-D83C-D518BF5EAE1A}"/>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AA2ACBAC-896F-A6D7-EEF7-7F056D245E1A}"/>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6FDABAB3-0DE1-F278-ED05-AC361576DA3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1" name="Group 180">
                <a:extLst>
                  <a:ext uri="{FF2B5EF4-FFF2-40B4-BE49-F238E27FC236}">
                    <a16:creationId xmlns:a16="http://schemas.microsoft.com/office/drawing/2014/main" id="{95959BAE-B125-F4C4-CC0C-029CF8EE52B0}"/>
                  </a:ext>
                </a:extLst>
              </p:cNvPr>
              <p:cNvGrpSpPr>
                <a:grpSpLocks noChangeAspect="1"/>
              </p:cNvGrpSpPr>
              <p:nvPr/>
            </p:nvGrpSpPr>
            <p:grpSpPr>
              <a:xfrm rot="9107400">
                <a:off x="2440919" y="6109522"/>
                <a:ext cx="720000" cy="198770"/>
                <a:chOff x="687454" y="4672530"/>
                <a:chExt cx="902179" cy="234000"/>
              </a:xfrm>
              <a:solidFill>
                <a:schemeClr val="accent5">
                  <a:lumMod val="20000"/>
                  <a:lumOff val="80000"/>
                </a:schemeClr>
              </a:solidFill>
            </p:grpSpPr>
            <p:sp>
              <p:nvSpPr>
                <p:cNvPr id="182" name="Rectangle 181">
                  <a:extLst>
                    <a:ext uri="{FF2B5EF4-FFF2-40B4-BE49-F238E27FC236}">
                      <a16:creationId xmlns:a16="http://schemas.microsoft.com/office/drawing/2014/main" id="{2803B778-C8D3-2B5D-9506-F52B4D59CBFA}"/>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3" name="Rectangle 182">
                  <a:extLst>
                    <a:ext uri="{FF2B5EF4-FFF2-40B4-BE49-F238E27FC236}">
                      <a16:creationId xmlns:a16="http://schemas.microsoft.com/office/drawing/2014/main" id="{B41E02C7-20C3-BAD2-1B7D-46F9C641F544}"/>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761A4713-5D4D-4A2F-48F2-52384DA11777}"/>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A28BFF7A-F9B4-FA22-B15C-8F0C8AFC5AF8}"/>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8" name="Group 157">
              <a:extLst>
                <a:ext uri="{FF2B5EF4-FFF2-40B4-BE49-F238E27FC236}">
                  <a16:creationId xmlns:a16="http://schemas.microsoft.com/office/drawing/2014/main" id="{F024AB04-CA0A-A7DF-A766-07A0A44F3A9D}"/>
                </a:ext>
              </a:extLst>
            </p:cNvPr>
            <p:cNvGrpSpPr/>
            <p:nvPr/>
          </p:nvGrpSpPr>
          <p:grpSpPr>
            <a:xfrm>
              <a:off x="4522323" y="5870179"/>
              <a:ext cx="932772" cy="438113"/>
              <a:chOff x="2228147" y="5870179"/>
              <a:chExt cx="932772" cy="438113"/>
            </a:xfrm>
          </p:grpSpPr>
          <p:grpSp>
            <p:nvGrpSpPr>
              <p:cNvPr id="170" name="Group 169">
                <a:extLst>
                  <a:ext uri="{FF2B5EF4-FFF2-40B4-BE49-F238E27FC236}">
                    <a16:creationId xmlns:a16="http://schemas.microsoft.com/office/drawing/2014/main" id="{9AEF2B88-9028-B15C-6B85-C1388EEB69DB}"/>
                  </a:ext>
                </a:extLst>
              </p:cNvPr>
              <p:cNvGrpSpPr>
                <a:grpSpLocks noChangeAspect="1"/>
              </p:cNvGrpSpPr>
              <p:nvPr/>
            </p:nvGrpSpPr>
            <p:grpSpPr>
              <a:xfrm rot="9107400">
                <a:off x="2228147" y="5870179"/>
                <a:ext cx="720000" cy="198770"/>
                <a:chOff x="687454" y="4672530"/>
                <a:chExt cx="902179" cy="234000"/>
              </a:xfrm>
              <a:solidFill>
                <a:schemeClr val="accent1">
                  <a:lumMod val="20000"/>
                  <a:lumOff val="80000"/>
                </a:schemeClr>
              </a:solidFill>
            </p:grpSpPr>
            <p:sp>
              <p:nvSpPr>
                <p:cNvPr id="176" name="Rectangle 175">
                  <a:extLst>
                    <a:ext uri="{FF2B5EF4-FFF2-40B4-BE49-F238E27FC236}">
                      <a16:creationId xmlns:a16="http://schemas.microsoft.com/office/drawing/2014/main" id="{1269A6F8-8CDB-EAD5-E398-CF5D155EBDE5}"/>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7" name="Rectangle 176">
                  <a:extLst>
                    <a:ext uri="{FF2B5EF4-FFF2-40B4-BE49-F238E27FC236}">
                      <a16:creationId xmlns:a16="http://schemas.microsoft.com/office/drawing/2014/main" id="{8D1230FE-B55F-6EF8-C3CD-12D23CFCCA64}"/>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8" name="Rectangle 177">
                  <a:extLst>
                    <a:ext uri="{FF2B5EF4-FFF2-40B4-BE49-F238E27FC236}">
                      <a16:creationId xmlns:a16="http://schemas.microsoft.com/office/drawing/2014/main" id="{4D0923EE-353F-8C74-FEA2-B290A4018AD1}"/>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9" name="Rectangle 178">
                  <a:extLst>
                    <a:ext uri="{FF2B5EF4-FFF2-40B4-BE49-F238E27FC236}">
                      <a16:creationId xmlns:a16="http://schemas.microsoft.com/office/drawing/2014/main" id="{C91C8354-127B-61B1-4459-D101011078E6}"/>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71" name="Group 170">
                <a:extLst>
                  <a:ext uri="{FF2B5EF4-FFF2-40B4-BE49-F238E27FC236}">
                    <a16:creationId xmlns:a16="http://schemas.microsoft.com/office/drawing/2014/main" id="{CE0BA9BE-F329-2113-4329-913F62A036B6}"/>
                  </a:ext>
                </a:extLst>
              </p:cNvPr>
              <p:cNvGrpSpPr>
                <a:grpSpLocks noChangeAspect="1"/>
              </p:cNvGrpSpPr>
              <p:nvPr/>
            </p:nvGrpSpPr>
            <p:grpSpPr>
              <a:xfrm rot="9107400">
                <a:off x="2440919" y="6109522"/>
                <a:ext cx="720000" cy="198770"/>
                <a:chOff x="687454" y="4672530"/>
                <a:chExt cx="902179" cy="234000"/>
              </a:xfrm>
              <a:solidFill>
                <a:schemeClr val="accent5">
                  <a:lumMod val="20000"/>
                  <a:lumOff val="80000"/>
                </a:schemeClr>
              </a:solidFill>
            </p:grpSpPr>
            <p:sp>
              <p:nvSpPr>
                <p:cNvPr id="172" name="Rectangle 171">
                  <a:extLst>
                    <a:ext uri="{FF2B5EF4-FFF2-40B4-BE49-F238E27FC236}">
                      <a16:creationId xmlns:a16="http://schemas.microsoft.com/office/drawing/2014/main" id="{46ADE81A-9AB9-AD3B-7B2E-8E59AAC7D3D1}"/>
                    </a:ext>
                  </a:extLst>
                </p:cNvPr>
                <p:cNvSpPr/>
                <p:nvPr/>
              </p:nvSpPr>
              <p:spPr>
                <a:xfrm>
                  <a:off x="687454"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3" name="Rectangle 172">
                  <a:extLst>
                    <a:ext uri="{FF2B5EF4-FFF2-40B4-BE49-F238E27FC236}">
                      <a16:creationId xmlns:a16="http://schemas.microsoft.com/office/drawing/2014/main" id="{709C48DB-4737-7B87-9004-4199A526E708}"/>
                    </a:ext>
                  </a:extLst>
                </p:cNvPr>
                <p:cNvSpPr/>
                <p:nvPr/>
              </p:nvSpPr>
              <p:spPr>
                <a:xfrm>
                  <a:off x="91258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B3F199CD-01D8-F64C-AAEB-1352EB335C4A}"/>
                    </a:ext>
                  </a:extLst>
                </p:cNvPr>
                <p:cNvSpPr/>
                <p:nvPr/>
              </p:nvSpPr>
              <p:spPr>
                <a:xfrm>
                  <a:off x="1140340"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C04B3418-FD63-4820-75A9-37403F18BD5A}"/>
                    </a:ext>
                  </a:extLst>
                </p:cNvPr>
                <p:cNvSpPr/>
                <p:nvPr/>
              </p:nvSpPr>
              <p:spPr>
                <a:xfrm>
                  <a:off x="1362833" y="4672530"/>
                  <a:ext cx="226800" cy="2340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17" name="Group 216">
            <a:extLst>
              <a:ext uri="{FF2B5EF4-FFF2-40B4-BE49-F238E27FC236}">
                <a16:creationId xmlns:a16="http://schemas.microsoft.com/office/drawing/2014/main" id="{A1CA0CD7-F430-52A5-C677-0E11C28C30BC}"/>
              </a:ext>
            </a:extLst>
          </p:cNvPr>
          <p:cNvGrpSpPr/>
          <p:nvPr/>
        </p:nvGrpSpPr>
        <p:grpSpPr>
          <a:xfrm>
            <a:off x="7143414" y="3065947"/>
            <a:ext cx="1827718" cy="2850930"/>
            <a:chOff x="5354544" y="3870545"/>
            <a:chExt cx="1827718" cy="2850930"/>
          </a:xfrm>
        </p:grpSpPr>
        <p:sp>
          <p:nvSpPr>
            <p:cNvPr id="218" name="Rounded Rectangle 217">
              <a:extLst>
                <a:ext uri="{FF2B5EF4-FFF2-40B4-BE49-F238E27FC236}">
                  <a16:creationId xmlns:a16="http://schemas.microsoft.com/office/drawing/2014/main" id="{32260459-C8E5-F873-E268-155259F83D18}"/>
                </a:ext>
              </a:extLst>
            </p:cNvPr>
            <p:cNvSpPr/>
            <p:nvPr/>
          </p:nvSpPr>
          <p:spPr>
            <a:xfrm>
              <a:off x="5354544" y="3870545"/>
              <a:ext cx="1827718" cy="2850930"/>
            </a:xfrm>
            <a:prstGeom prst="roundRect">
              <a:avLst>
                <a:gd name="adj" fmla="val 7426"/>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1"/>
            <a:lstStyle/>
            <a:p>
              <a:pPr algn="ctr"/>
              <a:r>
                <a:rPr lang="en-GR" sz="2400" dirty="0">
                  <a:solidFill>
                    <a:schemeClr val="tx1"/>
                  </a:solidFill>
                  <a:latin typeface="Trebuchet MS" panose="020B0703020202090204" pitchFamily="34" charset="0"/>
                </a:rPr>
                <a:t>Host CPU</a:t>
              </a:r>
            </a:p>
          </p:txBody>
        </p:sp>
        <p:grpSp>
          <p:nvGrpSpPr>
            <p:cNvPr id="219" name="Group 218">
              <a:extLst>
                <a:ext uri="{FF2B5EF4-FFF2-40B4-BE49-F238E27FC236}">
                  <a16:creationId xmlns:a16="http://schemas.microsoft.com/office/drawing/2014/main" id="{01D5E29C-6FE9-2813-5929-E2B8E0851813}"/>
                </a:ext>
              </a:extLst>
            </p:cNvPr>
            <p:cNvGrpSpPr>
              <a:grpSpLocks noChangeAspect="1"/>
            </p:cNvGrpSpPr>
            <p:nvPr/>
          </p:nvGrpSpPr>
          <p:grpSpPr>
            <a:xfrm rot="5400000">
              <a:off x="6205525" y="4807998"/>
              <a:ext cx="901618" cy="248910"/>
              <a:chOff x="687454" y="4672530"/>
              <a:chExt cx="902179" cy="234000"/>
            </a:xfrm>
            <a:solidFill>
              <a:schemeClr val="accent5">
                <a:lumMod val="20000"/>
                <a:lumOff val="80000"/>
              </a:schemeClr>
            </a:solidFill>
          </p:grpSpPr>
          <p:sp>
            <p:nvSpPr>
              <p:cNvPr id="236" name="Rectangle 235">
                <a:extLst>
                  <a:ext uri="{FF2B5EF4-FFF2-40B4-BE49-F238E27FC236}">
                    <a16:creationId xmlns:a16="http://schemas.microsoft.com/office/drawing/2014/main" id="{1B8A7226-194C-E14F-9A41-123AD8B544B1}"/>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7" name="Rectangle 236">
                <a:extLst>
                  <a:ext uri="{FF2B5EF4-FFF2-40B4-BE49-F238E27FC236}">
                    <a16:creationId xmlns:a16="http://schemas.microsoft.com/office/drawing/2014/main" id="{6F7BD965-2272-C303-7580-0BF9C0BE82A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8" name="Rectangle 237">
                <a:extLst>
                  <a:ext uri="{FF2B5EF4-FFF2-40B4-BE49-F238E27FC236}">
                    <a16:creationId xmlns:a16="http://schemas.microsoft.com/office/drawing/2014/main" id="{39617687-07D1-8125-CB75-C653B2B78ADA}"/>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9" name="Rectangle 238">
                <a:extLst>
                  <a:ext uri="{FF2B5EF4-FFF2-40B4-BE49-F238E27FC236}">
                    <a16:creationId xmlns:a16="http://schemas.microsoft.com/office/drawing/2014/main" id="{E5C3CA50-9015-B110-80D1-4986BE2CB2F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0" name="Group 219">
              <a:extLst>
                <a:ext uri="{FF2B5EF4-FFF2-40B4-BE49-F238E27FC236}">
                  <a16:creationId xmlns:a16="http://schemas.microsoft.com/office/drawing/2014/main" id="{B8A60D20-A70F-F677-2262-07F0BD37A932}"/>
                </a:ext>
              </a:extLst>
            </p:cNvPr>
            <p:cNvGrpSpPr>
              <a:grpSpLocks noChangeAspect="1"/>
            </p:cNvGrpSpPr>
            <p:nvPr/>
          </p:nvGrpSpPr>
          <p:grpSpPr>
            <a:xfrm rot="5400000">
              <a:off x="5418056" y="4807999"/>
              <a:ext cx="901618" cy="248910"/>
              <a:chOff x="687454" y="4672530"/>
              <a:chExt cx="902179" cy="234000"/>
            </a:xfrm>
            <a:solidFill>
              <a:schemeClr val="accent5">
                <a:lumMod val="20000"/>
                <a:lumOff val="80000"/>
              </a:schemeClr>
            </a:solidFill>
          </p:grpSpPr>
          <p:sp>
            <p:nvSpPr>
              <p:cNvPr id="232" name="Rectangle 231">
                <a:extLst>
                  <a:ext uri="{FF2B5EF4-FFF2-40B4-BE49-F238E27FC236}">
                    <a16:creationId xmlns:a16="http://schemas.microsoft.com/office/drawing/2014/main" id="{0CCC6E37-F18A-8040-8E61-46CF885E2AC8}"/>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3" name="Rectangle 232">
                <a:extLst>
                  <a:ext uri="{FF2B5EF4-FFF2-40B4-BE49-F238E27FC236}">
                    <a16:creationId xmlns:a16="http://schemas.microsoft.com/office/drawing/2014/main" id="{418581F3-85AF-F2AC-FBB9-9D77DD21F852}"/>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4" name="Rectangle 233">
                <a:extLst>
                  <a:ext uri="{FF2B5EF4-FFF2-40B4-BE49-F238E27FC236}">
                    <a16:creationId xmlns:a16="http://schemas.microsoft.com/office/drawing/2014/main" id="{033CAA57-3C19-6B44-F42B-2CD1AACC90B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5" name="Rectangle 234">
                <a:extLst>
                  <a:ext uri="{FF2B5EF4-FFF2-40B4-BE49-F238E27FC236}">
                    <a16:creationId xmlns:a16="http://schemas.microsoft.com/office/drawing/2014/main" id="{C83B9B06-5922-52D8-E472-BF9DDFCD21D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1" name="Group 220">
              <a:extLst>
                <a:ext uri="{FF2B5EF4-FFF2-40B4-BE49-F238E27FC236}">
                  <a16:creationId xmlns:a16="http://schemas.microsoft.com/office/drawing/2014/main" id="{7C9F49E6-152E-DCD2-8A27-78516102F05A}"/>
                </a:ext>
              </a:extLst>
            </p:cNvPr>
            <p:cNvGrpSpPr>
              <a:grpSpLocks noChangeAspect="1"/>
            </p:cNvGrpSpPr>
            <p:nvPr/>
          </p:nvGrpSpPr>
          <p:grpSpPr>
            <a:xfrm rot="5400000">
              <a:off x="6208134" y="5872938"/>
              <a:ext cx="901618" cy="248910"/>
              <a:chOff x="687454" y="4672530"/>
              <a:chExt cx="902179" cy="234000"/>
            </a:xfrm>
            <a:solidFill>
              <a:schemeClr val="accent5">
                <a:lumMod val="20000"/>
                <a:lumOff val="80000"/>
              </a:schemeClr>
            </a:solidFill>
          </p:grpSpPr>
          <p:sp>
            <p:nvSpPr>
              <p:cNvPr id="228" name="Rectangle 227">
                <a:extLst>
                  <a:ext uri="{FF2B5EF4-FFF2-40B4-BE49-F238E27FC236}">
                    <a16:creationId xmlns:a16="http://schemas.microsoft.com/office/drawing/2014/main" id="{506D3BC0-6AF1-BD5B-6D39-E1ECD162FCFA}"/>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9" name="Rectangle 228">
                <a:extLst>
                  <a:ext uri="{FF2B5EF4-FFF2-40B4-BE49-F238E27FC236}">
                    <a16:creationId xmlns:a16="http://schemas.microsoft.com/office/drawing/2014/main" id="{B0566571-0CDB-FC60-BAAD-BAEEF3CB23F0}"/>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0" name="Rectangle 229">
                <a:extLst>
                  <a:ext uri="{FF2B5EF4-FFF2-40B4-BE49-F238E27FC236}">
                    <a16:creationId xmlns:a16="http://schemas.microsoft.com/office/drawing/2014/main" id="{8CA56A2C-4519-5114-B894-B734715BFDD4}"/>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1" name="Rectangle 230">
                <a:extLst>
                  <a:ext uri="{FF2B5EF4-FFF2-40B4-BE49-F238E27FC236}">
                    <a16:creationId xmlns:a16="http://schemas.microsoft.com/office/drawing/2014/main" id="{D844304D-C812-1C2A-A6FA-B78E033B643E}"/>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2" name="Group 221">
              <a:extLst>
                <a:ext uri="{FF2B5EF4-FFF2-40B4-BE49-F238E27FC236}">
                  <a16:creationId xmlns:a16="http://schemas.microsoft.com/office/drawing/2014/main" id="{293A2808-BBD1-5800-7102-C48234553C87}"/>
                </a:ext>
              </a:extLst>
            </p:cNvPr>
            <p:cNvGrpSpPr>
              <a:grpSpLocks noChangeAspect="1"/>
            </p:cNvGrpSpPr>
            <p:nvPr/>
          </p:nvGrpSpPr>
          <p:grpSpPr>
            <a:xfrm rot="5400000">
              <a:off x="5403976" y="5872102"/>
              <a:ext cx="901618" cy="248910"/>
              <a:chOff x="687454" y="4672530"/>
              <a:chExt cx="902179" cy="234000"/>
            </a:xfrm>
            <a:solidFill>
              <a:schemeClr val="accent5">
                <a:lumMod val="20000"/>
                <a:lumOff val="80000"/>
              </a:schemeClr>
            </a:solidFill>
          </p:grpSpPr>
          <p:sp>
            <p:nvSpPr>
              <p:cNvPr id="224" name="Rectangle 223">
                <a:extLst>
                  <a:ext uri="{FF2B5EF4-FFF2-40B4-BE49-F238E27FC236}">
                    <a16:creationId xmlns:a16="http://schemas.microsoft.com/office/drawing/2014/main" id="{B4A4CDF7-818C-7A64-5DC4-A070733E1D96}"/>
                  </a:ext>
                </a:extLst>
              </p:cNvPr>
              <p:cNvSpPr/>
              <p:nvPr/>
            </p:nvSpPr>
            <p:spPr>
              <a:xfrm>
                <a:off x="687454"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5" name="Rectangle 224">
                <a:extLst>
                  <a:ext uri="{FF2B5EF4-FFF2-40B4-BE49-F238E27FC236}">
                    <a16:creationId xmlns:a16="http://schemas.microsoft.com/office/drawing/2014/main" id="{451A0A72-5297-3EF1-CFB9-007AFF69729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6" name="Rectangle 225">
                <a:extLst>
                  <a:ext uri="{FF2B5EF4-FFF2-40B4-BE49-F238E27FC236}">
                    <a16:creationId xmlns:a16="http://schemas.microsoft.com/office/drawing/2014/main" id="{06AF232D-63C5-4137-9684-D1768177DE4C}"/>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27" name="Rectangle 226">
                <a:extLst>
                  <a:ext uri="{FF2B5EF4-FFF2-40B4-BE49-F238E27FC236}">
                    <a16:creationId xmlns:a16="http://schemas.microsoft.com/office/drawing/2014/main" id="{51E95B38-82F8-0F7B-5ED7-44230E512F43}"/>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23" name="TextBox 222">
              <a:extLst>
                <a:ext uri="{FF2B5EF4-FFF2-40B4-BE49-F238E27FC236}">
                  <a16:creationId xmlns:a16="http://schemas.microsoft.com/office/drawing/2014/main" id="{F914026E-DED5-35AB-9154-8B576A400AEA}"/>
                </a:ext>
              </a:extLst>
            </p:cNvPr>
            <p:cNvSpPr txBox="1"/>
            <p:nvPr/>
          </p:nvSpPr>
          <p:spPr>
            <a:xfrm>
              <a:off x="6071074" y="5172349"/>
              <a:ext cx="240840" cy="523220"/>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grpSp>
      <p:sp>
        <p:nvSpPr>
          <p:cNvPr id="240" name="TextBox 239">
            <a:extLst>
              <a:ext uri="{FF2B5EF4-FFF2-40B4-BE49-F238E27FC236}">
                <a16:creationId xmlns:a16="http://schemas.microsoft.com/office/drawing/2014/main" id="{33E57AB0-6E8E-76D1-8145-A310322A269E}"/>
              </a:ext>
            </a:extLst>
          </p:cNvPr>
          <p:cNvSpPr txBox="1"/>
          <p:nvPr/>
        </p:nvSpPr>
        <p:spPr>
          <a:xfrm>
            <a:off x="1043621" y="1879132"/>
            <a:ext cx="1916320" cy="830997"/>
          </a:xfrm>
          <a:prstGeom prst="rect">
            <a:avLst/>
          </a:prstGeom>
          <a:noFill/>
        </p:spPr>
        <p:txBody>
          <a:bodyPr wrap="square" rtlCol="0">
            <a:spAutoFit/>
          </a:bodyPr>
          <a:lstStyle/>
          <a:p>
            <a:pPr algn="ctr"/>
            <a:r>
              <a:rPr lang="en-GB" sz="2400" dirty="0">
                <a:solidFill>
                  <a:schemeClr val="tx1">
                    <a:lumMod val="85000"/>
                    <a:lumOff val="15000"/>
                  </a:schemeClr>
                </a:solidFill>
                <a:latin typeface="Trebuchet MS" panose="020B0703020202090204" pitchFamily="34" charset="0"/>
              </a:rPr>
              <a:t>L</a:t>
            </a:r>
            <a:r>
              <a:rPr lang="en-GR" sz="2400" dirty="0">
                <a:solidFill>
                  <a:schemeClr val="tx1">
                    <a:lumMod val="85000"/>
                    <a:lumOff val="15000"/>
                  </a:schemeClr>
                </a:solidFill>
                <a:latin typeface="Trebuchet MS" panose="020B0703020202090204" pitchFamily="34" charset="0"/>
              </a:rPr>
              <a:t>oad the </a:t>
            </a:r>
          </a:p>
          <a:p>
            <a:pPr algn="ctr"/>
            <a:r>
              <a:rPr lang="en-GR" sz="2400" dirty="0">
                <a:solidFill>
                  <a:schemeClr val="accent6">
                    <a:lumMod val="75000"/>
                  </a:schemeClr>
                </a:solidFill>
                <a:latin typeface="Trebuchet MS" panose="020B0703020202090204" pitchFamily="34" charset="0"/>
              </a:rPr>
              <a:t>input vector</a:t>
            </a:r>
          </a:p>
        </p:txBody>
      </p:sp>
      <p:sp>
        <p:nvSpPr>
          <p:cNvPr id="241" name="TextBox 240">
            <a:extLst>
              <a:ext uri="{FF2B5EF4-FFF2-40B4-BE49-F238E27FC236}">
                <a16:creationId xmlns:a16="http://schemas.microsoft.com/office/drawing/2014/main" id="{4403E0E1-B939-9119-4E4C-E0276F936446}"/>
              </a:ext>
            </a:extLst>
          </p:cNvPr>
          <p:cNvSpPr txBox="1"/>
          <p:nvPr/>
        </p:nvSpPr>
        <p:spPr>
          <a:xfrm>
            <a:off x="2632702" y="1879132"/>
            <a:ext cx="2756471" cy="830997"/>
          </a:xfrm>
          <a:prstGeom prst="rect">
            <a:avLst/>
          </a:prstGeom>
          <a:noFill/>
        </p:spPr>
        <p:txBody>
          <a:bodyPr wrap="square" rtlCol="0">
            <a:spAutoFit/>
          </a:bodyPr>
          <a:lstStyle/>
          <a:p>
            <a:pPr algn="ctr"/>
            <a:r>
              <a:rPr lang="en-US" sz="2400" dirty="0">
                <a:solidFill>
                  <a:schemeClr val="tx1">
                    <a:lumMod val="85000"/>
                    <a:lumOff val="15000"/>
                  </a:schemeClr>
                </a:solidFill>
                <a:latin typeface="Trebuchet MS" panose="020B0703020202090204" pitchFamily="34" charset="0"/>
              </a:rPr>
              <a:t>Execute the </a:t>
            </a:r>
            <a:r>
              <a:rPr lang="en-US" sz="2400" dirty="0">
                <a:solidFill>
                  <a:schemeClr val="accent4">
                    <a:lumMod val="75000"/>
                  </a:schemeClr>
                </a:solidFill>
                <a:latin typeface="Trebuchet MS" panose="020B0703020202090204" pitchFamily="34" charset="0"/>
              </a:rPr>
              <a:t>kernel</a:t>
            </a:r>
            <a:endParaRPr lang="en-GR" sz="2400" dirty="0">
              <a:solidFill>
                <a:schemeClr val="accent4">
                  <a:lumMod val="75000"/>
                </a:schemeClr>
              </a:solidFill>
              <a:latin typeface="Trebuchet MS" panose="020B0703020202090204" pitchFamily="34" charset="0"/>
            </a:endParaRPr>
          </a:p>
        </p:txBody>
      </p:sp>
      <p:sp>
        <p:nvSpPr>
          <p:cNvPr id="242" name="TextBox 241">
            <a:extLst>
              <a:ext uri="{FF2B5EF4-FFF2-40B4-BE49-F238E27FC236}">
                <a16:creationId xmlns:a16="http://schemas.microsoft.com/office/drawing/2014/main" id="{381F35BD-09AF-898B-8CC6-646B87593B9C}"/>
              </a:ext>
            </a:extLst>
          </p:cNvPr>
          <p:cNvSpPr txBox="1"/>
          <p:nvPr/>
        </p:nvSpPr>
        <p:spPr>
          <a:xfrm>
            <a:off x="4881301" y="1879132"/>
            <a:ext cx="2143194" cy="830997"/>
          </a:xfrm>
          <a:prstGeom prst="rect">
            <a:avLst/>
          </a:prstGeom>
          <a:noFill/>
        </p:spPr>
        <p:txBody>
          <a:bodyPr wrap="square" rtlCol="0">
            <a:spAutoFit/>
          </a:bodyPr>
          <a:lstStyle/>
          <a:p>
            <a:pPr algn="ctr"/>
            <a:r>
              <a:rPr lang="en-US" sz="2400" dirty="0">
                <a:solidFill>
                  <a:schemeClr val="accent5"/>
                </a:solidFill>
                <a:latin typeface="Trebuchet MS" panose="020B0703020202090204" pitchFamily="34" charset="0"/>
              </a:rPr>
              <a:t>Retrieve</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the</a:t>
            </a:r>
            <a:r>
              <a:rPr lang="en-US" sz="2400" dirty="0">
                <a:latin typeface="Trebuchet MS" panose="020B0703020202090204" pitchFamily="34" charset="0"/>
              </a:rPr>
              <a:t> </a:t>
            </a:r>
          </a:p>
          <a:p>
            <a:pPr algn="ctr"/>
            <a:r>
              <a:rPr lang="en-US" sz="2400" dirty="0">
                <a:solidFill>
                  <a:schemeClr val="accent5"/>
                </a:solidFill>
                <a:latin typeface="Trebuchet MS" panose="020B0703020202090204" pitchFamily="34" charset="0"/>
              </a:rPr>
              <a:t>partial results</a:t>
            </a:r>
            <a:endParaRPr lang="en-GR" sz="2400" dirty="0">
              <a:solidFill>
                <a:schemeClr val="accent5"/>
              </a:solidFill>
              <a:latin typeface="Trebuchet MS" panose="020B0703020202090204" pitchFamily="34" charset="0"/>
            </a:endParaRPr>
          </a:p>
        </p:txBody>
      </p:sp>
      <p:sp>
        <p:nvSpPr>
          <p:cNvPr id="243" name="TextBox 242">
            <a:extLst>
              <a:ext uri="{FF2B5EF4-FFF2-40B4-BE49-F238E27FC236}">
                <a16:creationId xmlns:a16="http://schemas.microsoft.com/office/drawing/2014/main" id="{A1E18008-AA96-E198-238D-A82F779F9EE3}"/>
              </a:ext>
            </a:extLst>
          </p:cNvPr>
          <p:cNvSpPr txBox="1"/>
          <p:nvPr/>
        </p:nvSpPr>
        <p:spPr>
          <a:xfrm>
            <a:off x="6865225" y="1879132"/>
            <a:ext cx="2143194" cy="830997"/>
          </a:xfrm>
          <a:prstGeom prst="rect">
            <a:avLst/>
          </a:prstGeom>
          <a:noFill/>
        </p:spPr>
        <p:txBody>
          <a:bodyPr wrap="square" rtlCol="0">
            <a:spAutoFit/>
          </a:bodyPr>
          <a:lstStyle/>
          <a:p>
            <a:pPr algn="ctr"/>
            <a:r>
              <a:rPr lang="en-US" sz="2400" dirty="0">
                <a:solidFill>
                  <a:schemeClr val="accent3"/>
                </a:solidFill>
                <a:latin typeface="Trebuchet MS" panose="020B0703020202090204" pitchFamily="34" charset="0"/>
              </a:rPr>
              <a:t>Merge</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the</a:t>
            </a:r>
            <a:r>
              <a:rPr lang="en-US" sz="2400" dirty="0">
                <a:latin typeface="Trebuchet MS" panose="020B0703020202090204" pitchFamily="34" charset="0"/>
              </a:rPr>
              <a:t> </a:t>
            </a:r>
          </a:p>
          <a:p>
            <a:pPr algn="ctr"/>
            <a:r>
              <a:rPr lang="en-US" sz="2400" dirty="0">
                <a:solidFill>
                  <a:schemeClr val="accent3"/>
                </a:solidFill>
                <a:latin typeface="Trebuchet MS" panose="020B0703020202090204" pitchFamily="34" charset="0"/>
              </a:rPr>
              <a:t>partial</a:t>
            </a:r>
            <a:r>
              <a:rPr lang="en-US" sz="2400" dirty="0">
                <a:latin typeface="Trebuchet MS" panose="020B0703020202090204" pitchFamily="34" charset="0"/>
              </a:rPr>
              <a:t> </a:t>
            </a:r>
            <a:r>
              <a:rPr lang="en-US" sz="2400" dirty="0">
                <a:solidFill>
                  <a:schemeClr val="tx1">
                    <a:lumMod val="85000"/>
                    <a:lumOff val="15000"/>
                  </a:schemeClr>
                </a:solidFill>
                <a:latin typeface="Trebuchet MS" panose="020B0703020202090204" pitchFamily="34" charset="0"/>
              </a:rPr>
              <a:t>results</a:t>
            </a:r>
            <a:endParaRPr lang="en-GR" sz="2400" dirty="0">
              <a:solidFill>
                <a:schemeClr val="tx1">
                  <a:lumMod val="85000"/>
                  <a:lumOff val="15000"/>
                </a:schemeClr>
              </a:solidFill>
              <a:latin typeface="Trebuchet MS" panose="020B0703020202090204" pitchFamily="34" charset="0"/>
            </a:endParaRPr>
          </a:p>
        </p:txBody>
      </p:sp>
      <p:sp>
        <p:nvSpPr>
          <p:cNvPr id="244" name="Oval 243">
            <a:extLst>
              <a:ext uri="{FF2B5EF4-FFF2-40B4-BE49-F238E27FC236}">
                <a16:creationId xmlns:a16="http://schemas.microsoft.com/office/drawing/2014/main" id="{BC0DC382-A497-9F7F-EEBE-BA2BEAE2933C}"/>
              </a:ext>
            </a:extLst>
          </p:cNvPr>
          <p:cNvSpPr/>
          <p:nvPr/>
        </p:nvSpPr>
        <p:spPr>
          <a:xfrm>
            <a:off x="1723319"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1</a:t>
            </a:r>
          </a:p>
        </p:txBody>
      </p:sp>
      <p:sp>
        <p:nvSpPr>
          <p:cNvPr id="245" name="Oval 244">
            <a:extLst>
              <a:ext uri="{FF2B5EF4-FFF2-40B4-BE49-F238E27FC236}">
                <a16:creationId xmlns:a16="http://schemas.microsoft.com/office/drawing/2014/main" id="{DF0F3A5F-B66B-84FC-1EF8-B6AB9349CCFC}"/>
              </a:ext>
            </a:extLst>
          </p:cNvPr>
          <p:cNvSpPr/>
          <p:nvPr/>
        </p:nvSpPr>
        <p:spPr>
          <a:xfrm>
            <a:off x="3812937"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2</a:t>
            </a:r>
          </a:p>
        </p:txBody>
      </p:sp>
      <p:sp>
        <p:nvSpPr>
          <p:cNvPr id="246" name="Oval 245">
            <a:extLst>
              <a:ext uri="{FF2B5EF4-FFF2-40B4-BE49-F238E27FC236}">
                <a16:creationId xmlns:a16="http://schemas.microsoft.com/office/drawing/2014/main" id="{61DD44E0-DFD8-2E05-BB46-41AA829CC058}"/>
              </a:ext>
            </a:extLst>
          </p:cNvPr>
          <p:cNvSpPr/>
          <p:nvPr/>
        </p:nvSpPr>
        <p:spPr>
          <a:xfrm>
            <a:off x="5808967"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3</a:t>
            </a:r>
          </a:p>
        </p:txBody>
      </p:sp>
      <p:sp>
        <p:nvSpPr>
          <p:cNvPr id="247" name="Oval 246">
            <a:extLst>
              <a:ext uri="{FF2B5EF4-FFF2-40B4-BE49-F238E27FC236}">
                <a16:creationId xmlns:a16="http://schemas.microsoft.com/office/drawing/2014/main" id="{2C162B09-4665-A42C-7B0A-C148A8C14AFA}"/>
              </a:ext>
            </a:extLst>
          </p:cNvPr>
          <p:cNvSpPr/>
          <p:nvPr/>
        </p:nvSpPr>
        <p:spPr>
          <a:xfrm>
            <a:off x="7676576" y="1374485"/>
            <a:ext cx="396000" cy="396000"/>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800" dirty="0">
                <a:latin typeface="Trebuchet MS" panose="020B0703020202090204" pitchFamily="34" charset="0"/>
              </a:rPr>
              <a:t>4</a:t>
            </a:r>
          </a:p>
        </p:txBody>
      </p:sp>
      <p:grpSp>
        <p:nvGrpSpPr>
          <p:cNvPr id="270" name="Group 269">
            <a:extLst>
              <a:ext uri="{FF2B5EF4-FFF2-40B4-BE49-F238E27FC236}">
                <a16:creationId xmlns:a16="http://schemas.microsoft.com/office/drawing/2014/main" id="{A6D98AA8-36C3-C714-5790-BDE010D677AB}"/>
              </a:ext>
            </a:extLst>
          </p:cNvPr>
          <p:cNvGrpSpPr/>
          <p:nvPr/>
        </p:nvGrpSpPr>
        <p:grpSpPr>
          <a:xfrm>
            <a:off x="96561" y="3371147"/>
            <a:ext cx="1442959" cy="1751942"/>
            <a:chOff x="2296213" y="4722314"/>
            <a:chExt cx="2216371" cy="1751942"/>
          </a:xfrm>
        </p:grpSpPr>
        <p:grpSp>
          <p:nvGrpSpPr>
            <p:cNvPr id="271" name="Group 270">
              <a:extLst>
                <a:ext uri="{FF2B5EF4-FFF2-40B4-BE49-F238E27FC236}">
                  <a16:creationId xmlns:a16="http://schemas.microsoft.com/office/drawing/2014/main" id="{DA98856E-C631-D834-050C-CEAFE7E1D265}"/>
                </a:ext>
              </a:extLst>
            </p:cNvPr>
            <p:cNvGrpSpPr>
              <a:grpSpLocks noChangeAspect="1"/>
            </p:cNvGrpSpPr>
            <p:nvPr/>
          </p:nvGrpSpPr>
          <p:grpSpPr>
            <a:xfrm>
              <a:off x="2296213" y="4722314"/>
              <a:ext cx="2216371" cy="1751942"/>
              <a:chOff x="4260365" y="4858069"/>
              <a:chExt cx="2522123" cy="1993630"/>
            </a:xfrm>
          </p:grpSpPr>
          <p:sp>
            <p:nvSpPr>
              <p:cNvPr id="305" name="Rounded Rectangle 304">
                <a:extLst>
                  <a:ext uri="{FF2B5EF4-FFF2-40B4-BE49-F238E27FC236}">
                    <a16:creationId xmlns:a16="http://schemas.microsoft.com/office/drawing/2014/main" id="{089B9220-D1FC-D48C-11DD-AC3F0AA54A76}"/>
                  </a:ext>
                </a:extLst>
              </p:cNvPr>
              <p:cNvSpPr>
                <a:spLocks/>
              </p:cNvSpPr>
              <p:nvPr/>
            </p:nvSpPr>
            <p:spPr>
              <a:xfrm>
                <a:off x="4260365" y="4858069"/>
                <a:ext cx="2522123" cy="1993630"/>
              </a:xfrm>
              <a:prstGeom prst="roundRect">
                <a:avLst>
                  <a:gd name="adj" fmla="val 7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GR" dirty="0">
                    <a:solidFill>
                      <a:schemeClr val="tx1"/>
                    </a:solidFill>
                    <a:latin typeface="Trebuchet MS" panose="020B0703020202090204" pitchFamily="34" charset="0"/>
                  </a:rPr>
                  <a:t>Main Memory</a:t>
                </a:r>
              </a:p>
            </p:txBody>
          </p:sp>
          <p:sp>
            <p:nvSpPr>
              <p:cNvPr id="315" name="Rounded Rectangle 314">
                <a:extLst>
                  <a:ext uri="{FF2B5EF4-FFF2-40B4-BE49-F238E27FC236}">
                    <a16:creationId xmlns:a16="http://schemas.microsoft.com/office/drawing/2014/main" id="{D9BF46E7-BB38-F184-9400-C84C893D6E71}"/>
                  </a:ext>
                </a:extLst>
              </p:cNvPr>
              <p:cNvSpPr/>
              <p:nvPr/>
            </p:nvSpPr>
            <p:spPr>
              <a:xfrm>
                <a:off x="4377994" y="5337859"/>
                <a:ext cx="1105791" cy="1395057"/>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312" name="Rounded Rectangle 311">
                <a:extLst>
                  <a:ext uri="{FF2B5EF4-FFF2-40B4-BE49-F238E27FC236}">
                    <a16:creationId xmlns:a16="http://schemas.microsoft.com/office/drawing/2014/main" id="{25546127-A13C-D5C0-4D05-3A3C7AE2F1BC}"/>
                  </a:ext>
                </a:extLst>
              </p:cNvPr>
              <p:cNvSpPr/>
              <p:nvPr/>
            </p:nvSpPr>
            <p:spPr>
              <a:xfrm>
                <a:off x="5600495" y="5343892"/>
                <a:ext cx="1105791" cy="1389023"/>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grpSp>
        <p:grpSp>
          <p:nvGrpSpPr>
            <p:cNvPr id="295" name="Group 294">
              <a:extLst>
                <a:ext uri="{FF2B5EF4-FFF2-40B4-BE49-F238E27FC236}">
                  <a16:creationId xmlns:a16="http://schemas.microsoft.com/office/drawing/2014/main" id="{B93403E0-407E-B7FA-74B5-6CFADD920C7F}"/>
                </a:ext>
              </a:extLst>
            </p:cNvPr>
            <p:cNvGrpSpPr>
              <a:grpSpLocks noChangeAspect="1"/>
            </p:cNvGrpSpPr>
            <p:nvPr/>
          </p:nvGrpSpPr>
          <p:grpSpPr>
            <a:xfrm rot="9107400">
              <a:off x="2514565" y="5897606"/>
              <a:ext cx="738787" cy="201512"/>
              <a:chOff x="366106" y="4476406"/>
              <a:chExt cx="925723" cy="237227"/>
            </a:xfrm>
            <a:solidFill>
              <a:schemeClr val="accent1">
                <a:lumMod val="20000"/>
                <a:lumOff val="80000"/>
              </a:schemeClr>
            </a:solidFill>
          </p:grpSpPr>
          <p:sp>
            <p:nvSpPr>
              <p:cNvPr id="301" name="Rectangle 300">
                <a:extLst>
                  <a:ext uri="{FF2B5EF4-FFF2-40B4-BE49-F238E27FC236}">
                    <a16:creationId xmlns:a16="http://schemas.microsoft.com/office/drawing/2014/main" id="{E5B6BC5D-1844-71DA-7193-4C85A2E4398D}"/>
                  </a:ext>
                </a:extLst>
              </p:cNvPr>
              <p:cNvSpPr/>
              <p:nvPr/>
            </p:nvSpPr>
            <p:spPr>
              <a:xfrm>
                <a:off x="366106" y="4476406"/>
                <a:ext cx="226802" cy="234003"/>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2" name="Rectangle 301">
                <a:extLst>
                  <a:ext uri="{FF2B5EF4-FFF2-40B4-BE49-F238E27FC236}">
                    <a16:creationId xmlns:a16="http://schemas.microsoft.com/office/drawing/2014/main" id="{F07AEEEF-FEB4-8B80-463F-C2777A3BDCD7}"/>
                  </a:ext>
                </a:extLst>
              </p:cNvPr>
              <p:cNvSpPr/>
              <p:nvPr/>
            </p:nvSpPr>
            <p:spPr>
              <a:xfrm>
                <a:off x="592614" y="4477943"/>
                <a:ext cx="226802"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3" name="Rectangle 302">
                <a:extLst>
                  <a:ext uri="{FF2B5EF4-FFF2-40B4-BE49-F238E27FC236}">
                    <a16:creationId xmlns:a16="http://schemas.microsoft.com/office/drawing/2014/main" id="{82000D67-A8CB-D39A-D4CF-C2F1C2A9F245}"/>
                  </a:ext>
                </a:extLst>
              </p:cNvPr>
              <p:cNvSpPr/>
              <p:nvPr/>
            </p:nvSpPr>
            <p:spPr>
              <a:xfrm>
                <a:off x="825644" y="4479631"/>
                <a:ext cx="226802"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4" name="Rectangle 303">
                <a:extLst>
                  <a:ext uri="{FF2B5EF4-FFF2-40B4-BE49-F238E27FC236}">
                    <a16:creationId xmlns:a16="http://schemas.microsoft.com/office/drawing/2014/main" id="{C951113A-C3EE-4E43-2798-A1B8AF4FCEB2}"/>
                  </a:ext>
                </a:extLst>
              </p:cNvPr>
              <p:cNvSpPr/>
              <p:nvPr/>
            </p:nvSpPr>
            <p:spPr>
              <a:xfrm>
                <a:off x="1065029" y="4478357"/>
                <a:ext cx="226800"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85" name="Group 284">
              <a:extLst>
                <a:ext uri="{FF2B5EF4-FFF2-40B4-BE49-F238E27FC236}">
                  <a16:creationId xmlns:a16="http://schemas.microsoft.com/office/drawing/2014/main" id="{FE1A38F6-915A-7F06-A2AC-DCAE83399735}"/>
                </a:ext>
              </a:extLst>
            </p:cNvPr>
            <p:cNvGrpSpPr>
              <a:grpSpLocks noChangeAspect="1"/>
            </p:cNvGrpSpPr>
            <p:nvPr/>
          </p:nvGrpSpPr>
          <p:grpSpPr>
            <a:xfrm rot="9107400">
              <a:off x="3580502" y="5904426"/>
              <a:ext cx="735872" cy="199930"/>
              <a:chOff x="417535" y="4494285"/>
              <a:chExt cx="922069" cy="235365"/>
            </a:xfrm>
            <a:solidFill>
              <a:schemeClr val="accent1">
                <a:lumMod val="20000"/>
                <a:lumOff val="80000"/>
              </a:schemeClr>
            </a:solidFill>
          </p:grpSpPr>
          <p:sp>
            <p:nvSpPr>
              <p:cNvPr id="291" name="Rectangle 290">
                <a:extLst>
                  <a:ext uri="{FF2B5EF4-FFF2-40B4-BE49-F238E27FC236}">
                    <a16:creationId xmlns:a16="http://schemas.microsoft.com/office/drawing/2014/main" id="{5D4647FD-195D-BD12-4789-C4BBDF611995}"/>
                  </a:ext>
                </a:extLst>
              </p:cNvPr>
              <p:cNvSpPr/>
              <p:nvPr/>
            </p:nvSpPr>
            <p:spPr>
              <a:xfrm>
                <a:off x="417535" y="4494285"/>
                <a:ext cx="226801"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2" name="Rectangle 291">
                <a:extLst>
                  <a:ext uri="{FF2B5EF4-FFF2-40B4-BE49-F238E27FC236}">
                    <a16:creationId xmlns:a16="http://schemas.microsoft.com/office/drawing/2014/main" id="{24BE572E-3D3A-F1BC-F197-EF7C396A2024}"/>
                  </a:ext>
                </a:extLst>
              </p:cNvPr>
              <p:cNvSpPr/>
              <p:nvPr/>
            </p:nvSpPr>
            <p:spPr>
              <a:xfrm>
                <a:off x="643340" y="4494499"/>
                <a:ext cx="226801"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3" name="Rectangle 292">
                <a:extLst>
                  <a:ext uri="{FF2B5EF4-FFF2-40B4-BE49-F238E27FC236}">
                    <a16:creationId xmlns:a16="http://schemas.microsoft.com/office/drawing/2014/main" id="{FEF8B949-4AAF-0A4F-9B0E-CA5BFFBA5FF5}"/>
                  </a:ext>
                </a:extLst>
              </p:cNvPr>
              <p:cNvSpPr/>
              <p:nvPr/>
            </p:nvSpPr>
            <p:spPr>
              <a:xfrm>
                <a:off x="874649" y="4495648"/>
                <a:ext cx="226801"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94" name="Rectangle 293">
                <a:extLst>
                  <a:ext uri="{FF2B5EF4-FFF2-40B4-BE49-F238E27FC236}">
                    <a16:creationId xmlns:a16="http://schemas.microsoft.com/office/drawing/2014/main" id="{1AEECEFE-B659-E867-AEE0-7433942041D5}"/>
                  </a:ext>
                </a:extLst>
              </p:cNvPr>
              <p:cNvSpPr/>
              <p:nvPr/>
            </p:nvSpPr>
            <p:spPr>
              <a:xfrm>
                <a:off x="1112804" y="4495054"/>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sp>
        <p:nvSpPr>
          <p:cNvPr id="159" name="Rounded Rectangle 158">
            <a:extLst>
              <a:ext uri="{FF2B5EF4-FFF2-40B4-BE49-F238E27FC236}">
                <a16:creationId xmlns:a16="http://schemas.microsoft.com/office/drawing/2014/main" id="{6131F043-A479-2706-2946-37A727A46857}"/>
              </a:ext>
            </a:extLst>
          </p:cNvPr>
          <p:cNvSpPr/>
          <p:nvPr/>
        </p:nvSpPr>
        <p:spPr>
          <a:xfrm>
            <a:off x="1063571" y="1222891"/>
            <a:ext cx="7884000" cy="162732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882135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COO format, 32-bit integer</a:t>
            </a:r>
            <a:endParaRPr lang="en-GR" sz="2000" dirty="0">
              <a:solidFill>
                <a:schemeClr val="tx1">
                  <a:lumMod val="95000"/>
                  <a:lumOff val="5000"/>
                </a:schemeClr>
              </a:solidFill>
              <a:latin typeface="Trebuchet MS" panose="020B0703020202090204" pitchFamily="34" charset="0"/>
            </a:endParaRPr>
          </a:p>
        </p:txBody>
      </p:sp>
      <p:grpSp>
        <p:nvGrpSpPr>
          <p:cNvPr id="6" name="Group 5">
            <a:extLst>
              <a:ext uri="{FF2B5EF4-FFF2-40B4-BE49-F238E27FC236}">
                <a16:creationId xmlns:a16="http://schemas.microsoft.com/office/drawing/2014/main" id="{22078FF6-DE54-803D-5853-1D3151FE0AED}"/>
              </a:ext>
            </a:extLst>
          </p:cNvPr>
          <p:cNvGrpSpPr/>
          <p:nvPr/>
        </p:nvGrpSpPr>
        <p:grpSpPr>
          <a:xfrm>
            <a:off x="156962" y="1319795"/>
            <a:ext cx="8373362" cy="3756468"/>
            <a:chOff x="156962" y="1244845"/>
            <a:chExt cx="8373362" cy="3756468"/>
          </a:xfrm>
        </p:grpSpPr>
        <p:grpSp>
          <p:nvGrpSpPr>
            <p:cNvPr id="4" name="Group 3">
              <a:extLst>
                <a:ext uri="{FF2B5EF4-FFF2-40B4-BE49-F238E27FC236}">
                  <a16:creationId xmlns:a16="http://schemas.microsoft.com/office/drawing/2014/main" id="{EB9B53C5-16EB-92B3-6493-04AEA76268D4}"/>
                </a:ext>
              </a:extLst>
            </p:cNvPr>
            <p:cNvGrpSpPr/>
            <p:nvPr/>
          </p:nvGrpSpPr>
          <p:grpSpPr>
            <a:xfrm>
              <a:off x="156962" y="1244845"/>
              <a:ext cx="8373362" cy="3756468"/>
              <a:chOff x="391579" y="597614"/>
              <a:chExt cx="8373362" cy="5648965"/>
            </a:xfrm>
          </p:grpSpPr>
          <p:grpSp>
            <p:nvGrpSpPr>
              <p:cNvPr id="3" name="Group 2">
                <a:extLst>
                  <a:ext uri="{FF2B5EF4-FFF2-40B4-BE49-F238E27FC236}">
                    <a16:creationId xmlns:a16="http://schemas.microsoft.com/office/drawing/2014/main" id="{C520E51E-BFBE-10F4-656E-BE77B1A4EE9F}"/>
                  </a:ext>
                </a:extLst>
              </p:cNvPr>
              <p:cNvGrpSpPr/>
              <p:nvPr/>
            </p:nvGrpSpPr>
            <p:grpSpPr>
              <a:xfrm>
                <a:off x="391579" y="1516947"/>
                <a:ext cx="8372259" cy="4729632"/>
                <a:chOff x="391579" y="1470453"/>
                <a:chExt cx="8372259" cy="4729632"/>
              </a:xfrm>
            </p:grpSpPr>
            <p:grpSp>
              <p:nvGrpSpPr>
                <p:cNvPr id="2" name="Group 1">
                  <a:extLst>
                    <a:ext uri="{FF2B5EF4-FFF2-40B4-BE49-F238E27FC236}">
                      <a16:creationId xmlns:a16="http://schemas.microsoft.com/office/drawing/2014/main" id="{C2DF615C-B881-D15E-D68C-4F1C0E964656}"/>
                    </a:ext>
                  </a:extLst>
                </p:cNvPr>
                <p:cNvGrpSpPr/>
                <p:nvPr/>
              </p:nvGrpSpPr>
              <p:grpSpPr>
                <a:xfrm>
                  <a:off x="391579" y="1470453"/>
                  <a:ext cx="8360839" cy="4729632"/>
                  <a:chOff x="391579" y="1470453"/>
                  <a:chExt cx="8360839" cy="4729632"/>
                </a:xfrm>
              </p:grpSpPr>
              <p:graphicFrame>
                <p:nvGraphicFramePr>
                  <p:cNvPr id="23" name="Chart 22">
                    <a:extLst>
                      <a:ext uri="{FF2B5EF4-FFF2-40B4-BE49-F238E27FC236}">
                        <a16:creationId xmlns:a16="http://schemas.microsoft.com/office/drawing/2014/main" id="{00000000-0008-0000-0500-00002708F71D}"/>
                      </a:ext>
                    </a:extLst>
                  </p:cNvPr>
                  <p:cNvGraphicFramePr>
                    <a:graphicFrameLocks/>
                  </p:cNvGraphicFramePr>
                  <p:nvPr>
                    <p:extLst>
                      <p:ext uri="{D42A27DB-BD31-4B8C-83A1-F6EECF244321}">
                        <p14:modId xmlns:p14="http://schemas.microsoft.com/office/powerpoint/2010/main" val="2783396952"/>
                      </p:ext>
                    </p:extLst>
                  </p:nvPr>
                </p:nvGraphicFramePr>
                <p:xfrm>
                  <a:off x="391579" y="1470453"/>
                  <a:ext cx="8360839" cy="47296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Connector 23">
                    <a:extLst>
                      <a:ext uri="{FF2B5EF4-FFF2-40B4-BE49-F238E27FC236}">
                        <a16:creationId xmlns:a16="http://schemas.microsoft.com/office/drawing/2014/main" id="{E2BE7D28-31AC-78AF-9DA9-42B0F431161B}"/>
                      </a:ext>
                    </a:extLst>
                  </p:cNvPr>
                  <p:cNvCxnSpPr>
                    <a:cxnSpLocks/>
                  </p:cNvCxnSpPr>
                  <p:nvPr/>
                </p:nvCxnSpPr>
                <p:spPr>
                  <a:xfrm rot="5400000">
                    <a:off x="139893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A70624-7119-B786-3812-66AE682C68AC}"/>
                      </a:ext>
                    </a:extLst>
                  </p:cNvPr>
                  <p:cNvCxnSpPr>
                    <a:cxnSpLocks/>
                  </p:cNvCxnSpPr>
                  <p:nvPr/>
                </p:nvCxnSpPr>
                <p:spPr>
                  <a:xfrm rot="5400000">
                    <a:off x="328714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BAF5D4-37B6-9CA2-D495-EE6A05787ED5}"/>
                      </a:ext>
                    </a:extLst>
                  </p:cNvPr>
                  <p:cNvCxnSpPr>
                    <a:cxnSpLocks/>
                  </p:cNvCxnSpPr>
                  <p:nvPr/>
                </p:nvCxnSpPr>
                <p:spPr>
                  <a:xfrm rot="5400000">
                    <a:off x="5162440"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74ADE633-7F9A-A72B-72E1-023C73952862}"/>
                    </a:ext>
                  </a:extLst>
                </p:cNvPr>
                <p:cNvCxnSpPr>
                  <a:cxnSpLocks/>
                </p:cNvCxnSpPr>
                <p:nvPr/>
              </p:nvCxnSpPr>
              <p:spPr>
                <a:xfrm>
                  <a:off x="1275838" y="3445458"/>
                  <a:ext cx="74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Subtitle 2">
                <a:extLst>
                  <a:ext uri="{FF2B5EF4-FFF2-40B4-BE49-F238E27FC236}">
                    <a16:creationId xmlns:a16="http://schemas.microsoft.com/office/drawing/2014/main" id="{608C5794-BABC-3ED2-F428-FB7825C5F726}"/>
                  </a:ext>
                </a:extLst>
              </p:cNvPr>
              <p:cNvSpPr txBox="1">
                <a:spLocks/>
              </p:cNvSpPr>
              <p:nvPr/>
            </p:nvSpPr>
            <p:spPr>
              <a:xfrm>
                <a:off x="1693527" y="703030"/>
                <a:ext cx="593125" cy="754102"/>
              </a:xfrm>
              <a:prstGeom prst="rect">
                <a:avLst/>
              </a:prstGeom>
              <a:ln w="28575">
                <a:solidFill>
                  <a:schemeClr val="accent4"/>
                </a:solidFill>
              </a:ln>
            </p:spPr>
            <p:txBody>
              <a:bodyPr vert="horz" lIns="91440" tIns="216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4"/>
                    </a:solidFill>
                    <a:latin typeface="Trebuchet MS" panose="020B0703020202090204" pitchFamily="34" charset="0"/>
                    <a:cs typeface="Consolas" panose="020B0609020204030204" pitchFamily="49" charset="0"/>
                  </a:rPr>
                  <a:t>1D</a:t>
                </a:r>
              </a:p>
            </p:txBody>
          </p:sp>
          <p:sp>
            <p:nvSpPr>
              <p:cNvPr id="31" name="Subtitle 2">
                <a:extLst>
                  <a:ext uri="{FF2B5EF4-FFF2-40B4-BE49-F238E27FC236}">
                    <a16:creationId xmlns:a16="http://schemas.microsoft.com/office/drawing/2014/main" id="{9BBBED6C-543A-5F34-9681-1DA20AB7977D}"/>
                  </a:ext>
                </a:extLst>
              </p:cNvPr>
              <p:cNvSpPr txBox="1">
                <a:spLocks/>
              </p:cNvSpPr>
              <p:nvPr/>
            </p:nvSpPr>
            <p:spPr>
              <a:xfrm>
                <a:off x="3079917" y="597614"/>
                <a:ext cx="1876043" cy="979650"/>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5"/>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5"/>
                    </a:solidFill>
                    <a:latin typeface="Trebuchet MS" panose="020B0703020202090204" pitchFamily="34" charset="0"/>
                    <a:cs typeface="Consolas" panose="020B0609020204030204" pitchFamily="49" charset="0"/>
                  </a:rPr>
                  <a:t>E</a:t>
                </a:r>
                <a:r>
                  <a:rPr lang="en-GR" sz="2200" dirty="0">
                    <a:solidFill>
                      <a:schemeClr val="accent5"/>
                    </a:solidFill>
                    <a:latin typeface="Trebuchet MS" panose="020B0703020202090204" pitchFamily="34" charset="0"/>
                    <a:cs typeface="Consolas" panose="020B0609020204030204" pitchFamily="49" charset="0"/>
                  </a:rPr>
                  <a:t>qually-Sized</a:t>
                </a:r>
              </a:p>
            </p:txBody>
          </p:sp>
          <p:sp>
            <p:nvSpPr>
              <p:cNvPr id="32" name="Subtitle 2">
                <a:extLst>
                  <a:ext uri="{FF2B5EF4-FFF2-40B4-BE49-F238E27FC236}">
                    <a16:creationId xmlns:a16="http://schemas.microsoft.com/office/drawing/2014/main" id="{DD8CE832-2C79-9CDA-3F9B-0CB1D2CCC145}"/>
                  </a:ext>
                </a:extLst>
              </p:cNvPr>
              <p:cNvSpPr txBox="1">
                <a:spLocks/>
              </p:cNvSpPr>
              <p:nvPr/>
            </p:nvSpPr>
            <p:spPr>
              <a:xfrm>
                <a:off x="4968126" y="597617"/>
                <a:ext cx="1869101" cy="979649"/>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6"/>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6"/>
                    </a:solidFill>
                    <a:latin typeface="Trebuchet MS" panose="020B0703020202090204" pitchFamily="34" charset="0"/>
                    <a:cs typeface="Consolas" panose="020B0609020204030204" pitchFamily="49" charset="0"/>
                  </a:rPr>
                  <a:t>E</a:t>
                </a:r>
                <a:r>
                  <a:rPr lang="en-GR" sz="2200" dirty="0">
                    <a:solidFill>
                      <a:schemeClr val="accent6"/>
                    </a:solidFill>
                    <a:latin typeface="Trebuchet MS" panose="020B0703020202090204" pitchFamily="34" charset="0"/>
                    <a:cs typeface="Consolas" panose="020B0609020204030204" pitchFamily="49" charset="0"/>
                  </a:rPr>
                  <a:t>qually-Wide</a:t>
                </a:r>
              </a:p>
            </p:txBody>
          </p:sp>
          <p:sp>
            <p:nvSpPr>
              <p:cNvPr id="33" name="Subtitle 2">
                <a:extLst>
                  <a:ext uri="{FF2B5EF4-FFF2-40B4-BE49-F238E27FC236}">
                    <a16:creationId xmlns:a16="http://schemas.microsoft.com/office/drawing/2014/main" id="{41C9A6D2-8B9C-2673-F9C9-876F933A81B7}"/>
                  </a:ext>
                </a:extLst>
              </p:cNvPr>
              <p:cNvSpPr txBox="1">
                <a:spLocks/>
              </p:cNvSpPr>
              <p:nvPr/>
            </p:nvSpPr>
            <p:spPr>
              <a:xfrm>
                <a:off x="6837227" y="597614"/>
                <a:ext cx="1927714" cy="979644"/>
              </a:xfrm>
              <a:prstGeom prst="rect">
                <a:avLst/>
              </a:prstGeom>
              <a:ln>
                <a:noFill/>
              </a:ln>
            </p:spPr>
            <p:txBody>
              <a:bodyPr vert="horz" lIns="72000" tIns="180000" rIns="7200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tx2"/>
                    </a:solidFill>
                    <a:latin typeface="Trebuchet MS" panose="020B0703020202090204" pitchFamily="34" charset="0"/>
                    <a:cs typeface="Consolas" panose="020B0609020204030204" pitchFamily="49" charset="0"/>
                  </a:rPr>
                  <a:t>2D</a:t>
                </a:r>
              </a:p>
              <a:p>
                <a:pPr>
                  <a:lnSpc>
                    <a:spcPct val="50000"/>
                  </a:lnSpc>
                </a:pPr>
                <a:r>
                  <a:rPr lang="en-GB" sz="2200" dirty="0">
                    <a:solidFill>
                      <a:schemeClr val="tx2"/>
                    </a:solidFill>
                    <a:latin typeface="Trebuchet MS" panose="020B0703020202090204" pitchFamily="34" charset="0"/>
                    <a:cs typeface="Consolas" panose="020B0609020204030204" pitchFamily="49" charset="0"/>
                  </a:rPr>
                  <a:t>Variable</a:t>
                </a:r>
                <a:r>
                  <a:rPr lang="en-GR" sz="2200" dirty="0">
                    <a:solidFill>
                      <a:schemeClr val="tx2"/>
                    </a:solidFill>
                    <a:latin typeface="Trebuchet MS" panose="020B0703020202090204" pitchFamily="34" charset="0"/>
                    <a:cs typeface="Consolas" panose="020B0609020204030204" pitchFamily="49" charset="0"/>
                  </a:rPr>
                  <a:t>-Sized</a:t>
                </a:r>
              </a:p>
            </p:txBody>
          </p:sp>
        </p:grpSp>
        <p:sp>
          <p:nvSpPr>
            <p:cNvPr id="21" name="Subtitle 2">
              <a:extLst>
                <a:ext uri="{FF2B5EF4-FFF2-40B4-BE49-F238E27FC236}">
                  <a16:creationId xmlns:a16="http://schemas.microsoft.com/office/drawing/2014/main" id="{214258BD-2073-CD43-927E-4AFEFACF9ADE}"/>
                </a:ext>
              </a:extLst>
            </p:cNvPr>
            <p:cNvSpPr txBox="1">
              <a:spLocks/>
            </p:cNvSpPr>
            <p:nvPr/>
          </p:nvSpPr>
          <p:spPr>
            <a:xfrm>
              <a:off x="1041221"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2" name="Subtitle 2">
              <a:extLst>
                <a:ext uri="{FF2B5EF4-FFF2-40B4-BE49-F238E27FC236}">
                  <a16:creationId xmlns:a16="http://schemas.microsoft.com/office/drawing/2014/main" id="{724C3BDE-BBB1-4764-6041-195D314104AB}"/>
                </a:ext>
              </a:extLst>
            </p:cNvPr>
            <p:cNvSpPr txBox="1">
              <a:spLocks/>
            </p:cNvSpPr>
            <p:nvPr/>
          </p:nvSpPr>
          <p:spPr>
            <a:xfrm>
              <a:off x="2917264"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9" name="Subtitle 2">
              <a:extLst>
                <a:ext uri="{FF2B5EF4-FFF2-40B4-BE49-F238E27FC236}">
                  <a16:creationId xmlns:a16="http://schemas.microsoft.com/office/drawing/2014/main" id="{52795677-089B-711C-3824-F57EC1D27A8A}"/>
                </a:ext>
              </a:extLst>
            </p:cNvPr>
            <p:cNvSpPr txBox="1">
              <a:spLocks/>
            </p:cNvSpPr>
            <p:nvPr/>
          </p:nvSpPr>
          <p:spPr>
            <a:xfrm>
              <a:off x="4721343"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34" name="Subtitle 2">
              <a:extLst>
                <a:ext uri="{FF2B5EF4-FFF2-40B4-BE49-F238E27FC236}">
                  <a16:creationId xmlns:a16="http://schemas.microsoft.com/office/drawing/2014/main" id="{30F316B0-292D-6369-B527-33B12CCCCDA1}"/>
                </a:ext>
              </a:extLst>
            </p:cNvPr>
            <p:cNvSpPr txBox="1">
              <a:spLocks/>
            </p:cNvSpPr>
            <p:nvPr/>
          </p:nvSpPr>
          <p:spPr>
            <a:xfrm>
              <a:off x="6548628"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gr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29</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Scalability</a:t>
            </a:r>
          </a:p>
        </p:txBody>
      </p:sp>
      <p:sp>
        <p:nvSpPr>
          <p:cNvPr id="35" name="Rounded Rectangle 34">
            <a:extLst>
              <a:ext uri="{FF2B5EF4-FFF2-40B4-BE49-F238E27FC236}">
                <a16:creationId xmlns:a16="http://schemas.microsoft.com/office/drawing/2014/main" id="{28A8FCB3-9063-2359-4249-2FEB6C9FAF99}"/>
              </a:ext>
            </a:extLst>
          </p:cNvPr>
          <p:cNvSpPr/>
          <p:nvPr/>
        </p:nvSpPr>
        <p:spPr>
          <a:xfrm>
            <a:off x="1513990" y="2909368"/>
            <a:ext cx="448737" cy="1168904"/>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36" name="Rounded Rectangle 35">
            <a:extLst>
              <a:ext uri="{FF2B5EF4-FFF2-40B4-BE49-F238E27FC236}">
                <a16:creationId xmlns:a16="http://schemas.microsoft.com/office/drawing/2014/main" id="{7C84A579-7198-858F-0AED-F4C4C13DE721}"/>
              </a:ext>
            </a:extLst>
          </p:cNvPr>
          <p:cNvSpPr/>
          <p:nvPr/>
        </p:nvSpPr>
        <p:spPr>
          <a:xfrm rot="5400000">
            <a:off x="2581679" y="1706920"/>
            <a:ext cx="281992" cy="888825"/>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19" name="Rectangle 18">
            <a:extLst>
              <a:ext uri="{FF2B5EF4-FFF2-40B4-BE49-F238E27FC236}">
                <a16:creationId xmlns:a16="http://schemas.microsoft.com/office/drawing/2014/main" id="{3FB76EEA-5301-7492-0003-361DFA39E136}"/>
              </a:ext>
            </a:extLst>
          </p:cNvPr>
          <p:cNvSpPr/>
          <p:nvPr/>
        </p:nvSpPr>
        <p:spPr>
          <a:xfrm>
            <a:off x="8204" y="5076424"/>
            <a:ext cx="9127592" cy="1109613"/>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en-US" sz="2400" u="sng" dirty="0">
                <a:solidFill>
                  <a:schemeClr val="bg2">
                    <a:lumMod val="25000"/>
                  </a:schemeClr>
                </a:solidFill>
                <a:latin typeface="Trebuchet MS" panose="020B0703020202090204" pitchFamily="34" charset="0"/>
              </a:rPr>
              <a:t>1D</a:t>
            </a:r>
            <a:r>
              <a:rPr lang="en-US" sz="2400" dirty="0">
                <a:solidFill>
                  <a:schemeClr val="bg2">
                    <a:lumMod val="25000"/>
                  </a:schemeClr>
                </a:solidFill>
                <a:latin typeface="Trebuchet MS" panose="020B0703020202090204" pitchFamily="34" charset="0"/>
              </a:rPr>
              <a:t>:</a:t>
            </a:r>
            <a:r>
              <a:rPr lang="en-US" sz="2400" dirty="0">
                <a:solidFill>
                  <a:schemeClr val="accent4"/>
                </a:solidFill>
                <a:latin typeface="Trebuchet MS" panose="020B0703020202090204" pitchFamily="34" charset="0"/>
              </a:rPr>
              <a:t> #bytes </a:t>
            </a:r>
            <a:r>
              <a:rPr lang="en-US" sz="2400" dirty="0">
                <a:solidFill>
                  <a:schemeClr val="bg2">
                    <a:lumMod val="25000"/>
                  </a:schemeClr>
                </a:solidFill>
                <a:latin typeface="Trebuchet MS" panose="020B0703020202090204" pitchFamily="34" charset="0"/>
              </a:rPr>
              <a:t>to </a:t>
            </a:r>
            <a:r>
              <a:rPr lang="en-US" sz="2400" dirty="0">
                <a:solidFill>
                  <a:schemeClr val="accent1"/>
                </a:solidFill>
                <a:latin typeface="Trebuchet MS" panose="020B0703020202090204" pitchFamily="34" charset="0"/>
              </a:rPr>
              <a:t>load</a:t>
            </a:r>
            <a:r>
              <a:rPr lang="en-US" sz="2400" dirty="0">
                <a:solidFill>
                  <a:schemeClr val="bg2">
                    <a:lumMod val="25000"/>
                  </a:schemeClr>
                </a:solidFill>
                <a:latin typeface="Trebuchet MS" panose="020B0703020202090204" pitchFamily="34" charset="0"/>
              </a:rPr>
              <a:t> the input vector grows </a:t>
            </a:r>
            <a:r>
              <a:rPr lang="en-US" sz="2400" dirty="0">
                <a:solidFill>
                  <a:schemeClr val="accent2"/>
                </a:solidFill>
                <a:latin typeface="Trebuchet MS" panose="020B0703020202090204" pitchFamily="34" charset="0"/>
              </a:rPr>
              <a:t>linearly</a:t>
            </a:r>
            <a:r>
              <a:rPr lang="en-US" sz="2400" dirty="0">
                <a:solidFill>
                  <a:schemeClr val="bg2">
                    <a:lumMod val="25000"/>
                  </a:schemeClr>
                </a:solidFill>
                <a:latin typeface="Trebuchet MS" panose="020B0703020202090204" pitchFamily="34" charset="0"/>
              </a:rPr>
              <a:t> to </a:t>
            </a:r>
            <a:r>
              <a:rPr lang="en-US" sz="2400" dirty="0">
                <a:solidFill>
                  <a:schemeClr val="accent3"/>
                </a:solidFill>
                <a:latin typeface="Trebuchet MS" panose="020B0703020202090204" pitchFamily="34" charset="0"/>
              </a:rPr>
              <a:t>#PIM cores</a:t>
            </a:r>
            <a:endParaRPr lang="en-GR" sz="2400" dirty="0">
              <a:solidFill>
                <a:schemeClr val="bg2">
                  <a:lumMod val="25000"/>
                </a:schemeClr>
              </a:solidFill>
              <a:latin typeface="Trebuchet MS" panose="020B0703020202090204" pitchFamily="34" charset="0"/>
            </a:endParaRPr>
          </a:p>
        </p:txBody>
      </p:sp>
      <p:sp>
        <p:nvSpPr>
          <p:cNvPr id="37" name="Rounded Rectangle 36">
            <a:extLst>
              <a:ext uri="{FF2B5EF4-FFF2-40B4-BE49-F238E27FC236}">
                <a16:creationId xmlns:a16="http://schemas.microsoft.com/office/drawing/2014/main" id="{7D75869B-C65F-A854-05C9-6D0F503908AA}"/>
              </a:ext>
            </a:extLst>
          </p:cNvPr>
          <p:cNvSpPr/>
          <p:nvPr/>
        </p:nvSpPr>
        <p:spPr>
          <a:xfrm>
            <a:off x="5561351" y="345373"/>
            <a:ext cx="2953999" cy="818156"/>
          </a:xfrm>
          <a:prstGeom prst="round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R" sz="2000" dirty="0">
                <a:solidFill>
                  <a:schemeClr val="bg2">
                    <a:lumMod val="25000"/>
                  </a:schemeClr>
                </a:solidFill>
                <a:latin typeface="Trebuchet MS" panose="020B0703020202090204" pitchFamily="34" charset="0"/>
              </a:rPr>
              <a:t>The scalability is limited by the </a:t>
            </a:r>
            <a:r>
              <a:rPr lang="en-GR" sz="2000" dirty="0">
                <a:solidFill>
                  <a:schemeClr val="accent2"/>
                </a:solidFill>
                <a:latin typeface="Trebuchet MS" panose="020B0703020202090204" pitchFamily="34" charset="0"/>
              </a:rPr>
              <a:t>load</a:t>
            </a:r>
            <a:r>
              <a:rPr lang="en-GR" sz="2000" dirty="0">
                <a:solidFill>
                  <a:schemeClr val="bg2">
                    <a:lumMod val="25000"/>
                  </a:schemeClr>
                </a:solidFill>
                <a:latin typeface="Trebuchet MS" panose="020B0703020202090204" pitchFamily="34" charset="0"/>
              </a:rPr>
              <a:t> time</a:t>
            </a:r>
          </a:p>
        </p:txBody>
      </p:sp>
    </p:spTree>
    <p:extLst>
      <p:ext uri="{BB962C8B-B14F-4D97-AF65-F5344CB8AC3E}">
        <p14:creationId xmlns:p14="http://schemas.microsoft.com/office/powerpoint/2010/main" val="398721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19"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3</a:t>
            </a:fld>
            <a:endParaRPr lang="en-GR" sz="2800" dirty="0">
              <a:solidFill>
                <a:schemeClr val="accent3"/>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Sparse Data is Everywhere</a:t>
            </a:r>
            <a:endParaRPr lang="en-GB" sz="3600" dirty="0">
              <a:solidFill>
                <a:schemeClr val="accent6">
                  <a:lumMod val="50000"/>
                </a:schemeClr>
              </a:solidFill>
              <a:latin typeface="Trebuchet MS" panose="020B0703020202090204" pitchFamily="34" charset="0"/>
            </a:endParaRPr>
          </a:p>
        </p:txBody>
      </p:sp>
      <p:sp>
        <p:nvSpPr>
          <p:cNvPr id="26" name="TextBox 25">
            <a:extLst>
              <a:ext uri="{FF2B5EF4-FFF2-40B4-BE49-F238E27FC236}">
                <a16:creationId xmlns:a16="http://schemas.microsoft.com/office/drawing/2014/main" id="{BB0EFBED-80C7-A1FE-97B5-100F05E8187B}"/>
              </a:ext>
            </a:extLst>
          </p:cNvPr>
          <p:cNvSpPr txBox="1"/>
          <p:nvPr/>
        </p:nvSpPr>
        <p:spPr>
          <a:xfrm>
            <a:off x="626444" y="1077866"/>
            <a:ext cx="2324870" cy="461665"/>
          </a:xfrm>
          <a:prstGeom prst="rect">
            <a:avLst/>
          </a:prstGeom>
          <a:noFill/>
        </p:spPr>
        <p:txBody>
          <a:bodyPr wrap="square" rtlCol="0">
            <a:spAutoFit/>
          </a:bodyPr>
          <a:lstStyle/>
          <a:p>
            <a:r>
              <a:rPr lang="en-GB" sz="2400" dirty="0">
                <a:effectLst/>
                <a:latin typeface="Trebuchet MS" panose="020B0703020202090204" pitchFamily="34" charset="0"/>
              </a:rPr>
              <a:t>Sparse Tables:</a:t>
            </a:r>
          </a:p>
        </p:txBody>
      </p:sp>
      <p:graphicFrame>
        <p:nvGraphicFramePr>
          <p:cNvPr id="3" name="Table 2">
            <a:extLst>
              <a:ext uri="{FF2B5EF4-FFF2-40B4-BE49-F238E27FC236}">
                <a16:creationId xmlns:a16="http://schemas.microsoft.com/office/drawing/2014/main" id="{2E7A7577-B248-2F73-4852-89186544046B}"/>
              </a:ext>
            </a:extLst>
          </p:cNvPr>
          <p:cNvGraphicFramePr>
            <a:graphicFrameLocks noGrp="1"/>
          </p:cNvGraphicFramePr>
          <p:nvPr>
            <p:extLst>
              <p:ext uri="{D42A27DB-BD31-4B8C-83A1-F6EECF244321}">
                <p14:modId xmlns:p14="http://schemas.microsoft.com/office/powerpoint/2010/main" val="1727966825"/>
              </p:ext>
            </p:extLst>
          </p:nvPr>
        </p:nvGraphicFramePr>
        <p:xfrm>
          <a:off x="507999" y="1901110"/>
          <a:ext cx="8128001" cy="4044638"/>
        </p:xfrm>
        <a:graphic>
          <a:graphicData uri="http://schemas.openxmlformats.org/drawingml/2006/table">
            <a:tbl>
              <a:tblPr firstRow="1" bandRow="1">
                <a:tableStyleId>{F5AB1C69-6EDB-4FF4-983F-18BD219EF322}</a:tableStyleId>
              </a:tblPr>
              <a:tblGrid>
                <a:gridCol w="1161143">
                  <a:extLst>
                    <a:ext uri="{9D8B030D-6E8A-4147-A177-3AD203B41FA5}">
                      <a16:colId xmlns:a16="http://schemas.microsoft.com/office/drawing/2014/main" val="2044893880"/>
                    </a:ext>
                  </a:extLst>
                </a:gridCol>
                <a:gridCol w="1161143">
                  <a:extLst>
                    <a:ext uri="{9D8B030D-6E8A-4147-A177-3AD203B41FA5}">
                      <a16:colId xmlns:a16="http://schemas.microsoft.com/office/drawing/2014/main" val="1203859062"/>
                    </a:ext>
                  </a:extLst>
                </a:gridCol>
                <a:gridCol w="1161143">
                  <a:extLst>
                    <a:ext uri="{9D8B030D-6E8A-4147-A177-3AD203B41FA5}">
                      <a16:colId xmlns:a16="http://schemas.microsoft.com/office/drawing/2014/main" val="1780894493"/>
                    </a:ext>
                  </a:extLst>
                </a:gridCol>
                <a:gridCol w="1161143">
                  <a:extLst>
                    <a:ext uri="{9D8B030D-6E8A-4147-A177-3AD203B41FA5}">
                      <a16:colId xmlns:a16="http://schemas.microsoft.com/office/drawing/2014/main" val="2974666882"/>
                    </a:ext>
                  </a:extLst>
                </a:gridCol>
                <a:gridCol w="1161143">
                  <a:extLst>
                    <a:ext uri="{9D8B030D-6E8A-4147-A177-3AD203B41FA5}">
                      <a16:colId xmlns:a16="http://schemas.microsoft.com/office/drawing/2014/main" val="1395926865"/>
                    </a:ext>
                  </a:extLst>
                </a:gridCol>
                <a:gridCol w="1161143">
                  <a:extLst>
                    <a:ext uri="{9D8B030D-6E8A-4147-A177-3AD203B41FA5}">
                      <a16:colId xmlns:a16="http://schemas.microsoft.com/office/drawing/2014/main" val="96254405"/>
                    </a:ext>
                  </a:extLst>
                </a:gridCol>
                <a:gridCol w="1161143">
                  <a:extLst>
                    <a:ext uri="{9D8B030D-6E8A-4147-A177-3AD203B41FA5}">
                      <a16:colId xmlns:a16="http://schemas.microsoft.com/office/drawing/2014/main" val="4183295759"/>
                    </a:ext>
                  </a:extLst>
                </a:gridCol>
              </a:tblGrid>
              <a:tr h="1457718">
                <a:tc>
                  <a:txBody>
                    <a:bodyPr/>
                    <a:lstStyle/>
                    <a:p>
                      <a:endParaRPr lang="en-GR" dirty="0"/>
                    </a:p>
                  </a:txBody>
                  <a:tcPr/>
                </a:tc>
                <a:tc>
                  <a:txBody>
                    <a:bodyPr/>
                    <a:lstStyle/>
                    <a:p>
                      <a:endParaRPr lang="en-GR"/>
                    </a:p>
                  </a:txBody>
                  <a:tcPr/>
                </a:tc>
                <a:tc>
                  <a:txBody>
                    <a:bodyPr/>
                    <a:lstStyle/>
                    <a:p>
                      <a:endParaRPr lang="en-GR" dirty="0"/>
                    </a:p>
                  </a:txBody>
                  <a:tcPr/>
                </a:tc>
                <a:tc>
                  <a:txBody>
                    <a:bodyPr/>
                    <a:lstStyle/>
                    <a:p>
                      <a:endParaRPr lang="en-GR" dirty="0"/>
                    </a:p>
                  </a:txBody>
                  <a:tcPr/>
                </a:tc>
                <a:tc>
                  <a:txBody>
                    <a:bodyPr/>
                    <a:lstStyle/>
                    <a:p>
                      <a:endParaRPr lang="en-GR" dirty="0"/>
                    </a:p>
                  </a:txBody>
                  <a:tcPr/>
                </a:tc>
                <a:tc>
                  <a:txBody>
                    <a:bodyPr/>
                    <a:lstStyle/>
                    <a:p>
                      <a:endParaRPr lang="en-GR"/>
                    </a:p>
                  </a:txBody>
                  <a:tcPr/>
                </a:tc>
                <a:tc>
                  <a:txBody>
                    <a:bodyPr/>
                    <a:lstStyle/>
                    <a:p>
                      <a:endParaRPr lang="en-GR" dirty="0"/>
                    </a:p>
                  </a:txBody>
                  <a:tcPr/>
                </a:tc>
                <a:extLst>
                  <a:ext uri="{0D108BD9-81ED-4DB2-BD59-A6C34878D82A}">
                    <a16:rowId xmlns:a16="http://schemas.microsoft.com/office/drawing/2014/main" val="4071334011"/>
                  </a:ext>
                </a:extLst>
              </a:tr>
              <a:tr h="646730">
                <a:tc>
                  <a:txBody>
                    <a:bodyPr/>
                    <a:lstStyle/>
                    <a:p>
                      <a:endParaRPr lang="en-GR" dirty="0"/>
                    </a:p>
                  </a:txBody>
                  <a:tcPr/>
                </a:tc>
                <a:tc>
                  <a:txBody>
                    <a:bodyPr/>
                    <a:lstStyle/>
                    <a:p>
                      <a:endParaRPr lang="en-GR"/>
                    </a:p>
                  </a:txBody>
                  <a:tcPr/>
                </a:tc>
                <a:tc>
                  <a:txBody>
                    <a:bodyPr/>
                    <a:lstStyle/>
                    <a:p>
                      <a:endParaRPr lang="en-GR" dirty="0"/>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extLst>
                  <a:ext uri="{0D108BD9-81ED-4DB2-BD59-A6C34878D82A}">
                    <a16:rowId xmlns:a16="http://schemas.microsoft.com/office/drawing/2014/main" val="1560074196"/>
                  </a:ext>
                </a:extLst>
              </a:tr>
              <a:tr h="646730">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extLst>
                  <a:ext uri="{0D108BD9-81ED-4DB2-BD59-A6C34878D82A}">
                    <a16:rowId xmlns:a16="http://schemas.microsoft.com/office/drawing/2014/main" val="3930677467"/>
                  </a:ext>
                </a:extLst>
              </a:tr>
              <a:tr h="646730">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extLst>
                  <a:ext uri="{0D108BD9-81ED-4DB2-BD59-A6C34878D82A}">
                    <a16:rowId xmlns:a16="http://schemas.microsoft.com/office/drawing/2014/main" val="3103350205"/>
                  </a:ext>
                </a:extLst>
              </a:tr>
              <a:tr h="646730">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a:p>
                  </a:txBody>
                  <a:tcPr/>
                </a:tc>
                <a:tc>
                  <a:txBody>
                    <a:bodyPr/>
                    <a:lstStyle/>
                    <a:p>
                      <a:endParaRPr lang="en-GR" dirty="0"/>
                    </a:p>
                  </a:txBody>
                  <a:tcPr/>
                </a:tc>
                <a:extLst>
                  <a:ext uri="{0D108BD9-81ED-4DB2-BD59-A6C34878D82A}">
                    <a16:rowId xmlns:a16="http://schemas.microsoft.com/office/drawing/2014/main" val="1705716828"/>
                  </a:ext>
                </a:extLst>
              </a:tr>
            </a:tbl>
          </a:graphicData>
        </a:graphic>
      </p:graphicFrame>
      <p:pic>
        <p:nvPicPr>
          <p:cNvPr id="4" name="Graphic 3" descr="Female Profile">
            <a:extLst>
              <a:ext uri="{FF2B5EF4-FFF2-40B4-BE49-F238E27FC236}">
                <a16:creationId xmlns:a16="http://schemas.microsoft.com/office/drawing/2014/main" id="{7F7297F5-139E-7E18-DDB8-EF229B05E1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435" y="4018553"/>
            <a:ext cx="644013" cy="644013"/>
          </a:xfrm>
          <a:prstGeom prst="rect">
            <a:avLst/>
          </a:prstGeom>
        </p:spPr>
      </p:pic>
      <p:pic>
        <p:nvPicPr>
          <p:cNvPr id="5" name="Graphic 4" descr="Female Profile">
            <a:extLst>
              <a:ext uri="{FF2B5EF4-FFF2-40B4-BE49-F238E27FC236}">
                <a16:creationId xmlns:a16="http://schemas.microsoft.com/office/drawing/2014/main" id="{BECFE888-207F-0AB2-DC95-14F67FA60D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434" y="5317641"/>
            <a:ext cx="644013" cy="644013"/>
          </a:xfrm>
          <a:prstGeom prst="rect">
            <a:avLst/>
          </a:prstGeom>
        </p:spPr>
      </p:pic>
      <p:pic>
        <p:nvPicPr>
          <p:cNvPr id="6" name="Graphic 5" descr="Male profile">
            <a:extLst>
              <a:ext uri="{FF2B5EF4-FFF2-40B4-BE49-F238E27FC236}">
                <a16:creationId xmlns:a16="http://schemas.microsoft.com/office/drawing/2014/main" id="{68DE03F8-4811-C887-A9C1-6E3D700018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122" y="4658331"/>
            <a:ext cx="644013" cy="644013"/>
          </a:xfrm>
          <a:prstGeom prst="rect">
            <a:avLst/>
          </a:prstGeom>
        </p:spPr>
      </p:pic>
      <p:pic>
        <p:nvPicPr>
          <p:cNvPr id="7" name="Graphic 6" descr="Male profile">
            <a:extLst>
              <a:ext uri="{FF2B5EF4-FFF2-40B4-BE49-F238E27FC236}">
                <a16:creationId xmlns:a16="http://schemas.microsoft.com/office/drawing/2014/main" id="{D3CB2CAF-F2B7-6466-A5C5-DBA2501570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435" y="3342727"/>
            <a:ext cx="644013" cy="644013"/>
          </a:xfrm>
          <a:prstGeom prst="rect">
            <a:avLst/>
          </a:prstGeom>
        </p:spPr>
      </p:pic>
      <p:pic>
        <p:nvPicPr>
          <p:cNvPr id="9" name="Picture 8">
            <a:extLst>
              <a:ext uri="{FF2B5EF4-FFF2-40B4-BE49-F238E27FC236}">
                <a16:creationId xmlns:a16="http://schemas.microsoft.com/office/drawing/2014/main" id="{9E5A4372-1749-1B51-3F44-C83C364989FC}"/>
              </a:ext>
            </a:extLst>
          </p:cNvPr>
          <p:cNvPicPr>
            <a:picLocks noChangeAspect="1"/>
          </p:cNvPicPr>
          <p:nvPr/>
        </p:nvPicPr>
        <p:blipFill>
          <a:blip r:embed="rId11"/>
          <a:stretch>
            <a:fillRect/>
          </a:stretch>
        </p:blipFill>
        <p:spPr>
          <a:xfrm>
            <a:off x="1780714" y="2008720"/>
            <a:ext cx="828000" cy="1197244"/>
          </a:xfrm>
          <a:prstGeom prst="rect">
            <a:avLst/>
          </a:prstGeom>
        </p:spPr>
      </p:pic>
      <p:pic>
        <p:nvPicPr>
          <p:cNvPr id="10" name="Picture 9">
            <a:extLst>
              <a:ext uri="{FF2B5EF4-FFF2-40B4-BE49-F238E27FC236}">
                <a16:creationId xmlns:a16="http://schemas.microsoft.com/office/drawing/2014/main" id="{F2093A74-54A7-4AB6-2608-749CF13C9124}"/>
              </a:ext>
            </a:extLst>
          </p:cNvPr>
          <p:cNvPicPr>
            <a:picLocks noChangeAspect="1"/>
          </p:cNvPicPr>
          <p:nvPr/>
        </p:nvPicPr>
        <p:blipFill>
          <a:blip r:embed="rId12"/>
          <a:stretch>
            <a:fillRect/>
          </a:stretch>
        </p:blipFill>
        <p:spPr>
          <a:xfrm>
            <a:off x="2951314" y="2007942"/>
            <a:ext cx="829076" cy="1198800"/>
          </a:xfrm>
          <a:prstGeom prst="rect">
            <a:avLst/>
          </a:prstGeom>
        </p:spPr>
      </p:pic>
      <p:pic>
        <p:nvPicPr>
          <p:cNvPr id="11" name="Picture 10">
            <a:extLst>
              <a:ext uri="{FF2B5EF4-FFF2-40B4-BE49-F238E27FC236}">
                <a16:creationId xmlns:a16="http://schemas.microsoft.com/office/drawing/2014/main" id="{C8A1D328-1CBD-D0E7-F1D9-1F27317D81B2}"/>
              </a:ext>
            </a:extLst>
          </p:cNvPr>
          <p:cNvPicPr>
            <a:picLocks noChangeAspect="1"/>
          </p:cNvPicPr>
          <p:nvPr/>
        </p:nvPicPr>
        <p:blipFill>
          <a:blip r:embed="rId13"/>
          <a:stretch>
            <a:fillRect/>
          </a:stretch>
        </p:blipFill>
        <p:spPr>
          <a:xfrm>
            <a:off x="4122990" y="2007942"/>
            <a:ext cx="829077" cy="1198800"/>
          </a:xfrm>
          <a:prstGeom prst="rect">
            <a:avLst/>
          </a:prstGeom>
        </p:spPr>
      </p:pic>
      <p:pic>
        <p:nvPicPr>
          <p:cNvPr id="12" name="Picture 11">
            <a:extLst>
              <a:ext uri="{FF2B5EF4-FFF2-40B4-BE49-F238E27FC236}">
                <a16:creationId xmlns:a16="http://schemas.microsoft.com/office/drawing/2014/main" id="{8B8A6866-5BBC-6ABF-228E-DEFD18841F7D}"/>
              </a:ext>
            </a:extLst>
          </p:cNvPr>
          <p:cNvPicPr>
            <a:picLocks noChangeAspect="1"/>
          </p:cNvPicPr>
          <p:nvPr/>
        </p:nvPicPr>
        <p:blipFill>
          <a:blip r:embed="rId14"/>
          <a:stretch>
            <a:fillRect/>
          </a:stretch>
        </p:blipFill>
        <p:spPr>
          <a:xfrm>
            <a:off x="5356552" y="2007942"/>
            <a:ext cx="819905" cy="1198800"/>
          </a:xfrm>
          <a:prstGeom prst="rect">
            <a:avLst/>
          </a:prstGeom>
        </p:spPr>
      </p:pic>
      <p:pic>
        <p:nvPicPr>
          <p:cNvPr id="13" name="Picture 12">
            <a:extLst>
              <a:ext uri="{FF2B5EF4-FFF2-40B4-BE49-F238E27FC236}">
                <a16:creationId xmlns:a16="http://schemas.microsoft.com/office/drawing/2014/main" id="{DD54429F-2283-C26D-DDC8-99404CA824B4}"/>
              </a:ext>
            </a:extLst>
          </p:cNvPr>
          <p:cNvPicPr>
            <a:picLocks noChangeAspect="1"/>
          </p:cNvPicPr>
          <p:nvPr/>
        </p:nvPicPr>
        <p:blipFill>
          <a:blip r:embed="rId15"/>
          <a:stretch>
            <a:fillRect/>
          </a:stretch>
        </p:blipFill>
        <p:spPr>
          <a:xfrm>
            <a:off x="6472567" y="2007942"/>
            <a:ext cx="818381" cy="1198800"/>
          </a:xfrm>
          <a:prstGeom prst="rect">
            <a:avLst/>
          </a:prstGeom>
        </p:spPr>
      </p:pic>
      <p:pic>
        <p:nvPicPr>
          <p:cNvPr id="14" name="Picture 13">
            <a:extLst>
              <a:ext uri="{FF2B5EF4-FFF2-40B4-BE49-F238E27FC236}">
                <a16:creationId xmlns:a16="http://schemas.microsoft.com/office/drawing/2014/main" id="{F7C71557-F698-C4DD-79B0-D8102DA5E69E}"/>
              </a:ext>
            </a:extLst>
          </p:cNvPr>
          <p:cNvPicPr>
            <a:picLocks noChangeAspect="1"/>
          </p:cNvPicPr>
          <p:nvPr/>
        </p:nvPicPr>
        <p:blipFill>
          <a:blip r:embed="rId16"/>
          <a:stretch>
            <a:fillRect/>
          </a:stretch>
        </p:blipFill>
        <p:spPr>
          <a:xfrm>
            <a:off x="7644243" y="2007942"/>
            <a:ext cx="819905" cy="1198800"/>
          </a:xfrm>
          <a:prstGeom prst="rect">
            <a:avLst/>
          </a:prstGeom>
        </p:spPr>
      </p:pic>
      <p:grpSp>
        <p:nvGrpSpPr>
          <p:cNvPr id="15" name="Group 14">
            <a:extLst>
              <a:ext uri="{FF2B5EF4-FFF2-40B4-BE49-F238E27FC236}">
                <a16:creationId xmlns:a16="http://schemas.microsoft.com/office/drawing/2014/main" id="{0176EA31-32E2-FFA1-836C-B0862D2A90FA}"/>
              </a:ext>
            </a:extLst>
          </p:cNvPr>
          <p:cNvGrpSpPr/>
          <p:nvPr/>
        </p:nvGrpSpPr>
        <p:grpSpPr>
          <a:xfrm>
            <a:off x="1708501" y="4791858"/>
            <a:ext cx="1029699" cy="347462"/>
            <a:chOff x="4897432" y="5421193"/>
            <a:chExt cx="1029699" cy="347462"/>
          </a:xfrm>
        </p:grpSpPr>
        <p:pic>
          <p:nvPicPr>
            <p:cNvPr id="16" name="Graphic 15" descr="Star">
              <a:extLst>
                <a:ext uri="{FF2B5EF4-FFF2-40B4-BE49-F238E27FC236}">
                  <a16:creationId xmlns:a16="http://schemas.microsoft.com/office/drawing/2014/main" id="{016AA8C2-857D-BF0A-514C-9D9CD925F29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18" name="Graphic 17" descr="Star">
              <a:extLst>
                <a:ext uri="{FF2B5EF4-FFF2-40B4-BE49-F238E27FC236}">
                  <a16:creationId xmlns:a16="http://schemas.microsoft.com/office/drawing/2014/main" id="{458ED327-7074-B494-9F2B-9D8BD0A0A7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39362" y="5421193"/>
              <a:ext cx="347462" cy="347462"/>
            </a:xfrm>
            <a:prstGeom prst="rect">
              <a:avLst/>
            </a:prstGeom>
          </p:spPr>
        </p:pic>
        <p:pic>
          <p:nvPicPr>
            <p:cNvPr id="19" name="Graphic 18" descr="Star">
              <a:extLst>
                <a:ext uri="{FF2B5EF4-FFF2-40B4-BE49-F238E27FC236}">
                  <a16:creationId xmlns:a16="http://schemas.microsoft.com/office/drawing/2014/main" id="{CC98E025-7F66-24E0-0AAB-4E8AFBEC32E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9669" y="5421193"/>
              <a:ext cx="347462" cy="347462"/>
            </a:xfrm>
            <a:prstGeom prst="rect">
              <a:avLst/>
            </a:prstGeom>
          </p:spPr>
        </p:pic>
      </p:grpSp>
      <p:grpSp>
        <p:nvGrpSpPr>
          <p:cNvPr id="20" name="Group 19">
            <a:extLst>
              <a:ext uri="{FF2B5EF4-FFF2-40B4-BE49-F238E27FC236}">
                <a16:creationId xmlns:a16="http://schemas.microsoft.com/office/drawing/2014/main" id="{AD14C8C1-4FCB-8F93-0D81-9C72B3CBE3B7}"/>
              </a:ext>
            </a:extLst>
          </p:cNvPr>
          <p:cNvGrpSpPr/>
          <p:nvPr/>
        </p:nvGrpSpPr>
        <p:grpSpPr>
          <a:xfrm>
            <a:off x="7575084" y="4789288"/>
            <a:ext cx="1029699" cy="347462"/>
            <a:chOff x="4897432" y="5421193"/>
            <a:chExt cx="1029699" cy="347462"/>
          </a:xfrm>
        </p:grpSpPr>
        <p:pic>
          <p:nvPicPr>
            <p:cNvPr id="21" name="Graphic 20" descr="Star">
              <a:extLst>
                <a:ext uri="{FF2B5EF4-FFF2-40B4-BE49-F238E27FC236}">
                  <a16:creationId xmlns:a16="http://schemas.microsoft.com/office/drawing/2014/main" id="{D61D2E13-9D63-7BD6-DE61-F6CD5130A4E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22" name="Graphic 21" descr="Star">
              <a:extLst>
                <a:ext uri="{FF2B5EF4-FFF2-40B4-BE49-F238E27FC236}">
                  <a16:creationId xmlns:a16="http://schemas.microsoft.com/office/drawing/2014/main" id="{EDE90065-4A36-A5B7-D9DC-D727EB77074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39362" y="5421193"/>
              <a:ext cx="347462" cy="347462"/>
            </a:xfrm>
            <a:prstGeom prst="rect">
              <a:avLst/>
            </a:prstGeom>
          </p:spPr>
        </p:pic>
        <p:pic>
          <p:nvPicPr>
            <p:cNvPr id="23" name="Graphic 22" descr="Star">
              <a:extLst>
                <a:ext uri="{FF2B5EF4-FFF2-40B4-BE49-F238E27FC236}">
                  <a16:creationId xmlns:a16="http://schemas.microsoft.com/office/drawing/2014/main" id="{B913655E-C090-7419-EA11-0B0774668E9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79669" y="5421193"/>
              <a:ext cx="347462" cy="347462"/>
            </a:xfrm>
            <a:prstGeom prst="rect">
              <a:avLst/>
            </a:prstGeom>
          </p:spPr>
        </p:pic>
      </p:grpSp>
      <p:grpSp>
        <p:nvGrpSpPr>
          <p:cNvPr id="24" name="Group 23">
            <a:extLst>
              <a:ext uri="{FF2B5EF4-FFF2-40B4-BE49-F238E27FC236}">
                <a16:creationId xmlns:a16="http://schemas.microsoft.com/office/drawing/2014/main" id="{E9EC5357-2AE4-695A-F5D8-AD558800C1A1}"/>
              </a:ext>
            </a:extLst>
          </p:cNvPr>
          <p:cNvGrpSpPr/>
          <p:nvPr/>
        </p:nvGrpSpPr>
        <p:grpSpPr>
          <a:xfrm>
            <a:off x="5146758" y="3509770"/>
            <a:ext cx="1029699" cy="347462"/>
            <a:chOff x="4897432" y="5421193"/>
            <a:chExt cx="1029699" cy="347462"/>
          </a:xfrm>
        </p:grpSpPr>
        <p:pic>
          <p:nvPicPr>
            <p:cNvPr id="25" name="Graphic 24" descr="Star">
              <a:extLst>
                <a:ext uri="{FF2B5EF4-FFF2-40B4-BE49-F238E27FC236}">
                  <a16:creationId xmlns:a16="http://schemas.microsoft.com/office/drawing/2014/main" id="{9A8B9D2F-0486-7CAA-A2B0-CDCB4EE3FD2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47" name="Graphic 46" descr="Star">
              <a:extLst>
                <a:ext uri="{FF2B5EF4-FFF2-40B4-BE49-F238E27FC236}">
                  <a16:creationId xmlns:a16="http://schemas.microsoft.com/office/drawing/2014/main" id="{E941D4D0-5330-2526-D711-CC3601CE6AD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39362" y="5421193"/>
              <a:ext cx="347462" cy="347462"/>
            </a:xfrm>
            <a:prstGeom prst="rect">
              <a:avLst/>
            </a:prstGeom>
          </p:spPr>
        </p:pic>
        <p:pic>
          <p:nvPicPr>
            <p:cNvPr id="48" name="Graphic 47" descr="Star">
              <a:extLst>
                <a:ext uri="{FF2B5EF4-FFF2-40B4-BE49-F238E27FC236}">
                  <a16:creationId xmlns:a16="http://schemas.microsoft.com/office/drawing/2014/main" id="{687BB742-D21D-35E8-E927-63A67A10447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9669" y="5421193"/>
              <a:ext cx="347462" cy="347462"/>
            </a:xfrm>
            <a:prstGeom prst="rect">
              <a:avLst/>
            </a:prstGeom>
          </p:spPr>
        </p:pic>
      </p:grpSp>
      <p:grpSp>
        <p:nvGrpSpPr>
          <p:cNvPr id="49" name="Group 48">
            <a:extLst>
              <a:ext uri="{FF2B5EF4-FFF2-40B4-BE49-F238E27FC236}">
                <a16:creationId xmlns:a16="http://schemas.microsoft.com/office/drawing/2014/main" id="{424FFB15-4167-C59A-CC97-FD20D7D8D668}"/>
              </a:ext>
            </a:extLst>
          </p:cNvPr>
          <p:cNvGrpSpPr/>
          <p:nvPr/>
        </p:nvGrpSpPr>
        <p:grpSpPr>
          <a:xfrm>
            <a:off x="6389212" y="3491002"/>
            <a:ext cx="1029699" cy="347462"/>
            <a:chOff x="4897432" y="5421193"/>
            <a:chExt cx="1029699" cy="347462"/>
          </a:xfrm>
        </p:grpSpPr>
        <p:pic>
          <p:nvPicPr>
            <p:cNvPr id="50" name="Graphic 49" descr="Star">
              <a:extLst>
                <a:ext uri="{FF2B5EF4-FFF2-40B4-BE49-F238E27FC236}">
                  <a16:creationId xmlns:a16="http://schemas.microsoft.com/office/drawing/2014/main" id="{6C0456E2-6144-47B8-CB58-A9DBD6A290E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51" name="Graphic 50" descr="Star">
              <a:extLst>
                <a:ext uri="{FF2B5EF4-FFF2-40B4-BE49-F238E27FC236}">
                  <a16:creationId xmlns:a16="http://schemas.microsoft.com/office/drawing/2014/main" id="{117E3962-D481-6543-2FC5-608F071077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39362" y="5421193"/>
              <a:ext cx="347462" cy="347462"/>
            </a:xfrm>
            <a:prstGeom prst="rect">
              <a:avLst/>
            </a:prstGeom>
          </p:spPr>
        </p:pic>
        <p:pic>
          <p:nvPicPr>
            <p:cNvPr id="52" name="Graphic 51" descr="Star">
              <a:extLst>
                <a:ext uri="{FF2B5EF4-FFF2-40B4-BE49-F238E27FC236}">
                  <a16:creationId xmlns:a16="http://schemas.microsoft.com/office/drawing/2014/main" id="{967CF775-3FEE-F86E-AD74-47F1AEB3BE6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9669" y="5421193"/>
              <a:ext cx="347462" cy="347462"/>
            </a:xfrm>
            <a:prstGeom prst="rect">
              <a:avLst/>
            </a:prstGeom>
          </p:spPr>
        </p:pic>
      </p:grpSp>
      <p:grpSp>
        <p:nvGrpSpPr>
          <p:cNvPr id="53" name="Group 52">
            <a:extLst>
              <a:ext uri="{FF2B5EF4-FFF2-40B4-BE49-F238E27FC236}">
                <a16:creationId xmlns:a16="http://schemas.microsoft.com/office/drawing/2014/main" id="{7841C1AC-C808-285D-1F0C-6C881D15BB8D}"/>
              </a:ext>
            </a:extLst>
          </p:cNvPr>
          <p:cNvGrpSpPr/>
          <p:nvPr/>
        </p:nvGrpSpPr>
        <p:grpSpPr>
          <a:xfrm>
            <a:off x="4056333" y="5432508"/>
            <a:ext cx="1029699" cy="347462"/>
            <a:chOff x="4897432" y="5421193"/>
            <a:chExt cx="1029699" cy="347462"/>
          </a:xfrm>
        </p:grpSpPr>
        <p:pic>
          <p:nvPicPr>
            <p:cNvPr id="54" name="Graphic 53" descr="Star">
              <a:extLst>
                <a:ext uri="{FF2B5EF4-FFF2-40B4-BE49-F238E27FC236}">
                  <a16:creationId xmlns:a16="http://schemas.microsoft.com/office/drawing/2014/main" id="{1DA93D83-050D-0928-68A8-6E6C2AA05FF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55" name="Graphic 54" descr="Star">
              <a:extLst>
                <a:ext uri="{FF2B5EF4-FFF2-40B4-BE49-F238E27FC236}">
                  <a16:creationId xmlns:a16="http://schemas.microsoft.com/office/drawing/2014/main" id="{25968796-E7DC-3C62-B178-A33A3B3368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39362" y="5421193"/>
              <a:ext cx="347462" cy="347462"/>
            </a:xfrm>
            <a:prstGeom prst="rect">
              <a:avLst/>
            </a:prstGeom>
          </p:spPr>
        </p:pic>
        <p:pic>
          <p:nvPicPr>
            <p:cNvPr id="56" name="Graphic 55" descr="Star">
              <a:extLst>
                <a:ext uri="{FF2B5EF4-FFF2-40B4-BE49-F238E27FC236}">
                  <a16:creationId xmlns:a16="http://schemas.microsoft.com/office/drawing/2014/main" id="{5DF10CE1-4D71-2048-E2B9-86F0866F748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9669" y="5421193"/>
              <a:ext cx="347462" cy="347462"/>
            </a:xfrm>
            <a:prstGeom prst="rect">
              <a:avLst/>
            </a:prstGeom>
          </p:spPr>
        </p:pic>
      </p:grpSp>
      <p:grpSp>
        <p:nvGrpSpPr>
          <p:cNvPr id="57" name="Group 56">
            <a:extLst>
              <a:ext uri="{FF2B5EF4-FFF2-40B4-BE49-F238E27FC236}">
                <a16:creationId xmlns:a16="http://schemas.microsoft.com/office/drawing/2014/main" id="{8E9D2340-E3E1-4AF4-3E80-F11CAC0FE823}"/>
              </a:ext>
            </a:extLst>
          </p:cNvPr>
          <p:cNvGrpSpPr/>
          <p:nvPr/>
        </p:nvGrpSpPr>
        <p:grpSpPr>
          <a:xfrm>
            <a:off x="2851002" y="4166828"/>
            <a:ext cx="1029699" cy="347462"/>
            <a:chOff x="4897432" y="5421193"/>
            <a:chExt cx="1029699" cy="347462"/>
          </a:xfrm>
        </p:grpSpPr>
        <p:pic>
          <p:nvPicPr>
            <p:cNvPr id="58" name="Graphic 57" descr="Star">
              <a:extLst>
                <a:ext uri="{FF2B5EF4-FFF2-40B4-BE49-F238E27FC236}">
                  <a16:creationId xmlns:a16="http://schemas.microsoft.com/office/drawing/2014/main" id="{08843AA0-6F86-9C91-29C8-A6E5BCE0710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59" name="Graphic 58" descr="Star">
              <a:extLst>
                <a:ext uri="{FF2B5EF4-FFF2-40B4-BE49-F238E27FC236}">
                  <a16:creationId xmlns:a16="http://schemas.microsoft.com/office/drawing/2014/main" id="{D7410881-A228-F7DB-E03C-A73A0BD5AD3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39362" y="5421193"/>
              <a:ext cx="347462" cy="347462"/>
            </a:xfrm>
            <a:prstGeom prst="rect">
              <a:avLst/>
            </a:prstGeom>
          </p:spPr>
        </p:pic>
        <p:pic>
          <p:nvPicPr>
            <p:cNvPr id="60" name="Graphic 59" descr="Star">
              <a:extLst>
                <a:ext uri="{FF2B5EF4-FFF2-40B4-BE49-F238E27FC236}">
                  <a16:creationId xmlns:a16="http://schemas.microsoft.com/office/drawing/2014/main" id="{0DD96F6D-8E3E-A08F-F119-A047CC7AFA4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9669" y="5421193"/>
              <a:ext cx="347462" cy="347462"/>
            </a:xfrm>
            <a:prstGeom prst="rect">
              <a:avLst/>
            </a:prstGeom>
          </p:spPr>
        </p:pic>
      </p:grpSp>
      <p:grpSp>
        <p:nvGrpSpPr>
          <p:cNvPr id="61" name="Group 60">
            <a:extLst>
              <a:ext uri="{FF2B5EF4-FFF2-40B4-BE49-F238E27FC236}">
                <a16:creationId xmlns:a16="http://schemas.microsoft.com/office/drawing/2014/main" id="{3DDCC3F6-F27A-3AC1-ECA0-29E8AE3D13E3}"/>
              </a:ext>
            </a:extLst>
          </p:cNvPr>
          <p:cNvGrpSpPr/>
          <p:nvPr/>
        </p:nvGrpSpPr>
        <p:grpSpPr>
          <a:xfrm>
            <a:off x="2882111" y="5432508"/>
            <a:ext cx="1029699" cy="347462"/>
            <a:chOff x="4897432" y="5421193"/>
            <a:chExt cx="1029699" cy="347462"/>
          </a:xfrm>
        </p:grpSpPr>
        <p:pic>
          <p:nvPicPr>
            <p:cNvPr id="62" name="Graphic 61" descr="Star">
              <a:extLst>
                <a:ext uri="{FF2B5EF4-FFF2-40B4-BE49-F238E27FC236}">
                  <a16:creationId xmlns:a16="http://schemas.microsoft.com/office/drawing/2014/main" id="{09BFB22D-5156-DF63-D453-041F83B0526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432" y="5421193"/>
              <a:ext cx="347462" cy="347462"/>
            </a:xfrm>
            <a:prstGeom prst="rect">
              <a:avLst/>
            </a:prstGeom>
          </p:spPr>
        </p:pic>
        <p:pic>
          <p:nvPicPr>
            <p:cNvPr id="63" name="Graphic 62" descr="Star">
              <a:extLst>
                <a:ext uri="{FF2B5EF4-FFF2-40B4-BE49-F238E27FC236}">
                  <a16:creationId xmlns:a16="http://schemas.microsoft.com/office/drawing/2014/main" id="{6B5842D4-12CE-FAE5-1639-CD6A44454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39362" y="5421193"/>
              <a:ext cx="347462" cy="347462"/>
            </a:xfrm>
            <a:prstGeom prst="rect">
              <a:avLst/>
            </a:prstGeom>
          </p:spPr>
        </p:pic>
        <p:pic>
          <p:nvPicPr>
            <p:cNvPr id="64" name="Graphic 63" descr="Star">
              <a:extLst>
                <a:ext uri="{FF2B5EF4-FFF2-40B4-BE49-F238E27FC236}">
                  <a16:creationId xmlns:a16="http://schemas.microsoft.com/office/drawing/2014/main" id="{A170B605-CD38-EFB5-AD09-CD34018D70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79669" y="5421193"/>
              <a:ext cx="347462" cy="347462"/>
            </a:xfrm>
            <a:prstGeom prst="rect">
              <a:avLst/>
            </a:prstGeom>
          </p:spPr>
        </p:pic>
      </p:grpSp>
      <p:sp>
        <p:nvSpPr>
          <p:cNvPr id="65" name="TextBox 64">
            <a:extLst>
              <a:ext uri="{FF2B5EF4-FFF2-40B4-BE49-F238E27FC236}">
                <a16:creationId xmlns:a16="http://schemas.microsoft.com/office/drawing/2014/main" id="{2796D51A-C0FB-3372-3ADD-316F2A1B49C4}"/>
              </a:ext>
            </a:extLst>
          </p:cNvPr>
          <p:cNvSpPr txBox="1"/>
          <p:nvPr/>
        </p:nvSpPr>
        <p:spPr>
          <a:xfrm>
            <a:off x="2780997" y="5955840"/>
            <a:ext cx="3608216" cy="461665"/>
          </a:xfrm>
          <a:prstGeom prst="rect">
            <a:avLst/>
          </a:prstGeom>
          <a:noFill/>
        </p:spPr>
        <p:txBody>
          <a:bodyPr wrap="square" rtlCol="0">
            <a:spAutoFit/>
          </a:bodyPr>
          <a:lstStyle/>
          <a:p>
            <a:r>
              <a:rPr lang="en-GB" sz="2400" dirty="0">
                <a:solidFill>
                  <a:schemeClr val="accent3"/>
                </a:solidFill>
                <a:effectLst/>
                <a:latin typeface="Trebuchet MS" panose="020B0703020202090204" pitchFamily="34" charset="0"/>
              </a:rPr>
              <a:t>Recommendation Data</a:t>
            </a:r>
            <a:endParaRPr lang="en-GR" sz="2400" dirty="0">
              <a:solidFill>
                <a:schemeClr val="accent3"/>
              </a:solidFill>
              <a:latin typeface="Trebuchet MS" panose="020B0703020202090204" pitchFamily="34" charset="0"/>
            </a:endParaRPr>
          </a:p>
        </p:txBody>
      </p:sp>
    </p:spTree>
    <p:extLst>
      <p:ext uri="{BB962C8B-B14F-4D97-AF65-F5344CB8AC3E}">
        <p14:creationId xmlns:p14="http://schemas.microsoft.com/office/powerpoint/2010/main" val="2190074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COO format, 32-bit integer</a:t>
            </a:r>
            <a:endParaRPr lang="en-GR" sz="2000" dirty="0">
              <a:solidFill>
                <a:schemeClr val="tx1">
                  <a:lumMod val="95000"/>
                  <a:lumOff val="5000"/>
                </a:schemeClr>
              </a:solidFill>
              <a:latin typeface="Trebuchet MS" panose="020B0703020202090204" pitchFamily="34" charset="0"/>
            </a:endParaRPr>
          </a:p>
        </p:txBody>
      </p:sp>
      <p:grpSp>
        <p:nvGrpSpPr>
          <p:cNvPr id="6" name="Group 5">
            <a:extLst>
              <a:ext uri="{FF2B5EF4-FFF2-40B4-BE49-F238E27FC236}">
                <a16:creationId xmlns:a16="http://schemas.microsoft.com/office/drawing/2014/main" id="{22078FF6-DE54-803D-5853-1D3151FE0AED}"/>
              </a:ext>
            </a:extLst>
          </p:cNvPr>
          <p:cNvGrpSpPr/>
          <p:nvPr/>
        </p:nvGrpSpPr>
        <p:grpSpPr>
          <a:xfrm>
            <a:off x="156962" y="1319795"/>
            <a:ext cx="8373362" cy="3756468"/>
            <a:chOff x="156962" y="1244845"/>
            <a:chExt cx="8373362" cy="3756468"/>
          </a:xfrm>
        </p:grpSpPr>
        <p:grpSp>
          <p:nvGrpSpPr>
            <p:cNvPr id="4" name="Group 3">
              <a:extLst>
                <a:ext uri="{FF2B5EF4-FFF2-40B4-BE49-F238E27FC236}">
                  <a16:creationId xmlns:a16="http://schemas.microsoft.com/office/drawing/2014/main" id="{EB9B53C5-16EB-92B3-6493-04AEA76268D4}"/>
                </a:ext>
              </a:extLst>
            </p:cNvPr>
            <p:cNvGrpSpPr/>
            <p:nvPr/>
          </p:nvGrpSpPr>
          <p:grpSpPr>
            <a:xfrm>
              <a:off x="156962" y="1244845"/>
              <a:ext cx="8373362" cy="3756468"/>
              <a:chOff x="391579" y="597614"/>
              <a:chExt cx="8373362" cy="5648965"/>
            </a:xfrm>
          </p:grpSpPr>
          <p:grpSp>
            <p:nvGrpSpPr>
              <p:cNvPr id="3" name="Group 2">
                <a:extLst>
                  <a:ext uri="{FF2B5EF4-FFF2-40B4-BE49-F238E27FC236}">
                    <a16:creationId xmlns:a16="http://schemas.microsoft.com/office/drawing/2014/main" id="{C520E51E-BFBE-10F4-656E-BE77B1A4EE9F}"/>
                  </a:ext>
                </a:extLst>
              </p:cNvPr>
              <p:cNvGrpSpPr/>
              <p:nvPr/>
            </p:nvGrpSpPr>
            <p:grpSpPr>
              <a:xfrm>
                <a:off x="391579" y="1516947"/>
                <a:ext cx="8372259" cy="4729632"/>
                <a:chOff x="391579" y="1470453"/>
                <a:chExt cx="8372259" cy="4729632"/>
              </a:xfrm>
            </p:grpSpPr>
            <p:grpSp>
              <p:nvGrpSpPr>
                <p:cNvPr id="2" name="Group 1">
                  <a:extLst>
                    <a:ext uri="{FF2B5EF4-FFF2-40B4-BE49-F238E27FC236}">
                      <a16:creationId xmlns:a16="http://schemas.microsoft.com/office/drawing/2014/main" id="{C2DF615C-B881-D15E-D68C-4F1C0E964656}"/>
                    </a:ext>
                  </a:extLst>
                </p:cNvPr>
                <p:cNvGrpSpPr/>
                <p:nvPr/>
              </p:nvGrpSpPr>
              <p:grpSpPr>
                <a:xfrm>
                  <a:off x="391579" y="1470453"/>
                  <a:ext cx="8360839" cy="4729632"/>
                  <a:chOff x="391579" y="1470453"/>
                  <a:chExt cx="8360839" cy="4729632"/>
                </a:xfrm>
              </p:grpSpPr>
              <p:graphicFrame>
                <p:nvGraphicFramePr>
                  <p:cNvPr id="23" name="Chart 22">
                    <a:extLst>
                      <a:ext uri="{FF2B5EF4-FFF2-40B4-BE49-F238E27FC236}">
                        <a16:creationId xmlns:a16="http://schemas.microsoft.com/office/drawing/2014/main" id="{00000000-0008-0000-0500-00002708F71D}"/>
                      </a:ext>
                    </a:extLst>
                  </p:cNvPr>
                  <p:cNvGraphicFramePr>
                    <a:graphicFrameLocks/>
                  </p:cNvGraphicFramePr>
                  <p:nvPr/>
                </p:nvGraphicFramePr>
                <p:xfrm>
                  <a:off x="391579" y="1470453"/>
                  <a:ext cx="8360839" cy="47296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Connector 23">
                    <a:extLst>
                      <a:ext uri="{FF2B5EF4-FFF2-40B4-BE49-F238E27FC236}">
                        <a16:creationId xmlns:a16="http://schemas.microsoft.com/office/drawing/2014/main" id="{E2BE7D28-31AC-78AF-9DA9-42B0F431161B}"/>
                      </a:ext>
                    </a:extLst>
                  </p:cNvPr>
                  <p:cNvCxnSpPr>
                    <a:cxnSpLocks/>
                  </p:cNvCxnSpPr>
                  <p:nvPr/>
                </p:nvCxnSpPr>
                <p:spPr>
                  <a:xfrm rot="5400000">
                    <a:off x="139893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A70624-7119-B786-3812-66AE682C68AC}"/>
                      </a:ext>
                    </a:extLst>
                  </p:cNvPr>
                  <p:cNvCxnSpPr>
                    <a:cxnSpLocks/>
                  </p:cNvCxnSpPr>
                  <p:nvPr/>
                </p:nvCxnSpPr>
                <p:spPr>
                  <a:xfrm rot="5400000">
                    <a:off x="328714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BAF5D4-37B6-9CA2-D495-EE6A05787ED5}"/>
                      </a:ext>
                    </a:extLst>
                  </p:cNvPr>
                  <p:cNvCxnSpPr>
                    <a:cxnSpLocks/>
                  </p:cNvCxnSpPr>
                  <p:nvPr/>
                </p:nvCxnSpPr>
                <p:spPr>
                  <a:xfrm rot="5400000">
                    <a:off x="5162440"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74ADE633-7F9A-A72B-72E1-023C73952862}"/>
                    </a:ext>
                  </a:extLst>
                </p:cNvPr>
                <p:cNvCxnSpPr>
                  <a:cxnSpLocks/>
                </p:cNvCxnSpPr>
                <p:nvPr/>
              </p:nvCxnSpPr>
              <p:spPr>
                <a:xfrm>
                  <a:off x="1275838" y="3445458"/>
                  <a:ext cx="74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Subtitle 2">
                <a:extLst>
                  <a:ext uri="{FF2B5EF4-FFF2-40B4-BE49-F238E27FC236}">
                    <a16:creationId xmlns:a16="http://schemas.microsoft.com/office/drawing/2014/main" id="{608C5794-BABC-3ED2-F428-FB7825C5F726}"/>
                  </a:ext>
                </a:extLst>
              </p:cNvPr>
              <p:cNvSpPr txBox="1">
                <a:spLocks/>
              </p:cNvSpPr>
              <p:nvPr/>
            </p:nvSpPr>
            <p:spPr>
              <a:xfrm>
                <a:off x="1693527" y="703030"/>
                <a:ext cx="593125" cy="754102"/>
              </a:xfrm>
              <a:prstGeom prst="rect">
                <a:avLst/>
              </a:prstGeom>
              <a:ln w="28575">
                <a:solidFill>
                  <a:schemeClr val="accent4"/>
                </a:solidFill>
              </a:ln>
            </p:spPr>
            <p:txBody>
              <a:bodyPr vert="horz" lIns="91440" tIns="216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4"/>
                    </a:solidFill>
                    <a:latin typeface="Trebuchet MS" panose="020B0703020202090204" pitchFamily="34" charset="0"/>
                    <a:cs typeface="Consolas" panose="020B0609020204030204" pitchFamily="49" charset="0"/>
                  </a:rPr>
                  <a:t>1D</a:t>
                </a:r>
              </a:p>
            </p:txBody>
          </p:sp>
          <p:sp>
            <p:nvSpPr>
              <p:cNvPr id="31" name="Subtitle 2">
                <a:extLst>
                  <a:ext uri="{FF2B5EF4-FFF2-40B4-BE49-F238E27FC236}">
                    <a16:creationId xmlns:a16="http://schemas.microsoft.com/office/drawing/2014/main" id="{9BBBED6C-543A-5F34-9681-1DA20AB7977D}"/>
                  </a:ext>
                </a:extLst>
              </p:cNvPr>
              <p:cNvSpPr txBox="1">
                <a:spLocks/>
              </p:cNvSpPr>
              <p:nvPr/>
            </p:nvSpPr>
            <p:spPr>
              <a:xfrm>
                <a:off x="3079917" y="597614"/>
                <a:ext cx="1876043" cy="979650"/>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5"/>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5"/>
                    </a:solidFill>
                    <a:latin typeface="Trebuchet MS" panose="020B0703020202090204" pitchFamily="34" charset="0"/>
                    <a:cs typeface="Consolas" panose="020B0609020204030204" pitchFamily="49" charset="0"/>
                  </a:rPr>
                  <a:t>E</a:t>
                </a:r>
                <a:r>
                  <a:rPr lang="en-GR" sz="2200" dirty="0">
                    <a:solidFill>
                      <a:schemeClr val="accent5"/>
                    </a:solidFill>
                    <a:latin typeface="Trebuchet MS" panose="020B0703020202090204" pitchFamily="34" charset="0"/>
                    <a:cs typeface="Consolas" panose="020B0609020204030204" pitchFamily="49" charset="0"/>
                  </a:rPr>
                  <a:t>qually-Sized</a:t>
                </a:r>
              </a:p>
            </p:txBody>
          </p:sp>
          <p:sp>
            <p:nvSpPr>
              <p:cNvPr id="32" name="Subtitle 2">
                <a:extLst>
                  <a:ext uri="{FF2B5EF4-FFF2-40B4-BE49-F238E27FC236}">
                    <a16:creationId xmlns:a16="http://schemas.microsoft.com/office/drawing/2014/main" id="{DD8CE832-2C79-9CDA-3F9B-0CB1D2CCC145}"/>
                  </a:ext>
                </a:extLst>
              </p:cNvPr>
              <p:cNvSpPr txBox="1">
                <a:spLocks/>
              </p:cNvSpPr>
              <p:nvPr/>
            </p:nvSpPr>
            <p:spPr>
              <a:xfrm>
                <a:off x="4968126" y="597617"/>
                <a:ext cx="1869101" cy="979649"/>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6"/>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6"/>
                    </a:solidFill>
                    <a:latin typeface="Trebuchet MS" panose="020B0703020202090204" pitchFamily="34" charset="0"/>
                    <a:cs typeface="Consolas" panose="020B0609020204030204" pitchFamily="49" charset="0"/>
                  </a:rPr>
                  <a:t>E</a:t>
                </a:r>
                <a:r>
                  <a:rPr lang="en-GR" sz="2200" dirty="0">
                    <a:solidFill>
                      <a:schemeClr val="accent6"/>
                    </a:solidFill>
                    <a:latin typeface="Trebuchet MS" panose="020B0703020202090204" pitchFamily="34" charset="0"/>
                    <a:cs typeface="Consolas" panose="020B0609020204030204" pitchFamily="49" charset="0"/>
                  </a:rPr>
                  <a:t>qually-Wide</a:t>
                </a:r>
              </a:p>
            </p:txBody>
          </p:sp>
          <p:sp>
            <p:nvSpPr>
              <p:cNvPr id="33" name="Subtitle 2">
                <a:extLst>
                  <a:ext uri="{FF2B5EF4-FFF2-40B4-BE49-F238E27FC236}">
                    <a16:creationId xmlns:a16="http://schemas.microsoft.com/office/drawing/2014/main" id="{41C9A6D2-8B9C-2673-F9C9-876F933A81B7}"/>
                  </a:ext>
                </a:extLst>
              </p:cNvPr>
              <p:cNvSpPr txBox="1">
                <a:spLocks/>
              </p:cNvSpPr>
              <p:nvPr/>
            </p:nvSpPr>
            <p:spPr>
              <a:xfrm>
                <a:off x="6837227" y="597614"/>
                <a:ext cx="1927714" cy="979644"/>
              </a:xfrm>
              <a:prstGeom prst="rect">
                <a:avLst/>
              </a:prstGeom>
              <a:ln>
                <a:noFill/>
              </a:ln>
            </p:spPr>
            <p:txBody>
              <a:bodyPr vert="horz" lIns="72000" tIns="180000" rIns="7200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tx2"/>
                    </a:solidFill>
                    <a:latin typeface="Trebuchet MS" panose="020B0703020202090204" pitchFamily="34" charset="0"/>
                    <a:cs typeface="Consolas" panose="020B0609020204030204" pitchFamily="49" charset="0"/>
                  </a:rPr>
                  <a:t>2D</a:t>
                </a:r>
              </a:p>
              <a:p>
                <a:pPr>
                  <a:lnSpc>
                    <a:spcPct val="50000"/>
                  </a:lnSpc>
                </a:pPr>
                <a:r>
                  <a:rPr lang="en-GB" sz="2200" dirty="0">
                    <a:solidFill>
                      <a:schemeClr val="tx2"/>
                    </a:solidFill>
                    <a:latin typeface="Trebuchet MS" panose="020B0703020202090204" pitchFamily="34" charset="0"/>
                    <a:cs typeface="Consolas" panose="020B0609020204030204" pitchFamily="49" charset="0"/>
                  </a:rPr>
                  <a:t>Variable</a:t>
                </a:r>
                <a:r>
                  <a:rPr lang="en-GR" sz="2200" dirty="0">
                    <a:solidFill>
                      <a:schemeClr val="tx2"/>
                    </a:solidFill>
                    <a:latin typeface="Trebuchet MS" panose="020B0703020202090204" pitchFamily="34" charset="0"/>
                    <a:cs typeface="Consolas" panose="020B0609020204030204" pitchFamily="49" charset="0"/>
                  </a:rPr>
                  <a:t>-Sized</a:t>
                </a:r>
              </a:p>
            </p:txBody>
          </p:sp>
        </p:grpSp>
        <p:sp>
          <p:nvSpPr>
            <p:cNvPr id="21" name="Subtitle 2">
              <a:extLst>
                <a:ext uri="{FF2B5EF4-FFF2-40B4-BE49-F238E27FC236}">
                  <a16:creationId xmlns:a16="http://schemas.microsoft.com/office/drawing/2014/main" id="{214258BD-2073-CD43-927E-4AFEFACF9ADE}"/>
                </a:ext>
              </a:extLst>
            </p:cNvPr>
            <p:cNvSpPr txBox="1">
              <a:spLocks/>
            </p:cNvSpPr>
            <p:nvPr/>
          </p:nvSpPr>
          <p:spPr>
            <a:xfrm>
              <a:off x="1041221"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2" name="Subtitle 2">
              <a:extLst>
                <a:ext uri="{FF2B5EF4-FFF2-40B4-BE49-F238E27FC236}">
                  <a16:creationId xmlns:a16="http://schemas.microsoft.com/office/drawing/2014/main" id="{724C3BDE-BBB1-4764-6041-195D314104AB}"/>
                </a:ext>
              </a:extLst>
            </p:cNvPr>
            <p:cNvSpPr txBox="1">
              <a:spLocks/>
            </p:cNvSpPr>
            <p:nvPr/>
          </p:nvSpPr>
          <p:spPr>
            <a:xfrm>
              <a:off x="2917264"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9" name="Subtitle 2">
              <a:extLst>
                <a:ext uri="{FF2B5EF4-FFF2-40B4-BE49-F238E27FC236}">
                  <a16:creationId xmlns:a16="http://schemas.microsoft.com/office/drawing/2014/main" id="{52795677-089B-711C-3824-F57EC1D27A8A}"/>
                </a:ext>
              </a:extLst>
            </p:cNvPr>
            <p:cNvSpPr txBox="1">
              <a:spLocks/>
            </p:cNvSpPr>
            <p:nvPr/>
          </p:nvSpPr>
          <p:spPr>
            <a:xfrm>
              <a:off x="4721343"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34" name="Subtitle 2">
              <a:extLst>
                <a:ext uri="{FF2B5EF4-FFF2-40B4-BE49-F238E27FC236}">
                  <a16:creationId xmlns:a16="http://schemas.microsoft.com/office/drawing/2014/main" id="{30F316B0-292D-6369-B527-33B12CCCCDA1}"/>
                </a:ext>
              </a:extLst>
            </p:cNvPr>
            <p:cNvSpPr txBox="1">
              <a:spLocks/>
            </p:cNvSpPr>
            <p:nvPr/>
          </p:nvSpPr>
          <p:spPr>
            <a:xfrm>
              <a:off x="6548628"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gr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30</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Scalability</a:t>
            </a:r>
          </a:p>
        </p:txBody>
      </p:sp>
      <p:sp>
        <p:nvSpPr>
          <p:cNvPr id="35" name="Rounded Rectangle 34">
            <a:extLst>
              <a:ext uri="{FF2B5EF4-FFF2-40B4-BE49-F238E27FC236}">
                <a16:creationId xmlns:a16="http://schemas.microsoft.com/office/drawing/2014/main" id="{28A8FCB3-9063-2359-4249-2FEB6C9FAF99}"/>
              </a:ext>
            </a:extLst>
          </p:cNvPr>
          <p:cNvSpPr/>
          <p:nvPr/>
        </p:nvSpPr>
        <p:spPr>
          <a:xfrm>
            <a:off x="1513990" y="2503454"/>
            <a:ext cx="448737" cy="1589808"/>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36" name="Rounded Rectangle 35">
            <a:extLst>
              <a:ext uri="{FF2B5EF4-FFF2-40B4-BE49-F238E27FC236}">
                <a16:creationId xmlns:a16="http://schemas.microsoft.com/office/drawing/2014/main" id="{7C84A579-7198-858F-0AED-F4C4C13DE721}"/>
              </a:ext>
            </a:extLst>
          </p:cNvPr>
          <p:cNvSpPr/>
          <p:nvPr/>
        </p:nvSpPr>
        <p:spPr>
          <a:xfrm rot="5400000">
            <a:off x="2581679" y="1706920"/>
            <a:ext cx="281992" cy="888825"/>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9" name="Rectangle 48">
            <a:extLst>
              <a:ext uri="{FF2B5EF4-FFF2-40B4-BE49-F238E27FC236}">
                <a16:creationId xmlns:a16="http://schemas.microsoft.com/office/drawing/2014/main" id="{D76B437C-82AA-A0E8-F8DC-8FC23853F525}"/>
              </a:ext>
            </a:extLst>
          </p:cNvPr>
          <p:cNvSpPr/>
          <p:nvPr/>
        </p:nvSpPr>
        <p:spPr>
          <a:xfrm>
            <a:off x="199881" y="929134"/>
            <a:ext cx="8787157" cy="5420767"/>
          </a:xfrm>
          <a:prstGeom prst="rect">
            <a:avLst/>
          </a:prstGeom>
          <a:solidFill>
            <a:srgbClr val="FFFFF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50" name="Group 49">
            <a:extLst>
              <a:ext uri="{FF2B5EF4-FFF2-40B4-BE49-F238E27FC236}">
                <a16:creationId xmlns:a16="http://schemas.microsoft.com/office/drawing/2014/main" id="{F5AB1231-508B-6B9C-B8FA-EBB142E751E8}"/>
              </a:ext>
            </a:extLst>
          </p:cNvPr>
          <p:cNvGrpSpPr/>
          <p:nvPr/>
        </p:nvGrpSpPr>
        <p:grpSpPr>
          <a:xfrm>
            <a:off x="515058" y="1359894"/>
            <a:ext cx="8113884" cy="1344324"/>
            <a:chOff x="1174238" y="1420218"/>
            <a:chExt cx="8113884" cy="1601297"/>
          </a:xfrm>
        </p:grpSpPr>
        <p:sp>
          <p:nvSpPr>
            <p:cNvPr id="51" name="Rounded Rectangle 50">
              <a:extLst>
                <a:ext uri="{FF2B5EF4-FFF2-40B4-BE49-F238E27FC236}">
                  <a16:creationId xmlns:a16="http://schemas.microsoft.com/office/drawing/2014/main" id="{366A6455-565C-CD99-8B1F-B4F676036D13}"/>
                </a:ext>
              </a:extLst>
            </p:cNvPr>
            <p:cNvSpPr/>
            <p:nvPr/>
          </p:nvSpPr>
          <p:spPr>
            <a:xfrm>
              <a:off x="1174238" y="1420218"/>
              <a:ext cx="8113883" cy="1601297"/>
            </a:xfrm>
            <a:prstGeom prst="roundRect">
              <a:avLst>
                <a:gd name="adj" fmla="val 10014"/>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The 1D-partitioned kernels are severely </a:t>
              </a:r>
              <a:r>
                <a:rPr lang="en-GB" sz="2000" dirty="0">
                  <a:solidFill>
                    <a:schemeClr val="accent2"/>
                  </a:solidFill>
                  <a:latin typeface="Trebuchet MS" panose="020B0703020202090204" pitchFamily="34" charset="0"/>
                </a:rPr>
                <a:t>bottlenecked</a:t>
              </a:r>
              <a:r>
                <a:rPr lang="en-GB" sz="2000" dirty="0">
                  <a:solidFill>
                    <a:schemeClr val="tx2"/>
                  </a:solidFill>
                  <a:latin typeface="Trebuchet MS" panose="020B0703020202090204" pitchFamily="34" charset="0"/>
                </a:rPr>
                <a:t> by the high data transfer costs to </a:t>
              </a:r>
              <a:r>
                <a:rPr lang="en-GB" sz="2000" dirty="0">
                  <a:solidFill>
                    <a:schemeClr val="accent1"/>
                  </a:solidFill>
                  <a:latin typeface="Trebuchet MS" panose="020B0703020202090204" pitchFamily="34" charset="0"/>
                </a:rPr>
                <a:t>broadcast</a:t>
              </a:r>
              <a:r>
                <a:rPr lang="en-GB" sz="2000" dirty="0">
                  <a:solidFill>
                    <a:schemeClr val="tx2"/>
                  </a:solidFill>
                  <a:latin typeface="Trebuchet MS" panose="020B0703020202090204" pitchFamily="34" charset="0"/>
                </a:rPr>
                <a:t> the whole </a:t>
              </a:r>
              <a:r>
                <a:rPr lang="en-GB" sz="2000" dirty="0">
                  <a:solidFill>
                    <a:schemeClr val="accent4"/>
                  </a:solidFill>
                  <a:latin typeface="Trebuchet MS" panose="020B0703020202090204" pitchFamily="34" charset="0"/>
                </a:rPr>
                <a:t>input</a:t>
              </a:r>
              <a:r>
                <a:rPr lang="en-GB" sz="2000" dirty="0">
                  <a:solidFill>
                    <a:schemeClr val="tx2"/>
                  </a:solidFill>
                  <a:latin typeface="Trebuchet MS" panose="020B0703020202090204" pitchFamily="34" charset="0"/>
                </a:rPr>
                <a:t> vector </a:t>
              </a:r>
              <a:r>
                <a:rPr lang="en-GB" sz="2000" dirty="0">
                  <a:solidFill>
                    <a:schemeClr val="accent1"/>
                  </a:solidFill>
                  <a:latin typeface="Trebuchet MS" panose="020B0703020202090204" pitchFamily="34" charset="0"/>
                </a:rPr>
                <a:t>into DRAM banks</a:t>
              </a:r>
              <a:r>
                <a:rPr lang="en-GB" sz="2000" dirty="0">
                  <a:solidFill>
                    <a:schemeClr val="tx2"/>
                  </a:solidFill>
                  <a:latin typeface="Trebuchet MS" panose="020B0703020202090204" pitchFamily="34" charset="0"/>
                </a:rPr>
                <a:t> of all PIM cores, through the narrow off-chip memory bus.</a:t>
              </a:r>
              <a:endParaRPr lang="en-GR" sz="2000" dirty="0">
                <a:solidFill>
                  <a:schemeClr val="tx2"/>
                </a:solidFill>
                <a:latin typeface="Trebuchet MS" panose="020B0703020202090204" pitchFamily="34" charset="0"/>
              </a:endParaRPr>
            </a:p>
          </p:txBody>
        </p:sp>
        <p:sp>
          <p:nvSpPr>
            <p:cNvPr id="52" name="Round Same-side Corner of Rectangle 51">
              <a:extLst>
                <a:ext uri="{FF2B5EF4-FFF2-40B4-BE49-F238E27FC236}">
                  <a16:creationId xmlns:a16="http://schemas.microsoft.com/office/drawing/2014/main" id="{AD7DB5A1-2CF1-E595-6F97-06DD2090C15A}"/>
                </a:ext>
              </a:extLst>
            </p:cNvPr>
            <p:cNvSpPr/>
            <p:nvPr/>
          </p:nvSpPr>
          <p:spPr>
            <a:xfrm>
              <a:off x="1181748" y="1420218"/>
              <a:ext cx="8106374" cy="434921"/>
            </a:xfrm>
            <a:prstGeom prst="round2SameRect">
              <a:avLst>
                <a:gd name="adj1" fmla="val 50000"/>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Key Takeaway 2</a:t>
              </a:r>
            </a:p>
          </p:txBody>
        </p:sp>
      </p:grpSp>
      <p:grpSp>
        <p:nvGrpSpPr>
          <p:cNvPr id="53" name="Group 52">
            <a:extLst>
              <a:ext uri="{FF2B5EF4-FFF2-40B4-BE49-F238E27FC236}">
                <a16:creationId xmlns:a16="http://schemas.microsoft.com/office/drawing/2014/main" id="{EEC40963-8EB0-3231-49F8-BBAC20049841}"/>
              </a:ext>
            </a:extLst>
          </p:cNvPr>
          <p:cNvGrpSpPr/>
          <p:nvPr/>
        </p:nvGrpSpPr>
        <p:grpSpPr>
          <a:xfrm>
            <a:off x="515058" y="4064112"/>
            <a:ext cx="8113884" cy="1433995"/>
            <a:chOff x="1174238" y="1420217"/>
            <a:chExt cx="8113884" cy="1708108"/>
          </a:xfrm>
        </p:grpSpPr>
        <p:sp>
          <p:nvSpPr>
            <p:cNvPr id="54" name="Rounded Rectangle 53">
              <a:extLst>
                <a:ext uri="{FF2B5EF4-FFF2-40B4-BE49-F238E27FC236}">
                  <a16:creationId xmlns:a16="http://schemas.microsoft.com/office/drawing/2014/main" id="{F90D2436-FB96-76B1-B105-E1629CD531CA}"/>
                </a:ext>
              </a:extLst>
            </p:cNvPr>
            <p:cNvSpPr/>
            <p:nvPr/>
          </p:nvSpPr>
          <p:spPr>
            <a:xfrm>
              <a:off x="1174238" y="1420217"/>
              <a:ext cx="8113883" cy="1708108"/>
            </a:xfrm>
            <a:prstGeom prst="roundRect">
              <a:avLst>
                <a:gd name="adj" fmla="val 10014"/>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Optimize the </a:t>
              </a:r>
              <a:r>
                <a:rPr lang="en-GB" sz="2000" dirty="0">
                  <a:solidFill>
                    <a:schemeClr val="accent1"/>
                  </a:solidFill>
                  <a:latin typeface="Trebuchet MS" panose="020B0703020202090204" pitchFamily="34" charset="0"/>
                </a:rPr>
                <a:t>broadcast</a:t>
              </a:r>
              <a:r>
                <a:rPr lang="en-GB" sz="2000" dirty="0">
                  <a:solidFill>
                    <a:schemeClr val="tx2"/>
                  </a:solidFill>
                  <a:latin typeface="Trebuchet MS" panose="020B0703020202090204" pitchFamily="34" charset="0"/>
                </a:rPr>
                <a:t> </a:t>
              </a:r>
              <a:r>
                <a:rPr lang="en-GB" sz="2000" dirty="0">
                  <a:solidFill>
                    <a:schemeClr val="accent1"/>
                  </a:solidFill>
                  <a:latin typeface="Trebuchet MS" panose="020B0703020202090204" pitchFamily="34" charset="0"/>
                </a:rPr>
                <a:t>collective</a:t>
              </a:r>
              <a:r>
                <a:rPr lang="en-GB" sz="2000" dirty="0">
                  <a:solidFill>
                    <a:schemeClr val="tx2"/>
                  </a:solidFill>
                  <a:latin typeface="Trebuchet MS" panose="020B0703020202090204" pitchFamily="34" charset="0"/>
                </a:rPr>
                <a:t> operation in data transfers to PIM-enabled memory to efficiently copy the </a:t>
              </a:r>
              <a:r>
                <a:rPr lang="en-GB" sz="2000" dirty="0">
                  <a:solidFill>
                    <a:schemeClr val="accent1"/>
                  </a:solidFill>
                  <a:latin typeface="Trebuchet MS" panose="020B0703020202090204" pitchFamily="34" charset="0"/>
                </a:rPr>
                <a:t>input data</a:t>
              </a:r>
              <a:r>
                <a:rPr lang="en-GB" sz="2000" dirty="0">
                  <a:solidFill>
                    <a:schemeClr val="tx2"/>
                  </a:solidFill>
                  <a:latin typeface="Trebuchet MS" panose="020B0703020202090204" pitchFamily="34" charset="0"/>
                </a:rPr>
                <a:t> into DRAM banks in the PIM system.</a:t>
              </a:r>
              <a:endParaRPr lang="en-GR" sz="2000" dirty="0">
                <a:solidFill>
                  <a:schemeClr val="tx2"/>
                </a:solidFill>
                <a:latin typeface="Trebuchet MS" panose="020B0703020202090204" pitchFamily="34" charset="0"/>
              </a:endParaRPr>
            </a:p>
          </p:txBody>
        </p:sp>
        <p:sp>
          <p:nvSpPr>
            <p:cNvPr id="55" name="Round Same-side Corner of Rectangle 54">
              <a:extLst>
                <a:ext uri="{FF2B5EF4-FFF2-40B4-BE49-F238E27FC236}">
                  <a16:creationId xmlns:a16="http://schemas.microsoft.com/office/drawing/2014/main" id="{6F64168C-CA26-D20E-DC7E-EA79C0E0370C}"/>
                </a:ext>
              </a:extLst>
            </p:cNvPr>
            <p:cNvSpPr/>
            <p:nvPr/>
          </p:nvSpPr>
          <p:spPr>
            <a:xfrm>
              <a:off x="1181748" y="1420218"/>
              <a:ext cx="8106374" cy="434921"/>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Recommendation 2</a:t>
              </a:r>
            </a:p>
          </p:txBody>
        </p:sp>
      </p:grpSp>
    </p:spTree>
    <p:extLst>
      <p:ext uri="{BB962C8B-B14F-4D97-AF65-F5344CB8AC3E}">
        <p14:creationId xmlns:p14="http://schemas.microsoft.com/office/powerpoint/2010/main" val="69701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COO format, 32-bit integer</a:t>
            </a:r>
            <a:endParaRPr lang="en-GR" sz="2000" dirty="0">
              <a:solidFill>
                <a:schemeClr val="tx1">
                  <a:lumMod val="95000"/>
                  <a:lumOff val="5000"/>
                </a:schemeClr>
              </a:solidFill>
              <a:latin typeface="Trebuchet MS" panose="020B0703020202090204" pitchFamily="34" charset="0"/>
            </a:endParaRPr>
          </a:p>
        </p:txBody>
      </p:sp>
      <p:grpSp>
        <p:nvGrpSpPr>
          <p:cNvPr id="6" name="Group 5">
            <a:extLst>
              <a:ext uri="{FF2B5EF4-FFF2-40B4-BE49-F238E27FC236}">
                <a16:creationId xmlns:a16="http://schemas.microsoft.com/office/drawing/2014/main" id="{22078FF6-DE54-803D-5853-1D3151FE0AED}"/>
              </a:ext>
            </a:extLst>
          </p:cNvPr>
          <p:cNvGrpSpPr/>
          <p:nvPr/>
        </p:nvGrpSpPr>
        <p:grpSpPr>
          <a:xfrm>
            <a:off x="156962" y="1319795"/>
            <a:ext cx="8373362" cy="3756468"/>
            <a:chOff x="156962" y="1244845"/>
            <a:chExt cx="8373362" cy="3756468"/>
          </a:xfrm>
        </p:grpSpPr>
        <p:grpSp>
          <p:nvGrpSpPr>
            <p:cNvPr id="4" name="Group 3">
              <a:extLst>
                <a:ext uri="{FF2B5EF4-FFF2-40B4-BE49-F238E27FC236}">
                  <a16:creationId xmlns:a16="http://schemas.microsoft.com/office/drawing/2014/main" id="{EB9B53C5-16EB-92B3-6493-04AEA76268D4}"/>
                </a:ext>
              </a:extLst>
            </p:cNvPr>
            <p:cNvGrpSpPr/>
            <p:nvPr/>
          </p:nvGrpSpPr>
          <p:grpSpPr>
            <a:xfrm>
              <a:off x="156962" y="1244845"/>
              <a:ext cx="8373362" cy="3756468"/>
              <a:chOff x="391579" y="597614"/>
              <a:chExt cx="8373362" cy="5648965"/>
            </a:xfrm>
          </p:grpSpPr>
          <p:grpSp>
            <p:nvGrpSpPr>
              <p:cNvPr id="3" name="Group 2">
                <a:extLst>
                  <a:ext uri="{FF2B5EF4-FFF2-40B4-BE49-F238E27FC236}">
                    <a16:creationId xmlns:a16="http://schemas.microsoft.com/office/drawing/2014/main" id="{C520E51E-BFBE-10F4-656E-BE77B1A4EE9F}"/>
                  </a:ext>
                </a:extLst>
              </p:cNvPr>
              <p:cNvGrpSpPr/>
              <p:nvPr/>
            </p:nvGrpSpPr>
            <p:grpSpPr>
              <a:xfrm>
                <a:off x="391579" y="1516947"/>
                <a:ext cx="8372259" cy="4729632"/>
                <a:chOff x="391579" y="1470453"/>
                <a:chExt cx="8372259" cy="4729632"/>
              </a:xfrm>
            </p:grpSpPr>
            <p:grpSp>
              <p:nvGrpSpPr>
                <p:cNvPr id="2" name="Group 1">
                  <a:extLst>
                    <a:ext uri="{FF2B5EF4-FFF2-40B4-BE49-F238E27FC236}">
                      <a16:creationId xmlns:a16="http://schemas.microsoft.com/office/drawing/2014/main" id="{C2DF615C-B881-D15E-D68C-4F1C0E964656}"/>
                    </a:ext>
                  </a:extLst>
                </p:cNvPr>
                <p:cNvGrpSpPr/>
                <p:nvPr/>
              </p:nvGrpSpPr>
              <p:grpSpPr>
                <a:xfrm>
                  <a:off x="391579" y="1470453"/>
                  <a:ext cx="8360839" cy="4729632"/>
                  <a:chOff x="391579" y="1470453"/>
                  <a:chExt cx="8360839" cy="4729632"/>
                </a:xfrm>
              </p:grpSpPr>
              <p:graphicFrame>
                <p:nvGraphicFramePr>
                  <p:cNvPr id="23" name="Chart 22">
                    <a:extLst>
                      <a:ext uri="{FF2B5EF4-FFF2-40B4-BE49-F238E27FC236}">
                        <a16:creationId xmlns:a16="http://schemas.microsoft.com/office/drawing/2014/main" id="{00000000-0008-0000-0500-00002708F71D}"/>
                      </a:ext>
                    </a:extLst>
                  </p:cNvPr>
                  <p:cNvGraphicFramePr>
                    <a:graphicFrameLocks/>
                  </p:cNvGraphicFramePr>
                  <p:nvPr>
                    <p:extLst>
                      <p:ext uri="{D42A27DB-BD31-4B8C-83A1-F6EECF244321}">
                        <p14:modId xmlns:p14="http://schemas.microsoft.com/office/powerpoint/2010/main" val="2534826912"/>
                      </p:ext>
                    </p:extLst>
                  </p:nvPr>
                </p:nvGraphicFramePr>
                <p:xfrm>
                  <a:off x="391579" y="1470453"/>
                  <a:ext cx="8360839" cy="47296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Connector 23">
                    <a:extLst>
                      <a:ext uri="{FF2B5EF4-FFF2-40B4-BE49-F238E27FC236}">
                        <a16:creationId xmlns:a16="http://schemas.microsoft.com/office/drawing/2014/main" id="{E2BE7D28-31AC-78AF-9DA9-42B0F431161B}"/>
                      </a:ext>
                    </a:extLst>
                  </p:cNvPr>
                  <p:cNvCxnSpPr>
                    <a:cxnSpLocks/>
                  </p:cNvCxnSpPr>
                  <p:nvPr/>
                </p:nvCxnSpPr>
                <p:spPr>
                  <a:xfrm rot="5400000">
                    <a:off x="139893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A70624-7119-B786-3812-66AE682C68AC}"/>
                      </a:ext>
                    </a:extLst>
                  </p:cNvPr>
                  <p:cNvCxnSpPr>
                    <a:cxnSpLocks/>
                  </p:cNvCxnSpPr>
                  <p:nvPr/>
                </p:nvCxnSpPr>
                <p:spPr>
                  <a:xfrm rot="5400000">
                    <a:off x="328714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BAF5D4-37B6-9CA2-D495-EE6A05787ED5}"/>
                      </a:ext>
                    </a:extLst>
                  </p:cNvPr>
                  <p:cNvCxnSpPr>
                    <a:cxnSpLocks/>
                  </p:cNvCxnSpPr>
                  <p:nvPr/>
                </p:nvCxnSpPr>
                <p:spPr>
                  <a:xfrm rot="5400000">
                    <a:off x="5162440"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74ADE633-7F9A-A72B-72E1-023C73952862}"/>
                    </a:ext>
                  </a:extLst>
                </p:cNvPr>
                <p:cNvCxnSpPr>
                  <a:cxnSpLocks/>
                </p:cNvCxnSpPr>
                <p:nvPr/>
              </p:nvCxnSpPr>
              <p:spPr>
                <a:xfrm>
                  <a:off x="1275838" y="3445458"/>
                  <a:ext cx="74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Subtitle 2">
                <a:extLst>
                  <a:ext uri="{FF2B5EF4-FFF2-40B4-BE49-F238E27FC236}">
                    <a16:creationId xmlns:a16="http://schemas.microsoft.com/office/drawing/2014/main" id="{608C5794-BABC-3ED2-F428-FB7825C5F726}"/>
                  </a:ext>
                </a:extLst>
              </p:cNvPr>
              <p:cNvSpPr txBox="1">
                <a:spLocks/>
              </p:cNvSpPr>
              <p:nvPr/>
            </p:nvSpPr>
            <p:spPr>
              <a:xfrm>
                <a:off x="1693527" y="703030"/>
                <a:ext cx="593125" cy="754102"/>
              </a:xfrm>
              <a:prstGeom prst="rect">
                <a:avLst/>
              </a:prstGeom>
              <a:ln w="28575">
                <a:noFill/>
              </a:ln>
            </p:spPr>
            <p:txBody>
              <a:bodyPr vert="horz" lIns="91440" tIns="216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4"/>
                    </a:solidFill>
                    <a:latin typeface="Trebuchet MS" panose="020B0703020202090204" pitchFamily="34" charset="0"/>
                    <a:cs typeface="Consolas" panose="020B0609020204030204" pitchFamily="49" charset="0"/>
                  </a:rPr>
                  <a:t>1D</a:t>
                </a:r>
              </a:p>
            </p:txBody>
          </p:sp>
          <p:sp>
            <p:nvSpPr>
              <p:cNvPr id="31" name="Subtitle 2">
                <a:extLst>
                  <a:ext uri="{FF2B5EF4-FFF2-40B4-BE49-F238E27FC236}">
                    <a16:creationId xmlns:a16="http://schemas.microsoft.com/office/drawing/2014/main" id="{9BBBED6C-543A-5F34-9681-1DA20AB7977D}"/>
                  </a:ext>
                </a:extLst>
              </p:cNvPr>
              <p:cNvSpPr txBox="1">
                <a:spLocks/>
              </p:cNvSpPr>
              <p:nvPr/>
            </p:nvSpPr>
            <p:spPr>
              <a:xfrm>
                <a:off x="3079917" y="597614"/>
                <a:ext cx="1876043" cy="979650"/>
              </a:xfrm>
              <a:prstGeom prst="rect">
                <a:avLst/>
              </a:prstGeom>
              <a:ln w="28575">
                <a:solidFill>
                  <a:schemeClr val="accent5"/>
                </a:solid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5"/>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5"/>
                    </a:solidFill>
                    <a:latin typeface="Trebuchet MS" panose="020B0703020202090204" pitchFamily="34" charset="0"/>
                    <a:cs typeface="Consolas" panose="020B0609020204030204" pitchFamily="49" charset="0"/>
                  </a:rPr>
                  <a:t>E</a:t>
                </a:r>
                <a:r>
                  <a:rPr lang="en-GR" sz="2200" dirty="0">
                    <a:solidFill>
                      <a:schemeClr val="accent5"/>
                    </a:solidFill>
                    <a:latin typeface="Trebuchet MS" panose="020B0703020202090204" pitchFamily="34" charset="0"/>
                    <a:cs typeface="Consolas" panose="020B0609020204030204" pitchFamily="49" charset="0"/>
                  </a:rPr>
                  <a:t>qually-Sized</a:t>
                </a:r>
              </a:p>
            </p:txBody>
          </p:sp>
          <p:sp>
            <p:nvSpPr>
              <p:cNvPr id="32" name="Subtitle 2">
                <a:extLst>
                  <a:ext uri="{FF2B5EF4-FFF2-40B4-BE49-F238E27FC236}">
                    <a16:creationId xmlns:a16="http://schemas.microsoft.com/office/drawing/2014/main" id="{DD8CE832-2C79-9CDA-3F9B-0CB1D2CCC145}"/>
                  </a:ext>
                </a:extLst>
              </p:cNvPr>
              <p:cNvSpPr txBox="1">
                <a:spLocks/>
              </p:cNvSpPr>
              <p:nvPr/>
            </p:nvSpPr>
            <p:spPr>
              <a:xfrm>
                <a:off x="4968126" y="597617"/>
                <a:ext cx="1869101" cy="979649"/>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6"/>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6"/>
                    </a:solidFill>
                    <a:latin typeface="Trebuchet MS" panose="020B0703020202090204" pitchFamily="34" charset="0"/>
                    <a:cs typeface="Consolas" panose="020B0609020204030204" pitchFamily="49" charset="0"/>
                  </a:rPr>
                  <a:t>E</a:t>
                </a:r>
                <a:r>
                  <a:rPr lang="en-GR" sz="2200" dirty="0">
                    <a:solidFill>
                      <a:schemeClr val="accent6"/>
                    </a:solidFill>
                    <a:latin typeface="Trebuchet MS" panose="020B0703020202090204" pitchFamily="34" charset="0"/>
                    <a:cs typeface="Consolas" panose="020B0609020204030204" pitchFamily="49" charset="0"/>
                  </a:rPr>
                  <a:t>qually-Wide</a:t>
                </a:r>
              </a:p>
            </p:txBody>
          </p:sp>
          <p:sp>
            <p:nvSpPr>
              <p:cNvPr id="33" name="Subtitle 2">
                <a:extLst>
                  <a:ext uri="{FF2B5EF4-FFF2-40B4-BE49-F238E27FC236}">
                    <a16:creationId xmlns:a16="http://schemas.microsoft.com/office/drawing/2014/main" id="{41C9A6D2-8B9C-2673-F9C9-876F933A81B7}"/>
                  </a:ext>
                </a:extLst>
              </p:cNvPr>
              <p:cNvSpPr txBox="1">
                <a:spLocks/>
              </p:cNvSpPr>
              <p:nvPr/>
            </p:nvSpPr>
            <p:spPr>
              <a:xfrm>
                <a:off x="6837227" y="597614"/>
                <a:ext cx="1927714" cy="979644"/>
              </a:xfrm>
              <a:prstGeom prst="rect">
                <a:avLst/>
              </a:prstGeom>
              <a:ln>
                <a:noFill/>
              </a:ln>
            </p:spPr>
            <p:txBody>
              <a:bodyPr vert="horz" lIns="72000" tIns="180000" rIns="7200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tx2"/>
                    </a:solidFill>
                    <a:latin typeface="Trebuchet MS" panose="020B0703020202090204" pitchFamily="34" charset="0"/>
                    <a:cs typeface="Consolas" panose="020B0609020204030204" pitchFamily="49" charset="0"/>
                  </a:rPr>
                  <a:t>2D</a:t>
                </a:r>
              </a:p>
              <a:p>
                <a:pPr>
                  <a:lnSpc>
                    <a:spcPct val="50000"/>
                  </a:lnSpc>
                </a:pPr>
                <a:r>
                  <a:rPr lang="en-GB" sz="2200" dirty="0">
                    <a:solidFill>
                      <a:schemeClr val="tx2"/>
                    </a:solidFill>
                    <a:latin typeface="Trebuchet MS" panose="020B0703020202090204" pitchFamily="34" charset="0"/>
                    <a:cs typeface="Consolas" panose="020B0609020204030204" pitchFamily="49" charset="0"/>
                  </a:rPr>
                  <a:t>Variable</a:t>
                </a:r>
                <a:r>
                  <a:rPr lang="en-GR" sz="2200" dirty="0">
                    <a:solidFill>
                      <a:schemeClr val="tx2"/>
                    </a:solidFill>
                    <a:latin typeface="Trebuchet MS" panose="020B0703020202090204" pitchFamily="34" charset="0"/>
                    <a:cs typeface="Consolas" panose="020B0609020204030204" pitchFamily="49" charset="0"/>
                  </a:rPr>
                  <a:t>-Sized</a:t>
                </a:r>
              </a:p>
            </p:txBody>
          </p:sp>
        </p:grpSp>
        <p:sp>
          <p:nvSpPr>
            <p:cNvPr id="21" name="Subtitle 2">
              <a:extLst>
                <a:ext uri="{FF2B5EF4-FFF2-40B4-BE49-F238E27FC236}">
                  <a16:creationId xmlns:a16="http://schemas.microsoft.com/office/drawing/2014/main" id="{214258BD-2073-CD43-927E-4AFEFACF9ADE}"/>
                </a:ext>
              </a:extLst>
            </p:cNvPr>
            <p:cNvSpPr txBox="1">
              <a:spLocks/>
            </p:cNvSpPr>
            <p:nvPr/>
          </p:nvSpPr>
          <p:spPr>
            <a:xfrm>
              <a:off x="1041221"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2" name="Subtitle 2">
              <a:extLst>
                <a:ext uri="{FF2B5EF4-FFF2-40B4-BE49-F238E27FC236}">
                  <a16:creationId xmlns:a16="http://schemas.microsoft.com/office/drawing/2014/main" id="{724C3BDE-BBB1-4764-6041-195D314104AB}"/>
                </a:ext>
              </a:extLst>
            </p:cNvPr>
            <p:cNvSpPr txBox="1">
              <a:spLocks/>
            </p:cNvSpPr>
            <p:nvPr/>
          </p:nvSpPr>
          <p:spPr>
            <a:xfrm>
              <a:off x="2917264"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9" name="Subtitle 2">
              <a:extLst>
                <a:ext uri="{FF2B5EF4-FFF2-40B4-BE49-F238E27FC236}">
                  <a16:creationId xmlns:a16="http://schemas.microsoft.com/office/drawing/2014/main" id="{52795677-089B-711C-3824-F57EC1D27A8A}"/>
                </a:ext>
              </a:extLst>
            </p:cNvPr>
            <p:cNvSpPr txBox="1">
              <a:spLocks/>
            </p:cNvSpPr>
            <p:nvPr/>
          </p:nvSpPr>
          <p:spPr>
            <a:xfrm>
              <a:off x="4721343"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34" name="Subtitle 2">
              <a:extLst>
                <a:ext uri="{FF2B5EF4-FFF2-40B4-BE49-F238E27FC236}">
                  <a16:creationId xmlns:a16="http://schemas.microsoft.com/office/drawing/2014/main" id="{30F316B0-292D-6369-B527-33B12CCCCDA1}"/>
                </a:ext>
              </a:extLst>
            </p:cNvPr>
            <p:cNvSpPr txBox="1">
              <a:spLocks/>
            </p:cNvSpPr>
            <p:nvPr/>
          </p:nvSpPr>
          <p:spPr>
            <a:xfrm>
              <a:off x="6548628"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gr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31</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Scalability</a:t>
            </a:r>
          </a:p>
        </p:txBody>
      </p:sp>
      <p:sp>
        <p:nvSpPr>
          <p:cNvPr id="37" name="Rectangle 36">
            <a:extLst>
              <a:ext uri="{FF2B5EF4-FFF2-40B4-BE49-F238E27FC236}">
                <a16:creationId xmlns:a16="http://schemas.microsoft.com/office/drawing/2014/main" id="{6986C144-C474-D925-3DE9-413AB9057757}"/>
              </a:ext>
            </a:extLst>
          </p:cNvPr>
          <p:cNvSpPr/>
          <p:nvPr/>
        </p:nvSpPr>
        <p:spPr>
          <a:xfrm>
            <a:off x="16408" y="5058024"/>
            <a:ext cx="9127592" cy="1143069"/>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en-GB" sz="2400" u="sng" dirty="0">
                <a:solidFill>
                  <a:schemeClr val="bg2">
                    <a:lumMod val="25000"/>
                  </a:schemeClr>
                </a:solidFill>
                <a:latin typeface="Trebuchet MS" panose="020B0703020202090204" pitchFamily="34" charset="0"/>
              </a:rPr>
              <a:t>2D Equally-Sized</a:t>
            </a:r>
            <a:r>
              <a:rPr lang="en-GB" sz="2400" dirty="0">
                <a:solidFill>
                  <a:schemeClr val="bg2">
                    <a:lumMod val="25000"/>
                  </a:schemeClr>
                </a:solidFill>
                <a:latin typeface="Trebuchet MS" panose="020B0703020202090204" pitchFamily="34" charset="0"/>
              </a:rPr>
              <a:t>: </a:t>
            </a:r>
            <a:r>
              <a:rPr lang="en-GB" sz="2400" dirty="0">
                <a:solidFill>
                  <a:schemeClr val="accent3"/>
                </a:solidFill>
                <a:latin typeface="Trebuchet MS" panose="020B0703020202090204" pitchFamily="34" charset="0"/>
              </a:rPr>
              <a:t>kernel</a:t>
            </a:r>
            <a:r>
              <a:rPr lang="en-GB" sz="2400" dirty="0">
                <a:solidFill>
                  <a:schemeClr val="bg2">
                    <a:lumMod val="25000"/>
                  </a:schemeClr>
                </a:solidFill>
                <a:latin typeface="Trebuchet MS" panose="020B0703020202090204" pitchFamily="34" charset="0"/>
              </a:rPr>
              <a:t> time is limited by only</a:t>
            </a:r>
          </a:p>
          <a:p>
            <a:pPr algn="ctr"/>
            <a:r>
              <a:rPr lang="en-GB" sz="2400" dirty="0">
                <a:solidFill>
                  <a:schemeClr val="bg2">
                    <a:lumMod val="25000"/>
                  </a:schemeClr>
                </a:solidFill>
                <a:latin typeface="Trebuchet MS" panose="020B0703020202090204" pitchFamily="34" charset="0"/>
              </a:rPr>
              <a:t>a </a:t>
            </a:r>
            <a:r>
              <a:rPr lang="en-GB" sz="2400" dirty="0">
                <a:solidFill>
                  <a:schemeClr val="accent2"/>
                </a:solidFill>
                <a:latin typeface="Trebuchet MS" panose="020B0703020202090204" pitchFamily="34" charset="0"/>
              </a:rPr>
              <a:t>few</a:t>
            </a:r>
            <a:r>
              <a:rPr lang="en-GB" sz="2400" dirty="0">
                <a:solidFill>
                  <a:schemeClr val="bg2">
                    <a:lumMod val="25000"/>
                  </a:schemeClr>
                </a:solidFill>
                <a:latin typeface="Trebuchet MS" panose="020B0703020202090204" pitchFamily="34" charset="0"/>
              </a:rPr>
              <a:t> PIM cores assigned to the 2D tiles with the </a:t>
            </a:r>
            <a:r>
              <a:rPr lang="en-GB" sz="2400" dirty="0">
                <a:solidFill>
                  <a:schemeClr val="accent2"/>
                </a:solidFill>
                <a:latin typeface="Trebuchet MS" panose="020B0703020202090204" pitchFamily="34" charset="0"/>
              </a:rPr>
              <a:t>largest</a:t>
            </a:r>
            <a:r>
              <a:rPr lang="en-GB" sz="2400" dirty="0">
                <a:solidFill>
                  <a:schemeClr val="bg2">
                    <a:lumMod val="25000"/>
                  </a:schemeClr>
                </a:solidFill>
                <a:latin typeface="Trebuchet MS" panose="020B0703020202090204" pitchFamily="34" charset="0"/>
              </a:rPr>
              <a:t> </a:t>
            </a:r>
            <a:r>
              <a:rPr lang="en-GB" sz="2400" dirty="0">
                <a:solidFill>
                  <a:schemeClr val="accent2"/>
                </a:solidFill>
                <a:latin typeface="Trebuchet MS" panose="020B0703020202090204" pitchFamily="34" charset="0"/>
              </a:rPr>
              <a:t>#NNZs</a:t>
            </a:r>
            <a:endParaRPr lang="en-GR" sz="2400" dirty="0">
              <a:solidFill>
                <a:schemeClr val="accent2"/>
              </a:solidFill>
              <a:latin typeface="Trebuchet MS" panose="020B0703020202090204" pitchFamily="34" charset="0"/>
            </a:endParaRPr>
          </a:p>
        </p:txBody>
      </p:sp>
      <p:sp>
        <p:nvSpPr>
          <p:cNvPr id="38" name="Rounded Rectangle 37">
            <a:extLst>
              <a:ext uri="{FF2B5EF4-FFF2-40B4-BE49-F238E27FC236}">
                <a16:creationId xmlns:a16="http://schemas.microsoft.com/office/drawing/2014/main" id="{203A5BC1-3E99-4CFE-3210-62F43C241F77}"/>
              </a:ext>
            </a:extLst>
          </p:cNvPr>
          <p:cNvSpPr/>
          <p:nvPr/>
        </p:nvSpPr>
        <p:spPr>
          <a:xfrm>
            <a:off x="3415360" y="3282845"/>
            <a:ext cx="448737" cy="413954"/>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39" name="Rounded Rectangle 38">
            <a:extLst>
              <a:ext uri="{FF2B5EF4-FFF2-40B4-BE49-F238E27FC236}">
                <a16:creationId xmlns:a16="http://schemas.microsoft.com/office/drawing/2014/main" id="{3B2AE935-EAAE-44CF-9EA4-BE410489DC31}"/>
              </a:ext>
            </a:extLst>
          </p:cNvPr>
          <p:cNvSpPr/>
          <p:nvPr/>
        </p:nvSpPr>
        <p:spPr>
          <a:xfrm rot="5400000">
            <a:off x="3520571" y="1650340"/>
            <a:ext cx="288000" cy="1008000"/>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0" name="Rounded Rectangle 39">
            <a:extLst>
              <a:ext uri="{FF2B5EF4-FFF2-40B4-BE49-F238E27FC236}">
                <a16:creationId xmlns:a16="http://schemas.microsoft.com/office/drawing/2014/main" id="{3338BB86-B4B8-7332-AF13-880FC25E5023}"/>
              </a:ext>
            </a:extLst>
          </p:cNvPr>
          <p:cNvSpPr/>
          <p:nvPr/>
        </p:nvSpPr>
        <p:spPr>
          <a:xfrm>
            <a:off x="5561351" y="345373"/>
            <a:ext cx="2953999" cy="818156"/>
          </a:xfrm>
          <a:prstGeom prst="round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R" sz="2000" dirty="0">
                <a:solidFill>
                  <a:schemeClr val="bg2">
                    <a:lumMod val="25000"/>
                  </a:schemeClr>
                </a:solidFill>
                <a:latin typeface="Trebuchet MS" panose="020B0703020202090204" pitchFamily="34" charset="0"/>
              </a:rPr>
              <a:t>The scalability is limited by the </a:t>
            </a:r>
            <a:r>
              <a:rPr lang="en-GR" sz="2000" dirty="0">
                <a:solidFill>
                  <a:schemeClr val="accent2"/>
                </a:solidFill>
                <a:latin typeface="Trebuchet MS" panose="020B0703020202090204" pitchFamily="34" charset="0"/>
              </a:rPr>
              <a:t>kernel</a:t>
            </a:r>
            <a:r>
              <a:rPr lang="en-GR" sz="2000" dirty="0">
                <a:solidFill>
                  <a:schemeClr val="bg2">
                    <a:lumMod val="25000"/>
                  </a:schemeClr>
                </a:solidFill>
                <a:latin typeface="Trebuchet MS" panose="020B0703020202090204" pitchFamily="34" charset="0"/>
              </a:rPr>
              <a:t> time</a:t>
            </a:r>
          </a:p>
        </p:txBody>
      </p:sp>
    </p:spTree>
    <p:extLst>
      <p:ext uri="{BB962C8B-B14F-4D97-AF65-F5344CB8AC3E}">
        <p14:creationId xmlns:p14="http://schemas.microsoft.com/office/powerpoint/2010/main" val="16234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COO format, 32-bit integer</a:t>
            </a:r>
            <a:endParaRPr lang="en-GR" sz="2000" dirty="0">
              <a:solidFill>
                <a:schemeClr val="tx1">
                  <a:lumMod val="95000"/>
                  <a:lumOff val="5000"/>
                </a:schemeClr>
              </a:solidFill>
              <a:latin typeface="Trebuchet MS" panose="020B0703020202090204" pitchFamily="34" charset="0"/>
            </a:endParaRPr>
          </a:p>
        </p:txBody>
      </p:sp>
      <p:grpSp>
        <p:nvGrpSpPr>
          <p:cNvPr id="6" name="Group 5">
            <a:extLst>
              <a:ext uri="{FF2B5EF4-FFF2-40B4-BE49-F238E27FC236}">
                <a16:creationId xmlns:a16="http://schemas.microsoft.com/office/drawing/2014/main" id="{22078FF6-DE54-803D-5853-1D3151FE0AED}"/>
              </a:ext>
            </a:extLst>
          </p:cNvPr>
          <p:cNvGrpSpPr/>
          <p:nvPr/>
        </p:nvGrpSpPr>
        <p:grpSpPr>
          <a:xfrm>
            <a:off x="156962" y="1319795"/>
            <a:ext cx="8373362" cy="3756468"/>
            <a:chOff x="156962" y="1244845"/>
            <a:chExt cx="8373362" cy="3756468"/>
          </a:xfrm>
        </p:grpSpPr>
        <p:grpSp>
          <p:nvGrpSpPr>
            <p:cNvPr id="4" name="Group 3">
              <a:extLst>
                <a:ext uri="{FF2B5EF4-FFF2-40B4-BE49-F238E27FC236}">
                  <a16:creationId xmlns:a16="http://schemas.microsoft.com/office/drawing/2014/main" id="{EB9B53C5-16EB-92B3-6493-04AEA76268D4}"/>
                </a:ext>
              </a:extLst>
            </p:cNvPr>
            <p:cNvGrpSpPr/>
            <p:nvPr/>
          </p:nvGrpSpPr>
          <p:grpSpPr>
            <a:xfrm>
              <a:off x="156962" y="1244845"/>
              <a:ext cx="8373362" cy="3756468"/>
              <a:chOff x="391579" y="597614"/>
              <a:chExt cx="8373362" cy="5648965"/>
            </a:xfrm>
          </p:grpSpPr>
          <p:grpSp>
            <p:nvGrpSpPr>
              <p:cNvPr id="3" name="Group 2">
                <a:extLst>
                  <a:ext uri="{FF2B5EF4-FFF2-40B4-BE49-F238E27FC236}">
                    <a16:creationId xmlns:a16="http://schemas.microsoft.com/office/drawing/2014/main" id="{C520E51E-BFBE-10F4-656E-BE77B1A4EE9F}"/>
                  </a:ext>
                </a:extLst>
              </p:cNvPr>
              <p:cNvGrpSpPr/>
              <p:nvPr/>
            </p:nvGrpSpPr>
            <p:grpSpPr>
              <a:xfrm>
                <a:off x="391579" y="1516947"/>
                <a:ext cx="8372259" cy="4729632"/>
                <a:chOff x="391579" y="1470453"/>
                <a:chExt cx="8372259" cy="4729632"/>
              </a:xfrm>
            </p:grpSpPr>
            <p:grpSp>
              <p:nvGrpSpPr>
                <p:cNvPr id="2" name="Group 1">
                  <a:extLst>
                    <a:ext uri="{FF2B5EF4-FFF2-40B4-BE49-F238E27FC236}">
                      <a16:creationId xmlns:a16="http://schemas.microsoft.com/office/drawing/2014/main" id="{C2DF615C-B881-D15E-D68C-4F1C0E964656}"/>
                    </a:ext>
                  </a:extLst>
                </p:cNvPr>
                <p:cNvGrpSpPr/>
                <p:nvPr/>
              </p:nvGrpSpPr>
              <p:grpSpPr>
                <a:xfrm>
                  <a:off x="391579" y="1470453"/>
                  <a:ext cx="8360839" cy="4729632"/>
                  <a:chOff x="391579" y="1470453"/>
                  <a:chExt cx="8360839" cy="4729632"/>
                </a:xfrm>
              </p:grpSpPr>
              <p:graphicFrame>
                <p:nvGraphicFramePr>
                  <p:cNvPr id="23" name="Chart 22">
                    <a:extLst>
                      <a:ext uri="{FF2B5EF4-FFF2-40B4-BE49-F238E27FC236}">
                        <a16:creationId xmlns:a16="http://schemas.microsoft.com/office/drawing/2014/main" id="{00000000-0008-0000-0500-00002708F71D}"/>
                      </a:ext>
                    </a:extLst>
                  </p:cNvPr>
                  <p:cNvGraphicFramePr>
                    <a:graphicFrameLocks/>
                  </p:cNvGraphicFramePr>
                  <p:nvPr>
                    <p:extLst>
                      <p:ext uri="{D42A27DB-BD31-4B8C-83A1-F6EECF244321}">
                        <p14:modId xmlns:p14="http://schemas.microsoft.com/office/powerpoint/2010/main" val="2897835500"/>
                      </p:ext>
                    </p:extLst>
                  </p:nvPr>
                </p:nvGraphicFramePr>
                <p:xfrm>
                  <a:off x="391579" y="1470453"/>
                  <a:ext cx="8360839" cy="47296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Connector 23">
                    <a:extLst>
                      <a:ext uri="{FF2B5EF4-FFF2-40B4-BE49-F238E27FC236}">
                        <a16:creationId xmlns:a16="http://schemas.microsoft.com/office/drawing/2014/main" id="{E2BE7D28-31AC-78AF-9DA9-42B0F431161B}"/>
                      </a:ext>
                    </a:extLst>
                  </p:cNvPr>
                  <p:cNvCxnSpPr>
                    <a:cxnSpLocks/>
                  </p:cNvCxnSpPr>
                  <p:nvPr/>
                </p:nvCxnSpPr>
                <p:spPr>
                  <a:xfrm rot="5400000">
                    <a:off x="139893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A70624-7119-B786-3812-66AE682C68AC}"/>
                      </a:ext>
                    </a:extLst>
                  </p:cNvPr>
                  <p:cNvCxnSpPr>
                    <a:cxnSpLocks/>
                  </p:cNvCxnSpPr>
                  <p:nvPr/>
                </p:nvCxnSpPr>
                <p:spPr>
                  <a:xfrm rot="5400000">
                    <a:off x="328714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BAF5D4-37B6-9CA2-D495-EE6A05787ED5}"/>
                      </a:ext>
                    </a:extLst>
                  </p:cNvPr>
                  <p:cNvCxnSpPr>
                    <a:cxnSpLocks/>
                  </p:cNvCxnSpPr>
                  <p:nvPr/>
                </p:nvCxnSpPr>
                <p:spPr>
                  <a:xfrm rot="5400000">
                    <a:off x="5162440"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74ADE633-7F9A-A72B-72E1-023C73952862}"/>
                    </a:ext>
                  </a:extLst>
                </p:cNvPr>
                <p:cNvCxnSpPr>
                  <a:cxnSpLocks/>
                </p:cNvCxnSpPr>
                <p:nvPr/>
              </p:nvCxnSpPr>
              <p:spPr>
                <a:xfrm>
                  <a:off x="1275838" y="3445458"/>
                  <a:ext cx="74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Subtitle 2">
                <a:extLst>
                  <a:ext uri="{FF2B5EF4-FFF2-40B4-BE49-F238E27FC236}">
                    <a16:creationId xmlns:a16="http://schemas.microsoft.com/office/drawing/2014/main" id="{608C5794-BABC-3ED2-F428-FB7825C5F726}"/>
                  </a:ext>
                </a:extLst>
              </p:cNvPr>
              <p:cNvSpPr txBox="1">
                <a:spLocks/>
              </p:cNvSpPr>
              <p:nvPr/>
            </p:nvSpPr>
            <p:spPr>
              <a:xfrm>
                <a:off x="1693527" y="703030"/>
                <a:ext cx="593125" cy="754102"/>
              </a:xfrm>
              <a:prstGeom prst="rect">
                <a:avLst/>
              </a:prstGeom>
              <a:ln w="28575">
                <a:noFill/>
              </a:ln>
            </p:spPr>
            <p:txBody>
              <a:bodyPr vert="horz" lIns="91440" tIns="216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4"/>
                    </a:solidFill>
                    <a:latin typeface="Trebuchet MS" panose="020B0703020202090204" pitchFamily="34" charset="0"/>
                    <a:cs typeface="Consolas" panose="020B0609020204030204" pitchFamily="49" charset="0"/>
                  </a:rPr>
                  <a:t>1D</a:t>
                </a:r>
              </a:p>
            </p:txBody>
          </p:sp>
          <p:sp>
            <p:nvSpPr>
              <p:cNvPr id="31" name="Subtitle 2">
                <a:extLst>
                  <a:ext uri="{FF2B5EF4-FFF2-40B4-BE49-F238E27FC236}">
                    <a16:creationId xmlns:a16="http://schemas.microsoft.com/office/drawing/2014/main" id="{9BBBED6C-543A-5F34-9681-1DA20AB7977D}"/>
                  </a:ext>
                </a:extLst>
              </p:cNvPr>
              <p:cNvSpPr txBox="1">
                <a:spLocks/>
              </p:cNvSpPr>
              <p:nvPr/>
            </p:nvSpPr>
            <p:spPr>
              <a:xfrm>
                <a:off x="3079917" y="597614"/>
                <a:ext cx="1876043" cy="979650"/>
              </a:xfrm>
              <a:prstGeom prst="rect">
                <a:avLst/>
              </a:prstGeom>
              <a:ln w="28575">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5"/>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5"/>
                    </a:solidFill>
                    <a:latin typeface="Trebuchet MS" panose="020B0703020202090204" pitchFamily="34" charset="0"/>
                    <a:cs typeface="Consolas" panose="020B0609020204030204" pitchFamily="49" charset="0"/>
                  </a:rPr>
                  <a:t>E</a:t>
                </a:r>
                <a:r>
                  <a:rPr lang="en-GR" sz="2200" dirty="0">
                    <a:solidFill>
                      <a:schemeClr val="accent5"/>
                    </a:solidFill>
                    <a:latin typeface="Trebuchet MS" panose="020B0703020202090204" pitchFamily="34" charset="0"/>
                    <a:cs typeface="Consolas" panose="020B0609020204030204" pitchFamily="49" charset="0"/>
                  </a:rPr>
                  <a:t>qually-Sized</a:t>
                </a:r>
              </a:p>
            </p:txBody>
          </p:sp>
          <p:sp>
            <p:nvSpPr>
              <p:cNvPr id="32" name="Subtitle 2">
                <a:extLst>
                  <a:ext uri="{FF2B5EF4-FFF2-40B4-BE49-F238E27FC236}">
                    <a16:creationId xmlns:a16="http://schemas.microsoft.com/office/drawing/2014/main" id="{DD8CE832-2C79-9CDA-3F9B-0CB1D2CCC145}"/>
                  </a:ext>
                </a:extLst>
              </p:cNvPr>
              <p:cNvSpPr txBox="1">
                <a:spLocks/>
              </p:cNvSpPr>
              <p:nvPr/>
            </p:nvSpPr>
            <p:spPr>
              <a:xfrm>
                <a:off x="4968126" y="597617"/>
                <a:ext cx="1869101" cy="979649"/>
              </a:xfrm>
              <a:prstGeom prst="rect">
                <a:avLst/>
              </a:prstGeom>
              <a:ln w="28575">
                <a:solidFill>
                  <a:schemeClr val="accent6"/>
                </a:solid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6"/>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6"/>
                    </a:solidFill>
                    <a:latin typeface="Trebuchet MS" panose="020B0703020202090204" pitchFamily="34" charset="0"/>
                    <a:cs typeface="Consolas" panose="020B0609020204030204" pitchFamily="49" charset="0"/>
                  </a:rPr>
                  <a:t>E</a:t>
                </a:r>
                <a:r>
                  <a:rPr lang="en-GR" sz="2200" dirty="0">
                    <a:solidFill>
                      <a:schemeClr val="accent6"/>
                    </a:solidFill>
                    <a:latin typeface="Trebuchet MS" panose="020B0703020202090204" pitchFamily="34" charset="0"/>
                    <a:cs typeface="Consolas" panose="020B0609020204030204" pitchFamily="49" charset="0"/>
                  </a:rPr>
                  <a:t>qually-Wide</a:t>
                </a:r>
              </a:p>
            </p:txBody>
          </p:sp>
          <p:sp>
            <p:nvSpPr>
              <p:cNvPr id="33" name="Subtitle 2">
                <a:extLst>
                  <a:ext uri="{FF2B5EF4-FFF2-40B4-BE49-F238E27FC236}">
                    <a16:creationId xmlns:a16="http://schemas.microsoft.com/office/drawing/2014/main" id="{41C9A6D2-8B9C-2673-F9C9-876F933A81B7}"/>
                  </a:ext>
                </a:extLst>
              </p:cNvPr>
              <p:cNvSpPr txBox="1">
                <a:spLocks/>
              </p:cNvSpPr>
              <p:nvPr/>
            </p:nvSpPr>
            <p:spPr>
              <a:xfrm>
                <a:off x="6837227" y="597614"/>
                <a:ext cx="1927714" cy="979644"/>
              </a:xfrm>
              <a:prstGeom prst="rect">
                <a:avLst/>
              </a:prstGeom>
              <a:ln w="28575">
                <a:solidFill>
                  <a:schemeClr val="tx2"/>
                </a:solidFill>
              </a:ln>
            </p:spPr>
            <p:txBody>
              <a:bodyPr vert="horz" lIns="72000" tIns="180000" rIns="7200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tx2"/>
                    </a:solidFill>
                    <a:latin typeface="Trebuchet MS" panose="020B0703020202090204" pitchFamily="34" charset="0"/>
                    <a:cs typeface="Consolas" panose="020B0609020204030204" pitchFamily="49" charset="0"/>
                  </a:rPr>
                  <a:t>2D</a:t>
                </a:r>
              </a:p>
              <a:p>
                <a:pPr>
                  <a:lnSpc>
                    <a:spcPct val="50000"/>
                  </a:lnSpc>
                </a:pPr>
                <a:r>
                  <a:rPr lang="en-GB" sz="2200" dirty="0">
                    <a:solidFill>
                      <a:schemeClr val="tx2"/>
                    </a:solidFill>
                    <a:latin typeface="Trebuchet MS" panose="020B0703020202090204" pitchFamily="34" charset="0"/>
                    <a:cs typeface="Consolas" panose="020B0609020204030204" pitchFamily="49" charset="0"/>
                  </a:rPr>
                  <a:t>Variable</a:t>
                </a:r>
                <a:r>
                  <a:rPr lang="en-GR" sz="2200" dirty="0">
                    <a:solidFill>
                      <a:schemeClr val="tx2"/>
                    </a:solidFill>
                    <a:latin typeface="Trebuchet MS" panose="020B0703020202090204" pitchFamily="34" charset="0"/>
                    <a:cs typeface="Consolas" panose="020B0609020204030204" pitchFamily="49" charset="0"/>
                  </a:rPr>
                  <a:t>-Sized</a:t>
                </a:r>
              </a:p>
            </p:txBody>
          </p:sp>
        </p:grpSp>
        <p:sp>
          <p:nvSpPr>
            <p:cNvPr id="21" name="Subtitle 2">
              <a:extLst>
                <a:ext uri="{FF2B5EF4-FFF2-40B4-BE49-F238E27FC236}">
                  <a16:creationId xmlns:a16="http://schemas.microsoft.com/office/drawing/2014/main" id="{214258BD-2073-CD43-927E-4AFEFACF9ADE}"/>
                </a:ext>
              </a:extLst>
            </p:cNvPr>
            <p:cNvSpPr txBox="1">
              <a:spLocks/>
            </p:cNvSpPr>
            <p:nvPr/>
          </p:nvSpPr>
          <p:spPr>
            <a:xfrm>
              <a:off x="1041221"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2" name="Subtitle 2">
              <a:extLst>
                <a:ext uri="{FF2B5EF4-FFF2-40B4-BE49-F238E27FC236}">
                  <a16:creationId xmlns:a16="http://schemas.microsoft.com/office/drawing/2014/main" id="{724C3BDE-BBB1-4764-6041-195D314104AB}"/>
                </a:ext>
              </a:extLst>
            </p:cNvPr>
            <p:cNvSpPr txBox="1">
              <a:spLocks/>
            </p:cNvSpPr>
            <p:nvPr/>
          </p:nvSpPr>
          <p:spPr>
            <a:xfrm>
              <a:off x="2917264"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9" name="Subtitle 2">
              <a:extLst>
                <a:ext uri="{FF2B5EF4-FFF2-40B4-BE49-F238E27FC236}">
                  <a16:creationId xmlns:a16="http://schemas.microsoft.com/office/drawing/2014/main" id="{52795677-089B-711C-3824-F57EC1D27A8A}"/>
                </a:ext>
              </a:extLst>
            </p:cNvPr>
            <p:cNvSpPr txBox="1">
              <a:spLocks/>
            </p:cNvSpPr>
            <p:nvPr/>
          </p:nvSpPr>
          <p:spPr>
            <a:xfrm>
              <a:off x="4721343"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34" name="Subtitle 2">
              <a:extLst>
                <a:ext uri="{FF2B5EF4-FFF2-40B4-BE49-F238E27FC236}">
                  <a16:creationId xmlns:a16="http://schemas.microsoft.com/office/drawing/2014/main" id="{30F316B0-292D-6369-B527-33B12CCCCDA1}"/>
                </a:ext>
              </a:extLst>
            </p:cNvPr>
            <p:cNvSpPr txBox="1">
              <a:spLocks/>
            </p:cNvSpPr>
            <p:nvPr/>
          </p:nvSpPr>
          <p:spPr>
            <a:xfrm>
              <a:off x="6548628"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gr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32</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Scalability</a:t>
            </a:r>
          </a:p>
        </p:txBody>
      </p:sp>
      <p:sp>
        <p:nvSpPr>
          <p:cNvPr id="35" name="Rectangle 34">
            <a:extLst>
              <a:ext uri="{FF2B5EF4-FFF2-40B4-BE49-F238E27FC236}">
                <a16:creationId xmlns:a16="http://schemas.microsoft.com/office/drawing/2014/main" id="{320D43C2-05F2-11E2-67CB-550EFB5EE46A}"/>
              </a:ext>
            </a:extLst>
          </p:cNvPr>
          <p:cNvSpPr/>
          <p:nvPr/>
        </p:nvSpPr>
        <p:spPr>
          <a:xfrm>
            <a:off x="25571" y="5044111"/>
            <a:ext cx="9127592" cy="1276623"/>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en-US" sz="2400" u="sng" dirty="0">
                <a:solidFill>
                  <a:schemeClr val="bg2">
                    <a:lumMod val="25000"/>
                  </a:schemeClr>
                </a:solidFill>
                <a:latin typeface="Trebuchet MS" panose="020B0703020202090204" pitchFamily="34" charset="0"/>
              </a:rPr>
              <a:t>2D Equally-Wide </a:t>
            </a:r>
            <a:r>
              <a:rPr lang="en-US" sz="2400" dirty="0">
                <a:solidFill>
                  <a:schemeClr val="bg2">
                    <a:lumMod val="25000"/>
                  </a:schemeClr>
                </a:solidFill>
                <a:latin typeface="Trebuchet MS" panose="020B0703020202090204" pitchFamily="34" charset="0"/>
              </a:rPr>
              <a:t>+ </a:t>
            </a:r>
            <a:r>
              <a:rPr lang="en-US" sz="2400" u="sng" dirty="0">
                <a:solidFill>
                  <a:schemeClr val="bg2">
                    <a:lumMod val="25000"/>
                  </a:schemeClr>
                </a:solidFill>
                <a:latin typeface="Trebuchet MS" panose="020B0703020202090204" pitchFamily="34" charset="0"/>
              </a:rPr>
              <a:t>2D Variable-Sized</a:t>
            </a:r>
            <a:r>
              <a:rPr lang="en-US" sz="2400" dirty="0">
                <a:solidFill>
                  <a:schemeClr val="bg2">
                    <a:lumMod val="25000"/>
                  </a:schemeClr>
                </a:solidFill>
                <a:latin typeface="Trebuchet MS" panose="020B0703020202090204" pitchFamily="34" charset="0"/>
              </a:rPr>
              <a:t>: </a:t>
            </a:r>
          </a:p>
          <a:p>
            <a:pPr algn="ctr"/>
            <a:r>
              <a:rPr lang="en-US" sz="2400" dirty="0">
                <a:solidFill>
                  <a:schemeClr val="accent2"/>
                </a:solidFill>
                <a:latin typeface="Trebuchet MS" panose="020B0703020202090204" pitchFamily="34" charset="0"/>
              </a:rPr>
              <a:t>high</a:t>
            </a:r>
            <a:r>
              <a:rPr lang="en-US" sz="2400" dirty="0">
                <a:solidFill>
                  <a:schemeClr val="bg2">
                    <a:lumMod val="25000"/>
                  </a:schemeClr>
                </a:solidFill>
                <a:latin typeface="Trebuchet MS" panose="020B0703020202090204" pitchFamily="34" charset="0"/>
              </a:rPr>
              <a:t> amount of </a:t>
            </a:r>
            <a:r>
              <a:rPr lang="en-US" sz="2400" dirty="0">
                <a:solidFill>
                  <a:schemeClr val="accent2"/>
                </a:solidFill>
                <a:latin typeface="Trebuchet MS" panose="020B0703020202090204" pitchFamily="34" charset="0"/>
              </a:rPr>
              <a:t>zero</a:t>
            </a:r>
            <a:r>
              <a:rPr lang="en-US" sz="2400" dirty="0">
                <a:solidFill>
                  <a:schemeClr val="bg2">
                    <a:lumMod val="25000"/>
                  </a:schemeClr>
                </a:solidFill>
                <a:latin typeface="Trebuchet MS" panose="020B0703020202090204" pitchFamily="34" charset="0"/>
              </a:rPr>
              <a:t> </a:t>
            </a:r>
            <a:r>
              <a:rPr lang="en-US" sz="2400" dirty="0">
                <a:solidFill>
                  <a:schemeClr val="accent2"/>
                </a:solidFill>
                <a:latin typeface="Trebuchet MS" panose="020B0703020202090204" pitchFamily="34" charset="0"/>
              </a:rPr>
              <a:t>padding</a:t>
            </a:r>
            <a:r>
              <a:rPr lang="en-US" sz="2400" dirty="0">
                <a:solidFill>
                  <a:schemeClr val="bg2">
                    <a:lumMod val="25000"/>
                  </a:schemeClr>
                </a:solidFill>
                <a:latin typeface="Trebuchet MS" panose="020B0703020202090204" pitchFamily="34" charset="0"/>
              </a:rPr>
              <a:t> to </a:t>
            </a:r>
            <a:r>
              <a:rPr lang="en-US" sz="2400" dirty="0">
                <a:solidFill>
                  <a:schemeClr val="accent1"/>
                </a:solidFill>
                <a:latin typeface="Trebuchet MS" panose="020B0703020202090204" pitchFamily="34" charset="0"/>
              </a:rPr>
              <a:t>gather</a:t>
            </a:r>
            <a:r>
              <a:rPr lang="en-US" sz="2400" dirty="0">
                <a:solidFill>
                  <a:schemeClr val="accent2"/>
                </a:solidFill>
                <a:latin typeface="Trebuchet MS" panose="020B0703020202090204" pitchFamily="34" charset="0"/>
              </a:rPr>
              <a:t> </a:t>
            </a:r>
            <a:r>
              <a:rPr lang="en-US" sz="2400" dirty="0">
                <a:solidFill>
                  <a:schemeClr val="bg2">
                    <a:lumMod val="25000"/>
                  </a:schemeClr>
                </a:solidFill>
                <a:latin typeface="Trebuchet MS" panose="020B0703020202090204" pitchFamily="34" charset="0"/>
              </a:rPr>
              <a:t>the output vector </a:t>
            </a:r>
            <a:r>
              <a:rPr lang="en-US" sz="2400" dirty="0">
                <a:solidFill>
                  <a:schemeClr val="bg2">
                    <a:lumMod val="25000"/>
                  </a:schemeClr>
                </a:solidFill>
                <a:latin typeface="Trebuchet MS" panose="020B0703020202090204" pitchFamily="34" charset="0"/>
                <a:sym typeface="Wingdings" pitchFamily="2" charset="2"/>
              </a:rPr>
              <a:t></a:t>
            </a:r>
            <a:r>
              <a:rPr lang="en-US" sz="2400" dirty="0">
                <a:solidFill>
                  <a:schemeClr val="bg2">
                    <a:lumMod val="25000"/>
                  </a:schemeClr>
                </a:solidFill>
                <a:latin typeface="Trebuchet MS" panose="020B0703020202090204" pitchFamily="34" charset="0"/>
              </a:rPr>
              <a:t> </a:t>
            </a:r>
          </a:p>
          <a:p>
            <a:pPr algn="ctr"/>
            <a:r>
              <a:rPr lang="en-US" sz="2400" dirty="0">
                <a:solidFill>
                  <a:schemeClr val="accent3"/>
                </a:solidFill>
                <a:latin typeface="Trebuchet MS" panose="020B0703020202090204" pitchFamily="34" charset="0"/>
              </a:rPr>
              <a:t>parallel</a:t>
            </a:r>
            <a:r>
              <a:rPr lang="en-US" sz="2400" dirty="0">
                <a:solidFill>
                  <a:schemeClr val="bg2">
                    <a:lumMod val="25000"/>
                  </a:schemeClr>
                </a:solidFill>
                <a:latin typeface="Trebuchet MS" panose="020B0703020202090204" pitchFamily="34" charset="0"/>
              </a:rPr>
              <a:t> transfers supported at </a:t>
            </a:r>
            <a:r>
              <a:rPr lang="en-US" sz="2400" dirty="0">
                <a:solidFill>
                  <a:schemeClr val="accent1"/>
                </a:solidFill>
                <a:latin typeface="Trebuchet MS" panose="020B0703020202090204" pitchFamily="34" charset="0"/>
              </a:rPr>
              <a:t>rank granularity </a:t>
            </a:r>
            <a:r>
              <a:rPr lang="en-US" sz="2400" dirty="0">
                <a:solidFill>
                  <a:schemeClr val="bg2">
                    <a:lumMod val="25000"/>
                  </a:schemeClr>
                </a:solidFill>
                <a:latin typeface="Trebuchet MS" panose="020B0703020202090204" pitchFamily="34" charset="0"/>
              </a:rPr>
              <a:t>= 64 PIM cores</a:t>
            </a:r>
            <a:endParaRPr lang="en-GR" sz="2400" dirty="0">
              <a:solidFill>
                <a:schemeClr val="bg2">
                  <a:lumMod val="25000"/>
                </a:schemeClr>
              </a:solidFill>
              <a:latin typeface="Trebuchet MS" panose="020B0703020202090204" pitchFamily="34" charset="0"/>
            </a:endParaRPr>
          </a:p>
        </p:txBody>
      </p:sp>
      <p:sp>
        <p:nvSpPr>
          <p:cNvPr id="36" name="TextBox 35">
            <a:extLst>
              <a:ext uri="{FF2B5EF4-FFF2-40B4-BE49-F238E27FC236}">
                <a16:creationId xmlns:a16="http://schemas.microsoft.com/office/drawing/2014/main" id="{06C7AECC-3E11-9ACA-49CA-8B3ACE3FC89B}"/>
              </a:ext>
            </a:extLst>
          </p:cNvPr>
          <p:cNvSpPr txBox="1"/>
          <p:nvPr/>
        </p:nvSpPr>
        <p:spPr>
          <a:xfrm>
            <a:off x="5065859" y="2486788"/>
            <a:ext cx="2747868"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&gt; 88% of data is zeros</a:t>
            </a:r>
          </a:p>
        </p:txBody>
      </p:sp>
      <p:sp>
        <p:nvSpPr>
          <p:cNvPr id="41" name="Rounded Rectangle 40">
            <a:extLst>
              <a:ext uri="{FF2B5EF4-FFF2-40B4-BE49-F238E27FC236}">
                <a16:creationId xmlns:a16="http://schemas.microsoft.com/office/drawing/2014/main" id="{8A1C9264-EC01-E934-8397-38669E264E49}"/>
              </a:ext>
            </a:extLst>
          </p:cNvPr>
          <p:cNvSpPr/>
          <p:nvPr/>
        </p:nvSpPr>
        <p:spPr>
          <a:xfrm>
            <a:off x="5300434" y="3113713"/>
            <a:ext cx="448737" cy="721148"/>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2" name="Rounded Rectangle 41">
            <a:extLst>
              <a:ext uri="{FF2B5EF4-FFF2-40B4-BE49-F238E27FC236}">
                <a16:creationId xmlns:a16="http://schemas.microsoft.com/office/drawing/2014/main" id="{DF0007B4-348D-9337-8FB7-3AEB3AE31C6B}"/>
              </a:ext>
            </a:extLst>
          </p:cNvPr>
          <p:cNvSpPr/>
          <p:nvPr/>
        </p:nvSpPr>
        <p:spPr>
          <a:xfrm rot="5400000">
            <a:off x="4632350" y="1593328"/>
            <a:ext cx="288000" cy="1152000"/>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3" name="Rounded Rectangle 42">
            <a:extLst>
              <a:ext uri="{FF2B5EF4-FFF2-40B4-BE49-F238E27FC236}">
                <a16:creationId xmlns:a16="http://schemas.microsoft.com/office/drawing/2014/main" id="{D47B5419-0D9A-22A0-2794-0EA4A762E559}"/>
              </a:ext>
            </a:extLst>
          </p:cNvPr>
          <p:cNvSpPr/>
          <p:nvPr/>
        </p:nvSpPr>
        <p:spPr>
          <a:xfrm>
            <a:off x="7191226" y="3129923"/>
            <a:ext cx="448737" cy="704938"/>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4" name="Rounded Rectangle 43">
            <a:extLst>
              <a:ext uri="{FF2B5EF4-FFF2-40B4-BE49-F238E27FC236}">
                <a16:creationId xmlns:a16="http://schemas.microsoft.com/office/drawing/2014/main" id="{3B3593C8-21B9-9439-DBCA-AC364F5E36F8}"/>
              </a:ext>
            </a:extLst>
          </p:cNvPr>
          <p:cNvSpPr/>
          <p:nvPr/>
        </p:nvSpPr>
        <p:spPr>
          <a:xfrm>
            <a:off x="5561351" y="345373"/>
            <a:ext cx="2953999" cy="818156"/>
          </a:xfrm>
          <a:prstGeom prst="round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R" sz="2000" dirty="0">
                <a:solidFill>
                  <a:schemeClr val="bg2">
                    <a:lumMod val="25000"/>
                  </a:schemeClr>
                </a:solidFill>
                <a:latin typeface="Trebuchet MS" panose="020B0703020202090204" pitchFamily="34" charset="0"/>
              </a:rPr>
              <a:t>The scalability is limited by the </a:t>
            </a:r>
            <a:r>
              <a:rPr lang="en-GR" sz="2000" dirty="0">
                <a:solidFill>
                  <a:schemeClr val="accent2"/>
                </a:solidFill>
                <a:latin typeface="Trebuchet MS" panose="020B0703020202090204" pitchFamily="34" charset="0"/>
              </a:rPr>
              <a:t>retrieve</a:t>
            </a:r>
            <a:r>
              <a:rPr lang="en-GR" sz="2000" dirty="0">
                <a:solidFill>
                  <a:schemeClr val="bg2">
                    <a:lumMod val="25000"/>
                  </a:schemeClr>
                </a:solidFill>
                <a:latin typeface="Trebuchet MS" panose="020B0703020202090204" pitchFamily="34" charset="0"/>
              </a:rPr>
              <a:t> time</a:t>
            </a:r>
          </a:p>
        </p:txBody>
      </p:sp>
    </p:spTree>
    <p:extLst>
      <p:ext uri="{BB962C8B-B14F-4D97-AF65-F5344CB8AC3E}">
        <p14:creationId xmlns:p14="http://schemas.microsoft.com/office/powerpoint/2010/main" val="391831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89813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COO format, 32-bit integer</a:t>
            </a:r>
            <a:endParaRPr lang="en-GR" sz="2000" dirty="0">
              <a:solidFill>
                <a:schemeClr val="tx1">
                  <a:lumMod val="95000"/>
                  <a:lumOff val="5000"/>
                </a:schemeClr>
              </a:solidFill>
              <a:latin typeface="Trebuchet MS" panose="020B0703020202090204" pitchFamily="34" charset="0"/>
            </a:endParaRPr>
          </a:p>
        </p:txBody>
      </p:sp>
      <p:grpSp>
        <p:nvGrpSpPr>
          <p:cNvPr id="6" name="Group 5">
            <a:extLst>
              <a:ext uri="{FF2B5EF4-FFF2-40B4-BE49-F238E27FC236}">
                <a16:creationId xmlns:a16="http://schemas.microsoft.com/office/drawing/2014/main" id="{22078FF6-DE54-803D-5853-1D3151FE0AED}"/>
              </a:ext>
            </a:extLst>
          </p:cNvPr>
          <p:cNvGrpSpPr/>
          <p:nvPr/>
        </p:nvGrpSpPr>
        <p:grpSpPr>
          <a:xfrm>
            <a:off x="156962" y="1319795"/>
            <a:ext cx="8373362" cy="3756468"/>
            <a:chOff x="156962" y="1244845"/>
            <a:chExt cx="8373362" cy="3756468"/>
          </a:xfrm>
        </p:grpSpPr>
        <p:grpSp>
          <p:nvGrpSpPr>
            <p:cNvPr id="4" name="Group 3">
              <a:extLst>
                <a:ext uri="{FF2B5EF4-FFF2-40B4-BE49-F238E27FC236}">
                  <a16:creationId xmlns:a16="http://schemas.microsoft.com/office/drawing/2014/main" id="{EB9B53C5-16EB-92B3-6493-04AEA76268D4}"/>
                </a:ext>
              </a:extLst>
            </p:cNvPr>
            <p:cNvGrpSpPr/>
            <p:nvPr/>
          </p:nvGrpSpPr>
          <p:grpSpPr>
            <a:xfrm>
              <a:off x="156962" y="1244845"/>
              <a:ext cx="8373362" cy="3756468"/>
              <a:chOff x="391579" y="597614"/>
              <a:chExt cx="8373362" cy="5648965"/>
            </a:xfrm>
          </p:grpSpPr>
          <p:grpSp>
            <p:nvGrpSpPr>
              <p:cNvPr id="3" name="Group 2">
                <a:extLst>
                  <a:ext uri="{FF2B5EF4-FFF2-40B4-BE49-F238E27FC236}">
                    <a16:creationId xmlns:a16="http://schemas.microsoft.com/office/drawing/2014/main" id="{C520E51E-BFBE-10F4-656E-BE77B1A4EE9F}"/>
                  </a:ext>
                </a:extLst>
              </p:cNvPr>
              <p:cNvGrpSpPr/>
              <p:nvPr/>
            </p:nvGrpSpPr>
            <p:grpSpPr>
              <a:xfrm>
                <a:off x="391579" y="1516947"/>
                <a:ext cx="8372259" cy="4729632"/>
                <a:chOff x="391579" y="1470453"/>
                <a:chExt cx="8372259" cy="4729632"/>
              </a:xfrm>
            </p:grpSpPr>
            <p:grpSp>
              <p:nvGrpSpPr>
                <p:cNvPr id="2" name="Group 1">
                  <a:extLst>
                    <a:ext uri="{FF2B5EF4-FFF2-40B4-BE49-F238E27FC236}">
                      <a16:creationId xmlns:a16="http://schemas.microsoft.com/office/drawing/2014/main" id="{C2DF615C-B881-D15E-D68C-4F1C0E964656}"/>
                    </a:ext>
                  </a:extLst>
                </p:cNvPr>
                <p:cNvGrpSpPr/>
                <p:nvPr/>
              </p:nvGrpSpPr>
              <p:grpSpPr>
                <a:xfrm>
                  <a:off x="391579" y="1470453"/>
                  <a:ext cx="8360839" cy="4729632"/>
                  <a:chOff x="391579" y="1470453"/>
                  <a:chExt cx="8360839" cy="4729632"/>
                </a:xfrm>
              </p:grpSpPr>
              <p:graphicFrame>
                <p:nvGraphicFramePr>
                  <p:cNvPr id="23" name="Chart 22">
                    <a:extLst>
                      <a:ext uri="{FF2B5EF4-FFF2-40B4-BE49-F238E27FC236}">
                        <a16:creationId xmlns:a16="http://schemas.microsoft.com/office/drawing/2014/main" id="{00000000-0008-0000-0500-00002708F71D}"/>
                      </a:ext>
                    </a:extLst>
                  </p:cNvPr>
                  <p:cNvGraphicFramePr>
                    <a:graphicFrameLocks/>
                  </p:cNvGraphicFramePr>
                  <p:nvPr/>
                </p:nvGraphicFramePr>
                <p:xfrm>
                  <a:off x="391579" y="1470453"/>
                  <a:ext cx="8360839" cy="47296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Connector 23">
                    <a:extLst>
                      <a:ext uri="{FF2B5EF4-FFF2-40B4-BE49-F238E27FC236}">
                        <a16:creationId xmlns:a16="http://schemas.microsoft.com/office/drawing/2014/main" id="{E2BE7D28-31AC-78AF-9DA9-42B0F431161B}"/>
                      </a:ext>
                    </a:extLst>
                  </p:cNvPr>
                  <p:cNvCxnSpPr>
                    <a:cxnSpLocks/>
                  </p:cNvCxnSpPr>
                  <p:nvPr/>
                </p:nvCxnSpPr>
                <p:spPr>
                  <a:xfrm rot="5400000">
                    <a:off x="139893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A70624-7119-B786-3812-66AE682C68AC}"/>
                      </a:ext>
                    </a:extLst>
                  </p:cNvPr>
                  <p:cNvCxnSpPr>
                    <a:cxnSpLocks/>
                  </p:cNvCxnSpPr>
                  <p:nvPr/>
                </p:nvCxnSpPr>
                <p:spPr>
                  <a:xfrm rot="5400000">
                    <a:off x="3287145"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BAF5D4-37B6-9CA2-D495-EE6A05787ED5}"/>
                      </a:ext>
                    </a:extLst>
                  </p:cNvPr>
                  <p:cNvCxnSpPr>
                    <a:cxnSpLocks/>
                  </p:cNvCxnSpPr>
                  <p:nvPr/>
                </p:nvCxnSpPr>
                <p:spPr>
                  <a:xfrm rot="5400000">
                    <a:off x="5162440" y="3444498"/>
                    <a:ext cx="345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74ADE633-7F9A-A72B-72E1-023C73952862}"/>
                    </a:ext>
                  </a:extLst>
                </p:cNvPr>
                <p:cNvCxnSpPr>
                  <a:cxnSpLocks/>
                </p:cNvCxnSpPr>
                <p:nvPr/>
              </p:nvCxnSpPr>
              <p:spPr>
                <a:xfrm>
                  <a:off x="1275838" y="3445458"/>
                  <a:ext cx="74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Subtitle 2">
                <a:extLst>
                  <a:ext uri="{FF2B5EF4-FFF2-40B4-BE49-F238E27FC236}">
                    <a16:creationId xmlns:a16="http://schemas.microsoft.com/office/drawing/2014/main" id="{608C5794-BABC-3ED2-F428-FB7825C5F726}"/>
                  </a:ext>
                </a:extLst>
              </p:cNvPr>
              <p:cNvSpPr txBox="1">
                <a:spLocks/>
              </p:cNvSpPr>
              <p:nvPr/>
            </p:nvSpPr>
            <p:spPr>
              <a:xfrm>
                <a:off x="1693527" y="703030"/>
                <a:ext cx="593125" cy="754102"/>
              </a:xfrm>
              <a:prstGeom prst="rect">
                <a:avLst/>
              </a:prstGeom>
              <a:ln w="28575">
                <a:noFill/>
              </a:ln>
            </p:spPr>
            <p:txBody>
              <a:bodyPr vert="horz" lIns="91440" tIns="216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4"/>
                    </a:solidFill>
                    <a:latin typeface="Trebuchet MS" panose="020B0703020202090204" pitchFamily="34" charset="0"/>
                    <a:cs typeface="Consolas" panose="020B0609020204030204" pitchFamily="49" charset="0"/>
                  </a:rPr>
                  <a:t>1D</a:t>
                </a:r>
              </a:p>
            </p:txBody>
          </p:sp>
          <p:sp>
            <p:nvSpPr>
              <p:cNvPr id="31" name="Subtitle 2">
                <a:extLst>
                  <a:ext uri="{FF2B5EF4-FFF2-40B4-BE49-F238E27FC236}">
                    <a16:creationId xmlns:a16="http://schemas.microsoft.com/office/drawing/2014/main" id="{9BBBED6C-543A-5F34-9681-1DA20AB7977D}"/>
                  </a:ext>
                </a:extLst>
              </p:cNvPr>
              <p:cNvSpPr txBox="1">
                <a:spLocks/>
              </p:cNvSpPr>
              <p:nvPr/>
            </p:nvSpPr>
            <p:spPr>
              <a:xfrm>
                <a:off x="3079917" y="597614"/>
                <a:ext cx="1876043" cy="979650"/>
              </a:xfrm>
              <a:prstGeom prst="rect">
                <a:avLst/>
              </a:prstGeom>
              <a:ln w="28575">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5"/>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5"/>
                    </a:solidFill>
                    <a:latin typeface="Trebuchet MS" panose="020B0703020202090204" pitchFamily="34" charset="0"/>
                    <a:cs typeface="Consolas" panose="020B0609020204030204" pitchFamily="49" charset="0"/>
                  </a:rPr>
                  <a:t>E</a:t>
                </a:r>
                <a:r>
                  <a:rPr lang="en-GR" sz="2200" dirty="0">
                    <a:solidFill>
                      <a:schemeClr val="accent5"/>
                    </a:solidFill>
                    <a:latin typeface="Trebuchet MS" panose="020B0703020202090204" pitchFamily="34" charset="0"/>
                    <a:cs typeface="Consolas" panose="020B0609020204030204" pitchFamily="49" charset="0"/>
                  </a:rPr>
                  <a:t>qually-Sized</a:t>
                </a:r>
              </a:p>
            </p:txBody>
          </p:sp>
          <p:sp>
            <p:nvSpPr>
              <p:cNvPr id="32" name="Subtitle 2">
                <a:extLst>
                  <a:ext uri="{FF2B5EF4-FFF2-40B4-BE49-F238E27FC236}">
                    <a16:creationId xmlns:a16="http://schemas.microsoft.com/office/drawing/2014/main" id="{DD8CE832-2C79-9CDA-3F9B-0CB1D2CCC145}"/>
                  </a:ext>
                </a:extLst>
              </p:cNvPr>
              <p:cNvSpPr txBox="1">
                <a:spLocks/>
              </p:cNvSpPr>
              <p:nvPr/>
            </p:nvSpPr>
            <p:spPr>
              <a:xfrm>
                <a:off x="4968126" y="597617"/>
                <a:ext cx="1869101" cy="979649"/>
              </a:xfrm>
              <a:prstGeom prst="rect">
                <a:avLst/>
              </a:prstGeom>
              <a:ln w="28575">
                <a:solidFill>
                  <a:schemeClr val="accent6"/>
                </a:solid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accent6"/>
                    </a:solidFill>
                    <a:latin typeface="Trebuchet MS" panose="020B0703020202090204" pitchFamily="34" charset="0"/>
                    <a:cs typeface="Consolas" panose="020B0609020204030204" pitchFamily="49" charset="0"/>
                  </a:rPr>
                  <a:t>2D</a:t>
                </a:r>
              </a:p>
              <a:p>
                <a:pPr>
                  <a:lnSpc>
                    <a:spcPct val="50000"/>
                  </a:lnSpc>
                </a:pPr>
                <a:r>
                  <a:rPr lang="en-GB" sz="2200" dirty="0">
                    <a:solidFill>
                      <a:schemeClr val="accent6"/>
                    </a:solidFill>
                    <a:latin typeface="Trebuchet MS" panose="020B0703020202090204" pitchFamily="34" charset="0"/>
                    <a:cs typeface="Consolas" panose="020B0609020204030204" pitchFamily="49" charset="0"/>
                  </a:rPr>
                  <a:t>E</a:t>
                </a:r>
                <a:r>
                  <a:rPr lang="en-GR" sz="2200" dirty="0">
                    <a:solidFill>
                      <a:schemeClr val="accent6"/>
                    </a:solidFill>
                    <a:latin typeface="Trebuchet MS" panose="020B0703020202090204" pitchFamily="34" charset="0"/>
                    <a:cs typeface="Consolas" panose="020B0609020204030204" pitchFamily="49" charset="0"/>
                  </a:rPr>
                  <a:t>qually-Wide</a:t>
                </a:r>
              </a:p>
            </p:txBody>
          </p:sp>
          <p:sp>
            <p:nvSpPr>
              <p:cNvPr id="33" name="Subtitle 2">
                <a:extLst>
                  <a:ext uri="{FF2B5EF4-FFF2-40B4-BE49-F238E27FC236}">
                    <a16:creationId xmlns:a16="http://schemas.microsoft.com/office/drawing/2014/main" id="{41C9A6D2-8B9C-2673-F9C9-876F933A81B7}"/>
                  </a:ext>
                </a:extLst>
              </p:cNvPr>
              <p:cNvSpPr txBox="1">
                <a:spLocks/>
              </p:cNvSpPr>
              <p:nvPr/>
            </p:nvSpPr>
            <p:spPr>
              <a:xfrm>
                <a:off x="6837227" y="597614"/>
                <a:ext cx="1927714" cy="979644"/>
              </a:xfrm>
              <a:prstGeom prst="rect">
                <a:avLst/>
              </a:prstGeom>
              <a:ln w="28575">
                <a:solidFill>
                  <a:schemeClr val="tx2"/>
                </a:solidFill>
              </a:ln>
            </p:spPr>
            <p:txBody>
              <a:bodyPr vert="horz" lIns="72000" tIns="180000" rIns="7200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200" dirty="0">
                    <a:solidFill>
                      <a:schemeClr val="tx2"/>
                    </a:solidFill>
                    <a:latin typeface="Trebuchet MS" panose="020B0703020202090204" pitchFamily="34" charset="0"/>
                    <a:cs typeface="Consolas" panose="020B0609020204030204" pitchFamily="49" charset="0"/>
                  </a:rPr>
                  <a:t>2D</a:t>
                </a:r>
              </a:p>
              <a:p>
                <a:pPr>
                  <a:lnSpc>
                    <a:spcPct val="50000"/>
                  </a:lnSpc>
                </a:pPr>
                <a:r>
                  <a:rPr lang="en-GB" sz="2200" dirty="0">
                    <a:solidFill>
                      <a:schemeClr val="tx2"/>
                    </a:solidFill>
                    <a:latin typeface="Trebuchet MS" panose="020B0703020202090204" pitchFamily="34" charset="0"/>
                    <a:cs typeface="Consolas" panose="020B0609020204030204" pitchFamily="49" charset="0"/>
                  </a:rPr>
                  <a:t>Variable</a:t>
                </a:r>
                <a:r>
                  <a:rPr lang="en-GR" sz="2200" dirty="0">
                    <a:solidFill>
                      <a:schemeClr val="tx2"/>
                    </a:solidFill>
                    <a:latin typeface="Trebuchet MS" panose="020B0703020202090204" pitchFamily="34" charset="0"/>
                    <a:cs typeface="Consolas" panose="020B0609020204030204" pitchFamily="49" charset="0"/>
                  </a:rPr>
                  <a:t>-Sized</a:t>
                </a:r>
              </a:p>
            </p:txBody>
          </p:sp>
        </p:grpSp>
        <p:sp>
          <p:nvSpPr>
            <p:cNvPr id="21" name="Subtitle 2">
              <a:extLst>
                <a:ext uri="{FF2B5EF4-FFF2-40B4-BE49-F238E27FC236}">
                  <a16:creationId xmlns:a16="http://schemas.microsoft.com/office/drawing/2014/main" id="{214258BD-2073-CD43-927E-4AFEFACF9ADE}"/>
                </a:ext>
              </a:extLst>
            </p:cNvPr>
            <p:cNvSpPr txBox="1">
              <a:spLocks/>
            </p:cNvSpPr>
            <p:nvPr/>
          </p:nvSpPr>
          <p:spPr>
            <a:xfrm>
              <a:off x="1041221"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2" name="Subtitle 2">
              <a:extLst>
                <a:ext uri="{FF2B5EF4-FFF2-40B4-BE49-F238E27FC236}">
                  <a16:creationId xmlns:a16="http://schemas.microsoft.com/office/drawing/2014/main" id="{724C3BDE-BBB1-4764-6041-195D314104AB}"/>
                </a:ext>
              </a:extLst>
            </p:cNvPr>
            <p:cNvSpPr txBox="1">
              <a:spLocks/>
            </p:cNvSpPr>
            <p:nvPr/>
          </p:nvSpPr>
          <p:spPr>
            <a:xfrm>
              <a:off x="2917264"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29" name="Subtitle 2">
              <a:extLst>
                <a:ext uri="{FF2B5EF4-FFF2-40B4-BE49-F238E27FC236}">
                  <a16:creationId xmlns:a16="http://schemas.microsoft.com/office/drawing/2014/main" id="{52795677-089B-711C-3824-F57EC1D27A8A}"/>
                </a:ext>
              </a:extLst>
            </p:cNvPr>
            <p:cNvSpPr txBox="1">
              <a:spLocks/>
            </p:cNvSpPr>
            <p:nvPr/>
          </p:nvSpPr>
          <p:spPr>
            <a:xfrm>
              <a:off x="4721343"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sp>
          <p:nvSpPr>
            <p:cNvPr id="34" name="Subtitle 2">
              <a:extLst>
                <a:ext uri="{FF2B5EF4-FFF2-40B4-BE49-F238E27FC236}">
                  <a16:creationId xmlns:a16="http://schemas.microsoft.com/office/drawing/2014/main" id="{30F316B0-292D-6369-B527-33B12CCCCDA1}"/>
                </a:ext>
              </a:extLst>
            </p:cNvPr>
            <p:cNvSpPr txBox="1">
              <a:spLocks/>
            </p:cNvSpPr>
            <p:nvPr/>
          </p:nvSpPr>
          <p:spPr>
            <a:xfrm>
              <a:off x="6548628" y="4550280"/>
              <a:ext cx="1876043" cy="325726"/>
            </a:xfrm>
            <a:prstGeom prst="rect">
              <a:avLst/>
            </a:prstGeom>
            <a:ln>
              <a:noFill/>
            </a:ln>
          </p:spPr>
          <p:txBody>
            <a:bodyPr vert="horz" lIns="91440" tIns="180000" rIns="91440" bIns="45720" rtlCol="0" anchor="ctr">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GR" sz="2000" dirty="0">
                  <a:solidFill>
                    <a:schemeClr val="tx1">
                      <a:lumMod val="65000"/>
                      <a:lumOff val="35000"/>
                    </a:schemeClr>
                  </a:solidFill>
                  <a:latin typeface="Trebuchet MS" panose="020B0703020202090204" pitchFamily="34" charset="0"/>
                  <a:cs typeface="Consolas" panose="020B0609020204030204" pitchFamily="49" charset="0"/>
                </a:rPr>
                <a:t>#PIM Cores</a:t>
              </a:r>
            </a:p>
          </p:txBody>
        </p:sp>
      </p:gr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33</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Scalability</a:t>
            </a:r>
          </a:p>
        </p:txBody>
      </p:sp>
      <p:sp>
        <p:nvSpPr>
          <p:cNvPr id="36" name="TextBox 35">
            <a:extLst>
              <a:ext uri="{FF2B5EF4-FFF2-40B4-BE49-F238E27FC236}">
                <a16:creationId xmlns:a16="http://schemas.microsoft.com/office/drawing/2014/main" id="{06C7AECC-3E11-9ACA-49CA-8B3ACE3FC89B}"/>
              </a:ext>
            </a:extLst>
          </p:cNvPr>
          <p:cNvSpPr txBox="1"/>
          <p:nvPr/>
        </p:nvSpPr>
        <p:spPr>
          <a:xfrm>
            <a:off x="5290709" y="2531758"/>
            <a:ext cx="837089"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88.6%</a:t>
            </a:r>
          </a:p>
        </p:txBody>
      </p:sp>
      <p:sp>
        <p:nvSpPr>
          <p:cNvPr id="40" name="TextBox 39">
            <a:extLst>
              <a:ext uri="{FF2B5EF4-FFF2-40B4-BE49-F238E27FC236}">
                <a16:creationId xmlns:a16="http://schemas.microsoft.com/office/drawing/2014/main" id="{9307B348-A748-2981-3AD8-435AF3EF8645}"/>
              </a:ext>
            </a:extLst>
          </p:cNvPr>
          <p:cNvSpPr txBox="1"/>
          <p:nvPr/>
        </p:nvSpPr>
        <p:spPr>
          <a:xfrm>
            <a:off x="7154485" y="2531758"/>
            <a:ext cx="837089"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88.0%</a:t>
            </a:r>
          </a:p>
        </p:txBody>
      </p:sp>
      <p:sp>
        <p:nvSpPr>
          <p:cNvPr id="41" name="Rounded Rectangle 40">
            <a:extLst>
              <a:ext uri="{FF2B5EF4-FFF2-40B4-BE49-F238E27FC236}">
                <a16:creationId xmlns:a16="http://schemas.microsoft.com/office/drawing/2014/main" id="{8A1C9264-EC01-E934-8397-38669E264E49}"/>
              </a:ext>
            </a:extLst>
          </p:cNvPr>
          <p:cNvSpPr/>
          <p:nvPr/>
        </p:nvSpPr>
        <p:spPr>
          <a:xfrm>
            <a:off x="5300434" y="3113713"/>
            <a:ext cx="448737" cy="721148"/>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2" name="Rounded Rectangle 41">
            <a:extLst>
              <a:ext uri="{FF2B5EF4-FFF2-40B4-BE49-F238E27FC236}">
                <a16:creationId xmlns:a16="http://schemas.microsoft.com/office/drawing/2014/main" id="{DF0007B4-348D-9337-8FB7-3AEB3AE31C6B}"/>
              </a:ext>
            </a:extLst>
          </p:cNvPr>
          <p:cNvSpPr/>
          <p:nvPr/>
        </p:nvSpPr>
        <p:spPr>
          <a:xfrm rot="5400000">
            <a:off x="4632350" y="1593328"/>
            <a:ext cx="288000" cy="1152000"/>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43" name="Rounded Rectangle 42">
            <a:extLst>
              <a:ext uri="{FF2B5EF4-FFF2-40B4-BE49-F238E27FC236}">
                <a16:creationId xmlns:a16="http://schemas.microsoft.com/office/drawing/2014/main" id="{D47B5419-0D9A-22A0-2794-0EA4A762E559}"/>
              </a:ext>
            </a:extLst>
          </p:cNvPr>
          <p:cNvSpPr/>
          <p:nvPr/>
        </p:nvSpPr>
        <p:spPr>
          <a:xfrm>
            <a:off x="7191226" y="3129923"/>
            <a:ext cx="448737" cy="704938"/>
          </a:xfrm>
          <a:prstGeom prst="roundRect">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endParaRPr>
          </a:p>
        </p:txBody>
      </p:sp>
      <p:sp>
        <p:nvSpPr>
          <p:cNvPr id="37" name="Rectangle 36">
            <a:extLst>
              <a:ext uri="{FF2B5EF4-FFF2-40B4-BE49-F238E27FC236}">
                <a16:creationId xmlns:a16="http://schemas.microsoft.com/office/drawing/2014/main" id="{9D91D7DB-0DB1-A75B-394E-4A882E362B44}"/>
              </a:ext>
            </a:extLst>
          </p:cNvPr>
          <p:cNvSpPr/>
          <p:nvPr/>
        </p:nvSpPr>
        <p:spPr>
          <a:xfrm>
            <a:off x="124369" y="899730"/>
            <a:ext cx="8787157" cy="5270376"/>
          </a:xfrm>
          <a:prstGeom prst="rect">
            <a:avLst/>
          </a:prstGeom>
          <a:solidFill>
            <a:srgbClr val="FFFFF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38" name="Group 37">
            <a:extLst>
              <a:ext uri="{FF2B5EF4-FFF2-40B4-BE49-F238E27FC236}">
                <a16:creationId xmlns:a16="http://schemas.microsoft.com/office/drawing/2014/main" id="{8737C171-7A27-B7FA-B056-56B5CD0E1062}"/>
              </a:ext>
            </a:extLst>
          </p:cNvPr>
          <p:cNvGrpSpPr/>
          <p:nvPr/>
        </p:nvGrpSpPr>
        <p:grpSpPr>
          <a:xfrm>
            <a:off x="515058" y="4091520"/>
            <a:ext cx="8113884" cy="1433995"/>
            <a:chOff x="1174238" y="1420217"/>
            <a:chExt cx="8113884" cy="1708108"/>
          </a:xfrm>
        </p:grpSpPr>
        <p:sp>
          <p:nvSpPr>
            <p:cNvPr id="39" name="Rounded Rectangle 38">
              <a:extLst>
                <a:ext uri="{FF2B5EF4-FFF2-40B4-BE49-F238E27FC236}">
                  <a16:creationId xmlns:a16="http://schemas.microsoft.com/office/drawing/2014/main" id="{5E66B04E-EA4D-4B69-B396-2E2F54A7E8E4}"/>
                </a:ext>
              </a:extLst>
            </p:cNvPr>
            <p:cNvSpPr/>
            <p:nvPr/>
          </p:nvSpPr>
          <p:spPr>
            <a:xfrm>
              <a:off x="1174238" y="1420217"/>
              <a:ext cx="8113883" cy="1708108"/>
            </a:xfrm>
            <a:prstGeom prst="roundRect">
              <a:avLst>
                <a:gd name="adj" fmla="val 10014"/>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Optimize the </a:t>
              </a:r>
              <a:r>
                <a:rPr lang="en-GB" sz="2000" dirty="0">
                  <a:solidFill>
                    <a:schemeClr val="accent1"/>
                  </a:solidFill>
                  <a:latin typeface="Trebuchet MS" panose="020B0703020202090204" pitchFamily="34" charset="0"/>
                </a:rPr>
                <a:t>gather collective </a:t>
              </a:r>
              <a:r>
                <a:rPr lang="en-GB" sz="2000" dirty="0">
                  <a:solidFill>
                    <a:schemeClr val="tx2"/>
                  </a:solidFill>
                  <a:latin typeface="Trebuchet MS" panose="020B0703020202090204" pitchFamily="34" charset="0"/>
                </a:rPr>
                <a:t>operation at </a:t>
              </a:r>
              <a:r>
                <a:rPr lang="en-GB" sz="2000" dirty="0">
                  <a:solidFill>
                    <a:schemeClr val="accent1"/>
                  </a:solidFill>
                  <a:latin typeface="Trebuchet MS" panose="020B0703020202090204" pitchFamily="34" charset="0"/>
                </a:rPr>
                <a:t>DRAM bank granularity</a:t>
              </a:r>
              <a:r>
                <a:rPr lang="en-GB" sz="2000" dirty="0">
                  <a:solidFill>
                    <a:schemeClr val="tx2"/>
                  </a:solidFill>
                  <a:latin typeface="Trebuchet MS" panose="020B0703020202090204" pitchFamily="34" charset="0"/>
                </a:rPr>
                <a:t> in data transfers from PIM-enabled memory to efficiently retrieve the </a:t>
              </a:r>
              <a:r>
                <a:rPr lang="en-GB" sz="2000" dirty="0">
                  <a:solidFill>
                    <a:schemeClr val="accent1"/>
                  </a:solidFill>
                  <a:latin typeface="Trebuchet MS" panose="020B0703020202090204" pitchFamily="34" charset="0"/>
                </a:rPr>
                <a:t>output results</a:t>
              </a:r>
              <a:r>
                <a:rPr lang="en-GB" sz="2000" dirty="0">
                  <a:solidFill>
                    <a:schemeClr val="tx2"/>
                  </a:solidFill>
                  <a:latin typeface="Trebuchet MS" panose="020B0703020202090204" pitchFamily="34" charset="0"/>
                </a:rPr>
                <a:t> to the host CPU.</a:t>
              </a:r>
              <a:endParaRPr lang="en-GR" sz="2000" dirty="0">
                <a:solidFill>
                  <a:schemeClr val="tx2"/>
                </a:solidFill>
                <a:latin typeface="Trebuchet MS" panose="020B0703020202090204" pitchFamily="34" charset="0"/>
              </a:endParaRPr>
            </a:p>
          </p:txBody>
        </p:sp>
        <p:sp>
          <p:nvSpPr>
            <p:cNvPr id="44" name="Round Same-side Corner of Rectangle 43">
              <a:extLst>
                <a:ext uri="{FF2B5EF4-FFF2-40B4-BE49-F238E27FC236}">
                  <a16:creationId xmlns:a16="http://schemas.microsoft.com/office/drawing/2014/main" id="{B3C31837-ABF9-E25F-BF41-0116E3498086}"/>
                </a:ext>
              </a:extLst>
            </p:cNvPr>
            <p:cNvSpPr/>
            <p:nvPr/>
          </p:nvSpPr>
          <p:spPr>
            <a:xfrm>
              <a:off x="1181748" y="1420218"/>
              <a:ext cx="8106374" cy="434921"/>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Recommendation 3</a:t>
              </a:r>
            </a:p>
          </p:txBody>
        </p:sp>
      </p:grpSp>
      <p:grpSp>
        <p:nvGrpSpPr>
          <p:cNvPr id="45" name="Group 44">
            <a:extLst>
              <a:ext uri="{FF2B5EF4-FFF2-40B4-BE49-F238E27FC236}">
                <a16:creationId xmlns:a16="http://schemas.microsoft.com/office/drawing/2014/main" id="{406BD8B7-0C94-8D9D-821F-35C1EF892DDE}"/>
              </a:ext>
            </a:extLst>
          </p:cNvPr>
          <p:cNvGrpSpPr/>
          <p:nvPr/>
        </p:nvGrpSpPr>
        <p:grpSpPr>
          <a:xfrm>
            <a:off x="515058" y="1332486"/>
            <a:ext cx="8113884" cy="1426548"/>
            <a:chOff x="1174238" y="1420218"/>
            <a:chExt cx="8113884" cy="1699239"/>
          </a:xfrm>
        </p:grpSpPr>
        <p:sp>
          <p:nvSpPr>
            <p:cNvPr id="46" name="Rounded Rectangle 45">
              <a:extLst>
                <a:ext uri="{FF2B5EF4-FFF2-40B4-BE49-F238E27FC236}">
                  <a16:creationId xmlns:a16="http://schemas.microsoft.com/office/drawing/2014/main" id="{5C583243-7E57-6398-F24C-921A43825CAC}"/>
                </a:ext>
              </a:extLst>
            </p:cNvPr>
            <p:cNvSpPr/>
            <p:nvPr/>
          </p:nvSpPr>
          <p:spPr>
            <a:xfrm>
              <a:off x="1174238" y="1420218"/>
              <a:ext cx="8113883" cy="1699239"/>
            </a:xfrm>
            <a:prstGeom prst="roundRect">
              <a:avLst>
                <a:gd name="adj" fmla="val 10014"/>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The 2D equally-wide and variable-sized kernels need </a:t>
              </a:r>
              <a:r>
                <a:rPr lang="en-GB" sz="2000" dirty="0">
                  <a:solidFill>
                    <a:schemeClr val="accent4"/>
                  </a:solidFill>
                  <a:latin typeface="Trebuchet MS" panose="020B0703020202090204" pitchFamily="34" charset="0"/>
                </a:rPr>
                <a:t>fine-grained parallel data transfers </a:t>
              </a:r>
              <a:r>
                <a:rPr lang="en-GB" sz="2000" dirty="0">
                  <a:solidFill>
                    <a:schemeClr val="tx2"/>
                  </a:solidFill>
                  <a:latin typeface="Trebuchet MS" panose="020B0703020202090204" pitchFamily="34" charset="0"/>
                </a:rPr>
                <a:t>at DRAM bank granularity (</a:t>
              </a:r>
              <a:r>
                <a:rPr lang="en-GB" sz="2000" dirty="0">
                  <a:solidFill>
                    <a:schemeClr val="accent2"/>
                  </a:solidFill>
                  <a:latin typeface="Trebuchet MS" panose="020B0703020202090204" pitchFamily="34" charset="0"/>
                </a:rPr>
                <a:t>zero padding</a:t>
              </a:r>
              <a:r>
                <a:rPr lang="en-GB" sz="2000" dirty="0">
                  <a:solidFill>
                    <a:schemeClr val="tx2"/>
                  </a:solidFill>
                  <a:latin typeface="Trebuchet MS" panose="020B0703020202090204" pitchFamily="34" charset="0"/>
                </a:rPr>
                <a:t>) to be supported by the PIM system to achieve high performance.</a:t>
              </a:r>
              <a:endParaRPr lang="en-GR" sz="2000" dirty="0">
                <a:solidFill>
                  <a:schemeClr val="tx2"/>
                </a:solidFill>
                <a:latin typeface="Trebuchet MS" panose="020B0703020202090204" pitchFamily="34" charset="0"/>
              </a:endParaRPr>
            </a:p>
          </p:txBody>
        </p:sp>
        <p:sp>
          <p:nvSpPr>
            <p:cNvPr id="47" name="Round Same-side Corner of Rectangle 46">
              <a:extLst>
                <a:ext uri="{FF2B5EF4-FFF2-40B4-BE49-F238E27FC236}">
                  <a16:creationId xmlns:a16="http://schemas.microsoft.com/office/drawing/2014/main" id="{C2B9A03C-6C45-AD25-69DE-DE2D95AF4D1E}"/>
                </a:ext>
              </a:extLst>
            </p:cNvPr>
            <p:cNvSpPr/>
            <p:nvPr/>
          </p:nvSpPr>
          <p:spPr>
            <a:xfrm>
              <a:off x="1181748" y="1420218"/>
              <a:ext cx="8106374" cy="434921"/>
            </a:xfrm>
            <a:prstGeom prst="round2SameRect">
              <a:avLst>
                <a:gd name="adj1" fmla="val 50000"/>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Key Takeaway 3</a:t>
              </a:r>
            </a:p>
          </p:txBody>
        </p:sp>
      </p:grpSp>
    </p:spTree>
    <p:extLst>
      <p:ext uri="{BB962C8B-B14F-4D97-AF65-F5344CB8AC3E}">
        <p14:creationId xmlns:p14="http://schemas.microsoft.com/office/powerpoint/2010/main" val="157365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101059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Up to 2528 PIM Cores, 32-bit float</a:t>
            </a:r>
            <a:endParaRPr lang="en-GR" sz="2000" dirty="0">
              <a:solidFill>
                <a:schemeClr val="tx1">
                  <a:lumMod val="95000"/>
                  <a:lumOff val="5000"/>
                </a:schemeClr>
              </a:solidFill>
              <a:latin typeface="Trebuchet MS" panose="020B0703020202090204" pitchFamily="34" charset="0"/>
            </a:endParaRPr>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34</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1D vs 2D</a:t>
            </a:r>
          </a:p>
        </p:txBody>
      </p:sp>
      <p:graphicFrame>
        <p:nvGraphicFramePr>
          <p:cNvPr id="23" name="Chart 22">
            <a:extLst>
              <a:ext uri="{FF2B5EF4-FFF2-40B4-BE49-F238E27FC236}">
                <a16:creationId xmlns:a16="http://schemas.microsoft.com/office/drawing/2014/main" id="{00000000-0008-0000-0500-0000DC1FF654}"/>
              </a:ext>
            </a:extLst>
          </p:cNvPr>
          <p:cNvGraphicFramePr>
            <a:graphicFrameLocks/>
          </p:cNvGraphicFramePr>
          <p:nvPr>
            <p:extLst>
              <p:ext uri="{D42A27DB-BD31-4B8C-83A1-F6EECF244321}">
                <p14:modId xmlns:p14="http://schemas.microsoft.com/office/powerpoint/2010/main" val="339869583"/>
              </p:ext>
            </p:extLst>
          </p:nvPr>
        </p:nvGraphicFramePr>
        <p:xfrm>
          <a:off x="263471" y="1737189"/>
          <a:ext cx="8523684" cy="3650304"/>
        </p:xfrm>
        <a:graphic>
          <a:graphicData uri="http://schemas.openxmlformats.org/drawingml/2006/chart">
            <c:chart xmlns:c="http://schemas.openxmlformats.org/drawingml/2006/chart" xmlns:r="http://schemas.openxmlformats.org/officeDocument/2006/relationships" r:id="rId3"/>
          </a:graphicData>
        </a:graphic>
      </p:graphicFrame>
      <p:sp>
        <p:nvSpPr>
          <p:cNvPr id="24" name="Subtitle 2">
            <a:extLst>
              <a:ext uri="{FF2B5EF4-FFF2-40B4-BE49-F238E27FC236}">
                <a16:creationId xmlns:a16="http://schemas.microsoft.com/office/drawing/2014/main" id="{B582ED49-A929-E9B8-D251-E3AB92E256A5}"/>
              </a:ext>
            </a:extLst>
          </p:cNvPr>
          <p:cNvSpPr txBox="1">
            <a:spLocks/>
          </p:cNvSpPr>
          <p:nvPr/>
        </p:nvSpPr>
        <p:spPr>
          <a:xfrm>
            <a:off x="8279207" y="2584516"/>
            <a:ext cx="981040"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US" sz="2200" dirty="0">
                <a:solidFill>
                  <a:schemeClr val="accent1"/>
                </a:solidFill>
                <a:latin typeface="Trebuchet MS" panose="020B0703020202090204" pitchFamily="34" charset="0"/>
                <a:cs typeface="Consolas" panose="020B0609020204030204" pitchFamily="49" charset="0"/>
              </a:rPr>
              <a:t>1.45x</a:t>
            </a:r>
            <a:endParaRPr lang="en-GR" sz="2200" dirty="0">
              <a:solidFill>
                <a:schemeClr val="accent1"/>
              </a:solidFill>
              <a:latin typeface="Trebuchet MS" panose="020B0703020202090204" pitchFamily="34" charset="0"/>
              <a:cs typeface="Consolas" panose="020B0609020204030204" pitchFamily="49" charset="0"/>
            </a:endParaRPr>
          </a:p>
        </p:txBody>
      </p:sp>
      <p:sp>
        <p:nvSpPr>
          <p:cNvPr id="25" name="Subtitle 2">
            <a:extLst>
              <a:ext uri="{FF2B5EF4-FFF2-40B4-BE49-F238E27FC236}">
                <a16:creationId xmlns:a16="http://schemas.microsoft.com/office/drawing/2014/main" id="{EA5599BD-8CB5-BDAA-01B0-ED85990895C4}"/>
              </a:ext>
            </a:extLst>
          </p:cNvPr>
          <p:cNvSpPr txBox="1">
            <a:spLocks/>
          </p:cNvSpPr>
          <p:nvPr/>
        </p:nvSpPr>
        <p:spPr>
          <a:xfrm>
            <a:off x="7979113" y="2117868"/>
            <a:ext cx="981043"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US" sz="2200" dirty="0">
                <a:solidFill>
                  <a:schemeClr val="accent4"/>
                </a:solidFill>
                <a:latin typeface="Trebuchet MS" panose="020B0703020202090204" pitchFamily="34" charset="0"/>
                <a:cs typeface="Consolas" panose="020B0609020204030204" pitchFamily="49" charset="0"/>
              </a:rPr>
              <a:t>1.31x</a:t>
            </a:r>
            <a:endParaRPr lang="en-GR" sz="2200" dirty="0">
              <a:solidFill>
                <a:schemeClr val="accent4"/>
              </a:solidFill>
              <a:latin typeface="Trebuchet MS" panose="020B0703020202090204" pitchFamily="34" charset="0"/>
              <a:cs typeface="Consolas" panose="020B0609020204030204" pitchFamily="49" charset="0"/>
            </a:endParaRPr>
          </a:p>
          <a:p>
            <a:pPr algn="l">
              <a:lnSpc>
                <a:spcPct val="100000"/>
              </a:lnSpc>
            </a:pPr>
            <a:endParaRPr lang="en-GR" dirty="0">
              <a:solidFill>
                <a:schemeClr val="accent4"/>
              </a:solidFill>
              <a:latin typeface="Trebuchet MS" panose="020B0703020202090204" pitchFamily="34" charset="0"/>
              <a:cs typeface="Consolas" panose="020B0609020204030204" pitchFamily="49" charset="0"/>
            </a:endParaRPr>
          </a:p>
        </p:txBody>
      </p:sp>
      <p:cxnSp>
        <p:nvCxnSpPr>
          <p:cNvPr id="26" name="Straight Arrow Connector 25">
            <a:extLst>
              <a:ext uri="{FF2B5EF4-FFF2-40B4-BE49-F238E27FC236}">
                <a16:creationId xmlns:a16="http://schemas.microsoft.com/office/drawing/2014/main" id="{92C50803-72DA-E52A-26EA-3A82AFA83B04}"/>
              </a:ext>
            </a:extLst>
          </p:cNvPr>
          <p:cNvCxnSpPr>
            <a:cxnSpLocks/>
          </p:cNvCxnSpPr>
          <p:nvPr/>
        </p:nvCxnSpPr>
        <p:spPr>
          <a:xfrm flipV="1">
            <a:off x="8123278" y="2526460"/>
            <a:ext cx="0" cy="453147"/>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00A3D73-761F-D890-E937-9E6E6A9B1CBA}"/>
              </a:ext>
            </a:extLst>
          </p:cNvPr>
          <p:cNvCxnSpPr>
            <a:cxnSpLocks/>
          </p:cNvCxnSpPr>
          <p:nvPr/>
        </p:nvCxnSpPr>
        <p:spPr>
          <a:xfrm>
            <a:off x="8561844" y="2954248"/>
            <a:ext cx="0" cy="404169"/>
          </a:xfrm>
          <a:prstGeom prst="straightConnector1">
            <a:avLst/>
          </a:prstGeom>
          <a:ln w="508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2BDCD7B0-194F-7ABE-7005-D8853C04381E}"/>
              </a:ext>
            </a:extLst>
          </p:cNvPr>
          <p:cNvSpPr txBox="1">
            <a:spLocks/>
          </p:cNvSpPr>
          <p:nvPr/>
        </p:nvSpPr>
        <p:spPr>
          <a:xfrm>
            <a:off x="2627133" y="4831402"/>
            <a:ext cx="1190548"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GR" dirty="0">
                <a:solidFill>
                  <a:schemeClr val="accent4"/>
                </a:solidFill>
                <a:latin typeface="Trebuchet MS" panose="020B0703020202090204" pitchFamily="34" charset="0"/>
                <a:cs typeface="Consolas" panose="020B0609020204030204" pitchFamily="49" charset="0"/>
              </a:rPr>
              <a:t>regular</a:t>
            </a:r>
          </a:p>
        </p:txBody>
      </p:sp>
      <p:sp>
        <p:nvSpPr>
          <p:cNvPr id="30" name="Subtitle 2">
            <a:extLst>
              <a:ext uri="{FF2B5EF4-FFF2-40B4-BE49-F238E27FC236}">
                <a16:creationId xmlns:a16="http://schemas.microsoft.com/office/drawing/2014/main" id="{3FCEA54E-6B36-EDAB-2D26-B0FC9CF2E77F}"/>
              </a:ext>
            </a:extLst>
          </p:cNvPr>
          <p:cNvSpPr txBox="1">
            <a:spLocks/>
          </p:cNvSpPr>
          <p:nvPr/>
        </p:nvSpPr>
        <p:spPr>
          <a:xfrm>
            <a:off x="6077027" y="4831402"/>
            <a:ext cx="1618550"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GB" dirty="0">
                <a:solidFill>
                  <a:schemeClr val="accent1"/>
                </a:solidFill>
                <a:latin typeface="Trebuchet MS" panose="020B0703020202090204" pitchFamily="34" charset="0"/>
                <a:cs typeface="Consolas" panose="020B0609020204030204" pitchFamily="49" charset="0"/>
              </a:rPr>
              <a:t>s</a:t>
            </a:r>
            <a:r>
              <a:rPr lang="en-GR" dirty="0">
                <a:solidFill>
                  <a:schemeClr val="accent1"/>
                </a:solidFill>
                <a:latin typeface="Trebuchet MS" panose="020B0703020202090204" pitchFamily="34" charset="0"/>
                <a:cs typeface="Consolas" panose="020B0609020204030204" pitchFamily="49" charset="0"/>
              </a:rPr>
              <a:t>cale-free</a:t>
            </a:r>
          </a:p>
        </p:txBody>
      </p:sp>
      <p:sp>
        <p:nvSpPr>
          <p:cNvPr id="31" name="Rounded Rectangle 30">
            <a:extLst>
              <a:ext uri="{FF2B5EF4-FFF2-40B4-BE49-F238E27FC236}">
                <a16:creationId xmlns:a16="http://schemas.microsoft.com/office/drawing/2014/main" id="{EC9D7D5E-21F6-8CE8-DAD1-BA0F62E7D240}"/>
              </a:ext>
            </a:extLst>
          </p:cNvPr>
          <p:cNvSpPr/>
          <p:nvPr/>
        </p:nvSpPr>
        <p:spPr>
          <a:xfrm rot="5400000">
            <a:off x="1977535" y="987693"/>
            <a:ext cx="3140102" cy="4639095"/>
          </a:xfrm>
          <a:prstGeom prst="roundRect">
            <a:avLst>
              <a:gd name="adj" fmla="val 8414"/>
            </a:avLst>
          </a:prstGeom>
          <a:noFill/>
          <a:ln w="38100">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
        <p:nvSpPr>
          <p:cNvPr id="32" name="Rounded Rectangle 31">
            <a:extLst>
              <a:ext uri="{FF2B5EF4-FFF2-40B4-BE49-F238E27FC236}">
                <a16:creationId xmlns:a16="http://schemas.microsoft.com/office/drawing/2014/main" id="{7FECE781-5036-B9CB-8F88-FBA42EAC50CE}"/>
              </a:ext>
            </a:extLst>
          </p:cNvPr>
          <p:cNvSpPr/>
          <p:nvPr/>
        </p:nvSpPr>
        <p:spPr>
          <a:xfrm rot="5400000">
            <a:off x="5381219" y="2226750"/>
            <a:ext cx="3140100" cy="2160000"/>
          </a:xfrm>
          <a:prstGeom prst="roundRect">
            <a:avLst>
              <a:gd name="adj" fmla="val 8414"/>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
        <p:nvSpPr>
          <p:cNvPr id="33" name="TextBox 32">
            <a:extLst>
              <a:ext uri="{FF2B5EF4-FFF2-40B4-BE49-F238E27FC236}">
                <a16:creationId xmlns:a16="http://schemas.microsoft.com/office/drawing/2014/main" id="{74F09864-FF18-FF3D-35BA-DC9EAB9F91DF}"/>
              </a:ext>
            </a:extLst>
          </p:cNvPr>
          <p:cNvSpPr txBox="1"/>
          <p:nvPr/>
        </p:nvSpPr>
        <p:spPr>
          <a:xfrm>
            <a:off x="3481045" y="2062923"/>
            <a:ext cx="2076209"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&gt;1100 Idle Cores</a:t>
            </a:r>
          </a:p>
        </p:txBody>
      </p:sp>
      <p:sp>
        <p:nvSpPr>
          <p:cNvPr id="34" name="TextBox 33">
            <a:extLst>
              <a:ext uri="{FF2B5EF4-FFF2-40B4-BE49-F238E27FC236}">
                <a16:creationId xmlns:a16="http://schemas.microsoft.com/office/drawing/2014/main" id="{271CB52B-DF6D-083C-22AF-FE87CCB89819}"/>
              </a:ext>
            </a:extLst>
          </p:cNvPr>
          <p:cNvSpPr txBox="1"/>
          <p:nvPr/>
        </p:nvSpPr>
        <p:spPr>
          <a:xfrm>
            <a:off x="5926303" y="2077913"/>
            <a:ext cx="2076209"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&gt;2200 Idle Cores</a:t>
            </a:r>
          </a:p>
        </p:txBody>
      </p:sp>
      <p:sp>
        <p:nvSpPr>
          <p:cNvPr id="18" name="Rectangle 17">
            <a:extLst>
              <a:ext uri="{FF2B5EF4-FFF2-40B4-BE49-F238E27FC236}">
                <a16:creationId xmlns:a16="http://schemas.microsoft.com/office/drawing/2014/main" id="{E4E2248D-B700-849E-19F9-51BE7A5C943E}"/>
              </a:ext>
            </a:extLst>
          </p:cNvPr>
          <p:cNvSpPr/>
          <p:nvPr/>
        </p:nvSpPr>
        <p:spPr>
          <a:xfrm>
            <a:off x="25571" y="5271829"/>
            <a:ext cx="9127592" cy="1078886"/>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en-US" sz="2400" dirty="0">
                <a:solidFill>
                  <a:schemeClr val="accent4"/>
                </a:solidFill>
                <a:latin typeface="Trebuchet MS" panose="020B0703020202090204" pitchFamily="34" charset="0"/>
              </a:rPr>
              <a:t>Best-performing</a:t>
            </a:r>
            <a:r>
              <a:rPr lang="en-US" sz="2400" dirty="0">
                <a:solidFill>
                  <a:schemeClr val="bg2">
                    <a:lumMod val="25000"/>
                  </a:schemeClr>
                </a:solidFill>
                <a:latin typeface="Trebuchet MS" panose="020B0703020202090204" pitchFamily="34" charset="0"/>
              </a:rPr>
              <a:t> </a:t>
            </a:r>
            <a:r>
              <a:rPr lang="en-US" sz="2400" dirty="0" err="1">
                <a:solidFill>
                  <a:schemeClr val="bg2">
                    <a:lumMod val="25000"/>
                  </a:schemeClr>
                </a:solidFill>
                <a:latin typeface="Trebuchet MS" panose="020B0703020202090204" pitchFamily="34" charset="0"/>
              </a:rPr>
              <a:t>SpMV</a:t>
            </a:r>
            <a:r>
              <a:rPr lang="en-US" sz="2400" dirty="0">
                <a:solidFill>
                  <a:schemeClr val="bg2">
                    <a:lumMod val="25000"/>
                  </a:schemeClr>
                </a:solidFill>
                <a:latin typeface="Trebuchet MS" panose="020B0703020202090204" pitchFamily="34" charset="0"/>
              </a:rPr>
              <a:t> execution: </a:t>
            </a:r>
          </a:p>
          <a:p>
            <a:pPr algn="ctr"/>
            <a:r>
              <a:rPr lang="en-US" sz="2400" dirty="0">
                <a:solidFill>
                  <a:schemeClr val="bg2">
                    <a:lumMod val="25000"/>
                  </a:schemeClr>
                </a:solidFill>
                <a:latin typeface="Trebuchet MS" panose="020B0703020202090204" pitchFamily="34" charset="0"/>
              </a:rPr>
              <a:t>trades off </a:t>
            </a:r>
            <a:r>
              <a:rPr lang="en-US" sz="2400" dirty="0">
                <a:solidFill>
                  <a:schemeClr val="accent3"/>
                </a:solidFill>
                <a:latin typeface="Trebuchet MS" panose="020B0703020202090204" pitchFamily="34" charset="0"/>
              </a:rPr>
              <a:t>computation</a:t>
            </a:r>
            <a:r>
              <a:rPr lang="en-US" sz="2400" dirty="0">
                <a:solidFill>
                  <a:schemeClr val="bg2">
                    <a:lumMod val="25000"/>
                  </a:schemeClr>
                </a:solidFill>
                <a:latin typeface="Trebuchet MS" panose="020B0703020202090204" pitchFamily="34" charset="0"/>
              </a:rPr>
              <a:t> with </a:t>
            </a:r>
            <a:r>
              <a:rPr lang="en-US" sz="2400" dirty="0">
                <a:solidFill>
                  <a:schemeClr val="accent3"/>
                </a:solidFill>
                <a:latin typeface="Trebuchet MS" panose="020B0703020202090204" pitchFamily="34" charset="0"/>
              </a:rPr>
              <a:t>lower</a:t>
            </a:r>
            <a:r>
              <a:rPr lang="en-US" sz="2400" dirty="0">
                <a:solidFill>
                  <a:schemeClr val="bg2">
                    <a:lumMod val="25000"/>
                  </a:schemeClr>
                </a:solidFill>
                <a:latin typeface="Trebuchet MS" panose="020B0703020202090204" pitchFamily="34" charset="0"/>
              </a:rPr>
              <a:t> </a:t>
            </a:r>
            <a:r>
              <a:rPr lang="en-US" sz="2400" dirty="0">
                <a:solidFill>
                  <a:schemeClr val="accent2"/>
                </a:solidFill>
                <a:latin typeface="Trebuchet MS" panose="020B0703020202090204" pitchFamily="34" charset="0"/>
              </a:rPr>
              <a:t>data transfer costs</a:t>
            </a:r>
            <a:endParaRPr lang="en-GR" sz="2400" dirty="0">
              <a:solidFill>
                <a:schemeClr val="accent2"/>
              </a:solidFill>
              <a:latin typeface="Trebuchet MS" panose="020B0703020202090204" pitchFamily="34" charset="0"/>
            </a:endParaRPr>
          </a:p>
        </p:txBody>
      </p:sp>
    </p:spTree>
    <p:extLst>
      <p:ext uri="{BB962C8B-B14F-4D97-AF65-F5344CB8AC3E}">
        <p14:creationId xmlns:p14="http://schemas.microsoft.com/office/powerpoint/2010/main" val="365972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1" grpId="0" animBg="1"/>
      <p:bldP spid="32" grpId="0" animBg="1"/>
      <p:bldP spid="33" grpId="0"/>
      <p:bldP spid="34"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BB630268-3C6F-5184-F310-5C47D70EC713}"/>
              </a:ext>
            </a:extLst>
          </p:cNvPr>
          <p:cNvSpPr>
            <a:spLocks noGrp="1"/>
          </p:cNvSpPr>
          <p:nvPr>
            <p:ph idx="1"/>
          </p:nvPr>
        </p:nvSpPr>
        <p:spPr>
          <a:xfrm>
            <a:off x="391581" y="1010598"/>
            <a:ext cx="8360840" cy="5667072"/>
          </a:xfrm>
        </p:spPr>
        <p:txBody>
          <a:bodyPr>
            <a:normAutofit/>
          </a:bodyPr>
          <a:lstStyle/>
          <a:p>
            <a:pPr marL="0" indent="0">
              <a:lnSpc>
                <a:spcPct val="100000"/>
              </a:lnSpc>
              <a:spcBef>
                <a:spcPts val="8"/>
              </a:spcBef>
              <a:buSzPct val="120000"/>
              <a:buNone/>
            </a:pPr>
            <a:r>
              <a:rPr lang="en-US" sz="2400" dirty="0">
                <a:solidFill>
                  <a:schemeClr val="tx1">
                    <a:lumMod val="95000"/>
                    <a:lumOff val="5000"/>
                  </a:schemeClr>
                </a:solidFill>
                <a:latin typeface="Trebuchet MS" panose="020B0703020202090204" pitchFamily="34" charset="0"/>
              </a:rPr>
              <a:t>2528 PIM Cores, 32-bit float</a:t>
            </a:r>
            <a:endParaRPr lang="en-GR" sz="2000" dirty="0">
              <a:solidFill>
                <a:schemeClr val="tx1">
                  <a:lumMod val="95000"/>
                  <a:lumOff val="5000"/>
                </a:schemeClr>
              </a:solidFill>
              <a:latin typeface="Trebuchet MS" panose="020B0703020202090204" pitchFamily="34" charset="0"/>
            </a:endParaRPr>
          </a:p>
        </p:txBody>
      </p:sp>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35</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95577"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1D vs 2D</a:t>
            </a:r>
          </a:p>
        </p:txBody>
      </p:sp>
      <p:graphicFrame>
        <p:nvGraphicFramePr>
          <p:cNvPr id="23" name="Chart 22">
            <a:extLst>
              <a:ext uri="{FF2B5EF4-FFF2-40B4-BE49-F238E27FC236}">
                <a16:creationId xmlns:a16="http://schemas.microsoft.com/office/drawing/2014/main" id="{00000000-0008-0000-0500-0000DC1FF654}"/>
              </a:ext>
            </a:extLst>
          </p:cNvPr>
          <p:cNvGraphicFramePr>
            <a:graphicFrameLocks/>
          </p:cNvGraphicFramePr>
          <p:nvPr/>
        </p:nvGraphicFramePr>
        <p:xfrm>
          <a:off x="263471" y="1737189"/>
          <a:ext cx="8523684" cy="3650304"/>
        </p:xfrm>
        <a:graphic>
          <a:graphicData uri="http://schemas.openxmlformats.org/drawingml/2006/chart">
            <c:chart xmlns:c="http://schemas.openxmlformats.org/drawingml/2006/chart" xmlns:r="http://schemas.openxmlformats.org/officeDocument/2006/relationships" r:id="rId3"/>
          </a:graphicData>
        </a:graphic>
      </p:graphicFrame>
      <p:sp>
        <p:nvSpPr>
          <p:cNvPr id="24" name="Subtitle 2">
            <a:extLst>
              <a:ext uri="{FF2B5EF4-FFF2-40B4-BE49-F238E27FC236}">
                <a16:creationId xmlns:a16="http://schemas.microsoft.com/office/drawing/2014/main" id="{B582ED49-A929-E9B8-D251-E3AB92E256A5}"/>
              </a:ext>
            </a:extLst>
          </p:cNvPr>
          <p:cNvSpPr txBox="1">
            <a:spLocks/>
          </p:cNvSpPr>
          <p:nvPr/>
        </p:nvSpPr>
        <p:spPr>
          <a:xfrm>
            <a:off x="8279207" y="2584516"/>
            <a:ext cx="981040"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US" sz="2200" dirty="0">
                <a:solidFill>
                  <a:schemeClr val="accent1"/>
                </a:solidFill>
                <a:latin typeface="Trebuchet MS" panose="020B0703020202090204" pitchFamily="34" charset="0"/>
                <a:cs typeface="Consolas" panose="020B0609020204030204" pitchFamily="49" charset="0"/>
              </a:rPr>
              <a:t>1.45x</a:t>
            </a:r>
            <a:endParaRPr lang="en-GR" sz="2200" dirty="0">
              <a:solidFill>
                <a:schemeClr val="accent1"/>
              </a:solidFill>
              <a:latin typeface="Trebuchet MS" panose="020B0703020202090204" pitchFamily="34" charset="0"/>
              <a:cs typeface="Consolas" panose="020B0609020204030204" pitchFamily="49" charset="0"/>
            </a:endParaRPr>
          </a:p>
        </p:txBody>
      </p:sp>
      <p:sp>
        <p:nvSpPr>
          <p:cNvPr id="25" name="Subtitle 2">
            <a:extLst>
              <a:ext uri="{FF2B5EF4-FFF2-40B4-BE49-F238E27FC236}">
                <a16:creationId xmlns:a16="http://schemas.microsoft.com/office/drawing/2014/main" id="{EA5599BD-8CB5-BDAA-01B0-ED85990895C4}"/>
              </a:ext>
            </a:extLst>
          </p:cNvPr>
          <p:cNvSpPr txBox="1">
            <a:spLocks/>
          </p:cNvSpPr>
          <p:nvPr/>
        </p:nvSpPr>
        <p:spPr>
          <a:xfrm>
            <a:off x="7979113" y="2117868"/>
            <a:ext cx="981043"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US" sz="2200" dirty="0">
                <a:solidFill>
                  <a:schemeClr val="accent4"/>
                </a:solidFill>
                <a:latin typeface="Trebuchet MS" panose="020B0703020202090204" pitchFamily="34" charset="0"/>
                <a:cs typeface="Consolas" panose="020B0609020204030204" pitchFamily="49" charset="0"/>
              </a:rPr>
              <a:t>1.31x</a:t>
            </a:r>
            <a:endParaRPr lang="en-GR" sz="2200" dirty="0">
              <a:solidFill>
                <a:schemeClr val="accent4"/>
              </a:solidFill>
              <a:latin typeface="Trebuchet MS" panose="020B0703020202090204" pitchFamily="34" charset="0"/>
              <a:cs typeface="Consolas" panose="020B0609020204030204" pitchFamily="49" charset="0"/>
            </a:endParaRPr>
          </a:p>
          <a:p>
            <a:pPr algn="l">
              <a:lnSpc>
                <a:spcPct val="100000"/>
              </a:lnSpc>
            </a:pPr>
            <a:endParaRPr lang="en-GR" dirty="0">
              <a:solidFill>
                <a:schemeClr val="accent4"/>
              </a:solidFill>
              <a:latin typeface="Trebuchet MS" panose="020B0703020202090204" pitchFamily="34" charset="0"/>
              <a:cs typeface="Consolas" panose="020B0609020204030204" pitchFamily="49" charset="0"/>
            </a:endParaRPr>
          </a:p>
        </p:txBody>
      </p:sp>
      <p:cxnSp>
        <p:nvCxnSpPr>
          <p:cNvPr id="26" name="Straight Arrow Connector 25">
            <a:extLst>
              <a:ext uri="{FF2B5EF4-FFF2-40B4-BE49-F238E27FC236}">
                <a16:creationId xmlns:a16="http://schemas.microsoft.com/office/drawing/2014/main" id="{92C50803-72DA-E52A-26EA-3A82AFA83B04}"/>
              </a:ext>
            </a:extLst>
          </p:cNvPr>
          <p:cNvCxnSpPr>
            <a:cxnSpLocks/>
          </p:cNvCxnSpPr>
          <p:nvPr/>
        </p:nvCxnSpPr>
        <p:spPr>
          <a:xfrm flipV="1">
            <a:off x="8123278" y="2526460"/>
            <a:ext cx="0" cy="453147"/>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00A3D73-761F-D890-E937-9E6E6A9B1CBA}"/>
              </a:ext>
            </a:extLst>
          </p:cNvPr>
          <p:cNvCxnSpPr>
            <a:cxnSpLocks/>
          </p:cNvCxnSpPr>
          <p:nvPr/>
        </p:nvCxnSpPr>
        <p:spPr>
          <a:xfrm>
            <a:off x="8561844" y="2954248"/>
            <a:ext cx="0" cy="404169"/>
          </a:xfrm>
          <a:prstGeom prst="straightConnector1">
            <a:avLst/>
          </a:prstGeom>
          <a:ln w="508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2BDCD7B0-194F-7ABE-7005-D8853C04381E}"/>
              </a:ext>
            </a:extLst>
          </p:cNvPr>
          <p:cNvSpPr txBox="1">
            <a:spLocks/>
          </p:cNvSpPr>
          <p:nvPr/>
        </p:nvSpPr>
        <p:spPr>
          <a:xfrm>
            <a:off x="2627133" y="4831402"/>
            <a:ext cx="1190548"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GR" dirty="0">
                <a:solidFill>
                  <a:schemeClr val="accent4"/>
                </a:solidFill>
                <a:latin typeface="Trebuchet MS" panose="020B0703020202090204" pitchFamily="34" charset="0"/>
                <a:cs typeface="Consolas" panose="020B0609020204030204" pitchFamily="49" charset="0"/>
              </a:rPr>
              <a:t>regular</a:t>
            </a:r>
          </a:p>
        </p:txBody>
      </p:sp>
      <p:sp>
        <p:nvSpPr>
          <p:cNvPr id="30" name="Subtitle 2">
            <a:extLst>
              <a:ext uri="{FF2B5EF4-FFF2-40B4-BE49-F238E27FC236}">
                <a16:creationId xmlns:a16="http://schemas.microsoft.com/office/drawing/2014/main" id="{3FCEA54E-6B36-EDAB-2D26-B0FC9CF2E77F}"/>
              </a:ext>
            </a:extLst>
          </p:cNvPr>
          <p:cNvSpPr txBox="1">
            <a:spLocks/>
          </p:cNvSpPr>
          <p:nvPr/>
        </p:nvSpPr>
        <p:spPr>
          <a:xfrm>
            <a:off x="6077027" y="4831402"/>
            <a:ext cx="1618550" cy="471331"/>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93000"/>
              </a:lnSpc>
            </a:pPr>
            <a:r>
              <a:rPr lang="en-GB" dirty="0">
                <a:solidFill>
                  <a:schemeClr val="accent1"/>
                </a:solidFill>
                <a:latin typeface="Trebuchet MS" panose="020B0703020202090204" pitchFamily="34" charset="0"/>
                <a:cs typeface="Consolas" panose="020B0609020204030204" pitchFamily="49" charset="0"/>
              </a:rPr>
              <a:t>s</a:t>
            </a:r>
            <a:r>
              <a:rPr lang="en-GR" dirty="0">
                <a:solidFill>
                  <a:schemeClr val="accent1"/>
                </a:solidFill>
                <a:latin typeface="Trebuchet MS" panose="020B0703020202090204" pitchFamily="34" charset="0"/>
                <a:cs typeface="Consolas" panose="020B0609020204030204" pitchFamily="49" charset="0"/>
              </a:rPr>
              <a:t>cale-free</a:t>
            </a:r>
          </a:p>
        </p:txBody>
      </p:sp>
      <p:sp>
        <p:nvSpPr>
          <p:cNvPr id="31" name="Rounded Rectangle 30">
            <a:extLst>
              <a:ext uri="{FF2B5EF4-FFF2-40B4-BE49-F238E27FC236}">
                <a16:creationId xmlns:a16="http://schemas.microsoft.com/office/drawing/2014/main" id="{EC9D7D5E-21F6-8CE8-DAD1-BA0F62E7D240}"/>
              </a:ext>
            </a:extLst>
          </p:cNvPr>
          <p:cNvSpPr/>
          <p:nvPr/>
        </p:nvSpPr>
        <p:spPr>
          <a:xfrm rot="5400000">
            <a:off x="1977535" y="987693"/>
            <a:ext cx="3140102" cy="4639095"/>
          </a:xfrm>
          <a:prstGeom prst="roundRect">
            <a:avLst>
              <a:gd name="adj" fmla="val 8414"/>
            </a:avLst>
          </a:prstGeom>
          <a:noFill/>
          <a:ln w="38100">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
        <p:nvSpPr>
          <p:cNvPr id="32" name="Rounded Rectangle 31">
            <a:extLst>
              <a:ext uri="{FF2B5EF4-FFF2-40B4-BE49-F238E27FC236}">
                <a16:creationId xmlns:a16="http://schemas.microsoft.com/office/drawing/2014/main" id="{7FECE781-5036-B9CB-8F88-FBA42EAC50CE}"/>
              </a:ext>
            </a:extLst>
          </p:cNvPr>
          <p:cNvSpPr/>
          <p:nvPr/>
        </p:nvSpPr>
        <p:spPr>
          <a:xfrm rot="5400000">
            <a:off x="5381219" y="2226750"/>
            <a:ext cx="3140100" cy="2160000"/>
          </a:xfrm>
          <a:prstGeom prst="roundRect">
            <a:avLst>
              <a:gd name="adj" fmla="val 8414"/>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
        <p:nvSpPr>
          <p:cNvPr id="33" name="TextBox 32">
            <a:extLst>
              <a:ext uri="{FF2B5EF4-FFF2-40B4-BE49-F238E27FC236}">
                <a16:creationId xmlns:a16="http://schemas.microsoft.com/office/drawing/2014/main" id="{74F09864-FF18-FF3D-35BA-DC9EAB9F91DF}"/>
              </a:ext>
            </a:extLst>
          </p:cNvPr>
          <p:cNvSpPr txBox="1"/>
          <p:nvPr/>
        </p:nvSpPr>
        <p:spPr>
          <a:xfrm>
            <a:off x="3331145" y="2032943"/>
            <a:ext cx="1435008"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1329 Cores</a:t>
            </a:r>
          </a:p>
        </p:txBody>
      </p:sp>
      <p:sp>
        <p:nvSpPr>
          <p:cNvPr id="34" name="TextBox 33">
            <a:extLst>
              <a:ext uri="{FF2B5EF4-FFF2-40B4-BE49-F238E27FC236}">
                <a16:creationId xmlns:a16="http://schemas.microsoft.com/office/drawing/2014/main" id="{271CB52B-DF6D-083C-22AF-FE87CCB89819}"/>
              </a:ext>
            </a:extLst>
          </p:cNvPr>
          <p:cNvSpPr txBox="1"/>
          <p:nvPr/>
        </p:nvSpPr>
        <p:spPr>
          <a:xfrm>
            <a:off x="6346023" y="2032943"/>
            <a:ext cx="1300356" cy="400110"/>
          </a:xfrm>
          <a:prstGeom prst="rect">
            <a:avLst/>
          </a:prstGeom>
          <a:noFill/>
        </p:spPr>
        <p:txBody>
          <a:bodyPr wrap="none" rtlCol="0">
            <a:spAutoFit/>
          </a:bodyPr>
          <a:lstStyle/>
          <a:p>
            <a:r>
              <a:rPr lang="en-GR" sz="2000" dirty="0">
                <a:solidFill>
                  <a:schemeClr val="accent2"/>
                </a:solidFill>
                <a:latin typeface="Trebuchet MS" panose="020B0703020202090204" pitchFamily="34" charset="0"/>
              </a:rPr>
              <a:t>253 Cores</a:t>
            </a:r>
          </a:p>
        </p:txBody>
      </p:sp>
      <p:sp>
        <p:nvSpPr>
          <p:cNvPr id="19" name="Rectangle 18">
            <a:extLst>
              <a:ext uri="{FF2B5EF4-FFF2-40B4-BE49-F238E27FC236}">
                <a16:creationId xmlns:a16="http://schemas.microsoft.com/office/drawing/2014/main" id="{D82A1A77-E6BD-5E86-CE61-D05C74A77CC5}"/>
              </a:ext>
            </a:extLst>
          </p:cNvPr>
          <p:cNvSpPr/>
          <p:nvPr/>
        </p:nvSpPr>
        <p:spPr>
          <a:xfrm>
            <a:off x="172999" y="848760"/>
            <a:ext cx="8971001" cy="5481393"/>
          </a:xfrm>
          <a:prstGeom prst="rect">
            <a:avLst/>
          </a:prstGeom>
          <a:solidFill>
            <a:srgbClr val="FFFFF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0" name="Group 19">
            <a:extLst>
              <a:ext uri="{FF2B5EF4-FFF2-40B4-BE49-F238E27FC236}">
                <a16:creationId xmlns:a16="http://schemas.microsoft.com/office/drawing/2014/main" id="{FC53F466-7A69-74CE-0E4A-93F1841737B8}"/>
              </a:ext>
            </a:extLst>
          </p:cNvPr>
          <p:cNvGrpSpPr/>
          <p:nvPr/>
        </p:nvGrpSpPr>
        <p:grpSpPr>
          <a:xfrm>
            <a:off x="515058" y="1135110"/>
            <a:ext cx="8113884" cy="1713225"/>
            <a:chOff x="1174238" y="1420217"/>
            <a:chExt cx="8113884" cy="2040715"/>
          </a:xfrm>
        </p:grpSpPr>
        <p:sp>
          <p:nvSpPr>
            <p:cNvPr id="21" name="Rounded Rectangle 20">
              <a:extLst>
                <a:ext uri="{FF2B5EF4-FFF2-40B4-BE49-F238E27FC236}">
                  <a16:creationId xmlns:a16="http://schemas.microsoft.com/office/drawing/2014/main" id="{65E46EE9-EF15-19E0-B499-2F70157D8FEF}"/>
                </a:ext>
              </a:extLst>
            </p:cNvPr>
            <p:cNvSpPr/>
            <p:nvPr/>
          </p:nvSpPr>
          <p:spPr>
            <a:xfrm>
              <a:off x="1174238" y="1420217"/>
              <a:ext cx="8113883" cy="2040715"/>
            </a:xfrm>
            <a:prstGeom prst="roundRect">
              <a:avLst>
                <a:gd name="adj" fmla="val 10014"/>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Expensive </a:t>
              </a:r>
              <a:r>
                <a:rPr lang="en-GB" sz="2000" dirty="0">
                  <a:solidFill>
                    <a:schemeClr val="accent2"/>
                  </a:solidFill>
                  <a:latin typeface="Trebuchet MS" panose="020B0703020202090204" pitchFamily="34" charset="0"/>
                </a:rPr>
                <a:t>data transfers </a:t>
              </a:r>
              <a:r>
                <a:rPr lang="en-GB" sz="2000" dirty="0">
                  <a:solidFill>
                    <a:schemeClr val="tx2"/>
                  </a:solidFill>
                  <a:latin typeface="Trebuchet MS" panose="020B0703020202090204" pitchFamily="34" charset="0"/>
                </a:rPr>
                <a:t>to/from PIM-enabled memory performed via the narrow memory bus impose significant performance </a:t>
              </a:r>
              <a:r>
                <a:rPr lang="en-GB" sz="2000" dirty="0">
                  <a:solidFill>
                    <a:schemeClr val="accent2"/>
                  </a:solidFill>
                  <a:latin typeface="Trebuchet MS" panose="020B0703020202090204" pitchFamily="34" charset="0"/>
                </a:rPr>
                <a:t>overhead</a:t>
              </a:r>
              <a:r>
                <a:rPr lang="en-GB" sz="2000" dirty="0">
                  <a:solidFill>
                    <a:schemeClr val="tx2"/>
                  </a:solidFill>
                  <a:latin typeface="Trebuchet MS" panose="020B0703020202090204" pitchFamily="34" charset="0"/>
                </a:rPr>
                <a:t> to end-to-end </a:t>
              </a:r>
              <a:r>
                <a:rPr lang="en-GB" sz="2000" dirty="0" err="1">
                  <a:solidFill>
                    <a:schemeClr val="tx2"/>
                  </a:solidFill>
                  <a:latin typeface="Trebuchet MS" panose="020B0703020202090204" pitchFamily="34" charset="0"/>
                </a:rPr>
                <a:t>SpMV</a:t>
              </a:r>
              <a:r>
                <a:rPr lang="en-GB" sz="2000" dirty="0">
                  <a:solidFill>
                    <a:schemeClr val="tx2"/>
                  </a:solidFill>
                  <a:latin typeface="Trebuchet MS" panose="020B0703020202090204" pitchFamily="34" charset="0"/>
                </a:rPr>
                <a:t> execution. Thus, it is hard to </a:t>
              </a:r>
              <a:r>
                <a:rPr lang="en-GB" sz="2000" dirty="0">
                  <a:solidFill>
                    <a:schemeClr val="accent2"/>
                  </a:solidFill>
                  <a:latin typeface="Trebuchet MS" panose="020B0703020202090204" pitchFamily="34" charset="0"/>
                </a:rPr>
                <a:t>fully exploit</a:t>
              </a:r>
              <a:r>
                <a:rPr lang="en-GB" sz="2000" dirty="0">
                  <a:solidFill>
                    <a:schemeClr val="accent1"/>
                  </a:solidFill>
                  <a:latin typeface="Trebuchet MS" panose="020B0703020202090204" pitchFamily="34" charset="0"/>
                </a:rPr>
                <a:t> </a:t>
              </a:r>
              <a:r>
                <a:rPr lang="en-GB" sz="2000" dirty="0">
                  <a:solidFill>
                    <a:schemeClr val="tx2"/>
                  </a:solidFill>
                  <a:latin typeface="Trebuchet MS" panose="020B0703020202090204" pitchFamily="34" charset="0"/>
                </a:rPr>
                <a:t>all available PIM cores of the system.</a:t>
              </a:r>
              <a:endParaRPr lang="en-GR" sz="2000" dirty="0">
                <a:solidFill>
                  <a:schemeClr val="tx2"/>
                </a:solidFill>
                <a:latin typeface="Trebuchet MS" panose="020B0703020202090204" pitchFamily="34" charset="0"/>
              </a:endParaRPr>
            </a:p>
          </p:txBody>
        </p:sp>
        <p:sp>
          <p:nvSpPr>
            <p:cNvPr id="22" name="Round Same-side Corner of Rectangle 21">
              <a:extLst>
                <a:ext uri="{FF2B5EF4-FFF2-40B4-BE49-F238E27FC236}">
                  <a16:creationId xmlns:a16="http://schemas.microsoft.com/office/drawing/2014/main" id="{3E1FA0D5-DA79-D371-A0B5-D5763A02CD3F}"/>
                </a:ext>
              </a:extLst>
            </p:cNvPr>
            <p:cNvSpPr/>
            <p:nvPr/>
          </p:nvSpPr>
          <p:spPr>
            <a:xfrm>
              <a:off x="1181748" y="1420218"/>
              <a:ext cx="8106374" cy="434921"/>
            </a:xfrm>
            <a:prstGeom prst="round2SameRect">
              <a:avLst>
                <a:gd name="adj1" fmla="val 50000"/>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Key Takeaway 4</a:t>
              </a:r>
            </a:p>
          </p:txBody>
        </p:sp>
      </p:grpSp>
      <p:grpSp>
        <p:nvGrpSpPr>
          <p:cNvPr id="38" name="Group 37">
            <a:extLst>
              <a:ext uri="{FF2B5EF4-FFF2-40B4-BE49-F238E27FC236}">
                <a16:creationId xmlns:a16="http://schemas.microsoft.com/office/drawing/2014/main" id="{9D8F7AC9-984D-30B8-94EE-AA0EF2858C6F}"/>
              </a:ext>
            </a:extLst>
          </p:cNvPr>
          <p:cNvGrpSpPr/>
          <p:nvPr/>
        </p:nvGrpSpPr>
        <p:grpSpPr>
          <a:xfrm>
            <a:off x="515058" y="3983444"/>
            <a:ext cx="8113884" cy="2006127"/>
            <a:chOff x="1174238" y="1420217"/>
            <a:chExt cx="8113884" cy="2389605"/>
          </a:xfrm>
        </p:grpSpPr>
        <p:sp>
          <p:nvSpPr>
            <p:cNvPr id="39" name="Rounded Rectangle 38">
              <a:extLst>
                <a:ext uri="{FF2B5EF4-FFF2-40B4-BE49-F238E27FC236}">
                  <a16:creationId xmlns:a16="http://schemas.microsoft.com/office/drawing/2014/main" id="{3BBA0F0E-761E-F019-99B8-4F123A7AD8C7}"/>
                </a:ext>
              </a:extLst>
            </p:cNvPr>
            <p:cNvSpPr/>
            <p:nvPr/>
          </p:nvSpPr>
          <p:spPr>
            <a:xfrm>
              <a:off x="1174238" y="1420217"/>
              <a:ext cx="8113883" cy="2389605"/>
            </a:xfrm>
            <a:prstGeom prst="roundRect">
              <a:avLst>
                <a:gd name="adj" fmla="val 10014"/>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endParaRPr lang="en-GB" sz="2000" dirty="0">
                <a:solidFill>
                  <a:schemeClr val="tx2"/>
                </a:solidFill>
                <a:latin typeface="Trebuchet MS" panose="020B0703020202090204" pitchFamily="34" charset="0"/>
              </a:endParaRPr>
            </a:p>
            <a:p>
              <a:r>
                <a:rPr lang="en-GB" sz="2000" dirty="0">
                  <a:solidFill>
                    <a:schemeClr val="tx2"/>
                  </a:solidFill>
                  <a:latin typeface="Trebuchet MS" panose="020B0703020202090204" pitchFamily="34" charset="0"/>
                </a:rPr>
                <a:t>Design </a:t>
              </a:r>
              <a:r>
                <a:rPr lang="en-GB" sz="2000" dirty="0">
                  <a:solidFill>
                    <a:schemeClr val="accent1"/>
                  </a:solidFill>
                  <a:latin typeface="Trebuchet MS" panose="020B0703020202090204" pitchFamily="34" charset="0"/>
                </a:rPr>
                <a:t>high-speed communication channels</a:t>
              </a:r>
              <a:r>
                <a:rPr lang="en-GB" sz="2000" dirty="0">
                  <a:solidFill>
                    <a:schemeClr val="tx2"/>
                  </a:solidFill>
                  <a:latin typeface="Trebuchet MS" panose="020B0703020202090204" pitchFamily="34" charset="0"/>
                </a:rPr>
                <a:t> and </a:t>
              </a:r>
              <a:r>
                <a:rPr lang="en-GB" sz="2000" dirty="0">
                  <a:solidFill>
                    <a:schemeClr val="accent1"/>
                  </a:solidFill>
                  <a:latin typeface="Trebuchet MS" panose="020B0703020202090204" pitchFamily="34" charset="0"/>
                </a:rPr>
                <a:t>optimized</a:t>
              </a:r>
              <a:r>
                <a:rPr lang="en-GB" sz="2000" dirty="0">
                  <a:solidFill>
                    <a:schemeClr val="tx2"/>
                  </a:solidFill>
                  <a:latin typeface="Trebuchet MS" panose="020B0703020202090204" pitchFamily="34" charset="0"/>
                </a:rPr>
                <a:t> </a:t>
              </a:r>
              <a:r>
                <a:rPr lang="en-GB" sz="2000" dirty="0">
                  <a:solidFill>
                    <a:schemeClr val="accent1"/>
                  </a:solidFill>
                  <a:latin typeface="Trebuchet MS" panose="020B0703020202090204" pitchFamily="34" charset="0"/>
                </a:rPr>
                <a:t>libraries</a:t>
              </a:r>
              <a:r>
                <a:rPr lang="en-GB" sz="2000" dirty="0">
                  <a:solidFill>
                    <a:schemeClr val="tx2"/>
                  </a:solidFill>
                  <a:latin typeface="Trebuchet MS" panose="020B0703020202090204" pitchFamily="34" charset="0"/>
                </a:rPr>
                <a:t> in data transfers to/from PIM-enabled memory, provide </a:t>
              </a:r>
              <a:r>
                <a:rPr lang="en-GB" sz="2000" dirty="0">
                  <a:solidFill>
                    <a:schemeClr val="accent1"/>
                  </a:solidFill>
                  <a:latin typeface="Trebuchet MS" panose="020B0703020202090204" pitchFamily="34" charset="0"/>
                </a:rPr>
                <a:t>hardware</a:t>
              </a:r>
              <a:r>
                <a:rPr lang="en-GB" sz="2000" dirty="0">
                  <a:solidFill>
                    <a:schemeClr val="tx2"/>
                  </a:solidFill>
                  <a:latin typeface="Trebuchet MS" panose="020B0703020202090204" pitchFamily="34" charset="0"/>
                </a:rPr>
                <a:t> </a:t>
              </a:r>
              <a:r>
                <a:rPr lang="en-GB" sz="2000" dirty="0">
                  <a:solidFill>
                    <a:schemeClr val="accent1"/>
                  </a:solidFill>
                  <a:latin typeface="Trebuchet MS" panose="020B0703020202090204" pitchFamily="34" charset="0"/>
                </a:rPr>
                <a:t>support</a:t>
              </a:r>
              <a:r>
                <a:rPr lang="en-GB" sz="2000" dirty="0">
                  <a:solidFill>
                    <a:schemeClr val="tx2"/>
                  </a:solidFill>
                  <a:latin typeface="Trebuchet MS" panose="020B0703020202090204" pitchFamily="34" charset="0"/>
                </a:rPr>
                <a:t> to effectively </a:t>
              </a:r>
              <a:r>
                <a:rPr lang="en-GB" sz="2000" dirty="0">
                  <a:solidFill>
                    <a:schemeClr val="accent1"/>
                  </a:solidFill>
                  <a:latin typeface="Trebuchet MS" panose="020B0703020202090204" pitchFamily="34" charset="0"/>
                </a:rPr>
                <a:t>overlap</a:t>
              </a:r>
              <a:r>
                <a:rPr lang="en-GB" sz="2000" dirty="0">
                  <a:solidFill>
                    <a:schemeClr val="tx2"/>
                  </a:solidFill>
                  <a:latin typeface="Trebuchet MS" panose="020B0703020202090204" pitchFamily="34" charset="0"/>
                </a:rPr>
                <a:t> computation with data transfers in the PIM system, and/or </a:t>
              </a:r>
              <a:r>
                <a:rPr lang="en-GB" sz="2000" dirty="0">
                  <a:solidFill>
                    <a:schemeClr val="accent1"/>
                  </a:solidFill>
                  <a:latin typeface="Trebuchet MS" panose="020B0703020202090204" pitchFamily="34" charset="0"/>
                </a:rPr>
                <a:t>integrate</a:t>
              </a:r>
              <a:r>
                <a:rPr lang="en-GB" sz="2000" dirty="0">
                  <a:solidFill>
                    <a:schemeClr val="tx2"/>
                  </a:solidFill>
                  <a:latin typeface="Trebuchet MS" panose="020B0703020202090204" pitchFamily="34" charset="0"/>
                </a:rPr>
                <a:t> PIM-enabled memory as the main </a:t>
              </a:r>
              <a:r>
                <a:rPr lang="en-GB" sz="2000" dirty="0">
                  <a:solidFill>
                    <a:schemeClr val="accent1"/>
                  </a:solidFill>
                  <a:latin typeface="Trebuchet MS" panose="020B0703020202090204" pitchFamily="34" charset="0"/>
                </a:rPr>
                <a:t>memory</a:t>
              </a:r>
              <a:r>
                <a:rPr lang="en-GB" sz="2000" dirty="0">
                  <a:solidFill>
                    <a:schemeClr val="tx2"/>
                  </a:solidFill>
                  <a:latin typeface="Trebuchet MS" panose="020B0703020202090204" pitchFamily="34" charset="0"/>
                </a:rPr>
                <a:t> of the system.</a:t>
              </a:r>
              <a:endParaRPr lang="en-GR" sz="2000" dirty="0">
                <a:solidFill>
                  <a:schemeClr val="tx2"/>
                </a:solidFill>
                <a:latin typeface="Trebuchet MS" panose="020B0703020202090204" pitchFamily="34" charset="0"/>
              </a:endParaRPr>
            </a:p>
          </p:txBody>
        </p:sp>
        <p:sp>
          <p:nvSpPr>
            <p:cNvPr id="40" name="Round Same-side Corner of Rectangle 39">
              <a:extLst>
                <a:ext uri="{FF2B5EF4-FFF2-40B4-BE49-F238E27FC236}">
                  <a16:creationId xmlns:a16="http://schemas.microsoft.com/office/drawing/2014/main" id="{01B0E045-9BEA-8D72-59CA-DE084AAF2C18}"/>
                </a:ext>
              </a:extLst>
            </p:cNvPr>
            <p:cNvSpPr/>
            <p:nvPr/>
          </p:nvSpPr>
          <p:spPr>
            <a:xfrm>
              <a:off x="1181748" y="1420218"/>
              <a:ext cx="8106374" cy="434921"/>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dirty="0">
                  <a:latin typeface="Trebuchet MS" panose="020B0703020202090204" pitchFamily="34" charset="0"/>
                </a:rPr>
                <a:t>Recommendation 4</a:t>
              </a:r>
            </a:p>
          </p:txBody>
        </p:sp>
      </p:grpSp>
    </p:spTree>
    <p:extLst>
      <p:ext uri="{BB962C8B-B14F-4D97-AF65-F5344CB8AC3E}">
        <p14:creationId xmlns:p14="http://schemas.microsoft.com/office/powerpoint/2010/main" val="4007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36</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chemeClr val="accent6">
                    <a:lumMod val="50000"/>
                  </a:schemeClr>
                </a:solidFill>
                <a:latin typeface="Trebuchet MS" panose="020B0703020202090204" pitchFamily="34" charset="0"/>
              </a:rPr>
              <a:t>SpMV</a:t>
            </a:r>
            <a:r>
              <a:rPr lang="en-US" sz="4000" dirty="0">
                <a:solidFill>
                  <a:schemeClr val="accent6">
                    <a:lumMod val="50000"/>
                  </a:schemeClr>
                </a:solidFill>
                <a:latin typeface="Trebuchet MS" panose="020B0703020202090204" pitchFamily="34" charset="0"/>
              </a:rPr>
              <a:t> Execution on Various Systems</a:t>
            </a:r>
            <a:endParaRPr lang="en-GB" sz="4000" dirty="0">
              <a:solidFill>
                <a:schemeClr val="accent6">
                  <a:lumMod val="50000"/>
                </a:schemeClr>
              </a:solidFill>
              <a:latin typeface="Trebuchet MS" panose="020B0703020202090204" pitchFamily="34" charset="0"/>
            </a:endParaRPr>
          </a:p>
        </p:txBody>
      </p:sp>
      <p:sp>
        <p:nvSpPr>
          <p:cNvPr id="132" name="TextBox 131">
            <a:extLst>
              <a:ext uri="{FF2B5EF4-FFF2-40B4-BE49-F238E27FC236}">
                <a16:creationId xmlns:a16="http://schemas.microsoft.com/office/drawing/2014/main" id="{38AB5BAD-D793-D9BC-2D9A-C5F966FE3A15}"/>
              </a:ext>
            </a:extLst>
          </p:cNvPr>
          <p:cNvSpPr txBox="1"/>
          <p:nvPr/>
        </p:nvSpPr>
        <p:spPr>
          <a:xfrm>
            <a:off x="432111" y="4261119"/>
            <a:ext cx="1418955" cy="830997"/>
          </a:xfrm>
          <a:prstGeom prst="rect">
            <a:avLst/>
          </a:prstGeom>
          <a:noFill/>
        </p:spPr>
        <p:txBody>
          <a:bodyPr wrap="square" rtlCol="0">
            <a:spAutoFit/>
          </a:bodyPr>
          <a:lstStyle/>
          <a:p>
            <a:r>
              <a:rPr lang="en-US" sz="2400" dirty="0">
                <a:solidFill>
                  <a:schemeClr val="accent1"/>
                </a:solidFill>
                <a:latin typeface="Trebuchet MS" panose="020B0703020202090204" pitchFamily="34" charset="0"/>
              </a:rPr>
              <a:t>Real PIM </a:t>
            </a:r>
          </a:p>
          <a:p>
            <a:r>
              <a:rPr lang="en-US" sz="2400" dirty="0">
                <a:solidFill>
                  <a:schemeClr val="accent1"/>
                </a:solidFill>
                <a:latin typeface="Trebuchet MS" panose="020B0703020202090204" pitchFamily="34" charset="0"/>
              </a:rPr>
              <a:t>System</a:t>
            </a:r>
            <a:endParaRPr lang="en-GR" sz="2400" dirty="0">
              <a:solidFill>
                <a:schemeClr val="accent1"/>
              </a:solidFill>
              <a:latin typeface="Trebuchet MS" panose="020B0703020202090204" pitchFamily="34" charset="0"/>
            </a:endParaRPr>
          </a:p>
        </p:txBody>
      </p:sp>
      <p:grpSp>
        <p:nvGrpSpPr>
          <p:cNvPr id="2" name="Group 1">
            <a:extLst>
              <a:ext uri="{FF2B5EF4-FFF2-40B4-BE49-F238E27FC236}">
                <a16:creationId xmlns:a16="http://schemas.microsoft.com/office/drawing/2014/main" id="{261CCFBB-366E-FD28-88E9-8E0C393BDA1D}"/>
              </a:ext>
            </a:extLst>
          </p:cNvPr>
          <p:cNvGrpSpPr>
            <a:grpSpLocks noChangeAspect="1"/>
          </p:cNvGrpSpPr>
          <p:nvPr/>
        </p:nvGrpSpPr>
        <p:grpSpPr>
          <a:xfrm>
            <a:off x="419167" y="4242460"/>
            <a:ext cx="8096183" cy="2332062"/>
            <a:chOff x="71228" y="881352"/>
            <a:chExt cx="8926662" cy="2571281"/>
          </a:xfrm>
        </p:grpSpPr>
        <p:grpSp>
          <p:nvGrpSpPr>
            <p:cNvPr id="15" name="Group 14">
              <a:extLst>
                <a:ext uri="{FF2B5EF4-FFF2-40B4-BE49-F238E27FC236}">
                  <a16:creationId xmlns:a16="http://schemas.microsoft.com/office/drawing/2014/main" id="{A11A9EBD-C4FA-8959-209A-52275A1684F6}"/>
                </a:ext>
              </a:extLst>
            </p:cNvPr>
            <p:cNvGrpSpPr/>
            <p:nvPr/>
          </p:nvGrpSpPr>
          <p:grpSpPr>
            <a:xfrm>
              <a:off x="1533333" y="881352"/>
              <a:ext cx="7464557" cy="2571281"/>
              <a:chOff x="586307" y="1253448"/>
              <a:chExt cx="7464557" cy="2571281"/>
            </a:xfrm>
          </p:grpSpPr>
          <p:grpSp>
            <p:nvGrpSpPr>
              <p:cNvPr id="69" name="Group 68">
                <a:extLst>
                  <a:ext uri="{FF2B5EF4-FFF2-40B4-BE49-F238E27FC236}">
                    <a16:creationId xmlns:a16="http://schemas.microsoft.com/office/drawing/2014/main" id="{9CFFD43F-89CF-4484-5ECF-62D02F610817}"/>
                  </a:ext>
                </a:extLst>
              </p:cNvPr>
              <p:cNvGrpSpPr/>
              <p:nvPr/>
            </p:nvGrpSpPr>
            <p:grpSpPr>
              <a:xfrm>
                <a:off x="799319" y="3065608"/>
                <a:ext cx="1210291" cy="471963"/>
                <a:chOff x="1040913" y="5346904"/>
                <a:chExt cx="1497127" cy="626968"/>
              </a:xfrm>
            </p:grpSpPr>
            <p:cxnSp>
              <p:nvCxnSpPr>
                <p:cNvPr id="70" name="Straight Arrow Connector 69">
                  <a:extLst>
                    <a:ext uri="{FF2B5EF4-FFF2-40B4-BE49-F238E27FC236}">
                      <a16:creationId xmlns:a16="http://schemas.microsoft.com/office/drawing/2014/main" id="{7CDB3242-EE53-D382-1380-C89AEBB77E00}"/>
                    </a:ext>
                  </a:extLst>
                </p:cNvPr>
                <p:cNvCxnSpPr>
                  <a:cxnSpLocks/>
                </p:cNvCxnSpPr>
                <p:nvPr/>
              </p:nvCxnSpPr>
              <p:spPr>
                <a:xfrm flipV="1">
                  <a:off x="1040913" y="5346904"/>
                  <a:ext cx="1497127" cy="5055"/>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233D86B-A803-D3BE-2BC2-73E1DF9C166F}"/>
                    </a:ext>
                  </a:extLst>
                </p:cNvPr>
                <p:cNvSpPr txBox="1"/>
                <p:nvPr/>
              </p:nvSpPr>
              <p:spPr>
                <a:xfrm>
                  <a:off x="1405529" y="5432914"/>
                  <a:ext cx="778765" cy="540958"/>
                </a:xfrm>
                <a:prstGeom prst="rect">
                  <a:avLst/>
                </a:prstGeom>
                <a:noFill/>
                <a:ln>
                  <a:noFill/>
                </a:ln>
              </p:spPr>
              <p:txBody>
                <a:bodyPr wrap="none" rtlCol="0">
                  <a:spAutoFit/>
                </a:bodyPr>
                <a:lstStyle/>
                <a:p>
                  <a:pPr>
                    <a:lnSpc>
                      <a:spcPct val="90000"/>
                    </a:lnSpc>
                  </a:pPr>
                  <a:r>
                    <a:rPr lang="en-GR" sz="2000" dirty="0">
                      <a:solidFill>
                        <a:schemeClr val="accent2"/>
                      </a:solidFill>
                      <a:latin typeface="Trebuchet MS" panose="020B0703020202090204" pitchFamily="34" charset="0"/>
                    </a:rPr>
                    <a:t>bus</a:t>
                  </a:r>
                </a:p>
              </p:txBody>
            </p:sp>
          </p:grpSp>
          <p:grpSp>
            <p:nvGrpSpPr>
              <p:cNvPr id="72" name="Group 71">
                <a:extLst>
                  <a:ext uri="{FF2B5EF4-FFF2-40B4-BE49-F238E27FC236}">
                    <a16:creationId xmlns:a16="http://schemas.microsoft.com/office/drawing/2014/main" id="{9C5C429E-417C-8362-7BFC-5E373E19E396}"/>
                  </a:ext>
                </a:extLst>
              </p:cNvPr>
              <p:cNvGrpSpPr/>
              <p:nvPr/>
            </p:nvGrpSpPr>
            <p:grpSpPr>
              <a:xfrm>
                <a:off x="1252816" y="2376102"/>
                <a:ext cx="341375" cy="596510"/>
                <a:chOff x="348311" y="2190739"/>
                <a:chExt cx="422280" cy="792418"/>
              </a:xfrm>
            </p:grpSpPr>
            <p:grpSp>
              <p:nvGrpSpPr>
                <p:cNvPr id="73" name="Group 72">
                  <a:extLst>
                    <a:ext uri="{FF2B5EF4-FFF2-40B4-BE49-F238E27FC236}">
                      <a16:creationId xmlns:a16="http://schemas.microsoft.com/office/drawing/2014/main" id="{760893F0-74FE-E607-5447-F8C82BA2D827}"/>
                    </a:ext>
                  </a:extLst>
                </p:cNvPr>
                <p:cNvGrpSpPr>
                  <a:grpSpLocks noChangeAspect="1"/>
                </p:cNvGrpSpPr>
                <p:nvPr/>
              </p:nvGrpSpPr>
              <p:grpSpPr>
                <a:xfrm rot="5400000">
                  <a:off x="339587" y="2389919"/>
                  <a:ext cx="630184" cy="231824"/>
                  <a:chOff x="912580" y="4672530"/>
                  <a:chExt cx="677053" cy="234000"/>
                </a:xfrm>
                <a:solidFill>
                  <a:schemeClr val="accent1">
                    <a:lumMod val="20000"/>
                    <a:lumOff val="80000"/>
                  </a:schemeClr>
                </a:solidFill>
              </p:grpSpPr>
              <p:sp>
                <p:nvSpPr>
                  <p:cNvPr id="96" name="Rectangle 95">
                    <a:extLst>
                      <a:ext uri="{FF2B5EF4-FFF2-40B4-BE49-F238E27FC236}">
                        <a16:creationId xmlns:a16="http://schemas.microsoft.com/office/drawing/2014/main" id="{5989D453-FBD9-B722-FDB3-6905712BEB1E}"/>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3" name="Rectangle 102">
                    <a:extLst>
                      <a:ext uri="{FF2B5EF4-FFF2-40B4-BE49-F238E27FC236}">
                        <a16:creationId xmlns:a16="http://schemas.microsoft.com/office/drawing/2014/main" id="{8BEE68D0-5EAA-2744-8878-29FE92412F4D}"/>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04" name="Rectangle 103">
                    <a:extLst>
                      <a:ext uri="{FF2B5EF4-FFF2-40B4-BE49-F238E27FC236}">
                        <a16:creationId xmlns:a16="http://schemas.microsoft.com/office/drawing/2014/main" id="{7B843D50-6ED8-3A05-E221-7559676D9BA2}"/>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4" name="Group 73">
                  <a:extLst>
                    <a:ext uri="{FF2B5EF4-FFF2-40B4-BE49-F238E27FC236}">
                      <a16:creationId xmlns:a16="http://schemas.microsoft.com/office/drawing/2014/main" id="{64EE40BE-EB1F-28B3-098C-D99F9875DE90}"/>
                    </a:ext>
                  </a:extLst>
                </p:cNvPr>
                <p:cNvGrpSpPr>
                  <a:grpSpLocks noChangeAspect="1"/>
                </p:cNvGrpSpPr>
                <p:nvPr/>
              </p:nvGrpSpPr>
              <p:grpSpPr>
                <a:xfrm rot="5400000">
                  <a:off x="280804" y="2443997"/>
                  <a:ext cx="630184" cy="231824"/>
                  <a:chOff x="912580" y="4672530"/>
                  <a:chExt cx="677053" cy="234000"/>
                </a:xfrm>
                <a:solidFill>
                  <a:schemeClr val="accent1">
                    <a:lumMod val="20000"/>
                    <a:lumOff val="80000"/>
                  </a:schemeClr>
                </a:solidFill>
              </p:grpSpPr>
              <p:sp>
                <p:nvSpPr>
                  <p:cNvPr id="90" name="Rectangle 89">
                    <a:extLst>
                      <a:ext uri="{FF2B5EF4-FFF2-40B4-BE49-F238E27FC236}">
                        <a16:creationId xmlns:a16="http://schemas.microsoft.com/office/drawing/2014/main" id="{41A08410-6356-F071-99BD-256190E6247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2" name="Rectangle 91">
                    <a:extLst>
                      <a:ext uri="{FF2B5EF4-FFF2-40B4-BE49-F238E27FC236}">
                        <a16:creationId xmlns:a16="http://schemas.microsoft.com/office/drawing/2014/main" id="{EC9F36DD-57B3-5844-6E96-05B443EA3255}"/>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3" name="Rectangle 92">
                    <a:extLst>
                      <a:ext uri="{FF2B5EF4-FFF2-40B4-BE49-F238E27FC236}">
                        <a16:creationId xmlns:a16="http://schemas.microsoft.com/office/drawing/2014/main" id="{0218828C-E515-52D3-FBD1-B43698411387}"/>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5" name="Group 74">
                  <a:extLst>
                    <a:ext uri="{FF2B5EF4-FFF2-40B4-BE49-F238E27FC236}">
                      <a16:creationId xmlns:a16="http://schemas.microsoft.com/office/drawing/2014/main" id="{B50DB165-7F3E-1ED7-7C8A-66CE9F30DD05}"/>
                    </a:ext>
                  </a:extLst>
                </p:cNvPr>
                <p:cNvGrpSpPr>
                  <a:grpSpLocks noChangeAspect="1"/>
                </p:cNvGrpSpPr>
                <p:nvPr/>
              </p:nvGrpSpPr>
              <p:grpSpPr>
                <a:xfrm rot="5400000">
                  <a:off x="222020" y="2498077"/>
                  <a:ext cx="630185" cy="231824"/>
                  <a:chOff x="912580" y="4672530"/>
                  <a:chExt cx="677053" cy="234000"/>
                </a:xfrm>
                <a:solidFill>
                  <a:schemeClr val="accent1">
                    <a:lumMod val="20000"/>
                    <a:lumOff val="80000"/>
                  </a:schemeClr>
                </a:solidFill>
              </p:grpSpPr>
              <p:sp>
                <p:nvSpPr>
                  <p:cNvPr id="84" name="Rectangle 83">
                    <a:extLst>
                      <a:ext uri="{FF2B5EF4-FFF2-40B4-BE49-F238E27FC236}">
                        <a16:creationId xmlns:a16="http://schemas.microsoft.com/office/drawing/2014/main" id="{80DC1803-D640-134B-957D-69D00DDBD0CD}"/>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6" name="Rectangle 85">
                    <a:extLst>
                      <a:ext uri="{FF2B5EF4-FFF2-40B4-BE49-F238E27FC236}">
                        <a16:creationId xmlns:a16="http://schemas.microsoft.com/office/drawing/2014/main" id="{1EA0AC46-84A3-5BDA-B792-F299B4B2ACBE}"/>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7" name="Rectangle 86">
                    <a:extLst>
                      <a:ext uri="{FF2B5EF4-FFF2-40B4-BE49-F238E27FC236}">
                        <a16:creationId xmlns:a16="http://schemas.microsoft.com/office/drawing/2014/main" id="{80A6750C-0E9B-F4BC-7BFA-AAE7A575B879}"/>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76" name="Group 75">
                  <a:extLst>
                    <a:ext uri="{FF2B5EF4-FFF2-40B4-BE49-F238E27FC236}">
                      <a16:creationId xmlns:a16="http://schemas.microsoft.com/office/drawing/2014/main" id="{1D5B7A3F-4077-A29C-1D9A-E174DB986494}"/>
                    </a:ext>
                  </a:extLst>
                </p:cNvPr>
                <p:cNvGrpSpPr>
                  <a:grpSpLocks noChangeAspect="1"/>
                </p:cNvGrpSpPr>
                <p:nvPr/>
              </p:nvGrpSpPr>
              <p:grpSpPr>
                <a:xfrm rot="5400000">
                  <a:off x="149131" y="2552153"/>
                  <a:ext cx="630184" cy="231824"/>
                  <a:chOff x="912580" y="4672530"/>
                  <a:chExt cx="677053" cy="234000"/>
                </a:xfrm>
                <a:solidFill>
                  <a:schemeClr val="accent1">
                    <a:lumMod val="20000"/>
                    <a:lumOff val="80000"/>
                  </a:schemeClr>
                </a:solidFill>
              </p:grpSpPr>
              <p:sp>
                <p:nvSpPr>
                  <p:cNvPr id="78" name="Rectangle 77">
                    <a:extLst>
                      <a:ext uri="{FF2B5EF4-FFF2-40B4-BE49-F238E27FC236}">
                        <a16:creationId xmlns:a16="http://schemas.microsoft.com/office/drawing/2014/main" id="{F9AF5D9A-8D7F-C7C9-6D1E-27ABF53B0873}"/>
                      </a:ext>
                    </a:extLst>
                  </p:cNvPr>
                  <p:cNvSpPr/>
                  <p:nvPr/>
                </p:nvSpPr>
                <p:spPr>
                  <a:xfrm>
                    <a:off x="91258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1" name="Rectangle 80">
                    <a:extLst>
                      <a:ext uri="{FF2B5EF4-FFF2-40B4-BE49-F238E27FC236}">
                        <a16:creationId xmlns:a16="http://schemas.microsoft.com/office/drawing/2014/main" id="{F7A83258-9FFE-84BA-6AA6-8092DDADFC03}"/>
                      </a:ext>
                    </a:extLst>
                  </p:cNvPr>
                  <p:cNvSpPr/>
                  <p:nvPr/>
                </p:nvSpPr>
                <p:spPr>
                  <a:xfrm>
                    <a:off x="1140340"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2" name="Rectangle 81">
                    <a:extLst>
                      <a:ext uri="{FF2B5EF4-FFF2-40B4-BE49-F238E27FC236}">
                        <a16:creationId xmlns:a16="http://schemas.microsoft.com/office/drawing/2014/main" id="{ED7B8C7E-FF2B-A627-2C0C-005D8D92094B}"/>
                      </a:ext>
                    </a:extLst>
                  </p:cNvPr>
                  <p:cNvSpPr/>
                  <p:nvPr/>
                </p:nvSpPr>
                <p:spPr>
                  <a:xfrm>
                    <a:off x="1362833" y="467253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05" name="Group 104">
                <a:extLst>
                  <a:ext uri="{FF2B5EF4-FFF2-40B4-BE49-F238E27FC236}">
                    <a16:creationId xmlns:a16="http://schemas.microsoft.com/office/drawing/2014/main" id="{C7F2FD85-DA4F-04C3-C49C-82F1AC6E9F99}"/>
                  </a:ext>
                </a:extLst>
              </p:cNvPr>
              <p:cNvGrpSpPr/>
              <p:nvPr/>
            </p:nvGrpSpPr>
            <p:grpSpPr>
              <a:xfrm>
                <a:off x="5402034" y="2386117"/>
                <a:ext cx="341375" cy="596510"/>
                <a:chOff x="348311" y="2190739"/>
                <a:chExt cx="422280" cy="792418"/>
              </a:xfrm>
              <a:solidFill>
                <a:schemeClr val="accent5">
                  <a:lumMod val="20000"/>
                  <a:lumOff val="80000"/>
                </a:schemeClr>
              </a:solidFill>
            </p:grpSpPr>
            <p:grpSp>
              <p:nvGrpSpPr>
                <p:cNvPr id="106" name="Group 105">
                  <a:extLst>
                    <a:ext uri="{FF2B5EF4-FFF2-40B4-BE49-F238E27FC236}">
                      <a16:creationId xmlns:a16="http://schemas.microsoft.com/office/drawing/2014/main" id="{6FE0D45A-F181-5E21-C013-1D7A2E0C596A}"/>
                    </a:ext>
                  </a:extLst>
                </p:cNvPr>
                <p:cNvGrpSpPr>
                  <a:grpSpLocks noChangeAspect="1"/>
                </p:cNvGrpSpPr>
                <p:nvPr/>
              </p:nvGrpSpPr>
              <p:grpSpPr>
                <a:xfrm rot="5400000">
                  <a:off x="339587" y="2389919"/>
                  <a:ext cx="630184" cy="231824"/>
                  <a:chOff x="912580" y="4672530"/>
                  <a:chExt cx="677053" cy="234000"/>
                </a:xfrm>
                <a:grpFill/>
              </p:grpSpPr>
              <p:sp>
                <p:nvSpPr>
                  <p:cNvPr id="148" name="Rectangle 147">
                    <a:extLst>
                      <a:ext uri="{FF2B5EF4-FFF2-40B4-BE49-F238E27FC236}">
                        <a16:creationId xmlns:a16="http://schemas.microsoft.com/office/drawing/2014/main" id="{2583F237-6C8A-7D85-B400-EC52C3C6B54B}"/>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9" name="Rectangle 148">
                    <a:extLst>
                      <a:ext uri="{FF2B5EF4-FFF2-40B4-BE49-F238E27FC236}">
                        <a16:creationId xmlns:a16="http://schemas.microsoft.com/office/drawing/2014/main" id="{71CFF38F-E8A6-111F-8810-629DD63CB4E3}"/>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50" name="Rectangle 149">
                    <a:extLst>
                      <a:ext uri="{FF2B5EF4-FFF2-40B4-BE49-F238E27FC236}">
                        <a16:creationId xmlns:a16="http://schemas.microsoft.com/office/drawing/2014/main" id="{5B51DAF0-02E0-A03C-579D-87355D20CD27}"/>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7" name="Group 106">
                  <a:extLst>
                    <a:ext uri="{FF2B5EF4-FFF2-40B4-BE49-F238E27FC236}">
                      <a16:creationId xmlns:a16="http://schemas.microsoft.com/office/drawing/2014/main" id="{48DAC057-C6E6-B861-B0B5-965C53DA4607}"/>
                    </a:ext>
                  </a:extLst>
                </p:cNvPr>
                <p:cNvGrpSpPr>
                  <a:grpSpLocks noChangeAspect="1"/>
                </p:cNvGrpSpPr>
                <p:nvPr/>
              </p:nvGrpSpPr>
              <p:grpSpPr>
                <a:xfrm rot="5400000">
                  <a:off x="280804" y="2443997"/>
                  <a:ext cx="630184" cy="231824"/>
                  <a:chOff x="912580" y="4672530"/>
                  <a:chExt cx="677053" cy="234000"/>
                </a:xfrm>
                <a:grpFill/>
              </p:grpSpPr>
              <p:sp>
                <p:nvSpPr>
                  <p:cNvPr id="140" name="Rectangle 139">
                    <a:extLst>
                      <a:ext uri="{FF2B5EF4-FFF2-40B4-BE49-F238E27FC236}">
                        <a16:creationId xmlns:a16="http://schemas.microsoft.com/office/drawing/2014/main" id="{390F2FBE-B4B6-F8C1-6411-46FBBEDE9BE0}"/>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5" name="Rectangle 144">
                    <a:extLst>
                      <a:ext uri="{FF2B5EF4-FFF2-40B4-BE49-F238E27FC236}">
                        <a16:creationId xmlns:a16="http://schemas.microsoft.com/office/drawing/2014/main" id="{A5532601-AA39-DB0A-EA72-7A4F71AE60EE}"/>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46" name="Rectangle 145">
                    <a:extLst>
                      <a:ext uri="{FF2B5EF4-FFF2-40B4-BE49-F238E27FC236}">
                        <a16:creationId xmlns:a16="http://schemas.microsoft.com/office/drawing/2014/main" id="{DDD4C227-D5D7-425A-C4EC-E13D8B96B42A}"/>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8" name="Group 107">
                  <a:extLst>
                    <a:ext uri="{FF2B5EF4-FFF2-40B4-BE49-F238E27FC236}">
                      <a16:creationId xmlns:a16="http://schemas.microsoft.com/office/drawing/2014/main" id="{902657F9-8796-2AF7-D0FA-2861A6D31B26}"/>
                    </a:ext>
                  </a:extLst>
                </p:cNvPr>
                <p:cNvGrpSpPr>
                  <a:grpSpLocks noChangeAspect="1"/>
                </p:cNvGrpSpPr>
                <p:nvPr/>
              </p:nvGrpSpPr>
              <p:grpSpPr>
                <a:xfrm rot="5400000">
                  <a:off x="222020" y="2498077"/>
                  <a:ext cx="630185" cy="231824"/>
                  <a:chOff x="912580" y="4672530"/>
                  <a:chExt cx="677053" cy="234000"/>
                </a:xfrm>
                <a:grpFill/>
              </p:grpSpPr>
              <p:sp>
                <p:nvSpPr>
                  <p:cNvPr id="117" name="Rectangle 116">
                    <a:extLst>
                      <a:ext uri="{FF2B5EF4-FFF2-40B4-BE49-F238E27FC236}">
                        <a16:creationId xmlns:a16="http://schemas.microsoft.com/office/drawing/2014/main" id="{B891A5FB-167F-6109-9893-4336BC24E245}"/>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9" name="Rectangle 118">
                    <a:extLst>
                      <a:ext uri="{FF2B5EF4-FFF2-40B4-BE49-F238E27FC236}">
                        <a16:creationId xmlns:a16="http://schemas.microsoft.com/office/drawing/2014/main" id="{5C0A8DEC-6F68-9AA6-A90D-FDE0B268CA87}"/>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38" name="Rectangle 137">
                    <a:extLst>
                      <a:ext uri="{FF2B5EF4-FFF2-40B4-BE49-F238E27FC236}">
                        <a16:creationId xmlns:a16="http://schemas.microsoft.com/office/drawing/2014/main" id="{C65A7101-5472-66E5-CC95-BFE1A869372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09" name="Group 108">
                  <a:extLst>
                    <a:ext uri="{FF2B5EF4-FFF2-40B4-BE49-F238E27FC236}">
                      <a16:creationId xmlns:a16="http://schemas.microsoft.com/office/drawing/2014/main" id="{E426B0C5-935B-E7EF-95A5-07087BBBA638}"/>
                    </a:ext>
                  </a:extLst>
                </p:cNvPr>
                <p:cNvGrpSpPr>
                  <a:grpSpLocks noChangeAspect="1"/>
                </p:cNvGrpSpPr>
                <p:nvPr/>
              </p:nvGrpSpPr>
              <p:grpSpPr>
                <a:xfrm rot="5400000">
                  <a:off x="149131" y="2552153"/>
                  <a:ext cx="630184" cy="231824"/>
                  <a:chOff x="912580" y="4672530"/>
                  <a:chExt cx="677053" cy="234000"/>
                </a:xfrm>
                <a:grpFill/>
              </p:grpSpPr>
              <p:sp>
                <p:nvSpPr>
                  <p:cNvPr id="113" name="Rectangle 112">
                    <a:extLst>
                      <a:ext uri="{FF2B5EF4-FFF2-40B4-BE49-F238E27FC236}">
                        <a16:creationId xmlns:a16="http://schemas.microsoft.com/office/drawing/2014/main" id="{71E2372B-E8DD-9DE7-E472-19E4478E819A}"/>
                      </a:ext>
                    </a:extLst>
                  </p:cNvPr>
                  <p:cNvSpPr/>
                  <p:nvPr/>
                </p:nvSpPr>
                <p:spPr>
                  <a:xfrm>
                    <a:off x="91258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4" name="Rectangle 113">
                    <a:extLst>
                      <a:ext uri="{FF2B5EF4-FFF2-40B4-BE49-F238E27FC236}">
                        <a16:creationId xmlns:a16="http://schemas.microsoft.com/office/drawing/2014/main" id="{E277A563-655F-C6B7-9AF7-737797C8B8B4}"/>
                      </a:ext>
                    </a:extLst>
                  </p:cNvPr>
                  <p:cNvSpPr/>
                  <p:nvPr/>
                </p:nvSpPr>
                <p:spPr>
                  <a:xfrm>
                    <a:off x="1140340"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15" name="Rectangle 114">
                    <a:extLst>
                      <a:ext uri="{FF2B5EF4-FFF2-40B4-BE49-F238E27FC236}">
                        <a16:creationId xmlns:a16="http://schemas.microsoft.com/office/drawing/2014/main" id="{52F89278-9551-A597-3C0A-FD0820BDE0E0}"/>
                      </a:ext>
                    </a:extLst>
                  </p:cNvPr>
                  <p:cNvSpPr/>
                  <p:nvPr/>
                </p:nvSpPr>
                <p:spPr>
                  <a:xfrm>
                    <a:off x="1362833" y="4672530"/>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1" name="Group 150">
                <a:extLst>
                  <a:ext uri="{FF2B5EF4-FFF2-40B4-BE49-F238E27FC236}">
                    <a16:creationId xmlns:a16="http://schemas.microsoft.com/office/drawing/2014/main" id="{21EA3627-056A-0EDF-7F4B-BE75567DBD67}"/>
                  </a:ext>
                </a:extLst>
              </p:cNvPr>
              <p:cNvGrpSpPr/>
              <p:nvPr/>
            </p:nvGrpSpPr>
            <p:grpSpPr>
              <a:xfrm>
                <a:off x="4886625" y="3069413"/>
                <a:ext cx="1230476" cy="462534"/>
                <a:chOff x="6684135" y="5376650"/>
                <a:chExt cx="1522096" cy="614442"/>
              </a:xfrm>
            </p:grpSpPr>
            <p:cxnSp>
              <p:nvCxnSpPr>
                <p:cNvPr id="152" name="Straight Arrow Connector 151">
                  <a:extLst>
                    <a:ext uri="{FF2B5EF4-FFF2-40B4-BE49-F238E27FC236}">
                      <a16:creationId xmlns:a16="http://schemas.microsoft.com/office/drawing/2014/main" id="{9BF1A451-161F-A080-7EB8-4790D2A11FC5}"/>
                    </a:ext>
                  </a:extLst>
                </p:cNvPr>
                <p:cNvCxnSpPr>
                  <a:cxnSpLocks/>
                </p:cNvCxnSpPr>
                <p:nvPr/>
              </p:nvCxnSpPr>
              <p:spPr>
                <a:xfrm>
                  <a:off x="6684135" y="5376650"/>
                  <a:ext cx="1522096"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24046180-28B8-B226-3AEA-D01647C35008}"/>
                    </a:ext>
                  </a:extLst>
                </p:cNvPr>
                <p:cNvSpPr txBox="1"/>
                <p:nvPr/>
              </p:nvSpPr>
              <p:spPr>
                <a:xfrm>
                  <a:off x="7048834" y="5450134"/>
                  <a:ext cx="778765" cy="540958"/>
                </a:xfrm>
                <a:prstGeom prst="rect">
                  <a:avLst/>
                </a:prstGeom>
                <a:noFill/>
                <a:ln>
                  <a:noFill/>
                </a:ln>
              </p:spPr>
              <p:txBody>
                <a:bodyPr wrap="none" rtlCol="0">
                  <a:spAutoFit/>
                </a:bodyPr>
                <a:lstStyle/>
                <a:p>
                  <a:pPr>
                    <a:lnSpc>
                      <a:spcPct val="90000"/>
                    </a:lnSpc>
                  </a:pPr>
                  <a:r>
                    <a:rPr lang="en-GR" sz="2000" dirty="0">
                      <a:solidFill>
                        <a:schemeClr val="accent2"/>
                      </a:solidFill>
                      <a:latin typeface="Trebuchet MS" panose="020B0703020202090204" pitchFamily="34" charset="0"/>
                    </a:rPr>
                    <a:t>bus</a:t>
                  </a:r>
                </a:p>
              </p:txBody>
            </p:sp>
          </p:grpSp>
          <p:grpSp>
            <p:nvGrpSpPr>
              <p:cNvPr id="154" name="Group 153">
                <a:extLst>
                  <a:ext uri="{FF2B5EF4-FFF2-40B4-BE49-F238E27FC236}">
                    <a16:creationId xmlns:a16="http://schemas.microsoft.com/office/drawing/2014/main" id="{03E52E94-1371-BFCC-B938-0E192578D159}"/>
                  </a:ext>
                </a:extLst>
              </p:cNvPr>
              <p:cNvGrpSpPr/>
              <p:nvPr/>
            </p:nvGrpSpPr>
            <p:grpSpPr>
              <a:xfrm>
                <a:off x="2004354" y="2103569"/>
                <a:ext cx="2874993" cy="1721160"/>
                <a:chOff x="1982376" y="4049447"/>
                <a:chExt cx="3645905" cy="2286431"/>
              </a:xfrm>
            </p:grpSpPr>
            <p:grpSp>
              <p:nvGrpSpPr>
                <p:cNvPr id="155" name="Group 154">
                  <a:extLst>
                    <a:ext uri="{FF2B5EF4-FFF2-40B4-BE49-F238E27FC236}">
                      <a16:creationId xmlns:a16="http://schemas.microsoft.com/office/drawing/2014/main" id="{49CC9907-6145-E437-7CF2-CEF5901015C3}"/>
                    </a:ext>
                  </a:extLst>
                </p:cNvPr>
                <p:cNvGrpSpPr>
                  <a:grpSpLocks noChangeAspect="1"/>
                </p:cNvGrpSpPr>
                <p:nvPr/>
              </p:nvGrpSpPr>
              <p:grpSpPr>
                <a:xfrm>
                  <a:off x="1982376" y="4049447"/>
                  <a:ext cx="3645905" cy="2286431"/>
                  <a:chOff x="3903235" y="4092377"/>
                  <a:chExt cx="4148863" cy="2601854"/>
                </a:xfrm>
              </p:grpSpPr>
              <p:sp>
                <p:nvSpPr>
                  <p:cNvPr id="200" name="Rounded Rectangle 199">
                    <a:extLst>
                      <a:ext uri="{FF2B5EF4-FFF2-40B4-BE49-F238E27FC236}">
                        <a16:creationId xmlns:a16="http://schemas.microsoft.com/office/drawing/2014/main" id="{38D7F6F1-7B64-474A-CA1D-5B0F0110BF2D}"/>
                      </a:ext>
                    </a:extLst>
                  </p:cNvPr>
                  <p:cNvSpPr>
                    <a:spLocks/>
                  </p:cNvSpPr>
                  <p:nvPr/>
                </p:nvSpPr>
                <p:spPr>
                  <a:xfrm>
                    <a:off x="3903235" y="4092377"/>
                    <a:ext cx="4148863" cy="2601854"/>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grpSp>
                <p:nvGrpSpPr>
                  <p:cNvPr id="201" name="Group 200">
                    <a:extLst>
                      <a:ext uri="{FF2B5EF4-FFF2-40B4-BE49-F238E27FC236}">
                        <a16:creationId xmlns:a16="http://schemas.microsoft.com/office/drawing/2014/main" id="{FECAA65F-F3A6-A5DE-E5B4-28546CF5B8ED}"/>
                      </a:ext>
                    </a:extLst>
                  </p:cNvPr>
                  <p:cNvGrpSpPr/>
                  <p:nvPr/>
                </p:nvGrpSpPr>
                <p:grpSpPr>
                  <a:xfrm>
                    <a:off x="4067790" y="4600596"/>
                    <a:ext cx="1287702" cy="2005647"/>
                    <a:chOff x="5543684" y="4270899"/>
                    <a:chExt cx="1287702" cy="2005647"/>
                  </a:xfrm>
                </p:grpSpPr>
                <p:sp>
                  <p:nvSpPr>
                    <p:cNvPr id="214" name="Rounded Rectangle 213">
                      <a:extLst>
                        <a:ext uri="{FF2B5EF4-FFF2-40B4-BE49-F238E27FC236}">
                          <a16:creationId xmlns:a16="http://schemas.microsoft.com/office/drawing/2014/main" id="{3CE944B8-2355-FDF9-7CFD-1876E56CE3F1}"/>
                        </a:ext>
                      </a:extLst>
                    </p:cNvPr>
                    <p:cNvSpPr/>
                    <p:nvPr/>
                  </p:nvSpPr>
                  <p:spPr>
                    <a:xfrm>
                      <a:off x="5571734" y="5008164"/>
                      <a:ext cx="1231603" cy="1268382"/>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215" name="Rounded Rectangle 214">
                      <a:extLst>
                        <a:ext uri="{FF2B5EF4-FFF2-40B4-BE49-F238E27FC236}">
                          <a16:creationId xmlns:a16="http://schemas.microsoft.com/office/drawing/2014/main" id="{5291DE1F-A1A9-1014-6D2E-11934355F83D}"/>
                        </a:ext>
                      </a:extLst>
                    </p:cNvPr>
                    <p:cNvSpPr/>
                    <p:nvPr/>
                  </p:nvSpPr>
                  <p:spPr>
                    <a:xfrm>
                      <a:off x="5543684" y="4270899"/>
                      <a:ext cx="1287702" cy="6000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sz="1600" dirty="0">
                          <a:latin typeface="Trebuchet MS" panose="020B0703020202090204" pitchFamily="34" charset="0"/>
                        </a:rPr>
                        <a:t>PIM Core</a:t>
                      </a:r>
                    </a:p>
                  </p:txBody>
                </p:sp>
                <p:cxnSp>
                  <p:nvCxnSpPr>
                    <p:cNvPr id="216" name="Straight Arrow Connector 215">
                      <a:extLst>
                        <a:ext uri="{FF2B5EF4-FFF2-40B4-BE49-F238E27FC236}">
                          <a16:creationId xmlns:a16="http://schemas.microsoft.com/office/drawing/2014/main" id="{822902CC-C0B4-06B7-3CD2-99A6E60181E5}"/>
                        </a:ext>
                      </a:extLst>
                    </p:cNvPr>
                    <p:cNvCxnSpPr>
                      <a:cxnSpLocks/>
                      <a:stCxn id="215" idx="2"/>
                      <a:endCxn id="214" idx="0"/>
                    </p:cNvCxnSpPr>
                    <p:nvPr/>
                  </p:nvCxnSpPr>
                  <p:spPr>
                    <a:xfrm>
                      <a:off x="6187536" y="4870930"/>
                      <a:ext cx="0" cy="137234"/>
                    </a:xfrm>
                    <a:prstGeom prst="straightConnector1">
                      <a:avLst/>
                    </a:prstGeom>
                    <a:ln w="28575">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30987627-9F34-9725-87C9-BE13BDA9FB62}"/>
                      </a:ext>
                    </a:extLst>
                  </p:cNvPr>
                  <p:cNvGrpSpPr/>
                  <p:nvPr/>
                </p:nvGrpSpPr>
                <p:grpSpPr>
                  <a:xfrm>
                    <a:off x="5388784" y="4606629"/>
                    <a:ext cx="1231604" cy="1999991"/>
                    <a:chOff x="5542282" y="4270899"/>
                    <a:chExt cx="1231604" cy="1999991"/>
                  </a:xfrm>
                </p:grpSpPr>
                <p:sp>
                  <p:nvSpPr>
                    <p:cNvPr id="211" name="Rounded Rectangle 210">
                      <a:extLst>
                        <a:ext uri="{FF2B5EF4-FFF2-40B4-BE49-F238E27FC236}">
                          <a16:creationId xmlns:a16="http://schemas.microsoft.com/office/drawing/2014/main" id="{FECDEFDC-9E6F-1222-0897-38A46559AC07}"/>
                        </a:ext>
                      </a:extLst>
                    </p:cNvPr>
                    <p:cNvSpPr/>
                    <p:nvPr/>
                  </p:nvSpPr>
                  <p:spPr>
                    <a:xfrm>
                      <a:off x="5542282" y="5008164"/>
                      <a:ext cx="1231604" cy="126272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212" name="Rounded Rectangle 211">
                      <a:extLst>
                        <a:ext uri="{FF2B5EF4-FFF2-40B4-BE49-F238E27FC236}">
                          <a16:creationId xmlns:a16="http://schemas.microsoft.com/office/drawing/2014/main" id="{F1994DBE-19FB-D917-CF9D-E333CBBF8D8A}"/>
                        </a:ext>
                      </a:extLst>
                    </p:cNvPr>
                    <p:cNvSpPr/>
                    <p:nvPr/>
                  </p:nvSpPr>
                  <p:spPr>
                    <a:xfrm>
                      <a:off x="5542282" y="4270899"/>
                      <a:ext cx="1231603" cy="6000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sz="1600" dirty="0">
                          <a:latin typeface="Trebuchet MS" panose="020B0703020202090204" pitchFamily="34" charset="0"/>
                        </a:rPr>
                        <a:t>PIM Core</a:t>
                      </a:r>
                    </a:p>
                  </p:txBody>
                </p:sp>
                <p:cxnSp>
                  <p:nvCxnSpPr>
                    <p:cNvPr id="213" name="Straight Arrow Connector 212">
                      <a:extLst>
                        <a:ext uri="{FF2B5EF4-FFF2-40B4-BE49-F238E27FC236}">
                          <a16:creationId xmlns:a16="http://schemas.microsoft.com/office/drawing/2014/main" id="{7850ECAD-B14C-A7B5-FB8C-CECECB11EAE7}"/>
                        </a:ext>
                      </a:extLst>
                    </p:cNvPr>
                    <p:cNvCxnSpPr>
                      <a:cxnSpLocks/>
                      <a:stCxn id="212" idx="2"/>
                      <a:endCxn id="211" idx="0"/>
                    </p:cNvCxnSpPr>
                    <p:nvPr/>
                  </p:nvCxnSpPr>
                  <p:spPr>
                    <a:xfrm>
                      <a:off x="6158084" y="4870930"/>
                      <a:ext cx="0" cy="137234"/>
                    </a:xfrm>
                    <a:prstGeom prst="straightConnector1">
                      <a:avLst/>
                    </a:prstGeom>
                    <a:ln w="28575">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704FDDFF-9979-F04C-3FB1-4C2445562F2D}"/>
                      </a:ext>
                    </a:extLst>
                  </p:cNvPr>
                  <p:cNvGrpSpPr/>
                  <p:nvPr/>
                </p:nvGrpSpPr>
                <p:grpSpPr>
                  <a:xfrm>
                    <a:off x="6717060" y="4600596"/>
                    <a:ext cx="1231604" cy="2024084"/>
                    <a:chOff x="5542282" y="4270899"/>
                    <a:chExt cx="1231604" cy="2024084"/>
                  </a:xfrm>
                </p:grpSpPr>
                <p:sp>
                  <p:nvSpPr>
                    <p:cNvPr id="208" name="Rounded Rectangle 207">
                      <a:extLst>
                        <a:ext uri="{FF2B5EF4-FFF2-40B4-BE49-F238E27FC236}">
                          <a16:creationId xmlns:a16="http://schemas.microsoft.com/office/drawing/2014/main" id="{DBD9E313-0165-E5A5-EAB4-94604FC32163}"/>
                        </a:ext>
                      </a:extLst>
                    </p:cNvPr>
                    <p:cNvSpPr/>
                    <p:nvPr/>
                  </p:nvSpPr>
                  <p:spPr>
                    <a:xfrm>
                      <a:off x="5542282" y="5008164"/>
                      <a:ext cx="1231604" cy="128681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209" name="Rounded Rectangle 208">
                      <a:extLst>
                        <a:ext uri="{FF2B5EF4-FFF2-40B4-BE49-F238E27FC236}">
                          <a16:creationId xmlns:a16="http://schemas.microsoft.com/office/drawing/2014/main" id="{19BA0CB6-3787-D4AA-80F0-EF692EBB28EC}"/>
                        </a:ext>
                      </a:extLst>
                    </p:cNvPr>
                    <p:cNvSpPr/>
                    <p:nvPr/>
                  </p:nvSpPr>
                  <p:spPr>
                    <a:xfrm>
                      <a:off x="5542282" y="4270899"/>
                      <a:ext cx="1231603" cy="6000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ct val="70000"/>
                        </a:lnSpc>
                      </a:pPr>
                      <a:r>
                        <a:rPr lang="en-GR" sz="1600" dirty="0">
                          <a:latin typeface="Trebuchet MS" panose="020B0703020202090204" pitchFamily="34" charset="0"/>
                        </a:rPr>
                        <a:t>PIM Core</a:t>
                      </a:r>
                    </a:p>
                  </p:txBody>
                </p:sp>
                <p:cxnSp>
                  <p:nvCxnSpPr>
                    <p:cNvPr id="210" name="Straight Arrow Connector 209">
                      <a:extLst>
                        <a:ext uri="{FF2B5EF4-FFF2-40B4-BE49-F238E27FC236}">
                          <a16:creationId xmlns:a16="http://schemas.microsoft.com/office/drawing/2014/main" id="{2A876038-EE9D-8ED4-AB36-B2F75BA886F7}"/>
                        </a:ext>
                      </a:extLst>
                    </p:cNvPr>
                    <p:cNvCxnSpPr>
                      <a:cxnSpLocks/>
                      <a:stCxn id="209" idx="2"/>
                      <a:endCxn id="208" idx="0"/>
                    </p:cNvCxnSpPr>
                    <p:nvPr/>
                  </p:nvCxnSpPr>
                  <p:spPr>
                    <a:xfrm>
                      <a:off x="6158084" y="4870930"/>
                      <a:ext cx="0" cy="137234"/>
                    </a:xfrm>
                    <a:prstGeom prst="straightConnector1">
                      <a:avLst/>
                    </a:prstGeom>
                    <a:ln w="28575">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56" name="Group 155">
                  <a:extLst>
                    <a:ext uri="{FF2B5EF4-FFF2-40B4-BE49-F238E27FC236}">
                      <a16:creationId xmlns:a16="http://schemas.microsoft.com/office/drawing/2014/main" id="{82F997FA-EA64-3A68-92E6-3410D3DE8F59}"/>
                    </a:ext>
                  </a:extLst>
                </p:cNvPr>
                <p:cNvGrpSpPr/>
                <p:nvPr/>
              </p:nvGrpSpPr>
              <p:grpSpPr>
                <a:xfrm>
                  <a:off x="2234017" y="5674987"/>
                  <a:ext cx="753642" cy="439162"/>
                  <a:chOff x="2234017" y="5674987"/>
                  <a:chExt cx="753642" cy="439162"/>
                </a:xfrm>
              </p:grpSpPr>
              <p:grpSp>
                <p:nvGrpSpPr>
                  <p:cNvPr id="190" name="Group 189">
                    <a:extLst>
                      <a:ext uri="{FF2B5EF4-FFF2-40B4-BE49-F238E27FC236}">
                        <a16:creationId xmlns:a16="http://schemas.microsoft.com/office/drawing/2014/main" id="{6758BC82-E837-0EF6-155F-D981E544E736}"/>
                      </a:ext>
                    </a:extLst>
                  </p:cNvPr>
                  <p:cNvGrpSpPr>
                    <a:grpSpLocks noChangeAspect="1"/>
                  </p:cNvGrpSpPr>
                  <p:nvPr/>
                </p:nvGrpSpPr>
                <p:grpSpPr>
                  <a:xfrm rot="9107400">
                    <a:off x="2234017" y="5674987"/>
                    <a:ext cx="540894" cy="199850"/>
                    <a:chOff x="776769" y="4920429"/>
                    <a:chExt cx="677749" cy="235273"/>
                  </a:xfrm>
                  <a:solidFill>
                    <a:schemeClr val="accent1">
                      <a:lumMod val="20000"/>
                      <a:lumOff val="80000"/>
                    </a:schemeClr>
                  </a:solidFill>
                </p:grpSpPr>
                <p:sp>
                  <p:nvSpPr>
                    <p:cNvPr id="197" name="Rectangle 196">
                      <a:extLst>
                        <a:ext uri="{FF2B5EF4-FFF2-40B4-BE49-F238E27FC236}">
                          <a16:creationId xmlns:a16="http://schemas.microsoft.com/office/drawing/2014/main" id="{AEAA356C-3E1A-3A91-8CEA-45D83D90BFF1}"/>
                        </a:ext>
                      </a:extLst>
                    </p:cNvPr>
                    <p:cNvSpPr/>
                    <p:nvPr/>
                  </p:nvSpPr>
                  <p:spPr>
                    <a:xfrm>
                      <a:off x="776769" y="4921702"/>
                      <a:ext cx="226798"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8" name="Rectangle 197">
                      <a:extLst>
                        <a:ext uri="{FF2B5EF4-FFF2-40B4-BE49-F238E27FC236}">
                          <a16:creationId xmlns:a16="http://schemas.microsoft.com/office/drawing/2014/main" id="{D400933D-4530-E26E-381C-520BAC882F11}"/>
                        </a:ext>
                      </a:extLst>
                    </p:cNvPr>
                    <p:cNvSpPr/>
                    <p:nvPr/>
                  </p:nvSpPr>
                  <p:spPr>
                    <a:xfrm>
                      <a:off x="1004542" y="4921693"/>
                      <a:ext cx="226798" cy="233996"/>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9" name="Rectangle 198">
                      <a:extLst>
                        <a:ext uri="{FF2B5EF4-FFF2-40B4-BE49-F238E27FC236}">
                          <a16:creationId xmlns:a16="http://schemas.microsoft.com/office/drawing/2014/main" id="{21DF0589-5405-66BD-D291-04D54C831C3B}"/>
                        </a:ext>
                      </a:extLst>
                    </p:cNvPr>
                    <p:cNvSpPr/>
                    <p:nvPr/>
                  </p:nvSpPr>
                  <p:spPr>
                    <a:xfrm>
                      <a:off x="1227719" y="4920429"/>
                      <a:ext cx="226799" cy="233996"/>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91" name="Group 190">
                    <a:extLst>
                      <a:ext uri="{FF2B5EF4-FFF2-40B4-BE49-F238E27FC236}">
                        <a16:creationId xmlns:a16="http://schemas.microsoft.com/office/drawing/2014/main" id="{93E4E868-FC34-C43B-563A-C69A2B579CA7}"/>
                      </a:ext>
                    </a:extLst>
                  </p:cNvPr>
                  <p:cNvGrpSpPr>
                    <a:grpSpLocks noChangeAspect="1"/>
                  </p:cNvGrpSpPr>
                  <p:nvPr/>
                </p:nvGrpSpPr>
                <p:grpSpPr>
                  <a:xfrm rot="9107400">
                    <a:off x="2446777" y="5914315"/>
                    <a:ext cx="540882" cy="199834"/>
                    <a:chOff x="776783" y="4920428"/>
                    <a:chExt cx="677735" cy="235252"/>
                  </a:xfrm>
                  <a:solidFill>
                    <a:schemeClr val="accent5">
                      <a:lumMod val="20000"/>
                      <a:lumOff val="80000"/>
                    </a:schemeClr>
                  </a:solidFill>
                </p:grpSpPr>
                <p:sp>
                  <p:nvSpPr>
                    <p:cNvPr id="193" name="Rectangle 192">
                      <a:extLst>
                        <a:ext uri="{FF2B5EF4-FFF2-40B4-BE49-F238E27FC236}">
                          <a16:creationId xmlns:a16="http://schemas.microsoft.com/office/drawing/2014/main" id="{B545266F-980D-570A-3056-342A71A53331}"/>
                        </a:ext>
                      </a:extLst>
                    </p:cNvPr>
                    <p:cNvSpPr/>
                    <p:nvPr/>
                  </p:nvSpPr>
                  <p:spPr>
                    <a:xfrm>
                      <a:off x="776783" y="4921680"/>
                      <a:ext cx="226799" cy="233999"/>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4" name="Rectangle 193">
                      <a:extLst>
                        <a:ext uri="{FF2B5EF4-FFF2-40B4-BE49-F238E27FC236}">
                          <a16:creationId xmlns:a16="http://schemas.microsoft.com/office/drawing/2014/main" id="{D583D82E-035C-9EE7-A8A9-9375BAF45639}"/>
                        </a:ext>
                      </a:extLst>
                    </p:cNvPr>
                    <p:cNvSpPr/>
                    <p:nvPr/>
                  </p:nvSpPr>
                  <p:spPr>
                    <a:xfrm>
                      <a:off x="1004542" y="4921684"/>
                      <a:ext cx="226799" cy="233996"/>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95" name="Rectangle 194">
                      <a:extLst>
                        <a:ext uri="{FF2B5EF4-FFF2-40B4-BE49-F238E27FC236}">
                          <a16:creationId xmlns:a16="http://schemas.microsoft.com/office/drawing/2014/main" id="{BCD4AA9D-505B-8308-6975-7320290608DA}"/>
                        </a:ext>
                      </a:extLst>
                    </p:cNvPr>
                    <p:cNvSpPr/>
                    <p:nvPr/>
                  </p:nvSpPr>
                  <p:spPr>
                    <a:xfrm>
                      <a:off x="1227718" y="4920428"/>
                      <a:ext cx="226800" cy="233997"/>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7" name="Group 156">
                  <a:extLst>
                    <a:ext uri="{FF2B5EF4-FFF2-40B4-BE49-F238E27FC236}">
                      <a16:creationId xmlns:a16="http://schemas.microsoft.com/office/drawing/2014/main" id="{8967D0BD-03E5-3238-400B-98C47548DE1C}"/>
                    </a:ext>
                  </a:extLst>
                </p:cNvPr>
                <p:cNvGrpSpPr/>
                <p:nvPr/>
              </p:nvGrpSpPr>
              <p:grpSpPr>
                <a:xfrm>
                  <a:off x="3455368" y="5677021"/>
                  <a:ext cx="753156" cy="439512"/>
                  <a:chOff x="2349206" y="5677021"/>
                  <a:chExt cx="753156" cy="439512"/>
                </a:xfrm>
              </p:grpSpPr>
              <p:grpSp>
                <p:nvGrpSpPr>
                  <p:cNvPr id="180" name="Group 179">
                    <a:extLst>
                      <a:ext uri="{FF2B5EF4-FFF2-40B4-BE49-F238E27FC236}">
                        <a16:creationId xmlns:a16="http://schemas.microsoft.com/office/drawing/2014/main" id="{C5466B46-29AE-5F5C-8E4E-D3ABCEBC3C89}"/>
                      </a:ext>
                    </a:extLst>
                  </p:cNvPr>
                  <p:cNvGrpSpPr>
                    <a:grpSpLocks noChangeAspect="1"/>
                  </p:cNvGrpSpPr>
                  <p:nvPr/>
                </p:nvGrpSpPr>
                <p:grpSpPr>
                  <a:xfrm rot="9107400">
                    <a:off x="2349206" y="5677021"/>
                    <a:ext cx="540353" cy="200119"/>
                    <a:chOff x="651503" y="4853936"/>
                    <a:chExt cx="677072" cy="235583"/>
                  </a:xfrm>
                  <a:solidFill>
                    <a:schemeClr val="accent1">
                      <a:lumMod val="20000"/>
                      <a:lumOff val="80000"/>
                    </a:schemeClr>
                  </a:solidFill>
                </p:grpSpPr>
                <p:sp>
                  <p:nvSpPr>
                    <p:cNvPr id="187" name="Rectangle 186">
                      <a:extLst>
                        <a:ext uri="{FF2B5EF4-FFF2-40B4-BE49-F238E27FC236}">
                          <a16:creationId xmlns:a16="http://schemas.microsoft.com/office/drawing/2014/main" id="{5F8ECAD6-7E19-794D-D83C-D518BF5EAE1A}"/>
                        </a:ext>
                      </a:extLst>
                    </p:cNvPr>
                    <p:cNvSpPr/>
                    <p:nvPr/>
                  </p:nvSpPr>
                  <p:spPr>
                    <a:xfrm>
                      <a:off x="651503" y="4855513"/>
                      <a:ext cx="226802"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8" name="Rectangle 187">
                      <a:extLst>
                        <a:ext uri="{FF2B5EF4-FFF2-40B4-BE49-F238E27FC236}">
                          <a16:creationId xmlns:a16="http://schemas.microsoft.com/office/drawing/2014/main" id="{AA2ACBAC-896F-A6D7-EEF7-7F056D245E1A}"/>
                        </a:ext>
                      </a:extLst>
                    </p:cNvPr>
                    <p:cNvSpPr/>
                    <p:nvPr/>
                  </p:nvSpPr>
                  <p:spPr>
                    <a:xfrm>
                      <a:off x="879257" y="4855518"/>
                      <a:ext cx="226801"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9" name="Rectangle 188">
                      <a:extLst>
                        <a:ext uri="{FF2B5EF4-FFF2-40B4-BE49-F238E27FC236}">
                          <a16:creationId xmlns:a16="http://schemas.microsoft.com/office/drawing/2014/main" id="{6FDABAB3-0DE1-F278-ED05-AC361576DA37}"/>
                        </a:ext>
                      </a:extLst>
                    </p:cNvPr>
                    <p:cNvSpPr/>
                    <p:nvPr/>
                  </p:nvSpPr>
                  <p:spPr>
                    <a:xfrm>
                      <a:off x="1101777" y="4853936"/>
                      <a:ext cx="226798" cy="234002"/>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81" name="Group 180">
                    <a:extLst>
                      <a:ext uri="{FF2B5EF4-FFF2-40B4-BE49-F238E27FC236}">
                        <a16:creationId xmlns:a16="http://schemas.microsoft.com/office/drawing/2014/main" id="{95959BAE-B125-F4C4-CC0C-029CF8EE52B0}"/>
                      </a:ext>
                    </a:extLst>
                  </p:cNvPr>
                  <p:cNvGrpSpPr>
                    <a:grpSpLocks noChangeAspect="1"/>
                  </p:cNvGrpSpPr>
                  <p:nvPr/>
                </p:nvGrpSpPr>
                <p:grpSpPr>
                  <a:xfrm rot="9107400">
                    <a:off x="2561995" y="5916388"/>
                    <a:ext cx="540367" cy="200145"/>
                    <a:chOff x="651490" y="4853935"/>
                    <a:chExt cx="677090" cy="235617"/>
                  </a:xfrm>
                  <a:solidFill>
                    <a:schemeClr val="accent5">
                      <a:lumMod val="20000"/>
                      <a:lumOff val="80000"/>
                    </a:schemeClr>
                  </a:solidFill>
                </p:grpSpPr>
                <p:sp>
                  <p:nvSpPr>
                    <p:cNvPr id="183" name="Rectangle 182">
                      <a:extLst>
                        <a:ext uri="{FF2B5EF4-FFF2-40B4-BE49-F238E27FC236}">
                          <a16:creationId xmlns:a16="http://schemas.microsoft.com/office/drawing/2014/main" id="{B41E02C7-20C3-BAD2-1B7D-46F9C641F544}"/>
                        </a:ext>
                      </a:extLst>
                    </p:cNvPr>
                    <p:cNvSpPr/>
                    <p:nvPr/>
                  </p:nvSpPr>
                  <p:spPr>
                    <a:xfrm>
                      <a:off x="651490" y="4855554"/>
                      <a:ext cx="226802" cy="233998"/>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4" name="Rectangle 183">
                      <a:extLst>
                        <a:ext uri="{FF2B5EF4-FFF2-40B4-BE49-F238E27FC236}">
                          <a16:creationId xmlns:a16="http://schemas.microsoft.com/office/drawing/2014/main" id="{761A4713-5D4D-4A2F-48F2-52384DA11777}"/>
                        </a:ext>
                      </a:extLst>
                    </p:cNvPr>
                    <p:cNvSpPr/>
                    <p:nvPr/>
                  </p:nvSpPr>
                  <p:spPr>
                    <a:xfrm>
                      <a:off x="879248" y="4855548"/>
                      <a:ext cx="226800" cy="233997"/>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85" name="Rectangle 184">
                      <a:extLst>
                        <a:ext uri="{FF2B5EF4-FFF2-40B4-BE49-F238E27FC236}">
                          <a16:creationId xmlns:a16="http://schemas.microsoft.com/office/drawing/2014/main" id="{A28BFF7A-F9B4-FA22-B15C-8F0C8AFC5AF8}"/>
                        </a:ext>
                      </a:extLst>
                    </p:cNvPr>
                    <p:cNvSpPr/>
                    <p:nvPr/>
                  </p:nvSpPr>
                  <p:spPr>
                    <a:xfrm>
                      <a:off x="1101781" y="4853935"/>
                      <a:ext cx="226799" cy="233997"/>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158" name="Group 157">
                  <a:extLst>
                    <a:ext uri="{FF2B5EF4-FFF2-40B4-BE49-F238E27FC236}">
                      <a16:creationId xmlns:a16="http://schemas.microsoft.com/office/drawing/2014/main" id="{F024AB04-CA0A-A7DF-A766-07A0A44F3A9D}"/>
                    </a:ext>
                  </a:extLst>
                </p:cNvPr>
                <p:cNvGrpSpPr/>
                <p:nvPr/>
              </p:nvGrpSpPr>
              <p:grpSpPr>
                <a:xfrm>
                  <a:off x="4604964" y="5676304"/>
                  <a:ext cx="753337" cy="439438"/>
                  <a:chOff x="2310788" y="5676304"/>
                  <a:chExt cx="753337" cy="439438"/>
                </a:xfrm>
              </p:grpSpPr>
              <p:grpSp>
                <p:nvGrpSpPr>
                  <p:cNvPr id="170" name="Group 169">
                    <a:extLst>
                      <a:ext uri="{FF2B5EF4-FFF2-40B4-BE49-F238E27FC236}">
                        <a16:creationId xmlns:a16="http://schemas.microsoft.com/office/drawing/2014/main" id="{9AEF2B88-9028-B15C-6B85-C1388EEB69DB}"/>
                      </a:ext>
                    </a:extLst>
                  </p:cNvPr>
                  <p:cNvGrpSpPr>
                    <a:grpSpLocks noChangeAspect="1"/>
                  </p:cNvGrpSpPr>
                  <p:nvPr/>
                </p:nvGrpSpPr>
                <p:grpSpPr>
                  <a:xfrm rot="9107400">
                    <a:off x="2310788" y="5676304"/>
                    <a:ext cx="540523" cy="200039"/>
                    <a:chOff x="693272" y="4876101"/>
                    <a:chExt cx="677285" cy="235489"/>
                  </a:xfrm>
                  <a:solidFill>
                    <a:schemeClr val="accent1">
                      <a:lumMod val="20000"/>
                      <a:lumOff val="80000"/>
                    </a:schemeClr>
                  </a:solidFill>
                </p:grpSpPr>
                <p:sp>
                  <p:nvSpPr>
                    <p:cNvPr id="177" name="Rectangle 176">
                      <a:extLst>
                        <a:ext uri="{FF2B5EF4-FFF2-40B4-BE49-F238E27FC236}">
                          <a16:creationId xmlns:a16="http://schemas.microsoft.com/office/drawing/2014/main" id="{8D1230FE-B55F-6EF8-C3CD-12D23CFCCA64}"/>
                        </a:ext>
                      </a:extLst>
                    </p:cNvPr>
                    <p:cNvSpPr/>
                    <p:nvPr/>
                  </p:nvSpPr>
                  <p:spPr>
                    <a:xfrm>
                      <a:off x="693272" y="4877564"/>
                      <a:ext cx="226796" cy="233998"/>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8" name="Rectangle 177">
                      <a:extLst>
                        <a:ext uri="{FF2B5EF4-FFF2-40B4-BE49-F238E27FC236}">
                          <a16:creationId xmlns:a16="http://schemas.microsoft.com/office/drawing/2014/main" id="{4D0923EE-353F-8C74-FEA2-B290A4018AD1}"/>
                        </a:ext>
                      </a:extLst>
                    </p:cNvPr>
                    <p:cNvSpPr/>
                    <p:nvPr/>
                  </p:nvSpPr>
                  <p:spPr>
                    <a:xfrm>
                      <a:off x="921013" y="4877593"/>
                      <a:ext cx="226799" cy="233997"/>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9" name="Rectangle 178">
                      <a:extLst>
                        <a:ext uri="{FF2B5EF4-FFF2-40B4-BE49-F238E27FC236}">
                          <a16:creationId xmlns:a16="http://schemas.microsoft.com/office/drawing/2014/main" id="{C91C8354-127B-61B1-4459-D101011078E6}"/>
                        </a:ext>
                      </a:extLst>
                    </p:cNvPr>
                    <p:cNvSpPr/>
                    <p:nvPr/>
                  </p:nvSpPr>
                  <p:spPr>
                    <a:xfrm>
                      <a:off x="1143759" y="4876101"/>
                      <a:ext cx="226798" cy="233998"/>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171" name="Group 170">
                    <a:extLst>
                      <a:ext uri="{FF2B5EF4-FFF2-40B4-BE49-F238E27FC236}">
                        <a16:creationId xmlns:a16="http://schemas.microsoft.com/office/drawing/2014/main" id="{CE0BA9BE-F329-2113-4329-913F62A036B6}"/>
                      </a:ext>
                    </a:extLst>
                  </p:cNvPr>
                  <p:cNvGrpSpPr>
                    <a:grpSpLocks noChangeAspect="1"/>
                  </p:cNvGrpSpPr>
                  <p:nvPr/>
                </p:nvGrpSpPr>
                <p:grpSpPr>
                  <a:xfrm rot="9107400">
                    <a:off x="2523597" y="5915719"/>
                    <a:ext cx="540528" cy="200023"/>
                    <a:chOff x="693268" y="4876099"/>
                    <a:chExt cx="677292" cy="235474"/>
                  </a:xfrm>
                  <a:solidFill>
                    <a:schemeClr val="accent5">
                      <a:lumMod val="20000"/>
                      <a:lumOff val="80000"/>
                    </a:schemeClr>
                  </a:solidFill>
                </p:grpSpPr>
                <p:sp>
                  <p:nvSpPr>
                    <p:cNvPr id="173" name="Rectangle 172">
                      <a:extLst>
                        <a:ext uri="{FF2B5EF4-FFF2-40B4-BE49-F238E27FC236}">
                          <a16:creationId xmlns:a16="http://schemas.microsoft.com/office/drawing/2014/main" id="{709C48DB-4737-7B87-9004-4199A526E708}"/>
                        </a:ext>
                      </a:extLst>
                    </p:cNvPr>
                    <p:cNvSpPr/>
                    <p:nvPr/>
                  </p:nvSpPr>
                  <p:spPr>
                    <a:xfrm>
                      <a:off x="693268" y="4877577"/>
                      <a:ext cx="226801" cy="233996"/>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4" name="Rectangle 173">
                      <a:extLst>
                        <a:ext uri="{FF2B5EF4-FFF2-40B4-BE49-F238E27FC236}">
                          <a16:creationId xmlns:a16="http://schemas.microsoft.com/office/drawing/2014/main" id="{B3F199CD-01D8-F64C-AAEB-1352EB335C4A}"/>
                        </a:ext>
                      </a:extLst>
                    </p:cNvPr>
                    <p:cNvSpPr/>
                    <p:nvPr/>
                  </p:nvSpPr>
                  <p:spPr>
                    <a:xfrm>
                      <a:off x="921039" y="4877556"/>
                      <a:ext cx="226799" cy="233996"/>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175" name="Rectangle 174">
                      <a:extLst>
                        <a:ext uri="{FF2B5EF4-FFF2-40B4-BE49-F238E27FC236}">
                          <a16:creationId xmlns:a16="http://schemas.microsoft.com/office/drawing/2014/main" id="{C04B3418-FD63-4820-75A9-37403F18BD5A}"/>
                        </a:ext>
                      </a:extLst>
                    </p:cNvPr>
                    <p:cNvSpPr/>
                    <p:nvPr/>
                  </p:nvSpPr>
                  <p:spPr>
                    <a:xfrm>
                      <a:off x="1143761" y="4876099"/>
                      <a:ext cx="226799" cy="233999"/>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14" name="Group 13">
                <a:extLst>
                  <a:ext uri="{FF2B5EF4-FFF2-40B4-BE49-F238E27FC236}">
                    <a16:creationId xmlns:a16="http://schemas.microsoft.com/office/drawing/2014/main" id="{DBF4C93A-53A3-E190-2FA1-B8CF3F0DD795}"/>
                  </a:ext>
                </a:extLst>
              </p:cNvPr>
              <p:cNvGrpSpPr/>
              <p:nvPr/>
            </p:nvGrpSpPr>
            <p:grpSpPr>
              <a:xfrm>
                <a:off x="6125623" y="2455660"/>
                <a:ext cx="1378791" cy="1159180"/>
                <a:chOff x="6125623" y="2455660"/>
                <a:chExt cx="1378791" cy="1159180"/>
              </a:xfrm>
            </p:grpSpPr>
            <p:sp>
              <p:nvSpPr>
                <p:cNvPr id="218" name="Rounded Rectangle 217">
                  <a:extLst>
                    <a:ext uri="{FF2B5EF4-FFF2-40B4-BE49-F238E27FC236}">
                      <a16:creationId xmlns:a16="http://schemas.microsoft.com/office/drawing/2014/main" id="{32260459-C8E5-F873-E268-155259F83D18}"/>
                    </a:ext>
                  </a:extLst>
                </p:cNvPr>
                <p:cNvSpPr/>
                <p:nvPr/>
              </p:nvSpPr>
              <p:spPr>
                <a:xfrm>
                  <a:off x="6125623" y="2455660"/>
                  <a:ext cx="1378791" cy="1159180"/>
                </a:xfrm>
                <a:prstGeom prst="roundRect">
                  <a:avLst>
                    <a:gd name="adj" fmla="val 7426"/>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nchorCtr="1"/>
                <a:lstStyle/>
                <a:p>
                  <a:pPr algn="ctr"/>
                  <a:r>
                    <a:rPr lang="en-GR" sz="2000" dirty="0">
                      <a:solidFill>
                        <a:schemeClr val="tx1"/>
                      </a:solidFill>
                      <a:latin typeface="Trebuchet MS" panose="020B0703020202090204" pitchFamily="34" charset="0"/>
                    </a:rPr>
                    <a:t>Host CPU</a:t>
                  </a:r>
                </a:p>
              </p:txBody>
            </p:sp>
            <p:grpSp>
              <p:nvGrpSpPr>
                <p:cNvPr id="219" name="Group 218">
                  <a:extLst>
                    <a:ext uri="{FF2B5EF4-FFF2-40B4-BE49-F238E27FC236}">
                      <a16:creationId xmlns:a16="http://schemas.microsoft.com/office/drawing/2014/main" id="{01D5E29C-6FE9-2813-5929-E2B8E0851813}"/>
                    </a:ext>
                  </a:extLst>
                </p:cNvPr>
                <p:cNvGrpSpPr>
                  <a:grpSpLocks noChangeAspect="1"/>
                </p:cNvGrpSpPr>
                <p:nvPr/>
              </p:nvGrpSpPr>
              <p:grpSpPr>
                <a:xfrm rot="5400000">
                  <a:off x="6857226" y="3161581"/>
                  <a:ext cx="509346" cy="201272"/>
                  <a:chOff x="1331013" y="4871413"/>
                  <a:chExt cx="677055" cy="234060"/>
                </a:xfrm>
                <a:solidFill>
                  <a:schemeClr val="accent5">
                    <a:lumMod val="20000"/>
                    <a:lumOff val="80000"/>
                  </a:schemeClr>
                </a:solidFill>
              </p:grpSpPr>
              <p:sp>
                <p:nvSpPr>
                  <p:cNvPr id="237" name="Rectangle 236">
                    <a:extLst>
                      <a:ext uri="{FF2B5EF4-FFF2-40B4-BE49-F238E27FC236}">
                        <a16:creationId xmlns:a16="http://schemas.microsoft.com/office/drawing/2014/main" id="{6F7BD965-2272-C303-7580-0BF9C0BE82A0}"/>
                      </a:ext>
                    </a:extLst>
                  </p:cNvPr>
                  <p:cNvSpPr/>
                  <p:nvPr/>
                </p:nvSpPr>
                <p:spPr>
                  <a:xfrm>
                    <a:off x="1331013" y="4871474"/>
                    <a:ext cx="226798"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8" name="Rectangle 237">
                    <a:extLst>
                      <a:ext uri="{FF2B5EF4-FFF2-40B4-BE49-F238E27FC236}">
                        <a16:creationId xmlns:a16="http://schemas.microsoft.com/office/drawing/2014/main" id="{39617687-07D1-8125-CB75-C653B2B78ADA}"/>
                      </a:ext>
                    </a:extLst>
                  </p:cNvPr>
                  <p:cNvSpPr/>
                  <p:nvPr/>
                </p:nvSpPr>
                <p:spPr>
                  <a:xfrm>
                    <a:off x="1558779" y="4871459"/>
                    <a:ext cx="226798"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9" name="Rectangle 238">
                    <a:extLst>
                      <a:ext uri="{FF2B5EF4-FFF2-40B4-BE49-F238E27FC236}">
                        <a16:creationId xmlns:a16="http://schemas.microsoft.com/office/drawing/2014/main" id="{E5C3CA50-9015-B110-80D1-4986BE2CB2FB}"/>
                      </a:ext>
                    </a:extLst>
                  </p:cNvPr>
                  <p:cNvSpPr/>
                  <p:nvPr/>
                </p:nvSpPr>
                <p:spPr>
                  <a:xfrm>
                    <a:off x="1781270" y="4871413"/>
                    <a:ext cx="226798" cy="234003"/>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20" name="Group 219">
                  <a:extLst>
                    <a:ext uri="{FF2B5EF4-FFF2-40B4-BE49-F238E27FC236}">
                      <a16:creationId xmlns:a16="http://schemas.microsoft.com/office/drawing/2014/main" id="{B8A60D20-A70F-F677-2262-07F0BD37A932}"/>
                    </a:ext>
                  </a:extLst>
                </p:cNvPr>
                <p:cNvGrpSpPr>
                  <a:grpSpLocks noChangeAspect="1"/>
                </p:cNvGrpSpPr>
                <p:nvPr/>
              </p:nvGrpSpPr>
              <p:grpSpPr>
                <a:xfrm rot="5400000">
                  <a:off x="6220598" y="3161588"/>
                  <a:ext cx="509345" cy="201260"/>
                  <a:chOff x="1331015" y="4871394"/>
                  <a:chExt cx="677054" cy="234043"/>
                </a:xfrm>
                <a:solidFill>
                  <a:schemeClr val="accent5">
                    <a:lumMod val="20000"/>
                    <a:lumOff val="80000"/>
                  </a:schemeClr>
                </a:solidFill>
              </p:grpSpPr>
              <p:sp>
                <p:nvSpPr>
                  <p:cNvPr id="233" name="Rectangle 232">
                    <a:extLst>
                      <a:ext uri="{FF2B5EF4-FFF2-40B4-BE49-F238E27FC236}">
                        <a16:creationId xmlns:a16="http://schemas.microsoft.com/office/drawing/2014/main" id="{418581F3-85AF-F2AC-FBB9-9D77DD21F852}"/>
                      </a:ext>
                    </a:extLst>
                  </p:cNvPr>
                  <p:cNvSpPr/>
                  <p:nvPr/>
                </p:nvSpPr>
                <p:spPr>
                  <a:xfrm>
                    <a:off x="1331015" y="4871437"/>
                    <a:ext cx="226799"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4" name="Rectangle 233">
                    <a:extLst>
                      <a:ext uri="{FF2B5EF4-FFF2-40B4-BE49-F238E27FC236}">
                        <a16:creationId xmlns:a16="http://schemas.microsoft.com/office/drawing/2014/main" id="{033CAA57-3C19-6B44-F42B-2CD1AACC90B4}"/>
                      </a:ext>
                    </a:extLst>
                  </p:cNvPr>
                  <p:cNvSpPr/>
                  <p:nvPr/>
                </p:nvSpPr>
                <p:spPr>
                  <a:xfrm>
                    <a:off x="1558781" y="4871431"/>
                    <a:ext cx="226799"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35" name="Rectangle 234">
                    <a:extLst>
                      <a:ext uri="{FF2B5EF4-FFF2-40B4-BE49-F238E27FC236}">
                        <a16:creationId xmlns:a16="http://schemas.microsoft.com/office/drawing/2014/main" id="{C83B9B06-5922-52D8-E472-BF9DDFCD21DE}"/>
                      </a:ext>
                    </a:extLst>
                  </p:cNvPr>
                  <p:cNvSpPr/>
                  <p:nvPr/>
                </p:nvSpPr>
                <p:spPr>
                  <a:xfrm>
                    <a:off x="1781270" y="4871394"/>
                    <a:ext cx="226799"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223" name="TextBox 222">
                  <a:extLst>
                    <a:ext uri="{FF2B5EF4-FFF2-40B4-BE49-F238E27FC236}">
                      <a16:creationId xmlns:a16="http://schemas.microsoft.com/office/drawing/2014/main" id="{F914026E-DED5-35AB-9154-8B576A400AEA}"/>
                    </a:ext>
                  </a:extLst>
                </p:cNvPr>
                <p:cNvSpPr txBox="1"/>
                <p:nvPr/>
              </p:nvSpPr>
              <p:spPr>
                <a:xfrm>
                  <a:off x="6608781" y="2998370"/>
                  <a:ext cx="194697" cy="393865"/>
                </a:xfrm>
                <a:prstGeom prst="rect">
                  <a:avLst/>
                </a:prstGeom>
                <a:noFill/>
              </p:spPr>
              <p:txBody>
                <a:bodyPr wrap="square" rtlCol="0">
                  <a:spAutoFit/>
                </a:bodyPr>
                <a:lstStyle/>
                <a:p>
                  <a:r>
                    <a:rPr lang="en-GR" sz="2800" dirty="0">
                      <a:solidFill>
                        <a:schemeClr val="tx1">
                          <a:lumMod val="85000"/>
                          <a:lumOff val="15000"/>
                        </a:schemeClr>
                      </a:solidFill>
                      <a:latin typeface="Trebuchet MS" panose="020B0703020202090204" pitchFamily="34" charset="0"/>
                    </a:rPr>
                    <a:t>+</a:t>
                  </a:r>
                  <a:endParaRPr lang="en-GR" sz="2000" dirty="0">
                    <a:solidFill>
                      <a:schemeClr val="tx1">
                        <a:lumMod val="85000"/>
                        <a:lumOff val="15000"/>
                      </a:schemeClr>
                    </a:solidFill>
                    <a:latin typeface="Trebuchet MS" panose="020B0703020202090204" pitchFamily="34" charset="0"/>
                  </a:endParaRPr>
                </a:p>
              </p:txBody>
            </p:sp>
          </p:grpSp>
          <p:sp>
            <p:nvSpPr>
              <p:cNvPr id="240" name="TextBox 239">
                <a:extLst>
                  <a:ext uri="{FF2B5EF4-FFF2-40B4-BE49-F238E27FC236}">
                    <a16:creationId xmlns:a16="http://schemas.microsoft.com/office/drawing/2014/main" id="{33E57AB0-6E8E-76D1-8145-A310322A269E}"/>
                  </a:ext>
                </a:extLst>
              </p:cNvPr>
              <p:cNvSpPr txBox="1"/>
              <p:nvPr/>
            </p:nvSpPr>
            <p:spPr>
              <a:xfrm>
                <a:off x="586307" y="1464080"/>
                <a:ext cx="1672703" cy="712631"/>
              </a:xfrm>
              <a:prstGeom prst="rect">
                <a:avLst/>
              </a:prstGeom>
              <a:noFill/>
            </p:spPr>
            <p:txBody>
              <a:bodyPr wrap="square" rtlCol="0">
                <a:spAutoFit/>
              </a:bodyPr>
              <a:lstStyle/>
              <a:p>
                <a:pPr algn="ctr"/>
                <a:r>
                  <a:rPr lang="en-GB" dirty="0">
                    <a:solidFill>
                      <a:schemeClr val="tx1">
                        <a:lumMod val="85000"/>
                        <a:lumOff val="15000"/>
                      </a:schemeClr>
                    </a:solidFill>
                    <a:latin typeface="Trebuchet MS" panose="020B0703020202090204" pitchFamily="34" charset="0"/>
                  </a:rPr>
                  <a:t>L</a:t>
                </a:r>
                <a:r>
                  <a:rPr lang="en-GR" dirty="0">
                    <a:solidFill>
                      <a:schemeClr val="tx1">
                        <a:lumMod val="85000"/>
                        <a:lumOff val="15000"/>
                      </a:schemeClr>
                    </a:solidFill>
                    <a:latin typeface="Trebuchet MS" panose="020B0703020202090204" pitchFamily="34" charset="0"/>
                  </a:rPr>
                  <a:t>oad the </a:t>
                </a:r>
              </a:p>
              <a:p>
                <a:pPr algn="ctr"/>
                <a:r>
                  <a:rPr lang="en-GR" dirty="0">
                    <a:solidFill>
                      <a:schemeClr val="accent6">
                        <a:lumMod val="75000"/>
                      </a:schemeClr>
                    </a:solidFill>
                    <a:latin typeface="Trebuchet MS" panose="020B0703020202090204" pitchFamily="34" charset="0"/>
                  </a:rPr>
                  <a:t>input vector</a:t>
                </a:r>
              </a:p>
            </p:txBody>
          </p:sp>
          <p:sp>
            <p:nvSpPr>
              <p:cNvPr id="241" name="TextBox 240">
                <a:extLst>
                  <a:ext uri="{FF2B5EF4-FFF2-40B4-BE49-F238E27FC236}">
                    <a16:creationId xmlns:a16="http://schemas.microsoft.com/office/drawing/2014/main" id="{4403E0E1-B939-9119-4E4C-E0276F936446}"/>
                  </a:ext>
                </a:extLst>
              </p:cNvPr>
              <p:cNvSpPr txBox="1"/>
              <p:nvPr/>
            </p:nvSpPr>
            <p:spPr>
              <a:xfrm>
                <a:off x="2410804" y="1464080"/>
                <a:ext cx="2228357" cy="712631"/>
              </a:xfrm>
              <a:prstGeom prst="rect">
                <a:avLst/>
              </a:prstGeom>
              <a:noFill/>
            </p:spPr>
            <p:txBody>
              <a:bodyPr wrap="square" rtlCol="0">
                <a:spAutoFit/>
              </a:bodyPr>
              <a:lstStyle/>
              <a:p>
                <a:pPr algn="ctr"/>
                <a:r>
                  <a:rPr lang="en-US" dirty="0">
                    <a:solidFill>
                      <a:schemeClr val="tx1">
                        <a:lumMod val="85000"/>
                        <a:lumOff val="15000"/>
                      </a:schemeClr>
                    </a:solidFill>
                    <a:latin typeface="Trebuchet MS" panose="020B0703020202090204" pitchFamily="34" charset="0"/>
                  </a:rPr>
                  <a:t>Execute </a:t>
                </a:r>
              </a:p>
              <a:p>
                <a:pPr algn="ctr"/>
                <a:r>
                  <a:rPr lang="en-US" dirty="0">
                    <a:solidFill>
                      <a:schemeClr val="tx1">
                        <a:lumMod val="85000"/>
                        <a:lumOff val="15000"/>
                      </a:schemeClr>
                    </a:solidFill>
                    <a:latin typeface="Trebuchet MS" panose="020B0703020202090204" pitchFamily="34" charset="0"/>
                  </a:rPr>
                  <a:t>the </a:t>
                </a:r>
                <a:r>
                  <a:rPr lang="en-US" dirty="0">
                    <a:solidFill>
                      <a:schemeClr val="accent4">
                        <a:lumMod val="75000"/>
                      </a:schemeClr>
                    </a:solidFill>
                    <a:latin typeface="Trebuchet MS" panose="020B0703020202090204" pitchFamily="34" charset="0"/>
                  </a:rPr>
                  <a:t>kernel</a:t>
                </a:r>
                <a:endParaRPr lang="en-GR" dirty="0">
                  <a:solidFill>
                    <a:schemeClr val="accent4">
                      <a:lumMod val="75000"/>
                    </a:schemeClr>
                  </a:solidFill>
                  <a:latin typeface="Trebuchet MS" panose="020B0703020202090204" pitchFamily="34" charset="0"/>
                </a:endParaRPr>
              </a:p>
            </p:txBody>
          </p:sp>
          <p:sp>
            <p:nvSpPr>
              <p:cNvPr id="242" name="TextBox 241">
                <a:extLst>
                  <a:ext uri="{FF2B5EF4-FFF2-40B4-BE49-F238E27FC236}">
                    <a16:creationId xmlns:a16="http://schemas.microsoft.com/office/drawing/2014/main" id="{381F35BD-09AF-898B-8CC6-646B87593B9C}"/>
                  </a:ext>
                </a:extLst>
              </p:cNvPr>
              <p:cNvSpPr txBox="1"/>
              <p:nvPr/>
            </p:nvSpPr>
            <p:spPr>
              <a:xfrm>
                <a:off x="4517511" y="1447553"/>
                <a:ext cx="1890320" cy="712631"/>
              </a:xfrm>
              <a:prstGeom prst="rect">
                <a:avLst/>
              </a:prstGeom>
              <a:noFill/>
            </p:spPr>
            <p:txBody>
              <a:bodyPr wrap="square" rtlCol="0">
                <a:spAutoFit/>
              </a:bodyPr>
              <a:lstStyle/>
              <a:p>
                <a:pPr algn="ctr"/>
                <a:r>
                  <a:rPr lang="en-US" dirty="0">
                    <a:solidFill>
                      <a:schemeClr val="accent5"/>
                    </a:solidFill>
                    <a:latin typeface="Trebuchet MS" panose="020B0703020202090204" pitchFamily="34" charset="0"/>
                  </a:rPr>
                  <a:t>Retrieve</a:t>
                </a:r>
                <a:r>
                  <a:rPr lang="en-US" dirty="0">
                    <a:latin typeface="Trebuchet MS" panose="020B0703020202090204" pitchFamily="34" charset="0"/>
                  </a:rPr>
                  <a:t> </a:t>
                </a:r>
                <a:r>
                  <a:rPr lang="en-US" dirty="0">
                    <a:solidFill>
                      <a:schemeClr val="tx1">
                        <a:lumMod val="85000"/>
                        <a:lumOff val="15000"/>
                      </a:schemeClr>
                    </a:solidFill>
                    <a:latin typeface="Trebuchet MS" panose="020B0703020202090204" pitchFamily="34" charset="0"/>
                  </a:rPr>
                  <a:t>the</a:t>
                </a:r>
                <a:r>
                  <a:rPr lang="en-US" dirty="0">
                    <a:latin typeface="Trebuchet MS" panose="020B0703020202090204" pitchFamily="34" charset="0"/>
                  </a:rPr>
                  <a:t> </a:t>
                </a:r>
              </a:p>
              <a:p>
                <a:pPr algn="ctr"/>
                <a:r>
                  <a:rPr lang="en-US" dirty="0">
                    <a:solidFill>
                      <a:schemeClr val="accent5"/>
                    </a:solidFill>
                    <a:latin typeface="Trebuchet MS" panose="020B0703020202090204" pitchFamily="34" charset="0"/>
                  </a:rPr>
                  <a:t>partial results</a:t>
                </a:r>
                <a:endParaRPr lang="en-GR" dirty="0">
                  <a:solidFill>
                    <a:schemeClr val="accent5"/>
                  </a:solidFill>
                  <a:latin typeface="Trebuchet MS" panose="020B0703020202090204" pitchFamily="34" charset="0"/>
                </a:endParaRPr>
              </a:p>
            </p:txBody>
          </p:sp>
          <p:sp>
            <p:nvSpPr>
              <p:cNvPr id="243" name="TextBox 242">
                <a:extLst>
                  <a:ext uri="{FF2B5EF4-FFF2-40B4-BE49-F238E27FC236}">
                    <a16:creationId xmlns:a16="http://schemas.microsoft.com/office/drawing/2014/main" id="{A1E18008-AA96-E198-238D-A82F779F9EE3}"/>
                  </a:ext>
                </a:extLst>
              </p:cNvPr>
              <p:cNvSpPr txBox="1"/>
              <p:nvPr/>
            </p:nvSpPr>
            <p:spPr>
              <a:xfrm>
                <a:off x="6105201" y="1447553"/>
                <a:ext cx="1945663" cy="712631"/>
              </a:xfrm>
              <a:prstGeom prst="rect">
                <a:avLst/>
              </a:prstGeom>
              <a:noFill/>
            </p:spPr>
            <p:txBody>
              <a:bodyPr wrap="square" rtlCol="0">
                <a:spAutoFit/>
              </a:bodyPr>
              <a:lstStyle/>
              <a:p>
                <a:pPr algn="ctr"/>
                <a:r>
                  <a:rPr lang="en-US" dirty="0">
                    <a:solidFill>
                      <a:schemeClr val="accent3"/>
                    </a:solidFill>
                    <a:latin typeface="Trebuchet MS" panose="020B0703020202090204" pitchFamily="34" charset="0"/>
                  </a:rPr>
                  <a:t>Merge</a:t>
                </a:r>
                <a:r>
                  <a:rPr lang="en-US" dirty="0">
                    <a:latin typeface="Trebuchet MS" panose="020B0703020202090204" pitchFamily="34" charset="0"/>
                  </a:rPr>
                  <a:t> </a:t>
                </a:r>
                <a:r>
                  <a:rPr lang="en-US" dirty="0">
                    <a:solidFill>
                      <a:schemeClr val="tx1">
                        <a:lumMod val="85000"/>
                        <a:lumOff val="15000"/>
                      </a:schemeClr>
                    </a:solidFill>
                    <a:latin typeface="Trebuchet MS" panose="020B0703020202090204" pitchFamily="34" charset="0"/>
                  </a:rPr>
                  <a:t>the</a:t>
                </a:r>
                <a:r>
                  <a:rPr lang="en-US" dirty="0">
                    <a:latin typeface="Trebuchet MS" panose="020B0703020202090204" pitchFamily="34" charset="0"/>
                  </a:rPr>
                  <a:t> </a:t>
                </a:r>
              </a:p>
              <a:p>
                <a:pPr algn="ctr"/>
                <a:r>
                  <a:rPr lang="en-US" dirty="0">
                    <a:solidFill>
                      <a:schemeClr val="accent3"/>
                    </a:solidFill>
                    <a:latin typeface="Trebuchet MS" panose="020B0703020202090204" pitchFamily="34" charset="0"/>
                  </a:rPr>
                  <a:t>partial</a:t>
                </a:r>
                <a:r>
                  <a:rPr lang="en-US" dirty="0">
                    <a:latin typeface="Trebuchet MS" panose="020B0703020202090204" pitchFamily="34" charset="0"/>
                  </a:rPr>
                  <a:t> </a:t>
                </a:r>
                <a:r>
                  <a:rPr lang="en-US" dirty="0">
                    <a:solidFill>
                      <a:schemeClr val="tx1">
                        <a:lumMod val="85000"/>
                        <a:lumOff val="15000"/>
                      </a:schemeClr>
                    </a:solidFill>
                    <a:latin typeface="Trebuchet MS" panose="020B0703020202090204" pitchFamily="34" charset="0"/>
                  </a:rPr>
                  <a:t>results</a:t>
                </a:r>
                <a:endParaRPr lang="en-GR" dirty="0">
                  <a:solidFill>
                    <a:schemeClr val="tx1">
                      <a:lumMod val="85000"/>
                      <a:lumOff val="15000"/>
                    </a:schemeClr>
                  </a:solidFill>
                  <a:latin typeface="Trebuchet MS" panose="020B0703020202090204" pitchFamily="34" charset="0"/>
                </a:endParaRPr>
              </a:p>
            </p:txBody>
          </p:sp>
          <p:sp>
            <p:nvSpPr>
              <p:cNvPr id="244" name="Oval 243">
                <a:extLst>
                  <a:ext uri="{FF2B5EF4-FFF2-40B4-BE49-F238E27FC236}">
                    <a16:creationId xmlns:a16="http://schemas.microsoft.com/office/drawing/2014/main" id="{BC0DC382-A497-9F7F-EEBE-BA2BEAE2933C}"/>
                  </a:ext>
                </a:extLst>
              </p:cNvPr>
              <p:cNvSpPr/>
              <p:nvPr/>
            </p:nvSpPr>
            <p:spPr>
              <a:xfrm>
                <a:off x="1317589" y="1253448"/>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1</a:t>
                </a:r>
              </a:p>
            </p:txBody>
          </p:sp>
          <p:sp>
            <p:nvSpPr>
              <p:cNvPr id="245" name="Oval 244">
                <a:extLst>
                  <a:ext uri="{FF2B5EF4-FFF2-40B4-BE49-F238E27FC236}">
                    <a16:creationId xmlns:a16="http://schemas.microsoft.com/office/drawing/2014/main" id="{DF0F3A5F-B66B-84FC-1EF8-B6AB9349CCFC}"/>
                  </a:ext>
                </a:extLst>
              </p:cNvPr>
              <p:cNvSpPr/>
              <p:nvPr/>
            </p:nvSpPr>
            <p:spPr>
              <a:xfrm>
                <a:off x="3364916" y="1253448"/>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2</a:t>
                </a:r>
              </a:p>
            </p:txBody>
          </p:sp>
          <p:sp>
            <p:nvSpPr>
              <p:cNvPr id="246" name="Oval 245">
                <a:extLst>
                  <a:ext uri="{FF2B5EF4-FFF2-40B4-BE49-F238E27FC236}">
                    <a16:creationId xmlns:a16="http://schemas.microsoft.com/office/drawing/2014/main" id="{61DD44E0-DFD8-2E05-BB46-41AA829CC058}"/>
                  </a:ext>
                </a:extLst>
              </p:cNvPr>
              <p:cNvSpPr/>
              <p:nvPr/>
            </p:nvSpPr>
            <p:spPr>
              <a:xfrm>
                <a:off x="5328080" y="1253448"/>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3</a:t>
                </a:r>
              </a:p>
            </p:txBody>
          </p:sp>
          <p:sp>
            <p:nvSpPr>
              <p:cNvPr id="247" name="Oval 246">
                <a:extLst>
                  <a:ext uri="{FF2B5EF4-FFF2-40B4-BE49-F238E27FC236}">
                    <a16:creationId xmlns:a16="http://schemas.microsoft.com/office/drawing/2014/main" id="{2C162B09-4665-A42C-7B0A-C148A8C14AFA}"/>
                  </a:ext>
                </a:extLst>
              </p:cNvPr>
              <p:cNvSpPr/>
              <p:nvPr/>
            </p:nvSpPr>
            <p:spPr>
              <a:xfrm>
                <a:off x="6761106" y="1253448"/>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4</a:t>
                </a:r>
              </a:p>
            </p:txBody>
          </p:sp>
        </p:grpSp>
        <p:grpSp>
          <p:nvGrpSpPr>
            <p:cNvPr id="248" name="Group 247">
              <a:extLst>
                <a:ext uri="{FF2B5EF4-FFF2-40B4-BE49-F238E27FC236}">
                  <a16:creationId xmlns:a16="http://schemas.microsoft.com/office/drawing/2014/main" id="{DF8DFEA1-62E8-3C01-3109-20C0FB9ACBC2}"/>
                </a:ext>
              </a:extLst>
            </p:cNvPr>
            <p:cNvGrpSpPr>
              <a:grpSpLocks noChangeAspect="1"/>
            </p:cNvGrpSpPr>
            <p:nvPr/>
          </p:nvGrpSpPr>
          <p:grpSpPr>
            <a:xfrm>
              <a:off x="71228" y="1983277"/>
              <a:ext cx="1672704" cy="1243794"/>
              <a:chOff x="2029555" y="4701612"/>
              <a:chExt cx="2483030" cy="1557940"/>
            </a:xfrm>
          </p:grpSpPr>
          <p:grpSp>
            <p:nvGrpSpPr>
              <p:cNvPr id="249" name="Group 248">
                <a:extLst>
                  <a:ext uri="{FF2B5EF4-FFF2-40B4-BE49-F238E27FC236}">
                    <a16:creationId xmlns:a16="http://schemas.microsoft.com/office/drawing/2014/main" id="{8F450B89-8971-31A8-A3B1-B63F4A19928A}"/>
                  </a:ext>
                </a:extLst>
              </p:cNvPr>
              <p:cNvGrpSpPr>
                <a:grpSpLocks noChangeAspect="1"/>
              </p:cNvGrpSpPr>
              <p:nvPr/>
            </p:nvGrpSpPr>
            <p:grpSpPr>
              <a:xfrm>
                <a:off x="2029555" y="4701612"/>
                <a:ext cx="2483030" cy="1557940"/>
                <a:chOff x="3956923" y="4834512"/>
                <a:chExt cx="2825569" cy="1772865"/>
              </a:xfrm>
            </p:grpSpPr>
            <p:sp>
              <p:nvSpPr>
                <p:cNvPr id="260" name="Rounded Rectangle 259">
                  <a:extLst>
                    <a:ext uri="{FF2B5EF4-FFF2-40B4-BE49-F238E27FC236}">
                      <a16:creationId xmlns:a16="http://schemas.microsoft.com/office/drawing/2014/main" id="{07B93F53-101A-2638-1F8D-2DD8370F973A}"/>
                    </a:ext>
                  </a:extLst>
                </p:cNvPr>
                <p:cNvSpPr>
                  <a:spLocks/>
                </p:cNvSpPr>
                <p:nvPr/>
              </p:nvSpPr>
              <p:spPr>
                <a:xfrm>
                  <a:off x="3956923" y="4834512"/>
                  <a:ext cx="2825569" cy="1772865"/>
                </a:xfrm>
                <a:prstGeom prst="roundRect">
                  <a:avLst>
                    <a:gd name="adj" fmla="val 7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GR" dirty="0">
                      <a:solidFill>
                        <a:schemeClr val="tx1"/>
                      </a:solidFill>
                      <a:latin typeface="Trebuchet MS" panose="020B0703020202090204" pitchFamily="34" charset="0"/>
                    </a:rPr>
                    <a:t>Main Memory</a:t>
                  </a:r>
                </a:p>
              </p:txBody>
            </p:sp>
            <p:sp>
              <p:nvSpPr>
                <p:cNvPr id="261" name="Rounded Rectangle 260">
                  <a:extLst>
                    <a:ext uri="{FF2B5EF4-FFF2-40B4-BE49-F238E27FC236}">
                      <a16:creationId xmlns:a16="http://schemas.microsoft.com/office/drawing/2014/main" id="{55F5F9EC-FBCE-8AC4-7920-4C506015BD80}"/>
                    </a:ext>
                  </a:extLst>
                </p:cNvPr>
                <p:cNvSpPr/>
                <p:nvPr/>
              </p:nvSpPr>
              <p:spPr>
                <a:xfrm>
                  <a:off x="4139688" y="5337859"/>
                  <a:ext cx="1232425" cy="1160576"/>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265" name="Rounded Rectangle 264">
                  <a:extLst>
                    <a:ext uri="{FF2B5EF4-FFF2-40B4-BE49-F238E27FC236}">
                      <a16:creationId xmlns:a16="http://schemas.microsoft.com/office/drawing/2014/main" id="{3D0A8B51-1D3D-1DC5-9CFD-07A86C01F4A9}"/>
                    </a:ext>
                  </a:extLst>
                </p:cNvPr>
                <p:cNvSpPr/>
                <p:nvPr/>
              </p:nvSpPr>
              <p:spPr>
                <a:xfrm>
                  <a:off x="5473863" y="5343893"/>
                  <a:ext cx="1232424" cy="1154544"/>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grpSp>
          <p:grpSp>
            <p:nvGrpSpPr>
              <p:cNvPr id="250" name="Group 249">
                <a:extLst>
                  <a:ext uri="{FF2B5EF4-FFF2-40B4-BE49-F238E27FC236}">
                    <a16:creationId xmlns:a16="http://schemas.microsoft.com/office/drawing/2014/main" id="{2D9CEB6E-D2A4-1399-0A8C-4E9C4AEBF014}"/>
                  </a:ext>
                </a:extLst>
              </p:cNvPr>
              <p:cNvGrpSpPr>
                <a:grpSpLocks noChangeAspect="1"/>
              </p:cNvGrpSpPr>
              <p:nvPr/>
            </p:nvGrpSpPr>
            <p:grpSpPr>
              <a:xfrm rot="9107400">
                <a:off x="2543786" y="5707253"/>
                <a:ext cx="555444" cy="203167"/>
                <a:chOff x="437675" y="4706915"/>
                <a:chExt cx="695996" cy="239181"/>
              </a:xfrm>
              <a:solidFill>
                <a:schemeClr val="accent1">
                  <a:lumMod val="20000"/>
                  <a:lumOff val="80000"/>
                </a:schemeClr>
              </a:solidFill>
            </p:grpSpPr>
            <p:sp>
              <p:nvSpPr>
                <p:cNvPr id="257" name="Rectangle 256">
                  <a:extLst>
                    <a:ext uri="{FF2B5EF4-FFF2-40B4-BE49-F238E27FC236}">
                      <a16:creationId xmlns:a16="http://schemas.microsoft.com/office/drawing/2014/main" id="{03EB9B82-D16D-2615-5474-FC55BAF7C7FF}"/>
                    </a:ext>
                  </a:extLst>
                </p:cNvPr>
                <p:cNvSpPr/>
                <p:nvPr/>
              </p:nvSpPr>
              <p:spPr>
                <a:xfrm>
                  <a:off x="437675" y="4706915"/>
                  <a:ext cx="226808" cy="233998"/>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8" name="Rectangle 257">
                  <a:extLst>
                    <a:ext uri="{FF2B5EF4-FFF2-40B4-BE49-F238E27FC236}">
                      <a16:creationId xmlns:a16="http://schemas.microsoft.com/office/drawing/2014/main" id="{033C5A26-CA4F-0EEC-74AE-D93301ABA256}"/>
                    </a:ext>
                  </a:extLst>
                </p:cNvPr>
                <p:cNvSpPr/>
                <p:nvPr/>
              </p:nvSpPr>
              <p:spPr>
                <a:xfrm>
                  <a:off x="670711" y="4708603"/>
                  <a:ext cx="226808"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9" name="Rectangle 258">
                  <a:extLst>
                    <a:ext uri="{FF2B5EF4-FFF2-40B4-BE49-F238E27FC236}">
                      <a16:creationId xmlns:a16="http://schemas.microsoft.com/office/drawing/2014/main" id="{D476FC51-D0D0-352A-BCAE-0262DB295E5E}"/>
                    </a:ext>
                  </a:extLst>
                </p:cNvPr>
                <p:cNvSpPr/>
                <p:nvPr/>
              </p:nvSpPr>
              <p:spPr>
                <a:xfrm>
                  <a:off x="906873" y="4712096"/>
                  <a:ext cx="226798"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251" name="Group 250">
                <a:extLst>
                  <a:ext uri="{FF2B5EF4-FFF2-40B4-BE49-F238E27FC236}">
                    <a16:creationId xmlns:a16="http://schemas.microsoft.com/office/drawing/2014/main" id="{7F3245E6-7595-5646-A570-FEE24652E5A8}"/>
                  </a:ext>
                </a:extLst>
              </p:cNvPr>
              <p:cNvGrpSpPr>
                <a:grpSpLocks noChangeAspect="1"/>
              </p:cNvGrpSpPr>
              <p:nvPr/>
            </p:nvGrpSpPr>
            <p:grpSpPr>
              <a:xfrm rot="9107400">
                <a:off x="3612846" y="5674147"/>
                <a:ext cx="552596" cy="204065"/>
                <a:chOff x="462661" y="4761518"/>
                <a:chExt cx="692419" cy="240229"/>
              </a:xfrm>
              <a:solidFill>
                <a:schemeClr val="accent1">
                  <a:lumMod val="20000"/>
                  <a:lumOff val="80000"/>
                </a:schemeClr>
              </a:solidFill>
            </p:grpSpPr>
            <p:sp>
              <p:nvSpPr>
                <p:cNvPr id="253" name="Rectangle 252">
                  <a:extLst>
                    <a:ext uri="{FF2B5EF4-FFF2-40B4-BE49-F238E27FC236}">
                      <a16:creationId xmlns:a16="http://schemas.microsoft.com/office/drawing/2014/main" id="{D6B149D2-13F9-8345-13F6-808C86FC24F2}"/>
                    </a:ext>
                  </a:extLst>
                </p:cNvPr>
                <p:cNvSpPr/>
                <p:nvPr/>
              </p:nvSpPr>
              <p:spPr>
                <a:xfrm>
                  <a:off x="462661" y="4761518"/>
                  <a:ext cx="226799"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4" name="Rectangle 253">
                  <a:extLst>
                    <a:ext uri="{FF2B5EF4-FFF2-40B4-BE49-F238E27FC236}">
                      <a16:creationId xmlns:a16="http://schemas.microsoft.com/office/drawing/2014/main" id="{A0795224-C4B3-EEA4-1206-3DF1958C0A60}"/>
                    </a:ext>
                  </a:extLst>
                </p:cNvPr>
                <p:cNvSpPr/>
                <p:nvPr/>
              </p:nvSpPr>
              <p:spPr>
                <a:xfrm>
                  <a:off x="693977" y="4762658"/>
                  <a:ext cx="226799" cy="234006"/>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255" name="Rectangle 254">
                  <a:extLst>
                    <a:ext uri="{FF2B5EF4-FFF2-40B4-BE49-F238E27FC236}">
                      <a16:creationId xmlns:a16="http://schemas.microsoft.com/office/drawing/2014/main" id="{AF969546-7FA5-E92E-2954-991FA6DDDA06}"/>
                    </a:ext>
                  </a:extLst>
                </p:cNvPr>
                <p:cNvSpPr/>
                <p:nvPr/>
              </p:nvSpPr>
              <p:spPr>
                <a:xfrm>
                  <a:off x="928280" y="4767749"/>
                  <a:ext cx="226800" cy="233998"/>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grpSp>
        <p:nvGrpSpPr>
          <p:cNvPr id="299" name="Group 298">
            <a:extLst>
              <a:ext uri="{FF2B5EF4-FFF2-40B4-BE49-F238E27FC236}">
                <a16:creationId xmlns:a16="http://schemas.microsoft.com/office/drawing/2014/main" id="{54BBF1FB-2998-D899-4DF3-66BF9CC4B6F7}"/>
              </a:ext>
            </a:extLst>
          </p:cNvPr>
          <p:cNvGrpSpPr>
            <a:grpSpLocks/>
          </p:cNvGrpSpPr>
          <p:nvPr/>
        </p:nvGrpSpPr>
        <p:grpSpPr>
          <a:xfrm>
            <a:off x="327444" y="1576693"/>
            <a:ext cx="2670019" cy="1587476"/>
            <a:chOff x="3850224" y="5334780"/>
            <a:chExt cx="2665004" cy="1650514"/>
          </a:xfrm>
        </p:grpSpPr>
        <p:sp>
          <p:nvSpPr>
            <p:cNvPr id="300" name="Rectangle 299">
              <a:extLst>
                <a:ext uri="{FF2B5EF4-FFF2-40B4-BE49-F238E27FC236}">
                  <a16:creationId xmlns:a16="http://schemas.microsoft.com/office/drawing/2014/main" id="{5F8BF3DE-65ED-AA14-D018-755008F2D55F}"/>
                </a:ext>
              </a:extLst>
            </p:cNvPr>
            <p:cNvSpPr/>
            <p:nvPr/>
          </p:nvSpPr>
          <p:spPr>
            <a:xfrm rot="5400000">
              <a:off x="4520286" y="6045341"/>
              <a:ext cx="158910" cy="187409"/>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01" name="Rectangle 300">
              <a:extLst>
                <a:ext uri="{FF2B5EF4-FFF2-40B4-BE49-F238E27FC236}">
                  <a16:creationId xmlns:a16="http://schemas.microsoft.com/office/drawing/2014/main" id="{EF03336B-ED82-B64B-E9BB-AAC619C50D99}"/>
                </a:ext>
              </a:extLst>
            </p:cNvPr>
            <p:cNvSpPr/>
            <p:nvPr/>
          </p:nvSpPr>
          <p:spPr>
            <a:xfrm rot="5400000">
              <a:off x="4750333" y="6038116"/>
              <a:ext cx="158910" cy="187409"/>
            </a:xfrm>
            <a:prstGeom prst="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nvGrpSpPr>
            <p:cNvPr id="302" name="Group 301">
              <a:extLst>
                <a:ext uri="{FF2B5EF4-FFF2-40B4-BE49-F238E27FC236}">
                  <a16:creationId xmlns:a16="http://schemas.microsoft.com/office/drawing/2014/main" id="{83C5C8A4-CE70-726F-7147-B732CA1C67C6}"/>
                </a:ext>
              </a:extLst>
            </p:cNvPr>
            <p:cNvGrpSpPr/>
            <p:nvPr/>
          </p:nvGrpSpPr>
          <p:grpSpPr>
            <a:xfrm>
              <a:off x="4424525" y="6373688"/>
              <a:ext cx="570990" cy="424635"/>
              <a:chOff x="6780611" y="5117781"/>
              <a:chExt cx="706312" cy="564096"/>
            </a:xfrm>
          </p:grpSpPr>
          <p:cxnSp>
            <p:nvCxnSpPr>
              <p:cNvPr id="334" name="Straight Arrow Connector 333">
                <a:extLst>
                  <a:ext uri="{FF2B5EF4-FFF2-40B4-BE49-F238E27FC236}">
                    <a16:creationId xmlns:a16="http://schemas.microsoft.com/office/drawing/2014/main" id="{458F3641-3BAE-0F4E-ED07-C3CD03442EF4}"/>
                  </a:ext>
                </a:extLst>
              </p:cNvPr>
              <p:cNvCxnSpPr>
                <a:cxnSpLocks/>
              </p:cNvCxnSpPr>
              <p:nvPr/>
            </p:nvCxnSpPr>
            <p:spPr>
              <a:xfrm>
                <a:off x="6806805" y="5117781"/>
                <a:ext cx="622274"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5" name="TextBox 334">
                <a:extLst>
                  <a:ext uri="{FF2B5EF4-FFF2-40B4-BE49-F238E27FC236}">
                    <a16:creationId xmlns:a16="http://schemas.microsoft.com/office/drawing/2014/main" id="{7ECB619C-FA98-EC2F-2D58-878070A5BA3A}"/>
                  </a:ext>
                </a:extLst>
              </p:cNvPr>
              <p:cNvSpPr txBox="1"/>
              <p:nvPr/>
            </p:nvSpPr>
            <p:spPr>
              <a:xfrm>
                <a:off x="6780611" y="5191246"/>
                <a:ext cx="706312" cy="490631"/>
              </a:xfrm>
              <a:prstGeom prst="rect">
                <a:avLst/>
              </a:prstGeom>
              <a:noFill/>
              <a:ln>
                <a:noFill/>
              </a:ln>
            </p:spPr>
            <p:txBody>
              <a:bodyPr wrap="none" rtlCol="0">
                <a:spAutoFit/>
              </a:bodyPr>
              <a:lstStyle/>
              <a:p>
                <a:pPr>
                  <a:lnSpc>
                    <a:spcPct val="90000"/>
                  </a:lnSpc>
                </a:pPr>
                <a:r>
                  <a:rPr lang="en-GR" sz="2000" dirty="0">
                    <a:solidFill>
                      <a:schemeClr val="accent2"/>
                    </a:solidFill>
                    <a:latin typeface="Trebuchet MS" panose="020B0703020202090204" pitchFamily="34" charset="0"/>
                  </a:rPr>
                  <a:t>bus</a:t>
                </a:r>
              </a:p>
            </p:txBody>
          </p:sp>
        </p:grpSp>
        <p:grpSp>
          <p:nvGrpSpPr>
            <p:cNvPr id="304" name="Group 303">
              <a:extLst>
                <a:ext uri="{FF2B5EF4-FFF2-40B4-BE49-F238E27FC236}">
                  <a16:creationId xmlns:a16="http://schemas.microsoft.com/office/drawing/2014/main" id="{E654DA23-2AF9-A871-A96F-59FB01D9EE9A}"/>
                </a:ext>
              </a:extLst>
            </p:cNvPr>
            <p:cNvGrpSpPr/>
            <p:nvPr/>
          </p:nvGrpSpPr>
          <p:grpSpPr>
            <a:xfrm>
              <a:off x="4977560" y="5731665"/>
              <a:ext cx="1438557" cy="1253629"/>
              <a:chOff x="1561352" y="4544213"/>
              <a:chExt cx="1824305" cy="1665352"/>
            </a:xfrm>
          </p:grpSpPr>
          <p:grpSp>
            <p:nvGrpSpPr>
              <p:cNvPr id="311" name="Group 310">
                <a:extLst>
                  <a:ext uri="{FF2B5EF4-FFF2-40B4-BE49-F238E27FC236}">
                    <a16:creationId xmlns:a16="http://schemas.microsoft.com/office/drawing/2014/main" id="{560B3168-1938-9C34-6040-2B3387895A37}"/>
                  </a:ext>
                </a:extLst>
              </p:cNvPr>
              <p:cNvGrpSpPr>
                <a:grpSpLocks noChangeAspect="1"/>
              </p:cNvGrpSpPr>
              <p:nvPr/>
            </p:nvGrpSpPr>
            <p:grpSpPr>
              <a:xfrm>
                <a:off x="1561352" y="4544213"/>
                <a:ext cx="1824305" cy="1665352"/>
                <a:chOff x="3424128" y="4655397"/>
                <a:chExt cx="2075970" cy="1895094"/>
              </a:xfrm>
            </p:grpSpPr>
            <p:sp>
              <p:nvSpPr>
                <p:cNvPr id="331" name="Rounded Rectangle 330">
                  <a:extLst>
                    <a:ext uri="{FF2B5EF4-FFF2-40B4-BE49-F238E27FC236}">
                      <a16:creationId xmlns:a16="http://schemas.microsoft.com/office/drawing/2014/main" id="{D73BDA0C-7BCF-CA49-7528-57AEED14B83E}"/>
                    </a:ext>
                  </a:extLst>
                </p:cNvPr>
                <p:cNvSpPr>
                  <a:spLocks/>
                </p:cNvSpPr>
                <p:nvPr/>
              </p:nvSpPr>
              <p:spPr>
                <a:xfrm>
                  <a:off x="3424128" y="4655397"/>
                  <a:ext cx="2075970" cy="1895094"/>
                </a:xfrm>
                <a:prstGeom prst="roundRect">
                  <a:avLst>
                    <a:gd name="adj" fmla="val 7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GR" sz="1600" dirty="0">
                      <a:solidFill>
                        <a:schemeClr val="tx1"/>
                      </a:solidFill>
                      <a:latin typeface="Trebuchet MS" panose="020B0703020202090204" pitchFamily="34" charset="0"/>
                    </a:rPr>
                    <a:t>Main Memory</a:t>
                  </a:r>
                </a:p>
              </p:txBody>
            </p:sp>
            <p:sp>
              <p:nvSpPr>
                <p:cNvPr id="332" name="Rounded Rectangle 331">
                  <a:extLst>
                    <a:ext uri="{FF2B5EF4-FFF2-40B4-BE49-F238E27FC236}">
                      <a16:creationId xmlns:a16="http://schemas.microsoft.com/office/drawing/2014/main" id="{918726EC-FC75-D1CA-5FC4-B1DBF0B74FBB}"/>
                    </a:ext>
                  </a:extLst>
                </p:cNvPr>
                <p:cNvSpPr/>
                <p:nvPr/>
              </p:nvSpPr>
              <p:spPr>
                <a:xfrm>
                  <a:off x="3509754" y="5160509"/>
                  <a:ext cx="934958" cy="1310010"/>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sz="1600" dirty="0">
                      <a:latin typeface="Trebuchet MS" panose="020B0703020202090204" pitchFamily="34" charset="0"/>
                    </a:rPr>
                    <a:t>DRAM Bank</a:t>
                  </a:r>
                </a:p>
              </p:txBody>
            </p:sp>
            <p:sp>
              <p:nvSpPr>
                <p:cNvPr id="333" name="Rounded Rectangle 332">
                  <a:extLst>
                    <a:ext uri="{FF2B5EF4-FFF2-40B4-BE49-F238E27FC236}">
                      <a16:creationId xmlns:a16="http://schemas.microsoft.com/office/drawing/2014/main" id="{F773130E-543D-23A0-63E8-B5AC4744FF1D}"/>
                    </a:ext>
                  </a:extLst>
                </p:cNvPr>
                <p:cNvSpPr/>
                <p:nvPr/>
              </p:nvSpPr>
              <p:spPr>
                <a:xfrm>
                  <a:off x="4513746" y="5166544"/>
                  <a:ext cx="913445" cy="1303978"/>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sz="1600" dirty="0">
                      <a:latin typeface="Trebuchet MS" panose="020B0703020202090204" pitchFamily="34" charset="0"/>
                    </a:rPr>
                    <a:t>DRAM Bank</a:t>
                  </a:r>
                </a:p>
              </p:txBody>
            </p:sp>
          </p:grpSp>
          <p:grpSp>
            <p:nvGrpSpPr>
              <p:cNvPr id="312" name="Group 311">
                <a:extLst>
                  <a:ext uri="{FF2B5EF4-FFF2-40B4-BE49-F238E27FC236}">
                    <a16:creationId xmlns:a16="http://schemas.microsoft.com/office/drawing/2014/main" id="{0E10103B-245E-6C59-7E9D-B5C60744A676}"/>
                  </a:ext>
                </a:extLst>
              </p:cNvPr>
              <p:cNvGrpSpPr/>
              <p:nvPr/>
            </p:nvGrpSpPr>
            <p:grpSpPr>
              <a:xfrm>
                <a:off x="1671762" y="5562696"/>
                <a:ext cx="755788" cy="441634"/>
                <a:chOff x="1671762" y="5562696"/>
                <a:chExt cx="755788" cy="441634"/>
              </a:xfrm>
            </p:grpSpPr>
            <p:grpSp>
              <p:nvGrpSpPr>
                <p:cNvPr id="322" name="Group 321">
                  <a:extLst>
                    <a:ext uri="{FF2B5EF4-FFF2-40B4-BE49-F238E27FC236}">
                      <a16:creationId xmlns:a16="http://schemas.microsoft.com/office/drawing/2014/main" id="{1C44319C-145E-0F43-724B-5AC9643FDDA5}"/>
                    </a:ext>
                  </a:extLst>
                </p:cNvPr>
                <p:cNvGrpSpPr>
                  <a:grpSpLocks noChangeAspect="1"/>
                </p:cNvGrpSpPr>
                <p:nvPr/>
              </p:nvGrpSpPr>
              <p:grpSpPr>
                <a:xfrm rot="9107400">
                  <a:off x="1671762" y="5562696"/>
                  <a:ext cx="542907" cy="202331"/>
                  <a:chOff x="1329463" y="5346488"/>
                  <a:chExt cx="680279" cy="238193"/>
                </a:xfrm>
                <a:solidFill>
                  <a:schemeClr val="accent1">
                    <a:lumMod val="20000"/>
                    <a:lumOff val="80000"/>
                  </a:schemeClr>
                </a:solidFill>
              </p:grpSpPr>
              <p:sp>
                <p:nvSpPr>
                  <p:cNvPr id="327" name="Rectangle 326">
                    <a:extLst>
                      <a:ext uri="{FF2B5EF4-FFF2-40B4-BE49-F238E27FC236}">
                        <a16:creationId xmlns:a16="http://schemas.microsoft.com/office/drawing/2014/main" id="{9BD24B62-158B-1529-497D-FECDCBC2FE32}"/>
                      </a:ext>
                    </a:extLst>
                  </p:cNvPr>
                  <p:cNvSpPr/>
                  <p:nvPr/>
                </p:nvSpPr>
                <p:spPr>
                  <a:xfrm>
                    <a:off x="1329463" y="5346590"/>
                    <a:ext cx="226798" cy="23401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8" name="Rectangle 327">
                    <a:extLst>
                      <a:ext uri="{FF2B5EF4-FFF2-40B4-BE49-F238E27FC236}">
                        <a16:creationId xmlns:a16="http://schemas.microsoft.com/office/drawing/2014/main" id="{C451B2A7-EE78-AF8C-BF51-DB92A1E6D99A}"/>
                      </a:ext>
                    </a:extLst>
                  </p:cNvPr>
                  <p:cNvSpPr/>
                  <p:nvPr/>
                </p:nvSpPr>
                <p:spPr>
                  <a:xfrm>
                    <a:off x="1557261" y="5346488"/>
                    <a:ext cx="226803" cy="23400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9" name="Rectangle 328">
                    <a:extLst>
                      <a:ext uri="{FF2B5EF4-FFF2-40B4-BE49-F238E27FC236}">
                        <a16:creationId xmlns:a16="http://schemas.microsoft.com/office/drawing/2014/main" id="{2D152F03-98E3-5756-BCC0-AE0C35BEC088}"/>
                      </a:ext>
                    </a:extLst>
                  </p:cNvPr>
                  <p:cNvSpPr/>
                  <p:nvPr/>
                </p:nvSpPr>
                <p:spPr>
                  <a:xfrm>
                    <a:off x="1782943" y="5350675"/>
                    <a:ext cx="226799" cy="234006"/>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23" name="Group 322">
                  <a:extLst>
                    <a:ext uri="{FF2B5EF4-FFF2-40B4-BE49-F238E27FC236}">
                      <a16:creationId xmlns:a16="http://schemas.microsoft.com/office/drawing/2014/main" id="{BE53B3DD-E21C-70DF-66D4-EE8A7BFEA3DF}"/>
                    </a:ext>
                  </a:extLst>
                </p:cNvPr>
                <p:cNvGrpSpPr>
                  <a:grpSpLocks noChangeAspect="1"/>
                </p:cNvGrpSpPr>
                <p:nvPr/>
              </p:nvGrpSpPr>
              <p:grpSpPr>
                <a:xfrm rot="9107400">
                  <a:off x="1884548" y="5802106"/>
                  <a:ext cx="543002" cy="202224"/>
                  <a:chOff x="1329346" y="5346489"/>
                  <a:chExt cx="680397" cy="238066"/>
                </a:xfrm>
                <a:solidFill>
                  <a:schemeClr val="accent5">
                    <a:lumMod val="20000"/>
                    <a:lumOff val="80000"/>
                  </a:schemeClr>
                </a:solidFill>
              </p:grpSpPr>
              <p:sp>
                <p:nvSpPr>
                  <p:cNvPr id="324" name="Rectangle 323">
                    <a:extLst>
                      <a:ext uri="{FF2B5EF4-FFF2-40B4-BE49-F238E27FC236}">
                        <a16:creationId xmlns:a16="http://schemas.microsoft.com/office/drawing/2014/main" id="{45836422-1B74-7B6B-5023-B49227A88E30}"/>
                      </a:ext>
                    </a:extLst>
                  </p:cNvPr>
                  <p:cNvSpPr/>
                  <p:nvPr/>
                </p:nvSpPr>
                <p:spPr>
                  <a:xfrm>
                    <a:off x="1329346" y="5346617"/>
                    <a:ext cx="226799" cy="234005"/>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5" name="Rectangle 324">
                    <a:extLst>
                      <a:ext uri="{FF2B5EF4-FFF2-40B4-BE49-F238E27FC236}">
                        <a16:creationId xmlns:a16="http://schemas.microsoft.com/office/drawing/2014/main" id="{54F0E6D7-6B2A-E399-04AB-8E643608275A}"/>
                      </a:ext>
                    </a:extLst>
                  </p:cNvPr>
                  <p:cNvSpPr/>
                  <p:nvPr/>
                </p:nvSpPr>
                <p:spPr>
                  <a:xfrm>
                    <a:off x="1557199" y="5346489"/>
                    <a:ext cx="226799" cy="234001"/>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6" name="Rectangle 325">
                    <a:extLst>
                      <a:ext uri="{FF2B5EF4-FFF2-40B4-BE49-F238E27FC236}">
                        <a16:creationId xmlns:a16="http://schemas.microsoft.com/office/drawing/2014/main" id="{986BC92B-D275-0ADB-086C-5393D6ECFC6E}"/>
                      </a:ext>
                    </a:extLst>
                  </p:cNvPr>
                  <p:cNvSpPr/>
                  <p:nvPr/>
                </p:nvSpPr>
                <p:spPr>
                  <a:xfrm>
                    <a:off x="1782942" y="5350563"/>
                    <a:ext cx="226801" cy="233992"/>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13" name="Group 312">
                <a:extLst>
                  <a:ext uri="{FF2B5EF4-FFF2-40B4-BE49-F238E27FC236}">
                    <a16:creationId xmlns:a16="http://schemas.microsoft.com/office/drawing/2014/main" id="{3E3CE4FA-D6C6-A0CB-69D2-27C5FE1B1292}"/>
                  </a:ext>
                </a:extLst>
              </p:cNvPr>
              <p:cNvGrpSpPr/>
              <p:nvPr/>
            </p:nvGrpSpPr>
            <p:grpSpPr>
              <a:xfrm>
                <a:off x="2533921" y="5577379"/>
                <a:ext cx="756930" cy="442228"/>
                <a:chOff x="1427759" y="5577379"/>
                <a:chExt cx="756930" cy="442228"/>
              </a:xfrm>
            </p:grpSpPr>
            <p:grpSp>
              <p:nvGrpSpPr>
                <p:cNvPr id="314" name="Group 313">
                  <a:extLst>
                    <a:ext uri="{FF2B5EF4-FFF2-40B4-BE49-F238E27FC236}">
                      <a16:creationId xmlns:a16="http://schemas.microsoft.com/office/drawing/2014/main" id="{085FE286-4DD9-F05A-0AA3-586E74EF2075}"/>
                    </a:ext>
                  </a:extLst>
                </p:cNvPr>
                <p:cNvGrpSpPr>
                  <a:grpSpLocks noChangeAspect="1"/>
                </p:cNvGrpSpPr>
                <p:nvPr/>
              </p:nvGrpSpPr>
              <p:grpSpPr>
                <a:xfrm rot="9107400">
                  <a:off x="1427759" y="5577379"/>
                  <a:ext cx="544095" cy="202859"/>
                  <a:chOff x="1606327" y="5465857"/>
                  <a:chExt cx="681760" cy="238803"/>
                </a:xfrm>
                <a:solidFill>
                  <a:schemeClr val="accent1">
                    <a:lumMod val="20000"/>
                    <a:lumOff val="80000"/>
                  </a:schemeClr>
                </a:solidFill>
              </p:grpSpPr>
              <p:sp>
                <p:nvSpPr>
                  <p:cNvPr id="319" name="Rectangle 318">
                    <a:extLst>
                      <a:ext uri="{FF2B5EF4-FFF2-40B4-BE49-F238E27FC236}">
                        <a16:creationId xmlns:a16="http://schemas.microsoft.com/office/drawing/2014/main" id="{D4431033-C7DC-688F-2A94-434FD58B6BEF}"/>
                      </a:ext>
                    </a:extLst>
                  </p:cNvPr>
                  <p:cNvSpPr/>
                  <p:nvPr/>
                </p:nvSpPr>
                <p:spPr>
                  <a:xfrm>
                    <a:off x="1606327" y="5465891"/>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0" name="Rectangle 319">
                    <a:extLst>
                      <a:ext uri="{FF2B5EF4-FFF2-40B4-BE49-F238E27FC236}">
                        <a16:creationId xmlns:a16="http://schemas.microsoft.com/office/drawing/2014/main" id="{E60C9729-DEFB-E6A8-259C-E3F2E9353AB8}"/>
                      </a:ext>
                    </a:extLst>
                  </p:cNvPr>
                  <p:cNvSpPr/>
                  <p:nvPr/>
                </p:nvSpPr>
                <p:spPr>
                  <a:xfrm>
                    <a:off x="1834060" y="5465857"/>
                    <a:ext cx="226800" cy="233983"/>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21" name="Rectangle 320">
                    <a:extLst>
                      <a:ext uri="{FF2B5EF4-FFF2-40B4-BE49-F238E27FC236}">
                        <a16:creationId xmlns:a16="http://schemas.microsoft.com/office/drawing/2014/main" id="{BD2DF89D-0ED4-5C05-8F16-FEDE134969D4}"/>
                      </a:ext>
                    </a:extLst>
                  </p:cNvPr>
                  <p:cNvSpPr/>
                  <p:nvPr/>
                </p:nvSpPr>
                <p:spPr>
                  <a:xfrm>
                    <a:off x="2061287" y="5470660"/>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15" name="Group 314">
                  <a:extLst>
                    <a:ext uri="{FF2B5EF4-FFF2-40B4-BE49-F238E27FC236}">
                      <a16:creationId xmlns:a16="http://schemas.microsoft.com/office/drawing/2014/main" id="{976C4043-0B9B-1368-B65B-CD050E2B3D85}"/>
                    </a:ext>
                  </a:extLst>
                </p:cNvPr>
                <p:cNvGrpSpPr>
                  <a:grpSpLocks noChangeAspect="1"/>
                </p:cNvGrpSpPr>
                <p:nvPr/>
              </p:nvGrpSpPr>
              <p:grpSpPr>
                <a:xfrm rot="9107400">
                  <a:off x="1640569" y="5816736"/>
                  <a:ext cx="544120" cy="202871"/>
                  <a:chOff x="1606305" y="5465840"/>
                  <a:chExt cx="681804" cy="238819"/>
                </a:xfrm>
                <a:solidFill>
                  <a:schemeClr val="accent5">
                    <a:lumMod val="20000"/>
                    <a:lumOff val="80000"/>
                  </a:schemeClr>
                </a:solidFill>
              </p:grpSpPr>
              <p:sp>
                <p:nvSpPr>
                  <p:cNvPr id="316" name="Rectangle 315">
                    <a:extLst>
                      <a:ext uri="{FF2B5EF4-FFF2-40B4-BE49-F238E27FC236}">
                        <a16:creationId xmlns:a16="http://schemas.microsoft.com/office/drawing/2014/main" id="{7C758B9B-218D-3769-1BF8-332A20E8610B}"/>
                      </a:ext>
                    </a:extLst>
                  </p:cNvPr>
                  <p:cNvSpPr/>
                  <p:nvPr/>
                </p:nvSpPr>
                <p:spPr>
                  <a:xfrm>
                    <a:off x="1606305" y="5465911"/>
                    <a:ext cx="226805" cy="233996"/>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7" name="Rectangle 316">
                    <a:extLst>
                      <a:ext uri="{FF2B5EF4-FFF2-40B4-BE49-F238E27FC236}">
                        <a16:creationId xmlns:a16="http://schemas.microsoft.com/office/drawing/2014/main" id="{DA4EAFC1-9F87-A44D-B08B-9CC087E28E56}"/>
                      </a:ext>
                    </a:extLst>
                  </p:cNvPr>
                  <p:cNvSpPr/>
                  <p:nvPr/>
                </p:nvSpPr>
                <p:spPr>
                  <a:xfrm>
                    <a:off x="1834062" y="5465840"/>
                    <a:ext cx="226805" cy="233998"/>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18" name="Rectangle 317">
                    <a:extLst>
                      <a:ext uri="{FF2B5EF4-FFF2-40B4-BE49-F238E27FC236}">
                        <a16:creationId xmlns:a16="http://schemas.microsoft.com/office/drawing/2014/main" id="{32AEED07-5C12-F5CC-718B-B00AE4F72D0D}"/>
                      </a:ext>
                    </a:extLst>
                  </p:cNvPr>
                  <p:cNvSpPr/>
                  <p:nvPr/>
                </p:nvSpPr>
                <p:spPr>
                  <a:xfrm>
                    <a:off x="2061308" y="5470665"/>
                    <a:ext cx="226801" cy="233994"/>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sp>
          <p:nvSpPr>
            <p:cNvPr id="305" name="Rounded Rectangle 304">
              <a:extLst>
                <a:ext uri="{FF2B5EF4-FFF2-40B4-BE49-F238E27FC236}">
                  <a16:creationId xmlns:a16="http://schemas.microsoft.com/office/drawing/2014/main" id="{42C1F777-CFAA-18AF-2A82-9C679812E573}"/>
                </a:ext>
              </a:extLst>
            </p:cNvPr>
            <p:cNvSpPr/>
            <p:nvPr/>
          </p:nvSpPr>
          <p:spPr>
            <a:xfrm>
              <a:off x="3850224" y="5731665"/>
              <a:ext cx="590066" cy="1253628"/>
            </a:xfrm>
            <a:prstGeom prst="roundRect">
              <a:avLst>
                <a:gd name="adj" fmla="val 7426"/>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nchorCtr="1"/>
            <a:lstStyle/>
            <a:p>
              <a:pPr algn="ctr"/>
              <a:r>
                <a:rPr lang="en-GR" dirty="0">
                  <a:solidFill>
                    <a:schemeClr val="tx1"/>
                  </a:solidFill>
                  <a:latin typeface="Trebuchet MS" panose="020B0703020202090204" pitchFamily="34" charset="0"/>
                </a:rPr>
                <a:t>Host CPU</a:t>
              </a:r>
            </a:p>
          </p:txBody>
        </p:sp>
        <p:sp>
          <p:nvSpPr>
            <p:cNvPr id="307" name="TextBox 306">
              <a:extLst>
                <a:ext uri="{FF2B5EF4-FFF2-40B4-BE49-F238E27FC236}">
                  <a16:creationId xmlns:a16="http://schemas.microsoft.com/office/drawing/2014/main" id="{B5F545F4-9104-FC92-5E23-7E62AB71E322}"/>
                </a:ext>
              </a:extLst>
            </p:cNvPr>
            <p:cNvSpPr txBox="1"/>
            <p:nvPr/>
          </p:nvSpPr>
          <p:spPr>
            <a:xfrm>
              <a:off x="4286871" y="5334780"/>
              <a:ext cx="2228357" cy="369332"/>
            </a:xfrm>
            <a:prstGeom prst="rect">
              <a:avLst/>
            </a:prstGeom>
            <a:noFill/>
          </p:spPr>
          <p:txBody>
            <a:bodyPr wrap="square" rtlCol="0">
              <a:spAutoFit/>
            </a:bodyPr>
            <a:lstStyle/>
            <a:p>
              <a:pPr algn="ctr"/>
              <a:r>
                <a:rPr lang="en-US" dirty="0">
                  <a:solidFill>
                    <a:schemeClr val="tx1">
                      <a:lumMod val="85000"/>
                      <a:lumOff val="15000"/>
                    </a:schemeClr>
                  </a:solidFill>
                  <a:latin typeface="Trebuchet MS" panose="020B0703020202090204" pitchFamily="34" charset="0"/>
                </a:rPr>
                <a:t>Execute the </a:t>
              </a:r>
              <a:r>
                <a:rPr lang="en-US" dirty="0">
                  <a:solidFill>
                    <a:schemeClr val="accent4">
                      <a:lumMod val="75000"/>
                    </a:schemeClr>
                  </a:solidFill>
                  <a:latin typeface="Trebuchet MS" panose="020B0703020202090204" pitchFamily="34" charset="0"/>
                </a:rPr>
                <a:t>kernel</a:t>
              </a:r>
              <a:endParaRPr lang="en-GR" dirty="0">
                <a:solidFill>
                  <a:schemeClr val="accent4">
                    <a:lumMod val="75000"/>
                  </a:schemeClr>
                </a:solidFill>
                <a:latin typeface="Trebuchet MS" panose="020B0703020202090204" pitchFamily="34" charset="0"/>
              </a:endParaRPr>
            </a:p>
          </p:txBody>
        </p:sp>
        <p:sp>
          <p:nvSpPr>
            <p:cNvPr id="308" name="Oval 307">
              <a:extLst>
                <a:ext uri="{FF2B5EF4-FFF2-40B4-BE49-F238E27FC236}">
                  <a16:creationId xmlns:a16="http://schemas.microsoft.com/office/drawing/2014/main" id="{7CEA20DF-1125-17E3-9C8B-678F266D4CB4}"/>
                </a:ext>
              </a:extLst>
            </p:cNvPr>
            <p:cNvSpPr/>
            <p:nvPr/>
          </p:nvSpPr>
          <p:spPr>
            <a:xfrm>
              <a:off x="3996665" y="5370397"/>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1</a:t>
              </a:r>
            </a:p>
          </p:txBody>
        </p:sp>
      </p:grpSp>
      <p:sp>
        <p:nvSpPr>
          <p:cNvPr id="336" name="TextBox 335">
            <a:extLst>
              <a:ext uri="{FF2B5EF4-FFF2-40B4-BE49-F238E27FC236}">
                <a16:creationId xmlns:a16="http://schemas.microsoft.com/office/drawing/2014/main" id="{27C459F5-486A-E383-63AC-B84AD701603B}"/>
              </a:ext>
            </a:extLst>
          </p:cNvPr>
          <p:cNvSpPr txBox="1"/>
          <p:nvPr/>
        </p:nvSpPr>
        <p:spPr>
          <a:xfrm>
            <a:off x="794017" y="1169350"/>
            <a:ext cx="1875830" cy="461665"/>
          </a:xfrm>
          <a:prstGeom prst="rect">
            <a:avLst/>
          </a:prstGeom>
          <a:noFill/>
        </p:spPr>
        <p:txBody>
          <a:bodyPr wrap="square" rtlCol="0">
            <a:spAutoFit/>
          </a:bodyPr>
          <a:lstStyle/>
          <a:p>
            <a:r>
              <a:rPr lang="en-US" sz="2400" dirty="0">
                <a:solidFill>
                  <a:schemeClr val="accent1"/>
                </a:solidFill>
                <a:latin typeface="Trebuchet MS" panose="020B0703020202090204" pitchFamily="34" charset="0"/>
              </a:rPr>
              <a:t>CPU System</a:t>
            </a:r>
            <a:endParaRPr lang="en-GR" sz="2400" dirty="0">
              <a:solidFill>
                <a:schemeClr val="accent1"/>
              </a:solidFill>
              <a:latin typeface="Trebuchet MS" panose="020B0703020202090204" pitchFamily="34" charset="0"/>
            </a:endParaRPr>
          </a:p>
        </p:txBody>
      </p:sp>
      <p:sp>
        <p:nvSpPr>
          <p:cNvPr id="337" name="TextBox 336">
            <a:extLst>
              <a:ext uri="{FF2B5EF4-FFF2-40B4-BE49-F238E27FC236}">
                <a16:creationId xmlns:a16="http://schemas.microsoft.com/office/drawing/2014/main" id="{422D9785-C86A-68AE-7A5B-B2AAAFF31B54}"/>
              </a:ext>
            </a:extLst>
          </p:cNvPr>
          <p:cNvSpPr txBox="1"/>
          <p:nvPr/>
        </p:nvSpPr>
        <p:spPr>
          <a:xfrm>
            <a:off x="5773407" y="937862"/>
            <a:ext cx="1875830" cy="461665"/>
          </a:xfrm>
          <a:prstGeom prst="rect">
            <a:avLst/>
          </a:prstGeom>
          <a:noFill/>
        </p:spPr>
        <p:txBody>
          <a:bodyPr wrap="square" rtlCol="0">
            <a:spAutoFit/>
          </a:bodyPr>
          <a:lstStyle/>
          <a:p>
            <a:r>
              <a:rPr lang="en-US" sz="2400" dirty="0">
                <a:solidFill>
                  <a:schemeClr val="accent1"/>
                </a:solidFill>
                <a:latin typeface="Trebuchet MS" panose="020B0703020202090204" pitchFamily="34" charset="0"/>
              </a:rPr>
              <a:t>GPU System</a:t>
            </a:r>
            <a:endParaRPr lang="en-GR" sz="2400" dirty="0">
              <a:solidFill>
                <a:schemeClr val="accent1"/>
              </a:solidFill>
              <a:latin typeface="Trebuchet MS" panose="020B0703020202090204" pitchFamily="34" charset="0"/>
            </a:endParaRPr>
          </a:p>
        </p:txBody>
      </p:sp>
      <p:grpSp>
        <p:nvGrpSpPr>
          <p:cNvPr id="338" name="Group 337">
            <a:extLst>
              <a:ext uri="{FF2B5EF4-FFF2-40B4-BE49-F238E27FC236}">
                <a16:creationId xmlns:a16="http://schemas.microsoft.com/office/drawing/2014/main" id="{4C6334F8-7C3B-EDC5-809D-E046A1FE164A}"/>
              </a:ext>
            </a:extLst>
          </p:cNvPr>
          <p:cNvGrpSpPr>
            <a:grpSpLocks noChangeAspect="1"/>
          </p:cNvGrpSpPr>
          <p:nvPr/>
        </p:nvGrpSpPr>
        <p:grpSpPr>
          <a:xfrm>
            <a:off x="3819822" y="1331249"/>
            <a:ext cx="5245329" cy="2333032"/>
            <a:chOff x="3341064" y="3668098"/>
            <a:chExt cx="5558888" cy="2472500"/>
          </a:xfrm>
        </p:grpSpPr>
        <p:grpSp>
          <p:nvGrpSpPr>
            <p:cNvPr id="339" name="Group 338">
              <a:extLst>
                <a:ext uri="{FF2B5EF4-FFF2-40B4-BE49-F238E27FC236}">
                  <a16:creationId xmlns:a16="http://schemas.microsoft.com/office/drawing/2014/main" id="{6EEE591B-E268-1F0E-10D6-40343E05AE3F}"/>
                </a:ext>
              </a:extLst>
            </p:cNvPr>
            <p:cNvGrpSpPr/>
            <p:nvPr/>
          </p:nvGrpSpPr>
          <p:grpSpPr>
            <a:xfrm>
              <a:off x="3856647" y="3668098"/>
              <a:ext cx="5043305" cy="2472500"/>
              <a:chOff x="1161560" y="6782555"/>
              <a:chExt cx="5043305" cy="2472500"/>
            </a:xfrm>
          </p:grpSpPr>
          <p:grpSp>
            <p:nvGrpSpPr>
              <p:cNvPr id="351" name="Group 350">
                <a:extLst>
                  <a:ext uri="{FF2B5EF4-FFF2-40B4-BE49-F238E27FC236}">
                    <a16:creationId xmlns:a16="http://schemas.microsoft.com/office/drawing/2014/main" id="{3DBBAC20-CBFA-E361-A1D7-626CE9636CA6}"/>
                  </a:ext>
                </a:extLst>
              </p:cNvPr>
              <p:cNvGrpSpPr/>
              <p:nvPr/>
            </p:nvGrpSpPr>
            <p:grpSpPr>
              <a:xfrm>
                <a:off x="2033543" y="8587740"/>
                <a:ext cx="690064" cy="397444"/>
                <a:chOff x="1668358" y="5223376"/>
                <a:chExt cx="853607" cy="527975"/>
              </a:xfrm>
            </p:grpSpPr>
            <p:cxnSp>
              <p:nvCxnSpPr>
                <p:cNvPr id="407" name="Straight Arrow Connector 406">
                  <a:extLst>
                    <a:ext uri="{FF2B5EF4-FFF2-40B4-BE49-F238E27FC236}">
                      <a16:creationId xmlns:a16="http://schemas.microsoft.com/office/drawing/2014/main" id="{F79CA3B6-D00C-936C-55BB-F8043154FD84}"/>
                    </a:ext>
                  </a:extLst>
                </p:cNvPr>
                <p:cNvCxnSpPr>
                  <a:cxnSpLocks/>
                </p:cNvCxnSpPr>
                <p:nvPr/>
              </p:nvCxnSpPr>
              <p:spPr>
                <a:xfrm>
                  <a:off x="1691303" y="5223376"/>
                  <a:ext cx="802296"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8" name="TextBox 407">
                  <a:extLst>
                    <a:ext uri="{FF2B5EF4-FFF2-40B4-BE49-F238E27FC236}">
                      <a16:creationId xmlns:a16="http://schemas.microsoft.com/office/drawing/2014/main" id="{8FAAFE28-A3C0-33C2-4BCA-60A49FEA0BA4}"/>
                    </a:ext>
                  </a:extLst>
                </p:cNvPr>
                <p:cNvSpPr txBox="1"/>
                <p:nvPr/>
              </p:nvSpPr>
              <p:spPr>
                <a:xfrm>
                  <a:off x="1668358" y="5309385"/>
                  <a:ext cx="853607" cy="441966"/>
                </a:xfrm>
                <a:prstGeom prst="rect">
                  <a:avLst/>
                </a:prstGeom>
                <a:noFill/>
                <a:ln>
                  <a:noFill/>
                </a:ln>
              </p:spPr>
              <p:txBody>
                <a:bodyPr wrap="none" rtlCol="0">
                  <a:spAutoFit/>
                </a:bodyPr>
                <a:lstStyle/>
                <a:p>
                  <a:pPr>
                    <a:lnSpc>
                      <a:spcPct val="90000"/>
                    </a:lnSpc>
                  </a:pPr>
                  <a:r>
                    <a:rPr lang="en-GR" sz="1600" dirty="0">
                      <a:solidFill>
                        <a:schemeClr val="accent2"/>
                      </a:solidFill>
                      <a:latin typeface="Trebuchet MS" panose="020B0703020202090204" pitchFamily="34" charset="0"/>
                    </a:rPr>
                    <a:t>SMX2</a:t>
                  </a:r>
                </a:p>
              </p:txBody>
            </p:sp>
          </p:grpSp>
          <p:grpSp>
            <p:nvGrpSpPr>
              <p:cNvPr id="352" name="Group 351">
                <a:extLst>
                  <a:ext uri="{FF2B5EF4-FFF2-40B4-BE49-F238E27FC236}">
                    <a16:creationId xmlns:a16="http://schemas.microsoft.com/office/drawing/2014/main" id="{272D30D9-C8D3-1C7B-FD16-C4453586C39D}"/>
                  </a:ext>
                </a:extLst>
              </p:cNvPr>
              <p:cNvGrpSpPr>
                <a:grpSpLocks noChangeAspect="1"/>
              </p:cNvGrpSpPr>
              <p:nvPr/>
            </p:nvGrpSpPr>
            <p:grpSpPr>
              <a:xfrm rot="5400000">
                <a:off x="2121299" y="8134702"/>
                <a:ext cx="474386" cy="187437"/>
                <a:chOff x="912577" y="4663731"/>
                <a:chExt cx="677055" cy="234036"/>
              </a:xfrm>
              <a:solidFill>
                <a:schemeClr val="accent1">
                  <a:lumMod val="20000"/>
                  <a:lumOff val="80000"/>
                </a:schemeClr>
              </a:solidFill>
            </p:grpSpPr>
            <p:sp>
              <p:nvSpPr>
                <p:cNvPr id="404" name="Rectangle 403">
                  <a:extLst>
                    <a:ext uri="{FF2B5EF4-FFF2-40B4-BE49-F238E27FC236}">
                      <a16:creationId xmlns:a16="http://schemas.microsoft.com/office/drawing/2014/main" id="{A0F81F6D-04BB-756C-F1A7-E612E319B416}"/>
                    </a:ext>
                  </a:extLst>
                </p:cNvPr>
                <p:cNvSpPr/>
                <p:nvPr/>
              </p:nvSpPr>
              <p:spPr>
                <a:xfrm>
                  <a:off x="912577" y="4663752"/>
                  <a:ext cx="226800"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5" name="Rectangle 404">
                  <a:extLst>
                    <a:ext uri="{FF2B5EF4-FFF2-40B4-BE49-F238E27FC236}">
                      <a16:creationId xmlns:a16="http://schemas.microsoft.com/office/drawing/2014/main" id="{EEFDEB80-67E9-D377-FAF4-87C895914606}"/>
                    </a:ext>
                  </a:extLst>
                </p:cNvPr>
                <p:cNvSpPr/>
                <p:nvPr/>
              </p:nvSpPr>
              <p:spPr>
                <a:xfrm>
                  <a:off x="1140341" y="4663731"/>
                  <a:ext cx="226800"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6" name="Rectangle 405">
                  <a:extLst>
                    <a:ext uri="{FF2B5EF4-FFF2-40B4-BE49-F238E27FC236}">
                      <a16:creationId xmlns:a16="http://schemas.microsoft.com/office/drawing/2014/main" id="{953F8594-BEEE-2FEE-99CB-F2E888F59C60}"/>
                    </a:ext>
                  </a:extLst>
                </p:cNvPr>
                <p:cNvSpPr/>
                <p:nvPr/>
              </p:nvSpPr>
              <p:spPr>
                <a:xfrm>
                  <a:off x="1362832" y="4663766"/>
                  <a:ext cx="226800" cy="234001"/>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53" name="Group 352">
                <a:extLst>
                  <a:ext uri="{FF2B5EF4-FFF2-40B4-BE49-F238E27FC236}">
                    <a16:creationId xmlns:a16="http://schemas.microsoft.com/office/drawing/2014/main" id="{4606B723-90C6-5A62-5923-F0D07FB871DF}"/>
                  </a:ext>
                </a:extLst>
              </p:cNvPr>
              <p:cNvGrpSpPr>
                <a:grpSpLocks noChangeAspect="1"/>
              </p:cNvGrpSpPr>
              <p:nvPr/>
            </p:nvGrpSpPr>
            <p:grpSpPr>
              <a:xfrm rot="5400000">
                <a:off x="4452155" y="8144717"/>
                <a:ext cx="474383" cy="187460"/>
                <a:chOff x="912578" y="5269925"/>
                <a:chExt cx="677052" cy="234064"/>
              </a:xfrm>
              <a:solidFill>
                <a:schemeClr val="accent5">
                  <a:lumMod val="20000"/>
                  <a:lumOff val="80000"/>
                </a:schemeClr>
              </a:solidFill>
            </p:grpSpPr>
            <p:sp>
              <p:nvSpPr>
                <p:cNvPr id="401" name="Rectangle 400">
                  <a:extLst>
                    <a:ext uri="{FF2B5EF4-FFF2-40B4-BE49-F238E27FC236}">
                      <a16:creationId xmlns:a16="http://schemas.microsoft.com/office/drawing/2014/main" id="{B18BA017-81BE-8CF7-64DC-44800131DBE9}"/>
                    </a:ext>
                  </a:extLst>
                </p:cNvPr>
                <p:cNvSpPr/>
                <p:nvPr/>
              </p:nvSpPr>
              <p:spPr>
                <a:xfrm>
                  <a:off x="912578" y="5269925"/>
                  <a:ext cx="226800" cy="233997"/>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2" name="Rectangle 401">
                  <a:extLst>
                    <a:ext uri="{FF2B5EF4-FFF2-40B4-BE49-F238E27FC236}">
                      <a16:creationId xmlns:a16="http://schemas.microsoft.com/office/drawing/2014/main" id="{491A622E-C099-62C9-D87B-163ABCD6EF86}"/>
                    </a:ext>
                  </a:extLst>
                </p:cNvPr>
                <p:cNvSpPr/>
                <p:nvPr/>
              </p:nvSpPr>
              <p:spPr>
                <a:xfrm>
                  <a:off x="1140336" y="5269989"/>
                  <a:ext cx="226800" cy="23400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403" name="Rectangle 402">
                  <a:extLst>
                    <a:ext uri="{FF2B5EF4-FFF2-40B4-BE49-F238E27FC236}">
                      <a16:creationId xmlns:a16="http://schemas.microsoft.com/office/drawing/2014/main" id="{A3B13EA9-81EE-B97E-BD48-F9AE2D202485}"/>
                    </a:ext>
                  </a:extLst>
                </p:cNvPr>
                <p:cNvSpPr/>
                <p:nvPr/>
              </p:nvSpPr>
              <p:spPr>
                <a:xfrm>
                  <a:off x="1362830" y="5269945"/>
                  <a:ext cx="226800" cy="23400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54" name="Group 353">
                <a:extLst>
                  <a:ext uri="{FF2B5EF4-FFF2-40B4-BE49-F238E27FC236}">
                    <a16:creationId xmlns:a16="http://schemas.microsoft.com/office/drawing/2014/main" id="{05C4BF02-5DA7-3161-C2C2-D32861F28B38}"/>
                  </a:ext>
                </a:extLst>
              </p:cNvPr>
              <p:cNvGrpSpPr/>
              <p:nvPr/>
            </p:nvGrpSpPr>
            <p:grpSpPr>
              <a:xfrm>
                <a:off x="4328994" y="8587738"/>
                <a:ext cx="724888" cy="392188"/>
                <a:chOff x="6472738" y="5182605"/>
                <a:chExt cx="896684" cy="520992"/>
              </a:xfrm>
            </p:grpSpPr>
            <p:cxnSp>
              <p:nvCxnSpPr>
                <p:cNvPr id="399" name="Straight Arrow Connector 398">
                  <a:extLst>
                    <a:ext uri="{FF2B5EF4-FFF2-40B4-BE49-F238E27FC236}">
                      <a16:creationId xmlns:a16="http://schemas.microsoft.com/office/drawing/2014/main" id="{1FE39977-F585-C809-FD6E-261876BF1553}"/>
                    </a:ext>
                  </a:extLst>
                </p:cNvPr>
                <p:cNvCxnSpPr>
                  <a:cxnSpLocks/>
                </p:cNvCxnSpPr>
                <p:nvPr/>
              </p:nvCxnSpPr>
              <p:spPr>
                <a:xfrm flipV="1">
                  <a:off x="6472738" y="5182605"/>
                  <a:ext cx="896684" cy="8753"/>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0" name="TextBox 399">
                  <a:extLst>
                    <a:ext uri="{FF2B5EF4-FFF2-40B4-BE49-F238E27FC236}">
                      <a16:creationId xmlns:a16="http://schemas.microsoft.com/office/drawing/2014/main" id="{D571A47B-56B6-F8FF-C78C-9C392F496F0E}"/>
                    </a:ext>
                  </a:extLst>
                </p:cNvPr>
                <p:cNvSpPr txBox="1"/>
                <p:nvPr/>
              </p:nvSpPr>
              <p:spPr>
                <a:xfrm>
                  <a:off x="6478298" y="5261632"/>
                  <a:ext cx="853607" cy="441965"/>
                </a:xfrm>
                <a:prstGeom prst="rect">
                  <a:avLst/>
                </a:prstGeom>
                <a:noFill/>
                <a:ln>
                  <a:noFill/>
                </a:ln>
              </p:spPr>
              <p:txBody>
                <a:bodyPr wrap="none" rtlCol="0">
                  <a:spAutoFit/>
                </a:bodyPr>
                <a:lstStyle/>
                <a:p>
                  <a:pPr>
                    <a:lnSpc>
                      <a:spcPct val="90000"/>
                    </a:lnSpc>
                  </a:pPr>
                  <a:r>
                    <a:rPr lang="en-GR" sz="1600" dirty="0">
                      <a:solidFill>
                        <a:schemeClr val="accent2"/>
                      </a:solidFill>
                      <a:latin typeface="Trebuchet MS" panose="020B0703020202090204" pitchFamily="34" charset="0"/>
                    </a:rPr>
                    <a:t>SMX2</a:t>
                  </a:r>
                </a:p>
              </p:txBody>
            </p:sp>
          </p:grpSp>
          <p:sp>
            <p:nvSpPr>
              <p:cNvPr id="356" name="TextBox 355">
                <a:extLst>
                  <a:ext uri="{FF2B5EF4-FFF2-40B4-BE49-F238E27FC236}">
                    <a16:creationId xmlns:a16="http://schemas.microsoft.com/office/drawing/2014/main" id="{A547159B-2006-6573-3893-E9B61526054B}"/>
                  </a:ext>
                </a:extLst>
              </p:cNvPr>
              <p:cNvSpPr txBox="1"/>
              <p:nvPr/>
            </p:nvSpPr>
            <p:spPr>
              <a:xfrm>
                <a:off x="1280788" y="7215903"/>
                <a:ext cx="1549170" cy="552606"/>
              </a:xfrm>
              <a:prstGeom prst="rect">
                <a:avLst/>
              </a:prstGeom>
              <a:noFill/>
            </p:spPr>
            <p:txBody>
              <a:bodyPr wrap="square" rtlCol="0">
                <a:spAutoFit/>
              </a:bodyPr>
              <a:lstStyle/>
              <a:p>
                <a:pPr algn="ctr"/>
                <a:r>
                  <a:rPr lang="en-GB" dirty="0">
                    <a:solidFill>
                      <a:schemeClr val="tx1">
                        <a:lumMod val="85000"/>
                        <a:lumOff val="15000"/>
                      </a:schemeClr>
                    </a:solidFill>
                    <a:latin typeface="Trebuchet MS" panose="020B0703020202090204" pitchFamily="34" charset="0"/>
                  </a:rPr>
                  <a:t>L</a:t>
                </a:r>
                <a:r>
                  <a:rPr lang="en-GR" dirty="0">
                    <a:solidFill>
                      <a:schemeClr val="tx1">
                        <a:lumMod val="85000"/>
                        <a:lumOff val="15000"/>
                      </a:schemeClr>
                    </a:solidFill>
                    <a:latin typeface="Trebuchet MS" panose="020B0703020202090204" pitchFamily="34" charset="0"/>
                  </a:rPr>
                  <a:t>oad the </a:t>
                </a:r>
              </a:p>
              <a:p>
                <a:pPr algn="ctr"/>
                <a:r>
                  <a:rPr lang="en-GR" dirty="0">
                    <a:solidFill>
                      <a:schemeClr val="accent6">
                        <a:lumMod val="75000"/>
                      </a:schemeClr>
                    </a:solidFill>
                    <a:latin typeface="Trebuchet MS" panose="020B0703020202090204" pitchFamily="34" charset="0"/>
                  </a:rPr>
                  <a:t>input vector</a:t>
                </a:r>
              </a:p>
            </p:txBody>
          </p:sp>
          <p:sp>
            <p:nvSpPr>
              <p:cNvPr id="357" name="TextBox 356">
                <a:extLst>
                  <a:ext uri="{FF2B5EF4-FFF2-40B4-BE49-F238E27FC236}">
                    <a16:creationId xmlns:a16="http://schemas.microsoft.com/office/drawing/2014/main" id="{0613604E-5F9D-A226-BEC2-896B6FCB8BDF}"/>
                  </a:ext>
                </a:extLst>
              </p:cNvPr>
              <p:cNvSpPr txBox="1"/>
              <p:nvPr/>
            </p:nvSpPr>
            <p:spPr>
              <a:xfrm>
                <a:off x="2766217" y="6782555"/>
                <a:ext cx="2382201" cy="391411"/>
              </a:xfrm>
              <a:prstGeom prst="rect">
                <a:avLst/>
              </a:prstGeom>
              <a:noFill/>
            </p:spPr>
            <p:txBody>
              <a:bodyPr wrap="square" rtlCol="0">
                <a:spAutoFit/>
              </a:bodyPr>
              <a:lstStyle/>
              <a:p>
                <a:r>
                  <a:rPr lang="en-US" dirty="0">
                    <a:solidFill>
                      <a:schemeClr val="tx1">
                        <a:lumMod val="85000"/>
                        <a:lumOff val="15000"/>
                      </a:schemeClr>
                    </a:solidFill>
                    <a:latin typeface="Trebuchet MS" panose="020B0703020202090204" pitchFamily="34" charset="0"/>
                  </a:rPr>
                  <a:t>Execute the </a:t>
                </a:r>
                <a:r>
                  <a:rPr lang="en-US" dirty="0">
                    <a:solidFill>
                      <a:schemeClr val="accent4">
                        <a:lumMod val="75000"/>
                      </a:schemeClr>
                    </a:solidFill>
                    <a:latin typeface="Trebuchet MS" panose="020B0703020202090204" pitchFamily="34" charset="0"/>
                  </a:rPr>
                  <a:t>kernel</a:t>
                </a:r>
                <a:endParaRPr lang="en-GR" dirty="0">
                  <a:solidFill>
                    <a:schemeClr val="accent4">
                      <a:lumMod val="75000"/>
                    </a:schemeClr>
                  </a:solidFill>
                  <a:latin typeface="Trebuchet MS" panose="020B0703020202090204" pitchFamily="34" charset="0"/>
                </a:endParaRPr>
              </a:p>
            </p:txBody>
          </p:sp>
          <p:sp>
            <p:nvSpPr>
              <p:cNvPr id="359" name="TextBox 358">
                <a:extLst>
                  <a:ext uri="{FF2B5EF4-FFF2-40B4-BE49-F238E27FC236}">
                    <a16:creationId xmlns:a16="http://schemas.microsoft.com/office/drawing/2014/main" id="{3E7CF1E9-0860-7E9E-66AC-7F5164F810B6}"/>
                  </a:ext>
                </a:extLst>
              </p:cNvPr>
              <p:cNvSpPr txBox="1"/>
              <p:nvPr/>
            </p:nvSpPr>
            <p:spPr>
              <a:xfrm>
                <a:off x="4216908" y="7200404"/>
                <a:ext cx="1987957" cy="684968"/>
              </a:xfrm>
              <a:prstGeom prst="rect">
                <a:avLst/>
              </a:prstGeom>
              <a:noFill/>
            </p:spPr>
            <p:txBody>
              <a:bodyPr wrap="square" rtlCol="0">
                <a:spAutoFit/>
              </a:bodyPr>
              <a:lstStyle/>
              <a:p>
                <a:pPr algn="ctr"/>
                <a:r>
                  <a:rPr lang="en-US" dirty="0">
                    <a:solidFill>
                      <a:schemeClr val="accent5"/>
                    </a:solidFill>
                    <a:latin typeface="Trebuchet MS" panose="020B0703020202090204" pitchFamily="34" charset="0"/>
                  </a:rPr>
                  <a:t>Retrieve</a:t>
                </a:r>
                <a:r>
                  <a:rPr lang="en-US" dirty="0">
                    <a:latin typeface="Trebuchet MS" panose="020B0703020202090204" pitchFamily="34" charset="0"/>
                  </a:rPr>
                  <a:t> </a:t>
                </a:r>
              </a:p>
              <a:p>
                <a:pPr algn="ctr"/>
                <a:r>
                  <a:rPr lang="en-US" dirty="0">
                    <a:solidFill>
                      <a:schemeClr val="tx1">
                        <a:lumMod val="85000"/>
                        <a:lumOff val="15000"/>
                      </a:schemeClr>
                    </a:solidFill>
                    <a:latin typeface="Trebuchet MS" panose="020B0703020202090204" pitchFamily="34" charset="0"/>
                  </a:rPr>
                  <a:t>the</a:t>
                </a:r>
                <a:r>
                  <a:rPr lang="en-US" dirty="0">
                    <a:latin typeface="Trebuchet MS" panose="020B0703020202090204" pitchFamily="34" charset="0"/>
                  </a:rPr>
                  <a:t> </a:t>
                </a:r>
                <a:r>
                  <a:rPr lang="en-US" dirty="0">
                    <a:solidFill>
                      <a:schemeClr val="accent5"/>
                    </a:solidFill>
                    <a:latin typeface="Trebuchet MS" panose="020B0703020202090204" pitchFamily="34" charset="0"/>
                  </a:rPr>
                  <a:t>final vector</a:t>
                </a:r>
                <a:endParaRPr lang="en-GR" dirty="0">
                  <a:solidFill>
                    <a:schemeClr val="accent5"/>
                  </a:solidFill>
                  <a:latin typeface="Trebuchet MS" panose="020B0703020202090204" pitchFamily="34" charset="0"/>
                </a:endParaRPr>
              </a:p>
            </p:txBody>
          </p:sp>
          <p:sp>
            <p:nvSpPr>
              <p:cNvPr id="360" name="Oval 359">
                <a:extLst>
                  <a:ext uri="{FF2B5EF4-FFF2-40B4-BE49-F238E27FC236}">
                    <a16:creationId xmlns:a16="http://schemas.microsoft.com/office/drawing/2014/main" id="{906639F1-1342-66D0-22B4-31B182C8CB79}"/>
                  </a:ext>
                </a:extLst>
              </p:cNvPr>
              <p:cNvSpPr/>
              <p:nvPr/>
            </p:nvSpPr>
            <p:spPr>
              <a:xfrm>
                <a:off x="1161560" y="7250731"/>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1</a:t>
                </a:r>
              </a:p>
            </p:txBody>
          </p:sp>
          <p:sp>
            <p:nvSpPr>
              <p:cNvPr id="364" name="Oval 363">
                <a:extLst>
                  <a:ext uri="{FF2B5EF4-FFF2-40B4-BE49-F238E27FC236}">
                    <a16:creationId xmlns:a16="http://schemas.microsoft.com/office/drawing/2014/main" id="{10F76516-D6FA-EB9E-3519-F1F9D1BDC56D}"/>
                  </a:ext>
                </a:extLst>
              </p:cNvPr>
              <p:cNvSpPr/>
              <p:nvPr/>
            </p:nvSpPr>
            <p:spPr>
              <a:xfrm>
                <a:off x="2434084" y="6820864"/>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2</a:t>
                </a:r>
              </a:p>
            </p:txBody>
          </p:sp>
          <p:sp>
            <p:nvSpPr>
              <p:cNvPr id="368" name="Oval 367">
                <a:extLst>
                  <a:ext uri="{FF2B5EF4-FFF2-40B4-BE49-F238E27FC236}">
                    <a16:creationId xmlns:a16="http://schemas.microsoft.com/office/drawing/2014/main" id="{204B1C5F-00C8-4C57-65F0-A7CF4D7D35AE}"/>
                  </a:ext>
                </a:extLst>
              </p:cNvPr>
              <p:cNvSpPr/>
              <p:nvPr/>
            </p:nvSpPr>
            <p:spPr>
              <a:xfrm>
                <a:off x="4384180" y="7252647"/>
                <a:ext cx="320130" cy="298097"/>
              </a:xfrm>
              <a:prstGeom prst="ellipse">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lIns="36000" tIns="72000" rIns="36000" bIns="72000" rtlCol="0" anchor="ctr"/>
              <a:lstStyle/>
              <a:p>
                <a:pPr algn="ctr"/>
                <a:r>
                  <a:rPr lang="en-GR" sz="2200" dirty="0">
                    <a:latin typeface="Trebuchet MS" panose="020B0703020202090204" pitchFamily="34" charset="0"/>
                  </a:rPr>
                  <a:t>3</a:t>
                </a:r>
              </a:p>
            </p:txBody>
          </p:sp>
          <p:grpSp>
            <p:nvGrpSpPr>
              <p:cNvPr id="369" name="Group 368">
                <a:extLst>
                  <a:ext uri="{FF2B5EF4-FFF2-40B4-BE49-F238E27FC236}">
                    <a16:creationId xmlns:a16="http://schemas.microsoft.com/office/drawing/2014/main" id="{D747DBCE-728D-9109-5100-E47A18CBBEE8}"/>
                  </a:ext>
                </a:extLst>
              </p:cNvPr>
              <p:cNvGrpSpPr/>
              <p:nvPr/>
            </p:nvGrpSpPr>
            <p:grpSpPr>
              <a:xfrm>
                <a:off x="2709038" y="7943678"/>
                <a:ext cx="1623064" cy="1311377"/>
                <a:chOff x="2060992" y="4560671"/>
                <a:chExt cx="2058278" cy="1742066"/>
              </a:xfrm>
            </p:grpSpPr>
            <p:grpSp>
              <p:nvGrpSpPr>
                <p:cNvPr id="377" name="Group 376">
                  <a:extLst>
                    <a:ext uri="{FF2B5EF4-FFF2-40B4-BE49-F238E27FC236}">
                      <a16:creationId xmlns:a16="http://schemas.microsoft.com/office/drawing/2014/main" id="{98C4943A-2012-995C-37D0-379CAE35B76E}"/>
                    </a:ext>
                  </a:extLst>
                </p:cNvPr>
                <p:cNvGrpSpPr>
                  <a:grpSpLocks noChangeAspect="1"/>
                </p:cNvGrpSpPr>
                <p:nvPr/>
              </p:nvGrpSpPr>
              <p:grpSpPr>
                <a:xfrm>
                  <a:off x="2060992" y="4560671"/>
                  <a:ext cx="2058278" cy="1742066"/>
                  <a:chOff x="3992695" y="4674125"/>
                  <a:chExt cx="2342221" cy="1982391"/>
                </a:xfrm>
              </p:grpSpPr>
              <p:sp>
                <p:nvSpPr>
                  <p:cNvPr id="396" name="Rounded Rectangle 395">
                    <a:extLst>
                      <a:ext uri="{FF2B5EF4-FFF2-40B4-BE49-F238E27FC236}">
                        <a16:creationId xmlns:a16="http://schemas.microsoft.com/office/drawing/2014/main" id="{2DC2FC6D-5E7A-3782-6981-1ABEB365C16A}"/>
                      </a:ext>
                    </a:extLst>
                  </p:cNvPr>
                  <p:cNvSpPr>
                    <a:spLocks/>
                  </p:cNvSpPr>
                  <p:nvPr/>
                </p:nvSpPr>
                <p:spPr>
                  <a:xfrm>
                    <a:off x="3992695" y="4674125"/>
                    <a:ext cx="2342221" cy="1982391"/>
                  </a:xfrm>
                  <a:prstGeom prst="roundRect">
                    <a:avLst>
                      <a:gd name="adj" fmla="val 7426"/>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80000"/>
                      </a:lnSpc>
                    </a:pPr>
                    <a:r>
                      <a:rPr lang="en-GR" sz="1600" dirty="0">
                        <a:solidFill>
                          <a:schemeClr val="tx1"/>
                        </a:solidFill>
                        <a:latin typeface="Trebuchet MS" panose="020B0703020202090204" pitchFamily="34" charset="0"/>
                      </a:rPr>
                      <a:t>GPU Global Memory</a:t>
                    </a:r>
                  </a:p>
                </p:txBody>
              </p:sp>
              <p:sp>
                <p:nvSpPr>
                  <p:cNvPr id="397" name="Rounded Rectangle 396">
                    <a:extLst>
                      <a:ext uri="{FF2B5EF4-FFF2-40B4-BE49-F238E27FC236}">
                        <a16:creationId xmlns:a16="http://schemas.microsoft.com/office/drawing/2014/main" id="{F89CFBB8-F413-CD1E-5803-0DE4A656ACDF}"/>
                      </a:ext>
                    </a:extLst>
                  </p:cNvPr>
                  <p:cNvSpPr/>
                  <p:nvPr/>
                </p:nvSpPr>
                <p:spPr>
                  <a:xfrm>
                    <a:off x="4078317" y="5355021"/>
                    <a:ext cx="1027910" cy="1198172"/>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sp>
                <p:nvSpPr>
                  <p:cNvPr id="398" name="Rounded Rectangle 397">
                    <a:extLst>
                      <a:ext uri="{FF2B5EF4-FFF2-40B4-BE49-F238E27FC236}">
                        <a16:creationId xmlns:a16="http://schemas.microsoft.com/office/drawing/2014/main" id="{E4F96FDB-1DE6-F740-7D33-05142D18B391}"/>
                      </a:ext>
                    </a:extLst>
                  </p:cNvPr>
                  <p:cNvSpPr/>
                  <p:nvPr/>
                </p:nvSpPr>
                <p:spPr>
                  <a:xfrm>
                    <a:off x="5217312" y="5360460"/>
                    <a:ext cx="1027910" cy="1193634"/>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dirty="0">
                        <a:latin typeface="Trebuchet MS" panose="020B0703020202090204" pitchFamily="34" charset="0"/>
                      </a:rPr>
                      <a:t>DRAM Bank</a:t>
                    </a:r>
                  </a:p>
                </p:txBody>
              </p:sp>
            </p:grpSp>
            <p:grpSp>
              <p:nvGrpSpPr>
                <p:cNvPr id="378" name="Group 377">
                  <a:extLst>
                    <a:ext uri="{FF2B5EF4-FFF2-40B4-BE49-F238E27FC236}">
                      <a16:creationId xmlns:a16="http://schemas.microsoft.com/office/drawing/2014/main" id="{966DF162-275A-91A7-ADDA-901819DEC3F7}"/>
                    </a:ext>
                  </a:extLst>
                </p:cNvPr>
                <p:cNvGrpSpPr/>
                <p:nvPr/>
              </p:nvGrpSpPr>
              <p:grpSpPr>
                <a:xfrm>
                  <a:off x="2271202" y="5616232"/>
                  <a:ext cx="711370" cy="419348"/>
                  <a:chOff x="2271202" y="5616232"/>
                  <a:chExt cx="711370" cy="419348"/>
                </a:xfrm>
              </p:grpSpPr>
              <p:grpSp>
                <p:nvGrpSpPr>
                  <p:cNvPr id="388" name="Group 387">
                    <a:extLst>
                      <a:ext uri="{FF2B5EF4-FFF2-40B4-BE49-F238E27FC236}">
                        <a16:creationId xmlns:a16="http://schemas.microsoft.com/office/drawing/2014/main" id="{FE965442-6BAC-7EE2-BE92-94460E1A76FD}"/>
                      </a:ext>
                    </a:extLst>
                  </p:cNvPr>
                  <p:cNvGrpSpPr>
                    <a:grpSpLocks noChangeAspect="1"/>
                  </p:cNvGrpSpPr>
                  <p:nvPr/>
                </p:nvGrpSpPr>
                <p:grpSpPr>
                  <a:xfrm rot="9107400">
                    <a:off x="2271202" y="5616232"/>
                    <a:ext cx="540838" cy="200199"/>
                    <a:chOff x="701079" y="4960239"/>
                    <a:chExt cx="677680" cy="235680"/>
                  </a:xfrm>
                  <a:solidFill>
                    <a:schemeClr val="accent1">
                      <a:lumMod val="20000"/>
                      <a:lumOff val="80000"/>
                    </a:schemeClr>
                  </a:solidFill>
                </p:grpSpPr>
                <p:sp>
                  <p:nvSpPr>
                    <p:cNvPr id="393" name="Rectangle 392">
                      <a:extLst>
                        <a:ext uri="{FF2B5EF4-FFF2-40B4-BE49-F238E27FC236}">
                          <a16:creationId xmlns:a16="http://schemas.microsoft.com/office/drawing/2014/main" id="{0A6E0210-DE9F-FB9C-CA66-68D79679D1F6}"/>
                        </a:ext>
                      </a:extLst>
                    </p:cNvPr>
                    <p:cNvSpPr/>
                    <p:nvPr/>
                  </p:nvSpPr>
                  <p:spPr>
                    <a:xfrm>
                      <a:off x="701079" y="4961905"/>
                      <a:ext cx="226799"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4" name="Rectangle 393">
                      <a:extLst>
                        <a:ext uri="{FF2B5EF4-FFF2-40B4-BE49-F238E27FC236}">
                          <a16:creationId xmlns:a16="http://schemas.microsoft.com/office/drawing/2014/main" id="{86440BB3-37E8-430A-0B47-20DE511030F7}"/>
                        </a:ext>
                      </a:extLst>
                    </p:cNvPr>
                    <p:cNvSpPr/>
                    <p:nvPr/>
                  </p:nvSpPr>
                  <p:spPr>
                    <a:xfrm>
                      <a:off x="928826" y="4961920"/>
                      <a:ext cx="226800"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5" name="Rectangle 394">
                      <a:extLst>
                        <a:ext uri="{FF2B5EF4-FFF2-40B4-BE49-F238E27FC236}">
                          <a16:creationId xmlns:a16="http://schemas.microsoft.com/office/drawing/2014/main" id="{205EF74A-AFAB-D3B8-E166-6A80678CD387}"/>
                        </a:ext>
                      </a:extLst>
                    </p:cNvPr>
                    <p:cNvSpPr/>
                    <p:nvPr/>
                  </p:nvSpPr>
                  <p:spPr>
                    <a:xfrm>
                      <a:off x="1151960" y="4960239"/>
                      <a:ext cx="226799"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89" name="Group 388">
                    <a:extLst>
                      <a:ext uri="{FF2B5EF4-FFF2-40B4-BE49-F238E27FC236}">
                        <a16:creationId xmlns:a16="http://schemas.microsoft.com/office/drawing/2014/main" id="{E57E665A-BFBE-89D1-DA42-826F5B2F00F0}"/>
                      </a:ext>
                    </a:extLst>
                  </p:cNvPr>
                  <p:cNvGrpSpPr>
                    <a:grpSpLocks noChangeAspect="1"/>
                  </p:cNvGrpSpPr>
                  <p:nvPr/>
                </p:nvGrpSpPr>
                <p:grpSpPr>
                  <a:xfrm rot="9107400">
                    <a:off x="2441413" y="5835406"/>
                    <a:ext cx="541159" cy="200174"/>
                    <a:chOff x="735742" y="5004877"/>
                    <a:chExt cx="678082" cy="235655"/>
                  </a:xfrm>
                  <a:solidFill>
                    <a:schemeClr val="accent5">
                      <a:lumMod val="20000"/>
                      <a:lumOff val="80000"/>
                    </a:schemeClr>
                  </a:solidFill>
                </p:grpSpPr>
                <p:sp>
                  <p:nvSpPr>
                    <p:cNvPr id="390" name="Rectangle 389">
                      <a:extLst>
                        <a:ext uri="{FF2B5EF4-FFF2-40B4-BE49-F238E27FC236}">
                          <a16:creationId xmlns:a16="http://schemas.microsoft.com/office/drawing/2014/main" id="{2A4044D3-DFD7-AF48-3176-96CEF95BC9D6}"/>
                        </a:ext>
                      </a:extLst>
                    </p:cNvPr>
                    <p:cNvSpPr/>
                    <p:nvPr/>
                  </p:nvSpPr>
                  <p:spPr>
                    <a:xfrm>
                      <a:off x="735742" y="5006487"/>
                      <a:ext cx="226799" cy="233995"/>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1" name="Rectangle 390">
                      <a:extLst>
                        <a:ext uri="{FF2B5EF4-FFF2-40B4-BE49-F238E27FC236}">
                          <a16:creationId xmlns:a16="http://schemas.microsoft.com/office/drawing/2014/main" id="{9795C355-1EB3-5BB0-3E2C-29D17FF0AD95}"/>
                        </a:ext>
                      </a:extLst>
                    </p:cNvPr>
                    <p:cNvSpPr/>
                    <p:nvPr/>
                  </p:nvSpPr>
                  <p:spPr>
                    <a:xfrm>
                      <a:off x="963606" y="5006526"/>
                      <a:ext cx="226799" cy="234006"/>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92" name="Rectangle 391">
                      <a:extLst>
                        <a:ext uri="{FF2B5EF4-FFF2-40B4-BE49-F238E27FC236}">
                          <a16:creationId xmlns:a16="http://schemas.microsoft.com/office/drawing/2014/main" id="{F244B337-4925-8860-76BF-2C33B163E454}"/>
                        </a:ext>
                      </a:extLst>
                    </p:cNvPr>
                    <p:cNvSpPr/>
                    <p:nvPr/>
                  </p:nvSpPr>
                  <p:spPr>
                    <a:xfrm>
                      <a:off x="1187025" y="5004877"/>
                      <a:ext cx="226799" cy="233998"/>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nvGrpSpPr>
                <p:cNvPr id="379" name="Group 378">
                  <a:extLst>
                    <a:ext uri="{FF2B5EF4-FFF2-40B4-BE49-F238E27FC236}">
                      <a16:creationId xmlns:a16="http://schemas.microsoft.com/office/drawing/2014/main" id="{B5C491F5-4511-ABC8-BC76-EE3BEF2084B7}"/>
                    </a:ext>
                  </a:extLst>
                </p:cNvPr>
                <p:cNvGrpSpPr/>
                <p:nvPr/>
              </p:nvGrpSpPr>
              <p:grpSpPr>
                <a:xfrm>
                  <a:off x="3267953" y="5634000"/>
                  <a:ext cx="651612" cy="438991"/>
                  <a:chOff x="2161791" y="5634000"/>
                  <a:chExt cx="651612" cy="438991"/>
                </a:xfrm>
              </p:grpSpPr>
              <p:grpSp>
                <p:nvGrpSpPr>
                  <p:cNvPr id="380" name="Group 379">
                    <a:extLst>
                      <a:ext uri="{FF2B5EF4-FFF2-40B4-BE49-F238E27FC236}">
                        <a16:creationId xmlns:a16="http://schemas.microsoft.com/office/drawing/2014/main" id="{0C6CFF08-87E8-F6AD-37AD-939B7B9CECB0}"/>
                      </a:ext>
                    </a:extLst>
                  </p:cNvPr>
                  <p:cNvGrpSpPr>
                    <a:grpSpLocks noChangeAspect="1"/>
                  </p:cNvGrpSpPr>
                  <p:nvPr/>
                </p:nvGrpSpPr>
                <p:grpSpPr>
                  <a:xfrm rot="9107400">
                    <a:off x="2161791" y="5634000"/>
                    <a:ext cx="541485" cy="199820"/>
                    <a:chOff x="831538" y="5002938"/>
                    <a:chExt cx="678491" cy="235234"/>
                  </a:xfrm>
                  <a:solidFill>
                    <a:schemeClr val="accent1">
                      <a:lumMod val="20000"/>
                      <a:lumOff val="80000"/>
                    </a:schemeClr>
                  </a:solidFill>
                </p:grpSpPr>
                <p:sp>
                  <p:nvSpPr>
                    <p:cNvPr id="385" name="Rectangle 384">
                      <a:extLst>
                        <a:ext uri="{FF2B5EF4-FFF2-40B4-BE49-F238E27FC236}">
                          <a16:creationId xmlns:a16="http://schemas.microsoft.com/office/drawing/2014/main" id="{57FBA6D4-129D-92C6-5779-2BEFE175F306}"/>
                        </a:ext>
                      </a:extLst>
                    </p:cNvPr>
                    <p:cNvSpPr/>
                    <p:nvPr/>
                  </p:nvSpPr>
                  <p:spPr>
                    <a:xfrm>
                      <a:off x="831538" y="5004062"/>
                      <a:ext cx="226797" cy="23400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6" name="Rectangle 385">
                      <a:extLst>
                        <a:ext uri="{FF2B5EF4-FFF2-40B4-BE49-F238E27FC236}">
                          <a16:creationId xmlns:a16="http://schemas.microsoft.com/office/drawing/2014/main" id="{0992D209-C8EB-364E-36E6-FB7B81CAF7E8}"/>
                        </a:ext>
                      </a:extLst>
                    </p:cNvPr>
                    <p:cNvSpPr/>
                    <p:nvPr/>
                  </p:nvSpPr>
                  <p:spPr>
                    <a:xfrm>
                      <a:off x="1059501" y="5004174"/>
                      <a:ext cx="226802" cy="233998"/>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7" name="Rectangle 386">
                      <a:extLst>
                        <a:ext uri="{FF2B5EF4-FFF2-40B4-BE49-F238E27FC236}">
                          <a16:creationId xmlns:a16="http://schemas.microsoft.com/office/drawing/2014/main" id="{50A62BC7-50B4-4EBF-FB0F-364D9853E3B2}"/>
                        </a:ext>
                      </a:extLst>
                    </p:cNvPr>
                    <p:cNvSpPr/>
                    <p:nvPr/>
                  </p:nvSpPr>
                  <p:spPr>
                    <a:xfrm>
                      <a:off x="1283230" y="5002938"/>
                      <a:ext cx="226799" cy="23399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81" name="Group 380">
                    <a:extLst>
                      <a:ext uri="{FF2B5EF4-FFF2-40B4-BE49-F238E27FC236}">
                        <a16:creationId xmlns:a16="http://schemas.microsoft.com/office/drawing/2014/main" id="{62E11DCE-3DEC-C3D1-32A6-FB7E8D72EAD1}"/>
                      </a:ext>
                    </a:extLst>
                  </p:cNvPr>
                  <p:cNvGrpSpPr>
                    <a:grpSpLocks noChangeAspect="1"/>
                  </p:cNvGrpSpPr>
                  <p:nvPr/>
                </p:nvGrpSpPr>
                <p:grpSpPr>
                  <a:xfrm rot="9107400">
                    <a:off x="2271321" y="5873414"/>
                    <a:ext cx="542082" cy="199577"/>
                    <a:chOff x="944808" y="5060373"/>
                    <a:chExt cx="679245" cy="234946"/>
                  </a:xfrm>
                  <a:solidFill>
                    <a:schemeClr val="accent5">
                      <a:lumMod val="20000"/>
                      <a:lumOff val="80000"/>
                    </a:schemeClr>
                  </a:solidFill>
                </p:grpSpPr>
                <p:sp>
                  <p:nvSpPr>
                    <p:cNvPr id="382" name="Rectangle 381">
                      <a:extLst>
                        <a:ext uri="{FF2B5EF4-FFF2-40B4-BE49-F238E27FC236}">
                          <a16:creationId xmlns:a16="http://schemas.microsoft.com/office/drawing/2014/main" id="{3D8A7B77-33E4-DE7C-A39D-87E4F1C74740}"/>
                        </a:ext>
                      </a:extLst>
                    </p:cNvPr>
                    <p:cNvSpPr/>
                    <p:nvPr/>
                  </p:nvSpPr>
                  <p:spPr>
                    <a:xfrm>
                      <a:off x="944808" y="5061124"/>
                      <a:ext cx="226801" cy="23401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3" name="Rectangle 382">
                      <a:extLst>
                        <a:ext uri="{FF2B5EF4-FFF2-40B4-BE49-F238E27FC236}">
                          <a16:creationId xmlns:a16="http://schemas.microsoft.com/office/drawing/2014/main" id="{582C3FD0-C1F5-0849-FBD6-A6AE3AC346B8}"/>
                        </a:ext>
                      </a:extLst>
                    </p:cNvPr>
                    <p:cNvSpPr/>
                    <p:nvPr/>
                  </p:nvSpPr>
                  <p:spPr>
                    <a:xfrm>
                      <a:off x="1172949" y="5061317"/>
                      <a:ext cx="226802" cy="234002"/>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84" name="Rectangle 383">
                      <a:extLst>
                        <a:ext uri="{FF2B5EF4-FFF2-40B4-BE49-F238E27FC236}">
                          <a16:creationId xmlns:a16="http://schemas.microsoft.com/office/drawing/2014/main" id="{5E40FC06-1C56-C376-63E3-9286A6A03557}"/>
                        </a:ext>
                      </a:extLst>
                    </p:cNvPr>
                    <p:cNvSpPr/>
                    <p:nvPr/>
                  </p:nvSpPr>
                  <p:spPr>
                    <a:xfrm>
                      <a:off x="1397254" y="5060373"/>
                      <a:ext cx="226799" cy="234002"/>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grpSp>
          <p:sp>
            <p:nvSpPr>
              <p:cNvPr id="370" name="Rounded Rectangle 369">
                <a:extLst>
                  <a:ext uri="{FF2B5EF4-FFF2-40B4-BE49-F238E27FC236}">
                    <a16:creationId xmlns:a16="http://schemas.microsoft.com/office/drawing/2014/main" id="{94E8278E-35E9-7DE5-9F7E-57F9A0E76951}"/>
                  </a:ext>
                </a:extLst>
              </p:cNvPr>
              <p:cNvSpPr/>
              <p:nvPr/>
            </p:nvSpPr>
            <p:spPr>
              <a:xfrm>
                <a:off x="5032795" y="7943678"/>
                <a:ext cx="847253" cy="1280638"/>
              </a:xfrm>
              <a:prstGeom prst="roundRect">
                <a:avLst>
                  <a:gd name="adj" fmla="val 7426"/>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nchorCtr="1"/>
              <a:lstStyle/>
              <a:p>
                <a:pPr algn="ctr"/>
                <a:r>
                  <a:rPr lang="en-GR" sz="2000" dirty="0">
                    <a:solidFill>
                      <a:schemeClr val="tx1"/>
                    </a:solidFill>
                    <a:latin typeface="Trebuchet MS" panose="020B0703020202090204" pitchFamily="34" charset="0"/>
                  </a:rPr>
                  <a:t>Host CPU</a:t>
                </a:r>
              </a:p>
            </p:txBody>
          </p:sp>
          <p:sp>
            <p:nvSpPr>
              <p:cNvPr id="371" name="Rounded Rectangle 370">
                <a:extLst>
                  <a:ext uri="{FF2B5EF4-FFF2-40B4-BE49-F238E27FC236}">
                    <a16:creationId xmlns:a16="http://schemas.microsoft.com/office/drawing/2014/main" id="{D9560A67-08FE-A8A0-C6A2-8420AA61D872}"/>
                  </a:ext>
                </a:extLst>
              </p:cNvPr>
              <p:cNvSpPr/>
              <p:nvPr/>
            </p:nvSpPr>
            <p:spPr>
              <a:xfrm>
                <a:off x="2693936" y="7219877"/>
                <a:ext cx="1638166" cy="284152"/>
              </a:xfrm>
              <a:prstGeom prst="roundRect">
                <a:avLst>
                  <a:gd name="adj" fmla="val 7426"/>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nchorCtr="1"/>
              <a:lstStyle/>
              <a:p>
                <a:pPr algn="ctr"/>
                <a:r>
                  <a:rPr lang="en-GR" dirty="0">
                    <a:solidFill>
                      <a:schemeClr val="tx1"/>
                    </a:solidFill>
                    <a:latin typeface="Trebuchet MS" panose="020B0703020202090204" pitchFamily="34" charset="0"/>
                  </a:rPr>
                  <a:t>GPU Cores</a:t>
                </a:r>
              </a:p>
            </p:txBody>
          </p:sp>
          <p:grpSp>
            <p:nvGrpSpPr>
              <p:cNvPr id="372" name="Group 371">
                <a:extLst>
                  <a:ext uri="{FF2B5EF4-FFF2-40B4-BE49-F238E27FC236}">
                    <a16:creationId xmlns:a16="http://schemas.microsoft.com/office/drawing/2014/main" id="{06A78A92-1643-718E-0A51-5EC0C06EEED9}"/>
                  </a:ext>
                </a:extLst>
              </p:cNvPr>
              <p:cNvGrpSpPr/>
              <p:nvPr/>
            </p:nvGrpSpPr>
            <p:grpSpPr>
              <a:xfrm>
                <a:off x="2873147" y="7504032"/>
                <a:ext cx="647424" cy="439649"/>
                <a:chOff x="6498237" y="5122120"/>
                <a:chExt cx="800864" cy="584040"/>
              </a:xfrm>
            </p:grpSpPr>
            <p:cxnSp>
              <p:nvCxnSpPr>
                <p:cNvPr id="375" name="Straight Arrow Connector 374">
                  <a:extLst>
                    <a:ext uri="{FF2B5EF4-FFF2-40B4-BE49-F238E27FC236}">
                      <a16:creationId xmlns:a16="http://schemas.microsoft.com/office/drawing/2014/main" id="{E38949A5-1839-9967-DBD8-3CB6FF717965}"/>
                    </a:ext>
                  </a:extLst>
                </p:cNvPr>
                <p:cNvCxnSpPr>
                  <a:cxnSpLocks/>
                  <a:stCxn id="371" idx="2"/>
                  <a:endCxn id="396" idx="0"/>
                </p:cNvCxnSpPr>
                <p:nvPr/>
              </p:nvCxnSpPr>
              <p:spPr>
                <a:xfrm>
                  <a:off x="7289760" y="5122120"/>
                  <a:ext cx="9341" cy="58404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6" name="TextBox 375">
                  <a:extLst>
                    <a:ext uri="{FF2B5EF4-FFF2-40B4-BE49-F238E27FC236}">
                      <a16:creationId xmlns:a16="http://schemas.microsoft.com/office/drawing/2014/main" id="{47261A14-7832-12E9-6601-58B76D7B3FAD}"/>
                    </a:ext>
                  </a:extLst>
                </p:cNvPr>
                <p:cNvSpPr txBox="1"/>
                <p:nvPr/>
              </p:nvSpPr>
              <p:spPr>
                <a:xfrm>
                  <a:off x="6498237" y="5183614"/>
                  <a:ext cx="647668" cy="441965"/>
                </a:xfrm>
                <a:prstGeom prst="rect">
                  <a:avLst/>
                </a:prstGeom>
                <a:noFill/>
                <a:ln>
                  <a:noFill/>
                </a:ln>
              </p:spPr>
              <p:txBody>
                <a:bodyPr wrap="none" rtlCol="0">
                  <a:spAutoFit/>
                </a:bodyPr>
                <a:lstStyle/>
                <a:p>
                  <a:pPr>
                    <a:lnSpc>
                      <a:spcPct val="90000"/>
                    </a:lnSpc>
                  </a:pPr>
                  <a:r>
                    <a:rPr lang="en-GR" sz="1600" dirty="0">
                      <a:solidFill>
                        <a:schemeClr val="accent2"/>
                      </a:solidFill>
                      <a:latin typeface="Trebuchet MS" panose="020B0703020202090204" pitchFamily="34" charset="0"/>
                    </a:rPr>
                    <a:t>bus</a:t>
                  </a:r>
                </a:p>
              </p:txBody>
            </p:sp>
          </p:grpSp>
          <p:sp>
            <p:nvSpPr>
              <p:cNvPr id="373" name="Rectangle 372">
                <a:extLst>
                  <a:ext uri="{FF2B5EF4-FFF2-40B4-BE49-F238E27FC236}">
                    <a16:creationId xmlns:a16="http://schemas.microsoft.com/office/drawing/2014/main" id="{7DB484DB-788E-015B-FFC5-6CDC7D803F62}"/>
                  </a:ext>
                </a:extLst>
              </p:cNvPr>
              <p:cNvSpPr/>
              <p:nvPr/>
            </p:nvSpPr>
            <p:spPr>
              <a:xfrm rot="5400000">
                <a:off x="3673574" y="7629904"/>
                <a:ext cx="158910" cy="187409"/>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74" name="Rectangle 373">
                <a:extLst>
                  <a:ext uri="{FF2B5EF4-FFF2-40B4-BE49-F238E27FC236}">
                    <a16:creationId xmlns:a16="http://schemas.microsoft.com/office/drawing/2014/main" id="{38119369-F355-781B-6027-11BE05B984EC}"/>
                  </a:ext>
                </a:extLst>
              </p:cNvPr>
              <p:cNvSpPr/>
              <p:nvPr/>
            </p:nvSpPr>
            <p:spPr>
              <a:xfrm rot="5400000">
                <a:off x="3915811" y="7622679"/>
                <a:ext cx="158910" cy="187409"/>
              </a:xfrm>
              <a:prstGeom prst="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nvGrpSpPr>
            <p:cNvPr id="340" name="Group 339">
              <a:extLst>
                <a:ext uri="{FF2B5EF4-FFF2-40B4-BE49-F238E27FC236}">
                  <a16:creationId xmlns:a16="http://schemas.microsoft.com/office/drawing/2014/main" id="{3047F692-0A7C-E4C8-7239-3DE0F2BD0937}"/>
                </a:ext>
              </a:extLst>
            </p:cNvPr>
            <p:cNvGrpSpPr/>
            <p:nvPr/>
          </p:nvGrpSpPr>
          <p:grpSpPr>
            <a:xfrm>
              <a:off x="3341064" y="4886399"/>
              <a:ext cx="1423802" cy="1045759"/>
              <a:chOff x="1568981" y="3686124"/>
              <a:chExt cx="1589737" cy="1045759"/>
            </a:xfrm>
          </p:grpSpPr>
          <p:sp>
            <p:nvSpPr>
              <p:cNvPr id="341" name="Rounded Rectangle 340">
                <a:extLst>
                  <a:ext uri="{FF2B5EF4-FFF2-40B4-BE49-F238E27FC236}">
                    <a16:creationId xmlns:a16="http://schemas.microsoft.com/office/drawing/2014/main" id="{2258A211-CBA0-DE2E-5471-C848CD52EB98}"/>
                  </a:ext>
                </a:extLst>
              </p:cNvPr>
              <p:cNvSpPr>
                <a:spLocks/>
              </p:cNvSpPr>
              <p:nvPr/>
            </p:nvSpPr>
            <p:spPr>
              <a:xfrm>
                <a:off x="1568981" y="3686124"/>
                <a:ext cx="1589737" cy="1045759"/>
              </a:xfrm>
              <a:prstGeom prst="roundRect">
                <a:avLst>
                  <a:gd name="adj" fmla="val 7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GR" sz="1600" dirty="0">
                    <a:solidFill>
                      <a:schemeClr val="tx1"/>
                    </a:solidFill>
                    <a:latin typeface="Trebuchet MS" panose="020B0703020202090204" pitchFamily="34" charset="0"/>
                  </a:rPr>
                  <a:t>Main Memory</a:t>
                </a:r>
              </a:p>
            </p:txBody>
          </p:sp>
          <p:sp>
            <p:nvSpPr>
              <p:cNvPr id="342" name="Rounded Rectangle 341">
                <a:extLst>
                  <a:ext uri="{FF2B5EF4-FFF2-40B4-BE49-F238E27FC236}">
                    <a16:creationId xmlns:a16="http://schemas.microsoft.com/office/drawing/2014/main" id="{1DBBA9F5-E7C6-F390-1215-FB0FB42F46AA}"/>
                  </a:ext>
                </a:extLst>
              </p:cNvPr>
              <p:cNvSpPr/>
              <p:nvPr/>
            </p:nvSpPr>
            <p:spPr>
              <a:xfrm>
                <a:off x="1649783" y="3973843"/>
                <a:ext cx="709509" cy="697314"/>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sz="1600" dirty="0">
                    <a:latin typeface="Trebuchet MS" panose="020B0703020202090204" pitchFamily="34" charset="0"/>
                  </a:rPr>
                  <a:t>DRAM Bank</a:t>
                </a:r>
              </a:p>
            </p:txBody>
          </p:sp>
          <p:sp>
            <p:nvSpPr>
              <p:cNvPr id="343" name="Rounded Rectangle 342">
                <a:extLst>
                  <a:ext uri="{FF2B5EF4-FFF2-40B4-BE49-F238E27FC236}">
                    <a16:creationId xmlns:a16="http://schemas.microsoft.com/office/drawing/2014/main" id="{821BD478-27F5-6E03-E15B-E79A70B36769}"/>
                  </a:ext>
                </a:extLst>
              </p:cNvPr>
              <p:cNvSpPr/>
              <p:nvPr/>
            </p:nvSpPr>
            <p:spPr>
              <a:xfrm>
                <a:off x="2422779" y="3971081"/>
                <a:ext cx="706553" cy="699818"/>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ct val="90000"/>
                  </a:lnSpc>
                </a:pPr>
                <a:r>
                  <a:rPr lang="en-GR" sz="1600" dirty="0">
                    <a:latin typeface="Trebuchet MS" panose="020B0703020202090204" pitchFamily="34" charset="0"/>
                  </a:rPr>
                  <a:t>DRAM Bank</a:t>
                </a:r>
              </a:p>
            </p:txBody>
          </p:sp>
          <p:sp>
            <p:nvSpPr>
              <p:cNvPr id="344" name="Rectangle 343">
                <a:extLst>
                  <a:ext uri="{FF2B5EF4-FFF2-40B4-BE49-F238E27FC236}">
                    <a16:creationId xmlns:a16="http://schemas.microsoft.com/office/drawing/2014/main" id="{3CB7B0A3-59EA-7CF0-DDEC-571687B7C2EA}"/>
                  </a:ext>
                </a:extLst>
              </p:cNvPr>
              <p:cNvSpPr/>
              <p:nvPr/>
            </p:nvSpPr>
            <p:spPr>
              <a:xfrm rot="9107400">
                <a:off x="2018052" y="4332733"/>
                <a:ext cx="142730" cy="149628"/>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5" name="Rectangle 344">
                <a:extLst>
                  <a:ext uri="{FF2B5EF4-FFF2-40B4-BE49-F238E27FC236}">
                    <a16:creationId xmlns:a16="http://schemas.microsoft.com/office/drawing/2014/main" id="{39B6DC54-84CE-B1DB-850F-9C66A77A4615}"/>
                  </a:ext>
                </a:extLst>
              </p:cNvPr>
              <p:cNvSpPr/>
              <p:nvPr/>
            </p:nvSpPr>
            <p:spPr>
              <a:xfrm rot="9107400">
                <a:off x="1907696" y="4386200"/>
                <a:ext cx="142730" cy="149628"/>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6" name="Rectangle 345">
                <a:extLst>
                  <a:ext uri="{FF2B5EF4-FFF2-40B4-BE49-F238E27FC236}">
                    <a16:creationId xmlns:a16="http://schemas.microsoft.com/office/drawing/2014/main" id="{936B08F1-42A7-165F-FA08-1D86AA334062}"/>
                  </a:ext>
                </a:extLst>
              </p:cNvPr>
              <p:cNvSpPr/>
              <p:nvPr/>
            </p:nvSpPr>
            <p:spPr>
              <a:xfrm rot="9107400">
                <a:off x="1800261" y="4438100"/>
                <a:ext cx="142730" cy="149628"/>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7" name="Rectangle 346">
                <a:extLst>
                  <a:ext uri="{FF2B5EF4-FFF2-40B4-BE49-F238E27FC236}">
                    <a16:creationId xmlns:a16="http://schemas.microsoft.com/office/drawing/2014/main" id="{CEC51453-3152-72BB-BD5A-B3F02CFEC1BB}"/>
                  </a:ext>
                </a:extLst>
              </p:cNvPr>
              <p:cNvSpPr/>
              <p:nvPr/>
            </p:nvSpPr>
            <p:spPr>
              <a:xfrm rot="9107400">
                <a:off x="2704578" y="4332733"/>
                <a:ext cx="142730" cy="149629"/>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8" name="Rectangle 347">
                <a:extLst>
                  <a:ext uri="{FF2B5EF4-FFF2-40B4-BE49-F238E27FC236}">
                    <a16:creationId xmlns:a16="http://schemas.microsoft.com/office/drawing/2014/main" id="{3569E4E7-19EE-EA27-601D-25505396377A}"/>
                  </a:ext>
                </a:extLst>
              </p:cNvPr>
              <p:cNvSpPr/>
              <p:nvPr/>
            </p:nvSpPr>
            <p:spPr>
              <a:xfrm rot="9107400">
                <a:off x="2594222" y="4386200"/>
                <a:ext cx="142730" cy="149629"/>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349" name="Rectangle 348">
                <a:extLst>
                  <a:ext uri="{FF2B5EF4-FFF2-40B4-BE49-F238E27FC236}">
                    <a16:creationId xmlns:a16="http://schemas.microsoft.com/office/drawing/2014/main" id="{DE34A6F7-8320-801F-29F6-B208051087A9}"/>
                  </a:ext>
                </a:extLst>
              </p:cNvPr>
              <p:cNvSpPr/>
              <p:nvPr/>
            </p:nvSpPr>
            <p:spPr>
              <a:xfrm rot="9107400">
                <a:off x="2486787" y="4438100"/>
                <a:ext cx="142730" cy="149629"/>
              </a:xfrm>
              <a:prstGeom prst="rect">
                <a:avLst/>
              </a:prstGeom>
              <a:solidFill>
                <a:schemeClr val="accent1">
                  <a:lumMod val="20000"/>
                  <a:lumOff val="8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grpSp>
    </p:spTree>
    <p:extLst>
      <p:ext uri="{BB962C8B-B14F-4D97-AF65-F5344CB8AC3E}">
        <p14:creationId xmlns:p14="http://schemas.microsoft.com/office/powerpoint/2010/main" val="28227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37</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80" y="223518"/>
            <a:ext cx="7886700"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CPU/GPU Comparisons</a:t>
            </a:r>
          </a:p>
        </p:txBody>
      </p:sp>
      <p:graphicFrame>
        <p:nvGraphicFramePr>
          <p:cNvPr id="38" name="Table 8">
            <a:extLst>
              <a:ext uri="{FF2B5EF4-FFF2-40B4-BE49-F238E27FC236}">
                <a16:creationId xmlns:a16="http://schemas.microsoft.com/office/drawing/2014/main" id="{9B852648-52F7-F9B0-AFFB-A40D71BBFFA9}"/>
              </a:ext>
            </a:extLst>
          </p:cNvPr>
          <p:cNvGraphicFramePr>
            <a:graphicFrameLocks noGrp="1"/>
          </p:cNvGraphicFramePr>
          <p:nvPr/>
        </p:nvGraphicFramePr>
        <p:xfrm>
          <a:off x="517160" y="4026407"/>
          <a:ext cx="6940449" cy="2286000"/>
        </p:xfrm>
        <a:graphic>
          <a:graphicData uri="http://schemas.openxmlformats.org/drawingml/2006/table">
            <a:tbl>
              <a:tblPr firstRow="1" bandRow="1">
                <a:tableStyleId>{912C8C85-51F0-491E-9774-3900AFEF0FD7}</a:tableStyleId>
              </a:tblPr>
              <a:tblGrid>
                <a:gridCol w="961863">
                  <a:extLst>
                    <a:ext uri="{9D8B030D-6E8A-4147-A177-3AD203B41FA5}">
                      <a16:colId xmlns:a16="http://schemas.microsoft.com/office/drawing/2014/main" val="317410048"/>
                    </a:ext>
                  </a:extLst>
                </a:gridCol>
                <a:gridCol w="1343956">
                  <a:extLst>
                    <a:ext uri="{9D8B030D-6E8A-4147-A177-3AD203B41FA5}">
                      <a16:colId xmlns:a16="http://schemas.microsoft.com/office/drawing/2014/main" val="2489875169"/>
                    </a:ext>
                  </a:extLst>
                </a:gridCol>
                <a:gridCol w="2129425">
                  <a:extLst>
                    <a:ext uri="{9D8B030D-6E8A-4147-A177-3AD203B41FA5}">
                      <a16:colId xmlns:a16="http://schemas.microsoft.com/office/drawing/2014/main" val="1519824790"/>
                    </a:ext>
                  </a:extLst>
                </a:gridCol>
                <a:gridCol w="1340285">
                  <a:extLst>
                    <a:ext uri="{9D8B030D-6E8A-4147-A177-3AD203B41FA5}">
                      <a16:colId xmlns:a16="http://schemas.microsoft.com/office/drawing/2014/main" val="2498976924"/>
                    </a:ext>
                  </a:extLst>
                </a:gridCol>
                <a:gridCol w="1164920">
                  <a:extLst>
                    <a:ext uri="{9D8B030D-6E8A-4147-A177-3AD203B41FA5}">
                      <a16:colId xmlns:a16="http://schemas.microsoft.com/office/drawing/2014/main" val="2108246702"/>
                    </a:ext>
                  </a:extLst>
                </a:gridCol>
              </a:tblGrid>
              <a:tr h="325867">
                <a:tc gridSpan="2">
                  <a:txBody>
                    <a:bodyPr/>
                    <a:lstStyle/>
                    <a:p>
                      <a:pPr algn="ctr"/>
                      <a:r>
                        <a:rPr lang="en-GR" sz="1800" b="0" i="0" dirty="0">
                          <a:solidFill>
                            <a:schemeClr val="bg1"/>
                          </a:solidFill>
                          <a:latin typeface="Trebuchet MS" panose="020B0703020202090204" pitchFamily="34" charset="0"/>
                        </a:rPr>
                        <a:t>System</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r>
                        <a:rPr lang="en-GB" sz="1800" b="0" i="0" u="none" dirty="0">
                          <a:solidFill>
                            <a:schemeClr val="bg1"/>
                          </a:solidFill>
                          <a:latin typeface="Trebuchet MS" panose="020B0703020202090204" pitchFamily="34" charset="0"/>
                        </a:rPr>
                        <a:t>Cores</a:t>
                      </a:r>
                      <a:endParaRPr lang="en-GR" sz="1800" b="0" i="0" u="none" dirty="0">
                        <a:solidFill>
                          <a:schemeClr val="bg1"/>
                        </a:solidFill>
                        <a:latin typeface="Trebuchet MS" panose="020B0703020202090204" pitchFamily="34" charset="0"/>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B" sz="1800" b="0" i="0" dirty="0">
                          <a:solidFill>
                            <a:schemeClr val="bg1"/>
                          </a:solidFill>
                          <a:latin typeface="Trebuchet MS" panose="020B0703020202090204" pitchFamily="34" charset="0"/>
                        </a:rPr>
                        <a:t>Peak Performance</a:t>
                      </a:r>
                      <a:endParaRPr lang="en-GR" sz="1800" b="0" i="0" dirty="0">
                        <a:solidFill>
                          <a:schemeClr val="bg1"/>
                        </a:solidFill>
                        <a:latin typeface="Trebuchet MS" panose="020B0703020202090204" pitchFamily="34" charset="0"/>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R" sz="1800" b="0" i="0" kern="1200" dirty="0">
                          <a:solidFill>
                            <a:schemeClr val="bg1"/>
                          </a:solidFill>
                          <a:latin typeface="Trebuchet MS" panose="020B0703020202090204" pitchFamily="34" charset="0"/>
                          <a:ea typeface="+mn-ea"/>
                          <a:cs typeface="+mn-cs"/>
                        </a:rPr>
                        <a:t>Bandwidth</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B" sz="1800" b="0" i="0" kern="1200" dirty="0">
                          <a:solidFill>
                            <a:schemeClr val="bg1"/>
                          </a:solidFill>
                          <a:latin typeface="Trebuchet MS" panose="020B0703020202090204" pitchFamily="34" charset="0"/>
                          <a:ea typeface="+mn-ea"/>
                          <a:cs typeface="+mn-cs"/>
                        </a:rPr>
                        <a:t>TDP</a:t>
                      </a:r>
                      <a:endParaRPr lang="en-GR" sz="1800" b="0" i="0" kern="1200" dirty="0">
                        <a:solidFill>
                          <a:schemeClr val="bg1"/>
                        </a:solidFill>
                        <a:latin typeface="Trebuchet MS" panose="020B0703020202090204" pitchFamily="34" charset="0"/>
                        <a:ea typeface="+mn-ea"/>
                        <a:cs typeface="+mn-cs"/>
                      </a:endParaRP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393306462"/>
                  </a:ext>
                </a:extLst>
              </a:tr>
              <a:tr h="197423">
                <a:tc>
                  <a:txBody>
                    <a:bodyPr/>
                    <a:lstStyle/>
                    <a:p>
                      <a:pPr>
                        <a:lnSpc>
                          <a:spcPct val="150000"/>
                        </a:lnSpc>
                      </a:pPr>
                      <a:r>
                        <a:rPr lang="en-GR" sz="1800" b="0" i="0" dirty="0">
                          <a:solidFill>
                            <a:schemeClr val="tx1"/>
                          </a:solidFill>
                          <a:latin typeface="Trebuchet MS" panose="020B0703020202090204" pitchFamily="34" charset="0"/>
                        </a:rPr>
                        <a:t>CPU</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r>
                        <a:rPr lang="en-US" sz="1800" b="0" i="0" u="none" kern="1200" dirty="0">
                          <a:solidFill>
                            <a:schemeClr val="tx1"/>
                          </a:solidFill>
                          <a:latin typeface="Trebuchet MS" panose="020B0703020202090204" pitchFamily="34" charset="0"/>
                          <a:ea typeface="+mn-ea"/>
                          <a:cs typeface="+mn-cs"/>
                        </a:rPr>
                        <a:t>Intel Xeon</a:t>
                      </a:r>
                    </a:p>
                    <a:p>
                      <a:pPr marL="0" algn="ctr" defTabSz="914354" rtl="0" eaLnBrk="1" latinLnBrk="0" hangingPunct="1"/>
                      <a:r>
                        <a:rPr lang="en-US" sz="1800" b="0" i="0" u="none" kern="1200" dirty="0">
                          <a:solidFill>
                            <a:schemeClr val="tx1"/>
                          </a:solidFill>
                          <a:latin typeface="Trebuchet MS" panose="020B0703020202090204" pitchFamily="34" charset="0"/>
                          <a:ea typeface="+mn-ea"/>
                          <a:cs typeface="+mn-cs"/>
                        </a:rPr>
                        <a:t>Silver 4110</a:t>
                      </a:r>
                      <a:endParaRPr lang="en-GR" sz="1800" b="0" i="0" u="none" kern="1200" dirty="0">
                        <a:solidFill>
                          <a:schemeClr val="tx1"/>
                        </a:solidFill>
                        <a:latin typeface="Trebuchet MS" panose="020B0703020202090204" pitchFamily="34" charset="0"/>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660</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accent2"/>
                          </a:solidFill>
                          <a:latin typeface="Trebuchet MS" panose="020B0703020202090204" pitchFamily="34" charset="0"/>
                          <a:ea typeface="+mn-ea"/>
                          <a:cs typeface="+mn-cs"/>
                        </a:rPr>
                        <a:t>23.1</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2x85 W  </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51341252"/>
                  </a:ext>
                </a:extLst>
              </a:tr>
              <a:tr h="490151">
                <a:tc>
                  <a:txBody>
                    <a:bodyPr/>
                    <a:lstStyle/>
                    <a:p>
                      <a:pPr>
                        <a:lnSpc>
                          <a:spcPct val="150000"/>
                        </a:lnSpc>
                      </a:pPr>
                      <a:r>
                        <a:rPr lang="en-GR" sz="1800" b="0" i="0" dirty="0">
                          <a:solidFill>
                            <a:schemeClr val="tx1"/>
                          </a:solidFill>
                          <a:latin typeface="Trebuchet MS" panose="020B0703020202090204" pitchFamily="34" charset="0"/>
                        </a:rPr>
                        <a:t>GPU</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NVIDIA</a:t>
                      </a:r>
                    </a:p>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Tesla V100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accent4"/>
                          </a:solidFill>
                          <a:latin typeface="Trebuchet MS" panose="020B0703020202090204" pitchFamily="34" charset="0"/>
                          <a:ea typeface="+mn-ea"/>
                          <a:cs typeface="+mn-cs"/>
                        </a:rPr>
                        <a:t>14.13</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T</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897</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300 W</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4083494213"/>
                  </a:ext>
                </a:extLst>
              </a:tr>
              <a:tr h="490151">
                <a:tc>
                  <a:txBody>
                    <a:bodyPr/>
                    <a:lstStyle/>
                    <a:p>
                      <a:pPr>
                        <a:lnSpc>
                          <a:spcPct val="150000"/>
                        </a:lnSpc>
                      </a:pPr>
                      <a:r>
                        <a:rPr lang="en-GR" sz="1800" b="0" i="0" dirty="0">
                          <a:solidFill>
                            <a:schemeClr val="tx1"/>
                          </a:solidFill>
                          <a:latin typeface="Trebuchet MS" panose="020B0703020202090204" pitchFamily="34" charset="0"/>
                        </a:rPr>
                        <a:t>PIM</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UPMEM</a:t>
                      </a:r>
                    </a:p>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1st Gen.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4.66</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lnSpc>
                          <a:spcPct val="150000"/>
                        </a:lnSpc>
                      </a:pPr>
                      <a:r>
                        <a:rPr lang="en-GR" sz="1800" b="0" i="0" u="none" kern="1200" dirty="0">
                          <a:solidFill>
                            <a:schemeClr val="accent4"/>
                          </a:solidFill>
                          <a:latin typeface="Trebuchet MS" panose="020B0703020202090204" pitchFamily="34" charset="0"/>
                          <a:ea typeface="+mn-ea"/>
                          <a:cs typeface="+mn-cs"/>
                        </a:rPr>
                        <a:t>1.77 T</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379 W</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52065694"/>
                  </a:ext>
                </a:extLst>
              </a:tr>
            </a:tbl>
          </a:graphicData>
        </a:graphic>
      </p:graphicFrame>
      <p:sp>
        <p:nvSpPr>
          <p:cNvPr id="39" name="Subtitle 2">
            <a:extLst>
              <a:ext uri="{FF2B5EF4-FFF2-40B4-BE49-F238E27FC236}">
                <a16:creationId xmlns:a16="http://schemas.microsoft.com/office/drawing/2014/main" id="{6E244525-2D3A-5B75-5C34-211642CB801E}"/>
              </a:ext>
            </a:extLst>
          </p:cNvPr>
          <p:cNvSpPr txBox="1">
            <a:spLocks/>
          </p:cNvSpPr>
          <p:nvPr/>
        </p:nvSpPr>
        <p:spPr>
          <a:xfrm>
            <a:off x="7810020" y="4593137"/>
            <a:ext cx="1410660" cy="80210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latin typeface="Trebuchet MS" panose="020B0703020202090204" pitchFamily="34" charset="0"/>
                <a:cs typeface="Consolas" panose="020B0609020204030204" pitchFamily="49" charset="0"/>
              </a:rPr>
              <a:t>Processor-</a:t>
            </a:r>
          </a:p>
          <a:p>
            <a:pPr algn="l">
              <a:lnSpc>
                <a:spcPct val="100000"/>
              </a:lnSpc>
              <a:spcBef>
                <a:spcPts val="0"/>
              </a:spcBef>
            </a:pPr>
            <a:r>
              <a:rPr lang="en-US" sz="2000" dirty="0">
                <a:latin typeface="Trebuchet MS" panose="020B0703020202090204" pitchFamily="34" charset="0"/>
                <a:cs typeface="Consolas" panose="020B0609020204030204" pitchFamily="49" charset="0"/>
              </a:rPr>
              <a:t>Centric</a:t>
            </a:r>
            <a:endParaRPr lang="en-GR" dirty="0">
              <a:latin typeface="Trebuchet MS" panose="020B0703020202090204" pitchFamily="34" charset="0"/>
              <a:cs typeface="Consolas" panose="020B0609020204030204" pitchFamily="49" charset="0"/>
            </a:endParaRPr>
          </a:p>
        </p:txBody>
      </p:sp>
      <p:sp>
        <p:nvSpPr>
          <p:cNvPr id="42" name="Subtitle 2">
            <a:extLst>
              <a:ext uri="{FF2B5EF4-FFF2-40B4-BE49-F238E27FC236}">
                <a16:creationId xmlns:a16="http://schemas.microsoft.com/office/drawing/2014/main" id="{CA86166D-F13C-2B1B-4C77-964EA81F8FBA}"/>
              </a:ext>
            </a:extLst>
          </p:cNvPr>
          <p:cNvSpPr txBox="1">
            <a:spLocks/>
          </p:cNvSpPr>
          <p:nvPr/>
        </p:nvSpPr>
        <p:spPr>
          <a:xfrm>
            <a:off x="7517526" y="5671700"/>
            <a:ext cx="1410660" cy="80210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latin typeface="Trebuchet MS" panose="020B0703020202090204" pitchFamily="34" charset="0"/>
                <a:cs typeface="Consolas" panose="020B0609020204030204" pitchFamily="49" charset="0"/>
              </a:rPr>
              <a:t>Memory-Centric</a:t>
            </a:r>
            <a:endParaRPr lang="en-GR" dirty="0">
              <a:latin typeface="Trebuchet MS" panose="020B0703020202090204" pitchFamily="34" charset="0"/>
              <a:cs typeface="Consolas" panose="020B0609020204030204" pitchFamily="49" charset="0"/>
            </a:endParaRPr>
          </a:p>
        </p:txBody>
      </p:sp>
      <p:sp>
        <p:nvSpPr>
          <p:cNvPr id="5" name="Left Brace 4">
            <a:extLst>
              <a:ext uri="{FF2B5EF4-FFF2-40B4-BE49-F238E27FC236}">
                <a16:creationId xmlns:a16="http://schemas.microsoft.com/office/drawing/2014/main" id="{1476DB81-D33F-9BE7-9820-C99F6174F253}"/>
              </a:ext>
            </a:extLst>
          </p:cNvPr>
          <p:cNvSpPr/>
          <p:nvPr/>
        </p:nvSpPr>
        <p:spPr>
          <a:xfrm rot="10800000">
            <a:off x="7517527" y="4411777"/>
            <a:ext cx="307297" cy="1192111"/>
          </a:xfrm>
          <a:prstGeom prst="leftBrace">
            <a:avLst>
              <a:gd name="adj1" fmla="val 54887"/>
              <a:gd name="adj2" fmla="val 50000"/>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16" name="Rounded Rectangle 15">
            <a:extLst>
              <a:ext uri="{FF2B5EF4-FFF2-40B4-BE49-F238E27FC236}">
                <a16:creationId xmlns:a16="http://schemas.microsoft.com/office/drawing/2014/main" id="{E706C8F7-7230-28F4-D88C-3E92996B06D2}"/>
              </a:ext>
            </a:extLst>
          </p:cNvPr>
          <p:cNvSpPr/>
          <p:nvPr/>
        </p:nvSpPr>
        <p:spPr>
          <a:xfrm rot="5400000">
            <a:off x="3311348" y="4168385"/>
            <a:ext cx="1142204" cy="1708877"/>
          </a:xfrm>
          <a:prstGeom prst="roundRect">
            <a:avLst>
              <a:gd name="adj" fmla="val 8414"/>
            </a:avLst>
          </a:prstGeom>
          <a:noFill/>
          <a:ln w="38100">
            <a:solidFill>
              <a:schemeClr val="accent5"/>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
        <p:nvSpPr>
          <p:cNvPr id="18" name="Rounded Rectangle 17">
            <a:extLst>
              <a:ext uri="{FF2B5EF4-FFF2-40B4-BE49-F238E27FC236}">
                <a16:creationId xmlns:a16="http://schemas.microsoft.com/office/drawing/2014/main" id="{D69D9440-BE4F-34A7-95F0-AF875D85071A}"/>
              </a:ext>
            </a:extLst>
          </p:cNvPr>
          <p:cNvSpPr/>
          <p:nvPr/>
        </p:nvSpPr>
        <p:spPr>
          <a:xfrm rot="5400000">
            <a:off x="5351082" y="5338626"/>
            <a:ext cx="525470" cy="1214207"/>
          </a:xfrm>
          <a:prstGeom prst="roundRect">
            <a:avLst>
              <a:gd name="adj" fmla="val 8414"/>
            </a:avLst>
          </a:prstGeom>
          <a:noFill/>
          <a:ln w="38100">
            <a:solidFill>
              <a:schemeClr val="accent5"/>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Tree>
    <p:extLst>
      <p:ext uri="{BB962C8B-B14F-4D97-AF65-F5344CB8AC3E}">
        <p14:creationId xmlns:p14="http://schemas.microsoft.com/office/powerpoint/2010/main" val="91548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5" grpId="0" animBg="1"/>
      <p:bldP spid="16"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38</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80" y="223518"/>
            <a:ext cx="7886700"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CPU/GPU Comparisons</a:t>
            </a:r>
          </a:p>
        </p:txBody>
      </p:sp>
      <p:graphicFrame>
        <p:nvGraphicFramePr>
          <p:cNvPr id="38" name="Table 8">
            <a:extLst>
              <a:ext uri="{FF2B5EF4-FFF2-40B4-BE49-F238E27FC236}">
                <a16:creationId xmlns:a16="http://schemas.microsoft.com/office/drawing/2014/main" id="{9B852648-52F7-F9B0-AFFB-A40D71BBFFA9}"/>
              </a:ext>
            </a:extLst>
          </p:cNvPr>
          <p:cNvGraphicFramePr>
            <a:graphicFrameLocks noGrp="1"/>
          </p:cNvGraphicFramePr>
          <p:nvPr/>
        </p:nvGraphicFramePr>
        <p:xfrm>
          <a:off x="517160" y="4026407"/>
          <a:ext cx="6940449" cy="2286000"/>
        </p:xfrm>
        <a:graphic>
          <a:graphicData uri="http://schemas.openxmlformats.org/drawingml/2006/table">
            <a:tbl>
              <a:tblPr firstRow="1" bandRow="1">
                <a:tableStyleId>{912C8C85-51F0-491E-9774-3900AFEF0FD7}</a:tableStyleId>
              </a:tblPr>
              <a:tblGrid>
                <a:gridCol w="961863">
                  <a:extLst>
                    <a:ext uri="{9D8B030D-6E8A-4147-A177-3AD203B41FA5}">
                      <a16:colId xmlns:a16="http://schemas.microsoft.com/office/drawing/2014/main" val="317410048"/>
                    </a:ext>
                  </a:extLst>
                </a:gridCol>
                <a:gridCol w="1343956">
                  <a:extLst>
                    <a:ext uri="{9D8B030D-6E8A-4147-A177-3AD203B41FA5}">
                      <a16:colId xmlns:a16="http://schemas.microsoft.com/office/drawing/2014/main" val="2489875169"/>
                    </a:ext>
                  </a:extLst>
                </a:gridCol>
                <a:gridCol w="2129425">
                  <a:extLst>
                    <a:ext uri="{9D8B030D-6E8A-4147-A177-3AD203B41FA5}">
                      <a16:colId xmlns:a16="http://schemas.microsoft.com/office/drawing/2014/main" val="1519824790"/>
                    </a:ext>
                  </a:extLst>
                </a:gridCol>
                <a:gridCol w="1340285">
                  <a:extLst>
                    <a:ext uri="{9D8B030D-6E8A-4147-A177-3AD203B41FA5}">
                      <a16:colId xmlns:a16="http://schemas.microsoft.com/office/drawing/2014/main" val="2498976924"/>
                    </a:ext>
                  </a:extLst>
                </a:gridCol>
                <a:gridCol w="1164920">
                  <a:extLst>
                    <a:ext uri="{9D8B030D-6E8A-4147-A177-3AD203B41FA5}">
                      <a16:colId xmlns:a16="http://schemas.microsoft.com/office/drawing/2014/main" val="2108246702"/>
                    </a:ext>
                  </a:extLst>
                </a:gridCol>
              </a:tblGrid>
              <a:tr h="325867">
                <a:tc gridSpan="2">
                  <a:txBody>
                    <a:bodyPr/>
                    <a:lstStyle/>
                    <a:p>
                      <a:pPr algn="ctr"/>
                      <a:r>
                        <a:rPr lang="en-GR" sz="1800" b="0" i="0" dirty="0">
                          <a:solidFill>
                            <a:schemeClr val="bg1"/>
                          </a:solidFill>
                          <a:latin typeface="Trebuchet MS" panose="020B0703020202090204" pitchFamily="34" charset="0"/>
                        </a:rPr>
                        <a:t>System</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r>
                        <a:rPr lang="en-GB" sz="1800" b="0" i="0" u="none" dirty="0">
                          <a:solidFill>
                            <a:schemeClr val="bg1"/>
                          </a:solidFill>
                          <a:latin typeface="Trebuchet MS" panose="020B0703020202090204" pitchFamily="34" charset="0"/>
                        </a:rPr>
                        <a:t>Cores</a:t>
                      </a:r>
                      <a:endParaRPr lang="en-GR" sz="1800" b="0" i="0" u="none" dirty="0">
                        <a:solidFill>
                          <a:schemeClr val="bg1"/>
                        </a:solidFill>
                        <a:latin typeface="Trebuchet MS" panose="020B0703020202090204" pitchFamily="34" charset="0"/>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B" sz="1800" b="0" i="0" dirty="0">
                          <a:solidFill>
                            <a:schemeClr val="bg1"/>
                          </a:solidFill>
                          <a:latin typeface="Trebuchet MS" panose="020B0703020202090204" pitchFamily="34" charset="0"/>
                        </a:rPr>
                        <a:t>Peak Performance</a:t>
                      </a:r>
                      <a:endParaRPr lang="en-GR" sz="1800" b="0" i="0" dirty="0">
                        <a:solidFill>
                          <a:schemeClr val="bg1"/>
                        </a:solidFill>
                        <a:latin typeface="Trebuchet MS" panose="020B0703020202090204" pitchFamily="34" charset="0"/>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R" sz="1800" b="0" i="0" kern="1200" dirty="0">
                          <a:solidFill>
                            <a:schemeClr val="bg1"/>
                          </a:solidFill>
                          <a:latin typeface="Trebuchet MS" panose="020B0703020202090204" pitchFamily="34" charset="0"/>
                          <a:ea typeface="+mn-ea"/>
                          <a:cs typeface="+mn-cs"/>
                        </a:rPr>
                        <a:t>Bandwidth</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B" sz="1800" b="0" i="0" kern="1200" dirty="0">
                          <a:solidFill>
                            <a:schemeClr val="bg1"/>
                          </a:solidFill>
                          <a:latin typeface="Trebuchet MS" panose="020B0703020202090204" pitchFamily="34" charset="0"/>
                          <a:ea typeface="+mn-ea"/>
                          <a:cs typeface="+mn-cs"/>
                        </a:rPr>
                        <a:t>TDP</a:t>
                      </a:r>
                      <a:endParaRPr lang="en-GR" sz="1800" b="0" i="0" kern="1200" dirty="0">
                        <a:solidFill>
                          <a:schemeClr val="bg1"/>
                        </a:solidFill>
                        <a:latin typeface="Trebuchet MS" panose="020B0703020202090204" pitchFamily="34" charset="0"/>
                        <a:ea typeface="+mn-ea"/>
                        <a:cs typeface="+mn-cs"/>
                      </a:endParaRP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393306462"/>
                  </a:ext>
                </a:extLst>
              </a:tr>
              <a:tr h="197423">
                <a:tc>
                  <a:txBody>
                    <a:bodyPr/>
                    <a:lstStyle/>
                    <a:p>
                      <a:pPr>
                        <a:lnSpc>
                          <a:spcPct val="150000"/>
                        </a:lnSpc>
                      </a:pPr>
                      <a:r>
                        <a:rPr lang="en-GR" sz="1800" b="0" i="0" dirty="0">
                          <a:solidFill>
                            <a:schemeClr val="tx1"/>
                          </a:solidFill>
                          <a:latin typeface="Trebuchet MS" panose="020B0703020202090204" pitchFamily="34" charset="0"/>
                        </a:rPr>
                        <a:t>CPU</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r>
                        <a:rPr lang="en-US" sz="1800" b="0" i="0" u="none" kern="1200" dirty="0">
                          <a:solidFill>
                            <a:schemeClr val="tx1"/>
                          </a:solidFill>
                          <a:latin typeface="Trebuchet MS" panose="020B0703020202090204" pitchFamily="34" charset="0"/>
                          <a:ea typeface="+mn-ea"/>
                          <a:cs typeface="+mn-cs"/>
                        </a:rPr>
                        <a:t>Intel Xeon</a:t>
                      </a:r>
                    </a:p>
                    <a:p>
                      <a:pPr marL="0" algn="ctr" defTabSz="914354" rtl="0" eaLnBrk="1" latinLnBrk="0" hangingPunct="1"/>
                      <a:r>
                        <a:rPr lang="en-US" sz="1800" b="0" i="0" u="none" kern="1200" dirty="0">
                          <a:solidFill>
                            <a:schemeClr val="tx1"/>
                          </a:solidFill>
                          <a:latin typeface="Trebuchet MS" panose="020B0703020202090204" pitchFamily="34" charset="0"/>
                          <a:ea typeface="+mn-ea"/>
                          <a:cs typeface="+mn-cs"/>
                        </a:rPr>
                        <a:t>Silver 4110</a:t>
                      </a:r>
                      <a:endParaRPr lang="en-GR" sz="1800" b="0" i="0" u="none" kern="1200" dirty="0">
                        <a:solidFill>
                          <a:schemeClr val="tx1"/>
                        </a:solidFill>
                        <a:latin typeface="Trebuchet MS" panose="020B0703020202090204" pitchFamily="34" charset="0"/>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660</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accent2"/>
                          </a:solidFill>
                          <a:latin typeface="Trebuchet MS" panose="020B0703020202090204" pitchFamily="34" charset="0"/>
                          <a:ea typeface="+mn-ea"/>
                          <a:cs typeface="+mn-cs"/>
                        </a:rPr>
                        <a:t>23.1</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2x85 W  </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51341252"/>
                  </a:ext>
                </a:extLst>
              </a:tr>
              <a:tr h="490151">
                <a:tc>
                  <a:txBody>
                    <a:bodyPr/>
                    <a:lstStyle/>
                    <a:p>
                      <a:pPr>
                        <a:lnSpc>
                          <a:spcPct val="150000"/>
                        </a:lnSpc>
                      </a:pPr>
                      <a:r>
                        <a:rPr lang="en-GR" sz="1800" b="0" i="0" dirty="0">
                          <a:solidFill>
                            <a:schemeClr val="tx1"/>
                          </a:solidFill>
                          <a:latin typeface="Trebuchet MS" panose="020B0703020202090204" pitchFamily="34" charset="0"/>
                        </a:rPr>
                        <a:t>GPU</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NVIDIA</a:t>
                      </a:r>
                    </a:p>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Tesla V100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accent4"/>
                          </a:solidFill>
                          <a:latin typeface="Trebuchet MS" panose="020B0703020202090204" pitchFamily="34" charset="0"/>
                          <a:ea typeface="+mn-ea"/>
                          <a:cs typeface="+mn-cs"/>
                        </a:rPr>
                        <a:t>14.13</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T</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897</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300 W</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4083494213"/>
                  </a:ext>
                </a:extLst>
              </a:tr>
              <a:tr h="490151">
                <a:tc>
                  <a:txBody>
                    <a:bodyPr/>
                    <a:lstStyle/>
                    <a:p>
                      <a:pPr>
                        <a:lnSpc>
                          <a:spcPct val="150000"/>
                        </a:lnSpc>
                      </a:pPr>
                      <a:r>
                        <a:rPr lang="en-GR" sz="1800" b="0" i="0" dirty="0">
                          <a:solidFill>
                            <a:schemeClr val="tx1"/>
                          </a:solidFill>
                          <a:latin typeface="Trebuchet MS" panose="020B0703020202090204" pitchFamily="34" charset="0"/>
                        </a:rPr>
                        <a:t>PIM</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UPMEM</a:t>
                      </a:r>
                    </a:p>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1st Gen.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4.66</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lnSpc>
                          <a:spcPct val="150000"/>
                        </a:lnSpc>
                      </a:pPr>
                      <a:r>
                        <a:rPr lang="en-GR" sz="1800" b="0" i="0" u="none" kern="1200" dirty="0">
                          <a:solidFill>
                            <a:schemeClr val="accent4"/>
                          </a:solidFill>
                          <a:latin typeface="Trebuchet MS" panose="020B0703020202090204" pitchFamily="34" charset="0"/>
                          <a:ea typeface="+mn-ea"/>
                          <a:cs typeface="+mn-cs"/>
                        </a:rPr>
                        <a:t>1.77 T</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379 W</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52065694"/>
                  </a:ext>
                </a:extLst>
              </a:tr>
            </a:tbl>
          </a:graphicData>
        </a:graphic>
      </p:graphicFrame>
      <p:sp>
        <p:nvSpPr>
          <p:cNvPr id="39" name="Subtitle 2">
            <a:extLst>
              <a:ext uri="{FF2B5EF4-FFF2-40B4-BE49-F238E27FC236}">
                <a16:creationId xmlns:a16="http://schemas.microsoft.com/office/drawing/2014/main" id="{6E244525-2D3A-5B75-5C34-211642CB801E}"/>
              </a:ext>
            </a:extLst>
          </p:cNvPr>
          <p:cNvSpPr txBox="1">
            <a:spLocks/>
          </p:cNvSpPr>
          <p:nvPr/>
        </p:nvSpPr>
        <p:spPr>
          <a:xfrm>
            <a:off x="7810020" y="4593137"/>
            <a:ext cx="1410660" cy="80210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latin typeface="Trebuchet MS" panose="020B0703020202090204" pitchFamily="34" charset="0"/>
                <a:cs typeface="Consolas" panose="020B0609020204030204" pitchFamily="49" charset="0"/>
              </a:rPr>
              <a:t>Processor-</a:t>
            </a:r>
          </a:p>
          <a:p>
            <a:pPr algn="l">
              <a:lnSpc>
                <a:spcPct val="100000"/>
              </a:lnSpc>
              <a:spcBef>
                <a:spcPts val="0"/>
              </a:spcBef>
            </a:pPr>
            <a:r>
              <a:rPr lang="en-US" sz="2000" dirty="0">
                <a:latin typeface="Trebuchet MS" panose="020B0703020202090204" pitchFamily="34" charset="0"/>
                <a:cs typeface="Consolas" panose="020B0609020204030204" pitchFamily="49" charset="0"/>
              </a:rPr>
              <a:t>Centric</a:t>
            </a:r>
            <a:endParaRPr lang="en-GR" dirty="0">
              <a:latin typeface="Trebuchet MS" panose="020B0703020202090204" pitchFamily="34" charset="0"/>
              <a:cs typeface="Consolas" panose="020B0609020204030204" pitchFamily="49" charset="0"/>
            </a:endParaRPr>
          </a:p>
        </p:txBody>
      </p:sp>
      <p:sp>
        <p:nvSpPr>
          <p:cNvPr id="42" name="Subtitle 2">
            <a:extLst>
              <a:ext uri="{FF2B5EF4-FFF2-40B4-BE49-F238E27FC236}">
                <a16:creationId xmlns:a16="http://schemas.microsoft.com/office/drawing/2014/main" id="{CA86166D-F13C-2B1B-4C77-964EA81F8FBA}"/>
              </a:ext>
            </a:extLst>
          </p:cNvPr>
          <p:cNvSpPr txBox="1">
            <a:spLocks/>
          </p:cNvSpPr>
          <p:nvPr/>
        </p:nvSpPr>
        <p:spPr>
          <a:xfrm>
            <a:off x="7517526" y="5671700"/>
            <a:ext cx="1410660" cy="80210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latin typeface="Trebuchet MS" panose="020B0703020202090204" pitchFamily="34" charset="0"/>
                <a:cs typeface="Consolas" panose="020B0609020204030204" pitchFamily="49" charset="0"/>
              </a:rPr>
              <a:t>Memory-Centric</a:t>
            </a:r>
            <a:endParaRPr lang="en-GR" dirty="0">
              <a:latin typeface="Trebuchet MS" panose="020B0703020202090204" pitchFamily="34" charset="0"/>
              <a:cs typeface="Consolas" panose="020B0609020204030204" pitchFamily="49" charset="0"/>
            </a:endParaRPr>
          </a:p>
        </p:txBody>
      </p:sp>
      <p:sp>
        <p:nvSpPr>
          <p:cNvPr id="5" name="Left Brace 4">
            <a:extLst>
              <a:ext uri="{FF2B5EF4-FFF2-40B4-BE49-F238E27FC236}">
                <a16:creationId xmlns:a16="http://schemas.microsoft.com/office/drawing/2014/main" id="{1476DB81-D33F-9BE7-9820-C99F6174F253}"/>
              </a:ext>
            </a:extLst>
          </p:cNvPr>
          <p:cNvSpPr/>
          <p:nvPr/>
        </p:nvSpPr>
        <p:spPr>
          <a:xfrm rot="10800000">
            <a:off x="7517527" y="4411777"/>
            <a:ext cx="307297" cy="1192111"/>
          </a:xfrm>
          <a:prstGeom prst="leftBrace">
            <a:avLst>
              <a:gd name="adj1" fmla="val 54887"/>
              <a:gd name="adj2" fmla="val 50000"/>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14" name="Content Placeholder 2">
            <a:extLst>
              <a:ext uri="{FF2B5EF4-FFF2-40B4-BE49-F238E27FC236}">
                <a16:creationId xmlns:a16="http://schemas.microsoft.com/office/drawing/2014/main" id="{58EDA03C-45BB-F248-509C-7FB1A4860046}"/>
              </a:ext>
            </a:extLst>
          </p:cNvPr>
          <p:cNvSpPr>
            <a:spLocks noGrp="1"/>
          </p:cNvSpPr>
          <p:nvPr>
            <p:ph idx="1"/>
          </p:nvPr>
        </p:nvSpPr>
        <p:spPr>
          <a:xfrm>
            <a:off x="555380" y="1000380"/>
            <a:ext cx="4526208" cy="1475450"/>
          </a:xfrm>
        </p:spPr>
        <p:txBody>
          <a:bodyPr>
            <a:normAutofit/>
          </a:bodyPr>
          <a:lstStyle/>
          <a:p>
            <a:pPr>
              <a:lnSpc>
                <a:spcPct val="100000"/>
              </a:lnSpc>
              <a:spcBef>
                <a:spcPts val="8"/>
              </a:spcBef>
              <a:buSzPct val="120000"/>
            </a:pPr>
            <a:r>
              <a:rPr lang="en-GR" sz="2400" dirty="0">
                <a:latin typeface="Trebuchet MS" panose="020B0703020202090204" pitchFamily="34" charset="0"/>
              </a:rPr>
              <a:t> </a:t>
            </a:r>
            <a:r>
              <a:rPr lang="en-GB" sz="2200" dirty="0">
                <a:solidFill>
                  <a:schemeClr val="accent5"/>
                </a:solidFill>
                <a:latin typeface="Trebuchet MS" panose="020B0703020202090204" pitchFamily="34" charset="0"/>
              </a:rPr>
              <a:t>Kernel-Only</a:t>
            </a:r>
            <a:r>
              <a:rPr lang="en-GB" sz="2200" dirty="0">
                <a:latin typeface="Trebuchet MS" panose="020B0703020202090204" pitchFamily="34" charset="0"/>
              </a:rPr>
              <a:t> (</a:t>
            </a:r>
            <a:r>
              <a:rPr lang="en-GB" sz="2200" dirty="0">
                <a:solidFill>
                  <a:schemeClr val="accent3"/>
                </a:solidFill>
                <a:latin typeface="Trebuchet MS" panose="020B0703020202090204" pitchFamily="34" charset="0"/>
              </a:rPr>
              <a:t>COO, 32-bit float</a:t>
            </a:r>
            <a:r>
              <a:rPr lang="en-GB" sz="2200" dirty="0">
                <a:latin typeface="Trebuchet MS" panose="020B0703020202090204" pitchFamily="34" charset="0"/>
              </a:rPr>
              <a:t>):</a:t>
            </a:r>
          </a:p>
          <a:p>
            <a:pPr lvl="1">
              <a:lnSpc>
                <a:spcPct val="100000"/>
              </a:lnSpc>
              <a:spcBef>
                <a:spcPts val="8"/>
              </a:spcBef>
              <a:buSzPct val="120000"/>
            </a:pPr>
            <a:r>
              <a:rPr lang="en-GB" sz="2000" dirty="0">
                <a:latin typeface="Trebuchet MS" panose="020B0703020202090204" pitchFamily="34" charset="0"/>
              </a:rPr>
              <a:t>CPU	= 0.51% of Peak Perf.      </a:t>
            </a:r>
          </a:p>
          <a:p>
            <a:pPr lvl="1">
              <a:lnSpc>
                <a:spcPct val="100000"/>
              </a:lnSpc>
              <a:spcBef>
                <a:spcPts val="8"/>
              </a:spcBef>
              <a:buSzPct val="120000"/>
            </a:pPr>
            <a:r>
              <a:rPr lang="en-GB" sz="2000" dirty="0">
                <a:latin typeface="Trebuchet MS" panose="020B0703020202090204" pitchFamily="34" charset="0"/>
              </a:rPr>
              <a:t>GPU 	= 0.21% of Peak Perf.     </a:t>
            </a:r>
          </a:p>
          <a:p>
            <a:pPr lvl="1">
              <a:lnSpc>
                <a:spcPct val="100000"/>
              </a:lnSpc>
              <a:spcBef>
                <a:spcPts val="8"/>
              </a:spcBef>
              <a:buSzPct val="120000"/>
            </a:pPr>
            <a:r>
              <a:rPr lang="en-GB" sz="2000" dirty="0">
                <a:latin typeface="Trebuchet MS" panose="020B0703020202090204" pitchFamily="34" charset="0"/>
              </a:rPr>
              <a:t>PIM (</a:t>
            </a:r>
            <a:r>
              <a:rPr lang="en-GB" sz="2000" dirty="0">
                <a:solidFill>
                  <a:schemeClr val="accent3"/>
                </a:solidFill>
                <a:latin typeface="Trebuchet MS" panose="020B0703020202090204" pitchFamily="34" charset="0"/>
              </a:rPr>
              <a:t>1D</a:t>
            </a:r>
            <a:r>
              <a:rPr lang="en-GB" sz="2000" dirty="0">
                <a:latin typeface="Trebuchet MS" panose="020B0703020202090204" pitchFamily="34" charset="0"/>
              </a:rPr>
              <a:t>)	= </a:t>
            </a:r>
            <a:r>
              <a:rPr lang="en-GB" sz="2000" b="1" dirty="0">
                <a:solidFill>
                  <a:schemeClr val="accent4"/>
                </a:solidFill>
                <a:latin typeface="Trebuchet MS" panose="020B0703020202090204" pitchFamily="34" charset="0"/>
              </a:rPr>
              <a:t>50.7%</a:t>
            </a:r>
            <a:r>
              <a:rPr lang="en-GB" sz="2000" dirty="0">
                <a:latin typeface="Trebuchet MS" panose="020B0703020202090204" pitchFamily="34" charset="0"/>
              </a:rPr>
              <a:t> of Peak Perf.</a:t>
            </a:r>
          </a:p>
          <a:p>
            <a:pPr marL="0" indent="0">
              <a:lnSpc>
                <a:spcPct val="100000"/>
              </a:lnSpc>
              <a:spcBef>
                <a:spcPts val="8"/>
              </a:spcBef>
              <a:buSzPct val="120000"/>
              <a:buNone/>
            </a:pPr>
            <a:endParaRPr lang="en-GR" sz="2400" dirty="0">
              <a:latin typeface="Trebuchet MS" panose="020B0703020202090204" pitchFamily="34" charset="0"/>
            </a:endParaRPr>
          </a:p>
          <a:p>
            <a:pPr marL="0" indent="0">
              <a:lnSpc>
                <a:spcPct val="100000"/>
              </a:lnSpc>
              <a:spcBef>
                <a:spcPts val="8"/>
              </a:spcBef>
              <a:buSzPct val="120000"/>
              <a:buNone/>
            </a:pPr>
            <a:endParaRPr lang="en-GR" sz="2400" dirty="0">
              <a:latin typeface="Trebuchet MS" panose="020B0703020202090204" pitchFamily="34" charset="0"/>
            </a:endParaRPr>
          </a:p>
        </p:txBody>
      </p:sp>
      <p:sp>
        <p:nvSpPr>
          <p:cNvPr id="15" name="Rounded Rectangle 14">
            <a:extLst>
              <a:ext uri="{FF2B5EF4-FFF2-40B4-BE49-F238E27FC236}">
                <a16:creationId xmlns:a16="http://schemas.microsoft.com/office/drawing/2014/main" id="{20DD51D7-1050-E620-217A-F69D45B2B433}"/>
              </a:ext>
            </a:extLst>
          </p:cNvPr>
          <p:cNvSpPr/>
          <p:nvPr/>
        </p:nvSpPr>
        <p:spPr>
          <a:xfrm rot="5400000">
            <a:off x="2110193" y="-544461"/>
            <a:ext cx="1340141" cy="4526207"/>
          </a:xfrm>
          <a:prstGeom prst="roundRect">
            <a:avLst>
              <a:gd name="adj" fmla="val 8414"/>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Tree>
    <p:extLst>
      <p:ext uri="{BB962C8B-B14F-4D97-AF65-F5344CB8AC3E}">
        <p14:creationId xmlns:p14="http://schemas.microsoft.com/office/powerpoint/2010/main" val="682652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39</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80" y="223518"/>
            <a:ext cx="7886700"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CPU/GPU Comparisons</a:t>
            </a:r>
          </a:p>
        </p:txBody>
      </p:sp>
      <p:graphicFrame>
        <p:nvGraphicFramePr>
          <p:cNvPr id="38" name="Table 8">
            <a:extLst>
              <a:ext uri="{FF2B5EF4-FFF2-40B4-BE49-F238E27FC236}">
                <a16:creationId xmlns:a16="http://schemas.microsoft.com/office/drawing/2014/main" id="{9B852648-52F7-F9B0-AFFB-A40D71BBFFA9}"/>
              </a:ext>
            </a:extLst>
          </p:cNvPr>
          <p:cNvGraphicFramePr>
            <a:graphicFrameLocks noGrp="1"/>
          </p:cNvGraphicFramePr>
          <p:nvPr/>
        </p:nvGraphicFramePr>
        <p:xfrm>
          <a:off x="517160" y="4026407"/>
          <a:ext cx="6940449" cy="2286000"/>
        </p:xfrm>
        <a:graphic>
          <a:graphicData uri="http://schemas.openxmlformats.org/drawingml/2006/table">
            <a:tbl>
              <a:tblPr firstRow="1" bandRow="1">
                <a:tableStyleId>{912C8C85-51F0-491E-9774-3900AFEF0FD7}</a:tableStyleId>
              </a:tblPr>
              <a:tblGrid>
                <a:gridCol w="961863">
                  <a:extLst>
                    <a:ext uri="{9D8B030D-6E8A-4147-A177-3AD203B41FA5}">
                      <a16:colId xmlns:a16="http://schemas.microsoft.com/office/drawing/2014/main" val="317410048"/>
                    </a:ext>
                  </a:extLst>
                </a:gridCol>
                <a:gridCol w="1343956">
                  <a:extLst>
                    <a:ext uri="{9D8B030D-6E8A-4147-A177-3AD203B41FA5}">
                      <a16:colId xmlns:a16="http://schemas.microsoft.com/office/drawing/2014/main" val="2489875169"/>
                    </a:ext>
                  </a:extLst>
                </a:gridCol>
                <a:gridCol w="2129425">
                  <a:extLst>
                    <a:ext uri="{9D8B030D-6E8A-4147-A177-3AD203B41FA5}">
                      <a16:colId xmlns:a16="http://schemas.microsoft.com/office/drawing/2014/main" val="1519824790"/>
                    </a:ext>
                  </a:extLst>
                </a:gridCol>
                <a:gridCol w="1340285">
                  <a:extLst>
                    <a:ext uri="{9D8B030D-6E8A-4147-A177-3AD203B41FA5}">
                      <a16:colId xmlns:a16="http://schemas.microsoft.com/office/drawing/2014/main" val="2498976924"/>
                    </a:ext>
                  </a:extLst>
                </a:gridCol>
                <a:gridCol w="1164920">
                  <a:extLst>
                    <a:ext uri="{9D8B030D-6E8A-4147-A177-3AD203B41FA5}">
                      <a16:colId xmlns:a16="http://schemas.microsoft.com/office/drawing/2014/main" val="2108246702"/>
                    </a:ext>
                  </a:extLst>
                </a:gridCol>
              </a:tblGrid>
              <a:tr h="325867">
                <a:tc gridSpan="2">
                  <a:txBody>
                    <a:bodyPr/>
                    <a:lstStyle/>
                    <a:p>
                      <a:pPr algn="ctr"/>
                      <a:r>
                        <a:rPr lang="en-GR" sz="1800" b="0" i="0" dirty="0">
                          <a:solidFill>
                            <a:schemeClr val="bg1"/>
                          </a:solidFill>
                          <a:latin typeface="Trebuchet MS" panose="020B0703020202090204" pitchFamily="34" charset="0"/>
                        </a:rPr>
                        <a:t>System</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r>
                        <a:rPr lang="en-GB" sz="1800" b="0" i="0" u="none" dirty="0">
                          <a:solidFill>
                            <a:schemeClr val="bg1"/>
                          </a:solidFill>
                          <a:latin typeface="Trebuchet MS" panose="020B0703020202090204" pitchFamily="34" charset="0"/>
                        </a:rPr>
                        <a:t>Cores</a:t>
                      </a:r>
                      <a:endParaRPr lang="en-GR" sz="1800" b="0" i="0" u="none" dirty="0">
                        <a:solidFill>
                          <a:schemeClr val="bg1"/>
                        </a:solidFill>
                        <a:latin typeface="Trebuchet MS" panose="020B0703020202090204" pitchFamily="34" charset="0"/>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B" sz="1800" b="0" i="0" dirty="0">
                          <a:solidFill>
                            <a:schemeClr val="bg1"/>
                          </a:solidFill>
                          <a:latin typeface="Trebuchet MS" panose="020B0703020202090204" pitchFamily="34" charset="0"/>
                        </a:rPr>
                        <a:t>Peak Performance</a:t>
                      </a:r>
                      <a:endParaRPr lang="en-GR" sz="1800" b="0" i="0" dirty="0">
                        <a:solidFill>
                          <a:schemeClr val="bg1"/>
                        </a:solidFill>
                        <a:latin typeface="Trebuchet MS" panose="020B0703020202090204" pitchFamily="34" charset="0"/>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R" sz="1800" b="0" i="0" kern="1200" dirty="0">
                          <a:solidFill>
                            <a:schemeClr val="bg1"/>
                          </a:solidFill>
                          <a:latin typeface="Trebuchet MS" panose="020B0703020202090204" pitchFamily="34" charset="0"/>
                          <a:ea typeface="+mn-ea"/>
                          <a:cs typeface="+mn-cs"/>
                        </a:rPr>
                        <a:t>Bandwidth</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GB" sz="1800" b="0" i="0" kern="1200" dirty="0">
                          <a:solidFill>
                            <a:schemeClr val="bg1"/>
                          </a:solidFill>
                          <a:latin typeface="Trebuchet MS" panose="020B0703020202090204" pitchFamily="34" charset="0"/>
                          <a:ea typeface="+mn-ea"/>
                          <a:cs typeface="+mn-cs"/>
                        </a:rPr>
                        <a:t>TDP</a:t>
                      </a:r>
                      <a:endParaRPr lang="en-GR" sz="1800" b="0" i="0" kern="1200" dirty="0">
                        <a:solidFill>
                          <a:schemeClr val="bg1"/>
                        </a:solidFill>
                        <a:latin typeface="Trebuchet MS" panose="020B0703020202090204" pitchFamily="34" charset="0"/>
                        <a:ea typeface="+mn-ea"/>
                        <a:cs typeface="+mn-cs"/>
                      </a:endParaRP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393306462"/>
                  </a:ext>
                </a:extLst>
              </a:tr>
              <a:tr h="197423">
                <a:tc>
                  <a:txBody>
                    <a:bodyPr/>
                    <a:lstStyle/>
                    <a:p>
                      <a:pPr>
                        <a:lnSpc>
                          <a:spcPct val="150000"/>
                        </a:lnSpc>
                      </a:pPr>
                      <a:r>
                        <a:rPr lang="en-GR" sz="1800" b="0" i="0" dirty="0">
                          <a:solidFill>
                            <a:schemeClr val="tx1"/>
                          </a:solidFill>
                          <a:latin typeface="Trebuchet MS" panose="020B0703020202090204" pitchFamily="34" charset="0"/>
                        </a:rPr>
                        <a:t>CPU</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r>
                        <a:rPr lang="en-US" sz="1800" b="0" i="0" u="none" kern="1200" dirty="0">
                          <a:solidFill>
                            <a:schemeClr val="tx1"/>
                          </a:solidFill>
                          <a:latin typeface="Trebuchet MS" panose="020B0703020202090204" pitchFamily="34" charset="0"/>
                          <a:ea typeface="+mn-ea"/>
                          <a:cs typeface="+mn-cs"/>
                        </a:rPr>
                        <a:t>Intel Xeon</a:t>
                      </a:r>
                    </a:p>
                    <a:p>
                      <a:pPr marL="0" algn="ctr" defTabSz="914354" rtl="0" eaLnBrk="1" latinLnBrk="0" hangingPunct="1"/>
                      <a:r>
                        <a:rPr lang="en-US" sz="1800" b="0" i="0" u="none" kern="1200" dirty="0">
                          <a:solidFill>
                            <a:schemeClr val="tx1"/>
                          </a:solidFill>
                          <a:latin typeface="Trebuchet MS" panose="020B0703020202090204" pitchFamily="34" charset="0"/>
                          <a:ea typeface="+mn-ea"/>
                          <a:cs typeface="+mn-cs"/>
                        </a:rPr>
                        <a:t>Silver 4110</a:t>
                      </a:r>
                      <a:endParaRPr lang="en-GR" sz="1800" b="0" i="0" u="none" kern="1200" dirty="0">
                        <a:solidFill>
                          <a:schemeClr val="tx1"/>
                        </a:solidFill>
                        <a:latin typeface="Trebuchet MS" panose="020B0703020202090204" pitchFamily="34" charset="0"/>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660</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accent2"/>
                          </a:solidFill>
                          <a:latin typeface="Trebuchet MS" panose="020B0703020202090204" pitchFamily="34" charset="0"/>
                          <a:ea typeface="+mn-ea"/>
                          <a:cs typeface="+mn-cs"/>
                        </a:rPr>
                        <a:t>23.1</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2x85 W  </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51341252"/>
                  </a:ext>
                </a:extLst>
              </a:tr>
              <a:tr h="490151">
                <a:tc>
                  <a:txBody>
                    <a:bodyPr/>
                    <a:lstStyle/>
                    <a:p>
                      <a:pPr>
                        <a:lnSpc>
                          <a:spcPct val="150000"/>
                        </a:lnSpc>
                      </a:pPr>
                      <a:r>
                        <a:rPr lang="en-GR" sz="1800" b="0" i="0" dirty="0">
                          <a:solidFill>
                            <a:schemeClr val="tx1"/>
                          </a:solidFill>
                          <a:latin typeface="Trebuchet MS" panose="020B0703020202090204" pitchFamily="34" charset="0"/>
                        </a:rPr>
                        <a:t>GPU</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NVIDIA</a:t>
                      </a:r>
                    </a:p>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Tesla V100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accent4"/>
                          </a:solidFill>
                          <a:latin typeface="Trebuchet MS" panose="020B0703020202090204" pitchFamily="34" charset="0"/>
                          <a:ea typeface="+mn-ea"/>
                          <a:cs typeface="+mn-cs"/>
                        </a:rPr>
                        <a:t>14.13</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4"/>
                          </a:solidFill>
                          <a:latin typeface="Trebuchet MS" panose="020B0703020202090204" pitchFamily="34" charset="0"/>
                          <a:ea typeface="+mn-ea"/>
                          <a:cs typeface="+mn-cs"/>
                        </a:rPr>
                        <a:t>T</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897</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300 W</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4083494213"/>
                  </a:ext>
                </a:extLst>
              </a:tr>
              <a:tr h="490151">
                <a:tc>
                  <a:txBody>
                    <a:bodyPr/>
                    <a:lstStyle/>
                    <a:p>
                      <a:pPr>
                        <a:lnSpc>
                          <a:spcPct val="150000"/>
                        </a:lnSpc>
                      </a:pPr>
                      <a:r>
                        <a:rPr lang="en-GR" sz="1800" b="0" i="0" dirty="0">
                          <a:solidFill>
                            <a:schemeClr val="tx1"/>
                          </a:solidFill>
                          <a:latin typeface="Trebuchet MS" panose="020B0703020202090204" pitchFamily="34" charset="0"/>
                        </a:rPr>
                        <a:t>PIM</a:t>
                      </a:r>
                    </a:p>
                  </a:txBody>
                  <a:tcP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UPMEM</a:t>
                      </a:r>
                    </a:p>
                    <a:p>
                      <a:pPr marL="0" algn="ctr" defTabSz="914354" rtl="0" eaLnBrk="1" latinLnBrk="0" hangingPunct="1"/>
                      <a:r>
                        <a:rPr lang="en-GR" sz="1800" b="0" i="0" u="none" kern="1200" dirty="0">
                          <a:solidFill>
                            <a:schemeClr val="tx1"/>
                          </a:solidFill>
                          <a:latin typeface="Trebuchet MS" panose="020B0703020202090204" pitchFamily="34" charset="0"/>
                          <a:ea typeface="+mn-ea"/>
                          <a:cs typeface="+mn-cs"/>
                        </a:rPr>
                        <a:t>1st Gen.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4.66</a:t>
                      </a:r>
                      <a:r>
                        <a:rPr lang="en-GR" sz="1800" b="0" i="0" u="none" kern="1200" dirty="0">
                          <a:solidFill>
                            <a:schemeClr val="tx1"/>
                          </a:solidFill>
                          <a:latin typeface="Trebuchet MS" panose="020B0703020202090204" pitchFamily="34" charset="0"/>
                          <a:ea typeface="+mn-ea"/>
                          <a:cs typeface="+mn-cs"/>
                        </a:rPr>
                        <a:t> </a:t>
                      </a:r>
                      <a:r>
                        <a:rPr lang="en-GR" sz="1800" b="0" i="0" u="none" kern="1200" dirty="0">
                          <a:solidFill>
                            <a:schemeClr val="accent2"/>
                          </a:solidFill>
                          <a:latin typeface="Trebuchet MS" panose="020B0703020202090204" pitchFamily="34" charset="0"/>
                          <a:ea typeface="+mn-ea"/>
                          <a:cs typeface="+mn-cs"/>
                        </a:rPr>
                        <a:t>G</a:t>
                      </a:r>
                      <a:r>
                        <a:rPr lang="en-GR" sz="1800" b="0" i="0" u="none" kern="1200" dirty="0">
                          <a:solidFill>
                            <a:schemeClr val="tx1"/>
                          </a:solidFill>
                          <a:latin typeface="Trebuchet MS" panose="020B0703020202090204" pitchFamily="34" charset="0"/>
                          <a:ea typeface="+mn-ea"/>
                          <a:cs typeface="+mn-cs"/>
                        </a:rPr>
                        <a:t>Flops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354" rtl="0" eaLnBrk="1" latinLnBrk="0" hangingPunct="1">
                        <a:lnSpc>
                          <a:spcPct val="150000"/>
                        </a:lnSpc>
                      </a:pPr>
                      <a:r>
                        <a:rPr lang="en-GR" sz="1800" b="0" i="0" u="none" kern="1200" dirty="0">
                          <a:solidFill>
                            <a:schemeClr val="accent4"/>
                          </a:solidFill>
                          <a:latin typeface="Trebuchet MS" panose="020B0703020202090204" pitchFamily="34" charset="0"/>
                          <a:ea typeface="+mn-ea"/>
                          <a:cs typeface="+mn-cs"/>
                        </a:rPr>
                        <a:t>1.77 T</a:t>
                      </a:r>
                      <a:r>
                        <a:rPr lang="en-GR" sz="1800" b="0" i="0" u="none" kern="1200" dirty="0">
                          <a:solidFill>
                            <a:schemeClr val="tx1"/>
                          </a:solidFill>
                          <a:latin typeface="Trebuchet MS" panose="020B0703020202090204" pitchFamily="34" charset="0"/>
                          <a:ea typeface="+mn-ea"/>
                          <a:cs typeface="+mn-cs"/>
                        </a:rPr>
                        <a:t>B/s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r" defTabSz="914354" rtl="0" eaLnBrk="1" latinLnBrk="0" hangingPunct="1">
                        <a:lnSpc>
                          <a:spcPct val="150000"/>
                        </a:lnSpc>
                      </a:pPr>
                      <a:r>
                        <a:rPr lang="en-GR" sz="1800" b="0" i="0" u="none" kern="1200" dirty="0">
                          <a:solidFill>
                            <a:schemeClr val="tx1"/>
                          </a:solidFill>
                          <a:latin typeface="Trebuchet MS" panose="020B0703020202090204" pitchFamily="34" charset="0"/>
                          <a:ea typeface="+mn-ea"/>
                          <a:cs typeface="+mn-cs"/>
                        </a:rPr>
                        <a:t>379 W</a:t>
                      </a:r>
                    </a:p>
                  </a:txBody>
                  <a:tcP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52065694"/>
                  </a:ext>
                </a:extLst>
              </a:tr>
            </a:tbl>
          </a:graphicData>
        </a:graphic>
      </p:graphicFrame>
      <p:sp>
        <p:nvSpPr>
          <p:cNvPr id="39" name="Subtitle 2">
            <a:extLst>
              <a:ext uri="{FF2B5EF4-FFF2-40B4-BE49-F238E27FC236}">
                <a16:creationId xmlns:a16="http://schemas.microsoft.com/office/drawing/2014/main" id="{6E244525-2D3A-5B75-5C34-211642CB801E}"/>
              </a:ext>
            </a:extLst>
          </p:cNvPr>
          <p:cNvSpPr txBox="1">
            <a:spLocks/>
          </p:cNvSpPr>
          <p:nvPr/>
        </p:nvSpPr>
        <p:spPr>
          <a:xfrm>
            <a:off x="7810020" y="4593137"/>
            <a:ext cx="1410660" cy="80210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latin typeface="Trebuchet MS" panose="020B0703020202090204" pitchFamily="34" charset="0"/>
                <a:cs typeface="Consolas" panose="020B0609020204030204" pitchFamily="49" charset="0"/>
              </a:rPr>
              <a:t>Processor-</a:t>
            </a:r>
          </a:p>
          <a:p>
            <a:pPr algn="l">
              <a:lnSpc>
                <a:spcPct val="100000"/>
              </a:lnSpc>
              <a:spcBef>
                <a:spcPts val="0"/>
              </a:spcBef>
            </a:pPr>
            <a:r>
              <a:rPr lang="en-US" sz="2000" dirty="0">
                <a:latin typeface="Trebuchet MS" panose="020B0703020202090204" pitchFamily="34" charset="0"/>
                <a:cs typeface="Consolas" panose="020B0609020204030204" pitchFamily="49" charset="0"/>
              </a:rPr>
              <a:t>Centric</a:t>
            </a:r>
            <a:endParaRPr lang="en-GR" dirty="0">
              <a:latin typeface="Trebuchet MS" panose="020B0703020202090204" pitchFamily="34" charset="0"/>
              <a:cs typeface="Consolas" panose="020B0609020204030204" pitchFamily="49" charset="0"/>
            </a:endParaRPr>
          </a:p>
        </p:txBody>
      </p:sp>
      <p:sp>
        <p:nvSpPr>
          <p:cNvPr id="42" name="Subtitle 2">
            <a:extLst>
              <a:ext uri="{FF2B5EF4-FFF2-40B4-BE49-F238E27FC236}">
                <a16:creationId xmlns:a16="http://schemas.microsoft.com/office/drawing/2014/main" id="{CA86166D-F13C-2B1B-4C77-964EA81F8FBA}"/>
              </a:ext>
            </a:extLst>
          </p:cNvPr>
          <p:cNvSpPr txBox="1">
            <a:spLocks/>
          </p:cNvSpPr>
          <p:nvPr/>
        </p:nvSpPr>
        <p:spPr>
          <a:xfrm>
            <a:off x="7517526" y="5671700"/>
            <a:ext cx="1410660" cy="802102"/>
          </a:xfrm>
          <a:prstGeom prst="rect">
            <a:avLst/>
          </a:prstGeom>
        </p:spPr>
        <p:txBody>
          <a:bodyPr vert="horz" lIns="91440" tIns="45720" rIns="91440" bIns="4572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latin typeface="Trebuchet MS" panose="020B0703020202090204" pitchFamily="34" charset="0"/>
                <a:cs typeface="Consolas" panose="020B0609020204030204" pitchFamily="49" charset="0"/>
              </a:rPr>
              <a:t>Memory-Centric</a:t>
            </a:r>
            <a:endParaRPr lang="en-GR" dirty="0">
              <a:latin typeface="Trebuchet MS" panose="020B0703020202090204" pitchFamily="34" charset="0"/>
              <a:cs typeface="Consolas" panose="020B0609020204030204" pitchFamily="49" charset="0"/>
            </a:endParaRPr>
          </a:p>
        </p:txBody>
      </p:sp>
      <p:sp>
        <p:nvSpPr>
          <p:cNvPr id="5" name="Left Brace 4">
            <a:extLst>
              <a:ext uri="{FF2B5EF4-FFF2-40B4-BE49-F238E27FC236}">
                <a16:creationId xmlns:a16="http://schemas.microsoft.com/office/drawing/2014/main" id="{1476DB81-D33F-9BE7-9820-C99F6174F253}"/>
              </a:ext>
            </a:extLst>
          </p:cNvPr>
          <p:cNvSpPr/>
          <p:nvPr/>
        </p:nvSpPr>
        <p:spPr>
          <a:xfrm rot="10800000">
            <a:off x="7517527" y="4411777"/>
            <a:ext cx="307297" cy="1192111"/>
          </a:xfrm>
          <a:prstGeom prst="leftBrace">
            <a:avLst>
              <a:gd name="adj1" fmla="val 54887"/>
              <a:gd name="adj2" fmla="val 50000"/>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14" name="Content Placeholder 2">
            <a:extLst>
              <a:ext uri="{FF2B5EF4-FFF2-40B4-BE49-F238E27FC236}">
                <a16:creationId xmlns:a16="http://schemas.microsoft.com/office/drawing/2014/main" id="{58EDA03C-45BB-F248-509C-7FB1A4860046}"/>
              </a:ext>
            </a:extLst>
          </p:cNvPr>
          <p:cNvSpPr>
            <a:spLocks noGrp="1"/>
          </p:cNvSpPr>
          <p:nvPr>
            <p:ph idx="1"/>
          </p:nvPr>
        </p:nvSpPr>
        <p:spPr>
          <a:xfrm>
            <a:off x="555380" y="1000380"/>
            <a:ext cx="4526208" cy="1475450"/>
          </a:xfrm>
        </p:spPr>
        <p:txBody>
          <a:bodyPr>
            <a:normAutofit/>
          </a:bodyPr>
          <a:lstStyle/>
          <a:p>
            <a:pPr>
              <a:lnSpc>
                <a:spcPct val="100000"/>
              </a:lnSpc>
              <a:spcBef>
                <a:spcPts val="8"/>
              </a:spcBef>
              <a:buSzPct val="120000"/>
            </a:pPr>
            <a:r>
              <a:rPr lang="en-GR" sz="2400" dirty="0">
                <a:latin typeface="Trebuchet MS" panose="020B0703020202090204" pitchFamily="34" charset="0"/>
              </a:rPr>
              <a:t> </a:t>
            </a:r>
            <a:r>
              <a:rPr lang="en-GB" sz="2200" dirty="0">
                <a:solidFill>
                  <a:schemeClr val="accent5"/>
                </a:solidFill>
                <a:latin typeface="Trebuchet MS" panose="020B0703020202090204" pitchFamily="34" charset="0"/>
              </a:rPr>
              <a:t>Kernel-Only</a:t>
            </a:r>
            <a:r>
              <a:rPr lang="en-GB" sz="2200" dirty="0">
                <a:latin typeface="Trebuchet MS" panose="020B0703020202090204" pitchFamily="34" charset="0"/>
              </a:rPr>
              <a:t> (</a:t>
            </a:r>
            <a:r>
              <a:rPr lang="en-GB" sz="2200" dirty="0">
                <a:solidFill>
                  <a:schemeClr val="accent3"/>
                </a:solidFill>
                <a:latin typeface="Trebuchet MS" panose="020B0703020202090204" pitchFamily="34" charset="0"/>
              </a:rPr>
              <a:t>COO, 32-bit float</a:t>
            </a:r>
            <a:r>
              <a:rPr lang="en-GB" sz="2200" dirty="0">
                <a:latin typeface="Trebuchet MS" panose="020B0703020202090204" pitchFamily="34" charset="0"/>
              </a:rPr>
              <a:t>):</a:t>
            </a:r>
          </a:p>
          <a:p>
            <a:pPr lvl="1">
              <a:lnSpc>
                <a:spcPct val="100000"/>
              </a:lnSpc>
              <a:spcBef>
                <a:spcPts val="8"/>
              </a:spcBef>
              <a:buSzPct val="120000"/>
            </a:pPr>
            <a:r>
              <a:rPr lang="en-GB" sz="2000" dirty="0">
                <a:latin typeface="Trebuchet MS" panose="020B0703020202090204" pitchFamily="34" charset="0"/>
              </a:rPr>
              <a:t>CPU	= 0.51% of Peak Perf.      </a:t>
            </a:r>
          </a:p>
          <a:p>
            <a:pPr lvl="1">
              <a:lnSpc>
                <a:spcPct val="100000"/>
              </a:lnSpc>
              <a:spcBef>
                <a:spcPts val="8"/>
              </a:spcBef>
              <a:buSzPct val="120000"/>
            </a:pPr>
            <a:r>
              <a:rPr lang="en-GB" sz="2000" dirty="0">
                <a:latin typeface="Trebuchet MS" panose="020B0703020202090204" pitchFamily="34" charset="0"/>
              </a:rPr>
              <a:t>GPU 	= 0.21% of Peak Perf.     </a:t>
            </a:r>
          </a:p>
          <a:p>
            <a:pPr lvl="1">
              <a:lnSpc>
                <a:spcPct val="100000"/>
              </a:lnSpc>
              <a:spcBef>
                <a:spcPts val="8"/>
              </a:spcBef>
              <a:buSzPct val="120000"/>
            </a:pPr>
            <a:r>
              <a:rPr lang="en-GB" sz="2000" dirty="0">
                <a:latin typeface="Trebuchet MS" panose="020B0703020202090204" pitchFamily="34" charset="0"/>
              </a:rPr>
              <a:t>PIM (</a:t>
            </a:r>
            <a:r>
              <a:rPr lang="en-GB" sz="2000" dirty="0">
                <a:solidFill>
                  <a:schemeClr val="accent3"/>
                </a:solidFill>
                <a:latin typeface="Trebuchet MS" panose="020B0703020202090204" pitchFamily="34" charset="0"/>
              </a:rPr>
              <a:t>1D</a:t>
            </a:r>
            <a:r>
              <a:rPr lang="en-GB" sz="2000" dirty="0">
                <a:latin typeface="Trebuchet MS" panose="020B0703020202090204" pitchFamily="34" charset="0"/>
              </a:rPr>
              <a:t>)	= </a:t>
            </a:r>
            <a:r>
              <a:rPr lang="en-GB" sz="2000" b="1" dirty="0">
                <a:solidFill>
                  <a:schemeClr val="accent4"/>
                </a:solidFill>
                <a:latin typeface="Trebuchet MS" panose="020B0703020202090204" pitchFamily="34" charset="0"/>
              </a:rPr>
              <a:t>50.7%</a:t>
            </a:r>
            <a:r>
              <a:rPr lang="en-GB" sz="2000" dirty="0">
                <a:latin typeface="Trebuchet MS" panose="020B0703020202090204" pitchFamily="34" charset="0"/>
              </a:rPr>
              <a:t> of Peak Perf.</a:t>
            </a:r>
          </a:p>
          <a:p>
            <a:pPr marL="0" indent="0">
              <a:lnSpc>
                <a:spcPct val="100000"/>
              </a:lnSpc>
              <a:spcBef>
                <a:spcPts val="8"/>
              </a:spcBef>
              <a:buSzPct val="120000"/>
              <a:buNone/>
            </a:pPr>
            <a:endParaRPr lang="en-GR" sz="2400" dirty="0">
              <a:latin typeface="Trebuchet MS" panose="020B0703020202090204" pitchFamily="34" charset="0"/>
            </a:endParaRPr>
          </a:p>
          <a:p>
            <a:pPr marL="0" indent="0">
              <a:lnSpc>
                <a:spcPct val="100000"/>
              </a:lnSpc>
              <a:spcBef>
                <a:spcPts val="8"/>
              </a:spcBef>
              <a:buSzPct val="120000"/>
              <a:buNone/>
            </a:pPr>
            <a:endParaRPr lang="en-GR" sz="2400" dirty="0">
              <a:latin typeface="Trebuchet MS" panose="020B0703020202090204" pitchFamily="34" charset="0"/>
            </a:endParaRPr>
          </a:p>
        </p:txBody>
      </p:sp>
      <p:sp>
        <p:nvSpPr>
          <p:cNvPr id="12" name="Content Placeholder 2">
            <a:extLst>
              <a:ext uri="{FF2B5EF4-FFF2-40B4-BE49-F238E27FC236}">
                <a16:creationId xmlns:a16="http://schemas.microsoft.com/office/drawing/2014/main" id="{DD89866B-EA9C-AD82-167F-EBBF9E421905}"/>
              </a:ext>
            </a:extLst>
          </p:cNvPr>
          <p:cNvSpPr txBox="1">
            <a:spLocks/>
          </p:cNvSpPr>
          <p:nvPr/>
        </p:nvSpPr>
        <p:spPr>
          <a:xfrm>
            <a:off x="517160" y="2466365"/>
            <a:ext cx="4526208" cy="1475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8"/>
              </a:spcBef>
              <a:buSzPct val="120000"/>
            </a:pPr>
            <a:r>
              <a:rPr lang="en-GR" sz="2400" dirty="0">
                <a:latin typeface="Trebuchet MS" panose="020B0703020202090204" pitchFamily="34" charset="0"/>
              </a:rPr>
              <a:t> </a:t>
            </a:r>
            <a:r>
              <a:rPr lang="en-GB" sz="2200" dirty="0">
                <a:solidFill>
                  <a:schemeClr val="accent5"/>
                </a:solidFill>
                <a:latin typeface="Trebuchet MS" panose="020B0703020202090204" pitchFamily="34" charset="0"/>
              </a:rPr>
              <a:t>End-to-End</a:t>
            </a:r>
            <a:r>
              <a:rPr lang="en-GB" sz="2200" dirty="0">
                <a:latin typeface="Trebuchet MS" panose="020B0703020202090204" pitchFamily="34" charset="0"/>
              </a:rPr>
              <a:t> (</a:t>
            </a:r>
            <a:r>
              <a:rPr lang="en-GB" sz="2200" dirty="0">
                <a:solidFill>
                  <a:schemeClr val="accent3"/>
                </a:solidFill>
                <a:latin typeface="Trebuchet MS" panose="020B0703020202090204" pitchFamily="34" charset="0"/>
              </a:rPr>
              <a:t>COO, 32-bit float</a:t>
            </a:r>
            <a:r>
              <a:rPr lang="en-GB" sz="2200" dirty="0">
                <a:latin typeface="Trebuchet MS" panose="020B0703020202090204" pitchFamily="34" charset="0"/>
              </a:rPr>
              <a:t>):</a:t>
            </a:r>
          </a:p>
          <a:p>
            <a:pPr lvl="1">
              <a:lnSpc>
                <a:spcPct val="100000"/>
              </a:lnSpc>
              <a:spcBef>
                <a:spcPts val="8"/>
              </a:spcBef>
              <a:buSzPct val="120000"/>
            </a:pPr>
            <a:r>
              <a:rPr lang="en-GB" sz="2000" dirty="0">
                <a:latin typeface="Trebuchet MS" panose="020B0703020202090204" pitchFamily="34" charset="0"/>
              </a:rPr>
              <a:t>CPU 	=  </a:t>
            </a:r>
            <a:r>
              <a:rPr lang="en-GB" sz="2000" b="1" dirty="0">
                <a:solidFill>
                  <a:schemeClr val="accent4"/>
                </a:solidFill>
                <a:latin typeface="Trebuchet MS" panose="020B0703020202090204" pitchFamily="34" charset="0"/>
              </a:rPr>
              <a:t>4.08 G</a:t>
            </a:r>
            <a:r>
              <a:rPr lang="en-US" sz="2000" b="1" dirty="0">
                <a:solidFill>
                  <a:schemeClr val="accent4"/>
                </a:solidFill>
                <a:latin typeface="Trebuchet MS" panose="020B0703020202090204" pitchFamily="34" charset="0"/>
              </a:rPr>
              <a:t>Fl</a:t>
            </a:r>
            <a:r>
              <a:rPr lang="en-GB" sz="2000" b="1" dirty="0">
                <a:solidFill>
                  <a:schemeClr val="accent4"/>
                </a:solidFill>
                <a:latin typeface="Trebuchet MS" panose="020B0703020202090204" pitchFamily="34" charset="0"/>
              </a:rPr>
              <a:t>op/s</a:t>
            </a:r>
          </a:p>
          <a:p>
            <a:pPr lvl="1">
              <a:lnSpc>
                <a:spcPct val="100000"/>
              </a:lnSpc>
              <a:spcBef>
                <a:spcPts val="8"/>
              </a:spcBef>
              <a:buSzPct val="120000"/>
            </a:pPr>
            <a:r>
              <a:rPr lang="en-GB" sz="2000" dirty="0">
                <a:latin typeface="Trebuchet MS" panose="020B0703020202090204" pitchFamily="34" charset="0"/>
              </a:rPr>
              <a:t>GPU 	=  1.92 </a:t>
            </a:r>
            <a:r>
              <a:rPr lang="en-GB" sz="2000" dirty="0" err="1">
                <a:latin typeface="Trebuchet MS" panose="020B0703020202090204" pitchFamily="34" charset="0"/>
              </a:rPr>
              <a:t>GFlop</a:t>
            </a:r>
            <a:r>
              <a:rPr lang="en-GB" sz="2000" dirty="0">
                <a:latin typeface="Trebuchet MS" panose="020B0703020202090204" pitchFamily="34" charset="0"/>
              </a:rPr>
              <a:t>/s       </a:t>
            </a:r>
          </a:p>
          <a:p>
            <a:pPr lvl="1">
              <a:lnSpc>
                <a:spcPct val="100000"/>
              </a:lnSpc>
              <a:spcBef>
                <a:spcPts val="8"/>
              </a:spcBef>
              <a:buSzPct val="120000"/>
            </a:pPr>
            <a:r>
              <a:rPr lang="en-GB" sz="2000" dirty="0">
                <a:latin typeface="Trebuchet MS" panose="020B0703020202090204" pitchFamily="34" charset="0"/>
              </a:rPr>
              <a:t>PIM (</a:t>
            </a:r>
            <a:r>
              <a:rPr lang="el-GR" sz="2000" dirty="0">
                <a:solidFill>
                  <a:schemeClr val="accent3"/>
                </a:solidFill>
                <a:latin typeface="Trebuchet MS" panose="020B0703020202090204" pitchFamily="34" charset="0"/>
              </a:rPr>
              <a:t>1</a:t>
            </a:r>
            <a:r>
              <a:rPr lang="en-GB" sz="2000" dirty="0">
                <a:solidFill>
                  <a:schemeClr val="accent3"/>
                </a:solidFill>
                <a:latin typeface="Trebuchet MS" panose="020B0703020202090204" pitchFamily="34" charset="0"/>
              </a:rPr>
              <a:t>D</a:t>
            </a:r>
            <a:r>
              <a:rPr lang="en-GB" sz="2000" dirty="0">
                <a:latin typeface="Trebuchet MS" panose="020B0703020202090204" pitchFamily="34" charset="0"/>
              </a:rPr>
              <a:t>) 	=  0.1</a:t>
            </a:r>
            <a:r>
              <a:rPr lang="el-GR" sz="2000" dirty="0">
                <a:latin typeface="Trebuchet MS" panose="020B0703020202090204" pitchFamily="34" charset="0"/>
              </a:rPr>
              <a:t>1</a:t>
            </a:r>
            <a:r>
              <a:rPr lang="en-GB" sz="2000" dirty="0">
                <a:latin typeface="Trebuchet MS" panose="020B0703020202090204" pitchFamily="34" charset="0"/>
              </a:rPr>
              <a:t> </a:t>
            </a:r>
            <a:r>
              <a:rPr lang="en-GB" sz="2000" dirty="0" err="1">
                <a:latin typeface="Trebuchet MS" panose="020B0703020202090204" pitchFamily="34" charset="0"/>
              </a:rPr>
              <a:t>GFlop</a:t>
            </a:r>
            <a:r>
              <a:rPr lang="en-GB" sz="2000" dirty="0">
                <a:latin typeface="Trebuchet MS" panose="020B0703020202090204" pitchFamily="34" charset="0"/>
              </a:rPr>
              <a:t>/s</a:t>
            </a:r>
            <a:endParaRPr lang="en-GR" sz="2400" dirty="0">
              <a:latin typeface="Trebuchet MS" panose="020B0703020202090204" pitchFamily="34" charset="0"/>
            </a:endParaRPr>
          </a:p>
          <a:p>
            <a:pPr marL="0" indent="0">
              <a:lnSpc>
                <a:spcPct val="100000"/>
              </a:lnSpc>
              <a:spcBef>
                <a:spcPts val="8"/>
              </a:spcBef>
              <a:buSzPct val="120000"/>
              <a:buFont typeface="Arial" panose="020B0604020202020204" pitchFamily="34" charset="0"/>
              <a:buNone/>
            </a:pPr>
            <a:endParaRPr lang="en-GR" sz="2400" dirty="0">
              <a:latin typeface="Trebuchet MS" panose="020B0703020202090204" pitchFamily="34" charset="0"/>
            </a:endParaRPr>
          </a:p>
        </p:txBody>
      </p:sp>
      <p:sp>
        <p:nvSpPr>
          <p:cNvPr id="13" name="Rounded Rectangle 12">
            <a:extLst>
              <a:ext uri="{FF2B5EF4-FFF2-40B4-BE49-F238E27FC236}">
                <a16:creationId xmlns:a16="http://schemas.microsoft.com/office/drawing/2014/main" id="{D044B59D-10A9-BB1D-6E14-FA6478E99915}"/>
              </a:ext>
            </a:extLst>
          </p:cNvPr>
          <p:cNvSpPr/>
          <p:nvPr/>
        </p:nvSpPr>
        <p:spPr>
          <a:xfrm rot="5400000">
            <a:off x="2046613" y="972139"/>
            <a:ext cx="1340141" cy="4383991"/>
          </a:xfrm>
          <a:prstGeom prst="roundRect">
            <a:avLst>
              <a:gd name="adj" fmla="val 8414"/>
            </a:avLst>
          </a:prstGeom>
          <a:noFill/>
          <a:ln w="381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accent1"/>
              </a:solidFill>
              <a:latin typeface="Trebuchet MS" panose="020B0703020202090204" pitchFamily="34" charset="0"/>
            </a:endParaRPr>
          </a:p>
        </p:txBody>
      </p:sp>
    </p:spTree>
    <p:extLst>
      <p:ext uri="{BB962C8B-B14F-4D97-AF65-F5344CB8AC3E}">
        <p14:creationId xmlns:p14="http://schemas.microsoft.com/office/powerpoint/2010/main" val="248573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a:t>
            </a:fld>
            <a:endParaRPr lang="en-GR" sz="2800" dirty="0">
              <a:solidFill>
                <a:schemeClr val="accent3"/>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Sparse Data Processing Applications</a:t>
            </a:r>
            <a:endParaRPr lang="en-GB" sz="3600" dirty="0">
              <a:solidFill>
                <a:schemeClr val="accent6">
                  <a:lumMod val="50000"/>
                </a:schemeClr>
              </a:solidFill>
              <a:latin typeface="Trebuchet MS" panose="020B0703020202090204" pitchFamily="34" charset="0"/>
            </a:endParaRPr>
          </a:p>
        </p:txBody>
      </p:sp>
      <p:grpSp>
        <p:nvGrpSpPr>
          <p:cNvPr id="3" name="Group 2">
            <a:extLst>
              <a:ext uri="{FF2B5EF4-FFF2-40B4-BE49-F238E27FC236}">
                <a16:creationId xmlns:a16="http://schemas.microsoft.com/office/drawing/2014/main" id="{BEFA33F6-CA87-FCEB-1F22-759643DDC78D}"/>
              </a:ext>
            </a:extLst>
          </p:cNvPr>
          <p:cNvGrpSpPr>
            <a:grpSpLocks noChangeAspect="1"/>
          </p:cNvGrpSpPr>
          <p:nvPr/>
        </p:nvGrpSpPr>
        <p:grpSpPr>
          <a:xfrm>
            <a:off x="695677" y="4077939"/>
            <a:ext cx="2178802" cy="1969149"/>
            <a:chOff x="2158599" y="3620238"/>
            <a:chExt cx="2640001" cy="2385971"/>
          </a:xfrm>
        </p:grpSpPr>
        <p:pic>
          <p:nvPicPr>
            <p:cNvPr id="4" name="Picture 3">
              <a:extLst>
                <a:ext uri="{FF2B5EF4-FFF2-40B4-BE49-F238E27FC236}">
                  <a16:creationId xmlns:a16="http://schemas.microsoft.com/office/drawing/2014/main" id="{131B37F4-06F2-07C1-62C2-41A70C0AEE54}"/>
                </a:ext>
              </a:extLst>
            </p:cNvPr>
            <p:cNvPicPr>
              <a:picLocks noChangeAspect="1"/>
            </p:cNvPicPr>
            <p:nvPr/>
          </p:nvPicPr>
          <p:blipFill rotWithShape="1">
            <a:blip r:embed="rId3"/>
            <a:srcRect l="18031" t="7423" r="18600" b="27408"/>
            <a:stretch/>
          </p:blipFill>
          <p:spPr>
            <a:xfrm>
              <a:off x="2932737" y="4499233"/>
              <a:ext cx="1356790" cy="1506976"/>
            </a:xfrm>
            <a:prstGeom prst="rect">
              <a:avLst/>
            </a:prstGeom>
          </p:spPr>
        </p:pic>
        <p:sp>
          <p:nvSpPr>
            <p:cNvPr id="5" name="TextBox 4">
              <a:extLst>
                <a:ext uri="{FF2B5EF4-FFF2-40B4-BE49-F238E27FC236}">
                  <a16:creationId xmlns:a16="http://schemas.microsoft.com/office/drawing/2014/main" id="{D41258F7-7DE3-B2F2-84A8-66500BF5AAAD}"/>
                </a:ext>
              </a:extLst>
            </p:cNvPr>
            <p:cNvSpPr txBox="1"/>
            <p:nvPr/>
          </p:nvSpPr>
          <p:spPr>
            <a:xfrm>
              <a:off x="2158599" y="3620238"/>
              <a:ext cx="2640001" cy="503449"/>
            </a:xfrm>
            <a:prstGeom prst="rect">
              <a:avLst/>
            </a:prstGeom>
            <a:noFill/>
          </p:spPr>
          <p:txBody>
            <a:bodyPr wrap="none" rtlCol="0">
              <a:spAutoFit/>
            </a:bodyPr>
            <a:lstStyle/>
            <a:p>
              <a:r>
                <a:rPr lang="en-GR" sz="2100" dirty="0">
                  <a:latin typeface="Trebuchet MS" panose="020B0703020202090204" pitchFamily="34" charset="0"/>
                </a:rPr>
                <a:t>Neural Networks</a:t>
              </a:r>
            </a:p>
          </p:txBody>
        </p:sp>
      </p:grpSp>
      <p:grpSp>
        <p:nvGrpSpPr>
          <p:cNvPr id="6" name="Group 5">
            <a:extLst>
              <a:ext uri="{FF2B5EF4-FFF2-40B4-BE49-F238E27FC236}">
                <a16:creationId xmlns:a16="http://schemas.microsoft.com/office/drawing/2014/main" id="{EE190D8E-CBBF-F2E9-B649-75830236F655}"/>
              </a:ext>
            </a:extLst>
          </p:cNvPr>
          <p:cNvGrpSpPr>
            <a:grpSpLocks noChangeAspect="1"/>
          </p:cNvGrpSpPr>
          <p:nvPr/>
        </p:nvGrpSpPr>
        <p:grpSpPr>
          <a:xfrm>
            <a:off x="3541908" y="4077939"/>
            <a:ext cx="1920719" cy="2054104"/>
            <a:chOff x="7050530" y="3854921"/>
            <a:chExt cx="2341790" cy="2504416"/>
          </a:xfrm>
        </p:grpSpPr>
        <p:pic>
          <p:nvPicPr>
            <p:cNvPr id="7" name="Picture 6">
              <a:extLst>
                <a:ext uri="{FF2B5EF4-FFF2-40B4-BE49-F238E27FC236}">
                  <a16:creationId xmlns:a16="http://schemas.microsoft.com/office/drawing/2014/main" id="{0F703BA7-E5D9-0806-E673-E3351F4DDDBF}"/>
                </a:ext>
              </a:extLst>
            </p:cNvPr>
            <p:cNvPicPr>
              <a:picLocks noChangeAspect="1"/>
            </p:cNvPicPr>
            <p:nvPr/>
          </p:nvPicPr>
          <p:blipFill>
            <a:blip r:embed="rId4"/>
            <a:stretch>
              <a:fillRect/>
            </a:stretch>
          </p:blipFill>
          <p:spPr>
            <a:xfrm>
              <a:off x="7181313" y="4635812"/>
              <a:ext cx="1723527" cy="1723525"/>
            </a:xfrm>
            <a:prstGeom prst="rect">
              <a:avLst/>
            </a:prstGeom>
            <a:ln>
              <a:noFill/>
            </a:ln>
          </p:spPr>
        </p:pic>
        <p:sp>
          <p:nvSpPr>
            <p:cNvPr id="9" name="TextBox 8">
              <a:extLst>
                <a:ext uri="{FF2B5EF4-FFF2-40B4-BE49-F238E27FC236}">
                  <a16:creationId xmlns:a16="http://schemas.microsoft.com/office/drawing/2014/main" id="{9A8E3305-315D-B9CA-664E-1D38F328088D}"/>
                </a:ext>
              </a:extLst>
            </p:cNvPr>
            <p:cNvSpPr txBox="1"/>
            <p:nvPr/>
          </p:nvSpPr>
          <p:spPr>
            <a:xfrm>
              <a:off x="7050530" y="3854921"/>
              <a:ext cx="2341790" cy="506586"/>
            </a:xfrm>
            <a:prstGeom prst="rect">
              <a:avLst/>
            </a:prstGeom>
            <a:noFill/>
          </p:spPr>
          <p:txBody>
            <a:bodyPr wrap="none" rtlCol="0">
              <a:spAutoFit/>
            </a:bodyPr>
            <a:lstStyle/>
            <a:p>
              <a:r>
                <a:rPr lang="en-GR" sz="2100" dirty="0">
                  <a:latin typeface="Trebuchet MS" panose="020B0703020202090204" pitchFamily="34" charset="0"/>
                </a:rPr>
                <a:t>Bioinformatics</a:t>
              </a:r>
            </a:p>
          </p:txBody>
        </p:sp>
      </p:grpSp>
      <p:grpSp>
        <p:nvGrpSpPr>
          <p:cNvPr id="10" name="Group 9">
            <a:extLst>
              <a:ext uri="{FF2B5EF4-FFF2-40B4-BE49-F238E27FC236}">
                <a16:creationId xmlns:a16="http://schemas.microsoft.com/office/drawing/2014/main" id="{A7B06248-9AA7-9CAB-45FF-B74B0BD5A5DA}"/>
              </a:ext>
            </a:extLst>
          </p:cNvPr>
          <p:cNvGrpSpPr>
            <a:grpSpLocks noChangeAspect="1"/>
          </p:cNvGrpSpPr>
          <p:nvPr/>
        </p:nvGrpSpPr>
        <p:grpSpPr>
          <a:xfrm>
            <a:off x="3799206" y="1380530"/>
            <a:ext cx="1396536" cy="1831424"/>
            <a:chOff x="4972218" y="1013841"/>
            <a:chExt cx="1730755" cy="2269719"/>
          </a:xfrm>
        </p:grpSpPr>
        <p:sp>
          <p:nvSpPr>
            <p:cNvPr id="11" name="TextBox 10">
              <a:extLst>
                <a:ext uri="{FF2B5EF4-FFF2-40B4-BE49-F238E27FC236}">
                  <a16:creationId xmlns:a16="http://schemas.microsoft.com/office/drawing/2014/main" id="{2EFF4852-7CC4-1E19-2FEC-619C3D268046}"/>
                </a:ext>
              </a:extLst>
            </p:cNvPr>
            <p:cNvSpPr txBox="1"/>
            <p:nvPr/>
          </p:nvSpPr>
          <p:spPr>
            <a:xfrm>
              <a:off x="4972218" y="1013841"/>
              <a:ext cx="1730755" cy="514935"/>
            </a:xfrm>
            <a:prstGeom prst="rect">
              <a:avLst/>
            </a:prstGeom>
            <a:noFill/>
          </p:spPr>
          <p:txBody>
            <a:bodyPr wrap="none" rtlCol="0">
              <a:spAutoFit/>
            </a:bodyPr>
            <a:lstStyle/>
            <a:p>
              <a:r>
                <a:rPr lang="en-GR" sz="2100" dirty="0">
                  <a:latin typeface="Trebuchet MS" panose="020B0703020202090204" pitchFamily="34" charset="0"/>
                </a:rPr>
                <a:t>Databases</a:t>
              </a:r>
            </a:p>
          </p:txBody>
        </p:sp>
        <p:grpSp>
          <p:nvGrpSpPr>
            <p:cNvPr id="12" name="Group 11">
              <a:extLst>
                <a:ext uri="{FF2B5EF4-FFF2-40B4-BE49-F238E27FC236}">
                  <a16:creationId xmlns:a16="http://schemas.microsoft.com/office/drawing/2014/main" id="{853009B8-0010-7847-FF65-3A09A8B0BC1B}"/>
                </a:ext>
              </a:extLst>
            </p:cNvPr>
            <p:cNvGrpSpPr/>
            <p:nvPr/>
          </p:nvGrpSpPr>
          <p:grpSpPr>
            <a:xfrm>
              <a:off x="5156324" y="1953540"/>
              <a:ext cx="1427780" cy="1330020"/>
              <a:chOff x="4653404" y="2624796"/>
              <a:chExt cx="1427780" cy="1330020"/>
            </a:xfrm>
          </p:grpSpPr>
          <p:pic>
            <p:nvPicPr>
              <p:cNvPr id="13" name="Picture 12">
                <a:extLst>
                  <a:ext uri="{FF2B5EF4-FFF2-40B4-BE49-F238E27FC236}">
                    <a16:creationId xmlns:a16="http://schemas.microsoft.com/office/drawing/2014/main" id="{EE45C05F-D9C0-2DD8-3D5C-E2B8FC550A8B}"/>
                  </a:ext>
                </a:extLst>
              </p:cNvPr>
              <p:cNvPicPr>
                <a:picLocks noChangeAspect="1"/>
              </p:cNvPicPr>
              <p:nvPr/>
            </p:nvPicPr>
            <p:blipFill rotWithShape="1">
              <a:blip r:embed="rId5"/>
              <a:srcRect l="28000" t="7379" r="26596" b="7474"/>
              <a:stretch/>
            </p:blipFill>
            <p:spPr>
              <a:xfrm>
                <a:off x="4653404" y="2666036"/>
                <a:ext cx="1006462" cy="1183169"/>
              </a:xfrm>
              <a:prstGeom prst="roundRect">
                <a:avLst/>
              </a:prstGeom>
            </p:spPr>
          </p:pic>
          <p:pic>
            <p:nvPicPr>
              <p:cNvPr id="14" name="Picture 13">
                <a:extLst>
                  <a:ext uri="{FF2B5EF4-FFF2-40B4-BE49-F238E27FC236}">
                    <a16:creationId xmlns:a16="http://schemas.microsoft.com/office/drawing/2014/main" id="{DB5FE738-EBEE-97DB-1830-33603D112A4F}"/>
                  </a:ext>
                </a:extLst>
              </p:cNvPr>
              <p:cNvPicPr>
                <a:picLocks noChangeAspect="1"/>
              </p:cNvPicPr>
              <p:nvPr/>
            </p:nvPicPr>
            <p:blipFill rotWithShape="1">
              <a:blip r:embed="rId5"/>
              <a:srcRect l="28000" t="7379" r="26596" b="7474"/>
              <a:stretch/>
            </p:blipFill>
            <p:spPr>
              <a:xfrm>
                <a:off x="4949804" y="2624796"/>
                <a:ext cx="1131380" cy="1330020"/>
              </a:xfrm>
              <a:prstGeom prst="roundRect">
                <a:avLst>
                  <a:gd name="adj" fmla="val 29250"/>
                </a:avLst>
              </a:prstGeom>
            </p:spPr>
          </p:pic>
        </p:grpSp>
      </p:grpSp>
      <p:grpSp>
        <p:nvGrpSpPr>
          <p:cNvPr id="15" name="Group 14">
            <a:extLst>
              <a:ext uri="{FF2B5EF4-FFF2-40B4-BE49-F238E27FC236}">
                <a16:creationId xmlns:a16="http://schemas.microsoft.com/office/drawing/2014/main" id="{A17866FC-EF2E-EAF1-4871-05C11029BB81}"/>
              </a:ext>
            </a:extLst>
          </p:cNvPr>
          <p:cNvGrpSpPr>
            <a:grpSpLocks noChangeAspect="1"/>
          </p:cNvGrpSpPr>
          <p:nvPr/>
        </p:nvGrpSpPr>
        <p:grpSpPr>
          <a:xfrm>
            <a:off x="5800184" y="1344532"/>
            <a:ext cx="2119491" cy="1993424"/>
            <a:chOff x="6844157" y="1071148"/>
            <a:chExt cx="2603786" cy="2448914"/>
          </a:xfrm>
        </p:grpSpPr>
        <p:pic>
          <p:nvPicPr>
            <p:cNvPr id="16" name="Graphic 15" descr="Brain in head">
              <a:extLst>
                <a:ext uri="{FF2B5EF4-FFF2-40B4-BE49-F238E27FC236}">
                  <a16:creationId xmlns:a16="http://schemas.microsoft.com/office/drawing/2014/main" id="{8B826F59-7674-4A31-A114-A1C3E50B5F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9723" y="1828261"/>
              <a:ext cx="1691800" cy="1691801"/>
            </a:xfrm>
            <a:prstGeom prst="rect">
              <a:avLst/>
            </a:prstGeom>
          </p:spPr>
        </p:pic>
        <p:sp>
          <p:nvSpPr>
            <p:cNvPr id="18" name="TextBox 17">
              <a:extLst>
                <a:ext uri="{FF2B5EF4-FFF2-40B4-BE49-F238E27FC236}">
                  <a16:creationId xmlns:a16="http://schemas.microsoft.com/office/drawing/2014/main" id="{6F6DE0FE-43AF-5FB3-487E-68FDD2118285}"/>
                </a:ext>
              </a:extLst>
            </p:cNvPr>
            <p:cNvSpPr txBox="1"/>
            <p:nvPr/>
          </p:nvSpPr>
          <p:spPr>
            <a:xfrm>
              <a:off x="6844157" y="1071148"/>
              <a:ext cx="2603786" cy="510438"/>
            </a:xfrm>
            <a:prstGeom prst="rect">
              <a:avLst/>
            </a:prstGeom>
            <a:noFill/>
          </p:spPr>
          <p:txBody>
            <a:bodyPr wrap="none" rtlCol="0">
              <a:spAutoFit/>
            </a:bodyPr>
            <a:lstStyle/>
            <a:p>
              <a:r>
                <a:rPr lang="en-US" sz="2100" dirty="0">
                  <a:latin typeface="Trebuchet MS" panose="020B0703020202090204" pitchFamily="34" charset="0"/>
                </a:rPr>
                <a:t>Medical Imaging</a:t>
              </a:r>
              <a:endParaRPr lang="en-GR" sz="2100" dirty="0">
                <a:latin typeface="Trebuchet MS" panose="020B0703020202090204" pitchFamily="34" charset="0"/>
              </a:endParaRPr>
            </a:p>
          </p:txBody>
        </p:sp>
      </p:grpSp>
      <p:grpSp>
        <p:nvGrpSpPr>
          <p:cNvPr id="19" name="Group 18">
            <a:extLst>
              <a:ext uri="{FF2B5EF4-FFF2-40B4-BE49-F238E27FC236}">
                <a16:creationId xmlns:a16="http://schemas.microsoft.com/office/drawing/2014/main" id="{4BA4AE4F-732A-E0EE-C557-846FDBF5815D}"/>
              </a:ext>
            </a:extLst>
          </p:cNvPr>
          <p:cNvGrpSpPr>
            <a:grpSpLocks noChangeAspect="1"/>
          </p:cNvGrpSpPr>
          <p:nvPr/>
        </p:nvGrpSpPr>
        <p:grpSpPr>
          <a:xfrm>
            <a:off x="5678756" y="4077939"/>
            <a:ext cx="2484976" cy="2054104"/>
            <a:chOff x="9442082" y="856392"/>
            <a:chExt cx="3064487" cy="2533137"/>
          </a:xfrm>
        </p:grpSpPr>
        <p:pic>
          <p:nvPicPr>
            <p:cNvPr id="20" name="Graphic 19" descr="Upward trend">
              <a:extLst>
                <a:ext uri="{FF2B5EF4-FFF2-40B4-BE49-F238E27FC236}">
                  <a16:creationId xmlns:a16="http://schemas.microsoft.com/office/drawing/2014/main" id="{0F7FD65A-41DC-F444-0E25-E287F7771C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5963" y="1503993"/>
              <a:ext cx="1885537" cy="1885536"/>
            </a:xfrm>
            <a:prstGeom prst="rect">
              <a:avLst/>
            </a:prstGeom>
          </p:spPr>
        </p:pic>
        <p:sp>
          <p:nvSpPr>
            <p:cNvPr id="21" name="TextBox 20">
              <a:extLst>
                <a:ext uri="{FF2B5EF4-FFF2-40B4-BE49-F238E27FC236}">
                  <a16:creationId xmlns:a16="http://schemas.microsoft.com/office/drawing/2014/main" id="{0D56AEFC-CD6E-7FAA-5689-1D550E420367}"/>
                </a:ext>
              </a:extLst>
            </p:cNvPr>
            <p:cNvSpPr txBox="1"/>
            <p:nvPr/>
          </p:nvSpPr>
          <p:spPr>
            <a:xfrm>
              <a:off x="9442082" y="856392"/>
              <a:ext cx="3064487" cy="512395"/>
            </a:xfrm>
            <a:prstGeom prst="rect">
              <a:avLst/>
            </a:prstGeom>
            <a:noFill/>
          </p:spPr>
          <p:txBody>
            <a:bodyPr wrap="none" rtlCol="0">
              <a:spAutoFit/>
            </a:bodyPr>
            <a:lstStyle/>
            <a:p>
              <a:r>
                <a:rPr lang="en-US" sz="2100" dirty="0">
                  <a:latin typeface="Trebuchet MS" panose="020B0703020202090204" pitchFamily="34" charset="0"/>
                </a:rPr>
                <a:t>Economic Modeling</a:t>
              </a:r>
              <a:endParaRPr lang="en-GR" sz="2100" dirty="0">
                <a:latin typeface="Trebuchet MS" panose="020B0703020202090204" pitchFamily="34" charset="0"/>
              </a:endParaRPr>
            </a:p>
          </p:txBody>
        </p:sp>
      </p:grpSp>
      <p:grpSp>
        <p:nvGrpSpPr>
          <p:cNvPr id="22" name="Group 21">
            <a:extLst>
              <a:ext uri="{FF2B5EF4-FFF2-40B4-BE49-F238E27FC236}">
                <a16:creationId xmlns:a16="http://schemas.microsoft.com/office/drawing/2014/main" id="{B240DC53-622E-E73B-4A65-5DAEDA683EBA}"/>
              </a:ext>
            </a:extLst>
          </p:cNvPr>
          <p:cNvGrpSpPr>
            <a:grpSpLocks noChangeAspect="1"/>
          </p:cNvGrpSpPr>
          <p:nvPr/>
        </p:nvGrpSpPr>
        <p:grpSpPr>
          <a:xfrm>
            <a:off x="833235" y="1380530"/>
            <a:ext cx="2210180" cy="2088230"/>
            <a:chOff x="736752" y="1406830"/>
            <a:chExt cx="2785589" cy="2631890"/>
          </a:xfrm>
        </p:grpSpPr>
        <p:sp>
          <p:nvSpPr>
            <p:cNvPr id="23" name="TextBox 22">
              <a:extLst>
                <a:ext uri="{FF2B5EF4-FFF2-40B4-BE49-F238E27FC236}">
                  <a16:creationId xmlns:a16="http://schemas.microsoft.com/office/drawing/2014/main" id="{C019C013-C6AC-B85F-6515-B82BB955F2D4}"/>
                </a:ext>
              </a:extLst>
            </p:cNvPr>
            <p:cNvSpPr txBox="1"/>
            <p:nvPr/>
          </p:nvSpPr>
          <p:spPr>
            <a:xfrm>
              <a:off x="736752" y="1406830"/>
              <a:ext cx="2602032" cy="523671"/>
            </a:xfrm>
            <a:prstGeom prst="rect">
              <a:avLst/>
            </a:prstGeom>
            <a:noFill/>
          </p:spPr>
          <p:txBody>
            <a:bodyPr wrap="none" rtlCol="0">
              <a:spAutoFit/>
            </a:bodyPr>
            <a:lstStyle/>
            <a:p>
              <a:r>
                <a:rPr lang="en-GR" sz="2100" dirty="0">
                  <a:latin typeface="Trebuchet MS" panose="020B0703020202090204" pitchFamily="34" charset="0"/>
                </a:rPr>
                <a:t>Graph Analytics</a:t>
              </a:r>
            </a:p>
          </p:txBody>
        </p:sp>
        <p:pic>
          <p:nvPicPr>
            <p:cNvPr id="24" name="Picture 23">
              <a:extLst>
                <a:ext uri="{FF2B5EF4-FFF2-40B4-BE49-F238E27FC236}">
                  <a16:creationId xmlns:a16="http://schemas.microsoft.com/office/drawing/2014/main" id="{7FE9B8AA-E3C5-FB91-7964-24093C624F9C}"/>
                </a:ext>
              </a:extLst>
            </p:cNvPr>
            <p:cNvPicPr>
              <a:picLocks noChangeAspect="1"/>
            </p:cNvPicPr>
            <p:nvPr/>
          </p:nvPicPr>
          <p:blipFill>
            <a:blip r:embed="rId10"/>
            <a:stretch>
              <a:fillRect/>
            </a:stretch>
          </p:blipFill>
          <p:spPr>
            <a:xfrm>
              <a:off x="799547" y="2190581"/>
              <a:ext cx="2722794" cy="1848139"/>
            </a:xfrm>
            <a:prstGeom prst="roundRect">
              <a:avLst>
                <a:gd name="adj" fmla="val 50000"/>
              </a:avLst>
            </a:prstGeom>
          </p:spPr>
        </p:pic>
      </p:grpSp>
      <p:sp>
        <p:nvSpPr>
          <p:cNvPr id="25" name="Rectangle 24">
            <a:extLst>
              <a:ext uri="{FF2B5EF4-FFF2-40B4-BE49-F238E27FC236}">
                <a16:creationId xmlns:a16="http://schemas.microsoft.com/office/drawing/2014/main" id="{716B8A24-16A0-63DB-905E-97F8197EDB5D}"/>
              </a:ext>
            </a:extLst>
          </p:cNvPr>
          <p:cNvSpPr/>
          <p:nvPr/>
        </p:nvSpPr>
        <p:spPr>
          <a:xfrm>
            <a:off x="2" y="2762540"/>
            <a:ext cx="9143999" cy="1332920"/>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75000"/>
                    <a:lumOff val="25000"/>
                  </a:schemeClr>
                </a:solidFill>
                <a:latin typeface="Trebuchet MS" panose="020B0703020202090204" pitchFamily="34" charset="0"/>
              </a:rPr>
              <a:t>How can we accelerate the </a:t>
            </a:r>
            <a:r>
              <a:rPr lang="en-US" sz="3200" dirty="0">
                <a:solidFill>
                  <a:schemeClr val="accent2"/>
                </a:solidFill>
                <a:latin typeface="Trebuchet MS" panose="020B0703020202090204" pitchFamily="34" charset="0"/>
              </a:rPr>
              <a:t>sparse</a:t>
            </a:r>
            <a:r>
              <a:rPr lang="en-US" sz="3200" dirty="0">
                <a:solidFill>
                  <a:schemeClr val="accent3"/>
                </a:solidFill>
                <a:latin typeface="Trebuchet MS" panose="020B0703020202090204" pitchFamily="34" charset="0"/>
              </a:rPr>
              <a:t> </a:t>
            </a:r>
            <a:r>
              <a:rPr lang="en-US" sz="3200" dirty="0">
                <a:solidFill>
                  <a:schemeClr val="tx1">
                    <a:lumMod val="75000"/>
                    <a:lumOff val="25000"/>
                  </a:schemeClr>
                </a:solidFill>
                <a:latin typeface="Trebuchet MS" panose="020B0703020202090204" pitchFamily="34" charset="0"/>
              </a:rPr>
              <a:t>kernels?</a:t>
            </a:r>
            <a:endParaRPr lang="en-GR" sz="32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296081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40</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80" y="223518"/>
            <a:ext cx="7886700"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CPU/GPU Comparisons</a:t>
            </a:r>
          </a:p>
        </p:txBody>
      </p:sp>
      <p:sp>
        <p:nvSpPr>
          <p:cNvPr id="14" name="Content Placeholder 2">
            <a:extLst>
              <a:ext uri="{FF2B5EF4-FFF2-40B4-BE49-F238E27FC236}">
                <a16:creationId xmlns:a16="http://schemas.microsoft.com/office/drawing/2014/main" id="{58EDA03C-45BB-F248-509C-7FB1A4860046}"/>
              </a:ext>
            </a:extLst>
          </p:cNvPr>
          <p:cNvSpPr>
            <a:spLocks noGrp="1"/>
          </p:cNvSpPr>
          <p:nvPr>
            <p:ph idx="1"/>
          </p:nvPr>
        </p:nvSpPr>
        <p:spPr>
          <a:xfrm>
            <a:off x="555380" y="1000380"/>
            <a:ext cx="4526208" cy="1475450"/>
          </a:xfrm>
        </p:spPr>
        <p:txBody>
          <a:bodyPr>
            <a:normAutofit/>
          </a:bodyPr>
          <a:lstStyle/>
          <a:p>
            <a:pPr>
              <a:lnSpc>
                <a:spcPct val="100000"/>
              </a:lnSpc>
              <a:spcBef>
                <a:spcPts val="8"/>
              </a:spcBef>
              <a:buSzPct val="120000"/>
            </a:pPr>
            <a:r>
              <a:rPr lang="en-GR" sz="2400" dirty="0">
                <a:latin typeface="Trebuchet MS" panose="020B0703020202090204" pitchFamily="34" charset="0"/>
              </a:rPr>
              <a:t> </a:t>
            </a:r>
            <a:r>
              <a:rPr lang="en-GB" sz="2200" dirty="0">
                <a:solidFill>
                  <a:schemeClr val="accent5"/>
                </a:solidFill>
                <a:latin typeface="Trebuchet MS" panose="020B0703020202090204" pitchFamily="34" charset="0"/>
              </a:rPr>
              <a:t>Kernel-Only</a:t>
            </a:r>
            <a:r>
              <a:rPr lang="en-GB" sz="2200" dirty="0">
                <a:latin typeface="Trebuchet MS" panose="020B0703020202090204" pitchFamily="34" charset="0"/>
              </a:rPr>
              <a:t> (</a:t>
            </a:r>
            <a:r>
              <a:rPr lang="en-GB" sz="2200" dirty="0">
                <a:solidFill>
                  <a:schemeClr val="accent3"/>
                </a:solidFill>
                <a:latin typeface="Trebuchet MS" panose="020B0703020202090204" pitchFamily="34" charset="0"/>
              </a:rPr>
              <a:t>COO, 32-bit float</a:t>
            </a:r>
            <a:r>
              <a:rPr lang="en-GB" sz="2200" dirty="0">
                <a:latin typeface="Trebuchet MS" panose="020B0703020202090204" pitchFamily="34" charset="0"/>
              </a:rPr>
              <a:t>):</a:t>
            </a:r>
          </a:p>
          <a:p>
            <a:pPr lvl="1">
              <a:lnSpc>
                <a:spcPct val="100000"/>
              </a:lnSpc>
              <a:spcBef>
                <a:spcPts val="8"/>
              </a:spcBef>
              <a:buSzPct val="120000"/>
            </a:pPr>
            <a:r>
              <a:rPr lang="en-GB" sz="2000" dirty="0">
                <a:latin typeface="Trebuchet MS" panose="020B0703020202090204" pitchFamily="34" charset="0"/>
              </a:rPr>
              <a:t>CPU	= 0.51% of Peak Perf.      </a:t>
            </a:r>
          </a:p>
          <a:p>
            <a:pPr lvl="1">
              <a:lnSpc>
                <a:spcPct val="100000"/>
              </a:lnSpc>
              <a:spcBef>
                <a:spcPts val="8"/>
              </a:spcBef>
              <a:buSzPct val="120000"/>
            </a:pPr>
            <a:r>
              <a:rPr lang="en-GB" sz="2000" dirty="0">
                <a:latin typeface="Trebuchet MS" panose="020B0703020202090204" pitchFamily="34" charset="0"/>
              </a:rPr>
              <a:t>GPU 	= 0.21% of Peak Perf.     </a:t>
            </a:r>
          </a:p>
          <a:p>
            <a:pPr lvl="1">
              <a:lnSpc>
                <a:spcPct val="100000"/>
              </a:lnSpc>
              <a:spcBef>
                <a:spcPts val="8"/>
              </a:spcBef>
              <a:buSzPct val="120000"/>
            </a:pPr>
            <a:r>
              <a:rPr lang="en-GB" sz="2000" dirty="0">
                <a:latin typeface="Trebuchet MS" panose="020B0703020202090204" pitchFamily="34" charset="0"/>
              </a:rPr>
              <a:t>PIM (</a:t>
            </a:r>
            <a:r>
              <a:rPr lang="en-GB" sz="2000" dirty="0">
                <a:solidFill>
                  <a:schemeClr val="accent3"/>
                </a:solidFill>
                <a:latin typeface="Trebuchet MS" panose="020B0703020202090204" pitchFamily="34" charset="0"/>
              </a:rPr>
              <a:t>1D</a:t>
            </a:r>
            <a:r>
              <a:rPr lang="en-GB" sz="2000" dirty="0">
                <a:latin typeface="Trebuchet MS" panose="020B0703020202090204" pitchFamily="34" charset="0"/>
              </a:rPr>
              <a:t>)	= </a:t>
            </a:r>
            <a:r>
              <a:rPr lang="en-GB" sz="2000" b="1" dirty="0">
                <a:solidFill>
                  <a:schemeClr val="accent4"/>
                </a:solidFill>
                <a:latin typeface="Trebuchet MS" panose="020B0703020202090204" pitchFamily="34" charset="0"/>
              </a:rPr>
              <a:t>50.7%</a:t>
            </a:r>
            <a:r>
              <a:rPr lang="en-GB" sz="2000" dirty="0">
                <a:latin typeface="Trebuchet MS" panose="020B0703020202090204" pitchFamily="34" charset="0"/>
              </a:rPr>
              <a:t> of Peak Perf.</a:t>
            </a:r>
          </a:p>
          <a:p>
            <a:pPr marL="0" indent="0">
              <a:lnSpc>
                <a:spcPct val="100000"/>
              </a:lnSpc>
              <a:spcBef>
                <a:spcPts val="8"/>
              </a:spcBef>
              <a:buSzPct val="120000"/>
              <a:buNone/>
            </a:pPr>
            <a:endParaRPr lang="en-GR" sz="2400" dirty="0">
              <a:latin typeface="Trebuchet MS" panose="020B0703020202090204" pitchFamily="34" charset="0"/>
            </a:endParaRPr>
          </a:p>
          <a:p>
            <a:pPr marL="0" indent="0">
              <a:lnSpc>
                <a:spcPct val="100000"/>
              </a:lnSpc>
              <a:spcBef>
                <a:spcPts val="8"/>
              </a:spcBef>
              <a:buSzPct val="120000"/>
              <a:buNone/>
            </a:pPr>
            <a:endParaRPr lang="en-GR" sz="2400" dirty="0">
              <a:latin typeface="Trebuchet MS" panose="020B0703020202090204" pitchFamily="34" charset="0"/>
            </a:endParaRPr>
          </a:p>
        </p:txBody>
      </p:sp>
      <p:sp>
        <p:nvSpPr>
          <p:cNvPr id="12" name="Content Placeholder 2">
            <a:extLst>
              <a:ext uri="{FF2B5EF4-FFF2-40B4-BE49-F238E27FC236}">
                <a16:creationId xmlns:a16="http://schemas.microsoft.com/office/drawing/2014/main" id="{DD89866B-EA9C-AD82-167F-EBBF9E421905}"/>
              </a:ext>
            </a:extLst>
          </p:cNvPr>
          <p:cNvSpPr txBox="1">
            <a:spLocks/>
          </p:cNvSpPr>
          <p:nvPr/>
        </p:nvSpPr>
        <p:spPr>
          <a:xfrm>
            <a:off x="517160" y="2466365"/>
            <a:ext cx="4526208" cy="1475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8"/>
              </a:spcBef>
              <a:buSzPct val="120000"/>
            </a:pPr>
            <a:r>
              <a:rPr lang="en-GR" sz="2400" dirty="0">
                <a:latin typeface="Trebuchet MS" panose="020B0703020202090204" pitchFamily="34" charset="0"/>
              </a:rPr>
              <a:t> </a:t>
            </a:r>
            <a:r>
              <a:rPr lang="en-GB" sz="2200" dirty="0">
                <a:solidFill>
                  <a:schemeClr val="accent5"/>
                </a:solidFill>
                <a:latin typeface="Trebuchet MS" panose="020B0703020202090204" pitchFamily="34" charset="0"/>
              </a:rPr>
              <a:t>End-to-End</a:t>
            </a:r>
            <a:r>
              <a:rPr lang="en-GB" sz="2200" dirty="0">
                <a:latin typeface="Trebuchet MS" panose="020B0703020202090204" pitchFamily="34" charset="0"/>
              </a:rPr>
              <a:t> (</a:t>
            </a:r>
            <a:r>
              <a:rPr lang="en-GB" sz="2200" dirty="0">
                <a:solidFill>
                  <a:schemeClr val="accent3"/>
                </a:solidFill>
                <a:latin typeface="Trebuchet MS" panose="020B0703020202090204" pitchFamily="34" charset="0"/>
              </a:rPr>
              <a:t>COO, 32-bit float</a:t>
            </a:r>
            <a:r>
              <a:rPr lang="en-GB" sz="2200" dirty="0">
                <a:latin typeface="Trebuchet MS" panose="020B0703020202090204" pitchFamily="34" charset="0"/>
              </a:rPr>
              <a:t>):</a:t>
            </a:r>
          </a:p>
          <a:p>
            <a:pPr lvl="1">
              <a:lnSpc>
                <a:spcPct val="100000"/>
              </a:lnSpc>
              <a:spcBef>
                <a:spcPts val="8"/>
              </a:spcBef>
              <a:buSzPct val="120000"/>
            </a:pPr>
            <a:r>
              <a:rPr lang="en-GB" sz="2000" dirty="0">
                <a:latin typeface="Trebuchet MS" panose="020B0703020202090204" pitchFamily="34" charset="0"/>
              </a:rPr>
              <a:t>CPU 	=  </a:t>
            </a:r>
            <a:r>
              <a:rPr lang="en-GB" sz="2000" b="1" dirty="0">
                <a:solidFill>
                  <a:schemeClr val="accent4"/>
                </a:solidFill>
                <a:latin typeface="Trebuchet MS" panose="020B0703020202090204" pitchFamily="34" charset="0"/>
              </a:rPr>
              <a:t>4.08 G</a:t>
            </a:r>
            <a:r>
              <a:rPr lang="en-US" sz="2000" b="1" dirty="0">
                <a:solidFill>
                  <a:schemeClr val="accent4"/>
                </a:solidFill>
                <a:latin typeface="Trebuchet MS" panose="020B0703020202090204" pitchFamily="34" charset="0"/>
              </a:rPr>
              <a:t>Fl</a:t>
            </a:r>
            <a:r>
              <a:rPr lang="en-GB" sz="2000" b="1" dirty="0">
                <a:solidFill>
                  <a:schemeClr val="accent4"/>
                </a:solidFill>
                <a:latin typeface="Trebuchet MS" panose="020B0703020202090204" pitchFamily="34" charset="0"/>
              </a:rPr>
              <a:t>op/s</a:t>
            </a:r>
          </a:p>
          <a:p>
            <a:pPr lvl="1">
              <a:lnSpc>
                <a:spcPct val="100000"/>
              </a:lnSpc>
              <a:spcBef>
                <a:spcPts val="8"/>
              </a:spcBef>
              <a:buSzPct val="120000"/>
            </a:pPr>
            <a:r>
              <a:rPr lang="en-GB" sz="2000" dirty="0">
                <a:latin typeface="Trebuchet MS" panose="020B0703020202090204" pitchFamily="34" charset="0"/>
              </a:rPr>
              <a:t>GPU 	=  1.92 </a:t>
            </a:r>
            <a:r>
              <a:rPr lang="en-GB" sz="2000" dirty="0" err="1">
                <a:latin typeface="Trebuchet MS" panose="020B0703020202090204" pitchFamily="34" charset="0"/>
              </a:rPr>
              <a:t>GFlop</a:t>
            </a:r>
            <a:r>
              <a:rPr lang="en-GB" sz="2000" dirty="0">
                <a:latin typeface="Trebuchet MS" panose="020B0703020202090204" pitchFamily="34" charset="0"/>
              </a:rPr>
              <a:t>/s       </a:t>
            </a:r>
          </a:p>
          <a:p>
            <a:pPr lvl="1">
              <a:lnSpc>
                <a:spcPct val="100000"/>
              </a:lnSpc>
              <a:spcBef>
                <a:spcPts val="8"/>
              </a:spcBef>
              <a:buSzPct val="120000"/>
            </a:pPr>
            <a:r>
              <a:rPr lang="en-GB" sz="2000" dirty="0">
                <a:latin typeface="Trebuchet MS" panose="020B0703020202090204" pitchFamily="34" charset="0"/>
              </a:rPr>
              <a:t>PIM (</a:t>
            </a:r>
            <a:r>
              <a:rPr lang="el-GR" sz="2000" dirty="0">
                <a:solidFill>
                  <a:schemeClr val="accent3"/>
                </a:solidFill>
                <a:latin typeface="Trebuchet MS" panose="020B0703020202090204" pitchFamily="34" charset="0"/>
              </a:rPr>
              <a:t>1</a:t>
            </a:r>
            <a:r>
              <a:rPr lang="en-GB" sz="2000" dirty="0">
                <a:solidFill>
                  <a:schemeClr val="accent3"/>
                </a:solidFill>
                <a:latin typeface="Trebuchet MS" panose="020B0703020202090204" pitchFamily="34" charset="0"/>
              </a:rPr>
              <a:t>D</a:t>
            </a:r>
            <a:r>
              <a:rPr lang="en-GB" sz="2000" dirty="0">
                <a:latin typeface="Trebuchet MS" panose="020B0703020202090204" pitchFamily="34" charset="0"/>
              </a:rPr>
              <a:t>) 	=  0.1</a:t>
            </a:r>
            <a:r>
              <a:rPr lang="el-GR" sz="2000" dirty="0">
                <a:latin typeface="Trebuchet MS" panose="020B0703020202090204" pitchFamily="34" charset="0"/>
              </a:rPr>
              <a:t>1</a:t>
            </a:r>
            <a:r>
              <a:rPr lang="en-GB" sz="2000" dirty="0">
                <a:latin typeface="Trebuchet MS" panose="020B0703020202090204" pitchFamily="34" charset="0"/>
              </a:rPr>
              <a:t> </a:t>
            </a:r>
            <a:r>
              <a:rPr lang="en-GB" sz="2000" dirty="0" err="1">
                <a:latin typeface="Trebuchet MS" panose="020B0703020202090204" pitchFamily="34" charset="0"/>
              </a:rPr>
              <a:t>GFlop</a:t>
            </a:r>
            <a:r>
              <a:rPr lang="en-GB" sz="2000" dirty="0">
                <a:latin typeface="Trebuchet MS" panose="020B0703020202090204" pitchFamily="34" charset="0"/>
              </a:rPr>
              <a:t>/s</a:t>
            </a:r>
            <a:endParaRPr lang="en-GR" sz="2400" dirty="0">
              <a:latin typeface="Trebuchet MS" panose="020B0703020202090204" pitchFamily="34" charset="0"/>
            </a:endParaRPr>
          </a:p>
          <a:p>
            <a:pPr marL="0" indent="0">
              <a:lnSpc>
                <a:spcPct val="100000"/>
              </a:lnSpc>
              <a:spcBef>
                <a:spcPts val="8"/>
              </a:spcBef>
              <a:buSzPct val="120000"/>
              <a:buFont typeface="Arial" panose="020B0604020202020204" pitchFamily="34" charset="0"/>
              <a:buNone/>
            </a:pPr>
            <a:endParaRPr lang="en-GR" sz="2400" dirty="0">
              <a:latin typeface="Trebuchet MS" panose="020B0703020202090204" pitchFamily="34" charset="0"/>
            </a:endParaRPr>
          </a:p>
        </p:txBody>
      </p:sp>
      <p:sp>
        <p:nvSpPr>
          <p:cNvPr id="11" name="Rectangle 10">
            <a:extLst>
              <a:ext uri="{FF2B5EF4-FFF2-40B4-BE49-F238E27FC236}">
                <a16:creationId xmlns:a16="http://schemas.microsoft.com/office/drawing/2014/main" id="{C9B9BF65-1E20-97BA-6A55-2C9B4C9F747C}"/>
              </a:ext>
            </a:extLst>
          </p:cNvPr>
          <p:cNvSpPr/>
          <p:nvPr/>
        </p:nvSpPr>
        <p:spPr>
          <a:xfrm>
            <a:off x="25571" y="4580748"/>
            <a:ext cx="9127592" cy="1470486"/>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en-US" sz="3200" dirty="0">
                <a:solidFill>
                  <a:schemeClr val="bg2">
                    <a:lumMod val="25000"/>
                  </a:schemeClr>
                </a:solidFill>
                <a:latin typeface="Trebuchet MS" panose="020B0703020202090204" pitchFamily="34" charset="0"/>
              </a:rPr>
              <a:t>Many more results in the full paper: </a:t>
            </a:r>
            <a:r>
              <a:rPr lang="en-US" sz="3200" dirty="0">
                <a:solidFill>
                  <a:schemeClr val="bg2">
                    <a:lumMod val="25000"/>
                  </a:schemeClr>
                </a:solidFill>
                <a:latin typeface="Trebuchet MS" panose="020B0703020202090204" pitchFamily="34" charset="0"/>
                <a:hlinkClick r:id="rId3"/>
              </a:rPr>
              <a:t>https://arxiv.org/pdf/2201.05072.pdf</a:t>
            </a:r>
            <a:endParaRPr lang="en-GR" sz="3200" dirty="0">
              <a:solidFill>
                <a:schemeClr val="bg2">
                  <a:lumMod val="25000"/>
                </a:schemeClr>
              </a:solidFill>
              <a:latin typeface="Trebuchet MS" panose="020B0703020202090204" pitchFamily="34" charset="0"/>
            </a:endParaRPr>
          </a:p>
        </p:txBody>
      </p:sp>
    </p:spTree>
    <p:extLst>
      <p:ext uri="{BB962C8B-B14F-4D97-AF65-F5344CB8AC3E}">
        <p14:creationId xmlns:p14="http://schemas.microsoft.com/office/powerpoint/2010/main" val="2165936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Outline</a:t>
            </a:r>
            <a:endParaRPr lang="en-GB" sz="3600" dirty="0">
              <a:solidFill>
                <a:schemeClr val="accent2"/>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41</a:t>
            </a:fld>
            <a:endParaRPr lang="en-GR" sz="2800" dirty="0">
              <a:solidFill>
                <a:schemeClr val="accent3"/>
              </a:solidFill>
              <a:latin typeface="Trebuchet MS" panose="020B0703020202090204" pitchFamily="34" charset="0"/>
            </a:endParaRPr>
          </a:p>
        </p:txBody>
      </p:sp>
      <p:sp>
        <p:nvSpPr>
          <p:cNvPr id="14" name="Rectangle 13">
            <a:extLst>
              <a:ext uri="{FF2B5EF4-FFF2-40B4-BE49-F238E27FC236}">
                <a16:creationId xmlns:a16="http://schemas.microsoft.com/office/drawing/2014/main" id="{4368DB37-0A34-9543-4321-17DD593D2A3B}"/>
              </a:ext>
            </a:extLst>
          </p:cNvPr>
          <p:cNvSpPr/>
          <p:nvPr/>
        </p:nvSpPr>
        <p:spPr>
          <a:xfrm>
            <a:off x="1471499" y="1185440"/>
            <a:ext cx="5598500" cy="1902534"/>
          </a:xfrm>
          <a:prstGeom prst="rect">
            <a:avLst/>
          </a:prstGeom>
          <a:solidFill>
            <a:srgbClr val="C4E1F2">
              <a:alpha val="50196"/>
            </a:srgb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7" name="Subtitle 2">
            <a:extLst>
              <a:ext uri="{FF2B5EF4-FFF2-40B4-BE49-F238E27FC236}">
                <a16:creationId xmlns:a16="http://schemas.microsoft.com/office/drawing/2014/main" id="{76DF925C-B8A5-513F-71B1-071BB67B7007}"/>
              </a:ext>
            </a:extLst>
          </p:cNvPr>
          <p:cNvSpPr txBox="1">
            <a:spLocks/>
          </p:cNvSpPr>
          <p:nvPr/>
        </p:nvSpPr>
        <p:spPr>
          <a:xfrm>
            <a:off x="3376975" y="1321030"/>
            <a:ext cx="3458336" cy="1605137"/>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err="1">
                <a:latin typeface="Trebuchet MS" panose="020B0703020202090204" pitchFamily="34" charset="0"/>
                <a:cs typeface="Consolas" panose="020B0609020204030204" pitchFamily="49" charset="0"/>
              </a:rPr>
              <a:t>SparseP</a:t>
            </a:r>
            <a:r>
              <a:rPr lang="en-US" dirty="0">
                <a:latin typeface="Trebuchet MS" panose="020B0703020202090204" pitchFamily="34" charset="0"/>
                <a:cs typeface="Consolas" panose="020B0609020204030204" pitchFamily="49" charset="0"/>
              </a:rPr>
              <a:t> (Sigmetrics’22)</a:t>
            </a:r>
            <a:br>
              <a:rPr lang="en-US" dirty="0">
                <a:latin typeface="Trebuchet MS" panose="020B0703020202090204" pitchFamily="34" charset="0"/>
                <a:cs typeface="Consolas" panose="020B0609020204030204" pitchFamily="49" charset="0"/>
              </a:rPr>
            </a:br>
            <a:br>
              <a:rPr lang="en-US" sz="1600" dirty="0">
                <a:latin typeface="Trebuchet MS" panose="020B0703020202090204" pitchFamily="34" charset="0"/>
                <a:cs typeface="Consolas" panose="020B0609020204030204" pitchFamily="49" charset="0"/>
              </a:rPr>
            </a:br>
            <a:r>
              <a:rPr lang="en-GR" sz="2000" dirty="0">
                <a:solidFill>
                  <a:schemeClr val="tx1">
                    <a:lumMod val="50000"/>
                    <a:lumOff val="50000"/>
                  </a:schemeClr>
                </a:solidFill>
                <a:latin typeface="Trebuchet MS" panose="020B0703020202090204" pitchFamily="34" charset="0"/>
                <a:cs typeface="Consolas" panose="020B0609020204030204" pitchFamily="49" charset="0"/>
              </a:rPr>
              <a:t>A Library of Efficient Sparse Matrix Vector Multiplication Kernels for Real PIM Systems</a:t>
            </a:r>
            <a:endParaRPr lang="en-US" sz="2000" dirty="0">
              <a:solidFill>
                <a:schemeClr val="tx1">
                  <a:lumMod val="50000"/>
                  <a:lumOff val="50000"/>
                </a:schemeClr>
              </a:solidFill>
              <a:latin typeface="Trebuchet MS" panose="020B0703020202090204" pitchFamily="34" charset="0"/>
              <a:cs typeface="Consolas" panose="020B0609020204030204" pitchFamily="49" charset="0"/>
            </a:endParaRPr>
          </a:p>
        </p:txBody>
      </p:sp>
      <p:grpSp>
        <p:nvGrpSpPr>
          <p:cNvPr id="31" name="Group 30">
            <a:extLst>
              <a:ext uri="{FF2B5EF4-FFF2-40B4-BE49-F238E27FC236}">
                <a16:creationId xmlns:a16="http://schemas.microsoft.com/office/drawing/2014/main" id="{6799B29D-946E-2FE8-5D7C-9D4B6B119FBC}"/>
              </a:ext>
            </a:extLst>
          </p:cNvPr>
          <p:cNvGrpSpPr/>
          <p:nvPr/>
        </p:nvGrpSpPr>
        <p:grpSpPr>
          <a:xfrm>
            <a:off x="1643729" y="1229119"/>
            <a:ext cx="1733246" cy="1800805"/>
            <a:chOff x="4650182" y="838945"/>
            <a:chExt cx="1733246" cy="1800805"/>
          </a:xfrm>
        </p:grpSpPr>
        <p:grpSp>
          <p:nvGrpSpPr>
            <p:cNvPr id="32" name="Group 31">
              <a:extLst>
                <a:ext uri="{FF2B5EF4-FFF2-40B4-BE49-F238E27FC236}">
                  <a16:creationId xmlns:a16="http://schemas.microsoft.com/office/drawing/2014/main" id="{702ADAF1-E2AA-0648-3042-F352ED55D1A8}"/>
                </a:ext>
              </a:extLst>
            </p:cNvPr>
            <p:cNvGrpSpPr/>
            <p:nvPr/>
          </p:nvGrpSpPr>
          <p:grpSpPr>
            <a:xfrm>
              <a:off x="5240458" y="838945"/>
              <a:ext cx="1142970" cy="1800805"/>
              <a:chOff x="5099128" y="4845728"/>
              <a:chExt cx="1523960" cy="2401073"/>
            </a:xfrm>
          </p:grpSpPr>
          <p:pic>
            <p:nvPicPr>
              <p:cNvPr id="49" name="Graphic 48" descr="Table">
                <a:extLst>
                  <a:ext uri="{FF2B5EF4-FFF2-40B4-BE49-F238E27FC236}">
                    <a16:creationId xmlns:a16="http://schemas.microsoft.com/office/drawing/2014/main" id="{3C06BA1C-1C6E-62DC-F057-628A32F9A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2508" y="5967408"/>
                <a:ext cx="1056000" cy="1279393"/>
              </a:xfrm>
              <a:prstGeom prst="rect">
                <a:avLst/>
              </a:prstGeom>
            </p:spPr>
          </p:pic>
          <p:sp>
            <p:nvSpPr>
              <p:cNvPr id="51" name="Subtitle 2">
                <a:extLst>
                  <a:ext uri="{FF2B5EF4-FFF2-40B4-BE49-F238E27FC236}">
                    <a16:creationId xmlns:a16="http://schemas.microsoft.com/office/drawing/2014/main" id="{11798AC5-0D70-1DB8-DAB7-899A015A4EEE}"/>
                  </a:ext>
                </a:extLst>
              </p:cNvPr>
              <p:cNvSpPr txBox="1">
                <a:spLocks/>
              </p:cNvSpPr>
              <p:nvPr/>
            </p:nvSpPr>
            <p:spPr>
              <a:xfrm>
                <a:off x="5099128" y="4845728"/>
                <a:ext cx="1523960" cy="1100329"/>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chemeClr val="accent5"/>
                    </a:solidFill>
                    <a:latin typeface="Trebuchet MS" panose="020B0703020202090204" pitchFamily="34" charset="0"/>
                    <a:cs typeface="Consolas" panose="020B0609020204030204" pitchFamily="49" charset="0"/>
                  </a:rPr>
                  <a:t>Sparse Linear </a:t>
                </a:r>
                <a:br>
                  <a:rPr lang="en-US" sz="2000" dirty="0">
                    <a:solidFill>
                      <a:schemeClr val="accent5"/>
                    </a:solidFill>
                    <a:latin typeface="Trebuchet MS" panose="020B0703020202090204" pitchFamily="34" charset="0"/>
                    <a:cs typeface="Consolas" panose="020B0609020204030204" pitchFamily="49" charset="0"/>
                  </a:rPr>
                </a:br>
                <a:r>
                  <a:rPr lang="en-US" sz="2000" dirty="0">
                    <a:solidFill>
                      <a:schemeClr val="accent5"/>
                    </a:solidFill>
                    <a:latin typeface="Trebuchet MS" panose="020B0703020202090204" pitchFamily="34" charset="0"/>
                    <a:cs typeface="Consolas" panose="020B0609020204030204" pitchFamily="49" charset="0"/>
                  </a:rPr>
                  <a:t>Algebra</a:t>
                </a:r>
                <a:endParaRPr lang="en-GR" sz="2000" dirty="0">
                  <a:solidFill>
                    <a:schemeClr val="accent5"/>
                  </a:solidFill>
                  <a:latin typeface="Trebuchet MS" panose="020B0703020202090204" pitchFamily="34" charset="0"/>
                  <a:cs typeface="Consolas" panose="020B0609020204030204" pitchFamily="49" charset="0"/>
                </a:endParaRPr>
              </a:p>
            </p:txBody>
          </p:sp>
        </p:grpSp>
        <p:sp>
          <p:nvSpPr>
            <p:cNvPr id="48" name="Oval 47">
              <a:extLst>
                <a:ext uri="{FF2B5EF4-FFF2-40B4-BE49-F238E27FC236}">
                  <a16:creationId xmlns:a16="http://schemas.microsoft.com/office/drawing/2014/main" id="{AD08368B-D4BA-884C-C073-CA013C4AB7E8}"/>
                </a:ext>
              </a:extLst>
            </p:cNvPr>
            <p:cNvSpPr>
              <a:spLocks noChangeAspect="1"/>
            </p:cNvSpPr>
            <p:nvPr/>
          </p:nvSpPr>
          <p:spPr>
            <a:xfrm>
              <a:off x="4650182" y="921842"/>
              <a:ext cx="480688" cy="468000"/>
            </a:xfrm>
            <a:prstGeom prst="ellipse">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800" dirty="0">
                  <a:solidFill>
                    <a:schemeClr val="accent5"/>
                  </a:solidFill>
                  <a:latin typeface="Trebuchet MS" panose="020B0703020202090204" pitchFamily="34" charset="0"/>
                </a:rPr>
                <a:t>1</a:t>
              </a:r>
            </a:p>
          </p:txBody>
        </p:sp>
      </p:grpSp>
      <p:sp>
        <p:nvSpPr>
          <p:cNvPr id="3" name="Rectangle 2">
            <a:extLst>
              <a:ext uri="{FF2B5EF4-FFF2-40B4-BE49-F238E27FC236}">
                <a16:creationId xmlns:a16="http://schemas.microsoft.com/office/drawing/2014/main" id="{F9AECAF5-372B-D0FF-CEA5-1C7F8FCA6ABD}"/>
              </a:ext>
            </a:extLst>
          </p:cNvPr>
          <p:cNvSpPr/>
          <p:nvPr/>
        </p:nvSpPr>
        <p:spPr>
          <a:xfrm>
            <a:off x="1516469" y="3575776"/>
            <a:ext cx="5598500" cy="1970207"/>
          </a:xfrm>
          <a:prstGeom prst="rect">
            <a:avLst/>
          </a:prstGeom>
          <a:solidFill>
            <a:srgbClr val="C4E1F2">
              <a:alpha val="50196"/>
            </a:srgb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Subtitle 2">
            <a:extLst>
              <a:ext uri="{FF2B5EF4-FFF2-40B4-BE49-F238E27FC236}">
                <a16:creationId xmlns:a16="http://schemas.microsoft.com/office/drawing/2014/main" id="{5588B8A0-A0CD-A24E-0F65-C6C537B922DB}"/>
              </a:ext>
            </a:extLst>
          </p:cNvPr>
          <p:cNvSpPr txBox="1">
            <a:spLocks/>
          </p:cNvSpPr>
          <p:nvPr/>
        </p:nvSpPr>
        <p:spPr>
          <a:xfrm>
            <a:off x="3609428" y="3720230"/>
            <a:ext cx="3459536" cy="1607049"/>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err="1">
                <a:latin typeface="Trebuchet MS" panose="020B0703020202090204" pitchFamily="34" charset="0"/>
                <a:cs typeface="Consolas" panose="020B0609020204030204" pitchFamily="49" charset="0"/>
              </a:rPr>
              <a:t>PyGim</a:t>
            </a:r>
            <a:r>
              <a:rPr lang="en-US" dirty="0">
                <a:latin typeface="Trebuchet MS" panose="020B0703020202090204" pitchFamily="34" charset="0"/>
                <a:cs typeface="Consolas" panose="020B0609020204030204" pitchFamily="49" charset="0"/>
              </a:rPr>
              <a:t> (Sigmetrics’25)</a:t>
            </a:r>
            <a:br>
              <a:rPr lang="en-US" dirty="0">
                <a:latin typeface="Trebuchet MS" panose="020B0703020202090204" pitchFamily="34" charset="0"/>
                <a:cs typeface="Consolas" panose="020B0609020204030204" pitchFamily="49" charset="0"/>
              </a:rPr>
            </a:br>
            <a:br>
              <a:rPr lang="en-US" sz="1600" dirty="0">
                <a:latin typeface="Trebuchet MS" panose="020B0703020202090204" pitchFamily="34" charset="0"/>
                <a:cs typeface="Consolas" panose="020B0609020204030204" pitchFamily="49" charset="0"/>
              </a:rPr>
            </a:br>
            <a:r>
              <a:rPr lang="en-GR" sz="2000" dirty="0">
                <a:solidFill>
                  <a:schemeClr val="tx1">
                    <a:lumMod val="50000"/>
                    <a:lumOff val="50000"/>
                  </a:schemeClr>
                </a:solidFill>
                <a:latin typeface="Trebuchet MS" panose="020B0703020202090204" pitchFamily="34" charset="0"/>
                <a:cs typeface="Consolas" panose="020B0609020204030204" pitchFamily="49" charset="0"/>
              </a:rPr>
              <a:t>An Efficient Graph Neural Network Framework for Real PIM Systems</a:t>
            </a:r>
            <a:endParaRPr lang="en-US" sz="2000" dirty="0">
              <a:solidFill>
                <a:schemeClr val="tx1">
                  <a:lumMod val="50000"/>
                  <a:lumOff val="50000"/>
                </a:schemeClr>
              </a:solidFill>
              <a:latin typeface="Trebuchet MS" panose="020B0703020202090204" pitchFamily="34" charset="0"/>
              <a:cs typeface="Consolas" panose="020B0609020204030204" pitchFamily="49" charset="0"/>
            </a:endParaRPr>
          </a:p>
        </p:txBody>
      </p:sp>
      <p:grpSp>
        <p:nvGrpSpPr>
          <p:cNvPr id="5" name="Group 4">
            <a:extLst>
              <a:ext uri="{FF2B5EF4-FFF2-40B4-BE49-F238E27FC236}">
                <a16:creationId xmlns:a16="http://schemas.microsoft.com/office/drawing/2014/main" id="{440F7C02-EE30-D355-5EB0-5B98600ABB3E}"/>
              </a:ext>
            </a:extLst>
          </p:cNvPr>
          <p:cNvGrpSpPr/>
          <p:nvPr/>
        </p:nvGrpSpPr>
        <p:grpSpPr>
          <a:xfrm>
            <a:off x="1688478" y="3645007"/>
            <a:ext cx="2594926" cy="839051"/>
            <a:chOff x="90828" y="5082985"/>
            <a:chExt cx="2594926" cy="839051"/>
          </a:xfrm>
        </p:grpSpPr>
        <p:sp>
          <p:nvSpPr>
            <p:cNvPr id="7" name="Subtitle 2">
              <a:extLst>
                <a:ext uri="{FF2B5EF4-FFF2-40B4-BE49-F238E27FC236}">
                  <a16:creationId xmlns:a16="http://schemas.microsoft.com/office/drawing/2014/main" id="{C2608762-B353-C859-64AA-8DAA193A4954}"/>
                </a:ext>
              </a:extLst>
            </p:cNvPr>
            <p:cNvSpPr txBox="1">
              <a:spLocks/>
            </p:cNvSpPr>
            <p:nvPr/>
          </p:nvSpPr>
          <p:spPr>
            <a:xfrm>
              <a:off x="679195" y="5082985"/>
              <a:ext cx="2006559" cy="839051"/>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2000" dirty="0">
                  <a:solidFill>
                    <a:schemeClr val="accent1"/>
                  </a:solidFill>
                  <a:latin typeface="Trebuchet MS" panose="020B0703020202090204" pitchFamily="34" charset="0"/>
                  <a:cs typeface="Consolas" panose="020B0609020204030204" pitchFamily="49" charset="0"/>
                </a:rPr>
                <a:t>Graph</a:t>
              </a:r>
              <a:br>
                <a:rPr lang="en-GR" sz="2000" dirty="0">
                  <a:solidFill>
                    <a:schemeClr val="accent1"/>
                  </a:solidFill>
                  <a:latin typeface="Trebuchet MS" panose="020B0703020202090204" pitchFamily="34" charset="0"/>
                  <a:cs typeface="Consolas" panose="020B0609020204030204" pitchFamily="49" charset="0"/>
                </a:rPr>
              </a:br>
              <a:r>
                <a:rPr lang="en-GR" sz="2000" dirty="0">
                  <a:solidFill>
                    <a:schemeClr val="accent1"/>
                  </a:solidFill>
                  <a:latin typeface="Trebuchet MS" panose="020B0703020202090204" pitchFamily="34" charset="0"/>
                  <a:cs typeface="Consolas" panose="020B0609020204030204" pitchFamily="49" charset="0"/>
                </a:rPr>
                <a:t>Neural</a:t>
              </a:r>
              <a:br>
                <a:rPr lang="en-GR" sz="2000" dirty="0">
                  <a:solidFill>
                    <a:schemeClr val="accent1"/>
                  </a:solidFill>
                  <a:latin typeface="Trebuchet MS" panose="020B0703020202090204" pitchFamily="34" charset="0"/>
                  <a:cs typeface="Consolas" panose="020B0609020204030204" pitchFamily="49" charset="0"/>
                </a:rPr>
              </a:br>
              <a:r>
                <a:rPr lang="en-GR" sz="2000" dirty="0">
                  <a:solidFill>
                    <a:schemeClr val="accent1"/>
                  </a:solidFill>
                  <a:latin typeface="Trebuchet MS" panose="020B0703020202090204" pitchFamily="34" charset="0"/>
                  <a:cs typeface="Consolas" panose="020B0609020204030204" pitchFamily="49" charset="0"/>
                </a:rPr>
                <a:t>Networks</a:t>
              </a:r>
              <a:endParaRPr lang="en-US" sz="2000" dirty="0">
                <a:solidFill>
                  <a:schemeClr val="accent1"/>
                </a:solidFill>
                <a:latin typeface="Trebuchet MS" panose="020B0703020202090204" pitchFamily="34" charset="0"/>
                <a:cs typeface="Consolas" panose="020B0609020204030204" pitchFamily="49" charset="0"/>
              </a:endParaRPr>
            </a:p>
          </p:txBody>
        </p:sp>
        <p:sp>
          <p:nvSpPr>
            <p:cNvPr id="9" name="Oval 8">
              <a:extLst>
                <a:ext uri="{FF2B5EF4-FFF2-40B4-BE49-F238E27FC236}">
                  <a16:creationId xmlns:a16="http://schemas.microsoft.com/office/drawing/2014/main" id="{8E0291DA-44D7-5A96-56D5-2D1777F12C78}"/>
                </a:ext>
              </a:extLst>
            </p:cNvPr>
            <p:cNvSpPr>
              <a:spLocks noChangeAspect="1"/>
            </p:cNvSpPr>
            <p:nvPr/>
          </p:nvSpPr>
          <p:spPr>
            <a:xfrm>
              <a:off x="90828" y="5158208"/>
              <a:ext cx="480688" cy="468000"/>
            </a:xfrm>
            <a:prstGeom prst="ellipse">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800" dirty="0">
                  <a:solidFill>
                    <a:schemeClr val="accent1"/>
                  </a:solidFill>
                  <a:latin typeface="Trebuchet MS" panose="020B0703020202090204" pitchFamily="34" charset="0"/>
                </a:rPr>
                <a:t>2</a:t>
              </a:r>
            </a:p>
          </p:txBody>
        </p:sp>
      </p:grpSp>
      <p:pic>
        <p:nvPicPr>
          <p:cNvPr id="10" name="Picture 2" descr="Deep learning - Free electronics icons">
            <a:extLst>
              <a:ext uri="{FF2B5EF4-FFF2-40B4-BE49-F238E27FC236}">
                <a16:creationId xmlns:a16="http://schemas.microsoft.com/office/drawing/2014/main" id="{7900ED79-C0E7-E47D-A152-E9F3F11B3E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065"/>
          <a:stretch/>
        </p:blipFill>
        <p:spPr bwMode="auto">
          <a:xfrm>
            <a:off x="2439226" y="4598504"/>
            <a:ext cx="732528" cy="83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49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29981" y="120486"/>
            <a:ext cx="9278912"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400" dirty="0">
                <a:solidFill>
                  <a:schemeClr val="accent3"/>
                </a:solidFill>
                <a:latin typeface="Trebuchet MS" panose="020B0703020202090204" pitchFamily="34" charset="0"/>
              </a:rPr>
              <a:t>Applications of Graph Neural Networks (GNNs) </a:t>
            </a:r>
            <a:endParaRPr lang="en-GB" sz="3400" dirty="0">
              <a:solidFill>
                <a:schemeClr val="accent2"/>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42</a:t>
            </a:fld>
            <a:endParaRPr lang="en-GR" sz="2800" dirty="0">
              <a:solidFill>
                <a:schemeClr val="accent3"/>
              </a:solidFill>
              <a:latin typeface="Trebuchet MS" panose="020B0703020202090204" pitchFamily="34" charset="0"/>
            </a:endParaRPr>
          </a:p>
        </p:txBody>
      </p:sp>
      <p:pic>
        <p:nvPicPr>
          <p:cNvPr id="2" name="Picture 2" descr="Screening Strategies Used in Drug Discovery | Technology Networks">
            <a:extLst>
              <a:ext uri="{FF2B5EF4-FFF2-40B4-BE49-F238E27FC236}">
                <a16:creationId xmlns:a16="http://schemas.microsoft.com/office/drawing/2014/main" id="{1160658B-FD13-7CDA-0E69-4B3ABC5C7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63" y="1173858"/>
            <a:ext cx="4009140" cy="225514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C294A3A1-1CAA-FC4B-2EAC-092C5DA03CB9}"/>
              </a:ext>
            </a:extLst>
          </p:cNvPr>
          <p:cNvSpPr/>
          <p:nvPr/>
        </p:nvSpPr>
        <p:spPr>
          <a:xfrm>
            <a:off x="453010" y="3052482"/>
            <a:ext cx="1828802" cy="344408"/>
          </a:xfrm>
          <a:prstGeom prst="roundRect">
            <a:avLst/>
          </a:prstGeom>
          <a:solidFill>
            <a:srgbClr val="FFFFFF">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dirty="0">
                <a:solidFill>
                  <a:schemeClr val="tx1"/>
                </a:solidFill>
                <a:latin typeface="Avenir Medium" panose="02000503020000020003" pitchFamily="2" charset="0"/>
              </a:rPr>
              <a:t>Drug Discovery</a:t>
            </a:r>
          </a:p>
        </p:txBody>
      </p:sp>
      <p:pic>
        <p:nvPicPr>
          <p:cNvPr id="13" name="Picture 4" descr="Fraud Detection: Here's How Merchants Can Stop Fraud in 2024">
            <a:extLst>
              <a:ext uri="{FF2B5EF4-FFF2-40B4-BE49-F238E27FC236}">
                <a16:creationId xmlns:a16="http://schemas.microsoft.com/office/drawing/2014/main" id="{932F921E-37D8-7537-9ED6-F20ACA0B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6" r="17611" b="3905"/>
          <a:stretch/>
        </p:blipFill>
        <p:spPr bwMode="auto">
          <a:xfrm>
            <a:off x="881561" y="3870513"/>
            <a:ext cx="4868154" cy="27549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6" descr="Introduction to Recommender System and Implementation Using LightFM -  Mingzhi's Blog">
            <a:extLst>
              <a:ext uri="{FF2B5EF4-FFF2-40B4-BE49-F238E27FC236}">
                <a16:creationId xmlns:a16="http://schemas.microsoft.com/office/drawing/2014/main" id="{CE37031B-562E-64EB-C2FE-2D62CB2779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8" r="20290" b="231"/>
          <a:stretch/>
        </p:blipFill>
        <p:spPr bwMode="auto">
          <a:xfrm>
            <a:off x="4721399" y="1996845"/>
            <a:ext cx="4254712" cy="274999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599BD9F8-99B5-123D-209A-05C773A3F3B7}"/>
              </a:ext>
            </a:extLst>
          </p:cNvPr>
          <p:cNvSpPr/>
          <p:nvPr/>
        </p:nvSpPr>
        <p:spPr>
          <a:xfrm>
            <a:off x="4748294" y="4274839"/>
            <a:ext cx="2995168" cy="403412"/>
          </a:xfrm>
          <a:prstGeom prst="roundRect">
            <a:avLst/>
          </a:prstGeom>
          <a:solidFill>
            <a:srgbClr val="FFFFFF">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dirty="0">
                <a:solidFill>
                  <a:schemeClr val="tx1"/>
                </a:solidFill>
                <a:latin typeface="Avenir Medium" panose="02000503020000020003" pitchFamily="2" charset="0"/>
              </a:rPr>
              <a:t>Recommendation Systems</a:t>
            </a:r>
          </a:p>
        </p:txBody>
      </p:sp>
      <p:sp>
        <p:nvSpPr>
          <p:cNvPr id="15" name="Rounded Rectangle 14">
            <a:extLst>
              <a:ext uri="{FF2B5EF4-FFF2-40B4-BE49-F238E27FC236}">
                <a16:creationId xmlns:a16="http://schemas.microsoft.com/office/drawing/2014/main" id="{39399F3D-D281-CB4F-5956-45365559ECB9}"/>
              </a:ext>
            </a:extLst>
          </p:cNvPr>
          <p:cNvSpPr/>
          <p:nvPr/>
        </p:nvSpPr>
        <p:spPr>
          <a:xfrm>
            <a:off x="921902" y="6208601"/>
            <a:ext cx="1949031" cy="403412"/>
          </a:xfrm>
          <a:prstGeom prst="roundRect">
            <a:avLst/>
          </a:prstGeom>
          <a:solidFill>
            <a:srgbClr val="FFFFFF">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dirty="0">
                <a:solidFill>
                  <a:schemeClr val="tx1"/>
                </a:solidFill>
                <a:latin typeface="Avenir Medium" panose="02000503020000020003" pitchFamily="2" charset="0"/>
              </a:rPr>
              <a:t>Fraud Detection</a:t>
            </a:r>
          </a:p>
        </p:txBody>
      </p:sp>
    </p:spTree>
    <p:extLst>
      <p:ext uri="{BB962C8B-B14F-4D97-AF65-F5344CB8AC3E}">
        <p14:creationId xmlns:p14="http://schemas.microsoft.com/office/powerpoint/2010/main" val="113478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A GNN Layer</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43</a:t>
            </a:fld>
            <a:endParaRPr lang="en-GR" sz="2800" dirty="0">
              <a:solidFill>
                <a:schemeClr val="accent3"/>
              </a:solidFill>
              <a:latin typeface="Trebuchet MS" panose="020B0703020202090204" pitchFamily="34" charset="0"/>
            </a:endParaRPr>
          </a:p>
        </p:txBody>
      </p:sp>
      <p:grpSp>
        <p:nvGrpSpPr>
          <p:cNvPr id="2" name="Group 1">
            <a:extLst>
              <a:ext uri="{FF2B5EF4-FFF2-40B4-BE49-F238E27FC236}">
                <a16:creationId xmlns:a16="http://schemas.microsoft.com/office/drawing/2014/main" id="{C497A56A-1CCA-3EEB-E43B-79E2A0163D04}"/>
              </a:ext>
            </a:extLst>
          </p:cNvPr>
          <p:cNvGrpSpPr/>
          <p:nvPr/>
        </p:nvGrpSpPr>
        <p:grpSpPr>
          <a:xfrm>
            <a:off x="168589" y="2848131"/>
            <a:ext cx="2433726" cy="1345363"/>
            <a:chOff x="284989" y="1547485"/>
            <a:chExt cx="4280711" cy="2204244"/>
          </a:xfrm>
        </p:grpSpPr>
        <p:pic>
          <p:nvPicPr>
            <p:cNvPr id="6" name="Picture 2" descr="GitHub - XinyueTan/Social-Network-Analysis-: Build three social network  diagrams of a school classroom and then analyze both centrality measures  and clusters within the network.">
              <a:extLst>
                <a:ext uri="{FF2B5EF4-FFF2-40B4-BE49-F238E27FC236}">
                  <a16:creationId xmlns:a16="http://schemas.microsoft.com/office/drawing/2014/main" id="{42C58835-BCCF-8783-D3AD-0ED4951BE1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68"/>
            <a:stretch/>
          </p:blipFill>
          <p:spPr bwMode="auto">
            <a:xfrm>
              <a:off x="284989" y="1547485"/>
              <a:ext cx="4130128" cy="220424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a:extLst>
                <a:ext uri="{FF2B5EF4-FFF2-40B4-BE49-F238E27FC236}">
                  <a16:creationId xmlns:a16="http://schemas.microsoft.com/office/drawing/2014/main" id="{DEC66BF3-B221-E936-3FB3-E54491945563}"/>
                </a:ext>
              </a:extLst>
            </p:cNvPr>
            <p:cNvSpPr/>
            <p:nvPr/>
          </p:nvSpPr>
          <p:spPr>
            <a:xfrm>
              <a:off x="4009872" y="2636160"/>
              <a:ext cx="555828" cy="174812"/>
            </a:xfrm>
            <a:custGeom>
              <a:avLst/>
              <a:gdLst>
                <a:gd name="connsiteX0" fmla="*/ 94428 w 555828"/>
                <a:gd name="connsiteY0" fmla="*/ 80683 h 228600"/>
                <a:gd name="connsiteX1" fmla="*/ 298 w 555828"/>
                <a:gd name="connsiteY1" fmla="*/ 134471 h 228600"/>
                <a:gd name="connsiteX2" fmla="*/ 54087 w 555828"/>
                <a:gd name="connsiteY2" fmla="*/ 201706 h 228600"/>
                <a:gd name="connsiteX3" fmla="*/ 269239 w 555828"/>
                <a:gd name="connsiteY3" fmla="*/ 228600 h 228600"/>
                <a:gd name="connsiteX4" fmla="*/ 551628 w 555828"/>
                <a:gd name="connsiteY4" fmla="*/ 215153 h 228600"/>
                <a:gd name="connsiteX5" fmla="*/ 511287 w 555828"/>
                <a:gd name="connsiteY5" fmla="*/ 174812 h 228600"/>
                <a:gd name="connsiteX6" fmla="*/ 497839 w 555828"/>
                <a:gd name="connsiteY6" fmla="*/ 134471 h 228600"/>
                <a:gd name="connsiteX7" fmla="*/ 484392 w 555828"/>
                <a:gd name="connsiteY7" fmla="*/ 80683 h 228600"/>
                <a:gd name="connsiteX8" fmla="*/ 349922 w 555828"/>
                <a:gd name="connsiteY8" fmla="*/ 40342 h 228600"/>
                <a:gd name="connsiteX9" fmla="*/ 107875 w 555828"/>
                <a:gd name="connsiteY9" fmla="*/ 13447 h 228600"/>
                <a:gd name="connsiteX10" fmla="*/ 54087 w 555828"/>
                <a:gd name="connsiteY10" fmla="*/ 0 h 228600"/>
                <a:gd name="connsiteX11" fmla="*/ 54087 w 555828"/>
                <a:gd name="connsiteY11" fmla="*/ 26895 h 228600"/>
                <a:gd name="connsiteX12" fmla="*/ 94428 w 555828"/>
                <a:gd name="connsiteY12" fmla="*/ 80683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828" h="228600">
                  <a:moveTo>
                    <a:pt x="94428" y="80683"/>
                  </a:moveTo>
                  <a:cubicBezTo>
                    <a:pt x="85463" y="98612"/>
                    <a:pt x="21303" y="105064"/>
                    <a:pt x="298" y="134471"/>
                  </a:cubicBezTo>
                  <a:cubicBezTo>
                    <a:pt x="-4316" y="140930"/>
                    <a:pt x="45998" y="198239"/>
                    <a:pt x="54087" y="201706"/>
                  </a:cubicBezTo>
                  <a:cubicBezTo>
                    <a:pt x="91494" y="217737"/>
                    <a:pt x="268335" y="228518"/>
                    <a:pt x="269239" y="228600"/>
                  </a:cubicBezTo>
                  <a:cubicBezTo>
                    <a:pt x="363369" y="224118"/>
                    <a:pt x="459636" y="235596"/>
                    <a:pt x="551628" y="215153"/>
                  </a:cubicBezTo>
                  <a:cubicBezTo>
                    <a:pt x="570192" y="211028"/>
                    <a:pt x="521836" y="190635"/>
                    <a:pt x="511287" y="174812"/>
                  </a:cubicBezTo>
                  <a:cubicBezTo>
                    <a:pt x="503424" y="163018"/>
                    <a:pt x="501733" y="148100"/>
                    <a:pt x="497839" y="134471"/>
                  </a:cubicBezTo>
                  <a:cubicBezTo>
                    <a:pt x="492762" y="116701"/>
                    <a:pt x="498424" y="92710"/>
                    <a:pt x="484392" y="80683"/>
                  </a:cubicBezTo>
                  <a:cubicBezTo>
                    <a:pt x="477211" y="74528"/>
                    <a:pt x="371865" y="43334"/>
                    <a:pt x="349922" y="40342"/>
                  </a:cubicBezTo>
                  <a:cubicBezTo>
                    <a:pt x="269488" y="29373"/>
                    <a:pt x="107875" y="13447"/>
                    <a:pt x="107875" y="13447"/>
                  </a:cubicBezTo>
                  <a:cubicBezTo>
                    <a:pt x="89946" y="8965"/>
                    <a:pt x="72568" y="0"/>
                    <a:pt x="54087" y="0"/>
                  </a:cubicBezTo>
                  <a:cubicBezTo>
                    <a:pt x="-53488" y="0"/>
                    <a:pt x="54084" y="26894"/>
                    <a:pt x="54087" y="26895"/>
                  </a:cubicBezTo>
                  <a:cubicBezTo>
                    <a:pt x="68951" y="71488"/>
                    <a:pt x="103393" y="62754"/>
                    <a:pt x="94428" y="80683"/>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Freeform 11">
              <a:extLst>
                <a:ext uri="{FF2B5EF4-FFF2-40B4-BE49-F238E27FC236}">
                  <a16:creationId xmlns:a16="http://schemas.microsoft.com/office/drawing/2014/main" id="{7B99A697-6A50-82A0-11FE-9049513B09E4}"/>
                </a:ext>
              </a:extLst>
            </p:cNvPr>
            <p:cNvSpPr/>
            <p:nvPr/>
          </p:nvSpPr>
          <p:spPr>
            <a:xfrm>
              <a:off x="3731197" y="2904833"/>
              <a:ext cx="834503" cy="699247"/>
            </a:xfrm>
            <a:custGeom>
              <a:avLst/>
              <a:gdLst>
                <a:gd name="connsiteX0" fmla="*/ 470647 w 834503"/>
                <a:gd name="connsiteY0" fmla="*/ 53788 h 699247"/>
                <a:gd name="connsiteX1" fmla="*/ 376518 w 834503"/>
                <a:gd name="connsiteY1" fmla="*/ 134470 h 699247"/>
                <a:gd name="connsiteX2" fmla="*/ 336177 w 834503"/>
                <a:gd name="connsiteY2" fmla="*/ 147917 h 699247"/>
                <a:gd name="connsiteX3" fmla="*/ 255494 w 834503"/>
                <a:gd name="connsiteY3" fmla="*/ 188258 h 699247"/>
                <a:gd name="connsiteX4" fmla="*/ 228600 w 834503"/>
                <a:gd name="connsiteY4" fmla="*/ 215153 h 699247"/>
                <a:gd name="connsiteX5" fmla="*/ 188259 w 834503"/>
                <a:gd name="connsiteY5" fmla="*/ 228600 h 699247"/>
                <a:gd name="connsiteX6" fmla="*/ 67236 w 834503"/>
                <a:gd name="connsiteY6" fmla="*/ 282388 h 699247"/>
                <a:gd name="connsiteX7" fmla="*/ 26894 w 834503"/>
                <a:gd name="connsiteY7" fmla="*/ 295835 h 699247"/>
                <a:gd name="connsiteX8" fmla="*/ 13447 w 834503"/>
                <a:gd name="connsiteY8" fmla="*/ 349623 h 699247"/>
                <a:gd name="connsiteX9" fmla="*/ 0 w 834503"/>
                <a:gd name="connsiteY9" fmla="*/ 389964 h 699247"/>
                <a:gd name="connsiteX10" fmla="*/ 40341 w 834503"/>
                <a:gd name="connsiteY10" fmla="*/ 470647 h 699247"/>
                <a:gd name="connsiteX11" fmla="*/ 67236 w 834503"/>
                <a:gd name="connsiteY11" fmla="*/ 497541 h 699247"/>
                <a:gd name="connsiteX12" fmla="*/ 134471 w 834503"/>
                <a:gd name="connsiteY12" fmla="*/ 524435 h 699247"/>
                <a:gd name="connsiteX13" fmla="*/ 174812 w 834503"/>
                <a:gd name="connsiteY13" fmla="*/ 551329 h 699247"/>
                <a:gd name="connsiteX14" fmla="*/ 349624 w 834503"/>
                <a:gd name="connsiteY14" fmla="*/ 564776 h 699247"/>
                <a:gd name="connsiteX15" fmla="*/ 389965 w 834503"/>
                <a:gd name="connsiteY15" fmla="*/ 578223 h 699247"/>
                <a:gd name="connsiteX16" fmla="*/ 430306 w 834503"/>
                <a:gd name="connsiteY16" fmla="*/ 672353 h 699247"/>
                <a:gd name="connsiteX17" fmla="*/ 510988 w 834503"/>
                <a:gd name="connsiteY17" fmla="*/ 699247 h 699247"/>
                <a:gd name="connsiteX18" fmla="*/ 699247 w 834503"/>
                <a:gd name="connsiteY18" fmla="*/ 685800 h 699247"/>
                <a:gd name="connsiteX19" fmla="*/ 726141 w 834503"/>
                <a:gd name="connsiteY19" fmla="*/ 645458 h 699247"/>
                <a:gd name="connsiteX20" fmla="*/ 766483 w 834503"/>
                <a:gd name="connsiteY20" fmla="*/ 632011 h 699247"/>
                <a:gd name="connsiteX21" fmla="*/ 833718 w 834503"/>
                <a:gd name="connsiteY21" fmla="*/ 551329 h 699247"/>
                <a:gd name="connsiteX22" fmla="*/ 806824 w 834503"/>
                <a:gd name="connsiteY22" fmla="*/ 228600 h 699247"/>
                <a:gd name="connsiteX23" fmla="*/ 779930 w 834503"/>
                <a:gd name="connsiteY23" fmla="*/ 147917 h 699247"/>
                <a:gd name="connsiteX24" fmla="*/ 766483 w 834503"/>
                <a:gd name="connsiteY24" fmla="*/ 107576 h 699247"/>
                <a:gd name="connsiteX25" fmla="*/ 685800 w 834503"/>
                <a:gd name="connsiteY25" fmla="*/ 80682 h 699247"/>
                <a:gd name="connsiteX26" fmla="*/ 645459 w 834503"/>
                <a:gd name="connsiteY26" fmla="*/ 67235 h 699247"/>
                <a:gd name="connsiteX27" fmla="*/ 591671 w 834503"/>
                <a:gd name="connsiteY27" fmla="*/ 26894 h 699247"/>
                <a:gd name="connsiteX28" fmla="*/ 510988 w 834503"/>
                <a:gd name="connsiteY28" fmla="*/ 0 h 699247"/>
                <a:gd name="connsiteX29" fmla="*/ 470647 w 834503"/>
                <a:gd name="connsiteY29" fmla="*/ 53788 h 6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4503" h="699247">
                  <a:moveTo>
                    <a:pt x="470647" y="53788"/>
                  </a:moveTo>
                  <a:cubicBezTo>
                    <a:pt x="448235" y="76200"/>
                    <a:pt x="410373" y="110772"/>
                    <a:pt x="376518" y="134470"/>
                  </a:cubicBezTo>
                  <a:cubicBezTo>
                    <a:pt x="364906" y="142598"/>
                    <a:pt x="348855" y="141578"/>
                    <a:pt x="336177" y="147917"/>
                  </a:cubicBezTo>
                  <a:cubicBezTo>
                    <a:pt x="231909" y="200051"/>
                    <a:pt x="356892" y="154459"/>
                    <a:pt x="255494" y="188258"/>
                  </a:cubicBezTo>
                  <a:cubicBezTo>
                    <a:pt x="246529" y="197223"/>
                    <a:pt x="239471" y="208630"/>
                    <a:pt x="228600" y="215153"/>
                  </a:cubicBezTo>
                  <a:cubicBezTo>
                    <a:pt x="216446" y="222446"/>
                    <a:pt x="199327" y="219745"/>
                    <a:pt x="188259" y="228600"/>
                  </a:cubicBezTo>
                  <a:cubicBezTo>
                    <a:pt x="96408" y="302081"/>
                    <a:pt x="270275" y="253382"/>
                    <a:pt x="67236" y="282388"/>
                  </a:cubicBezTo>
                  <a:cubicBezTo>
                    <a:pt x="53789" y="286870"/>
                    <a:pt x="35749" y="284767"/>
                    <a:pt x="26894" y="295835"/>
                  </a:cubicBezTo>
                  <a:cubicBezTo>
                    <a:pt x="15349" y="310266"/>
                    <a:pt x="18524" y="331853"/>
                    <a:pt x="13447" y="349623"/>
                  </a:cubicBezTo>
                  <a:cubicBezTo>
                    <a:pt x="9553" y="363252"/>
                    <a:pt x="4482" y="376517"/>
                    <a:pt x="0" y="389964"/>
                  </a:cubicBezTo>
                  <a:cubicBezTo>
                    <a:pt x="14202" y="432572"/>
                    <a:pt x="10550" y="433409"/>
                    <a:pt x="40341" y="470647"/>
                  </a:cubicBezTo>
                  <a:cubicBezTo>
                    <a:pt x="48261" y="480547"/>
                    <a:pt x="56228" y="491251"/>
                    <a:pt x="67236" y="497541"/>
                  </a:cubicBezTo>
                  <a:cubicBezTo>
                    <a:pt x="88194" y="509517"/>
                    <a:pt x="112881" y="513640"/>
                    <a:pt x="134471" y="524435"/>
                  </a:cubicBezTo>
                  <a:cubicBezTo>
                    <a:pt x="148926" y="531663"/>
                    <a:pt x="158928" y="548351"/>
                    <a:pt x="174812" y="551329"/>
                  </a:cubicBezTo>
                  <a:cubicBezTo>
                    <a:pt x="232254" y="562099"/>
                    <a:pt x="291353" y="560294"/>
                    <a:pt x="349624" y="564776"/>
                  </a:cubicBezTo>
                  <a:cubicBezTo>
                    <a:pt x="363071" y="569258"/>
                    <a:pt x="382102" y="566429"/>
                    <a:pt x="389965" y="578223"/>
                  </a:cubicBezTo>
                  <a:cubicBezTo>
                    <a:pt x="422855" y="627558"/>
                    <a:pt x="377845" y="646122"/>
                    <a:pt x="430306" y="672353"/>
                  </a:cubicBezTo>
                  <a:cubicBezTo>
                    <a:pt x="455662" y="685031"/>
                    <a:pt x="510988" y="699247"/>
                    <a:pt x="510988" y="699247"/>
                  </a:cubicBezTo>
                  <a:cubicBezTo>
                    <a:pt x="573741" y="694765"/>
                    <a:pt x="638213" y="701059"/>
                    <a:pt x="699247" y="685800"/>
                  </a:cubicBezTo>
                  <a:cubicBezTo>
                    <a:pt x="714926" y="681880"/>
                    <a:pt x="713521" y="655554"/>
                    <a:pt x="726141" y="645458"/>
                  </a:cubicBezTo>
                  <a:cubicBezTo>
                    <a:pt x="737210" y="636603"/>
                    <a:pt x="753036" y="636493"/>
                    <a:pt x="766483" y="632011"/>
                  </a:cubicBezTo>
                  <a:cubicBezTo>
                    <a:pt x="775242" y="623252"/>
                    <a:pt x="832827" y="570942"/>
                    <a:pt x="833718" y="551329"/>
                  </a:cubicBezTo>
                  <a:cubicBezTo>
                    <a:pt x="836621" y="487474"/>
                    <a:pt x="832293" y="321986"/>
                    <a:pt x="806824" y="228600"/>
                  </a:cubicBezTo>
                  <a:cubicBezTo>
                    <a:pt x="799365" y="201250"/>
                    <a:pt x="788895" y="174811"/>
                    <a:pt x="779930" y="147917"/>
                  </a:cubicBezTo>
                  <a:cubicBezTo>
                    <a:pt x="775448" y="134470"/>
                    <a:pt x="779930" y="112058"/>
                    <a:pt x="766483" y="107576"/>
                  </a:cubicBezTo>
                  <a:lnTo>
                    <a:pt x="685800" y="80682"/>
                  </a:lnTo>
                  <a:lnTo>
                    <a:pt x="645459" y="67235"/>
                  </a:lnTo>
                  <a:cubicBezTo>
                    <a:pt x="627530" y="53788"/>
                    <a:pt x="611717" y="36917"/>
                    <a:pt x="591671" y="26894"/>
                  </a:cubicBezTo>
                  <a:cubicBezTo>
                    <a:pt x="566315" y="14216"/>
                    <a:pt x="510988" y="0"/>
                    <a:pt x="510988" y="0"/>
                  </a:cubicBezTo>
                  <a:cubicBezTo>
                    <a:pt x="464633" y="15452"/>
                    <a:pt x="493059" y="31376"/>
                    <a:pt x="470647" y="53788"/>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13" name="TextBox 12">
            <a:extLst>
              <a:ext uri="{FF2B5EF4-FFF2-40B4-BE49-F238E27FC236}">
                <a16:creationId xmlns:a16="http://schemas.microsoft.com/office/drawing/2014/main" id="{9181E952-B5CC-4B7D-A111-409F7FFBD38E}"/>
              </a:ext>
            </a:extLst>
          </p:cNvPr>
          <p:cNvSpPr txBox="1"/>
          <p:nvPr/>
        </p:nvSpPr>
        <p:spPr>
          <a:xfrm>
            <a:off x="510582" y="4193494"/>
            <a:ext cx="1449436" cy="369332"/>
          </a:xfrm>
          <a:prstGeom prst="rect">
            <a:avLst/>
          </a:prstGeom>
          <a:noFill/>
        </p:spPr>
        <p:txBody>
          <a:bodyPr wrap="none" rtlCol="0">
            <a:spAutoFit/>
          </a:bodyPr>
          <a:lstStyle/>
          <a:p>
            <a:r>
              <a:rPr lang="en-GR" dirty="0">
                <a:latin typeface="Trebuchet MS" panose="020B0703020202090204" pitchFamily="34" charset="0"/>
              </a:rPr>
              <a:t>Input Graph</a:t>
            </a:r>
          </a:p>
        </p:txBody>
      </p:sp>
      <p:graphicFrame>
        <p:nvGraphicFramePr>
          <p:cNvPr id="15" name="Table 14">
            <a:extLst>
              <a:ext uri="{FF2B5EF4-FFF2-40B4-BE49-F238E27FC236}">
                <a16:creationId xmlns:a16="http://schemas.microsoft.com/office/drawing/2014/main" id="{8EC065FE-2829-4FA8-DED7-DDAD6BDC8E6D}"/>
              </a:ext>
            </a:extLst>
          </p:cNvPr>
          <p:cNvGraphicFramePr>
            <a:graphicFrameLocks noGrp="1"/>
          </p:cNvGraphicFramePr>
          <p:nvPr>
            <p:extLst>
              <p:ext uri="{D42A27DB-BD31-4B8C-83A1-F6EECF244321}">
                <p14:modId xmlns:p14="http://schemas.microsoft.com/office/powerpoint/2010/main" val="975177487"/>
              </p:ext>
            </p:extLst>
          </p:nvPr>
        </p:nvGraphicFramePr>
        <p:xfrm>
          <a:off x="3138958" y="2277312"/>
          <a:ext cx="1495404" cy="2926080"/>
        </p:xfrm>
        <a:graphic>
          <a:graphicData uri="http://schemas.openxmlformats.org/drawingml/2006/table">
            <a:tbl>
              <a:tblPr firstRow="1" bandRow="1">
                <a:tableStyleId>{638B1855-1B75-4FBE-930C-398BA8C253C6}</a:tableStyleId>
              </a:tblPr>
              <a:tblGrid>
                <a:gridCol w="498468">
                  <a:extLst>
                    <a:ext uri="{9D8B030D-6E8A-4147-A177-3AD203B41FA5}">
                      <a16:colId xmlns:a16="http://schemas.microsoft.com/office/drawing/2014/main" val="195308940"/>
                    </a:ext>
                  </a:extLst>
                </a:gridCol>
                <a:gridCol w="498468">
                  <a:extLst>
                    <a:ext uri="{9D8B030D-6E8A-4147-A177-3AD203B41FA5}">
                      <a16:colId xmlns:a16="http://schemas.microsoft.com/office/drawing/2014/main" val="240185848"/>
                    </a:ext>
                  </a:extLst>
                </a:gridCol>
                <a:gridCol w="498468">
                  <a:extLst>
                    <a:ext uri="{9D8B030D-6E8A-4147-A177-3AD203B41FA5}">
                      <a16:colId xmlns:a16="http://schemas.microsoft.com/office/drawing/2014/main" val="393776068"/>
                    </a:ext>
                  </a:extLst>
                </a:gridCol>
              </a:tblGrid>
              <a:tr h="289492">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016934"/>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5516425"/>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392813"/>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196336"/>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941302"/>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0067084"/>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522010"/>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470207"/>
                  </a:ext>
                </a:extLst>
              </a:tr>
            </a:tbl>
          </a:graphicData>
        </a:graphic>
      </p:graphicFrame>
      <p:sp>
        <p:nvSpPr>
          <p:cNvPr id="16" name="Multiply 15">
            <a:extLst>
              <a:ext uri="{FF2B5EF4-FFF2-40B4-BE49-F238E27FC236}">
                <a16:creationId xmlns:a16="http://schemas.microsoft.com/office/drawing/2014/main" id="{35F0A3E8-961A-F8F7-2360-187552B43E34}"/>
              </a:ext>
            </a:extLst>
          </p:cNvPr>
          <p:cNvSpPr/>
          <p:nvPr/>
        </p:nvSpPr>
        <p:spPr>
          <a:xfrm>
            <a:off x="2391796" y="3541971"/>
            <a:ext cx="632012" cy="565883"/>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8" name="Rounded Rectangle 17">
            <a:extLst>
              <a:ext uri="{FF2B5EF4-FFF2-40B4-BE49-F238E27FC236}">
                <a16:creationId xmlns:a16="http://schemas.microsoft.com/office/drawing/2014/main" id="{420C5B87-27D7-0013-52CE-9710ED6F2340}"/>
              </a:ext>
            </a:extLst>
          </p:cNvPr>
          <p:cNvSpPr/>
          <p:nvPr/>
        </p:nvSpPr>
        <p:spPr>
          <a:xfrm>
            <a:off x="1687424" y="1208017"/>
            <a:ext cx="2016000" cy="396000"/>
          </a:xfrm>
          <a:prstGeom prst="roundRect">
            <a:avLst/>
          </a:prstGeom>
          <a:solidFill>
            <a:schemeClr val="tx1">
              <a:alpha val="858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sz="2400" dirty="0">
                <a:solidFill>
                  <a:schemeClr val="bg1"/>
                </a:solidFill>
                <a:latin typeface="Trebuchet MS" panose="020B0703020202090204" pitchFamily="34" charset="0"/>
              </a:rPr>
              <a:t>Aggregation</a:t>
            </a:r>
          </a:p>
        </p:txBody>
      </p:sp>
      <p:sp>
        <p:nvSpPr>
          <p:cNvPr id="19" name="TextBox 18">
            <a:extLst>
              <a:ext uri="{FF2B5EF4-FFF2-40B4-BE49-F238E27FC236}">
                <a16:creationId xmlns:a16="http://schemas.microsoft.com/office/drawing/2014/main" id="{584952F7-F61E-12FB-E74E-1310C3BDBDDA}"/>
              </a:ext>
            </a:extLst>
          </p:cNvPr>
          <p:cNvSpPr txBox="1"/>
          <p:nvPr/>
        </p:nvSpPr>
        <p:spPr>
          <a:xfrm>
            <a:off x="2650166" y="5272016"/>
            <a:ext cx="2338141" cy="369332"/>
          </a:xfrm>
          <a:prstGeom prst="rect">
            <a:avLst/>
          </a:prstGeom>
          <a:noFill/>
        </p:spPr>
        <p:txBody>
          <a:bodyPr wrap="none" rtlCol="0">
            <a:spAutoFit/>
          </a:bodyPr>
          <a:lstStyle/>
          <a:p>
            <a:r>
              <a:rPr lang="en-GR" dirty="0">
                <a:latin typeface="Trebuchet MS" panose="020B0703020202090204" pitchFamily="34" charset="0"/>
              </a:rPr>
              <a:t>Input Feature Matrix</a:t>
            </a:r>
          </a:p>
        </p:txBody>
      </p:sp>
      <p:pic>
        <p:nvPicPr>
          <p:cNvPr id="20" name="Picture 2" descr="Deep learning - Free electronics icons">
            <a:extLst>
              <a:ext uri="{FF2B5EF4-FFF2-40B4-BE49-F238E27FC236}">
                <a16:creationId xmlns:a16="http://schemas.microsoft.com/office/drawing/2014/main" id="{23FCC0A7-8783-D0D7-1647-F6443BF2C3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065"/>
          <a:stretch/>
        </p:blipFill>
        <p:spPr bwMode="auto">
          <a:xfrm>
            <a:off x="5412099" y="3236141"/>
            <a:ext cx="1025975" cy="11667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93C77C-9ABE-6403-7B22-1A017E61C617}"/>
              </a:ext>
            </a:extLst>
          </p:cNvPr>
          <p:cNvSpPr txBox="1"/>
          <p:nvPr/>
        </p:nvSpPr>
        <p:spPr>
          <a:xfrm>
            <a:off x="5495999" y="4402884"/>
            <a:ext cx="1051891" cy="923330"/>
          </a:xfrm>
          <a:prstGeom prst="rect">
            <a:avLst/>
          </a:prstGeom>
          <a:noFill/>
        </p:spPr>
        <p:txBody>
          <a:bodyPr wrap="none" rtlCol="0">
            <a:spAutoFit/>
          </a:bodyPr>
          <a:lstStyle/>
          <a:p>
            <a:r>
              <a:rPr lang="en-GR" dirty="0">
                <a:latin typeface="Trebuchet MS" panose="020B0703020202090204" pitchFamily="34" charset="0"/>
              </a:rPr>
              <a:t>Small </a:t>
            </a:r>
          </a:p>
          <a:p>
            <a:r>
              <a:rPr lang="en-GR" dirty="0">
                <a:latin typeface="Trebuchet MS" panose="020B0703020202090204" pitchFamily="34" charset="0"/>
              </a:rPr>
              <a:t>Neural </a:t>
            </a:r>
          </a:p>
          <a:p>
            <a:r>
              <a:rPr lang="en-GR" dirty="0">
                <a:latin typeface="Trebuchet MS" panose="020B0703020202090204" pitchFamily="34" charset="0"/>
              </a:rPr>
              <a:t>Network</a:t>
            </a:r>
          </a:p>
        </p:txBody>
      </p:sp>
      <p:cxnSp>
        <p:nvCxnSpPr>
          <p:cNvPr id="22" name="Straight Connector 21">
            <a:extLst>
              <a:ext uri="{FF2B5EF4-FFF2-40B4-BE49-F238E27FC236}">
                <a16:creationId xmlns:a16="http://schemas.microsoft.com/office/drawing/2014/main" id="{A9CE7151-C345-4E83-122C-6A8D2B00AA39}"/>
              </a:ext>
            </a:extLst>
          </p:cNvPr>
          <p:cNvCxnSpPr/>
          <p:nvPr/>
        </p:nvCxnSpPr>
        <p:spPr>
          <a:xfrm>
            <a:off x="4998159" y="1445674"/>
            <a:ext cx="0" cy="459532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Right Arrow 22">
            <a:extLst>
              <a:ext uri="{FF2B5EF4-FFF2-40B4-BE49-F238E27FC236}">
                <a16:creationId xmlns:a16="http://schemas.microsoft.com/office/drawing/2014/main" id="{0E8B67E5-E51E-82AD-9A3E-D485A3040231}"/>
              </a:ext>
            </a:extLst>
          </p:cNvPr>
          <p:cNvSpPr/>
          <p:nvPr/>
        </p:nvSpPr>
        <p:spPr>
          <a:xfrm>
            <a:off x="4880672" y="3698142"/>
            <a:ext cx="324000" cy="24274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R"/>
          </a:p>
        </p:txBody>
      </p:sp>
      <p:sp>
        <p:nvSpPr>
          <p:cNvPr id="24" name="Right Arrow 23">
            <a:extLst>
              <a:ext uri="{FF2B5EF4-FFF2-40B4-BE49-F238E27FC236}">
                <a16:creationId xmlns:a16="http://schemas.microsoft.com/office/drawing/2014/main" id="{5251829F-44A2-0427-1719-BDA83F9DE649}"/>
              </a:ext>
            </a:extLst>
          </p:cNvPr>
          <p:cNvSpPr/>
          <p:nvPr/>
        </p:nvSpPr>
        <p:spPr>
          <a:xfrm>
            <a:off x="6612340" y="3698142"/>
            <a:ext cx="324000" cy="24274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R"/>
          </a:p>
        </p:txBody>
      </p:sp>
      <p:sp>
        <p:nvSpPr>
          <p:cNvPr id="25" name="Rounded Rectangle 24">
            <a:extLst>
              <a:ext uri="{FF2B5EF4-FFF2-40B4-BE49-F238E27FC236}">
                <a16:creationId xmlns:a16="http://schemas.microsoft.com/office/drawing/2014/main" id="{70E81F7D-73B8-DC0A-0B58-02B41A78BFFE}"/>
              </a:ext>
            </a:extLst>
          </p:cNvPr>
          <p:cNvSpPr/>
          <p:nvPr/>
        </p:nvSpPr>
        <p:spPr>
          <a:xfrm>
            <a:off x="6191896" y="1208017"/>
            <a:ext cx="2016000" cy="396000"/>
          </a:xfrm>
          <a:prstGeom prst="roundRect">
            <a:avLst/>
          </a:prstGeom>
          <a:solidFill>
            <a:schemeClr val="tx1">
              <a:alpha val="858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sz="2400" dirty="0">
                <a:solidFill>
                  <a:schemeClr val="bg1"/>
                </a:solidFill>
                <a:latin typeface="Trebuchet MS" panose="020B0703020202090204" pitchFamily="34" charset="0"/>
              </a:rPr>
              <a:t>Combination</a:t>
            </a:r>
          </a:p>
        </p:txBody>
      </p:sp>
      <p:graphicFrame>
        <p:nvGraphicFramePr>
          <p:cNvPr id="26" name="Table 25">
            <a:extLst>
              <a:ext uri="{FF2B5EF4-FFF2-40B4-BE49-F238E27FC236}">
                <a16:creationId xmlns:a16="http://schemas.microsoft.com/office/drawing/2014/main" id="{D2D9BB1A-3665-660E-E1A3-D99AF4A1BFA9}"/>
              </a:ext>
            </a:extLst>
          </p:cNvPr>
          <p:cNvGraphicFramePr>
            <a:graphicFrameLocks noGrp="1"/>
          </p:cNvGraphicFramePr>
          <p:nvPr>
            <p:extLst>
              <p:ext uri="{D42A27DB-BD31-4B8C-83A1-F6EECF244321}">
                <p14:modId xmlns:p14="http://schemas.microsoft.com/office/powerpoint/2010/main" val="3888044933"/>
              </p:ext>
            </p:extLst>
          </p:nvPr>
        </p:nvGraphicFramePr>
        <p:xfrm>
          <a:off x="7221368" y="2277312"/>
          <a:ext cx="1495404" cy="2926080"/>
        </p:xfrm>
        <a:graphic>
          <a:graphicData uri="http://schemas.openxmlformats.org/drawingml/2006/table">
            <a:tbl>
              <a:tblPr firstRow="1" bandRow="1">
                <a:tableStyleId>{D113A9D2-9D6B-4929-AA2D-F23B5EE8CBE7}</a:tableStyleId>
              </a:tblPr>
              <a:tblGrid>
                <a:gridCol w="498468">
                  <a:extLst>
                    <a:ext uri="{9D8B030D-6E8A-4147-A177-3AD203B41FA5}">
                      <a16:colId xmlns:a16="http://schemas.microsoft.com/office/drawing/2014/main" val="195308940"/>
                    </a:ext>
                  </a:extLst>
                </a:gridCol>
                <a:gridCol w="498468">
                  <a:extLst>
                    <a:ext uri="{9D8B030D-6E8A-4147-A177-3AD203B41FA5}">
                      <a16:colId xmlns:a16="http://schemas.microsoft.com/office/drawing/2014/main" val="240185848"/>
                    </a:ext>
                  </a:extLst>
                </a:gridCol>
                <a:gridCol w="498468">
                  <a:extLst>
                    <a:ext uri="{9D8B030D-6E8A-4147-A177-3AD203B41FA5}">
                      <a16:colId xmlns:a16="http://schemas.microsoft.com/office/drawing/2014/main" val="393776068"/>
                    </a:ext>
                  </a:extLst>
                </a:gridCol>
              </a:tblGrid>
              <a:tr h="289492">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0016934"/>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5516425"/>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3392813"/>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3196336"/>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07941302"/>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0067084"/>
                  </a:ext>
                </a:extLst>
              </a:tr>
              <a:tr h="0">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28522010"/>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3470207"/>
                  </a:ext>
                </a:extLst>
              </a:tr>
            </a:tbl>
          </a:graphicData>
        </a:graphic>
      </p:graphicFrame>
      <p:sp>
        <p:nvSpPr>
          <p:cNvPr id="27" name="TextBox 26">
            <a:extLst>
              <a:ext uri="{FF2B5EF4-FFF2-40B4-BE49-F238E27FC236}">
                <a16:creationId xmlns:a16="http://schemas.microsoft.com/office/drawing/2014/main" id="{1FA2CD7F-F1F9-5793-2B29-BF5239E5C88F}"/>
              </a:ext>
            </a:extLst>
          </p:cNvPr>
          <p:cNvSpPr txBox="1"/>
          <p:nvPr/>
        </p:nvSpPr>
        <p:spPr>
          <a:xfrm>
            <a:off x="6732576" y="5272016"/>
            <a:ext cx="2494594" cy="369332"/>
          </a:xfrm>
          <a:prstGeom prst="rect">
            <a:avLst/>
          </a:prstGeom>
          <a:noFill/>
        </p:spPr>
        <p:txBody>
          <a:bodyPr wrap="none" rtlCol="0">
            <a:spAutoFit/>
          </a:bodyPr>
          <a:lstStyle/>
          <a:p>
            <a:r>
              <a:rPr lang="en-GR" dirty="0">
                <a:latin typeface="Trebuchet MS" panose="020B0703020202090204" pitchFamily="34" charset="0"/>
              </a:rPr>
              <a:t>Output Feature Matrix</a:t>
            </a:r>
          </a:p>
        </p:txBody>
      </p:sp>
      <p:sp>
        <p:nvSpPr>
          <p:cNvPr id="28" name="TextBox 27">
            <a:extLst>
              <a:ext uri="{FF2B5EF4-FFF2-40B4-BE49-F238E27FC236}">
                <a16:creationId xmlns:a16="http://schemas.microsoft.com/office/drawing/2014/main" id="{7B00D74D-B914-B607-6B23-242ED5E95D37}"/>
              </a:ext>
            </a:extLst>
          </p:cNvPr>
          <p:cNvSpPr txBox="1"/>
          <p:nvPr/>
        </p:nvSpPr>
        <p:spPr>
          <a:xfrm>
            <a:off x="4029374" y="6286799"/>
            <a:ext cx="1895712" cy="461665"/>
          </a:xfrm>
          <a:prstGeom prst="rect">
            <a:avLst/>
          </a:prstGeom>
          <a:noFill/>
        </p:spPr>
        <p:txBody>
          <a:bodyPr wrap="none" rtlCol="0">
            <a:spAutoFit/>
          </a:bodyPr>
          <a:lstStyle/>
          <a:p>
            <a:r>
              <a:rPr lang="en-GR" sz="2400" dirty="0">
                <a:latin typeface="Trebuchet MS" panose="020B0703020202090204" pitchFamily="34" charset="0"/>
              </a:rPr>
              <a:t>A GNN Layer</a:t>
            </a:r>
          </a:p>
        </p:txBody>
      </p:sp>
    </p:spTree>
    <p:extLst>
      <p:ext uri="{BB962C8B-B14F-4D97-AF65-F5344CB8AC3E}">
        <p14:creationId xmlns:p14="http://schemas.microsoft.com/office/powerpoint/2010/main" val="270094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GNN Execution is Bandwidth-Bound</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44</a:t>
            </a:fld>
            <a:endParaRPr lang="en-GR" sz="2800" dirty="0">
              <a:solidFill>
                <a:schemeClr val="accent3"/>
              </a:solidFill>
              <a:latin typeface="Trebuchet MS" panose="020B0703020202090204" pitchFamily="34" charset="0"/>
            </a:endParaRPr>
          </a:p>
        </p:txBody>
      </p:sp>
      <p:grpSp>
        <p:nvGrpSpPr>
          <p:cNvPr id="2" name="Group 1">
            <a:extLst>
              <a:ext uri="{FF2B5EF4-FFF2-40B4-BE49-F238E27FC236}">
                <a16:creationId xmlns:a16="http://schemas.microsoft.com/office/drawing/2014/main" id="{C497A56A-1CCA-3EEB-E43B-79E2A0163D04}"/>
              </a:ext>
            </a:extLst>
          </p:cNvPr>
          <p:cNvGrpSpPr/>
          <p:nvPr/>
        </p:nvGrpSpPr>
        <p:grpSpPr>
          <a:xfrm>
            <a:off x="168589" y="2848131"/>
            <a:ext cx="2433726" cy="1345363"/>
            <a:chOff x="284989" y="1547485"/>
            <a:chExt cx="4280711" cy="2204244"/>
          </a:xfrm>
        </p:grpSpPr>
        <p:pic>
          <p:nvPicPr>
            <p:cNvPr id="6" name="Picture 2" descr="GitHub - XinyueTan/Social-Network-Analysis-: Build three social network  diagrams of a school classroom and then analyze both centrality measures  and clusters within the network.">
              <a:extLst>
                <a:ext uri="{FF2B5EF4-FFF2-40B4-BE49-F238E27FC236}">
                  <a16:creationId xmlns:a16="http://schemas.microsoft.com/office/drawing/2014/main" id="{42C58835-BCCF-8783-D3AD-0ED4951BE1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68"/>
            <a:stretch/>
          </p:blipFill>
          <p:spPr bwMode="auto">
            <a:xfrm>
              <a:off x="284989" y="1547485"/>
              <a:ext cx="4130128" cy="220424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a:extLst>
                <a:ext uri="{FF2B5EF4-FFF2-40B4-BE49-F238E27FC236}">
                  <a16:creationId xmlns:a16="http://schemas.microsoft.com/office/drawing/2014/main" id="{DEC66BF3-B221-E936-3FB3-E54491945563}"/>
                </a:ext>
              </a:extLst>
            </p:cNvPr>
            <p:cNvSpPr/>
            <p:nvPr/>
          </p:nvSpPr>
          <p:spPr>
            <a:xfrm>
              <a:off x="4009872" y="2636160"/>
              <a:ext cx="555828" cy="174812"/>
            </a:xfrm>
            <a:custGeom>
              <a:avLst/>
              <a:gdLst>
                <a:gd name="connsiteX0" fmla="*/ 94428 w 555828"/>
                <a:gd name="connsiteY0" fmla="*/ 80683 h 228600"/>
                <a:gd name="connsiteX1" fmla="*/ 298 w 555828"/>
                <a:gd name="connsiteY1" fmla="*/ 134471 h 228600"/>
                <a:gd name="connsiteX2" fmla="*/ 54087 w 555828"/>
                <a:gd name="connsiteY2" fmla="*/ 201706 h 228600"/>
                <a:gd name="connsiteX3" fmla="*/ 269239 w 555828"/>
                <a:gd name="connsiteY3" fmla="*/ 228600 h 228600"/>
                <a:gd name="connsiteX4" fmla="*/ 551628 w 555828"/>
                <a:gd name="connsiteY4" fmla="*/ 215153 h 228600"/>
                <a:gd name="connsiteX5" fmla="*/ 511287 w 555828"/>
                <a:gd name="connsiteY5" fmla="*/ 174812 h 228600"/>
                <a:gd name="connsiteX6" fmla="*/ 497839 w 555828"/>
                <a:gd name="connsiteY6" fmla="*/ 134471 h 228600"/>
                <a:gd name="connsiteX7" fmla="*/ 484392 w 555828"/>
                <a:gd name="connsiteY7" fmla="*/ 80683 h 228600"/>
                <a:gd name="connsiteX8" fmla="*/ 349922 w 555828"/>
                <a:gd name="connsiteY8" fmla="*/ 40342 h 228600"/>
                <a:gd name="connsiteX9" fmla="*/ 107875 w 555828"/>
                <a:gd name="connsiteY9" fmla="*/ 13447 h 228600"/>
                <a:gd name="connsiteX10" fmla="*/ 54087 w 555828"/>
                <a:gd name="connsiteY10" fmla="*/ 0 h 228600"/>
                <a:gd name="connsiteX11" fmla="*/ 54087 w 555828"/>
                <a:gd name="connsiteY11" fmla="*/ 26895 h 228600"/>
                <a:gd name="connsiteX12" fmla="*/ 94428 w 555828"/>
                <a:gd name="connsiteY12" fmla="*/ 80683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828" h="228600">
                  <a:moveTo>
                    <a:pt x="94428" y="80683"/>
                  </a:moveTo>
                  <a:cubicBezTo>
                    <a:pt x="85463" y="98612"/>
                    <a:pt x="21303" y="105064"/>
                    <a:pt x="298" y="134471"/>
                  </a:cubicBezTo>
                  <a:cubicBezTo>
                    <a:pt x="-4316" y="140930"/>
                    <a:pt x="45998" y="198239"/>
                    <a:pt x="54087" y="201706"/>
                  </a:cubicBezTo>
                  <a:cubicBezTo>
                    <a:pt x="91494" y="217737"/>
                    <a:pt x="268335" y="228518"/>
                    <a:pt x="269239" y="228600"/>
                  </a:cubicBezTo>
                  <a:cubicBezTo>
                    <a:pt x="363369" y="224118"/>
                    <a:pt x="459636" y="235596"/>
                    <a:pt x="551628" y="215153"/>
                  </a:cubicBezTo>
                  <a:cubicBezTo>
                    <a:pt x="570192" y="211028"/>
                    <a:pt x="521836" y="190635"/>
                    <a:pt x="511287" y="174812"/>
                  </a:cubicBezTo>
                  <a:cubicBezTo>
                    <a:pt x="503424" y="163018"/>
                    <a:pt x="501733" y="148100"/>
                    <a:pt x="497839" y="134471"/>
                  </a:cubicBezTo>
                  <a:cubicBezTo>
                    <a:pt x="492762" y="116701"/>
                    <a:pt x="498424" y="92710"/>
                    <a:pt x="484392" y="80683"/>
                  </a:cubicBezTo>
                  <a:cubicBezTo>
                    <a:pt x="477211" y="74528"/>
                    <a:pt x="371865" y="43334"/>
                    <a:pt x="349922" y="40342"/>
                  </a:cubicBezTo>
                  <a:cubicBezTo>
                    <a:pt x="269488" y="29373"/>
                    <a:pt x="107875" y="13447"/>
                    <a:pt x="107875" y="13447"/>
                  </a:cubicBezTo>
                  <a:cubicBezTo>
                    <a:pt x="89946" y="8965"/>
                    <a:pt x="72568" y="0"/>
                    <a:pt x="54087" y="0"/>
                  </a:cubicBezTo>
                  <a:cubicBezTo>
                    <a:pt x="-53488" y="0"/>
                    <a:pt x="54084" y="26894"/>
                    <a:pt x="54087" y="26895"/>
                  </a:cubicBezTo>
                  <a:cubicBezTo>
                    <a:pt x="68951" y="71488"/>
                    <a:pt x="103393" y="62754"/>
                    <a:pt x="94428" y="80683"/>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Freeform 11">
              <a:extLst>
                <a:ext uri="{FF2B5EF4-FFF2-40B4-BE49-F238E27FC236}">
                  <a16:creationId xmlns:a16="http://schemas.microsoft.com/office/drawing/2014/main" id="{7B99A697-6A50-82A0-11FE-9049513B09E4}"/>
                </a:ext>
              </a:extLst>
            </p:cNvPr>
            <p:cNvSpPr/>
            <p:nvPr/>
          </p:nvSpPr>
          <p:spPr>
            <a:xfrm>
              <a:off x="3731197" y="2904833"/>
              <a:ext cx="834503" cy="699247"/>
            </a:xfrm>
            <a:custGeom>
              <a:avLst/>
              <a:gdLst>
                <a:gd name="connsiteX0" fmla="*/ 470647 w 834503"/>
                <a:gd name="connsiteY0" fmla="*/ 53788 h 699247"/>
                <a:gd name="connsiteX1" fmla="*/ 376518 w 834503"/>
                <a:gd name="connsiteY1" fmla="*/ 134470 h 699247"/>
                <a:gd name="connsiteX2" fmla="*/ 336177 w 834503"/>
                <a:gd name="connsiteY2" fmla="*/ 147917 h 699247"/>
                <a:gd name="connsiteX3" fmla="*/ 255494 w 834503"/>
                <a:gd name="connsiteY3" fmla="*/ 188258 h 699247"/>
                <a:gd name="connsiteX4" fmla="*/ 228600 w 834503"/>
                <a:gd name="connsiteY4" fmla="*/ 215153 h 699247"/>
                <a:gd name="connsiteX5" fmla="*/ 188259 w 834503"/>
                <a:gd name="connsiteY5" fmla="*/ 228600 h 699247"/>
                <a:gd name="connsiteX6" fmla="*/ 67236 w 834503"/>
                <a:gd name="connsiteY6" fmla="*/ 282388 h 699247"/>
                <a:gd name="connsiteX7" fmla="*/ 26894 w 834503"/>
                <a:gd name="connsiteY7" fmla="*/ 295835 h 699247"/>
                <a:gd name="connsiteX8" fmla="*/ 13447 w 834503"/>
                <a:gd name="connsiteY8" fmla="*/ 349623 h 699247"/>
                <a:gd name="connsiteX9" fmla="*/ 0 w 834503"/>
                <a:gd name="connsiteY9" fmla="*/ 389964 h 699247"/>
                <a:gd name="connsiteX10" fmla="*/ 40341 w 834503"/>
                <a:gd name="connsiteY10" fmla="*/ 470647 h 699247"/>
                <a:gd name="connsiteX11" fmla="*/ 67236 w 834503"/>
                <a:gd name="connsiteY11" fmla="*/ 497541 h 699247"/>
                <a:gd name="connsiteX12" fmla="*/ 134471 w 834503"/>
                <a:gd name="connsiteY12" fmla="*/ 524435 h 699247"/>
                <a:gd name="connsiteX13" fmla="*/ 174812 w 834503"/>
                <a:gd name="connsiteY13" fmla="*/ 551329 h 699247"/>
                <a:gd name="connsiteX14" fmla="*/ 349624 w 834503"/>
                <a:gd name="connsiteY14" fmla="*/ 564776 h 699247"/>
                <a:gd name="connsiteX15" fmla="*/ 389965 w 834503"/>
                <a:gd name="connsiteY15" fmla="*/ 578223 h 699247"/>
                <a:gd name="connsiteX16" fmla="*/ 430306 w 834503"/>
                <a:gd name="connsiteY16" fmla="*/ 672353 h 699247"/>
                <a:gd name="connsiteX17" fmla="*/ 510988 w 834503"/>
                <a:gd name="connsiteY17" fmla="*/ 699247 h 699247"/>
                <a:gd name="connsiteX18" fmla="*/ 699247 w 834503"/>
                <a:gd name="connsiteY18" fmla="*/ 685800 h 699247"/>
                <a:gd name="connsiteX19" fmla="*/ 726141 w 834503"/>
                <a:gd name="connsiteY19" fmla="*/ 645458 h 699247"/>
                <a:gd name="connsiteX20" fmla="*/ 766483 w 834503"/>
                <a:gd name="connsiteY20" fmla="*/ 632011 h 699247"/>
                <a:gd name="connsiteX21" fmla="*/ 833718 w 834503"/>
                <a:gd name="connsiteY21" fmla="*/ 551329 h 699247"/>
                <a:gd name="connsiteX22" fmla="*/ 806824 w 834503"/>
                <a:gd name="connsiteY22" fmla="*/ 228600 h 699247"/>
                <a:gd name="connsiteX23" fmla="*/ 779930 w 834503"/>
                <a:gd name="connsiteY23" fmla="*/ 147917 h 699247"/>
                <a:gd name="connsiteX24" fmla="*/ 766483 w 834503"/>
                <a:gd name="connsiteY24" fmla="*/ 107576 h 699247"/>
                <a:gd name="connsiteX25" fmla="*/ 685800 w 834503"/>
                <a:gd name="connsiteY25" fmla="*/ 80682 h 699247"/>
                <a:gd name="connsiteX26" fmla="*/ 645459 w 834503"/>
                <a:gd name="connsiteY26" fmla="*/ 67235 h 699247"/>
                <a:gd name="connsiteX27" fmla="*/ 591671 w 834503"/>
                <a:gd name="connsiteY27" fmla="*/ 26894 h 699247"/>
                <a:gd name="connsiteX28" fmla="*/ 510988 w 834503"/>
                <a:gd name="connsiteY28" fmla="*/ 0 h 699247"/>
                <a:gd name="connsiteX29" fmla="*/ 470647 w 834503"/>
                <a:gd name="connsiteY29" fmla="*/ 53788 h 6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4503" h="699247">
                  <a:moveTo>
                    <a:pt x="470647" y="53788"/>
                  </a:moveTo>
                  <a:cubicBezTo>
                    <a:pt x="448235" y="76200"/>
                    <a:pt x="410373" y="110772"/>
                    <a:pt x="376518" y="134470"/>
                  </a:cubicBezTo>
                  <a:cubicBezTo>
                    <a:pt x="364906" y="142598"/>
                    <a:pt x="348855" y="141578"/>
                    <a:pt x="336177" y="147917"/>
                  </a:cubicBezTo>
                  <a:cubicBezTo>
                    <a:pt x="231909" y="200051"/>
                    <a:pt x="356892" y="154459"/>
                    <a:pt x="255494" y="188258"/>
                  </a:cubicBezTo>
                  <a:cubicBezTo>
                    <a:pt x="246529" y="197223"/>
                    <a:pt x="239471" y="208630"/>
                    <a:pt x="228600" y="215153"/>
                  </a:cubicBezTo>
                  <a:cubicBezTo>
                    <a:pt x="216446" y="222446"/>
                    <a:pt x="199327" y="219745"/>
                    <a:pt x="188259" y="228600"/>
                  </a:cubicBezTo>
                  <a:cubicBezTo>
                    <a:pt x="96408" y="302081"/>
                    <a:pt x="270275" y="253382"/>
                    <a:pt x="67236" y="282388"/>
                  </a:cubicBezTo>
                  <a:cubicBezTo>
                    <a:pt x="53789" y="286870"/>
                    <a:pt x="35749" y="284767"/>
                    <a:pt x="26894" y="295835"/>
                  </a:cubicBezTo>
                  <a:cubicBezTo>
                    <a:pt x="15349" y="310266"/>
                    <a:pt x="18524" y="331853"/>
                    <a:pt x="13447" y="349623"/>
                  </a:cubicBezTo>
                  <a:cubicBezTo>
                    <a:pt x="9553" y="363252"/>
                    <a:pt x="4482" y="376517"/>
                    <a:pt x="0" y="389964"/>
                  </a:cubicBezTo>
                  <a:cubicBezTo>
                    <a:pt x="14202" y="432572"/>
                    <a:pt x="10550" y="433409"/>
                    <a:pt x="40341" y="470647"/>
                  </a:cubicBezTo>
                  <a:cubicBezTo>
                    <a:pt x="48261" y="480547"/>
                    <a:pt x="56228" y="491251"/>
                    <a:pt x="67236" y="497541"/>
                  </a:cubicBezTo>
                  <a:cubicBezTo>
                    <a:pt x="88194" y="509517"/>
                    <a:pt x="112881" y="513640"/>
                    <a:pt x="134471" y="524435"/>
                  </a:cubicBezTo>
                  <a:cubicBezTo>
                    <a:pt x="148926" y="531663"/>
                    <a:pt x="158928" y="548351"/>
                    <a:pt x="174812" y="551329"/>
                  </a:cubicBezTo>
                  <a:cubicBezTo>
                    <a:pt x="232254" y="562099"/>
                    <a:pt x="291353" y="560294"/>
                    <a:pt x="349624" y="564776"/>
                  </a:cubicBezTo>
                  <a:cubicBezTo>
                    <a:pt x="363071" y="569258"/>
                    <a:pt x="382102" y="566429"/>
                    <a:pt x="389965" y="578223"/>
                  </a:cubicBezTo>
                  <a:cubicBezTo>
                    <a:pt x="422855" y="627558"/>
                    <a:pt x="377845" y="646122"/>
                    <a:pt x="430306" y="672353"/>
                  </a:cubicBezTo>
                  <a:cubicBezTo>
                    <a:pt x="455662" y="685031"/>
                    <a:pt x="510988" y="699247"/>
                    <a:pt x="510988" y="699247"/>
                  </a:cubicBezTo>
                  <a:cubicBezTo>
                    <a:pt x="573741" y="694765"/>
                    <a:pt x="638213" y="701059"/>
                    <a:pt x="699247" y="685800"/>
                  </a:cubicBezTo>
                  <a:cubicBezTo>
                    <a:pt x="714926" y="681880"/>
                    <a:pt x="713521" y="655554"/>
                    <a:pt x="726141" y="645458"/>
                  </a:cubicBezTo>
                  <a:cubicBezTo>
                    <a:pt x="737210" y="636603"/>
                    <a:pt x="753036" y="636493"/>
                    <a:pt x="766483" y="632011"/>
                  </a:cubicBezTo>
                  <a:cubicBezTo>
                    <a:pt x="775242" y="623252"/>
                    <a:pt x="832827" y="570942"/>
                    <a:pt x="833718" y="551329"/>
                  </a:cubicBezTo>
                  <a:cubicBezTo>
                    <a:pt x="836621" y="487474"/>
                    <a:pt x="832293" y="321986"/>
                    <a:pt x="806824" y="228600"/>
                  </a:cubicBezTo>
                  <a:cubicBezTo>
                    <a:pt x="799365" y="201250"/>
                    <a:pt x="788895" y="174811"/>
                    <a:pt x="779930" y="147917"/>
                  </a:cubicBezTo>
                  <a:cubicBezTo>
                    <a:pt x="775448" y="134470"/>
                    <a:pt x="779930" y="112058"/>
                    <a:pt x="766483" y="107576"/>
                  </a:cubicBezTo>
                  <a:lnTo>
                    <a:pt x="685800" y="80682"/>
                  </a:lnTo>
                  <a:lnTo>
                    <a:pt x="645459" y="67235"/>
                  </a:lnTo>
                  <a:cubicBezTo>
                    <a:pt x="627530" y="53788"/>
                    <a:pt x="611717" y="36917"/>
                    <a:pt x="591671" y="26894"/>
                  </a:cubicBezTo>
                  <a:cubicBezTo>
                    <a:pt x="566315" y="14216"/>
                    <a:pt x="510988" y="0"/>
                    <a:pt x="510988" y="0"/>
                  </a:cubicBezTo>
                  <a:cubicBezTo>
                    <a:pt x="464633" y="15452"/>
                    <a:pt x="493059" y="31376"/>
                    <a:pt x="470647" y="53788"/>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13" name="TextBox 12">
            <a:extLst>
              <a:ext uri="{FF2B5EF4-FFF2-40B4-BE49-F238E27FC236}">
                <a16:creationId xmlns:a16="http://schemas.microsoft.com/office/drawing/2014/main" id="{9181E952-B5CC-4B7D-A111-409F7FFBD38E}"/>
              </a:ext>
            </a:extLst>
          </p:cNvPr>
          <p:cNvSpPr txBox="1"/>
          <p:nvPr/>
        </p:nvSpPr>
        <p:spPr>
          <a:xfrm>
            <a:off x="510582" y="4193494"/>
            <a:ext cx="1449436" cy="369332"/>
          </a:xfrm>
          <a:prstGeom prst="rect">
            <a:avLst/>
          </a:prstGeom>
          <a:noFill/>
        </p:spPr>
        <p:txBody>
          <a:bodyPr wrap="none" rtlCol="0">
            <a:spAutoFit/>
          </a:bodyPr>
          <a:lstStyle/>
          <a:p>
            <a:r>
              <a:rPr lang="en-GR" dirty="0">
                <a:latin typeface="Trebuchet MS" panose="020B0703020202090204" pitchFamily="34" charset="0"/>
              </a:rPr>
              <a:t>Input Graph</a:t>
            </a:r>
          </a:p>
        </p:txBody>
      </p:sp>
      <p:graphicFrame>
        <p:nvGraphicFramePr>
          <p:cNvPr id="15" name="Table 14">
            <a:extLst>
              <a:ext uri="{FF2B5EF4-FFF2-40B4-BE49-F238E27FC236}">
                <a16:creationId xmlns:a16="http://schemas.microsoft.com/office/drawing/2014/main" id="{8EC065FE-2829-4FA8-DED7-DDAD6BDC8E6D}"/>
              </a:ext>
            </a:extLst>
          </p:cNvPr>
          <p:cNvGraphicFramePr>
            <a:graphicFrameLocks noGrp="1"/>
          </p:cNvGraphicFramePr>
          <p:nvPr/>
        </p:nvGraphicFramePr>
        <p:xfrm>
          <a:off x="3138958" y="2277312"/>
          <a:ext cx="1495404" cy="2926080"/>
        </p:xfrm>
        <a:graphic>
          <a:graphicData uri="http://schemas.openxmlformats.org/drawingml/2006/table">
            <a:tbl>
              <a:tblPr firstRow="1" bandRow="1">
                <a:tableStyleId>{638B1855-1B75-4FBE-930C-398BA8C253C6}</a:tableStyleId>
              </a:tblPr>
              <a:tblGrid>
                <a:gridCol w="498468">
                  <a:extLst>
                    <a:ext uri="{9D8B030D-6E8A-4147-A177-3AD203B41FA5}">
                      <a16:colId xmlns:a16="http://schemas.microsoft.com/office/drawing/2014/main" val="195308940"/>
                    </a:ext>
                  </a:extLst>
                </a:gridCol>
                <a:gridCol w="498468">
                  <a:extLst>
                    <a:ext uri="{9D8B030D-6E8A-4147-A177-3AD203B41FA5}">
                      <a16:colId xmlns:a16="http://schemas.microsoft.com/office/drawing/2014/main" val="240185848"/>
                    </a:ext>
                  </a:extLst>
                </a:gridCol>
                <a:gridCol w="498468">
                  <a:extLst>
                    <a:ext uri="{9D8B030D-6E8A-4147-A177-3AD203B41FA5}">
                      <a16:colId xmlns:a16="http://schemas.microsoft.com/office/drawing/2014/main" val="393776068"/>
                    </a:ext>
                  </a:extLst>
                </a:gridCol>
              </a:tblGrid>
              <a:tr h="289492">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016934"/>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5516425"/>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392813"/>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196336"/>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941302"/>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0067084"/>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522010"/>
                  </a:ext>
                </a:extLst>
              </a:tr>
              <a:tr h="289492">
                <a:tc>
                  <a:txBody>
                    <a:bodyPr/>
                    <a:lstStyle/>
                    <a:p>
                      <a:endParaRPr lang="en-GR">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dirty="0">
                        <a:ln>
                          <a:solidFill>
                            <a:schemeClr val="bg1"/>
                          </a:solidFill>
                        </a:ln>
                        <a:solidFill>
                          <a:srgbClr val="FFFF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470207"/>
                  </a:ext>
                </a:extLst>
              </a:tr>
            </a:tbl>
          </a:graphicData>
        </a:graphic>
      </p:graphicFrame>
      <p:sp>
        <p:nvSpPr>
          <p:cNvPr id="16" name="Multiply 15">
            <a:extLst>
              <a:ext uri="{FF2B5EF4-FFF2-40B4-BE49-F238E27FC236}">
                <a16:creationId xmlns:a16="http://schemas.microsoft.com/office/drawing/2014/main" id="{35F0A3E8-961A-F8F7-2360-187552B43E34}"/>
              </a:ext>
            </a:extLst>
          </p:cNvPr>
          <p:cNvSpPr/>
          <p:nvPr/>
        </p:nvSpPr>
        <p:spPr>
          <a:xfrm>
            <a:off x="2391796" y="3541971"/>
            <a:ext cx="632012" cy="565883"/>
          </a:xfrm>
          <a:prstGeom prst="mathMultiply">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8" name="Rounded Rectangle 17">
            <a:extLst>
              <a:ext uri="{FF2B5EF4-FFF2-40B4-BE49-F238E27FC236}">
                <a16:creationId xmlns:a16="http://schemas.microsoft.com/office/drawing/2014/main" id="{420C5B87-27D7-0013-52CE-9710ED6F2340}"/>
              </a:ext>
            </a:extLst>
          </p:cNvPr>
          <p:cNvSpPr/>
          <p:nvPr/>
        </p:nvSpPr>
        <p:spPr>
          <a:xfrm>
            <a:off x="1687424" y="1208017"/>
            <a:ext cx="2016000" cy="396000"/>
          </a:xfrm>
          <a:prstGeom prst="roundRect">
            <a:avLst/>
          </a:prstGeom>
          <a:solidFill>
            <a:schemeClr val="tx1">
              <a:alpha val="858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sz="2400" dirty="0">
                <a:solidFill>
                  <a:schemeClr val="bg1"/>
                </a:solidFill>
                <a:latin typeface="Trebuchet MS" panose="020B0703020202090204" pitchFamily="34" charset="0"/>
              </a:rPr>
              <a:t>Aggregation</a:t>
            </a:r>
          </a:p>
        </p:txBody>
      </p:sp>
      <p:sp>
        <p:nvSpPr>
          <p:cNvPr id="19" name="TextBox 18">
            <a:extLst>
              <a:ext uri="{FF2B5EF4-FFF2-40B4-BE49-F238E27FC236}">
                <a16:creationId xmlns:a16="http://schemas.microsoft.com/office/drawing/2014/main" id="{584952F7-F61E-12FB-E74E-1310C3BDBDDA}"/>
              </a:ext>
            </a:extLst>
          </p:cNvPr>
          <p:cNvSpPr txBox="1"/>
          <p:nvPr/>
        </p:nvSpPr>
        <p:spPr>
          <a:xfrm>
            <a:off x="2650166" y="5272016"/>
            <a:ext cx="2338141" cy="369332"/>
          </a:xfrm>
          <a:prstGeom prst="rect">
            <a:avLst/>
          </a:prstGeom>
          <a:noFill/>
        </p:spPr>
        <p:txBody>
          <a:bodyPr wrap="none" rtlCol="0">
            <a:spAutoFit/>
          </a:bodyPr>
          <a:lstStyle/>
          <a:p>
            <a:r>
              <a:rPr lang="en-GR" dirty="0">
                <a:latin typeface="Trebuchet MS" panose="020B0703020202090204" pitchFamily="34" charset="0"/>
              </a:rPr>
              <a:t>Input Feature Matrix</a:t>
            </a:r>
          </a:p>
        </p:txBody>
      </p:sp>
      <p:pic>
        <p:nvPicPr>
          <p:cNvPr id="20" name="Picture 2" descr="Deep learning - Free electronics icons">
            <a:extLst>
              <a:ext uri="{FF2B5EF4-FFF2-40B4-BE49-F238E27FC236}">
                <a16:creationId xmlns:a16="http://schemas.microsoft.com/office/drawing/2014/main" id="{23FCC0A7-8783-D0D7-1647-F6443BF2C3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065"/>
          <a:stretch/>
        </p:blipFill>
        <p:spPr bwMode="auto">
          <a:xfrm>
            <a:off x="5412099" y="3236141"/>
            <a:ext cx="1025975" cy="11667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93C77C-9ABE-6403-7B22-1A017E61C617}"/>
              </a:ext>
            </a:extLst>
          </p:cNvPr>
          <p:cNvSpPr txBox="1"/>
          <p:nvPr/>
        </p:nvSpPr>
        <p:spPr>
          <a:xfrm>
            <a:off x="5495999" y="4402884"/>
            <a:ext cx="1051891" cy="923330"/>
          </a:xfrm>
          <a:prstGeom prst="rect">
            <a:avLst/>
          </a:prstGeom>
          <a:noFill/>
        </p:spPr>
        <p:txBody>
          <a:bodyPr wrap="none" rtlCol="0">
            <a:spAutoFit/>
          </a:bodyPr>
          <a:lstStyle/>
          <a:p>
            <a:r>
              <a:rPr lang="en-GR" dirty="0">
                <a:latin typeface="Trebuchet MS" panose="020B0703020202090204" pitchFamily="34" charset="0"/>
              </a:rPr>
              <a:t>Small </a:t>
            </a:r>
          </a:p>
          <a:p>
            <a:r>
              <a:rPr lang="en-GR" dirty="0">
                <a:latin typeface="Trebuchet MS" panose="020B0703020202090204" pitchFamily="34" charset="0"/>
              </a:rPr>
              <a:t>Neural </a:t>
            </a:r>
          </a:p>
          <a:p>
            <a:r>
              <a:rPr lang="en-GR" dirty="0">
                <a:latin typeface="Trebuchet MS" panose="020B0703020202090204" pitchFamily="34" charset="0"/>
              </a:rPr>
              <a:t>Network</a:t>
            </a:r>
          </a:p>
        </p:txBody>
      </p:sp>
      <p:cxnSp>
        <p:nvCxnSpPr>
          <p:cNvPr id="22" name="Straight Connector 21">
            <a:extLst>
              <a:ext uri="{FF2B5EF4-FFF2-40B4-BE49-F238E27FC236}">
                <a16:creationId xmlns:a16="http://schemas.microsoft.com/office/drawing/2014/main" id="{A9CE7151-C345-4E83-122C-6A8D2B00AA39}"/>
              </a:ext>
            </a:extLst>
          </p:cNvPr>
          <p:cNvCxnSpPr/>
          <p:nvPr/>
        </p:nvCxnSpPr>
        <p:spPr>
          <a:xfrm>
            <a:off x="4998159" y="1445674"/>
            <a:ext cx="0" cy="459532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Right Arrow 22">
            <a:extLst>
              <a:ext uri="{FF2B5EF4-FFF2-40B4-BE49-F238E27FC236}">
                <a16:creationId xmlns:a16="http://schemas.microsoft.com/office/drawing/2014/main" id="{0E8B67E5-E51E-82AD-9A3E-D485A3040231}"/>
              </a:ext>
            </a:extLst>
          </p:cNvPr>
          <p:cNvSpPr/>
          <p:nvPr/>
        </p:nvSpPr>
        <p:spPr>
          <a:xfrm>
            <a:off x="4880672" y="3698142"/>
            <a:ext cx="324000" cy="24274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R"/>
          </a:p>
        </p:txBody>
      </p:sp>
      <p:sp>
        <p:nvSpPr>
          <p:cNvPr id="24" name="Right Arrow 23">
            <a:extLst>
              <a:ext uri="{FF2B5EF4-FFF2-40B4-BE49-F238E27FC236}">
                <a16:creationId xmlns:a16="http://schemas.microsoft.com/office/drawing/2014/main" id="{5251829F-44A2-0427-1719-BDA83F9DE649}"/>
              </a:ext>
            </a:extLst>
          </p:cNvPr>
          <p:cNvSpPr/>
          <p:nvPr/>
        </p:nvSpPr>
        <p:spPr>
          <a:xfrm>
            <a:off x="6612340" y="3698142"/>
            <a:ext cx="324000" cy="24274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R"/>
          </a:p>
        </p:txBody>
      </p:sp>
      <p:sp>
        <p:nvSpPr>
          <p:cNvPr id="25" name="Rounded Rectangle 24">
            <a:extLst>
              <a:ext uri="{FF2B5EF4-FFF2-40B4-BE49-F238E27FC236}">
                <a16:creationId xmlns:a16="http://schemas.microsoft.com/office/drawing/2014/main" id="{70E81F7D-73B8-DC0A-0B58-02B41A78BFFE}"/>
              </a:ext>
            </a:extLst>
          </p:cNvPr>
          <p:cNvSpPr/>
          <p:nvPr/>
        </p:nvSpPr>
        <p:spPr>
          <a:xfrm>
            <a:off x="6191896" y="1208017"/>
            <a:ext cx="2016000" cy="396000"/>
          </a:xfrm>
          <a:prstGeom prst="roundRect">
            <a:avLst/>
          </a:prstGeom>
          <a:solidFill>
            <a:schemeClr val="tx1">
              <a:alpha val="858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sz="2400" dirty="0">
                <a:solidFill>
                  <a:schemeClr val="bg1"/>
                </a:solidFill>
                <a:latin typeface="Trebuchet MS" panose="020B0703020202090204" pitchFamily="34" charset="0"/>
              </a:rPr>
              <a:t>Combination</a:t>
            </a:r>
          </a:p>
        </p:txBody>
      </p:sp>
      <p:graphicFrame>
        <p:nvGraphicFramePr>
          <p:cNvPr id="26" name="Table 25">
            <a:extLst>
              <a:ext uri="{FF2B5EF4-FFF2-40B4-BE49-F238E27FC236}">
                <a16:creationId xmlns:a16="http://schemas.microsoft.com/office/drawing/2014/main" id="{D2D9BB1A-3665-660E-E1A3-D99AF4A1BFA9}"/>
              </a:ext>
            </a:extLst>
          </p:cNvPr>
          <p:cNvGraphicFramePr>
            <a:graphicFrameLocks noGrp="1"/>
          </p:cNvGraphicFramePr>
          <p:nvPr/>
        </p:nvGraphicFramePr>
        <p:xfrm>
          <a:off x="7221368" y="2277312"/>
          <a:ext cx="1495404" cy="2926080"/>
        </p:xfrm>
        <a:graphic>
          <a:graphicData uri="http://schemas.openxmlformats.org/drawingml/2006/table">
            <a:tbl>
              <a:tblPr firstRow="1" bandRow="1">
                <a:tableStyleId>{D113A9D2-9D6B-4929-AA2D-F23B5EE8CBE7}</a:tableStyleId>
              </a:tblPr>
              <a:tblGrid>
                <a:gridCol w="498468">
                  <a:extLst>
                    <a:ext uri="{9D8B030D-6E8A-4147-A177-3AD203B41FA5}">
                      <a16:colId xmlns:a16="http://schemas.microsoft.com/office/drawing/2014/main" val="195308940"/>
                    </a:ext>
                  </a:extLst>
                </a:gridCol>
                <a:gridCol w="498468">
                  <a:extLst>
                    <a:ext uri="{9D8B030D-6E8A-4147-A177-3AD203B41FA5}">
                      <a16:colId xmlns:a16="http://schemas.microsoft.com/office/drawing/2014/main" val="240185848"/>
                    </a:ext>
                  </a:extLst>
                </a:gridCol>
                <a:gridCol w="498468">
                  <a:extLst>
                    <a:ext uri="{9D8B030D-6E8A-4147-A177-3AD203B41FA5}">
                      <a16:colId xmlns:a16="http://schemas.microsoft.com/office/drawing/2014/main" val="393776068"/>
                    </a:ext>
                  </a:extLst>
                </a:gridCol>
              </a:tblGrid>
              <a:tr h="289492">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0016934"/>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5516425"/>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3392813"/>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3196336"/>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07941302"/>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0067084"/>
                  </a:ext>
                </a:extLst>
              </a:tr>
              <a:tr h="0">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28522010"/>
                  </a:ext>
                </a:extLst>
              </a:tr>
              <a:tr h="289492">
                <a:tc>
                  <a:txBody>
                    <a:bodyPr/>
                    <a:lstStyle/>
                    <a:p>
                      <a:endParaRPr lang="en-GR">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GR" dirty="0">
                        <a:ln>
                          <a:solidFill>
                            <a:schemeClr val="tx1"/>
                          </a:solidFill>
                        </a:ln>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3470207"/>
                  </a:ext>
                </a:extLst>
              </a:tr>
            </a:tbl>
          </a:graphicData>
        </a:graphic>
      </p:graphicFrame>
      <p:sp>
        <p:nvSpPr>
          <p:cNvPr id="27" name="TextBox 26">
            <a:extLst>
              <a:ext uri="{FF2B5EF4-FFF2-40B4-BE49-F238E27FC236}">
                <a16:creationId xmlns:a16="http://schemas.microsoft.com/office/drawing/2014/main" id="{1FA2CD7F-F1F9-5793-2B29-BF5239E5C88F}"/>
              </a:ext>
            </a:extLst>
          </p:cNvPr>
          <p:cNvSpPr txBox="1"/>
          <p:nvPr/>
        </p:nvSpPr>
        <p:spPr>
          <a:xfrm>
            <a:off x="6732576" y="5272016"/>
            <a:ext cx="2494594" cy="369332"/>
          </a:xfrm>
          <a:prstGeom prst="rect">
            <a:avLst/>
          </a:prstGeom>
          <a:noFill/>
        </p:spPr>
        <p:txBody>
          <a:bodyPr wrap="none" rtlCol="0">
            <a:spAutoFit/>
          </a:bodyPr>
          <a:lstStyle/>
          <a:p>
            <a:r>
              <a:rPr lang="en-GR" dirty="0">
                <a:latin typeface="Trebuchet MS" panose="020B0703020202090204" pitchFamily="34" charset="0"/>
              </a:rPr>
              <a:t>Output Feature Matrix</a:t>
            </a:r>
          </a:p>
        </p:txBody>
      </p:sp>
      <p:sp>
        <p:nvSpPr>
          <p:cNvPr id="28" name="TextBox 27">
            <a:extLst>
              <a:ext uri="{FF2B5EF4-FFF2-40B4-BE49-F238E27FC236}">
                <a16:creationId xmlns:a16="http://schemas.microsoft.com/office/drawing/2014/main" id="{7B00D74D-B914-B607-6B23-242ED5E95D37}"/>
              </a:ext>
            </a:extLst>
          </p:cNvPr>
          <p:cNvSpPr txBox="1"/>
          <p:nvPr/>
        </p:nvSpPr>
        <p:spPr>
          <a:xfrm>
            <a:off x="4029374" y="6286799"/>
            <a:ext cx="1895712" cy="461665"/>
          </a:xfrm>
          <a:prstGeom prst="rect">
            <a:avLst/>
          </a:prstGeom>
          <a:noFill/>
        </p:spPr>
        <p:txBody>
          <a:bodyPr wrap="none" rtlCol="0">
            <a:spAutoFit/>
          </a:bodyPr>
          <a:lstStyle/>
          <a:p>
            <a:r>
              <a:rPr lang="en-GR" sz="2400" dirty="0">
                <a:latin typeface="Trebuchet MS" panose="020B0703020202090204" pitchFamily="34" charset="0"/>
              </a:rPr>
              <a:t>A GNN Layer</a:t>
            </a:r>
          </a:p>
        </p:txBody>
      </p:sp>
      <p:sp>
        <p:nvSpPr>
          <p:cNvPr id="3" name="Rectangle 2">
            <a:extLst>
              <a:ext uri="{FF2B5EF4-FFF2-40B4-BE49-F238E27FC236}">
                <a16:creationId xmlns:a16="http://schemas.microsoft.com/office/drawing/2014/main" id="{CEC064B9-37BE-19DA-04BC-DEFA00C91F39}"/>
              </a:ext>
            </a:extLst>
          </p:cNvPr>
          <p:cNvSpPr/>
          <p:nvPr/>
        </p:nvSpPr>
        <p:spPr>
          <a:xfrm>
            <a:off x="5214525" y="1169697"/>
            <a:ext cx="3929476" cy="5013785"/>
          </a:xfrm>
          <a:prstGeom prst="rect">
            <a:avLst/>
          </a:prstGeom>
          <a:solidFill>
            <a:schemeClr val="bg1">
              <a:alpha val="768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Rounded Rectangular Callout 3">
            <a:extLst>
              <a:ext uri="{FF2B5EF4-FFF2-40B4-BE49-F238E27FC236}">
                <a16:creationId xmlns:a16="http://schemas.microsoft.com/office/drawing/2014/main" id="{35EF06CC-251C-96D1-B5BE-F48E132E7CC0}"/>
              </a:ext>
            </a:extLst>
          </p:cNvPr>
          <p:cNvSpPr/>
          <p:nvPr/>
        </p:nvSpPr>
        <p:spPr>
          <a:xfrm>
            <a:off x="4202749" y="2144847"/>
            <a:ext cx="4782852" cy="1889958"/>
          </a:xfrm>
          <a:prstGeom prst="wedgeRoundRectCallout">
            <a:avLst>
              <a:gd name="adj1" fmla="val -74566"/>
              <a:gd name="adj2" fmla="val 36533"/>
              <a:gd name="adj3" fmla="val 16667"/>
            </a:avLst>
          </a:prstGeom>
          <a:solidFill>
            <a:schemeClr val="accent1">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251999" tIns="36000" rIns="36000" rtlCol="0" anchor="ctr"/>
          <a:lstStyle/>
          <a:p>
            <a:r>
              <a:rPr lang="en-GB" sz="2000" dirty="0">
                <a:solidFill>
                  <a:schemeClr val="tx1"/>
                </a:solidFill>
                <a:effectLst/>
                <a:latin typeface="Trebuchet MS" panose="020B0703020202090204" pitchFamily="34" charset="0"/>
              </a:rPr>
              <a:t>In an RTX 3090 GPU with ~900 GB/s bandwidth, GNN aggregation: </a:t>
            </a:r>
          </a:p>
          <a:p>
            <a:pPr marL="285750" indent="-285750">
              <a:buFont typeface="Arial" panose="020B0604020202020204" pitchFamily="34" charset="0"/>
              <a:buChar char="•"/>
            </a:pPr>
            <a:r>
              <a:rPr lang="en-GB" sz="2000" dirty="0">
                <a:solidFill>
                  <a:schemeClr val="tx1"/>
                </a:solidFill>
                <a:effectLst/>
                <a:latin typeface="Trebuchet MS" panose="020B0703020202090204" pitchFamily="34" charset="0"/>
              </a:rPr>
              <a:t>takes </a:t>
            </a:r>
            <a:r>
              <a:rPr lang="en-GB" sz="2000" b="1" dirty="0">
                <a:solidFill>
                  <a:schemeClr val="tx1"/>
                </a:solidFill>
                <a:effectLst/>
                <a:latin typeface="Trebuchet MS" panose="020B0703020202090204" pitchFamily="34" charset="0"/>
              </a:rPr>
              <a:t>~91% </a:t>
            </a:r>
            <a:r>
              <a:rPr lang="en-GB" sz="2000" dirty="0">
                <a:solidFill>
                  <a:schemeClr val="tx1"/>
                </a:solidFill>
                <a:effectLst/>
                <a:latin typeface="Trebuchet MS" panose="020B0703020202090204" pitchFamily="34" charset="0"/>
              </a:rPr>
              <a:t>of the inference time</a:t>
            </a:r>
          </a:p>
          <a:p>
            <a:pPr marL="285750" indent="-285750">
              <a:buFont typeface="Arial" panose="020B0604020202020204" pitchFamily="34" charset="0"/>
              <a:buChar char="•"/>
            </a:pPr>
            <a:r>
              <a:rPr lang="en-GB" sz="2000" dirty="0">
                <a:solidFill>
                  <a:schemeClr val="tx1"/>
                </a:solidFill>
                <a:effectLst/>
                <a:latin typeface="Trebuchet MS" panose="020B0703020202090204" pitchFamily="34" charset="0"/>
              </a:rPr>
              <a:t>achieves </a:t>
            </a:r>
            <a:r>
              <a:rPr lang="en-GB" sz="2000" b="1" dirty="0">
                <a:solidFill>
                  <a:schemeClr val="tx1"/>
                </a:solidFill>
                <a:effectLst/>
                <a:latin typeface="Trebuchet MS" panose="020B0703020202090204" pitchFamily="34" charset="0"/>
              </a:rPr>
              <a:t>~3% </a:t>
            </a:r>
            <a:r>
              <a:rPr lang="en-GB" sz="2000" dirty="0">
                <a:solidFill>
                  <a:schemeClr val="tx1"/>
                </a:solidFill>
                <a:effectLst/>
                <a:latin typeface="Trebuchet MS" panose="020B0703020202090204" pitchFamily="34" charset="0"/>
              </a:rPr>
              <a:t>core utilization </a:t>
            </a:r>
          </a:p>
        </p:txBody>
      </p:sp>
      <p:sp>
        <p:nvSpPr>
          <p:cNvPr id="5" name="Rectangle 4">
            <a:extLst>
              <a:ext uri="{FF2B5EF4-FFF2-40B4-BE49-F238E27FC236}">
                <a16:creationId xmlns:a16="http://schemas.microsoft.com/office/drawing/2014/main" id="{21F0F175-1932-B639-C9F0-332E64D7256C}"/>
              </a:ext>
            </a:extLst>
          </p:cNvPr>
          <p:cNvSpPr/>
          <p:nvPr/>
        </p:nvSpPr>
        <p:spPr>
          <a:xfrm>
            <a:off x="-17825" y="4648683"/>
            <a:ext cx="9143999" cy="1332920"/>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75000"/>
                    <a:lumOff val="25000"/>
                  </a:schemeClr>
                </a:solidFill>
                <a:latin typeface="Trebuchet MS" panose="020B0703020202090204" pitchFamily="34" charset="0"/>
              </a:rPr>
              <a:t>GNN execution is significantly </a:t>
            </a:r>
            <a:r>
              <a:rPr lang="en-US" sz="3200" dirty="0">
                <a:solidFill>
                  <a:schemeClr val="accent2"/>
                </a:solidFill>
                <a:latin typeface="Trebuchet MS" panose="020B0703020202090204" pitchFamily="34" charset="0"/>
              </a:rPr>
              <a:t>limited</a:t>
            </a:r>
            <a:r>
              <a:rPr lang="en-US" sz="3200" dirty="0">
                <a:solidFill>
                  <a:schemeClr val="tx1">
                    <a:lumMod val="75000"/>
                    <a:lumOff val="25000"/>
                  </a:schemeClr>
                </a:solidFill>
                <a:latin typeface="Trebuchet MS" panose="020B0703020202090204" pitchFamily="34" charset="0"/>
              </a:rPr>
              <a:t> by </a:t>
            </a:r>
            <a:r>
              <a:rPr lang="en-US" sz="3200" dirty="0">
                <a:solidFill>
                  <a:schemeClr val="accent2"/>
                </a:solidFill>
                <a:latin typeface="Trebuchet MS" panose="020B0703020202090204" pitchFamily="34" charset="0"/>
              </a:rPr>
              <a:t>memory bandwidth </a:t>
            </a:r>
            <a:r>
              <a:rPr lang="en-US" sz="3200" dirty="0">
                <a:solidFill>
                  <a:schemeClr val="tx1">
                    <a:lumMod val="75000"/>
                    <a:lumOff val="25000"/>
                  </a:schemeClr>
                </a:solidFill>
                <a:latin typeface="Trebuchet MS" panose="020B0703020202090204" pitchFamily="34" charset="0"/>
              </a:rPr>
              <a:t>in processor-centric systems</a:t>
            </a:r>
            <a:endParaRPr lang="en-GR" sz="32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12953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The PyGim Framework: Overview</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45</a:t>
            </a:fld>
            <a:endParaRPr lang="en-GR" sz="2800" dirty="0">
              <a:solidFill>
                <a:schemeClr val="accent3"/>
              </a:solidFill>
              <a:latin typeface="Trebuchet MS" panose="020B0703020202090204" pitchFamily="34" charset="0"/>
            </a:endParaRPr>
          </a:p>
        </p:txBody>
      </p:sp>
      <p:grpSp>
        <p:nvGrpSpPr>
          <p:cNvPr id="7" name="Group 6">
            <a:extLst>
              <a:ext uri="{FF2B5EF4-FFF2-40B4-BE49-F238E27FC236}">
                <a16:creationId xmlns:a16="http://schemas.microsoft.com/office/drawing/2014/main" id="{9B30B913-B21E-1073-EB9D-1C91F161200A}"/>
              </a:ext>
            </a:extLst>
          </p:cNvPr>
          <p:cNvGrpSpPr>
            <a:grpSpLocks noChangeAspect="1"/>
          </p:cNvGrpSpPr>
          <p:nvPr/>
        </p:nvGrpSpPr>
        <p:grpSpPr>
          <a:xfrm>
            <a:off x="196456" y="2177175"/>
            <a:ext cx="2478331" cy="2054988"/>
            <a:chOff x="24000558" y="10966838"/>
            <a:chExt cx="4776106" cy="3960277"/>
          </a:xfrm>
        </p:grpSpPr>
        <p:sp>
          <p:nvSpPr>
            <p:cNvPr id="9" name="Rectangle 8">
              <a:extLst>
                <a:ext uri="{FF2B5EF4-FFF2-40B4-BE49-F238E27FC236}">
                  <a16:creationId xmlns:a16="http://schemas.microsoft.com/office/drawing/2014/main" id="{B45467C1-36F8-5A93-30B9-423C5FAF25EA}"/>
                </a:ext>
              </a:extLst>
            </p:cNvPr>
            <p:cNvSpPr/>
            <p:nvPr/>
          </p:nvSpPr>
          <p:spPr>
            <a:xfrm>
              <a:off x="25508787" y="12399003"/>
              <a:ext cx="1759649" cy="102750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R" sz="2200" dirty="0">
                  <a:solidFill>
                    <a:schemeClr val="accent5">
                      <a:lumMod val="75000"/>
                    </a:schemeClr>
                  </a:solidFill>
                  <a:latin typeface="Avenir Medium" panose="02000503020000020003" pitchFamily="2" charset="0"/>
                  <a:cs typeface="Segoe UI" panose="020B0502040204020203" pitchFamily="34" charset="0"/>
                </a:rPr>
                <a:t>PyGim</a:t>
              </a:r>
              <a:endParaRPr lang="en-GR" sz="2200" dirty="0">
                <a:solidFill>
                  <a:schemeClr val="accent5">
                    <a:lumMod val="75000"/>
                  </a:schemeClr>
                </a:solidFill>
                <a:latin typeface="Avenir Medium" panose="02000503020000020003" pitchFamily="2" charset="0"/>
                <a:ea typeface="Ayuthaya" pitchFamily="2" charset="-34"/>
                <a:cs typeface="Phosphate Inline" panose="02000506050000020004" pitchFamily="2" charset="77"/>
              </a:endParaRPr>
            </a:p>
          </p:txBody>
        </p:sp>
        <p:pic>
          <p:nvPicPr>
            <p:cNvPr id="10" name="Picture 4" descr="Artificial Intelligence Brain Vector Art, Icons, and Graphics for Free  Download">
              <a:extLst>
                <a:ext uri="{FF2B5EF4-FFF2-40B4-BE49-F238E27FC236}">
                  <a16:creationId xmlns:a16="http://schemas.microsoft.com/office/drawing/2014/main" id="{3D443FD3-5034-7943-56C5-F8F2F14C5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0" t="33991" r="66808" b="33427"/>
            <a:stretch/>
          </p:blipFill>
          <p:spPr bwMode="auto">
            <a:xfrm rot="16200000">
              <a:off x="25683718" y="13210539"/>
              <a:ext cx="1409786" cy="20233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rtificial Intelligence Brain Vector Art, Icons, and Graphics for Free  Download">
              <a:extLst>
                <a:ext uri="{FF2B5EF4-FFF2-40B4-BE49-F238E27FC236}">
                  <a16:creationId xmlns:a16="http://schemas.microsoft.com/office/drawing/2014/main" id="{C78476E1-A694-E495-2D51-E14F0AEC86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0" t="33991" r="66808" b="33427"/>
            <a:stretch/>
          </p:blipFill>
          <p:spPr bwMode="auto">
            <a:xfrm rot="5400000">
              <a:off x="25683718" y="10660048"/>
              <a:ext cx="1409786" cy="2023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rtificial Intelligence Brain Vector Art, Icons, and Graphics for Free  Download">
              <a:extLst>
                <a:ext uri="{FF2B5EF4-FFF2-40B4-BE49-F238E27FC236}">
                  <a16:creationId xmlns:a16="http://schemas.microsoft.com/office/drawing/2014/main" id="{D1D001FA-E293-0CDB-E21F-6055310BEF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80" t="47226" r="66808" b="33427"/>
            <a:stretch/>
          </p:blipFill>
          <p:spPr bwMode="auto">
            <a:xfrm>
              <a:off x="24000558" y="12312039"/>
              <a:ext cx="1422872" cy="12014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rtificial Intelligence Brain Vector Art, Icons, and Graphics for Free  Download">
              <a:extLst>
                <a:ext uri="{FF2B5EF4-FFF2-40B4-BE49-F238E27FC236}">
                  <a16:creationId xmlns:a16="http://schemas.microsoft.com/office/drawing/2014/main" id="{82F83C63-EEED-8952-1985-837C709C4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80" t="47226" r="66808" b="33427"/>
            <a:stretch/>
          </p:blipFill>
          <p:spPr bwMode="auto">
            <a:xfrm rot="10800000">
              <a:off x="27353792" y="12312039"/>
              <a:ext cx="1422872" cy="1201433"/>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E15A4964-12B4-1DBF-60CE-A36A700E6768}"/>
              </a:ext>
            </a:extLst>
          </p:cNvPr>
          <p:cNvSpPr txBox="1"/>
          <p:nvPr/>
        </p:nvSpPr>
        <p:spPr>
          <a:xfrm>
            <a:off x="2882865" y="1401358"/>
            <a:ext cx="5986786" cy="3785652"/>
          </a:xfrm>
          <a:prstGeom prst="rect">
            <a:avLst/>
          </a:prstGeom>
          <a:noFill/>
        </p:spPr>
        <p:txBody>
          <a:bodyPr wrap="square" rtlCol="0">
            <a:spAutoFit/>
          </a:bodyPr>
          <a:lstStyle/>
          <a:p>
            <a:r>
              <a:rPr lang="en-US" sz="2400" dirty="0" err="1">
                <a:latin typeface="Trebuchet MS" panose="020B0703020202090204" pitchFamily="34" charset="0"/>
                <a:cs typeface="Segoe UI" panose="020B0502040204020203" pitchFamily="34" charset="0"/>
              </a:rPr>
              <a:t>PyGim</a:t>
            </a:r>
            <a:r>
              <a:rPr lang="en-US" sz="2400" dirty="0">
                <a:latin typeface="Trebuchet MS" panose="020B0703020202090204" pitchFamily="34" charset="0"/>
                <a:cs typeface="Segoe UI" panose="020B0502040204020203" pitchFamily="34" charset="0"/>
              </a:rPr>
              <a:t>:</a:t>
            </a:r>
          </a:p>
          <a:p>
            <a:pPr marL="406518" indent="-406518">
              <a:buFont typeface="Arial" panose="020B0604020202020204" pitchFamily="34" charset="0"/>
              <a:buChar char="•"/>
            </a:pPr>
            <a:r>
              <a:rPr lang="en-US" sz="2400" dirty="0">
                <a:latin typeface="Trebuchet MS" panose="020B0703020202090204" pitchFamily="34" charset="0"/>
                <a:cs typeface="Segoe UI" panose="020B0502040204020203" pitchFamily="34" charset="0"/>
              </a:rPr>
              <a:t>An </a:t>
            </a:r>
            <a:r>
              <a:rPr lang="en-US" sz="2400" dirty="0">
                <a:solidFill>
                  <a:schemeClr val="accent3"/>
                </a:solidFill>
                <a:latin typeface="Trebuchet MS" panose="020B0703020202090204" pitchFamily="34" charset="0"/>
                <a:cs typeface="Segoe UI" panose="020B0502040204020203" pitchFamily="34" charset="0"/>
              </a:rPr>
              <a:t>efficient</a:t>
            </a:r>
            <a:r>
              <a:rPr lang="en-US" sz="2400" dirty="0">
                <a:latin typeface="Trebuchet MS" panose="020B0703020202090204" pitchFamily="34" charset="0"/>
                <a:cs typeface="Segoe UI" panose="020B0502040204020203" pitchFamily="34" charset="0"/>
              </a:rPr>
              <a:t> GNN framework for real PIM systems</a:t>
            </a:r>
          </a:p>
          <a:p>
            <a:pPr marL="406518" indent="-406518">
              <a:buFont typeface="Arial" panose="020B0604020202020204" pitchFamily="34" charset="0"/>
              <a:buChar char="•"/>
            </a:pPr>
            <a:r>
              <a:rPr lang="en-US" sz="2400" dirty="0">
                <a:latin typeface="Trebuchet MS" panose="020B0703020202090204" pitchFamily="34" charset="0"/>
                <a:cs typeface="Segoe UI" panose="020B0502040204020203" pitchFamily="34" charset="0"/>
              </a:rPr>
              <a:t>Bridges the gap between </a:t>
            </a:r>
            <a:r>
              <a:rPr lang="en-US" sz="2400" dirty="0">
                <a:solidFill>
                  <a:schemeClr val="accent4"/>
                </a:solidFill>
                <a:latin typeface="Trebuchet MS" panose="020B0703020202090204" pitchFamily="34" charset="0"/>
                <a:cs typeface="Segoe UI" panose="020B0502040204020203" pitchFamily="34" charset="0"/>
              </a:rPr>
              <a:t>ML engineers </a:t>
            </a:r>
            <a:r>
              <a:rPr lang="en-US" sz="2400" dirty="0">
                <a:latin typeface="Trebuchet MS" panose="020B0703020202090204" pitchFamily="34" charset="0"/>
                <a:cs typeface="Segoe UI" panose="020B0502040204020203" pitchFamily="34" charset="0"/>
              </a:rPr>
              <a:t>and </a:t>
            </a:r>
            <a:r>
              <a:rPr lang="en-US" sz="2400" dirty="0">
                <a:solidFill>
                  <a:schemeClr val="accent4"/>
                </a:solidFill>
                <a:latin typeface="Trebuchet MS" panose="020B0703020202090204" pitchFamily="34" charset="0"/>
                <a:cs typeface="Segoe UI" panose="020B0502040204020203" pitchFamily="34" charset="0"/>
              </a:rPr>
              <a:t>real PIM hardware</a:t>
            </a:r>
            <a:r>
              <a:rPr lang="en-US" sz="2400" dirty="0">
                <a:latin typeface="Trebuchet MS" panose="020B0703020202090204" pitchFamily="34" charset="0"/>
                <a:cs typeface="Segoe UI" panose="020B0502040204020203" pitchFamily="34" charset="0"/>
              </a:rPr>
              <a:t> for GNNs</a:t>
            </a:r>
          </a:p>
          <a:p>
            <a:pPr marL="406518" indent="-406518">
              <a:buFont typeface="Arial" panose="020B0604020202020204" pitchFamily="34" charset="0"/>
              <a:buChar char="•"/>
            </a:pPr>
            <a:r>
              <a:rPr lang="en-US" sz="2400" dirty="0">
                <a:latin typeface="Trebuchet MS" panose="020B0703020202090204" pitchFamily="34" charset="0"/>
                <a:cs typeface="Segoe UI" panose="020B0502040204020203" pitchFamily="34" charset="0"/>
              </a:rPr>
              <a:t>Incorporates </a:t>
            </a:r>
            <a:r>
              <a:rPr lang="en-US" sz="2400" dirty="0">
                <a:solidFill>
                  <a:schemeClr val="accent1"/>
                </a:solidFill>
                <a:latin typeface="Trebuchet MS" panose="020B0703020202090204" pitchFamily="34" charset="0"/>
                <a:cs typeface="Segoe UI" panose="020B0502040204020203" pitchFamily="34" charset="0"/>
              </a:rPr>
              <a:t>4 key techniques</a:t>
            </a:r>
            <a:r>
              <a:rPr lang="en-US" sz="2400" dirty="0">
                <a:latin typeface="Trebuchet MS" panose="020B0703020202090204" pitchFamily="34" charset="0"/>
                <a:cs typeface="Segoe UI" panose="020B0502040204020203" pitchFamily="34" charset="0"/>
              </a:rPr>
              <a:t>:</a:t>
            </a:r>
          </a:p>
          <a:p>
            <a:pPr marL="867628" lvl="1" indent="-457334">
              <a:buFont typeface="+mj-lt"/>
              <a:buAutoNum type="arabicPeriod"/>
            </a:pPr>
            <a:r>
              <a:rPr lang="en-US" sz="2400" dirty="0">
                <a:latin typeface="Trebuchet MS" panose="020B0703020202090204" pitchFamily="34" charset="0"/>
                <a:cs typeface="Segoe UI" panose="020B0502040204020203" pitchFamily="34" charset="0"/>
              </a:rPr>
              <a:t>Cooperative Acceleration (CoA)</a:t>
            </a:r>
          </a:p>
          <a:p>
            <a:pPr marL="867628" lvl="1" indent="-457334">
              <a:buFont typeface="+mj-lt"/>
              <a:buAutoNum type="arabicPeriod"/>
            </a:pPr>
            <a:r>
              <a:rPr lang="en-US" sz="2400" dirty="0">
                <a:latin typeface="Trebuchet MS" panose="020B0703020202090204" pitchFamily="34" charset="0"/>
                <a:cs typeface="Segoe UI" panose="020B0502040204020203" pitchFamily="34" charset="0"/>
              </a:rPr>
              <a:t>Parallelism Fusion (</a:t>
            </a:r>
            <a:r>
              <a:rPr lang="en-US" sz="2400" dirty="0" err="1">
                <a:latin typeface="Trebuchet MS" panose="020B0703020202090204" pitchFamily="34" charset="0"/>
                <a:cs typeface="Segoe UI" panose="020B0502040204020203" pitchFamily="34" charset="0"/>
              </a:rPr>
              <a:t>PaF</a:t>
            </a:r>
            <a:r>
              <a:rPr lang="en-US" sz="2400" dirty="0">
                <a:latin typeface="Trebuchet MS" panose="020B0703020202090204" pitchFamily="34" charset="0"/>
                <a:cs typeface="Segoe UI" panose="020B0502040204020203" pitchFamily="34" charset="0"/>
              </a:rPr>
              <a:t>)</a:t>
            </a:r>
          </a:p>
          <a:p>
            <a:pPr marL="867628" lvl="1" indent="-457334">
              <a:buFont typeface="+mj-lt"/>
              <a:buAutoNum type="arabicPeriod"/>
            </a:pPr>
            <a:r>
              <a:rPr lang="en-US" sz="2400" dirty="0">
                <a:latin typeface="Trebuchet MS" panose="020B0703020202090204" pitchFamily="34" charset="0"/>
                <a:cs typeface="Segoe UI" panose="020B0502040204020203" pitchFamily="34" charset="0"/>
              </a:rPr>
              <a:t>Lightweight Tuner</a:t>
            </a:r>
          </a:p>
          <a:p>
            <a:pPr marL="867628" lvl="1" indent="-457334">
              <a:buFont typeface="+mj-lt"/>
              <a:buAutoNum type="arabicPeriod"/>
            </a:pPr>
            <a:r>
              <a:rPr lang="en-US" sz="2400" dirty="0">
                <a:latin typeface="Trebuchet MS" panose="020B0703020202090204" pitchFamily="34" charset="0"/>
                <a:cs typeface="Segoe UI" panose="020B0502040204020203" pitchFamily="34" charset="0"/>
              </a:rPr>
              <a:t>Python-like Programming Interface</a:t>
            </a:r>
          </a:p>
        </p:txBody>
      </p:sp>
    </p:spTree>
    <p:extLst>
      <p:ext uri="{BB962C8B-B14F-4D97-AF65-F5344CB8AC3E}">
        <p14:creationId xmlns:p14="http://schemas.microsoft.com/office/powerpoint/2010/main" val="3770823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PyGim Cooperative Acceleration (CoA)</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46</a:t>
            </a:fld>
            <a:endParaRPr lang="en-GR" sz="2800" dirty="0">
              <a:solidFill>
                <a:schemeClr val="accent3"/>
              </a:solidFill>
              <a:latin typeface="Trebuchet MS" panose="020B0703020202090204" pitchFamily="34" charset="0"/>
            </a:endParaRPr>
          </a:p>
        </p:txBody>
      </p:sp>
      <p:sp>
        <p:nvSpPr>
          <p:cNvPr id="2" name="Rounded Rectangle 1">
            <a:extLst>
              <a:ext uri="{FF2B5EF4-FFF2-40B4-BE49-F238E27FC236}">
                <a16:creationId xmlns:a16="http://schemas.microsoft.com/office/drawing/2014/main" id="{01A6C225-F4B1-D5C1-FA28-D24290FCFD51}"/>
              </a:ext>
            </a:extLst>
          </p:cNvPr>
          <p:cNvSpPr/>
          <p:nvPr/>
        </p:nvSpPr>
        <p:spPr>
          <a:xfrm>
            <a:off x="313323" y="2850745"/>
            <a:ext cx="1868268" cy="3077128"/>
          </a:xfrm>
          <a:prstGeom prst="roundRect">
            <a:avLst>
              <a:gd name="adj" fmla="val 7426"/>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1"/>
          <a:lstStyle/>
          <a:p>
            <a:pPr algn="ctr"/>
            <a:r>
              <a:rPr lang="en-GR" sz="2400" dirty="0">
                <a:solidFill>
                  <a:schemeClr val="tx1"/>
                </a:solidFill>
                <a:latin typeface="Trebuchet MS" panose="020B0703020202090204" pitchFamily="34" charset="0"/>
              </a:rPr>
              <a:t>Host CPU</a:t>
            </a:r>
          </a:p>
        </p:txBody>
      </p:sp>
      <p:grpSp>
        <p:nvGrpSpPr>
          <p:cNvPr id="3" name="Group 2">
            <a:extLst>
              <a:ext uri="{FF2B5EF4-FFF2-40B4-BE49-F238E27FC236}">
                <a16:creationId xmlns:a16="http://schemas.microsoft.com/office/drawing/2014/main" id="{3E07365C-57C8-D59A-ADE8-23BE246EA3DF}"/>
              </a:ext>
            </a:extLst>
          </p:cNvPr>
          <p:cNvGrpSpPr/>
          <p:nvPr/>
        </p:nvGrpSpPr>
        <p:grpSpPr>
          <a:xfrm>
            <a:off x="3045081" y="4269306"/>
            <a:ext cx="5328000" cy="1764000"/>
            <a:chOff x="3418027" y="4092375"/>
            <a:chExt cx="5981074" cy="2549891"/>
          </a:xfrm>
        </p:grpSpPr>
        <p:grpSp>
          <p:nvGrpSpPr>
            <p:cNvPr id="4" name="Group 3">
              <a:extLst>
                <a:ext uri="{FF2B5EF4-FFF2-40B4-BE49-F238E27FC236}">
                  <a16:creationId xmlns:a16="http://schemas.microsoft.com/office/drawing/2014/main" id="{89331D3C-A142-8105-8F04-C5378320AB40}"/>
                </a:ext>
              </a:extLst>
            </p:cNvPr>
            <p:cNvGrpSpPr/>
            <p:nvPr/>
          </p:nvGrpSpPr>
          <p:grpSpPr>
            <a:xfrm>
              <a:off x="3418027" y="4092375"/>
              <a:ext cx="5981074" cy="2549891"/>
              <a:chOff x="3212433" y="3980672"/>
              <a:chExt cx="5981074" cy="2549891"/>
            </a:xfrm>
          </p:grpSpPr>
          <p:sp>
            <p:nvSpPr>
              <p:cNvPr id="27" name="Rounded Rectangle 26">
                <a:extLst>
                  <a:ext uri="{FF2B5EF4-FFF2-40B4-BE49-F238E27FC236}">
                    <a16:creationId xmlns:a16="http://schemas.microsoft.com/office/drawing/2014/main" id="{1A9FBFC6-A71B-A599-9D61-1ACAE09EC610}"/>
                  </a:ext>
                </a:extLst>
              </p:cNvPr>
              <p:cNvSpPr/>
              <p:nvPr/>
            </p:nvSpPr>
            <p:spPr>
              <a:xfrm>
                <a:off x="3212433" y="4469950"/>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28" name="Rounded Rectangle 27">
                <a:extLst>
                  <a:ext uri="{FF2B5EF4-FFF2-40B4-BE49-F238E27FC236}">
                    <a16:creationId xmlns:a16="http://schemas.microsoft.com/office/drawing/2014/main" id="{01E315BD-6A6B-AA21-0C20-B3053CAE4835}"/>
                  </a:ext>
                </a:extLst>
              </p:cNvPr>
              <p:cNvSpPr/>
              <p:nvPr/>
            </p:nvSpPr>
            <p:spPr>
              <a:xfrm>
                <a:off x="3380875" y="4317552"/>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31" name="Rounded Rectangle 30">
                <a:extLst>
                  <a:ext uri="{FF2B5EF4-FFF2-40B4-BE49-F238E27FC236}">
                    <a16:creationId xmlns:a16="http://schemas.microsoft.com/office/drawing/2014/main" id="{6CFFD58B-8346-71E5-9AB0-480A4F43E349}"/>
                  </a:ext>
                </a:extLst>
              </p:cNvPr>
              <p:cNvSpPr/>
              <p:nvPr/>
            </p:nvSpPr>
            <p:spPr>
              <a:xfrm>
                <a:off x="3549317" y="4165154"/>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32" name="Rounded Rectangle 31">
                <a:extLst>
                  <a:ext uri="{FF2B5EF4-FFF2-40B4-BE49-F238E27FC236}">
                    <a16:creationId xmlns:a16="http://schemas.microsoft.com/office/drawing/2014/main" id="{8C53A238-B869-0A73-8F7A-12FC50D9212B}"/>
                  </a:ext>
                </a:extLst>
              </p:cNvPr>
              <p:cNvSpPr/>
              <p:nvPr/>
            </p:nvSpPr>
            <p:spPr>
              <a:xfrm>
                <a:off x="3733801" y="3980672"/>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000" dirty="0">
                    <a:solidFill>
                      <a:schemeClr val="tx1"/>
                    </a:solidFill>
                    <a:latin typeface="Trebuchet MS" panose="020B0703020202090204" pitchFamily="34" charset="0"/>
                  </a:rPr>
                  <a:t>PIM-Enabled Memory</a:t>
                </a:r>
              </a:p>
            </p:txBody>
          </p:sp>
        </p:grpSp>
        <p:grpSp>
          <p:nvGrpSpPr>
            <p:cNvPr id="5" name="Group 4">
              <a:extLst>
                <a:ext uri="{FF2B5EF4-FFF2-40B4-BE49-F238E27FC236}">
                  <a16:creationId xmlns:a16="http://schemas.microsoft.com/office/drawing/2014/main" id="{0D30289F-4B65-D6A0-401E-E45E17ADD290}"/>
                </a:ext>
              </a:extLst>
            </p:cNvPr>
            <p:cNvGrpSpPr/>
            <p:nvPr/>
          </p:nvGrpSpPr>
          <p:grpSpPr>
            <a:xfrm>
              <a:off x="4078314" y="4570192"/>
              <a:ext cx="1231603" cy="1467547"/>
              <a:chOff x="5554208" y="4240495"/>
              <a:chExt cx="1231603" cy="1467547"/>
            </a:xfrm>
          </p:grpSpPr>
          <p:sp>
            <p:nvSpPr>
              <p:cNvPr id="24" name="Rounded Rectangle 23">
                <a:extLst>
                  <a:ext uri="{FF2B5EF4-FFF2-40B4-BE49-F238E27FC236}">
                    <a16:creationId xmlns:a16="http://schemas.microsoft.com/office/drawing/2014/main" id="{D79D64A3-D800-CDA7-3152-4539A3B8D4FB}"/>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25" name="Rounded Rectangle 24">
                <a:extLst>
                  <a:ext uri="{FF2B5EF4-FFF2-40B4-BE49-F238E27FC236}">
                    <a16:creationId xmlns:a16="http://schemas.microsoft.com/office/drawing/2014/main" id="{24281A7E-D9D3-2B47-4295-310AB5A07B02}"/>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26" name="Straight Arrow Connector 25">
                <a:extLst>
                  <a:ext uri="{FF2B5EF4-FFF2-40B4-BE49-F238E27FC236}">
                    <a16:creationId xmlns:a16="http://schemas.microsoft.com/office/drawing/2014/main" id="{34B8AD8F-171A-1BC6-05DD-40C5573AB7FF}"/>
                  </a:ext>
                </a:extLst>
              </p:cNvPr>
              <p:cNvCxnSpPr>
                <a:cxnSpLocks/>
                <a:stCxn id="25" idx="2"/>
                <a:endCxn id="24"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A8DF326-4019-8037-3D15-A0E74928AE8E}"/>
                </a:ext>
              </a:extLst>
            </p:cNvPr>
            <p:cNvGrpSpPr/>
            <p:nvPr/>
          </p:nvGrpSpPr>
          <p:grpSpPr>
            <a:xfrm>
              <a:off x="5400710" y="4576225"/>
              <a:ext cx="1231603" cy="1467547"/>
              <a:chOff x="5554208" y="4240495"/>
              <a:chExt cx="1231603" cy="1467547"/>
            </a:xfrm>
          </p:grpSpPr>
          <p:sp>
            <p:nvSpPr>
              <p:cNvPr id="21" name="Rounded Rectangle 20">
                <a:extLst>
                  <a:ext uri="{FF2B5EF4-FFF2-40B4-BE49-F238E27FC236}">
                    <a16:creationId xmlns:a16="http://schemas.microsoft.com/office/drawing/2014/main" id="{E17FAFE1-09D8-0A50-7DF5-1975D1229DB8}"/>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22" name="Rounded Rectangle 21">
                <a:extLst>
                  <a:ext uri="{FF2B5EF4-FFF2-40B4-BE49-F238E27FC236}">
                    <a16:creationId xmlns:a16="http://schemas.microsoft.com/office/drawing/2014/main" id="{F0C1494E-A622-6898-459D-48B1E17F0191}"/>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23" name="Straight Arrow Connector 22">
                <a:extLst>
                  <a:ext uri="{FF2B5EF4-FFF2-40B4-BE49-F238E27FC236}">
                    <a16:creationId xmlns:a16="http://schemas.microsoft.com/office/drawing/2014/main" id="{87886B11-7FB4-827A-6F83-A0B6D544BE51}"/>
                  </a:ext>
                </a:extLst>
              </p:cNvPr>
              <p:cNvCxnSpPr>
                <a:cxnSpLocks/>
                <a:stCxn id="22" idx="2"/>
                <a:endCxn id="21"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E53C402-9E4F-F0A3-AA20-5F7325DC4435}"/>
                </a:ext>
              </a:extLst>
            </p:cNvPr>
            <p:cNvGrpSpPr/>
            <p:nvPr/>
          </p:nvGrpSpPr>
          <p:grpSpPr>
            <a:xfrm>
              <a:off x="6728986" y="4570192"/>
              <a:ext cx="1231603" cy="1467547"/>
              <a:chOff x="5554208" y="4240495"/>
              <a:chExt cx="1231603" cy="1467547"/>
            </a:xfrm>
          </p:grpSpPr>
          <p:sp>
            <p:nvSpPr>
              <p:cNvPr id="18" name="Rounded Rectangle 17">
                <a:extLst>
                  <a:ext uri="{FF2B5EF4-FFF2-40B4-BE49-F238E27FC236}">
                    <a16:creationId xmlns:a16="http://schemas.microsoft.com/office/drawing/2014/main" id="{A75F2114-6AF4-2A26-E133-59E28EA690C1}"/>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19" name="Rounded Rectangle 18">
                <a:extLst>
                  <a:ext uri="{FF2B5EF4-FFF2-40B4-BE49-F238E27FC236}">
                    <a16:creationId xmlns:a16="http://schemas.microsoft.com/office/drawing/2014/main" id="{3D8B25EC-0F6C-9CA3-0FFD-9815CA5A2E79}"/>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20" name="Straight Arrow Connector 19">
                <a:extLst>
                  <a:ext uri="{FF2B5EF4-FFF2-40B4-BE49-F238E27FC236}">
                    <a16:creationId xmlns:a16="http://schemas.microsoft.com/office/drawing/2014/main" id="{44FCC66C-83C5-7FB2-EF3A-82792186FFBE}"/>
                  </a:ext>
                </a:extLst>
              </p:cNvPr>
              <p:cNvCxnSpPr>
                <a:cxnSpLocks/>
                <a:stCxn id="19" idx="2"/>
                <a:endCxn id="18"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63322AD-2CC2-238F-6972-A09105086566}"/>
                </a:ext>
              </a:extLst>
            </p:cNvPr>
            <p:cNvGrpSpPr/>
            <p:nvPr/>
          </p:nvGrpSpPr>
          <p:grpSpPr>
            <a:xfrm>
              <a:off x="8051382" y="4570192"/>
              <a:ext cx="1231603" cy="1467547"/>
              <a:chOff x="5554208" y="4240495"/>
              <a:chExt cx="1231603" cy="1467547"/>
            </a:xfrm>
          </p:grpSpPr>
          <p:sp>
            <p:nvSpPr>
              <p:cNvPr id="13" name="Rounded Rectangle 12">
                <a:extLst>
                  <a:ext uri="{FF2B5EF4-FFF2-40B4-BE49-F238E27FC236}">
                    <a16:creationId xmlns:a16="http://schemas.microsoft.com/office/drawing/2014/main" id="{37DA7AF6-6B8A-A27C-0B39-6A494DD8BC6F}"/>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15" name="Rounded Rectangle 14">
                <a:extLst>
                  <a:ext uri="{FF2B5EF4-FFF2-40B4-BE49-F238E27FC236}">
                    <a16:creationId xmlns:a16="http://schemas.microsoft.com/office/drawing/2014/main" id="{E8AD1B2D-A36E-460B-4F3D-382B69FC7182}"/>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16" name="Straight Arrow Connector 15">
                <a:extLst>
                  <a:ext uri="{FF2B5EF4-FFF2-40B4-BE49-F238E27FC236}">
                    <a16:creationId xmlns:a16="http://schemas.microsoft.com/office/drawing/2014/main" id="{ABC9C260-AFB4-0CC9-3930-91C755085035}"/>
                  </a:ext>
                </a:extLst>
              </p:cNvPr>
              <p:cNvCxnSpPr>
                <a:cxnSpLocks/>
                <a:stCxn id="15" idx="2"/>
                <a:endCxn id="13"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a:extLst>
              <a:ext uri="{FF2B5EF4-FFF2-40B4-BE49-F238E27FC236}">
                <a16:creationId xmlns:a16="http://schemas.microsoft.com/office/drawing/2014/main" id="{541277BF-9598-AEA1-FEA8-53A1213C73AF}"/>
              </a:ext>
            </a:extLst>
          </p:cNvPr>
          <p:cNvCxnSpPr>
            <a:cxnSpLocks/>
          </p:cNvCxnSpPr>
          <p:nvPr/>
        </p:nvCxnSpPr>
        <p:spPr>
          <a:xfrm>
            <a:off x="2163701" y="5215118"/>
            <a:ext cx="864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8A68940-F904-879B-45FC-1314CB2D015E}"/>
              </a:ext>
            </a:extLst>
          </p:cNvPr>
          <p:cNvSpPr txBox="1"/>
          <p:nvPr/>
        </p:nvSpPr>
        <p:spPr>
          <a:xfrm>
            <a:off x="2238655" y="5256653"/>
            <a:ext cx="652743"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grpSp>
        <p:nvGrpSpPr>
          <p:cNvPr id="36" name="Group 35">
            <a:extLst>
              <a:ext uri="{FF2B5EF4-FFF2-40B4-BE49-F238E27FC236}">
                <a16:creationId xmlns:a16="http://schemas.microsoft.com/office/drawing/2014/main" id="{FAE32E2A-5AAB-2000-FA29-9684EF2EBD21}"/>
              </a:ext>
            </a:extLst>
          </p:cNvPr>
          <p:cNvGrpSpPr/>
          <p:nvPr/>
        </p:nvGrpSpPr>
        <p:grpSpPr>
          <a:xfrm>
            <a:off x="3045081" y="2850745"/>
            <a:ext cx="5328000" cy="1251364"/>
            <a:chOff x="3212433" y="4675162"/>
            <a:chExt cx="5981074" cy="1808858"/>
          </a:xfrm>
        </p:grpSpPr>
        <p:sp>
          <p:nvSpPr>
            <p:cNvPr id="41" name="Rounded Rectangle 40">
              <a:extLst>
                <a:ext uri="{FF2B5EF4-FFF2-40B4-BE49-F238E27FC236}">
                  <a16:creationId xmlns:a16="http://schemas.microsoft.com/office/drawing/2014/main" id="{72C16A11-6C5C-B7CD-F810-AD19F5338527}"/>
                </a:ext>
              </a:extLst>
            </p:cNvPr>
            <p:cNvSpPr/>
            <p:nvPr/>
          </p:nvSpPr>
          <p:spPr>
            <a:xfrm>
              <a:off x="3212433" y="5164412"/>
              <a:ext cx="5459706" cy="1319608"/>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42" name="Rounded Rectangle 41">
              <a:extLst>
                <a:ext uri="{FF2B5EF4-FFF2-40B4-BE49-F238E27FC236}">
                  <a16:creationId xmlns:a16="http://schemas.microsoft.com/office/drawing/2014/main" id="{D2CB9731-BBA0-54FD-04A8-DBEB72B5755E}"/>
                </a:ext>
              </a:extLst>
            </p:cNvPr>
            <p:cNvSpPr/>
            <p:nvPr/>
          </p:nvSpPr>
          <p:spPr>
            <a:xfrm>
              <a:off x="3380875" y="5012015"/>
              <a:ext cx="5459706" cy="1319611"/>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43" name="Rounded Rectangle 42">
              <a:extLst>
                <a:ext uri="{FF2B5EF4-FFF2-40B4-BE49-F238E27FC236}">
                  <a16:creationId xmlns:a16="http://schemas.microsoft.com/office/drawing/2014/main" id="{C59EC5A0-AAEF-73EA-F780-A3F5A1A976BB}"/>
                </a:ext>
              </a:extLst>
            </p:cNvPr>
            <p:cNvSpPr/>
            <p:nvPr/>
          </p:nvSpPr>
          <p:spPr>
            <a:xfrm>
              <a:off x="3549317" y="4859617"/>
              <a:ext cx="5459706" cy="1319611"/>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sp>
          <p:nvSpPr>
            <p:cNvPr id="44" name="Rounded Rectangle 43">
              <a:extLst>
                <a:ext uri="{FF2B5EF4-FFF2-40B4-BE49-F238E27FC236}">
                  <a16:creationId xmlns:a16="http://schemas.microsoft.com/office/drawing/2014/main" id="{B9D384CC-1634-CE4E-CBAE-B384C0886E23}"/>
                </a:ext>
              </a:extLst>
            </p:cNvPr>
            <p:cNvSpPr/>
            <p:nvPr/>
          </p:nvSpPr>
          <p:spPr>
            <a:xfrm>
              <a:off x="3733801" y="4675162"/>
              <a:ext cx="5459706" cy="1319618"/>
            </a:xfrm>
            <a:prstGeom prst="roundRect">
              <a:avLst>
                <a:gd name="adj" fmla="val 7426"/>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000" dirty="0">
                  <a:solidFill>
                    <a:schemeClr val="tx1"/>
                  </a:solidFill>
                  <a:latin typeface="Trebuchet MS" panose="020B0703020202090204" pitchFamily="34" charset="0"/>
                </a:rPr>
                <a:t>Standard Memory Modules</a:t>
              </a:r>
              <a:endParaRPr lang="en-GR" sz="2000" dirty="0">
                <a:solidFill>
                  <a:schemeClr val="tx1"/>
                </a:solidFill>
                <a:latin typeface="Trebuchet MS" panose="020B0703020202090204" pitchFamily="34" charset="0"/>
              </a:endParaRPr>
            </a:p>
          </p:txBody>
        </p:sp>
      </p:grpSp>
      <p:cxnSp>
        <p:nvCxnSpPr>
          <p:cNvPr id="45" name="Straight Arrow Connector 44">
            <a:extLst>
              <a:ext uri="{FF2B5EF4-FFF2-40B4-BE49-F238E27FC236}">
                <a16:creationId xmlns:a16="http://schemas.microsoft.com/office/drawing/2014/main" id="{59999AF2-1315-36A8-B51B-9732EBA675A7}"/>
              </a:ext>
            </a:extLst>
          </p:cNvPr>
          <p:cNvCxnSpPr>
            <a:cxnSpLocks/>
          </p:cNvCxnSpPr>
          <p:nvPr/>
        </p:nvCxnSpPr>
        <p:spPr>
          <a:xfrm>
            <a:off x="2174064" y="3648717"/>
            <a:ext cx="864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C8050D4-7DFB-F92C-C0D0-F412A41B101C}"/>
              </a:ext>
            </a:extLst>
          </p:cNvPr>
          <p:cNvSpPr txBox="1"/>
          <p:nvPr/>
        </p:nvSpPr>
        <p:spPr>
          <a:xfrm>
            <a:off x="2265861" y="3218739"/>
            <a:ext cx="652743" cy="424732"/>
          </a:xfrm>
          <a:prstGeom prst="rect">
            <a:avLst/>
          </a:prstGeom>
          <a:noFill/>
          <a:ln>
            <a:noFill/>
          </a:ln>
        </p:spPr>
        <p:txBody>
          <a:bodyPr wrap="none" rtlCol="0">
            <a:spAutoFit/>
          </a:bodyPr>
          <a:lstStyle/>
          <a:p>
            <a:pPr>
              <a:lnSpc>
                <a:spcPct val="90000"/>
              </a:lnSpc>
            </a:pPr>
            <a:r>
              <a:rPr lang="en-GR" sz="2400" dirty="0">
                <a:solidFill>
                  <a:schemeClr val="accent2"/>
                </a:solidFill>
                <a:latin typeface="Trebuchet MS" panose="020B0703020202090204" pitchFamily="34" charset="0"/>
              </a:rPr>
              <a:t>Bus</a:t>
            </a:r>
          </a:p>
        </p:txBody>
      </p:sp>
      <p:sp>
        <p:nvSpPr>
          <p:cNvPr id="48" name="Rounded Rectangular Callout 47">
            <a:extLst>
              <a:ext uri="{FF2B5EF4-FFF2-40B4-BE49-F238E27FC236}">
                <a16:creationId xmlns:a16="http://schemas.microsoft.com/office/drawing/2014/main" id="{73F18910-6602-2BAC-7B79-4F8CAC2BB384}"/>
              </a:ext>
            </a:extLst>
          </p:cNvPr>
          <p:cNvSpPr/>
          <p:nvPr/>
        </p:nvSpPr>
        <p:spPr>
          <a:xfrm>
            <a:off x="6428903" y="3569228"/>
            <a:ext cx="2256718" cy="839051"/>
          </a:xfrm>
          <a:prstGeom prst="wedgeRoundRectCallout">
            <a:avLst>
              <a:gd name="adj1" fmla="val -47541"/>
              <a:gd name="adj2" fmla="val 88988"/>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sz="2400" dirty="0">
                <a:solidFill>
                  <a:schemeClr val="tx1"/>
                </a:solidFill>
                <a:latin typeface="Trebuchet MS" panose="020B0703020202090204" pitchFamily="34" charset="0"/>
              </a:rPr>
              <a:t>GNN Aggregation</a:t>
            </a:r>
          </a:p>
        </p:txBody>
      </p:sp>
      <p:sp>
        <p:nvSpPr>
          <p:cNvPr id="49" name="Rounded Rectangle 48">
            <a:extLst>
              <a:ext uri="{FF2B5EF4-FFF2-40B4-BE49-F238E27FC236}">
                <a16:creationId xmlns:a16="http://schemas.microsoft.com/office/drawing/2014/main" id="{D4161FD6-402F-F6E1-D4A8-EB9D964D6D7C}"/>
              </a:ext>
            </a:extLst>
          </p:cNvPr>
          <p:cNvSpPr/>
          <p:nvPr/>
        </p:nvSpPr>
        <p:spPr>
          <a:xfrm>
            <a:off x="570675" y="3429001"/>
            <a:ext cx="1361924" cy="840306"/>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200" dirty="0">
                <a:latin typeface="Avenir Medium" panose="02000503020000020003" pitchFamily="2" charset="0"/>
              </a:rPr>
              <a:t>Host Cores</a:t>
            </a:r>
          </a:p>
        </p:txBody>
      </p:sp>
      <p:sp>
        <p:nvSpPr>
          <p:cNvPr id="50" name="Rounded Rectangle 49">
            <a:extLst>
              <a:ext uri="{FF2B5EF4-FFF2-40B4-BE49-F238E27FC236}">
                <a16:creationId xmlns:a16="http://schemas.microsoft.com/office/drawing/2014/main" id="{815D4DAF-51C5-0521-076F-86D7874D87A4}"/>
              </a:ext>
            </a:extLst>
          </p:cNvPr>
          <p:cNvSpPr/>
          <p:nvPr/>
        </p:nvSpPr>
        <p:spPr>
          <a:xfrm>
            <a:off x="554399" y="4396931"/>
            <a:ext cx="1361919" cy="1297890"/>
          </a:xfrm>
          <a:prstGeom prst="roundRect">
            <a:avLst/>
          </a:prstGeom>
          <a:solidFill>
            <a:srgbClr val="C19859">
              <a:lumMod val="20000"/>
              <a:lumOff val="80000"/>
            </a:srgb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R" sz="2000" b="0" i="0" u="none" strike="noStrike" kern="0" cap="none" spc="0" normalizeH="0" baseline="0" noProof="0" dirty="0">
                <a:ln>
                  <a:noFill/>
                </a:ln>
                <a:solidFill>
                  <a:prstClr val="black"/>
                </a:solidFill>
                <a:effectLst/>
                <a:uLnTx/>
                <a:uFillTx/>
                <a:latin typeface="Avenir Medium" panose="02000503020000020003" pitchFamily="2" charset="0"/>
                <a:ea typeface="+mn-ea"/>
                <a:cs typeface="+mn-cs"/>
              </a:rPr>
              <a:t>Shared Cache</a:t>
            </a:r>
          </a:p>
        </p:txBody>
      </p:sp>
      <p:sp>
        <p:nvSpPr>
          <p:cNvPr id="47" name="Rounded Rectangular Callout 46">
            <a:extLst>
              <a:ext uri="{FF2B5EF4-FFF2-40B4-BE49-F238E27FC236}">
                <a16:creationId xmlns:a16="http://schemas.microsoft.com/office/drawing/2014/main" id="{F0BC5932-E4B4-B593-0B51-9D6CA5149FC4}"/>
              </a:ext>
            </a:extLst>
          </p:cNvPr>
          <p:cNvSpPr/>
          <p:nvPr/>
        </p:nvSpPr>
        <p:spPr>
          <a:xfrm>
            <a:off x="2473677" y="1865778"/>
            <a:ext cx="2256718" cy="839051"/>
          </a:xfrm>
          <a:prstGeom prst="wedgeRoundRectCallout">
            <a:avLst>
              <a:gd name="adj1" fmla="val -84301"/>
              <a:gd name="adj2" fmla="val 199384"/>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R" sz="2400" dirty="0">
                <a:solidFill>
                  <a:schemeClr val="tx1"/>
                </a:solidFill>
                <a:latin typeface="Trebuchet MS" panose="020B0703020202090204" pitchFamily="34" charset="0"/>
              </a:rPr>
              <a:t>GNN Combination</a:t>
            </a:r>
          </a:p>
        </p:txBody>
      </p:sp>
      <p:sp>
        <p:nvSpPr>
          <p:cNvPr id="51" name="TextBox 50">
            <a:extLst>
              <a:ext uri="{FF2B5EF4-FFF2-40B4-BE49-F238E27FC236}">
                <a16:creationId xmlns:a16="http://schemas.microsoft.com/office/drawing/2014/main" id="{0E2CCA63-2681-0102-8CE5-2EDC190FC86A}"/>
              </a:ext>
            </a:extLst>
          </p:cNvPr>
          <p:cNvSpPr txBox="1"/>
          <p:nvPr/>
        </p:nvSpPr>
        <p:spPr>
          <a:xfrm>
            <a:off x="351854" y="888865"/>
            <a:ext cx="5602937" cy="8309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2400" dirty="0">
                <a:solidFill>
                  <a:schemeClr val="accent4"/>
                </a:solidFill>
                <a:latin typeface="Trebuchet MS" panose="020B0703020202090204" pitchFamily="34" charset="0"/>
              </a:rPr>
              <a:t>Combination</a:t>
            </a:r>
            <a:r>
              <a:rPr lang="en-US" sz="2400" dirty="0">
                <a:solidFill>
                  <a:schemeClr val="tx1"/>
                </a:solidFill>
                <a:latin typeface="Trebuchet MS" panose="020B0703020202090204" pitchFamily="34" charset="0"/>
              </a:rPr>
              <a:t> runs on </a:t>
            </a:r>
            <a:r>
              <a:rPr lang="en-US" sz="2400" dirty="0">
                <a:solidFill>
                  <a:schemeClr val="accent4"/>
                </a:solidFill>
                <a:latin typeface="Trebuchet MS" panose="020B0703020202090204" pitchFamily="34" charset="0"/>
              </a:rPr>
              <a:t>Host</a:t>
            </a:r>
            <a:r>
              <a:rPr lang="en-US" sz="2400" dirty="0">
                <a:solidFill>
                  <a:schemeClr val="tx1"/>
                </a:solidFill>
                <a:latin typeface="Trebuchet MS" panose="020B0703020202090204" pitchFamily="34" charset="0"/>
              </a:rPr>
              <a:t> cores</a:t>
            </a:r>
          </a:p>
          <a:p>
            <a:pPr marL="342900" indent="-342900">
              <a:buFont typeface="Arial" panose="020B0604020202020204" pitchFamily="34" charset="0"/>
              <a:buChar char="•"/>
            </a:pPr>
            <a:r>
              <a:rPr lang="en-US" sz="2400" dirty="0">
                <a:solidFill>
                  <a:schemeClr val="accent1"/>
                </a:solidFill>
                <a:latin typeface="Trebuchet MS" panose="020B0703020202090204" pitchFamily="34" charset="0"/>
              </a:rPr>
              <a:t>Aggregation</a:t>
            </a:r>
            <a:r>
              <a:rPr lang="en-US" sz="2400" dirty="0">
                <a:solidFill>
                  <a:schemeClr val="tx1"/>
                </a:solidFill>
                <a:latin typeface="Trebuchet MS" panose="020B0703020202090204" pitchFamily="34" charset="0"/>
              </a:rPr>
              <a:t> runs on </a:t>
            </a:r>
            <a:r>
              <a:rPr lang="en-US" sz="2400" dirty="0">
                <a:solidFill>
                  <a:schemeClr val="accent1"/>
                </a:solidFill>
                <a:latin typeface="Trebuchet MS" panose="020B0703020202090204" pitchFamily="34" charset="0"/>
              </a:rPr>
              <a:t>PIM</a:t>
            </a:r>
            <a:r>
              <a:rPr lang="en-US" sz="2400" dirty="0">
                <a:solidFill>
                  <a:schemeClr val="tx1"/>
                </a:solidFill>
                <a:latin typeface="Trebuchet MS" panose="020B0703020202090204" pitchFamily="34" charset="0"/>
              </a:rPr>
              <a:t> cores </a:t>
            </a:r>
          </a:p>
        </p:txBody>
      </p:sp>
    </p:spTree>
    <p:extLst>
      <p:ext uri="{BB962C8B-B14F-4D97-AF65-F5344CB8AC3E}">
        <p14:creationId xmlns:p14="http://schemas.microsoft.com/office/powerpoint/2010/main" val="2542600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PyGim Parallelism Fusion (PaF)</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47</a:t>
            </a:fld>
            <a:endParaRPr lang="en-GR" sz="2800" dirty="0">
              <a:solidFill>
                <a:schemeClr val="accent3"/>
              </a:solidFill>
              <a:latin typeface="Trebuchet MS" panose="020B0703020202090204" pitchFamily="34" charset="0"/>
            </a:endParaRPr>
          </a:p>
        </p:txBody>
      </p:sp>
      <p:grpSp>
        <p:nvGrpSpPr>
          <p:cNvPr id="7" name="Group 6">
            <a:extLst>
              <a:ext uri="{FF2B5EF4-FFF2-40B4-BE49-F238E27FC236}">
                <a16:creationId xmlns:a16="http://schemas.microsoft.com/office/drawing/2014/main" id="{562C2AA7-AEB9-1BE2-1929-B4275A451B7C}"/>
              </a:ext>
            </a:extLst>
          </p:cNvPr>
          <p:cNvGrpSpPr/>
          <p:nvPr/>
        </p:nvGrpSpPr>
        <p:grpSpPr>
          <a:xfrm>
            <a:off x="954791" y="3157852"/>
            <a:ext cx="4863560" cy="1425520"/>
            <a:chOff x="3939395" y="4092375"/>
            <a:chExt cx="5459706" cy="2060613"/>
          </a:xfrm>
        </p:grpSpPr>
        <p:sp>
          <p:nvSpPr>
            <p:cNvPr id="61" name="Rounded Rectangle 60">
              <a:extLst>
                <a:ext uri="{FF2B5EF4-FFF2-40B4-BE49-F238E27FC236}">
                  <a16:creationId xmlns:a16="http://schemas.microsoft.com/office/drawing/2014/main" id="{9D1E3A29-7F01-D0E2-1239-9BED29066FF3}"/>
                </a:ext>
              </a:extLst>
            </p:cNvPr>
            <p:cNvSpPr/>
            <p:nvPr/>
          </p:nvSpPr>
          <p:spPr>
            <a:xfrm>
              <a:off x="3939395" y="4092375"/>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000" dirty="0">
                  <a:solidFill>
                    <a:schemeClr val="tx1"/>
                  </a:solidFill>
                  <a:latin typeface="Trebuchet MS" panose="020B0703020202090204" pitchFamily="34" charset="0"/>
                </a:rPr>
                <a:t>PIM-Enabled Memory</a:t>
              </a:r>
            </a:p>
          </p:txBody>
        </p:sp>
        <p:grpSp>
          <p:nvGrpSpPr>
            <p:cNvPr id="10" name="Group 9">
              <a:extLst>
                <a:ext uri="{FF2B5EF4-FFF2-40B4-BE49-F238E27FC236}">
                  <a16:creationId xmlns:a16="http://schemas.microsoft.com/office/drawing/2014/main" id="{BFD3CAB9-7B54-AF28-0EBF-164C7BC14569}"/>
                </a:ext>
              </a:extLst>
            </p:cNvPr>
            <p:cNvGrpSpPr/>
            <p:nvPr/>
          </p:nvGrpSpPr>
          <p:grpSpPr>
            <a:xfrm>
              <a:off x="4078314" y="4570192"/>
              <a:ext cx="1231603" cy="1467547"/>
              <a:chOff x="5554208" y="4240495"/>
              <a:chExt cx="1231603" cy="1467547"/>
            </a:xfrm>
          </p:grpSpPr>
          <p:sp>
            <p:nvSpPr>
              <p:cNvPr id="55" name="Rounded Rectangle 54">
                <a:extLst>
                  <a:ext uri="{FF2B5EF4-FFF2-40B4-BE49-F238E27FC236}">
                    <a16:creationId xmlns:a16="http://schemas.microsoft.com/office/drawing/2014/main" id="{718CAC6B-1B34-DF5E-49BA-4F3101DE557D}"/>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56" name="Rounded Rectangle 55">
                <a:extLst>
                  <a:ext uri="{FF2B5EF4-FFF2-40B4-BE49-F238E27FC236}">
                    <a16:creationId xmlns:a16="http://schemas.microsoft.com/office/drawing/2014/main" id="{4B37EFF9-4A04-9DBF-4040-DE04D6FB0A25}"/>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7" name="Straight Arrow Connector 56">
                <a:extLst>
                  <a:ext uri="{FF2B5EF4-FFF2-40B4-BE49-F238E27FC236}">
                    <a16:creationId xmlns:a16="http://schemas.microsoft.com/office/drawing/2014/main" id="{46B0966C-0F4C-2EF2-4F85-71BB8E7B20E4}"/>
                  </a:ext>
                </a:extLst>
              </p:cNvPr>
              <p:cNvCxnSpPr>
                <a:cxnSpLocks/>
                <a:stCxn id="56" idx="2"/>
                <a:endCxn id="55"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FE0D3C7-B6D6-5AA3-59EB-74B55C0D6E21}"/>
                </a:ext>
              </a:extLst>
            </p:cNvPr>
            <p:cNvGrpSpPr/>
            <p:nvPr/>
          </p:nvGrpSpPr>
          <p:grpSpPr>
            <a:xfrm>
              <a:off x="5400710" y="4576225"/>
              <a:ext cx="1231603" cy="1467547"/>
              <a:chOff x="5554208" y="4240495"/>
              <a:chExt cx="1231603" cy="1467547"/>
            </a:xfrm>
          </p:grpSpPr>
          <p:sp>
            <p:nvSpPr>
              <p:cNvPr id="52" name="Rounded Rectangle 51">
                <a:extLst>
                  <a:ext uri="{FF2B5EF4-FFF2-40B4-BE49-F238E27FC236}">
                    <a16:creationId xmlns:a16="http://schemas.microsoft.com/office/drawing/2014/main" id="{20A30933-07DF-E35F-8057-2DB96B957B19}"/>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53" name="Rounded Rectangle 52">
                <a:extLst>
                  <a:ext uri="{FF2B5EF4-FFF2-40B4-BE49-F238E27FC236}">
                    <a16:creationId xmlns:a16="http://schemas.microsoft.com/office/drawing/2014/main" id="{2C622FC2-24D0-0169-3A01-AA63464BA82A}"/>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54" name="Straight Arrow Connector 53">
                <a:extLst>
                  <a:ext uri="{FF2B5EF4-FFF2-40B4-BE49-F238E27FC236}">
                    <a16:creationId xmlns:a16="http://schemas.microsoft.com/office/drawing/2014/main" id="{09959A00-A80A-5F5D-8C34-CABEC366161D}"/>
                  </a:ext>
                </a:extLst>
              </p:cNvPr>
              <p:cNvCxnSpPr>
                <a:cxnSpLocks/>
                <a:stCxn id="53" idx="2"/>
                <a:endCxn id="52"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B26B519-FC74-EC15-6158-FE80E3C67C82}"/>
                </a:ext>
              </a:extLst>
            </p:cNvPr>
            <p:cNvGrpSpPr/>
            <p:nvPr/>
          </p:nvGrpSpPr>
          <p:grpSpPr>
            <a:xfrm>
              <a:off x="6728986" y="4570192"/>
              <a:ext cx="1231603" cy="1467547"/>
              <a:chOff x="5554208" y="4240495"/>
              <a:chExt cx="1231603" cy="1467547"/>
            </a:xfrm>
          </p:grpSpPr>
          <p:sp>
            <p:nvSpPr>
              <p:cNvPr id="38" name="Rounded Rectangle 37">
                <a:extLst>
                  <a:ext uri="{FF2B5EF4-FFF2-40B4-BE49-F238E27FC236}">
                    <a16:creationId xmlns:a16="http://schemas.microsoft.com/office/drawing/2014/main" id="{B83457EF-7F5D-0502-68F0-AC9FC347DBC8}"/>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39" name="Rounded Rectangle 38">
                <a:extLst>
                  <a:ext uri="{FF2B5EF4-FFF2-40B4-BE49-F238E27FC236}">
                    <a16:creationId xmlns:a16="http://schemas.microsoft.com/office/drawing/2014/main" id="{E99CAC02-51FE-7098-40C1-8C1C711CC383}"/>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40" name="Straight Arrow Connector 39">
                <a:extLst>
                  <a:ext uri="{FF2B5EF4-FFF2-40B4-BE49-F238E27FC236}">
                    <a16:creationId xmlns:a16="http://schemas.microsoft.com/office/drawing/2014/main" id="{A63AB21D-094D-FABA-6D4F-7AECB6232275}"/>
                  </a:ext>
                </a:extLst>
              </p:cNvPr>
              <p:cNvCxnSpPr>
                <a:cxnSpLocks/>
                <a:stCxn id="39" idx="2"/>
                <a:endCxn id="38"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2374888-CF6D-0A2F-A024-15294B5335F7}"/>
                </a:ext>
              </a:extLst>
            </p:cNvPr>
            <p:cNvGrpSpPr/>
            <p:nvPr/>
          </p:nvGrpSpPr>
          <p:grpSpPr>
            <a:xfrm>
              <a:off x="8051382" y="4570192"/>
              <a:ext cx="1231603" cy="1467547"/>
              <a:chOff x="5554208" y="4240495"/>
              <a:chExt cx="1231603" cy="1467547"/>
            </a:xfrm>
          </p:grpSpPr>
          <p:sp>
            <p:nvSpPr>
              <p:cNvPr id="30" name="Rounded Rectangle 29">
                <a:extLst>
                  <a:ext uri="{FF2B5EF4-FFF2-40B4-BE49-F238E27FC236}">
                    <a16:creationId xmlns:a16="http://schemas.microsoft.com/office/drawing/2014/main" id="{26A81921-89F5-C6AE-7902-77ED47F2CECF}"/>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35" name="Rounded Rectangle 34">
                <a:extLst>
                  <a:ext uri="{FF2B5EF4-FFF2-40B4-BE49-F238E27FC236}">
                    <a16:creationId xmlns:a16="http://schemas.microsoft.com/office/drawing/2014/main" id="{27E8F16E-EDBD-8C0A-2881-29E4F7814626}"/>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37" name="Straight Arrow Connector 36">
                <a:extLst>
                  <a:ext uri="{FF2B5EF4-FFF2-40B4-BE49-F238E27FC236}">
                    <a16:creationId xmlns:a16="http://schemas.microsoft.com/office/drawing/2014/main" id="{BF7D5351-93DE-12CF-C8DC-13C2F4C575AD}"/>
                  </a:ext>
                </a:extLst>
              </p:cNvPr>
              <p:cNvCxnSpPr>
                <a:cxnSpLocks/>
                <a:stCxn id="35" idx="2"/>
                <a:endCxn id="30"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2" name="TextBox 61">
            <a:extLst>
              <a:ext uri="{FF2B5EF4-FFF2-40B4-BE49-F238E27FC236}">
                <a16:creationId xmlns:a16="http://schemas.microsoft.com/office/drawing/2014/main" id="{B0CA10D3-52F6-BF12-959A-FA054C0341B3}"/>
              </a:ext>
            </a:extLst>
          </p:cNvPr>
          <p:cNvSpPr txBox="1"/>
          <p:nvPr/>
        </p:nvSpPr>
        <p:spPr>
          <a:xfrm>
            <a:off x="351854" y="888865"/>
            <a:ext cx="8672225" cy="174182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14000"/>
              </a:lnSpc>
            </a:pPr>
            <a:r>
              <a:rPr lang="en-US" sz="2400" dirty="0">
                <a:solidFill>
                  <a:schemeClr val="accent4"/>
                </a:solidFill>
                <a:latin typeface="Trebuchet MS" panose="020B0703020202090204" pitchFamily="34" charset="0"/>
              </a:rPr>
              <a:t>3</a:t>
            </a:r>
            <a:r>
              <a:rPr lang="en-US" sz="2400" dirty="0">
                <a:solidFill>
                  <a:schemeClr val="tx1"/>
                </a:solidFill>
                <a:latin typeface="Trebuchet MS" panose="020B0703020202090204" pitchFamily="34" charset="0"/>
              </a:rPr>
              <a:t> parallelization levels with </a:t>
            </a:r>
            <a:r>
              <a:rPr lang="en-US" sz="2400" dirty="0">
                <a:solidFill>
                  <a:schemeClr val="accent4"/>
                </a:solidFill>
                <a:latin typeface="Trebuchet MS" panose="020B0703020202090204" pitchFamily="34" charset="0"/>
              </a:rPr>
              <a:t>different</a:t>
            </a:r>
            <a:r>
              <a:rPr lang="en-US" sz="2400" dirty="0">
                <a:solidFill>
                  <a:schemeClr val="tx1"/>
                </a:solidFill>
                <a:latin typeface="Trebuchet MS" panose="020B0703020202090204" pitchFamily="34" charset="0"/>
              </a:rPr>
              <a:t> strategy at each level</a:t>
            </a:r>
          </a:p>
          <a:p>
            <a:pPr marL="457200" indent="-457200">
              <a:lnSpc>
                <a:spcPct val="114000"/>
              </a:lnSpc>
              <a:buFont typeface="+mj-lt"/>
              <a:buAutoNum type="arabicPeriod"/>
            </a:pPr>
            <a:r>
              <a:rPr lang="en-US" sz="2400" dirty="0">
                <a:solidFill>
                  <a:schemeClr val="accent1"/>
                </a:solidFill>
                <a:latin typeface="Trebuchet MS" panose="020B0703020202090204" pitchFamily="34" charset="0"/>
              </a:rPr>
              <a:t>Across</a:t>
            </a:r>
            <a:r>
              <a:rPr lang="en-US" sz="2400" dirty="0">
                <a:solidFill>
                  <a:schemeClr val="tx1"/>
                </a:solidFill>
                <a:latin typeface="Trebuchet MS" panose="020B0703020202090204" pitchFamily="34" charset="0"/>
              </a:rPr>
              <a:t> PIM Clusters: Feature- + Edge-level Parallelism</a:t>
            </a:r>
          </a:p>
          <a:p>
            <a:pPr marL="457200" indent="-457200">
              <a:lnSpc>
                <a:spcPct val="114000"/>
              </a:lnSpc>
              <a:buFont typeface="+mj-lt"/>
              <a:buAutoNum type="arabicPeriod"/>
            </a:pPr>
            <a:r>
              <a:rPr lang="en-US" sz="2400" dirty="0">
                <a:solidFill>
                  <a:schemeClr val="accent5"/>
                </a:solidFill>
                <a:latin typeface="Trebuchet MS" panose="020B0703020202090204" pitchFamily="34" charset="0"/>
              </a:rPr>
              <a:t>Within</a:t>
            </a:r>
            <a:r>
              <a:rPr lang="en-US" sz="2400" dirty="0">
                <a:solidFill>
                  <a:schemeClr val="tx1"/>
                </a:solidFill>
                <a:latin typeface="Trebuchet MS" panose="020B0703020202090204" pitchFamily="34" charset="0"/>
              </a:rPr>
              <a:t> a PIM Cluster: Vertex-/Edge-level Parallelism</a:t>
            </a:r>
          </a:p>
          <a:p>
            <a:pPr marL="457200" indent="-457200">
              <a:lnSpc>
                <a:spcPct val="114000"/>
              </a:lnSpc>
              <a:buFont typeface="+mj-lt"/>
              <a:buAutoNum type="arabicPeriod"/>
            </a:pPr>
            <a:r>
              <a:rPr lang="en-US" sz="2400" dirty="0">
                <a:solidFill>
                  <a:schemeClr val="accent3"/>
                </a:solidFill>
                <a:latin typeface="Trebuchet MS" panose="020B0703020202090204" pitchFamily="34" charset="0"/>
              </a:rPr>
              <a:t>Within</a:t>
            </a:r>
            <a:r>
              <a:rPr lang="en-US" sz="2400" dirty="0">
                <a:solidFill>
                  <a:schemeClr val="tx1"/>
                </a:solidFill>
                <a:latin typeface="Trebuchet MS" panose="020B0703020202090204" pitchFamily="34" charset="0"/>
              </a:rPr>
              <a:t> a PIM Core: Vertex-/Edge-level Parallelism</a:t>
            </a:r>
          </a:p>
        </p:txBody>
      </p:sp>
      <p:grpSp>
        <p:nvGrpSpPr>
          <p:cNvPr id="63" name="Group 62">
            <a:extLst>
              <a:ext uri="{FF2B5EF4-FFF2-40B4-BE49-F238E27FC236}">
                <a16:creationId xmlns:a16="http://schemas.microsoft.com/office/drawing/2014/main" id="{FD91F45A-E704-1C1F-8DF1-8B37D091177C}"/>
              </a:ext>
            </a:extLst>
          </p:cNvPr>
          <p:cNvGrpSpPr/>
          <p:nvPr/>
        </p:nvGrpSpPr>
        <p:grpSpPr>
          <a:xfrm>
            <a:off x="954791" y="4789829"/>
            <a:ext cx="4863560" cy="1425520"/>
            <a:chOff x="3939395" y="4092375"/>
            <a:chExt cx="5459706" cy="2060613"/>
          </a:xfrm>
        </p:grpSpPr>
        <p:sp>
          <p:nvSpPr>
            <p:cNvPr id="64" name="Rounded Rectangle 63">
              <a:extLst>
                <a:ext uri="{FF2B5EF4-FFF2-40B4-BE49-F238E27FC236}">
                  <a16:creationId xmlns:a16="http://schemas.microsoft.com/office/drawing/2014/main" id="{3BEACE7C-3487-5541-6AC2-6D7FE222E7EC}"/>
                </a:ext>
              </a:extLst>
            </p:cNvPr>
            <p:cNvSpPr/>
            <p:nvPr/>
          </p:nvSpPr>
          <p:spPr>
            <a:xfrm>
              <a:off x="3939395" y="4092375"/>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sz="2000" dirty="0">
                  <a:solidFill>
                    <a:schemeClr val="tx1"/>
                  </a:solidFill>
                  <a:latin typeface="Trebuchet MS" panose="020B0703020202090204" pitchFamily="34" charset="0"/>
                </a:rPr>
                <a:t>PIM-Enabled Memory</a:t>
              </a:r>
            </a:p>
          </p:txBody>
        </p:sp>
        <p:grpSp>
          <p:nvGrpSpPr>
            <p:cNvPr id="65" name="Group 64">
              <a:extLst>
                <a:ext uri="{FF2B5EF4-FFF2-40B4-BE49-F238E27FC236}">
                  <a16:creationId xmlns:a16="http://schemas.microsoft.com/office/drawing/2014/main" id="{0FE44703-3F18-AA89-4B4C-DAD92CBA3839}"/>
                </a:ext>
              </a:extLst>
            </p:cNvPr>
            <p:cNvGrpSpPr/>
            <p:nvPr/>
          </p:nvGrpSpPr>
          <p:grpSpPr>
            <a:xfrm>
              <a:off x="4078314" y="4570192"/>
              <a:ext cx="1231603" cy="1467547"/>
              <a:chOff x="5554208" y="4240495"/>
              <a:chExt cx="1231603" cy="1467547"/>
            </a:xfrm>
          </p:grpSpPr>
          <p:sp>
            <p:nvSpPr>
              <p:cNvPr id="79" name="Rounded Rectangle 78">
                <a:extLst>
                  <a:ext uri="{FF2B5EF4-FFF2-40B4-BE49-F238E27FC236}">
                    <a16:creationId xmlns:a16="http://schemas.microsoft.com/office/drawing/2014/main" id="{56AA83B6-9EFC-8799-2A25-C84EA13BCC97}"/>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80" name="Rounded Rectangle 79">
                <a:extLst>
                  <a:ext uri="{FF2B5EF4-FFF2-40B4-BE49-F238E27FC236}">
                    <a16:creationId xmlns:a16="http://schemas.microsoft.com/office/drawing/2014/main" id="{12DE2D03-68ED-C036-A9FD-8CE26BB9C400}"/>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81" name="Straight Arrow Connector 80">
                <a:extLst>
                  <a:ext uri="{FF2B5EF4-FFF2-40B4-BE49-F238E27FC236}">
                    <a16:creationId xmlns:a16="http://schemas.microsoft.com/office/drawing/2014/main" id="{70B05CDD-BA31-80D6-BF32-C043A728E7C0}"/>
                  </a:ext>
                </a:extLst>
              </p:cNvPr>
              <p:cNvCxnSpPr>
                <a:cxnSpLocks/>
                <a:stCxn id="80" idx="2"/>
                <a:endCxn id="79"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F3510D5-E241-99AE-C120-3434C84A5008}"/>
                </a:ext>
              </a:extLst>
            </p:cNvPr>
            <p:cNvGrpSpPr/>
            <p:nvPr/>
          </p:nvGrpSpPr>
          <p:grpSpPr>
            <a:xfrm>
              <a:off x="5400710" y="4576225"/>
              <a:ext cx="1231603" cy="1467547"/>
              <a:chOff x="5554208" y="4240495"/>
              <a:chExt cx="1231603" cy="1467547"/>
            </a:xfrm>
          </p:grpSpPr>
          <p:sp>
            <p:nvSpPr>
              <p:cNvPr id="75" name="Rounded Rectangle 74">
                <a:extLst>
                  <a:ext uri="{FF2B5EF4-FFF2-40B4-BE49-F238E27FC236}">
                    <a16:creationId xmlns:a16="http://schemas.microsoft.com/office/drawing/2014/main" id="{6140F02E-F5FD-8C75-F7A9-000EC6FCB8E1}"/>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77" name="Rounded Rectangle 76">
                <a:extLst>
                  <a:ext uri="{FF2B5EF4-FFF2-40B4-BE49-F238E27FC236}">
                    <a16:creationId xmlns:a16="http://schemas.microsoft.com/office/drawing/2014/main" id="{32FA0391-7598-5911-5196-3D6476193796}"/>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78" name="Straight Arrow Connector 77">
                <a:extLst>
                  <a:ext uri="{FF2B5EF4-FFF2-40B4-BE49-F238E27FC236}">
                    <a16:creationId xmlns:a16="http://schemas.microsoft.com/office/drawing/2014/main" id="{43F378E0-BBA4-FA4C-CE96-82A3BA74408D}"/>
                  </a:ext>
                </a:extLst>
              </p:cNvPr>
              <p:cNvCxnSpPr>
                <a:cxnSpLocks/>
                <a:stCxn id="77" idx="2"/>
                <a:endCxn id="75"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51D9A662-B8EB-AC93-30B1-55E6B0CBF6A7}"/>
                </a:ext>
              </a:extLst>
            </p:cNvPr>
            <p:cNvGrpSpPr/>
            <p:nvPr/>
          </p:nvGrpSpPr>
          <p:grpSpPr>
            <a:xfrm>
              <a:off x="6728986" y="4570192"/>
              <a:ext cx="1231603" cy="1467547"/>
              <a:chOff x="5554208" y="4240495"/>
              <a:chExt cx="1231603" cy="1467547"/>
            </a:xfrm>
          </p:grpSpPr>
          <p:sp>
            <p:nvSpPr>
              <p:cNvPr id="72" name="Rounded Rectangle 71">
                <a:extLst>
                  <a:ext uri="{FF2B5EF4-FFF2-40B4-BE49-F238E27FC236}">
                    <a16:creationId xmlns:a16="http://schemas.microsoft.com/office/drawing/2014/main" id="{0ABE4309-D761-E491-D6EC-CD18B7D1CD29}"/>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73" name="Rounded Rectangle 72">
                <a:extLst>
                  <a:ext uri="{FF2B5EF4-FFF2-40B4-BE49-F238E27FC236}">
                    <a16:creationId xmlns:a16="http://schemas.microsoft.com/office/drawing/2014/main" id="{95F62FE1-5F73-F037-7864-2B312CAE77F6}"/>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74" name="Straight Arrow Connector 73">
                <a:extLst>
                  <a:ext uri="{FF2B5EF4-FFF2-40B4-BE49-F238E27FC236}">
                    <a16:creationId xmlns:a16="http://schemas.microsoft.com/office/drawing/2014/main" id="{CC0FD55B-D455-CA7D-8F3A-672AF0D82F02}"/>
                  </a:ext>
                </a:extLst>
              </p:cNvPr>
              <p:cNvCxnSpPr>
                <a:cxnSpLocks/>
                <a:stCxn id="73" idx="2"/>
                <a:endCxn id="72"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F34110F6-1BF7-B582-E197-5457F74D262E}"/>
                </a:ext>
              </a:extLst>
            </p:cNvPr>
            <p:cNvGrpSpPr/>
            <p:nvPr/>
          </p:nvGrpSpPr>
          <p:grpSpPr>
            <a:xfrm>
              <a:off x="8051382" y="4570192"/>
              <a:ext cx="1231603" cy="1467547"/>
              <a:chOff x="5554208" y="4240495"/>
              <a:chExt cx="1231603" cy="1467547"/>
            </a:xfrm>
          </p:grpSpPr>
          <p:sp>
            <p:nvSpPr>
              <p:cNvPr id="69" name="Rounded Rectangle 68">
                <a:extLst>
                  <a:ext uri="{FF2B5EF4-FFF2-40B4-BE49-F238E27FC236}">
                    <a16:creationId xmlns:a16="http://schemas.microsoft.com/office/drawing/2014/main" id="{8DF8E538-16EB-8378-C8AA-4336D9149BA1}"/>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R" dirty="0">
                    <a:latin typeface="Trebuchet MS" panose="020B0703020202090204" pitchFamily="34" charset="0"/>
                  </a:rPr>
                  <a:t>DRAM Bank</a:t>
                </a:r>
              </a:p>
            </p:txBody>
          </p:sp>
          <p:sp>
            <p:nvSpPr>
              <p:cNvPr id="70" name="Rounded Rectangle 69">
                <a:extLst>
                  <a:ext uri="{FF2B5EF4-FFF2-40B4-BE49-F238E27FC236}">
                    <a16:creationId xmlns:a16="http://schemas.microsoft.com/office/drawing/2014/main" id="{421FA396-1CCF-E52C-B994-CEF15E1A7004}"/>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R" dirty="0">
                    <a:latin typeface="Trebuchet MS" panose="020B0703020202090204" pitchFamily="34" charset="0"/>
                  </a:rPr>
                  <a:t>PIM Core</a:t>
                </a:r>
              </a:p>
            </p:txBody>
          </p:sp>
          <p:cxnSp>
            <p:nvCxnSpPr>
              <p:cNvPr id="71" name="Straight Arrow Connector 70">
                <a:extLst>
                  <a:ext uri="{FF2B5EF4-FFF2-40B4-BE49-F238E27FC236}">
                    <a16:creationId xmlns:a16="http://schemas.microsoft.com/office/drawing/2014/main" id="{1C7FC05C-0F4C-68DC-C235-2A2F3A26A046}"/>
                  </a:ext>
                </a:extLst>
              </p:cNvPr>
              <p:cNvCxnSpPr>
                <a:cxnSpLocks/>
                <a:stCxn id="70" idx="2"/>
                <a:endCxn id="69"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84" name="Rounded Rectangle 83">
            <a:extLst>
              <a:ext uri="{FF2B5EF4-FFF2-40B4-BE49-F238E27FC236}">
                <a16:creationId xmlns:a16="http://schemas.microsoft.com/office/drawing/2014/main" id="{F7F4C50F-DEE7-0ED5-B285-76EB5E2BF3C1}"/>
              </a:ext>
            </a:extLst>
          </p:cNvPr>
          <p:cNvSpPr/>
          <p:nvPr/>
        </p:nvSpPr>
        <p:spPr>
          <a:xfrm>
            <a:off x="1047848" y="3427234"/>
            <a:ext cx="2348879" cy="1116000"/>
          </a:xfrm>
          <a:prstGeom prst="roundRect">
            <a:avLst/>
          </a:prstGeom>
          <a:noFill/>
          <a:ln w="38100">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5" name="TextBox 84">
            <a:extLst>
              <a:ext uri="{FF2B5EF4-FFF2-40B4-BE49-F238E27FC236}">
                <a16:creationId xmlns:a16="http://schemas.microsoft.com/office/drawing/2014/main" id="{D88B0766-A8A9-C62C-0D01-0BBDA65AB398}"/>
              </a:ext>
            </a:extLst>
          </p:cNvPr>
          <p:cNvSpPr txBox="1"/>
          <p:nvPr/>
        </p:nvSpPr>
        <p:spPr>
          <a:xfrm rot="19690194">
            <a:off x="403098" y="3071232"/>
            <a:ext cx="12500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rgbClr val="C00000"/>
                </a:solidFill>
                <a:latin typeface="Trebuchet MS" panose="020B0703020202090204" pitchFamily="34" charset="0"/>
              </a:rPr>
              <a:t>Cluster 1</a:t>
            </a:r>
          </a:p>
        </p:txBody>
      </p:sp>
      <p:sp>
        <p:nvSpPr>
          <p:cNvPr id="86" name="Rounded Rectangle 85">
            <a:extLst>
              <a:ext uri="{FF2B5EF4-FFF2-40B4-BE49-F238E27FC236}">
                <a16:creationId xmlns:a16="http://schemas.microsoft.com/office/drawing/2014/main" id="{07DFE677-E71E-46E9-B2E6-F31E5EF1A7F7}"/>
              </a:ext>
            </a:extLst>
          </p:cNvPr>
          <p:cNvSpPr/>
          <p:nvPr/>
        </p:nvSpPr>
        <p:spPr>
          <a:xfrm>
            <a:off x="3400290" y="3427234"/>
            <a:ext cx="2348879" cy="1116000"/>
          </a:xfrm>
          <a:prstGeom prst="roundRect">
            <a:avLst/>
          </a:prstGeom>
          <a:noFill/>
          <a:ln w="38100">
            <a:solidFill>
              <a:schemeClr val="accent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7" name="Rounded Rectangle 86">
            <a:extLst>
              <a:ext uri="{FF2B5EF4-FFF2-40B4-BE49-F238E27FC236}">
                <a16:creationId xmlns:a16="http://schemas.microsoft.com/office/drawing/2014/main" id="{0B7773D9-98BA-FBE3-A2D6-8FB1A371F33D}"/>
              </a:ext>
            </a:extLst>
          </p:cNvPr>
          <p:cNvSpPr/>
          <p:nvPr/>
        </p:nvSpPr>
        <p:spPr>
          <a:xfrm>
            <a:off x="1023848" y="5090726"/>
            <a:ext cx="2348879" cy="1116000"/>
          </a:xfrm>
          <a:prstGeom prst="roundRect">
            <a:avLst/>
          </a:prstGeom>
          <a:noFill/>
          <a:ln w="3810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8" name="Rounded Rectangle 87">
            <a:extLst>
              <a:ext uri="{FF2B5EF4-FFF2-40B4-BE49-F238E27FC236}">
                <a16:creationId xmlns:a16="http://schemas.microsoft.com/office/drawing/2014/main" id="{B1D7E176-3F4B-C352-FC28-3F6A31D6E368}"/>
              </a:ext>
            </a:extLst>
          </p:cNvPr>
          <p:cNvSpPr/>
          <p:nvPr/>
        </p:nvSpPr>
        <p:spPr>
          <a:xfrm>
            <a:off x="3376290" y="5090726"/>
            <a:ext cx="2348879" cy="1116000"/>
          </a:xfrm>
          <a:prstGeom prst="roundRect">
            <a:avLst/>
          </a:prstGeom>
          <a:noFill/>
          <a:ln w="38100">
            <a:solidFill>
              <a:schemeClr val="accent5"/>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9" name="TextBox 88">
            <a:extLst>
              <a:ext uri="{FF2B5EF4-FFF2-40B4-BE49-F238E27FC236}">
                <a16:creationId xmlns:a16="http://schemas.microsoft.com/office/drawing/2014/main" id="{FD0B51EE-6A98-A2DB-73CA-8DAFE8D769F7}"/>
              </a:ext>
            </a:extLst>
          </p:cNvPr>
          <p:cNvSpPr txBox="1"/>
          <p:nvPr/>
        </p:nvSpPr>
        <p:spPr>
          <a:xfrm rot="1579986">
            <a:off x="5097476" y="3053189"/>
            <a:ext cx="12500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chemeClr val="accent4"/>
                </a:solidFill>
                <a:latin typeface="Trebuchet MS" panose="020B0703020202090204" pitchFamily="34" charset="0"/>
              </a:rPr>
              <a:t>Cluster 2</a:t>
            </a:r>
          </a:p>
        </p:txBody>
      </p:sp>
      <p:sp>
        <p:nvSpPr>
          <p:cNvPr id="90" name="TextBox 89">
            <a:extLst>
              <a:ext uri="{FF2B5EF4-FFF2-40B4-BE49-F238E27FC236}">
                <a16:creationId xmlns:a16="http://schemas.microsoft.com/office/drawing/2014/main" id="{15486747-3AC7-2408-ACD6-DC9E3AD4C59D}"/>
              </a:ext>
            </a:extLst>
          </p:cNvPr>
          <p:cNvSpPr txBox="1"/>
          <p:nvPr/>
        </p:nvSpPr>
        <p:spPr>
          <a:xfrm rot="1579986">
            <a:off x="5198475" y="4882047"/>
            <a:ext cx="12500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chemeClr val="accent5"/>
                </a:solidFill>
                <a:latin typeface="Trebuchet MS" panose="020B0703020202090204" pitchFamily="34" charset="0"/>
              </a:rPr>
              <a:t>Cluster 4</a:t>
            </a:r>
          </a:p>
        </p:txBody>
      </p:sp>
      <p:sp>
        <p:nvSpPr>
          <p:cNvPr id="91" name="TextBox 90">
            <a:extLst>
              <a:ext uri="{FF2B5EF4-FFF2-40B4-BE49-F238E27FC236}">
                <a16:creationId xmlns:a16="http://schemas.microsoft.com/office/drawing/2014/main" id="{3AEAA66C-0219-DFEB-E554-0EA68EE01FA9}"/>
              </a:ext>
            </a:extLst>
          </p:cNvPr>
          <p:cNvSpPr txBox="1"/>
          <p:nvPr/>
        </p:nvSpPr>
        <p:spPr>
          <a:xfrm rot="19690194">
            <a:off x="403098" y="4769479"/>
            <a:ext cx="12500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chemeClr val="accent1"/>
                </a:solidFill>
                <a:latin typeface="Trebuchet MS" panose="020B0703020202090204" pitchFamily="34" charset="0"/>
              </a:rPr>
              <a:t>Cluster 3</a:t>
            </a:r>
          </a:p>
        </p:txBody>
      </p:sp>
      <p:cxnSp>
        <p:nvCxnSpPr>
          <p:cNvPr id="92" name="Straight Connector 91">
            <a:extLst>
              <a:ext uri="{FF2B5EF4-FFF2-40B4-BE49-F238E27FC236}">
                <a16:creationId xmlns:a16="http://schemas.microsoft.com/office/drawing/2014/main" id="{1EEC837A-93E7-8D2C-6024-AA14E2DBFAB2}"/>
              </a:ext>
            </a:extLst>
          </p:cNvPr>
          <p:cNvCxnSpPr>
            <a:cxnSpLocks/>
            <a:stCxn id="35" idx="3"/>
          </p:cNvCxnSpPr>
          <p:nvPr/>
        </p:nvCxnSpPr>
        <p:spPr>
          <a:xfrm>
            <a:off x="5714914" y="3650709"/>
            <a:ext cx="2940073" cy="974853"/>
          </a:xfrm>
          <a:prstGeom prst="line">
            <a:avLst/>
          </a:prstGeom>
          <a:ln w="19050">
            <a:solidFill>
              <a:schemeClr val="tx1">
                <a:lumMod val="65000"/>
                <a:lumOff val="35000"/>
              </a:schemeClr>
            </a:solidFill>
            <a:prstDash val="dash"/>
          </a:ln>
        </p:spPr>
        <p:style>
          <a:lnRef idx="3">
            <a:schemeClr val="dk1"/>
          </a:lnRef>
          <a:fillRef idx="0">
            <a:schemeClr val="dk1"/>
          </a:fillRef>
          <a:effectRef idx="2">
            <a:schemeClr val="dk1"/>
          </a:effectRef>
          <a:fontRef idx="minor">
            <a:schemeClr val="tx1"/>
          </a:fontRef>
        </p:style>
      </p:cxnSp>
      <p:sp>
        <p:nvSpPr>
          <p:cNvPr id="93" name="Rounded Rectangle 92">
            <a:extLst>
              <a:ext uri="{FF2B5EF4-FFF2-40B4-BE49-F238E27FC236}">
                <a16:creationId xmlns:a16="http://schemas.microsoft.com/office/drawing/2014/main" id="{2ADE852D-FC6A-15C9-9289-4963FC6AD40B}"/>
              </a:ext>
            </a:extLst>
          </p:cNvPr>
          <p:cNvSpPr/>
          <p:nvPr/>
        </p:nvSpPr>
        <p:spPr>
          <a:xfrm>
            <a:off x="6829716" y="4619088"/>
            <a:ext cx="1896495" cy="955998"/>
          </a:xfrm>
          <a:prstGeom prst="roundRect">
            <a:avLst>
              <a:gd name="adj" fmla="val 13400"/>
            </a:avLst>
          </a:prstGeom>
          <a:solidFill>
            <a:schemeClr val="bg2">
              <a:alpha val="50196"/>
            </a:schemeClr>
          </a:solidFill>
          <a:ln>
            <a:solidFill>
              <a:schemeClr val="bg2">
                <a:lumMod val="25000"/>
              </a:schemeClr>
            </a:solidFill>
          </a:ln>
        </p:spPr>
        <p:style>
          <a:lnRef idx="1">
            <a:schemeClr val="accent4"/>
          </a:lnRef>
          <a:fillRef idx="2">
            <a:schemeClr val="accent4"/>
          </a:fillRef>
          <a:effectRef idx="1">
            <a:schemeClr val="accent4"/>
          </a:effectRef>
          <a:fontRef idx="minor">
            <a:schemeClr val="dk1"/>
          </a:fontRef>
        </p:style>
        <p:txBody>
          <a:bodyPr tIns="0" rtlCol="0" anchor="t"/>
          <a:lstStyle/>
          <a:p>
            <a:pPr algn="ctr"/>
            <a:r>
              <a:rPr lang="en-GR" dirty="0">
                <a:latin typeface="Trebuchet MS" panose="020B0703020202090204" pitchFamily="34" charset="0"/>
              </a:rPr>
              <a:t>PIM Core</a:t>
            </a:r>
          </a:p>
        </p:txBody>
      </p:sp>
      <p:cxnSp>
        <p:nvCxnSpPr>
          <p:cNvPr id="94" name="Straight Connector 93">
            <a:extLst>
              <a:ext uri="{FF2B5EF4-FFF2-40B4-BE49-F238E27FC236}">
                <a16:creationId xmlns:a16="http://schemas.microsoft.com/office/drawing/2014/main" id="{32221AC6-3123-3F10-944A-C85A80C7E633}"/>
              </a:ext>
            </a:extLst>
          </p:cNvPr>
          <p:cNvCxnSpPr>
            <a:cxnSpLocks/>
            <a:stCxn id="35" idx="1"/>
          </p:cNvCxnSpPr>
          <p:nvPr/>
        </p:nvCxnSpPr>
        <p:spPr>
          <a:xfrm>
            <a:off x="4617790" y="3650709"/>
            <a:ext cx="2257676" cy="1887933"/>
          </a:xfrm>
          <a:prstGeom prst="line">
            <a:avLst/>
          </a:prstGeom>
          <a:ln w="19050">
            <a:solidFill>
              <a:schemeClr val="tx1">
                <a:lumMod val="65000"/>
                <a:lumOff val="35000"/>
              </a:schemeClr>
            </a:solidFill>
            <a:prstDash val="dash"/>
          </a:ln>
        </p:spPr>
        <p:style>
          <a:lnRef idx="3">
            <a:schemeClr val="dk1"/>
          </a:lnRef>
          <a:fillRef idx="0">
            <a:schemeClr val="dk1"/>
          </a:fillRef>
          <a:effectRef idx="2">
            <a:schemeClr val="dk1"/>
          </a:effectRef>
          <a:fontRef idx="minor">
            <a:schemeClr val="tx1"/>
          </a:fontRef>
        </p:style>
      </p:cxnSp>
      <p:sp>
        <p:nvSpPr>
          <p:cNvPr id="95" name="TextBox 94">
            <a:extLst>
              <a:ext uri="{FF2B5EF4-FFF2-40B4-BE49-F238E27FC236}">
                <a16:creationId xmlns:a16="http://schemas.microsoft.com/office/drawing/2014/main" id="{AA5FE58B-7717-90C6-F205-005C71826F51}"/>
              </a:ext>
            </a:extLst>
          </p:cNvPr>
          <p:cNvSpPr txBox="1"/>
          <p:nvPr/>
        </p:nvSpPr>
        <p:spPr>
          <a:xfrm>
            <a:off x="7257890" y="5279064"/>
            <a:ext cx="112727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R" dirty="0">
                <a:solidFill>
                  <a:srgbClr val="C00000"/>
                </a:solidFill>
                <a:latin typeface="Trebuchet MS" panose="020B0703020202090204" pitchFamily="34" charset="0"/>
              </a:rPr>
              <a:t>Threads</a:t>
            </a:r>
            <a:endParaRPr lang="en-GR" sz="1400" dirty="0">
              <a:solidFill>
                <a:srgbClr val="C00000"/>
              </a:solidFill>
              <a:latin typeface="Trebuchet MS" panose="020B0703020202090204" pitchFamily="34" charset="0"/>
            </a:endParaRPr>
          </a:p>
        </p:txBody>
      </p:sp>
      <p:grpSp>
        <p:nvGrpSpPr>
          <p:cNvPr id="96" name="Group 95">
            <a:extLst>
              <a:ext uri="{FF2B5EF4-FFF2-40B4-BE49-F238E27FC236}">
                <a16:creationId xmlns:a16="http://schemas.microsoft.com/office/drawing/2014/main" id="{0852FE9E-9774-3997-E078-FCD6E419FD9B}"/>
              </a:ext>
            </a:extLst>
          </p:cNvPr>
          <p:cNvGrpSpPr/>
          <p:nvPr/>
        </p:nvGrpSpPr>
        <p:grpSpPr>
          <a:xfrm>
            <a:off x="7462582" y="4950486"/>
            <a:ext cx="664106" cy="369332"/>
            <a:chOff x="9934558" y="3993776"/>
            <a:chExt cx="706548" cy="389965"/>
          </a:xfrm>
        </p:grpSpPr>
        <p:sp>
          <p:nvSpPr>
            <p:cNvPr id="97" name="Freeform 96">
              <a:extLst>
                <a:ext uri="{FF2B5EF4-FFF2-40B4-BE49-F238E27FC236}">
                  <a16:creationId xmlns:a16="http://schemas.microsoft.com/office/drawing/2014/main" id="{97FF2FC6-8035-19F0-E0EF-5C2B8E58F1DA}"/>
                </a:ext>
              </a:extLst>
            </p:cNvPr>
            <p:cNvSpPr/>
            <p:nvPr/>
          </p:nvSpPr>
          <p:spPr>
            <a:xfrm>
              <a:off x="9934558" y="3993776"/>
              <a:ext cx="96948" cy="389965"/>
            </a:xfrm>
            <a:custGeom>
              <a:avLst/>
              <a:gdLst>
                <a:gd name="connsiteX0" fmla="*/ 96948 w 96948"/>
                <a:gd name="connsiteY0" fmla="*/ 0 h 389965"/>
                <a:gd name="connsiteX1" fmla="*/ 2818 w 96948"/>
                <a:gd name="connsiteY1" fmla="*/ 53789 h 389965"/>
                <a:gd name="connsiteX2" fmla="*/ 16266 w 96948"/>
                <a:gd name="connsiteY2" fmla="*/ 94130 h 389965"/>
                <a:gd name="connsiteX3" fmla="*/ 70054 w 96948"/>
                <a:gd name="connsiteY3" fmla="*/ 174812 h 389965"/>
                <a:gd name="connsiteX4" fmla="*/ 96948 w 96948"/>
                <a:gd name="connsiteY4" fmla="*/ 215153 h 389965"/>
                <a:gd name="connsiteX5" fmla="*/ 70054 w 96948"/>
                <a:gd name="connsiteY5" fmla="*/ 336177 h 389965"/>
                <a:gd name="connsiteX6" fmla="*/ 29713 w 96948"/>
                <a:gd name="connsiteY6" fmla="*/ 376518 h 389965"/>
                <a:gd name="connsiteX7" fmla="*/ 16266 w 96948"/>
                <a:gd name="connsiteY7" fmla="*/ 389965 h 3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48" h="389965">
                  <a:moveTo>
                    <a:pt x="96948" y="0"/>
                  </a:moveTo>
                  <a:cubicBezTo>
                    <a:pt x="65571" y="17930"/>
                    <a:pt x="26336" y="26351"/>
                    <a:pt x="2818" y="53789"/>
                  </a:cubicBezTo>
                  <a:cubicBezTo>
                    <a:pt x="-6407" y="64551"/>
                    <a:pt x="9382" y="81739"/>
                    <a:pt x="16266" y="94130"/>
                  </a:cubicBezTo>
                  <a:cubicBezTo>
                    <a:pt x="31963" y="122385"/>
                    <a:pt x="52125" y="147918"/>
                    <a:pt x="70054" y="174812"/>
                  </a:cubicBezTo>
                  <a:lnTo>
                    <a:pt x="96948" y="215153"/>
                  </a:lnTo>
                  <a:cubicBezTo>
                    <a:pt x="95321" y="224916"/>
                    <a:pt x="84767" y="314108"/>
                    <a:pt x="70054" y="336177"/>
                  </a:cubicBezTo>
                  <a:cubicBezTo>
                    <a:pt x="59505" y="352000"/>
                    <a:pt x="43160" y="363071"/>
                    <a:pt x="29713" y="376518"/>
                  </a:cubicBezTo>
                  <a:lnTo>
                    <a:pt x="16266" y="389965"/>
                  </a:lnTo>
                </a:path>
              </a:pathLst>
            </a:cu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8" name="Freeform 97">
              <a:extLst>
                <a:ext uri="{FF2B5EF4-FFF2-40B4-BE49-F238E27FC236}">
                  <a16:creationId xmlns:a16="http://schemas.microsoft.com/office/drawing/2014/main" id="{6A90FACF-426F-DE09-4F8B-853B29809333}"/>
                </a:ext>
              </a:extLst>
            </p:cNvPr>
            <p:cNvSpPr/>
            <p:nvPr/>
          </p:nvSpPr>
          <p:spPr>
            <a:xfrm>
              <a:off x="10086958" y="3993776"/>
              <a:ext cx="96948" cy="389965"/>
            </a:xfrm>
            <a:custGeom>
              <a:avLst/>
              <a:gdLst>
                <a:gd name="connsiteX0" fmla="*/ 96948 w 96948"/>
                <a:gd name="connsiteY0" fmla="*/ 0 h 389965"/>
                <a:gd name="connsiteX1" fmla="*/ 2818 w 96948"/>
                <a:gd name="connsiteY1" fmla="*/ 53789 h 389965"/>
                <a:gd name="connsiteX2" fmla="*/ 16266 w 96948"/>
                <a:gd name="connsiteY2" fmla="*/ 94130 h 389965"/>
                <a:gd name="connsiteX3" fmla="*/ 70054 w 96948"/>
                <a:gd name="connsiteY3" fmla="*/ 174812 h 389965"/>
                <a:gd name="connsiteX4" fmla="*/ 96948 w 96948"/>
                <a:gd name="connsiteY4" fmla="*/ 215153 h 389965"/>
                <a:gd name="connsiteX5" fmla="*/ 70054 w 96948"/>
                <a:gd name="connsiteY5" fmla="*/ 336177 h 389965"/>
                <a:gd name="connsiteX6" fmla="*/ 29713 w 96948"/>
                <a:gd name="connsiteY6" fmla="*/ 376518 h 389965"/>
                <a:gd name="connsiteX7" fmla="*/ 16266 w 96948"/>
                <a:gd name="connsiteY7" fmla="*/ 389965 h 3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48" h="389965">
                  <a:moveTo>
                    <a:pt x="96948" y="0"/>
                  </a:moveTo>
                  <a:cubicBezTo>
                    <a:pt x="65571" y="17930"/>
                    <a:pt x="26336" y="26351"/>
                    <a:pt x="2818" y="53789"/>
                  </a:cubicBezTo>
                  <a:cubicBezTo>
                    <a:pt x="-6407" y="64551"/>
                    <a:pt x="9382" y="81739"/>
                    <a:pt x="16266" y="94130"/>
                  </a:cubicBezTo>
                  <a:cubicBezTo>
                    <a:pt x="31963" y="122385"/>
                    <a:pt x="52125" y="147918"/>
                    <a:pt x="70054" y="174812"/>
                  </a:cubicBezTo>
                  <a:lnTo>
                    <a:pt x="96948" y="215153"/>
                  </a:lnTo>
                  <a:cubicBezTo>
                    <a:pt x="95321" y="224916"/>
                    <a:pt x="84767" y="314108"/>
                    <a:pt x="70054" y="336177"/>
                  </a:cubicBezTo>
                  <a:cubicBezTo>
                    <a:pt x="59505" y="352000"/>
                    <a:pt x="43160" y="363071"/>
                    <a:pt x="29713" y="376518"/>
                  </a:cubicBezTo>
                  <a:lnTo>
                    <a:pt x="16266" y="389965"/>
                  </a:lnTo>
                </a:path>
              </a:pathLst>
            </a:cu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9" name="Freeform 98">
              <a:extLst>
                <a:ext uri="{FF2B5EF4-FFF2-40B4-BE49-F238E27FC236}">
                  <a16:creationId xmlns:a16="http://schemas.microsoft.com/office/drawing/2014/main" id="{43771C91-BA55-73B2-4C56-41704BAFD9C8}"/>
                </a:ext>
              </a:extLst>
            </p:cNvPr>
            <p:cNvSpPr/>
            <p:nvPr/>
          </p:nvSpPr>
          <p:spPr>
            <a:xfrm>
              <a:off x="10239358" y="3993776"/>
              <a:ext cx="96948" cy="389965"/>
            </a:xfrm>
            <a:custGeom>
              <a:avLst/>
              <a:gdLst>
                <a:gd name="connsiteX0" fmla="*/ 96948 w 96948"/>
                <a:gd name="connsiteY0" fmla="*/ 0 h 389965"/>
                <a:gd name="connsiteX1" fmla="*/ 2818 w 96948"/>
                <a:gd name="connsiteY1" fmla="*/ 53789 h 389965"/>
                <a:gd name="connsiteX2" fmla="*/ 16266 w 96948"/>
                <a:gd name="connsiteY2" fmla="*/ 94130 h 389965"/>
                <a:gd name="connsiteX3" fmla="*/ 70054 w 96948"/>
                <a:gd name="connsiteY3" fmla="*/ 174812 h 389965"/>
                <a:gd name="connsiteX4" fmla="*/ 96948 w 96948"/>
                <a:gd name="connsiteY4" fmla="*/ 215153 h 389965"/>
                <a:gd name="connsiteX5" fmla="*/ 70054 w 96948"/>
                <a:gd name="connsiteY5" fmla="*/ 336177 h 389965"/>
                <a:gd name="connsiteX6" fmla="*/ 29713 w 96948"/>
                <a:gd name="connsiteY6" fmla="*/ 376518 h 389965"/>
                <a:gd name="connsiteX7" fmla="*/ 16266 w 96948"/>
                <a:gd name="connsiteY7" fmla="*/ 389965 h 3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48" h="389965">
                  <a:moveTo>
                    <a:pt x="96948" y="0"/>
                  </a:moveTo>
                  <a:cubicBezTo>
                    <a:pt x="65571" y="17930"/>
                    <a:pt x="26336" y="26351"/>
                    <a:pt x="2818" y="53789"/>
                  </a:cubicBezTo>
                  <a:cubicBezTo>
                    <a:pt x="-6407" y="64551"/>
                    <a:pt x="9382" y="81739"/>
                    <a:pt x="16266" y="94130"/>
                  </a:cubicBezTo>
                  <a:cubicBezTo>
                    <a:pt x="31963" y="122385"/>
                    <a:pt x="52125" y="147918"/>
                    <a:pt x="70054" y="174812"/>
                  </a:cubicBezTo>
                  <a:lnTo>
                    <a:pt x="96948" y="215153"/>
                  </a:lnTo>
                  <a:cubicBezTo>
                    <a:pt x="95321" y="224916"/>
                    <a:pt x="84767" y="314108"/>
                    <a:pt x="70054" y="336177"/>
                  </a:cubicBezTo>
                  <a:cubicBezTo>
                    <a:pt x="59505" y="352000"/>
                    <a:pt x="43160" y="363071"/>
                    <a:pt x="29713" y="376518"/>
                  </a:cubicBezTo>
                  <a:lnTo>
                    <a:pt x="16266" y="389965"/>
                  </a:lnTo>
                </a:path>
              </a:pathLst>
            </a:cu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0" name="Freeform 99">
              <a:extLst>
                <a:ext uri="{FF2B5EF4-FFF2-40B4-BE49-F238E27FC236}">
                  <a16:creationId xmlns:a16="http://schemas.microsoft.com/office/drawing/2014/main" id="{0F1F7301-8B2D-0C14-058B-F7187EADF6AE}"/>
                </a:ext>
              </a:extLst>
            </p:cNvPr>
            <p:cNvSpPr/>
            <p:nvPr/>
          </p:nvSpPr>
          <p:spPr>
            <a:xfrm>
              <a:off x="10391758" y="3993776"/>
              <a:ext cx="96948" cy="389965"/>
            </a:xfrm>
            <a:custGeom>
              <a:avLst/>
              <a:gdLst>
                <a:gd name="connsiteX0" fmla="*/ 96948 w 96948"/>
                <a:gd name="connsiteY0" fmla="*/ 0 h 389965"/>
                <a:gd name="connsiteX1" fmla="*/ 2818 w 96948"/>
                <a:gd name="connsiteY1" fmla="*/ 53789 h 389965"/>
                <a:gd name="connsiteX2" fmla="*/ 16266 w 96948"/>
                <a:gd name="connsiteY2" fmla="*/ 94130 h 389965"/>
                <a:gd name="connsiteX3" fmla="*/ 70054 w 96948"/>
                <a:gd name="connsiteY3" fmla="*/ 174812 h 389965"/>
                <a:gd name="connsiteX4" fmla="*/ 96948 w 96948"/>
                <a:gd name="connsiteY4" fmla="*/ 215153 h 389965"/>
                <a:gd name="connsiteX5" fmla="*/ 70054 w 96948"/>
                <a:gd name="connsiteY5" fmla="*/ 336177 h 389965"/>
                <a:gd name="connsiteX6" fmla="*/ 29713 w 96948"/>
                <a:gd name="connsiteY6" fmla="*/ 376518 h 389965"/>
                <a:gd name="connsiteX7" fmla="*/ 16266 w 96948"/>
                <a:gd name="connsiteY7" fmla="*/ 389965 h 3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48" h="389965">
                  <a:moveTo>
                    <a:pt x="96948" y="0"/>
                  </a:moveTo>
                  <a:cubicBezTo>
                    <a:pt x="65571" y="17930"/>
                    <a:pt x="26336" y="26351"/>
                    <a:pt x="2818" y="53789"/>
                  </a:cubicBezTo>
                  <a:cubicBezTo>
                    <a:pt x="-6407" y="64551"/>
                    <a:pt x="9382" y="81739"/>
                    <a:pt x="16266" y="94130"/>
                  </a:cubicBezTo>
                  <a:cubicBezTo>
                    <a:pt x="31963" y="122385"/>
                    <a:pt x="52125" y="147918"/>
                    <a:pt x="70054" y="174812"/>
                  </a:cubicBezTo>
                  <a:lnTo>
                    <a:pt x="96948" y="215153"/>
                  </a:lnTo>
                  <a:cubicBezTo>
                    <a:pt x="95321" y="224916"/>
                    <a:pt x="84767" y="314108"/>
                    <a:pt x="70054" y="336177"/>
                  </a:cubicBezTo>
                  <a:cubicBezTo>
                    <a:pt x="59505" y="352000"/>
                    <a:pt x="43160" y="363071"/>
                    <a:pt x="29713" y="376518"/>
                  </a:cubicBezTo>
                  <a:lnTo>
                    <a:pt x="16266" y="389965"/>
                  </a:lnTo>
                </a:path>
              </a:pathLst>
            </a:cu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1" name="Freeform 100">
              <a:extLst>
                <a:ext uri="{FF2B5EF4-FFF2-40B4-BE49-F238E27FC236}">
                  <a16:creationId xmlns:a16="http://schemas.microsoft.com/office/drawing/2014/main" id="{75D84A5A-0736-0DD1-89E2-6CBF252F0E6C}"/>
                </a:ext>
              </a:extLst>
            </p:cNvPr>
            <p:cNvSpPr/>
            <p:nvPr/>
          </p:nvSpPr>
          <p:spPr>
            <a:xfrm>
              <a:off x="10544158" y="3993776"/>
              <a:ext cx="96948" cy="389965"/>
            </a:xfrm>
            <a:custGeom>
              <a:avLst/>
              <a:gdLst>
                <a:gd name="connsiteX0" fmla="*/ 96948 w 96948"/>
                <a:gd name="connsiteY0" fmla="*/ 0 h 389965"/>
                <a:gd name="connsiteX1" fmla="*/ 2818 w 96948"/>
                <a:gd name="connsiteY1" fmla="*/ 53789 h 389965"/>
                <a:gd name="connsiteX2" fmla="*/ 16266 w 96948"/>
                <a:gd name="connsiteY2" fmla="*/ 94130 h 389965"/>
                <a:gd name="connsiteX3" fmla="*/ 70054 w 96948"/>
                <a:gd name="connsiteY3" fmla="*/ 174812 h 389965"/>
                <a:gd name="connsiteX4" fmla="*/ 96948 w 96948"/>
                <a:gd name="connsiteY4" fmla="*/ 215153 h 389965"/>
                <a:gd name="connsiteX5" fmla="*/ 70054 w 96948"/>
                <a:gd name="connsiteY5" fmla="*/ 336177 h 389965"/>
                <a:gd name="connsiteX6" fmla="*/ 29713 w 96948"/>
                <a:gd name="connsiteY6" fmla="*/ 376518 h 389965"/>
                <a:gd name="connsiteX7" fmla="*/ 16266 w 96948"/>
                <a:gd name="connsiteY7" fmla="*/ 389965 h 3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48" h="389965">
                  <a:moveTo>
                    <a:pt x="96948" y="0"/>
                  </a:moveTo>
                  <a:cubicBezTo>
                    <a:pt x="65571" y="17930"/>
                    <a:pt x="26336" y="26351"/>
                    <a:pt x="2818" y="53789"/>
                  </a:cubicBezTo>
                  <a:cubicBezTo>
                    <a:pt x="-6407" y="64551"/>
                    <a:pt x="9382" y="81739"/>
                    <a:pt x="16266" y="94130"/>
                  </a:cubicBezTo>
                  <a:cubicBezTo>
                    <a:pt x="31963" y="122385"/>
                    <a:pt x="52125" y="147918"/>
                    <a:pt x="70054" y="174812"/>
                  </a:cubicBezTo>
                  <a:lnTo>
                    <a:pt x="96948" y="215153"/>
                  </a:lnTo>
                  <a:cubicBezTo>
                    <a:pt x="95321" y="224916"/>
                    <a:pt x="84767" y="314108"/>
                    <a:pt x="70054" y="336177"/>
                  </a:cubicBezTo>
                  <a:cubicBezTo>
                    <a:pt x="59505" y="352000"/>
                    <a:pt x="43160" y="363071"/>
                    <a:pt x="29713" y="376518"/>
                  </a:cubicBezTo>
                  <a:lnTo>
                    <a:pt x="16266" y="389965"/>
                  </a:lnTo>
                </a:path>
              </a:pathLst>
            </a:cu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Tree>
    <p:extLst>
      <p:ext uri="{BB962C8B-B14F-4D97-AF65-F5344CB8AC3E}">
        <p14:creationId xmlns:p14="http://schemas.microsoft.com/office/powerpoint/2010/main" val="657429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PyGim Parallelism Fusion (PaF)</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48</a:t>
            </a:fld>
            <a:endParaRPr lang="en-GR" sz="2800" dirty="0">
              <a:solidFill>
                <a:schemeClr val="accent3"/>
              </a:solidFill>
              <a:latin typeface="Trebuchet MS" panose="020B0703020202090204" pitchFamily="34" charset="0"/>
            </a:endParaRPr>
          </a:p>
        </p:txBody>
      </p:sp>
      <p:sp>
        <p:nvSpPr>
          <p:cNvPr id="62" name="TextBox 61">
            <a:extLst>
              <a:ext uri="{FF2B5EF4-FFF2-40B4-BE49-F238E27FC236}">
                <a16:creationId xmlns:a16="http://schemas.microsoft.com/office/drawing/2014/main" id="{B0CA10D3-52F6-BF12-959A-FA054C0341B3}"/>
              </a:ext>
            </a:extLst>
          </p:cNvPr>
          <p:cNvSpPr txBox="1"/>
          <p:nvPr/>
        </p:nvSpPr>
        <p:spPr>
          <a:xfrm>
            <a:off x="351854" y="888865"/>
            <a:ext cx="8672225" cy="193899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Trebuchet MS" panose="020B0703020202090204" pitchFamily="34" charset="0"/>
              </a:rPr>
              <a:t>Provides </a:t>
            </a:r>
            <a:r>
              <a:rPr lang="en-US" sz="2400" dirty="0">
                <a:solidFill>
                  <a:schemeClr val="accent4"/>
                </a:solidFill>
                <a:latin typeface="Trebuchet MS" panose="020B0703020202090204" pitchFamily="34" charset="0"/>
              </a:rPr>
              <a:t>various parallelization and load balancing strategies </a:t>
            </a:r>
            <a:r>
              <a:rPr lang="en-US" sz="2400" dirty="0">
                <a:solidFill>
                  <a:schemeClr val="tx1">
                    <a:lumMod val="75000"/>
                    <a:lumOff val="25000"/>
                  </a:schemeClr>
                </a:solidFill>
                <a:latin typeface="Trebuchet MS" panose="020B0703020202090204" pitchFamily="34" charset="0"/>
              </a:rPr>
              <a:t>across, within PIM clusters and within a PIM core</a:t>
            </a:r>
          </a:p>
          <a:p>
            <a:endParaRPr lang="en-GR" sz="2400" dirty="0">
              <a:solidFill>
                <a:schemeClr val="tx1">
                  <a:lumMod val="75000"/>
                  <a:lumOff val="25000"/>
                </a:schemeClr>
              </a:solidFill>
              <a:latin typeface="Trebuchet MS" panose="020B0703020202090204" pitchFamily="34" charset="0"/>
            </a:endParaRPr>
          </a:p>
          <a:p>
            <a:pPr marL="342900" indent="-342900">
              <a:buFont typeface="Arial" panose="020B0604020202020204" pitchFamily="34" charset="0"/>
              <a:buChar char="•"/>
            </a:pPr>
            <a:r>
              <a:rPr lang="en-US" sz="2400" dirty="0">
                <a:solidFill>
                  <a:schemeClr val="tx1"/>
                </a:solidFill>
                <a:latin typeface="Avenir Medium" panose="02000503020000020003" pitchFamily="2" charset="0"/>
              </a:rPr>
              <a:t>Strives a balance between </a:t>
            </a:r>
            <a:r>
              <a:rPr lang="en-US" sz="2400" dirty="0">
                <a:solidFill>
                  <a:srgbClr val="F48D0F"/>
                </a:solidFill>
                <a:latin typeface="Avenir Medium" panose="02000503020000020003" pitchFamily="2" charset="0"/>
              </a:rPr>
              <a:t>computation</a:t>
            </a:r>
            <a:r>
              <a:rPr lang="en-US" sz="2400" dirty="0">
                <a:solidFill>
                  <a:schemeClr val="tx1"/>
                </a:solidFill>
                <a:latin typeface="Avenir Medium" panose="02000503020000020003" pitchFamily="2" charset="0"/>
              </a:rPr>
              <a:t> and </a:t>
            </a:r>
            <a:r>
              <a:rPr lang="en-US" sz="2400" dirty="0">
                <a:solidFill>
                  <a:srgbClr val="F48D0F"/>
                </a:solidFill>
                <a:latin typeface="Avenir Medium" panose="02000503020000020003" pitchFamily="2" charset="0"/>
              </a:rPr>
              <a:t>data transfer </a:t>
            </a:r>
            <a:r>
              <a:rPr lang="en-US" sz="2400" dirty="0">
                <a:solidFill>
                  <a:schemeClr val="tx1"/>
                </a:solidFill>
                <a:latin typeface="Avenir Medium" panose="02000503020000020003" pitchFamily="2" charset="0"/>
              </a:rPr>
              <a:t>costs for various real-world graphs</a:t>
            </a:r>
          </a:p>
        </p:txBody>
      </p:sp>
      <p:grpSp>
        <p:nvGrpSpPr>
          <p:cNvPr id="2" name="Group 1">
            <a:extLst>
              <a:ext uri="{FF2B5EF4-FFF2-40B4-BE49-F238E27FC236}">
                <a16:creationId xmlns:a16="http://schemas.microsoft.com/office/drawing/2014/main" id="{E7103DF3-B6F2-1521-C5BB-D0B207431FB8}"/>
              </a:ext>
            </a:extLst>
          </p:cNvPr>
          <p:cNvGrpSpPr>
            <a:grpSpLocks noChangeAspect="1"/>
          </p:cNvGrpSpPr>
          <p:nvPr/>
        </p:nvGrpSpPr>
        <p:grpSpPr>
          <a:xfrm>
            <a:off x="529603" y="3684979"/>
            <a:ext cx="1858807" cy="1679066"/>
            <a:chOff x="1036320" y="2239962"/>
            <a:chExt cx="1905000" cy="1948528"/>
          </a:xfrm>
          <a:solidFill>
            <a:schemeClr val="tx2">
              <a:lumMod val="10000"/>
              <a:lumOff val="90000"/>
            </a:schemeClr>
          </a:solidFill>
        </p:grpSpPr>
        <p:grpSp>
          <p:nvGrpSpPr>
            <p:cNvPr id="3" name="Group 2">
              <a:extLst>
                <a:ext uri="{FF2B5EF4-FFF2-40B4-BE49-F238E27FC236}">
                  <a16:creationId xmlns:a16="http://schemas.microsoft.com/office/drawing/2014/main" id="{F7ECA37E-313A-36CD-8DB5-6893548B2583}"/>
                </a:ext>
              </a:extLst>
            </p:cNvPr>
            <p:cNvGrpSpPr/>
            <p:nvPr/>
          </p:nvGrpSpPr>
          <p:grpSpPr>
            <a:xfrm>
              <a:off x="1036320" y="2239962"/>
              <a:ext cx="1905000" cy="972266"/>
              <a:chOff x="1036320" y="2239962"/>
              <a:chExt cx="1905000" cy="972266"/>
            </a:xfrm>
            <a:grpFill/>
          </p:grpSpPr>
          <p:grpSp>
            <p:nvGrpSpPr>
              <p:cNvPr id="108" name="Group 107">
                <a:extLst>
                  <a:ext uri="{FF2B5EF4-FFF2-40B4-BE49-F238E27FC236}">
                    <a16:creationId xmlns:a16="http://schemas.microsoft.com/office/drawing/2014/main" id="{EF4BCD29-7A30-A536-7C9E-DE9C9841C621}"/>
                  </a:ext>
                </a:extLst>
              </p:cNvPr>
              <p:cNvGrpSpPr/>
              <p:nvPr/>
            </p:nvGrpSpPr>
            <p:grpSpPr>
              <a:xfrm>
                <a:off x="1036320" y="2239962"/>
                <a:ext cx="1905000" cy="486796"/>
                <a:chOff x="1036320" y="2239962"/>
                <a:chExt cx="1905000" cy="486796"/>
              </a:xfrm>
              <a:grpFill/>
            </p:grpSpPr>
            <p:grpSp>
              <p:nvGrpSpPr>
                <p:cNvPr id="133" name="Group 132">
                  <a:extLst>
                    <a:ext uri="{FF2B5EF4-FFF2-40B4-BE49-F238E27FC236}">
                      <a16:creationId xmlns:a16="http://schemas.microsoft.com/office/drawing/2014/main" id="{70249EA6-9CD6-D9B7-8B7E-1B26B3A8C2A7}"/>
                    </a:ext>
                  </a:extLst>
                </p:cNvPr>
                <p:cNvGrpSpPr/>
                <p:nvPr/>
              </p:nvGrpSpPr>
              <p:grpSpPr>
                <a:xfrm>
                  <a:off x="1036320" y="2239962"/>
                  <a:ext cx="1905000" cy="244158"/>
                  <a:chOff x="1036320" y="2239962"/>
                  <a:chExt cx="2194560" cy="274638"/>
                </a:xfrm>
                <a:grpFill/>
              </p:grpSpPr>
              <p:grpSp>
                <p:nvGrpSpPr>
                  <p:cNvPr id="145" name="Group 144">
                    <a:extLst>
                      <a:ext uri="{FF2B5EF4-FFF2-40B4-BE49-F238E27FC236}">
                        <a16:creationId xmlns:a16="http://schemas.microsoft.com/office/drawing/2014/main" id="{EFE68335-9751-F3DD-BAAF-9871799E8621}"/>
                      </a:ext>
                    </a:extLst>
                  </p:cNvPr>
                  <p:cNvGrpSpPr/>
                  <p:nvPr/>
                </p:nvGrpSpPr>
                <p:grpSpPr>
                  <a:xfrm>
                    <a:off x="1036320" y="2240280"/>
                    <a:ext cx="1097280" cy="274320"/>
                    <a:chOff x="1036320" y="2240280"/>
                    <a:chExt cx="1097280" cy="274320"/>
                  </a:xfrm>
                  <a:grpFill/>
                </p:grpSpPr>
                <p:sp>
                  <p:nvSpPr>
                    <p:cNvPr id="151" name="Rectangle 150">
                      <a:extLst>
                        <a:ext uri="{FF2B5EF4-FFF2-40B4-BE49-F238E27FC236}">
                          <a16:creationId xmlns:a16="http://schemas.microsoft.com/office/drawing/2014/main" id="{3326561B-89BA-D438-7360-F0A037FE9ADC}"/>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2" name="Rectangle 151">
                      <a:extLst>
                        <a:ext uri="{FF2B5EF4-FFF2-40B4-BE49-F238E27FC236}">
                          <a16:creationId xmlns:a16="http://schemas.microsoft.com/office/drawing/2014/main" id="{778170E5-E052-B1EF-2AE8-1C1CFB777AB7}"/>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3" name="Rectangle 152">
                      <a:extLst>
                        <a:ext uri="{FF2B5EF4-FFF2-40B4-BE49-F238E27FC236}">
                          <a16:creationId xmlns:a16="http://schemas.microsoft.com/office/drawing/2014/main" id="{FAB87512-E57A-2027-7EC5-AC82BD229C9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4" name="Rectangle 153">
                      <a:extLst>
                        <a:ext uri="{FF2B5EF4-FFF2-40B4-BE49-F238E27FC236}">
                          <a16:creationId xmlns:a16="http://schemas.microsoft.com/office/drawing/2014/main" id="{08A820A1-68EE-FBED-8BE4-8FE22BE4C514}"/>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46" name="Group 145">
                    <a:extLst>
                      <a:ext uri="{FF2B5EF4-FFF2-40B4-BE49-F238E27FC236}">
                        <a16:creationId xmlns:a16="http://schemas.microsoft.com/office/drawing/2014/main" id="{381D8352-3ADF-17D3-32B2-5FD9BC3A3FE8}"/>
                      </a:ext>
                    </a:extLst>
                  </p:cNvPr>
                  <p:cNvGrpSpPr/>
                  <p:nvPr/>
                </p:nvGrpSpPr>
                <p:grpSpPr>
                  <a:xfrm>
                    <a:off x="2133600" y="2239962"/>
                    <a:ext cx="1097280" cy="274320"/>
                    <a:chOff x="1036320" y="2240280"/>
                    <a:chExt cx="1097280" cy="274320"/>
                  </a:xfrm>
                  <a:grpFill/>
                </p:grpSpPr>
                <p:sp>
                  <p:nvSpPr>
                    <p:cNvPr id="147" name="Rectangle 146">
                      <a:extLst>
                        <a:ext uri="{FF2B5EF4-FFF2-40B4-BE49-F238E27FC236}">
                          <a16:creationId xmlns:a16="http://schemas.microsoft.com/office/drawing/2014/main" id="{B4A84B1F-5CC8-5145-A1A1-AD5ECBCE5E8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8" name="Rectangle 147">
                      <a:extLst>
                        <a:ext uri="{FF2B5EF4-FFF2-40B4-BE49-F238E27FC236}">
                          <a16:creationId xmlns:a16="http://schemas.microsoft.com/office/drawing/2014/main" id="{354D6482-92A3-813A-B185-4DCBF5F0C9C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9" name="Rectangle 148">
                      <a:extLst>
                        <a:ext uri="{FF2B5EF4-FFF2-40B4-BE49-F238E27FC236}">
                          <a16:creationId xmlns:a16="http://schemas.microsoft.com/office/drawing/2014/main" id="{344BFF83-6E7A-43CD-AF14-3BBED2E8801A}"/>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50" name="Rectangle 149">
                      <a:extLst>
                        <a:ext uri="{FF2B5EF4-FFF2-40B4-BE49-F238E27FC236}">
                          <a16:creationId xmlns:a16="http://schemas.microsoft.com/office/drawing/2014/main" id="{4EE881A4-B749-35E3-101E-6B7ACCCD60FC}"/>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34" name="Group 133">
                  <a:extLst>
                    <a:ext uri="{FF2B5EF4-FFF2-40B4-BE49-F238E27FC236}">
                      <a16:creationId xmlns:a16="http://schemas.microsoft.com/office/drawing/2014/main" id="{1A41F106-D200-236F-40A7-DFC2F4A7A244}"/>
                    </a:ext>
                  </a:extLst>
                </p:cNvPr>
                <p:cNvGrpSpPr/>
                <p:nvPr/>
              </p:nvGrpSpPr>
              <p:grpSpPr>
                <a:xfrm>
                  <a:off x="1036320" y="2482600"/>
                  <a:ext cx="1905000" cy="244158"/>
                  <a:chOff x="1036320" y="2239962"/>
                  <a:chExt cx="2194560" cy="274638"/>
                </a:xfrm>
                <a:grpFill/>
              </p:grpSpPr>
              <p:grpSp>
                <p:nvGrpSpPr>
                  <p:cNvPr id="135" name="Group 134">
                    <a:extLst>
                      <a:ext uri="{FF2B5EF4-FFF2-40B4-BE49-F238E27FC236}">
                        <a16:creationId xmlns:a16="http://schemas.microsoft.com/office/drawing/2014/main" id="{3934B1B4-F726-0F81-B260-E92C73D30882}"/>
                      </a:ext>
                    </a:extLst>
                  </p:cNvPr>
                  <p:cNvGrpSpPr/>
                  <p:nvPr/>
                </p:nvGrpSpPr>
                <p:grpSpPr>
                  <a:xfrm>
                    <a:off x="1036320" y="2240280"/>
                    <a:ext cx="1097280" cy="274320"/>
                    <a:chOff x="1036320" y="2240280"/>
                    <a:chExt cx="1097280" cy="274320"/>
                  </a:xfrm>
                  <a:grpFill/>
                </p:grpSpPr>
                <p:sp>
                  <p:nvSpPr>
                    <p:cNvPr id="141" name="Rectangle 140">
                      <a:extLst>
                        <a:ext uri="{FF2B5EF4-FFF2-40B4-BE49-F238E27FC236}">
                          <a16:creationId xmlns:a16="http://schemas.microsoft.com/office/drawing/2014/main" id="{BF2C6BE3-8E2A-DC92-A4B1-139CAD6FBD9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2" name="Rectangle 141">
                      <a:extLst>
                        <a:ext uri="{FF2B5EF4-FFF2-40B4-BE49-F238E27FC236}">
                          <a16:creationId xmlns:a16="http://schemas.microsoft.com/office/drawing/2014/main" id="{3EC93B1F-0AD2-6C32-FAD1-042549ACB76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3" name="Rectangle 142">
                      <a:extLst>
                        <a:ext uri="{FF2B5EF4-FFF2-40B4-BE49-F238E27FC236}">
                          <a16:creationId xmlns:a16="http://schemas.microsoft.com/office/drawing/2014/main" id="{277A972F-FA7A-E2AF-6BCE-C14CBC0B487D}"/>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4" name="Rectangle 143">
                      <a:extLst>
                        <a:ext uri="{FF2B5EF4-FFF2-40B4-BE49-F238E27FC236}">
                          <a16:creationId xmlns:a16="http://schemas.microsoft.com/office/drawing/2014/main" id="{5B59C8D6-8E56-57E5-CDDA-F71D9CF199E0}"/>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36" name="Group 135">
                    <a:extLst>
                      <a:ext uri="{FF2B5EF4-FFF2-40B4-BE49-F238E27FC236}">
                        <a16:creationId xmlns:a16="http://schemas.microsoft.com/office/drawing/2014/main" id="{F28DED71-B88E-4342-790C-15E92E41DEC7}"/>
                      </a:ext>
                    </a:extLst>
                  </p:cNvPr>
                  <p:cNvGrpSpPr/>
                  <p:nvPr/>
                </p:nvGrpSpPr>
                <p:grpSpPr>
                  <a:xfrm>
                    <a:off x="2133600" y="2239962"/>
                    <a:ext cx="1097280" cy="274320"/>
                    <a:chOff x="1036320" y="2240280"/>
                    <a:chExt cx="1097280" cy="274320"/>
                  </a:xfrm>
                  <a:grpFill/>
                </p:grpSpPr>
                <p:sp>
                  <p:nvSpPr>
                    <p:cNvPr id="137" name="Rectangle 136">
                      <a:extLst>
                        <a:ext uri="{FF2B5EF4-FFF2-40B4-BE49-F238E27FC236}">
                          <a16:creationId xmlns:a16="http://schemas.microsoft.com/office/drawing/2014/main" id="{7AD37E80-4C9F-258B-D9B5-6AC0E299C8DB}"/>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38" name="Rectangle 137">
                      <a:extLst>
                        <a:ext uri="{FF2B5EF4-FFF2-40B4-BE49-F238E27FC236}">
                          <a16:creationId xmlns:a16="http://schemas.microsoft.com/office/drawing/2014/main" id="{D6DE33A5-5526-A783-CD8B-53DF2511CF78}"/>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39" name="Rectangle 138">
                      <a:extLst>
                        <a:ext uri="{FF2B5EF4-FFF2-40B4-BE49-F238E27FC236}">
                          <a16:creationId xmlns:a16="http://schemas.microsoft.com/office/drawing/2014/main" id="{A7C7B876-9984-2249-61B3-A08B05873D25}"/>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40" name="Rectangle 139">
                      <a:extLst>
                        <a:ext uri="{FF2B5EF4-FFF2-40B4-BE49-F238E27FC236}">
                          <a16:creationId xmlns:a16="http://schemas.microsoft.com/office/drawing/2014/main" id="{C0548388-0C89-737E-B81E-74E38F3DDC97}"/>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109" name="Group 108">
                <a:extLst>
                  <a:ext uri="{FF2B5EF4-FFF2-40B4-BE49-F238E27FC236}">
                    <a16:creationId xmlns:a16="http://schemas.microsoft.com/office/drawing/2014/main" id="{81B8C529-5745-4A0A-4597-D1E5F78818A5}"/>
                  </a:ext>
                </a:extLst>
              </p:cNvPr>
              <p:cNvGrpSpPr/>
              <p:nvPr/>
            </p:nvGrpSpPr>
            <p:grpSpPr>
              <a:xfrm>
                <a:off x="1036320" y="2725432"/>
                <a:ext cx="1905000" cy="486796"/>
                <a:chOff x="1036320" y="2239962"/>
                <a:chExt cx="1905000" cy="486796"/>
              </a:xfrm>
              <a:grpFill/>
            </p:grpSpPr>
            <p:grpSp>
              <p:nvGrpSpPr>
                <p:cNvPr id="110" name="Group 109">
                  <a:extLst>
                    <a:ext uri="{FF2B5EF4-FFF2-40B4-BE49-F238E27FC236}">
                      <a16:creationId xmlns:a16="http://schemas.microsoft.com/office/drawing/2014/main" id="{30664CCF-4E0E-939B-4F48-F456D2F64409}"/>
                    </a:ext>
                  </a:extLst>
                </p:cNvPr>
                <p:cNvGrpSpPr/>
                <p:nvPr/>
              </p:nvGrpSpPr>
              <p:grpSpPr>
                <a:xfrm>
                  <a:off x="1036320" y="2239962"/>
                  <a:ext cx="1905000" cy="244158"/>
                  <a:chOff x="1036320" y="2239962"/>
                  <a:chExt cx="2194560" cy="274638"/>
                </a:xfrm>
                <a:grpFill/>
              </p:grpSpPr>
              <p:grpSp>
                <p:nvGrpSpPr>
                  <p:cNvPr id="123" name="Group 122">
                    <a:extLst>
                      <a:ext uri="{FF2B5EF4-FFF2-40B4-BE49-F238E27FC236}">
                        <a16:creationId xmlns:a16="http://schemas.microsoft.com/office/drawing/2014/main" id="{779909BD-8A24-0F6B-AF5A-8E33BC187A0F}"/>
                      </a:ext>
                    </a:extLst>
                  </p:cNvPr>
                  <p:cNvGrpSpPr/>
                  <p:nvPr/>
                </p:nvGrpSpPr>
                <p:grpSpPr>
                  <a:xfrm>
                    <a:off x="1036320" y="2240280"/>
                    <a:ext cx="1097280" cy="274320"/>
                    <a:chOff x="1036320" y="2240280"/>
                    <a:chExt cx="1097280" cy="274320"/>
                  </a:xfrm>
                  <a:grpFill/>
                </p:grpSpPr>
                <p:sp>
                  <p:nvSpPr>
                    <p:cNvPr id="129" name="Rectangle 128">
                      <a:extLst>
                        <a:ext uri="{FF2B5EF4-FFF2-40B4-BE49-F238E27FC236}">
                          <a16:creationId xmlns:a16="http://schemas.microsoft.com/office/drawing/2014/main" id="{79E33AC2-A7B7-F0E1-0A9C-C1B01D56AECC}"/>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30" name="Rectangle 129">
                      <a:extLst>
                        <a:ext uri="{FF2B5EF4-FFF2-40B4-BE49-F238E27FC236}">
                          <a16:creationId xmlns:a16="http://schemas.microsoft.com/office/drawing/2014/main" id="{00D78011-5214-C9E8-4B36-FF474D239222}"/>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31" name="Rectangle 130">
                      <a:extLst>
                        <a:ext uri="{FF2B5EF4-FFF2-40B4-BE49-F238E27FC236}">
                          <a16:creationId xmlns:a16="http://schemas.microsoft.com/office/drawing/2014/main" id="{B4FC2656-9FF7-63D3-E095-83C2356D5181}"/>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32" name="Rectangle 131">
                      <a:extLst>
                        <a:ext uri="{FF2B5EF4-FFF2-40B4-BE49-F238E27FC236}">
                          <a16:creationId xmlns:a16="http://schemas.microsoft.com/office/drawing/2014/main" id="{6250EC8E-2A77-D379-FE28-7DA027E6F3E9}"/>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24" name="Group 123">
                    <a:extLst>
                      <a:ext uri="{FF2B5EF4-FFF2-40B4-BE49-F238E27FC236}">
                        <a16:creationId xmlns:a16="http://schemas.microsoft.com/office/drawing/2014/main" id="{980B669E-F6F3-6118-2DD8-526CC8B87495}"/>
                      </a:ext>
                    </a:extLst>
                  </p:cNvPr>
                  <p:cNvGrpSpPr/>
                  <p:nvPr/>
                </p:nvGrpSpPr>
                <p:grpSpPr>
                  <a:xfrm>
                    <a:off x="2133600" y="2239962"/>
                    <a:ext cx="1097280" cy="274320"/>
                    <a:chOff x="1036320" y="2240280"/>
                    <a:chExt cx="1097280" cy="274320"/>
                  </a:xfrm>
                  <a:grpFill/>
                </p:grpSpPr>
                <p:sp>
                  <p:nvSpPr>
                    <p:cNvPr id="125" name="Rectangle 124">
                      <a:extLst>
                        <a:ext uri="{FF2B5EF4-FFF2-40B4-BE49-F238E27FC236}">
                          <a16:creationId xmlns:a16="http://schemas.microsoft.com/office/drawing/2014/main" id="{197B9766-2505-E3BE-D0EB-57A1781AF185}"/>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26" name="Rectangle 125">
                      <a:extLst>
                        <a:ext uri="{FF2B5EF4-FFF2-40B4-BE49-F238E27FC236}">
                          <a16:creationId xmlns:a16="http://schemas.microsoft.com/office/drawing/2014/main" id="{7F826417-9038-1AD4-0622-FE2E4EB3B6DC}"/>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27" name="Rectangle 126">
                      <a:extLst>
                        <a:ext uri="{FF2B5EF4-FFF2-40B4-BE49-F238E27FC236}">
                          <a16:creationId xmlns:a16="http://schemas.microsoft.com/office/drawing/2014/main" id="{7047589E-3CB9-3741-06D5-A98BF78B7C6C}"/>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28" name="Rectangle 127">
                      <a:extLst>
                        <a:ext uri="{FF2B5EF4-FFF2-40B4-BE49-F238E27FC236}">
                          <a16:creationId xmlns:a16="http://schemas.microsoft.com/office/drawing/2014/main" id="{80D9F5DC-BFF8-45F2-4242-21F05D3B2AF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11" name="Group 110">
                  <a:extLst>
                    <a:ext uri="{FF2B5EF4-FFF2-40B4-BE49-F238E27FC236}">
                      <a16:creationId xmlns:a16="http://schemas.microsoft.com/office/drawing/2014/main" id="{E65FE8EA-1381-5AD2-849E-A1919E0C4986}"/>
                    </a:ext>
                  </a:extLst>
                </p:cNvPr>
                <p:cNvGrpSpPr/>
                <p:nvPr/>
              </p:nvGrpSpPr>
              <p:grpSpPr>
                <a:xfrm>
                  <a:off x="1036320" y="2482600"/>
                  <a:ext cx="1905000" cy="244158"/>
                  <a:chOff x="1036320" y="2239962"/>
                  <a:chExt cx="2194560" cy="274638"/>
                </a:xfrm>
                <a:grpFill/>
              </p:grpSpPr>
              <p:grpSp>
                <p:nvGrpSpPr>
                  <p:cNvPr id="112" name="Group 111">
                    <a:extLst>
                      <a:ext uri="{FF2B5EF4-FFF2-40B4-BE49-F238E27FC236}">
                        <a16:creationId xmlns:a16="http://schemas.microsoft.com/office/drawing/2014/main" id="{6D716A10-4098-EAF9-12E3-CB8B8BAF85A6}"/>
                      </a:ext>
                    </a:extLst>
                  </p:cNvPr>
                  <p:cNvGrpSpPr/>
                  <p:nvPr/>
                </p:nvGrpSpPr>
                <p:grpSpPr>
                  <a:xfrm>
                    <a:off x="1036320" y="2240280"/>
                    <a:ext cx="1097280" cy="274320"/>
                    <a:chOff x="1036320" y="2240280"/>
                    <a:chExt cx="1097280" cy="274320"/>
                  </a:xfrm>
                  <a:grpFill/>
                </p:grpSpPr>
                <p:sp>
                  <p:nvSpPr>
                    <p:cNvPr id="119" name="Rectangle 118">
                      <a:extLst>
                        <a:ext uri="{FF2B5EF4-FFF2-40B4-BE49-F238E27FC236}">
                          <a16:creationId xmlns:a16="http://schemas.microsoft.com/office/drawing/2014/main" id="{8C412E9A-73E9-61C9-D8C5-90C60EB5F3ED}"/>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20" name="Rectangle 119">
                      <a:extLst>
                        <a:ext uri="{FF2B5EF4-FFF2-40B4-BE49-F238E27FC236}">
                          <a16:creationId xmlns:a16="http://schemas.microsoft.com/office/drawing/2014/main" id="{231DAA87-6301-8E55-AE42-37CEA64C77D1}"/>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21" name="Rectangle 120">
                      <a:extLst>
                        <a:ext uri="{FF2B5EF4-FFF2-40B4-BE49-F238E27FC236}">
                          <a16:creationId xmlns:a16="http://schemas.microsoft.com/office/drawing/2014/main" id="{C9601832-92BC-F097-8B79-89A8C8C94531}"/>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22" name="Rectangle 121">
                      <a:extLst>
                        <a:ext uri="{FF2B5EF4-FFF2-40B4-BE49-F238E27FC236}">
                          <a16:creationId xmlns:a16="http://schemas.microsoft.com/office/drawing/2014/main" id="{15145F44-0FED-22A0-14E7-FC3957FF8E0A}"/>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14" name="Group 113">
                    <a:extLst>
                      <a:ext uri="{FF2B5EF4-FFF2-40B4-BE49-F238E27FC236}">
                        <a16:creationId xmlns:a16="http://schemas.microsoft.com/office/drawing/2014/main" id="{A99CBE56-704C-056F-2D2B-3E5298F575A2}"/>
                      </a:ext>
                    </a:extLst>
                  </p:cNvPr>
                  <p:cNvGrpSpPr/>
                  <p:nvPr/>
                </p:nvGrpSpPr>
                <p:grpSpPr>
                  <a:xfrm>
                    <a:off x="2133600" y="2239962"/>
                    <a:ext cx="1097280" cy="274320"/>
                    <a:chOff x="1036320" y="2240280"/>
                    <a:chExt cx="1097280" cy="274320"/>
                  </a:xfrm>
                  <a:grpFill/>
                </p:grpSpPr>
                <p:sp>
                  <p:nvSpPr>
                    <p:cNvPr id="115" name="Rectangle 114">
                      <a:extLst>
                        <a:ext uri="{FF2B5EF4-FFF2-40B4-BE49-F238E27FC236}">
                          <a16:creationId xmlns:a16="http://schemas.microsoft.com/office/drawing/2014/main" id="{BA6BE1BA-2A55-75B9-28EF-C5F8F97F2300}"/>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6" name="Rectangle 115">
                      <a:extLst>
                        <a:ext uri="{FF2B5EF4-FFF2-40B4-BE49-F238E27FC236}">
                          <a16:creationId xmlns:a16="http://schemas.microsoft.com/office/drawing/2014/main" id="{0D338C83-0A98-D55F-BDC7-57D0A53B18F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7" name="Rectangle 116">
                      <a:extLst>
                        <a:ext uri="{FF2B5EF4-FFF2-40B4-BE49-F238E27FC236}">
                          <a16:creationId xmlns:a16="http://schemas.microsoft.com/office/drawing/2014/main" id="{0A07786C-CB84-7F49-FBF0-7E8816750ADA}"/>
                        </a:ext>
                      </a:extLst>
                    </p:cNvPr>
                    <p:cNvSpPr/>
                    <p:nvPr/>
                  </p:nvSpPr>
                  <p:spPr>
                    <a:xfrm>
                      <a:off x="1588168"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18" name="Rectangle 117">
                      <a:extLst>
                        <a:ext uri="{FF2B5EF4-FFF2-40B4-BE49-F238E27FC236}">
                          <a16:creationId xmlns:a16="http://schemas.microsoft.com/office/drawing/2014/main" id="{9207BA80-27FE-903A-AD18-A570470E6E79}"/>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nvGrpSpPr>
            <p:cNvPr id="4" name="Group 3">
              <a:extLst>
                <a:ext uri="{FF2B5EF4-FFF2-40B4-BE49-F238E27FC236}">
                  <a16:creationId xmlns:a16="http://schemas.microsoft.com/office/drawing/2014/main" id="{1F9A6813-9EFD-5069-0AD8-737D73F2940A}"/>
                </a:ext>
              </a:extLst>
            </p:cNvPr>
            <p:cNvGrpSpPr/>
            <p:nvPr/>
          </p:nvGrpSpPr>
          <p:grpSpPr>
            <a:xfrm>
              <a:off x="1036320" y="3216224"/>
              <a:ext cx="1905000" cy="972266"/>
              <a:chOff x="1036320" y="2239962"/>
              <a:chExt cx="1905000" cy="972266"/>
            </a:xfrm>
            <a:grpFill/>
          </p:grpSpPr>
          <p:grpSp>
            <p:nvGrpSpPr>
              <p:cNvPr id="5" name="Group 4">
                <a:extLst>
                  <a:ext uri="{FF2B5EF4-FFF2-40B4-BE49-F238E27FC236}">
                    <a16:creationId xmlns:a16="http://schemas.microsoft.com/office/drawing/2014/main" id="{065064D1-A642-9466-FB66-1DDADA4A0A48}"/>
                  </a:ext>
                </a:extLst>
              </p:cNvPr>
              <p:cNvGrpSpPr/>
              <p:nvPr/>
            </p:nvGrpSpPr>
            <p:grpSpPr>
              <a:xfrm>
                <a:off x="1036320" y="2239962"/>
                <a:ext cx="1905000" cy="486796"/>
                <a:chOff x="1036320" y="2239962"/>
                <a:chExt cx="1905000" cy="486796"/>
              </a:xfrm>
              <a:grpFill/>
            </p:grpSpPr>
            <p:grpSp>
              <p:nvGrpSpPr>
                <p:cNvPr id="41" name="Group 40">
                  <a:extLst>
                    <a:ext uri="{FF2B5EF4-FFF2-40B4-BE49-F238E27FC236}">
                      <a16:creationId xmlns:a16="http://schemas.microsoft.com/office/drawing/2014/main" id="{831A9F3F-2058-6ED6-3773-BBF77899F1CF}"/>
                    </a:ext>
                  </a:extLst>
                </p:cNvPr>
                <p:cNvGrpSpPr/>
                <p:nvPr/>
              </p:nvGrpSpPr>
              <p:grpSpPr>
                <a:xfrm>
                  <a:off x="1036320" y="2239962"/>
                  <a:ext cx="1905000" cy="244158"/>
                  <a:chOff x="1036320" y="2239962"/>
                  <a:chExt cx="2194560" cy="274638"/>
                </a:xfrm>
                <a:grpFill/>
              </p:grpSpPr>
              <p:grpSp>
                <p:nvGrpSpPr>
                  <p:cNvPr id="59" name="Group 58">
                    <a:extLst>
                      <a:ext uri="{FF2B5EF4-FFF2-40B4-BE49-F238E27FC236}">
                        <a16:creationId xmlns:a16="http://schemas.microsoft.com/office/drawing/2014/main" id="{693F57D2-905A-CF95-C41B-9664E024FE37}"/>
                      </a:ext>
                    </a:extLst>
                  </p:cNvPr>
                  <p:cNvGrpSpPr/>
                  <p:nvPr/>
                </p:nvGrpSpPr>
                <p:grpSpPr>
                  <a:xfrm>
                    <a:off x="1036320" y="2240280"/>
                    <a:ext cx="1097280" cy="274320"/>
                    <a:chOff x="1036320" y="2240280"/>
                    <a:chExt cx="1097280" cy="274320"/>
                  </a:xfrm>
                  <a:grpFill/>
                </p:grpSpPr>
                <p:sp>
                  <p:nvSpPr>
                    <p:cNvPr id="104" name="Rectangle 103">
                      <a:extLst>
                        <a:ext uri="{FF2B5EF4-FFF2-40B4-BE49-F238E27FC236}">
                          <a16:creationId xmlns:a16="http://schemas.microsoft.com/office/drawing/2014/main" id="{B2625F79-580E-A14F-FAC9-413ACBADF555}"/>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05" name="Rectangle 104">
                      <a:extLst>
                        <a:ext uri="{FF2B5EF4-FFF2-40B4-BE49-F238E27FC236}">
                          <a16:creationId xmlns:a16="http://schemas.microsoft.com/office/drawing/2014/main" id="{04A844A0-8CA0-5B34-4DDD-90F3A78DB2D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06" name="Rectangle 105">
                      <a:extLst>
                        <a:ext uri="{FF2B5EF4-FFF2-40B4-BE49-F238E27FC236}">
                          <a16:creationId xmlns:a16="http://schemas.microsoft.com/office/drawing/2014/main" id="{5DCC098A-CFDF-4D35-1A26-1D2843AFEAD8}"/>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07" name="Rectangle 106">
                      <a:extLst>
                        <a:ext uri="{FF2B5EF4-FFF2-40B4-BE49-F238E27FC236}">
                          <a16:creationId xmlns:a16="http://schemas.microsoft.com/office/drawing/2014/main" id="{8132360B-B0B9-8E70-D567-848C0940EDC3}"/>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60" name="Group 59">
                    <a:extLst>
                      <a:ext uri="{FF2B5EF4-FFF2-40B4-BE49-F238E27FC236}">
                        <a16:creationId xmlns:a16="http://schemas.microsoft.com/office/drawing/2014/main" id="{8408E8DD-9F21-8297-758C-95B8DCBDE3A8}"/>
                      </a:ext>
                    </a:extLst>
                  </p:cNvPr>
                  <p:cNvGrpSpPr/>
                  <p:nvPr/>
                </p:nvGrpSpPr>
                <p:grpSpPr>
                  <a:xfrm>
                    <a:off x="2133600" y="2239962"/>
                    <a:ext cx="1097280" cy="274320"/>
                    <a:chOff x="1036320" y="2240280"/>
                    <a:chExt cx="1097280" cy="274320"/>
                  </a:xfrm>
                  <a:grpFill/>
                </p:grpSpPr>
                <p:sp>
                  <p:nvSpPr>
                    <p:cNvPr id="82" name="Rectangle 81">
                      <a:extLst>
                        <a:ext uri="{FF2B5EF4-FFF2-40B4-BE49-F238E27FC236}">
                          <a16:creationId xmlns:a16="http://schemas.microsoft.com/office/drawing/2014/main" id="{16C14B79-0405-07EE-5F2B-6AF6CE2F5DCC}"/>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83" name="Rectangle 82">
                      <a:extLst>
                        <a:ext uri="{FF2B5EF4-FFF2-40B4-BE49-F238E27FC236}">
                          <a16:creationId xmlns:a16="http://schemas.microsoft.com/office/drawing/2014/main" id="{50D768B3-6DA4-9494-3F59-73DC4E03AAC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02" name="Rectangle 101">
                      <a:extLst>
                        <a:ext uri="{FF2B5EF4-FFF2-40B4-BE49-F238E27FC236}">
                          <a16:creationId xmlns:a16="http://schemas.microsoft.com/office/drawing/2014/main" id="{AE2C0CB2-0944-8DFB-C218-48553E3096EE}"/>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03" name="Rectangle 102">
                      <a:extLst>
                        <a:ext uri="{FF2B5EF4-FFF2-40B4-BE49-F238E27FC236}">
                          <a16:creationId xmlns:a16="http://schemas.microsoft.com/office/drawing/2014/main" id="{0AE276A1-1BF8-1A78-52A8-14ED98BCE9A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42" name="Group 41">
                  <a:extLst>
                    <a:ext uri="{FF2B5EF4-FFF2-40B4-BE49-F238E27FC236}">
                      <a16:creationId xmlns:a16="http://schemas.microsoft.com/office/drawing/2014/main" id="{98DD82CB-065A-C603-4535-EBBD5E255687}"/>
                    </a:ext>
                  </a:extLst>
                </p:cNvPr>
                <p:cNvGrpSpPr/>
                <p:nvPr/>
              </p:nvGrpSpPr>
              <p:grpSpPr>
                <a:xfrm>
                  <a:off x="1036320" y="2482600"/>
                  <a:ext cx="1905000" cy="244158"/>
                  <a:chOff x="1036320" y="2239962"/>
                  <a:chExt cx="2194560" cy="274638"/>
                </a:xfrm>
                <a:grpFill/>
              </p:grpSpPr>
              <p:grpSp>
                <p:nvGrpSpPr>
                  <p:cNvPr id="43" name="Group 42">
                    <a:extLst>
                      <a:ext uri="{FF2B5EF4-FFF2-40B4-BE49-F238E27FC236}">
                        <a16:creationId xmlns:a16="http://schemas.microsoft.com/office/drawing/2014/main" id="{3E4E8883-524A-B258-3335-97AC1ACE91CB}"/>
                      </a:ext>
                    </a:extLst>
                  </p:cNvPr>
                  <p:cNvGrpSpPr/>
                  <p:nvPr/>
                </p:nvGrpSpPr>
                <p:grpSpPr>
                  <a:xfrm>
                    <a:off x="1036320" y="2240280"/>
                    <a:ext cx="1097280" cy="274320"/>
                    <a:chOff x="1036320" y="2240280"/>
                    <a:chExt cx="1097280" cy="274320"/>
                  </a:xfrm>
                  <a:grpFill/>
                </p:grpSpPr>
                <p:sp>
                  <p:nvSpPr>
                    <p:cNvPr id="49" name="Rectangle 48">
                      <a:extLst>
                        <a:ext uri="{FF2B5EF4-FFF2-40B4-BE49-F238E27FC236}">
                          <a16:creationId xmlns:a16="http://schemas.microsoft.com/office/drawing/2014/main" id="{6C0E6868-0445-10EF-C0D4-0C06DA2AD7A4}"/>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50" name="Rectangle 49">
                      <a:extLst>
                        <a:ext uri="{FF2B5EF4-FFF2-40B4-BE49-F238E27FC236}">
                          <a16:creationId xmlns:a16="http://schemas.microsoft.com/office/drawing/2014/main" id="{11E81790-6913-218C-9EC9-16277C673419}"/>
                        </a:ext>
                      </a:extLst>
                    </p:cNvPr>
                    <p:cNvSpPr/>
                    <p:nvPr/>
                  </p:nvSpPr>
                  <p:spPr>
                    <a:xfrm>
                      <a:off x="131064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51" name="Rectangle 50">
                      <a:extLst>
                        <a:ext uri="{FF2B5EF4-FFF2-40B4-BE49-F238E27FC236}">
                          <a16:creationId xmlns:a16="http://schemas.microsoft.com/office/drawing/2014/main" id="{41EA3869-8EB1-4B96-9568-379D0A7182F1}"/>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58" name="Rectangle 57">
                      <a:extLst>
                        <a:ext uri="{FF2B5EF4-FFF2-40B4-BE49-F238E27FC236}">
                          <a16:creationId xmlns:a16="http://schemas.microsoft.com/office/drawing/2014/main" id="{A5E82093-3D61-91B4-BC6A-9F69D6CE2F77}"/>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44" name="Group 43">
                    <a:extLst>
                      <a:ext uri="{FF2B5EF4-FFF2-40B4-BE49-F238E27FC236}">
                        <a16:creationId xmlns:a16="http://schemas.microsoft.com/office/drawing/2014/main" id="{17302121-22D8-53C3-5E65-2DD0534205F4}"/>
                      </a:ext>
                    </a:extLst>
                  </p:cNvPr>
                  <p:cNvGrpSpPr/>
                  <p:nvPr/>
                </p:nvGrpSpPr>
                <p:grpSpPr>
                  <a:xfrm>
                    <a:off x="2133600" y="2239962"/>
                    <a:ext cx="1097280" cy="274320"/>
                    <a:chOff x="1036320" y="2240280"/>
                    <a:chExt cx="1097280" cy="274320"/>
                  </a:xfrm>
                  <a:grpFill/>
                </p:grpSpPr>
                <p:sp>
                  <p:nvSpPr>
                    <p:cNvPr id="45" name="Rectangle 44">
                      <a:extLst>
                        <a:ext uri="{FF2B5EF4-FFF2-40B4-BE49-F238E27FC236}">
                          <a16:creationId xmlns:a16="http://schemas.microsoft.com/office/drawing/2014/main" id="{8607239E-93ED-1A63-66F9-4F603A6D0EC4}"/>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46" name="Rectangle 45">
                      <a:extLst>
                        <a:ext uri="{FF2B5EF4-FFF2-40B4-BE49-F238E27FC236}">
                          <a16:creationId xmlns:a16="http://schemas.microsoft.com/office/drawing/2014/main" id="{0CFD7F37-C928-726F-A811-4679DFAAA0F0}"/>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47" name="Rectangle 46">
                      <a:extLst>
                        <a:ext uri="{FF2B5EF4-FFF2-40B4-BE49-F238E27FC236}">
                          <a16:creationId xmlns:a16="http://schemas.microsoft.com/office/drawing/2014/main" id="{36344CF5-0EAA-93B7-C07A-61F35AAEABB6}"/>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48" name="Rectangle 47">
                      <a:extLst>
                        <a:ext uri="{FF2B5EF4-FFF2-40B4-BE49-F238E27FC236}">
                          <a16:creationId xmlns:a16="http://schemas.microsoft.com/office/drawing/2014/main" id="{5490657E-E6B7-C60A-DEE3-429F72101358}"/>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6" name="Group 5">
                <a:extLst>
                  <a:ext uri="{FF2B5EF4-FFF2-40B4-BE49-F238E27FC236}">
                    <a16:creationId xmlns:a16="http://schemas.microsoft.com/office/drawing/2014/main" id="{226CA72A-591D-BF03-D49F-A63882111906}"/>
                  </a:ext>
                </a:extLst>
              </p:cNvPr>
              <p:cNvGrpSpPr/>
              <p:nvPr/>
            </p:nvGrpSpPr>
            <p:grpSpPr>
              <a:xfrm>
                <a:off x="1036320" y="2725432"/>
                <a:ext cx="1905000" cy="486796"/>
                <a:chOff x="1036320" y="2239962"/>
                <a:chExt cx="1905000" cy="486796"/>
              </a:xfrm>
              <a:grpFill/>
            </p:grpSpPr>
            <p:grpSp>
              <p:nvGrpSpPr>
                <p:cNvPr id="9" name="Group 8">
                  <a:extLst>
                    <a:ext uri="{FF2B5EF4-FFF2-40B4-BE49-F238E27FC236}">
                      <a16:creationId xmlns:a16="http://schemas.microsoft.com/office/drawing/2014/main" id="{8FC09008-324A-FB64-F110-CF225C9EDC02}"/>
                    </a:ext>
                  </a:extLst>
                </p:cNvPr>
                <p:cNvGrpSpPr/>
                <p:nvPr/>
              </p:nvGrpSpPr>
              <p:grpSpPr>
                <a:xfrm>
                  <a:off x="1036320" y="2239962"/>
                  <a:ext cx="1905000" cy="244158"/>
                  <a:chOff x="1036320" y="2239962"/>
                  <a:chExt cx="2194560" cy="274638"/>
                </a:xfrm>
                <a:grpFill/>
              </p:grpSpPr>
              <p:grpSp>
                <p:nvGrpSpPr>
                  <p:cNvPr id="24" name="Group 23">
                    <a:extLst>
                      <a:ext uri="{FF2B5EF4-FFF2-40B4-BE49-F238E27FC236}">
                        <a16:creationId xmlns:a16="http://schemas.microsoft.com/office/drawing/2014/main" id="{2E2E54F7-984E-AC9E-F896-A50EFFDE3177}"/>
                      </a:ext>
                    </a:extLst>
                  </p:cNvPr>
                  <p:cNvGrpSpPr/>
                  <p:nvPr/>
                </p:nvGrpSpPr>
                <p:grpSpPr>
                  <a:xfrm>
                    <a:off x="1036320" y="2240280"/>
                    <a:ext cx="1097280" cy="274320"/>
                    <a:chOff x="1036320" y="2240280"/>
                    <a:chExt cx="1097280" cy="274320"/>
                  </a:xfrm>
                  <a:grpFill/>
                </p:grpSpPr>
                <p:sp>
                  <p:nvSpPr>
                    <p:cNvPr id="32" name="Rectangle 31">
                      <a:extLst>
                        <a:ext uri="{FF2B5EF4-FFF2-40B4-BE49-F238E27FC236}">
                          <a16:creationId xmlns:a16="http://schemas.microsoft.com/office/drawing/2014/main" id="{CD40ECA0-D11B-EA53-C6BC-0B1ED7FD7034}"/>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 name="Rectangle 32">
                      <a:extLst>
                        <a:ext uri="{FF2B5EF4-FFF2-40B4-BE49-F238E27FC236}">
                          <a16:creationId xmlns:a16="http://schemas.microsoft.com/office/drawing/2014/main" id="{B53B94F1-C335-3690-A884-470A0088C9FD}"/>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4" name="Rectangle 33">
                      <a:extLst>
                        <a:ext uri="{FF2B5EF4-FFF2-40B4-BE49-F238E27FC236}">
                          <a16:creationId xmlns:a16="http://schemas.microsoft.com/office/drawing/2014/main" id="{A3E3070E-92F7-2186-126C-1680E4E372D9}"/>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6" name="Rectangle 35">
                      <a:extLst>
                        <a:ext uri="{FF2B5EF4-FFF2-40B4-BE49-F238E27FC236}">
                          <a16:creationId xmlns:a16="http://schemas.microsoft.com/office/drawing/2014/main" id="{7A0A8535-5A58-6C7C-087E-F45A598FFD14}"/>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5" name="Group 24">
                    <a:extLst>
                      <a:ext uri="{FF2B5EF4-FFF2-40B4-BE49-F238E27FC236}">
                        <a16:creationId xmlns:a16="http://schemas.microsoft.com/office/drawing/2014/main" id="{1CAD2512-4030-B403-4798-5DADCC29C708}"/>
                      </a:ext>
                    </a:extLst>
                  </p:cNvPr>
                  <p:cNvGrpSpPr/>
                  <p:nvPr/>
                </p:nvGrpSpPr>
                <p:grpSpPr>
                  <a:xfrm>
                    <a:off x="2133600" y="2239962"/>
                    <a:ext cx="1097280" cy="274320"/>
                    <a:chOff x="1036320" y="2240280"/>
                    <a:chExt cx="1097280" cy="274320"/>
                  </a:xfrm>
                  <a:grpFill/>
                </p:grpSpPr>
                <p:sp>
                  <p:nvSpPr>
                    <p:cNvPr id="26" name="Rectangle 25">
                      <a:extLst>
                        <a:ext uri="{FF2B5EF4-FFF2-40B4-BE49-F238E27FC236}">
                          <a16:creationId xmlns:a16="http://schemas.microsoft.com/office/drawing/2014/main" id="{603A7ED3-FAB6-0903-24B3-EA2F94A11CF2}"/>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 name="Rectangle 26">
                      <a:extLst>
                        <a:ext uri="{FF2B5EF4-FFF2-40B4-BE49-F238E27FC236}">
                          <a16:creationId xmlns:a16="http://schemas.microsoft.com/office/drawing/2014/main" id="{F3239B1A-A5A0-5437-12B9-A1D617170A8A}"/>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 name="Rectangle 27">
                      <a:extLst>
                        <a:ext uri="{FF2B5EF4-FFF2-40B4-BE49-F238E27FC236}">
                          <a16:creationId xmlns:a16="http://schemas.microsoft.com/office/drawing/2014/main" id="{479738FF-9621-064B-D721-7F1B598EBE1A}"/>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 name="Rectangle 30">
                      <a:extLst>
                        <a:ext uri="{FF2B5EF4-FFF2-40B4-BE49-F238E27FC236}">
                          <a16:creationId xmlns:a16="http://schemas.microsoft.com/office/drawing/2014/main" id="{70F3C363-5CAB-7701-A905-BD6508B68B4E}"/>
                        </a:ext>
                      </a:extLst>
                    </p:cNvPr>
                    <p:cNvSpPr/>
                    <p:nvPr/>
                  </p:nvSpPr>
                  <p:spPr>
                    <a:xfrm>
                      <a:off x="185928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1" name="Group 10">
                  <a:extLst>
                    <a:ext uri="{FF2B5EF4-FFF2-40B4-BE49-F238E27FC236}">
                      <a16:creationId xmlns:a16="http://schemas.microsoft.com/office/drawing/2014/main" id="{5EDEB894-0687-A502-0FAC-DD5A6E196269}"/>
                    </a:ext>
                  </a:extLst>
                </p:cNvPr>
                <p:cNvGrpSpPr/>
                <p:nvPr/>
              </p:nvGrpSpPr>
              <p:grpSpPr>
                <a:xfrm>
                  <a:off x="1036320" y="2482600"/>
                  <a:ext cx="1905000" cy="244158"/>
                  <a:chOff x="1036320" y="2239962"/>
                  <a:chExt cx="2194560" cy="274638"/>
                </a:xfrm>
                <a:grpFill/>
              </p:grpSpPr>
              <p:grpSp>
                <p:nvGrpSpPr>
                  <p:cNvPr id="12" name="Group 11">
                    <a:extLst>
                      <a:ext uri="{FF2B5EF4-FFF2-40B4-BE49-F238E27FC236}">
                        <a16:creationId xmlns:a16="http://schemas.microsoft.com/office/drawing/2014/main" id="{4FBE4875-3249-466A-5551-6C3BD58C2A96}"/>
                      </a:ext>
                    </a:extLst>
                  </p:cNvPr>
                  <p:cNvGrpSpPr/>
                  <p:nvPr/>
                </p:nvGrpSpPr>
                <p:grpSpPr>
                  <a:xfrm>
                    <a:off x="1036320" y="2240280"/>
                    <a:ext cx="1097280" cy="274320"/>
                    <a:chOff x="1036320" y="2240280"/>
                    <a:chExt cx="1097280" cy="274320"/>
                  </a:xfrm>
                  <a:grpFill/>
                </p:grpSpPr>
                <p:sp>
                  <p:nvSpPr>
                    <p:cNvPr id="20" name="Rectangle 19">
                      <a:extLst>
                        <a:ext uri="{FF2B5EF4-FFF2-40B4-BE49-F238E27FC236}">
                          <a16:creationId xmlns:a16="http://schemas.microsoft.com/office/drawing/2014/main" id="{A0FA4C68-4BD7-5590-9D1F-F782EA98E6E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 name="Rectangle 20">
                      <a:extLst>
                        <a:ext uri="{FF2B5EF4-FFF2-40B4-BE49-F238E27FC236}">
                          <a16:creationId xmlns:a16="http://schemas.microsoft.com/office/drawing/2014/main" id="{D79F3860-5C24-730B-A410-EC102C59A20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 name="Rectangle 21">
                      <a:extLst>
                        <a:ext uri="{FF2B5EF4-FFF2-40B4-BE49-F238E27FC236}">
                          <a16:creationId xmlns:a16="http://schemas.microsoft.com/office/drawing/2014/main" id="{29233B05-10B3-028A-A7D5-3B59F01C7694}"/>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 name="Rectangle 22">
                      <a:extLst>
                        <a:ext uri="{FF2B5EF4-FFF2-40B4-BE49-F238E27FC236}">
                          <a16:creationId xmlns:a16="http://schemas.microsoft.com/office/drawing/2014/main" id="{BCA0CB70-D474-3552-EF43-EE1D3E72BD94}"/>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3" name="Group 12">
                    <a:extLst>
                      <a:ext uri="{FF2B5EF4-FFF2-40B4-BE49-F238E27FC236}">
                        <a16:creationId xmlns:a16="http://schemas.microsoft.com/office/drawing/2014/main" id="{E1A0204C-57C9-0804-04E6-D35D247CB18A}"/>
                      </a:ext>
                    </a:extLst>
                  </p:cNvPr>
                  <p:cNvGrpSpPr/>
                  <p:nvPr/>
                </p:nvGrpSpPr>
                <p:grpSpPr>
                  <a:xfrm>
                    <a:off x="2133600" y="2239962"/>
                    <a:ext cx="1097280" cy="274320"/>
                    <a:chOff x="1036320" y="2240280"/>
                    <a:chExt cx="1097280" cy="274320"/>
                  </a:xfrm>
                  <a:grpFill/>
                </p:grpSpPr>
                <p:sp>
                  <p:nvSpPr>
                    <p:cNvPr id="15" name="Rectangle 14">
                      <a:extLst>
                        <a:ext uri="{FF2B5EF4-FFF2-40B4-BE49-F238E27FC236}">
                          <a16:creationId xmlns:a16="http://schemas.microsoft.com/office/drawing/2014/main" id="{1D04AA20-BE39-12A0-2EF9-81CC7B446BF4}"/>
                        </a:ext>
                      </a:extLst>
                    </p:cNvPr>
                    <p:cNvSpPr/>
                    <p:nvPr/>
                  </p:nvSpPr>
                  <p:spPr>
                    <a:xfrm>
                      <a:off x="1036320" y="2240280"/>
                      <a:ext cx="274320" cy="274320"/>
                    </a:xfrm>
                    <a:prstGeom prst="rect">
                      <a:avLst/>
                    </a:prstGeom>
                    <a:solidFill>
                      <a:schemeClr val="accent3"/>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 name="Rectangle 15">
                      <a:extLst>
                        <a:ext uri="{FF2B5EF4-FFF2-40B4-BE49-F238E27FC236}">
                          <a16:creationId xmlns:a16="http://schemas.microsoft.com/office/drawing/2014/main" id="{54C0509D-F8EC-ACF3-389A-0EB48ACAED3F}"/>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 name="Rectangle 17">
                      <a:extLst>
                        <a:ext uri="{FF2B5EF4-FFF2-40B4-BE49-F238E27FC236}">
                          <a16:creationId xmlns:a16="http://schemas.microsoft.com/office/drawing/2014/main" id="{173772D9-0723-152C-AA28-8199E5C5616B}"/>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 name="Rectangle 18">
                      <a:extLst>
                        <a:ext uri="{FF2B5EF4-FFF2-40B4-BE49-F238E27FC236}">
                          <a16:creationId xmlns:a16="http://schemas.microsoft.com/office/drawing/2014/main" id="{C242C580-F872-E26A-25EA-F340920CB6D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grpSp>
        <p:nvGrpSpPr>
          <p:cNvPr id="155" name="Group 154">
            <a:extLst>
              <a:ext uri="{FF2B5EF4-FFF2-40B4-BE49-F238E27FC236}">
                <a16:creationId xmlns:a16="http://schemas.microsoft.com/office/drawing/2014/main" id="{4C74C0AA-B300-7CBC-52A2-632D5C60D773}"/>
              </a:ext>
            </a:extLst>
          </p:cNvPr>
          <p:cNvGrpSpPr>
            <a:grpSpLocks noChangeAspect="1"/>
          </p:cNvGrpSpPr>
          <p:nvPr/>
        </p:nvGrpSpPr>
        <p:grpSpPr>
          <a:xfrm>
            <a:off x="3612437" y="3683013"/>
            <a:ext cx="1858807" cy="1679066"/>
            <a:chOff x="1036320" y="2239962"/>
            <a:chExt cx="1905000" cy="1948528"/>
          </a:xfrm>
          <a:solidFill>
            <a:schemeClr val="tx2">
              <a:lumMod val="10000"/>
              <a:lumOff val="90000"/>
            </a:schemeClr>
          </a:solidFill>
        </p:grpSpPr>
        <p:grpSp>
          <p:nvGrpSpPr>
            <p:cNvPr id="156" name="Group 155">
              <a:extLst>
                <a:ext uri="{FF2B5EF4-FFF2-40B4-BE49-F238E27FC236}">
                  <a16:creationId xmlns:a16="http://schemas.microsoft.com/office/drawing/2014/main" id="{B9608386-E420-0876-5E03-0F316D4DB844}"/>
                </a:ext>
              </a:extLst>
            </p:cNvPr>
            <p:cNvGrpSpPr/>
            <p:nvPr/>
          </p:nvGrpSpPr>
          <p:grpSpPr>
            <a:xfrm>
              <a:off x="1036320" y="2239962"/>
              <a:ext cx="1905000" cy="972266"/>
              <a:chOff x="1036320" y="2239962"/>
              <a:chExt cx="1905000" cy="972266"/>
            </a:xfrm>
            <a:grpFill/>
          </p:grpSpPr>
          <p:grpSp>
            <p:nvGrpSpPr>
              <p:cNvPr id="204" name="Group 203">
                <a:extLst>
                  <a:ext uri="{FF2B5EF4-FFF2-40B4-BE49-F238E27FC236}">
                    <a16:creationId xmlns:a16="http://schemas.microsoft.com/office/drawing/2014/main" id="{9E45F75A-B2D7-62F9-6BC8-4C4AE9228C82}"/>
                  </a:ext>
                </a:extLst>
              </p:cNvPr>
              <p:cNvGrpSpPr/>
              <p:nvPr/>
            </p:nvGrpSpPr>
            <p:grpSpPr>
              <a:xfrm>
                <a:off x="1036320" y="2239962"/>
                <a:ext cx="1905000" cy="486796"/>
                <a:chOff x="1036320" y="2239962"/>
                <a:chExt cx="1905000" cy="486796"/>
              </a:xfrm>
              <a:grpFill/>
            </p:grpSpPr>
            <p:grpSp>
              <p:nvGrpSpPr>
                <p:cNvPr id="228" name="Group 227">
                  <a:extLst>
                    <a:ext uri="{FF2B5EF4-FFF2-40B4-BE49-F238E27FC236}">
                      <a16:creationId xmlns:a16="http://schemas.microsoft.com/office/drawing/2014/main" id="{56E04E74-DD30-694E-6723-D92194537DDA}"/>
                    </a:ext>
                  </a:extLst>
                </p:cNvPr>
                <p:cNvGrpSpPr/>
                <p:nvPr/>
              </p:nvGrpSpPr>
              <p:grpSpPr>
                <a:xfrm>
                  <a:off x="1036320" y="2239962"/>
                  <a:ext cx="1905000" cy="244158"/>
                  <a:chOff x="1036320" y="2239962"/>
                  <a:chExt cx="2194560" cy="274638"/>
                </a:xfrm>
                <a:grpFill/>
              </p:grpSpPr>
              <p:grpSp>
                <p:nvGrpSpPr>
                  <p:cNvPr id="240" name="Group 239">
                    <a:extLst>
                      <a:ext uri="{FF2B5EF4-FFF2-40B4-BE49-F238E27FC236}">
                        <a16:creationId xmlns:a16="http://schemas.microsoft.com/office/drawing/2014/main" id="{2A957C3C-28C7-E9F1-0A5D-1D7B6C39DC0D}"/>
                      </a:ext>
                    </a:extLst>
                  </p:cNvPr>
                  <p:cNvGrpSpPr/>
                  <p:nvPr/>
                </p:nvGrpSpPr>
                <p:grpSpPr>
                  <a:xfrm>
                    <a:off x="1036320" y="2240280"/>
                    <a:ext cx="1097280" cy="274320"/>
                    <a:chOff x="1036320" y="2240280"/>
                    <a:chExt cx="1097280" cy="274320"/>
                  </a:xfrm>
                  <a:grpFill/>
                </p:grpSpPr>
                <p:sp>
                  <p:nvSpPr>
                    <p:cNvPr id="246" name="Rectangle 245">
                      <a:extLst>
                        <a:ext uri="{FF2B5EF4-FFF2-40B4-BE49-F238E27FC236}">
                          <a16:creationId xmlns:a16="http://schemas.microsoft.com/office/drawing/2014/main" id="{6D6CF262-1905-7A1F-CE3E-CD6C6DEE9AF4}"/>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7" name="Rectangle 246">
                      <a:extLst>
                        <a:ext uri="{FF2B5EF4-FFF2-40B4-BE49-F238E27FC236}">
                          <a16:creationId xmlns:a16="http://schemas.microsoft.com/office/drawing/2014/main" id="{49A9E09A-B6C5-E2BD-5C53-6D215FDBD64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8" name="Rectangle 247">
                      <a:extLst>
                        <a:ext uri="{FF2B5EF4-FFF2-40B4-BE49-F238E27FC236}">
                          <a16:creationId xmlns:a16="http://schemas.microsoft.com/office/drawing/2014/main" id="{ED1B36E1-1152-35A9-6115-21830DC06E2B}"/>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9" name="Rectangle 248">
                      <a:extLst>
                        <a:ext uri="{FF2B5EF4-FFF2-40B4-BE49-F238E27FC236}">
                          <a16:creationId xmlns:a16="http://schemas.microsoft.com/office/drawing/2014/main" id="{32849015-A4E6-6D18-046F-A54918BE1E91}"/>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41" name="Group 240">
                    <a:extLst>
                      <a:ext uri="{FF2B5EF4-FFF2-40B4-BE49-F238E27FC236}">
                        <a16:creationId xmlns:a16="http://schemas.microsoft.com/office/drawing/2014/main" id="{23F801B9-BEC2-EDA9-FA6F-4A43CB91C3FA}"/>
                      </a:ext>
                    </a:extLst>
                  </p:cNvPr>
                  <p:cNvGrpSpPr/>
                  <p:nvPr/>
                </p:nvGrpSpPr>
                <p:grpSpPr>
                  <a:xfrm>
                    <a:off x="2133600" y="2239962"/>
                    <a:ext cx="1097280" cy="274320"/>
                    <a:chOff x="1036320" y="2240280"/>
                    <a:chExt cx="1097280" cy="274320"/>
                  </a:xfrm>
                  <a:grpFill/>
                </p:grpSpPr>
                <p:sp>
                  <p:nvSpPr>
                    <p:cNvPr id="242" name="Rectangle 241">
                      <a:extLst>
                        <a:ext uri="{FF2B5EF4-FFF2-40B4-BE49-F238E27FC236}">
                          <a16:creationId xmlns:a16="http://schemas.microsoft.com/office/drawing/2014/main" id="{6EACA967-3F65-9C39-F4AF-9A51FC72AE1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3" name="Rectangle 242">
                      <a:extLst>
                        <a:ext uri="{FF2B5EF4-FFF2-40B4-BE49-F238E27FC236}">
                          <a16:creationId xmlns:a16="http://schemas.microsoft.com/office/drawing/2014/main" id="{BD7A3908-6685-E592-79E9-0C5D113686F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4" name="Rectangle 243">
                      <a:extLst>
                        <a:ext uri="{FF2B5EF4-FFF2-40B4-BE49-F238E27FC236}">
                          <a16:creationId xmlns:a16="http://schemas.microsoft.com/office/drawing/2014/main" id="{AB136716-AF98-0446-F8E7-A33AEE5033F6}"/>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45" name="Rectangle 244">
                      <a:extLst>
                        <a:ext uri="{FF2B5EF4-FFF2-40B4-BE49-F238E27FC236}">
                          <a16:creationId xmlns:a16="http://schemas.microsoft.com/office/drawing/2014/main" id="{9BD0D3F7-DD84-5E56-F641-7ABC1862CBE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29" name="Group 228">
                  <a:extLst>
                    <a:ext uri="{FF2B5EF4-FFF2-40B4-BE49-F238E27FC236}">
                      <a16:creationId xmlns:a16="http://schemas.microsoft.com/office/drawing/2014/main" id="{8DF7857C-B382-0DB8-79B6-1B0DC320BE73}"/>
                    </a:ext>
                  </a:extLst>
                </p:cNvPr>
                <p:cNvGrpSpPr/>
                <p:nvPr/>
              </p:nvGrpSpPr>
              <p:grpSpPr>
                <a:xfrm>
                  <a:off x="1036320" y="2482600"/>
                  <a:ext cx="1905000" cy="244158"/>
                  <a:chOff x="1036320" y="2239962"/>
                  <a:chExt cx="2194560" cy="274638"/>
                </a:xfrm>
                <a:grpFill/>
              </p:grpSpPr>
              <p:grpSp>
                <p:nvGrpSpPr>
                  <p:cNvPr id="230" name="Group 229">
                    <a:extLst>
                      <a:ext uri="{FF2B5EF4-FFF2-40B4-BE49-F238E27FC236}">
                        <a16:creationId xmlns:a16="http://schemas.microsoft.com/office/drawing/2014/main" id="{1DB80FE2-3330-6AFA-DB3E-11497E18AD11}"/>
                      </a:ext>
                    </a:extLst>
                  </p:cNvPr>
                  <p:cNvGrpSpPr/>
                  <p:nvPr/>
                </p:nvGrpSpPr>
                <p:grpSpPr>
                  <a:xfrm>
                    <a:off x="1036320" y="2240280"/>
                    <a:ext cx="1097280" cy="274320"/>
                    <a:chOff x="1036320" y="2240280"/>
                    <a:chExt cx="1097280" cy="274320"/>
                  </a:xfrm>
                  <a:grpFill/>
                </p:grpSpPr>
                <p:sp>
                  <p:nvSpPr>
                    <p:cNvPr id="236" name="Rectangle 235">
                      <a:extLst>
                        <a:ext uri="{FF2B5EF4-FFF2-40B4-BE49-F238E27FC236}">
                          <a16:creationId xmlns:a16="http://schemas.microsoft.com/office/drawing/2014/main" id="{4FD1F7FF-E8A0-7239-3B12-3D1F40E2181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7" name="Rectangle 236">
                      <a:extLst>
                        <a:ext uri="{FF2B5EF4-FFF2-40B4-BE49-F238E27FC236}">
                          <a16:creationId xmlns:a16="http://schemas.microsoft.com/office/drawing/2014/main" id="{523F4B19-D17F-F9F9-D94F-F28B6D96F4D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8" name="Rectangle 237">
                      <a:extLst>
                        <a:ext uri="{FF2B5EF4-FFF2-40B4-BE49-F238E27FC236}">
                          <a16:creationId xmlns:a16="http://schemas.microsoft.com/office/drawing/2014/main" id="{2D292C05-BC36-980B-41E8-298FA341D74C}"/>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9" name="Rectangle 238">
                      <a:extLst>
                        <a:ext uri="{FF2B5EF4-FFF2-40B4-BE49-F238E27FC236}">
                          <a16:creationId xmlns:a16="http://schemas.microsoft.com/office/drawing/2014/main" id="{E9A5CCEF-18C7-0F8C-9FB0-C880A5B7EE11}"/>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31" name="Group 230">
                    <a:extLst>
                      <a:ext uri="{FF2B5EF4-FFF2-40B4-BE49-F238E27FC236}">
                        <a16:creationId xmlns:a16="http://schemas.microsoft.com/office/drawing/2014/main" id="{BFE1E472-5FB3-D96B-DA48-FF6E7189868C}"/>
                      </a:ext>
                    </a:extLst>
                  </p:cNvPr>
                  <p:cNvGrpSpPr/>
                  <p:nvPr/>
                </p:nvGrpSpPr>
                <p:grpSpPr>
                  <a:xfrm>
                    <a:off x="2133600" y="2239962"/>
                    <a:ext cx="1097280" cy="274320"/>
                    <a:chOff x="1036320" y="2240280"/>
                    <a:chExt cx="1097280" cy="274320"/>
                  </a:xfrm>
                  <a:grpFill/>
                </p:grpSpPr>
                <p:sp>
                  <p:nvSpPr>
                    <p:cNvPr id="232" name="Rectangle 231">
                      <a:extLst>
                        <a:ext uri="{FF2B5EF4-FFF2-40B4-BE49-F238E27FC236}">
                          <a16:creationId xmlns:a16="http://schemas.microsoft.com/office/drawing/2014/main" id="{CA86A8E0-B42E-44DB-3B34-85E2E67A347D}"/>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3" name="Rectangle 232">
                      <a:extLst>
                        <a:ext uri="{FF2B5EF4-FFF2-40B4-BE49-F238E27FC236}">
                          <a16:creationId xmlns:a16="http://schemas.microsoft.com/office/drawing/2014/main" id="{BEFA9AF2-91DF-BCE7-6D79-DBE40F23FE75}"/>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4" name="Rectangle 233">
                      <a:extLst>
                        <a:ext uri="{FF2B5EF4-FFF2-40B4-BE49-F238E27FC236}">
                          <a16:creationId xmlns:a16="http://schemas.microsoft.com/office/drawing/2014/main" id="{48F90B69-A570-473E-70DC-4356CCB937FE}"/>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35" name="Rectangle 234">
                      <a:extLst>
                        <a:ext uri="{FF2B5EF4-FFF2-40B4-BE49-F238E27FC236}">
                          <a16:creationId xmlns:a16="http://schemas.microsoft.com/office/drawing/2014/main" id="{46109AF2-C4E5-EAD2-C963-B7071DDDA0C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205" name="Group 204">
                <a:extLst>
                  <a:ext uri="{FF2B5EF4-FFF2-40B4-BE49-F238E27FC236}">
                    <a16:creationId xmlns:a16="http://schemas.microsoft.com/office/drawing/2014/main" id="{870F9190-32CC-51EB-D089-C5B6EBF8192C}"/>
                  </a:ext>
                </a:extLst>
              </p:cNvPr>
              <p:cNvGrpSpPr/>
              <p:nvPr/>
            </p:nvGrpSpPr>
            <p:grpSpPr>
              <a:xfrm>
                <a:off x="1036320" y="2725432"/>
                <a:ext cx="1905000" cy="486796"/>
                <a:chOff x="1036320" y="2239962"/>
                <a:chExt cx="1905000" cy="486796"/>
              </a:xfrm>
              <a:grpFill/>
            </p:grpSpPr>
            <p:grpSp>
              <p:nvGrpSpPr>
                <p:cNvPr id="206" name="Group 205">
                  <a:extLst>
                    <a:ext uri="{FF2B5EF4-FFF2-40B4-BE49-F238E27FC236}">
                      <a16:creationId xmlns:a16="http://schemas.microsoft.com/office/drawing/2014/main" id="{B275F25B-B352-BCA9-D25A-E1E22B66B99A}"/>
                    </a:ext>
                  </a:extLst>
                </p:cNvPr>
                <p:cNvGrpSpPr/>
                <p:nvPr/>
              </p:nvGrpSpPr>
              <p:grpSpPr>
                <a:xfrm>
                  <a:off x="1036320" y="2239962"/>
                  <a:ext cx="1905000" cy="244158"/>
                  <a:chOff x="1036320" y="2239962"/>
                  <a:chExt cx="2194560" cy="274638"/>
                </a:xfrm>
                <a:grpFill/>
              </p:grpSpPr>
              <p:grpSp>
                <p:nvGrpSpPr>
                  <p:cNvPr id="218" name="Group 217">
                    <a:extLst>
                      <a:ext uri="{FF2B5EF4-FFF2-40B4-BE49-F238E27FC236}">
                        <a16:creationId xmlns:a16="http://schemas.microsoft.com/office/drawing/2014/main" id="{5AB89552-5EA9-A657-94E2-23CD11258BD3}"/>
                      </a:ext>
                    </a:extLst>
                  </p:cNvPr>
                  <p:cNvGrpSpPr/>
                  <p:nvPr/>
                </p:nvGrpSpPr>
                <p:grpSpPr>
                  <a:xfrm>
                    <a:off x="1036320" y="2240280"/>
                    <a:ext cx="1097280" cy="274320"/>
                    <a:chOff x="1036320" y="2240280"/>
                    <a:chExt cx="1097280" cy="274320"/>
                  </a:xfrm>
                  <a:grpFill/>
                </p:grpSpPr>
                <p:sp>
                  <p:nvSpPr>
                    <p:cNvPr id="224" name="Rectangle 223">
                      <a:extLst>
                        <a:ext uri="{FF2B5EF4-FFF2-40B4-BE49-F238E27FC236}">
                          <a16:creationId xmlns:a16="http://schemas.microsoft.com/office/drawing/2014/main" id="{5D09E6FC-E24A-D692-1AC3-EACB9B24B207}"/>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5" name="Rectangle 224">
                      <a:extLst>
                        <a:ext uri="{FF2B5EF4-FFF2-40B4-BE49-F238E27FC236}">
                          <a16:creationId xmlns:a16="http://schemas.microsoft.com/office/drawing/2014/main" id="{484F085F-EACB-47F6-55DF-2423B2FC5B08}"/>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6" name="Rectangle 225">
                      <a:extLst>
                        <a:ext uri="{FF2B5EF4-FFF2-40B4-BE49-F238E27FC236}">
                          <a16:creationId xmlns:a16="http://schemas.microsoft.com/office/drawing/2014/main" id="{A879B67D-C0B3-B208-EF4E-13A68826D501}"/>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7" name="Rectangle 226">
                      <a:extLst>
                        <a:ext uri="{FF2B5EF4-FFF2-40B4-BE49-F238E27FC236}">
                          <a16:creationId xmlns:a16="http://schemas.microsoft.com/office/drawing/2014/main" id="{289FF33C-9F6A-F538-DACE-A7F291A39367}"/>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19" name="Group 218">
                    <a:extLst>
                      <a:ext uri="{FF2B5EF4-FFF2-40B4-BE49-F238E27FC236}">
                        <a16:creationId xmlns:a16="http://schemas.microsoft.com/office/drawing/2014/main" id="{90ED18D9-C40D-FC1A-AE5E-ED24A79900AA}"/>
                      </a:ext>
                    </a:extLst>
                  </p:cNvPr>
                  <p:cNvGrpSpPr/>
                  <p:nvPr/>
                </p:nvGrpSpPr>
                <p:grpSpPr>
                  <a:xfrm>
                    <a:off x="2133600" y="2239962"/>
                    <a:ext cx="1097280" cy="274320"/>
                    <a:chOff x="1036320" y="2240280"/>
                    <a:chExt cx="1097280" cy="274320"/>
                  </a:xfrm>
                  <a:grpFill/>
                </p:grpSpPr>
                <p:sp>
                  <p:nvSpPr>
                    <p:cNvPr id="220" name="Rectangle 219">
                      <a:extLst>
                        <a:ext uri="{FF2B5EF4-FFF2-40B4-BE49-F238E27FC236}">
                          <a16:creationId xmlns:a16="http://schemas.microsoft.com/office/drawing/2014/main" id="{1F8951F5-64EA-8CEB-BF20-FE8E65EF6EAE}"/>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1" name="Rectangle 220">
                      <a:extLst>
                        <a:ext uri="{FF2B5EF4-FFF2-40B4-BE49-F238E27FC236}">
                          <a16:creationId xmlns:a16="http://schemas.microsoft.com/office/drawing/2014/main" id="{91D5FAC9-1C26-8B51-74FE-17E9A1198659}"/>
                        </a:ext>
                      </a:extLst>
                    </p:cNvPr>
                    <p:cNvSpPr/>
                    <p:nvPr/>
                  </p:nvSpPr>
                  <p:spPr>
                    <a:xfrm>
                      <a:off x="131064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2" name="Rectangle 221">
                      <a:extLst>
                        <a:ext uri="{FF2B5EF4-FFF2-40B4-BE49-F238E27FC236}">
                          <a16:creationId xmlns:a16="http://schemas.microsoft.com/office/drawing/2014/main" id="{61C7E6AC-88DD-F3CC-9601-D92159074DB6}"/>
                        </a:ext>
                      </a:extLst>
                    </p:cNvPr>
                    <p:cNvSpPr/>
                    <p:nvPr/>
                  </p:nvSpPr>
                  <p:spPr>
                    <a:xfrm>
                      <a:off x="1588168"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23" name="Rectangle 222">
                      <a:extLst>
                        <a:ext uri="{FF2B5EF4-FFF2-40B4-BE49-F238E27FC236}">
                          <a16:creationId xmlns:a16="http://schemas.microsoft.com/office/drawing/2014/main" id="{F83CCA95-C157-A76C-A0EC-7E32282ADA47}"/>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07" name="Group 206">
                  <a:extLst>
                    <a:ext uri="{FF2B5EF4-FFF2-40B4-BE49-F238E27FC236}">
                      <a16:creationId xmlns:a16="http://schemas.microsoft.com/office/drawing/2014/main" id="{AE351C18-DDB1-EBCB-F56B-D0D6AE8DE5DA}"/>
                    </a:ext>
                  </a:extLst>
                </p:cNvPr>
                <p:cNvGrpSpPr/>
                <p:nvPr/>
              </p:nvGrpSpPr>
              <p:grpSpPr>
                <a:xfrm>
                  <a:off x="1036320" y="2482600"/>
                  <a:ext cx="1905000" cy="244158"/>
                  <a:chOff x="1036320" y="2239962"/>
                  <a:chExt cx="2194560" cy="274638"/>
                </a:xfrm>
                <a:grpFill/>
              </p:grpSpPr>
              <p:grpSp>
                <p:nvGrpSpPr>
                  <p:cNvPr id="208" name="Group 207">
                    <a:extLst>
                      <a:ext uri="{FF2B5EF4-FFF2-40B4-BE49-F238E27FC236}">
                        <a16:creationId xmlns:a16="http://schemas.microsoft.com/office/drawing/2014/main" id="{F1EFE191-E591-B8E3-8982-058B3BB23C2A}"/>
                      </a:ext>
                    </a:extLst>
                  </p:cNvPr>
                  <p:cNvGrpSpPr/>
                  <p:nvPr/>
                </p:nvGrpSpPr>
                <p:grpSpPr>
                  <a:xfrm>
                    <a:off x="1036320" y="2240280"/>
                    <a:ext cx="1097280" cy="274320"/>
                    <a:chOff x="1036320" y="2240280"/>
                    <a:chExt cx="1097280" cy="274320"/>
                  </a:xfrm>
                  <a:grpFill/>
                </p:grpSpPr>
                <p:sp>
                  <p:nvSpPr>
                    <p:cNvPr id="214" name="Rectangle 213">
                      <a:extLst>
                        <a:ext uri="{FF2B5EF4-FFF2-40B4-BE49-F238E27FC236}">
                          <a16:creationId xmlns:a16="http://schemas.microsoft.com/office/drawing/2014/main" id="{038D1EC0-DD2B-4161-502A-8672A1D4B80C}"/>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5" name="Rectangle 214">
                      <a:extLst>
                        <a:ext uri="{FF2B5EF4-FFF2-40B4-BE49-F238E27FC236}">
                          <a16:creationId xmlns:a16="http://schemas.microsoft.com/office/drawing/2014/main" id="{3E16674E-1DE4-C37A-15A1-2A57DE1C24B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6" name="Rectangle 215">
                      <a:extLst>
                        <a:ext uri="{FF2B5EF4-FFF2-40B4-BE49-F238E27FC236}">
                          <a16:creationId xmlns:a16="http://schemas.microsoft.com/office/drawing/2014/main" id="{0730B6A4-7EC1-979F-9CA9-F288B1AF1E13}"/>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7" name="Rectangle 216">
                      <a:extLst>
                        <a:ext uri="{FF2B5EF4-FFF2-40B4-BE49-F238E27FC236}">
                          <a16:creationId xmlns:a16="http://schemas.microsoft.com/office/drawing/2014/main" id="{1C30DAF2-E39F-BF38-2C81-79F64A620870}"/>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09" name="Group 208">
                    <a:extLst>
                      <a:ext uri="{FF2B5EF4-FFF2-40B4-BE49-F238E27FC236}">
                        <a16:creationId xmlns:a16="http://schemas.microsoft.com/office/drawing/2014/main" id="{1263B2C8-7E04-FD5A-CB19-F7ECA58B42D1}"/>
                      </a:ext>
                    </a:extLst>
                  </p:cNvPr>
                  <p:cNvGrpSpPr/>
                  <p:nvPr/>
                </p:nvGrpSpPr>
                <p:grpSpPr>
                  <a:xfrm>
                    <a:off x="2133600" y="2239962"/>
                    <a:ext cx="1097280" cy="274320"/>
                    <a:chOff x="1036320" y="2240280"/>
                    <a:chExt cx="1097280" cy="274320"/>
                  </a:xfrm>
                  <a:grpFill/>
                </p:grpSpPr>
                <p:sp>
                  <p:nvSpPr>
                    <p:cNvPr id="210" name="Rectangle 209">
                      <a:extLst>
                        <a:ext uri="{FF2B5EF4-FFF2-40B4-BE49-F238E27FC236}">
                          <a16:creationId xmlns:a16="http://schemas.microsoft.com/office/drawing/2014/main" id="{89749CDA-E6C3-B338-8F7C-1A6E213F9877}"/>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1" name="Rectangle 210">
                      <a:extLst>
                        <a:ext uri="{FF2B5EF4-FFF2-40B4-BE49-F238E27FC236}">
                          <a16:creationId xmlns:a16="http://schemas.microsoft.com/office/drawing/2014/main" id="{AA363E1C-D538-85C5-4A06-99A8210C684B}"/>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2" name="Rectangle 211">
                      <a:extLst>
                        <a:ext uri="{FF2B5EF4-FFF2-40B4-BE49-F238E27FC236}">
                          <a16:creationId xmlns:a16="http://schemas.microsoft.com/office/drawing/2014/main" id="{64141357-FF07-3EE0-328F-B9F81D10B159}"/>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13" name="Rectangle 212">
                      <a:extLst>
                        <a:ext uri="{FF2B5EF4-FFF2-40B4-BE49-F238E27FC236}">
                          <a16:creationId xmlns:a16="http://schemas.microsoft.com/office/drawing/2014/main" id="{8773A6A8-48CB-CB6B-E5B6-23E3E68D01A8}"/>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nvGrpSpPr>
            <p:cNvPr id="157" name="Group 156">
              <a:extLst>
                <a:ext uri="{FF2B5EF4-FFF2-40B4-BE49-F238E27FC236}">
                  <a16:creationId xmlns:a16="http://schemas.microsoft.com/office/drawing/2014/main" id="{0B6CEDCC-8C87-99B2-FD57-ED4D38E689EB}"/>
                </a:ext>
              </a:extLst>
            </p:cNvPr>
            <p:cNvGrpSpPr/>
            <p:nvPr/>
          </p:nvGrpSpPr>
          <p:grpSpPr>
            <a:xfrm>
              <a:off x="1036320" y="3216224"/>
              <a:ext cx="1905000" cy="972266"/>
              <a:chOff x="1036320" y="2239962"/>
              <a:chExt cx="1905000" cy="972266"/>
            </a:xfrm>
            <a:grpFill/>
          </p:grpSpPr>
          <p:grpSp>
            <p:nvGrpSpPr>
              <p:cNvPr id="158" name="Group 157">
                <a:extLst>
                  <a:ext uri="{FF2B5EF4-FFF2-40B4-BE49-F238E27FC236}">
                    <a16:creationId xmlns:a16="http://schemas.microsoft.com/office/drawing/2014/main" id="{E503E34C-17B3-0E8C-4224-A1DE98555155}"/>
                  </a:ext>
                </a:extLst>
              </p:cNvPr>
              <p:cNvGrpSpPr/>
              <p:nvPr/>
            </p:nvGrpSpPr>
            <p:grpSpPr>
              <a:xfrm>
                <a:off x="1036320" y="2239962"/>
                <a:ext cx="1905000" cy="486796"/>
                <a:chOff x="1036320" y="2239962"/>
                <a:chExt cx="1905000" cy="486796"/>
              </a:xfrm>
              <a:grpFill/>
            </p:grpSpPr>
            <p:grpSp>
              <p:nvGrpSpPr>
                <p:cNvPr id="182" name="Group 181">
                  <a:extLst>
                    <a:ext uri="{FF2B5EF4-FFF2-40B4-BE49-F238E27FC236}">
                      <a16:creationId xmlns:a16="http://schemas.microsoft.com/office/drawing/2014/main" id="{98AE145F-897D-5F7F-B155-BE1EC2D75FB9}"/>
                    </a:ext>
                  </a:extLst>
                </p:cNvPr>
                <p:cNvGrpSpPr/>
                <p:nvPr/>
              </p:nvGrpSpPr>
              <p:grpSpPr>
                <a:xfrm>
                  <a:off x="1036320" y="2239962"/>
                  <a:ext cx="1905000" cy="244158"/>
                  <a:chOff x="1036320" y="2239962"/>
                  <a:chExt cx="2194560" cy="274638"/>
                </a:xfrm>
                <a:grpFill/>
              </p:grpSpPr>
              <p:grpSp>
                <p:nvGrpSpPr>
                  <p:cNvPr id="194" name="Group 193">
                    <a:extLst>
                      <a:ext uri="{FF2B5EF4-FFF2-40B4-BE49-F238E27FC236}">
                        <a16:creationId xmlns:a16="http://schemas.microsoft.com/office/drawing/2014/main" id="{59CE2319-47FB-7964-E79C-D36101C02AA1}"/>
                      </a:ext>
                    </a:extLst>
                  </p:cNvPr>
                  <p:cNvGrpSpPr/>
                  <p:nvPr/>
                </p:nvGrpSpPr>
                <p:grpSpPr>
                  <a:xfrm>
                    <a:off x="1036320" y="2240280"/>
                    <a:ext cx="1097280" cy="274320"/>
                    <a:chOff x="1036320" y="2240280"/>
                    <a:chExt cx="1097280" cy="274320"/>
                  </a:xfrm>
                  <a:grpFill/>
                </p:grpSpPr>
                <p:sp>
                  <p:nvSpPr>
                    <p:cNvPr id="200" name="Rectangle 199">
                      <a:extLst>
                        <a:ext uri="{FF2B5EF4-FFF2-40B4-BE49-F238E27FC236}">
                          <a16:creationId xmlns:a16="http://schemas.microsoft.com/office/drawing/2014/main" id="{6711104C-5858-B0AB-0657-155B883595D2}"/>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1" name="Rectangle 200">
                      <a:extLst>
                        <a:ext uri="{FF2B5EF4-FFF2-40B4-BE49-F238E27FC236}">
                          <a16:creationId xmlns:a16="http://schemas.microsoft.com/office/drawing/2014/main" id="{E21245C4-7FBB-6253-2828-F994B3C1C0F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2" name="Rectangle 201">
                      <a:extLst>
                        <a:ext uri="{FF2B5EF4-FFF2-40B4-BE49-F238E27FC236}">
                          <a16:creationId xmlns:a16="http://schemas.microsoft.com/office/drawing/2014/main" id="{0ECC7DA5-098C-D3BA-CE8E-4E20C028FA6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03" name="Rectangle 202">
                      <a:extLst>
                        <a:ext uri="{FF2B5EF4-FFF2-40B4-BE49-F238E27FC236}">
                          <a16:creationId xmlns:a16="http://schemas.microsoft.com/office/drawing/2014/main" id="{D7FE3056-2D3E-FDEF-BE95-690EEB182969}"/>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95" name="Group 194">
                    <a:extLst>
                      <a:ext uri="{FF2B5EF4-FFF2-40B4-BE49-F238E27FC236}">
                        <a16:creationId xmlns:a16="http://schemas.microsoft.com/office/drawing/2014/main" id="{D87A0AE6-CDA3-459B-9816-C91380D7F280}"/>
                      </a:ext>
                    </a:extLst>
                  </p:cNvPr>
                  <p:cNvGrpSpPr/>
                  <p:nvPr/>
                </p:nvGrpSpPr>
                <p:grpSpPr>
                  <a:xfrm>
                    <a:off x="2133600" y="2239962"/>
                    <a:ext cx="1097280" cy="274320"/>
                    <a:chOff x="1036320" y="2240280"/>
                    <a:chExt cx="1097280" cy="274320"/>
                  </a:xfrm>
                  <a:grpFill/>
                </p:grpSpPr>
                <p:sp>
                  <p:nvSpPr>
                    <p:cNvPr id="196" name="Rectangle 195">
                      <a:extLst>
                        <a:ext uri="{FF2B5EF4-FFF2-40B4-BE49-F238E27FC236}">
                          <a16:creationId xmlns:a16="http://schemas.microsoft.com/office/drawing/2014/main" id="{0A365D44-D998-437D-8B7A-A2EFCA27B08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7" name="Rectangle 196">
                      <a:extLst>
                        <a:ext uri="{FF2B5EF4-FFF2-40B4-BE49-F238E27FC236}">
                          <a16:creationId xmlns:a16="http://schemas.microsoft.com/office/drawing/2014/main" id="{E59DA0A0-15C9-1859-716C-6C76EB6DB959}"/>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8" name="Rectangle 197">
                      <a:extLst>
                        <a:ext uri="{FF2B5EF4-FFF2-40B4-BE49-F238E27FC236}">
                          <a16:creationId xmlns:a16="http://schemas.microsoft.com/office/drawing/2014/main" id="{94E0F271-ACC3-1D65-3511-9437470A2547}"/>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9" name="Rectangle 198">
                      <a:extLst>
                        <a:ext uri="{FF2B5EF4-FFF2-40B4-BE49-F238E27FC236}">
                          <a16:creationId xmlns:a16="http://schemas.microsoft.com/office/drawing/2014/main" id="{721985EC-A214-7B8B-32A3-492C8483408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83" name="Group 182">
                  <a:extLst>
                    <a:ext uri="{FF2B5EF4-FFF2-40B4-BE49-F238E27FC236}">
                      <a16:creationId xmlns:a16="http://schemas.microsoft.com/office/drawing/2014/main" id="{D52F2013-8967-14E2-7160-06F5FF955CC3}"/>
                    </a:ext>
                  </a:extLst>
                </p:cNvPr>
                <p:cNvGrpSpPr/>
                <p:nvPr/>
              </p:nvGrpSpPr>
              <p:grpSpPr>
                <a:xfrm>
                  <a:off x="1036320" y="2482600"/>
                  <a:ext cx="1905000" cy="244158"/>
                  <a:chOff x="1036320" y="2239962"/>
                  <a:chExt cx="2194560" cy="274638"/>
                </a:xfrm>
                <a:grpFill/>
              </p:grpSpPr>
              <p:grpSp>
                <p:nvGrpSpPr>
                  <p:cNvPr id="184" name="Group 183">
                    <a:extLst>
                      <a:ext uri="{FF2B5EF4-FFF2-40B4-BE49-F238E27FC236}">
                        <a16:creationId xmlns:a16="http://schemas.microsoft.com/office/drawing/2014/main" id="{07583B84-357C-C4E6-000F-0BDBE9CECE63}"/>
                      </a:ext>
                    </a:extLst>
                  </p:cNvPr>
                  <p:cNvGrpSpPr/>
                  <p:nvPr/>
                </p:nvGrpSpPr>
                <p:grpSpPr>
                  <a:xfrm>
                    <a:off x="1036320" y="2240280"/>
                    <a:ext cx="1097280" cy="274320"/>
                    <a:chOff x="1036320" y="2240280"/>
                    <a:chExt cx="1097280" cy="274320"/>
                  </a:xfrm>
                  <a:grpFill/>
                </p:grpSpPr>
                <p:sp>
                  <p:nvSpPr>
                    <p:cNvPr id="190" name="Rectangle 189">
                      <a:extLst>
                        <a:ext uri="{FF2B5EF4-FFF2-40B4-BE49-F238E27FC236}">
                          <a16:creationId xmlns:a16="http://schemas.microsoft.com/office/drawing/2014/main" id="{D39676EC-7BBA-9022-BFD9-CBF457260D93}"/>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1" name="Rectangle 190">
                      <a:extLst>
                        <a:ext uri="{FF2B5EF4-FFF2-40B4-BE49-F238E27FC236}">
                          <a16:creationId xmlns:a16="http://schemas.microsoft.com/office/drawing/2014/main" id="{1D8747F9-2D4D-7A7F-92BC-1E3E7414D047}"/>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2" name="Rectangle 191">
                      <a:extLst>
                        <a:ext uri="{FF2B5EF4-FFF2-40B4-BE49-F238E27FC236}">
                          <a16:creationId xmlns:a16="http://schemas.microsoft.com/office/drawing/2014/main" id="{5C4FE504-FC17-602B-4716-DF5F228AA157}"/>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93" name="Rectangle 192">
                      <a:extLst>
                        <a:ext uri="{FF2B5EF4-FFF2-40B4-BE49-F238E27FC236}">
                          <a16:creationId xmlns:a16="http://schemas.microsoft.com/office/drawing/2014/main" id="{C950FD37-5191-9ED0-3554-4CD07624A2B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85" name="Group 184">
                    <a:extLst>
                      <a:ext uri="{FF2B5EF4-FFF2-40B4-BE49-F238E27FC236}">
                        <a16:creationId xmlns:a16="http://schemas.microsoft.com/office/drawing/2014/main" id="{010F085D-818F-DFBA-E554-14F93D49F3C2}"/>
                      </a:ext>
                    </a:extLst>
                  </p:cNvPr>
                  <p:cNvGrpSpPr/>
                  <p:nvPr/>
                </p:nvGrpSpPr>
                <p:grpSpPr>
                  <a:xfrm>
                    <a:off x="2133600" y="2239962"/>
                    <a:ext cx="1097280" cy="274320"/>
                    <a:chOff x="1036320" y="2240280"/>
                    <a:chExt cx="1097280" cy="274320"/>
                  </a:xfrm>
                  <a:grpFill/>
                </p:grpSpPr>
                <p:sp>
                  <p:nvSpPr>
                    <p:cNvPr id="186" name="Rectangle 185">
                      <a:extLst>
                        <a:ext uri="{FF2B5EF4-FFF2-40B4-BE49-F238E27FC236}">
                          <a16:creationId xmlns:a16="http://schemas.microsoft.com/office/drawing/2014/main" id="{2B74C536-FB57-7343-75DB-BFEA7E3A2511}"/>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7" name="Rectangle 186">
                      <a:extLst>
                        <a:ext uri="{FF2B5EF4-FFF2-40B4-BE49-F238E27FC236}">
                          <a16:creationId xmlns:a16="http://schemas.microsoft.com/office/drawing/2014/main" id="{6CA3A1F3-CDD8-08D6-40CF-E4118F775E9E}"/>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8" name="Rectangle 187">
                      <a:extLst>
                        <a:ext uri="{FF2B5EF4-FFF2-40B4-BE49-F238E27FC236}">
                          <a16:creationId xmlns:a16="http://schemas.microsoft.com/office/drawing/2014/main" id="{5B6B915D-FD20-B92D-9832-7B747507EC35}"/>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9" name="Rectangle 188">
                      <a:extLst>
                        <a:ext uri="{FF2B5EF4-FFF2-40B4-BE49-F238E27FC236}">
                          <a16:creationId xmlns:a16="http://schemas.microsoft.com/office/drawing/2014/main" id="{493C617D-3FE4-10B5-96F6-B4E7EF1E3A27}"/>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159" name="Group 158">
                <a:extLst>
                  <a:ext uri="{FF2B5EF4-FFF2-40B4-BE49-F238E27FC236}">
                    <a16:creationId xmlns:a16="http://schemas.microsoft.com/office/drawing/2014/main" id="{02EE6464-8B71-8A07-D218-FCED4024B741}"/>
                  </a:ext>
                </a:extLst>
              </p:cNvPr>
              <p:cNvGrpSpPr/>
              <p:nvPr/>
            </p:nvGrpSpPr>
            <p:grpSpPr>
              <a:xfrm>
                <a:off x="1036320" y="2725432"/>
                <a:ext cx="1905000" cy="486796"/>
                <a:chOff x="1036320" y="2239962"/>
                <a:chExt cx="1905000" cy="486796"/>
              </a:xfrm>
              <a:grpFill/>
            </p:grpSpPr>
            <p:grpSp>
              <p:nvGrpSpPr>
                <p:cNvPr id="160" name="Group 159">
                  <a:extLst>
                    <a:ext uri="{FF2B5EF4-FFF2-40B4-BE49-F238E27FC236}">
                      <a16:creationId xmlns:a16="http://schemas.microsoft.com/office/drawing/2014/main" id="{920E292F-EDFC-8376-6D15-53F88034090B}"/>
                    </a:ext>
                  </a:extLst>
                </p:cNvPr>
                <p:cNvGrpSpPr/>
                <p:nvPr/>
              </p:nvGrpSpPr>
              <p:grpSpPr>
                <a:xfrm>
                  <a:off x="1036320" y="2239962"/>
                  <a:ext cx="1905000" cy="244158"/>
                  <a:chOff x="1036320" y="2239962"/>
                  <a:chExt cx="2194560" cy="274638"/>
                </a:xfrm>
                <a:grpFill/>
              </p:grpSpPr>
              <p:grpSp>
                <p:nvGrpSpPr>
                  <p:cNvPr id="172" name="Group 171">
                    <a:extLst>
                      <a:ext uri="{FF2B5EF4-FFF2-40B4-BE49-F238E27FC236}">
                        <a16:creationId xmlns:a16="http://schemas.microsoft.com/office/drawing/2014/main" id="{FF5A7FFE-8DCC-FAFF-CCDC-458F3BB90AF6}"/>
                      </a:ext>
                    </a:extLst>
                  </p:cNvPr>
                  <p:cNvGrpSpPr/>
                  <p:nvPr/>
                </p:nvGrpSpPr>
                <p:grpSpPr>
                  <a:xfrm>
                    <a:off x="1036320" y="2240280"/>
                    <a:ext cx="1097280" cy="274320"/>
                    <a:chOff x="1036320" y="2240280"/>
                    <a:chExt cx="1097280" cy="274320"/>
                  </a:xfrm>
                  <a:grpFill/>
                </p:grpSpPr>
                <p:sp>
                  <p:nvSpPr>
                    <p:cNvPr id="178" name="Rectangle 177">
                      <a:extLst>
                        <a:ext uri="{FF2B5EF4-FFF2-40B4-BE49-F238E27FC236}">
                          <a16:creationId xmlns:a16="http://schemas.microsoft.com/office/drawing/2014/main" id="{3425D632-60A0-2EE0-B66A-C378A4C95DCC}"/>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9" name="Rectangle 178">
                      <a:extLst>
                        <a:ext uri="{FF2B5EF4-FFF2-40B4-BE49-F238E27FC236}">
                          <a16:creationId xmlns:a16="http://schemas.microsoft.com/office/drawing/2014/main" id="{EC123D0E-75F2-5394-C6A9-3BCFC3AA6A8C}"/>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0" name="Rectangle 179">
                      <a:extLst>
                        <a:ext uri="{FF2B5EF4-FFF2-40B4-BE49-F238E27FC236}">
                          <a16:creationId xmlns:a16="http://schemas.microsoft.com/office/drawing/2014/main" id="{55175FBC-6915-586F-C7F1-A4C76F0E9FD4}"/>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81" name="Rectangle 180">
                      <a:extLst>
                        <a:ext uri="{FF2B5EF4-FFF2-40B4-BE49-F238E27FC236}">
                          <a16:creationId xmlns:a16="http://schemas.microsoft.com/office/drawing/2014/main" id="{FD5E833E-AB04-5538-5F3A-FD229B4B80F1}"/>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73" name="Group 172">
                    <a:extLst>
                      <a:ext uri="{FF2B5EF4-FFF2-40B4-BE49-F238E27FC236}">
                        <a16:creationId xmlns:a16="http://schemas.microsoft.com/office/drawing/2014/main" id="{80883090-6EC2-3B37-26B6-BB7C2E9789E5}"/>
                      </a:ext>
                    </a:extLst>
                  </p:cNvPr>
                  <p:cNvGrpSpPr/>
                  <p:nvPr/>
                </p:nvGrpSpPr>
                <p:grpSpPr>
                  <a:xfrm>
                    <a:off x="2133600" y="2239962"/>
                    <a:ext cx="1097280" cy="274320"/>
                    <a:chOff x="1036320" y="2240280"/>
                    <a:chExt cx="1097280" cy="274320"/>
                  </a:xfrm>
                  <a:grpFill/>
                </p:grpSpPr>
                <p:sp>
                  <p:nvSpPr>
                    <p:cNvPr id="174" name="Rectangle 173">
                      <a:extLst>
                        <a:ext uri="{FF2B5EF4-FFF2-40B4-BE49-F238E27FC236}">
                          <a16:creationId xmlns:a16="http://schemas.microsoft.com/office/drawing/2014/main" id="{9FE84FCE-8F8C-E067-B72B-27D7E8706A3E}"/>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5" name="Rectangle 174">
                      <a:extLst>
                        <a:ext uri="{FF2B5EF4-FFF2-40B4-BE49-F238E27FC236}">
                          <a16:creationId xmlns:a16="http://schemas.microsoft.com/office/drawing/2014/main" id="{749B95D2-E1F7-C026-9731-BC593D177E4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6" name="Rectangle 175">
                      <a:extLst>
                        <a:ext uri="{FF2B5EF4-FFF2-40B4-BE49-F238E27FC236}">
                          <a16:creationId xmlns:a16="http://schemas.microsoft.com/office/drawing/2014/main" id="{89379B90-DF69-1CFF-E2FB-A8B798B129CA}"/>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7" name="Rectangle 176">
                      <a:extLst>
                        <a:ext uri="{FF2B5EF4-FFF2-40B4-BE49-F238E27FC236}">
                          <a16:creationId xmlns:a16="http://schemas.microsoft.com/office/drawing/2014/main" id="{6F8EEC16-D17C-3A8C-A40A-42F657AEBE5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161" name="Group 160">
                  <a:extLst>
                    <a:ext uri="{FF2B5EF4-FFF2-40B4-BE49-F238E27FC236}">
                      <a16:creationId xmlns:a16="http://schemas.microsoft.com/office/drawing/2014/main" id="{E374ADA1-6950-4B74-BE64-9FCA2F772833}"/>
                    </a:ext>
                  </a:extLst>
                </p:cNvPr>
                <p:cNvGrpSpPr/>
                <p:nvPr/>
              </p:nvGrpSpPr>
              <p:grpSpPr>
                <a:xfrm>
                  <a:off x="1036320" y="2482600"/>
                  <a:ext cx="1905000" cy="244158"/>
                  <a:chOff x="1036320" y="2239962"/>
                  <a:chExt cx="2194560" cy="274638"/>
                </a:xfrm>
                <a:grpFill/>
              </p:grpSpPr>
              <p:grpSp>
                <p:nvGrpSpPr>
                  <p:cNvPr id="162" name="Group 161">
                    <a:extLst>
                      <a:ext uri="{FF2B5EF4-FFF2-40B4-BE49-F238E27FC236}">
                        <a16:creationId xmlns:a16="http://schemas.microsoft.com/office/drawing/2014/main" id="{934EB2A3-F47F-C230-83B8-3BDF6D59BB51}"/>
                      </a:ext>
                    </a:extLst>
                  </p:cNvPr>
                  <p:cNvGrpSpPr/>
                  <p:nvPr/>
                </p:nvGrpSpPr>
                <p:grpSpPr>
                  <a:xfrm>
                    <a:off x="1036320" y="2240280"/>
                    <a:ext cx="1097280" cy="274320"/>
                    <a:chOff x="1036320" y="2240280"/>
                    <a:chExt cx="1097280" cy="274320"/>
                  </a:xfrm>
                  <a:grpFill/>
                </p:grpSpPr>
                <p:sp>
                  <p:nvSpPr>
                    <p:cNvPr id="168" name="Rectangle 167">
                      <a:extLst>
                        <a:ext uri="{FF2B5EF4-FFF2-40B4-BE49-F238E27FC236}">
                          <a16:creationId xmlns:a16="http://schemas.microsoft.com/office/drawing/2014/main" id="{0AFD4116-E836-D120-0148-E56F830B66E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9" name="Rectangle 168">
                      <a:extLst>
                        <a:ext uri="{FF2B5EF4-FFF2-40B4-BE49-F238E27FC236}">
                          <a16:creationId xmlns:a16="http://schemas.microsoft.com/office/drawing/2014/main" id="{2B4615C6-080C-FEB8-C02A-E6BD60C4DDEF}"/>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0" name="Rectangle 169">
                      <a:extLst>
                        <a:ext uri="{FF2B5EF4-FFF2-40B4-BE49-F238E27FC236}">
                          <a16:creationId xmlns:a16="http://schemas.microsoft.com/office/drawing/2014/main" id="{5E4034CB-81AE-CFF5-FB9F-36B42580740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71" name="Rectangle 170">
                      <a:extLst>
                        <a:ext uri="{FF2B5EF4-FFF2-40B4-BE49-F238E27FC236}">
                          <a16:creationId xmlns:a16="http://schemas.microsoft.com/office/drawing/2014/main" id="{972EF6EE-9E14-9BB2-C4D6-C060841F2624}"/>
                        </a:ext>
                      </a:extLst>
                    </p:cNvPr>
                    <p:cNvSpPr/>
                    <p:nvPr/>
                  </p:nvSpPr>
                  <p:spPr>
                    <a:xfrm>
                      <a:off x="185928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163" name="Group 162">
                    <a:extLst>
                      <a:ext uri="{FF2B5EF4-FFF2-40B4-BE49-F238E27FC236}">
                        <a16:creationId xmlns:a16="http://schemas.microsoft.com/office/drawing/2014/main" id="{D03E820B-EBD8-2B30-0730-094475F346C4}"/>
                      </a:ext>
                    </a:extLst>
                  </p:cNvPr>
                  <p:cNvGrpSpPr/>
                  <p:nvPr/>
                </p:nvGrpSpPr>
                <p:grpSpPr>
                  <a:xfrm>
                    <a:off x="2133600" y="2239962"/>
                    <a:ext cx="1097280" cy="274320"/>
                    <a:chOff x="1036320" y="2240280"/>
                    <a:chExt cx="1097280" cy="274320"/>
                  </a:xfrm>
                  <a:grpFill/>
                </p:grpSpPr>
                <p:sp>
                  <p:nvSpPr>
                    <p:cNvPr id="164" name="Rectangle 163">
                      <a:extLst>
                        <a:ext uri="{FF2B5EF4-FFF2-40B4-BE49-F238E27FC236}">
                          <a16:creationId xmlns:a16="http://schemas.microsoft.com/office/drawing/2014/main" id="{757C47A0-62BD-6F3E-2E02-C2091400A256}"/>
                        </a:ext>
                      </a:extLst>
                    </p:cNvPr>
                    <p:cNvSpPr/>
                    <p:nvPr/>
                  </p:nvSpPr>
                  <p:spPr>
                    <a:xfrm>
                      <a:off x="1036320" y="2240280"/>
                      <a:ext cx="274320" cy="274320"/>
                    </a:xfrm>
                    <a:prstGeom prst="rect">
                      <a:avLst/>
                    </a:prstGeom>
                    <a:solidFill>
                      <a:schemeClr val="accent2"/>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5" name="Rectangle 164">
                      <a:extLst>
                        <a:ext uri="{FF2B5EF4-FFF2-40B4-BE49-F238E27FC236}">
                          <a16:creationId xmlns:a16="http://schemas.microsoft.com/office/drawing/2014/main" id="{693D967E-4A9F-D31E-077E-94B275A6AA41}"/>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6" name="Rectangle 165">
                      <a:extLst>
                        <a:ext uri="{FF2B5EF4-FFF2-40B4-BE49-F238E27FC236}">
                          <a16:creationId xmlns:a16="http://schemas.microsoft.com/office/drawing/2014/main" id="{AFF8313B-E8BD-F63F-FDD7-190C3B690A78}"/>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167" name="Rectangle 166">
                      <a:extLst>
                        <a:ext uri="{FF2B5EF4-FFF2-40B4-BE49-F238E27FC236}">
                          <a16:creationId xmlns:a16="http://schemas.microsoft.com/office/drawing/2014/main" id="{07D95133-6FF2-5324-2D18-F890EBFE6B2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grpSp>
        <p:nvGrpSpPr>
          <p:cNvPr id="250" name="Group 249">
            <a:extLst>
              <a:ext uri="{FF2B5EF4-FFF2-40B4-BE49-F238E27FC236}">
                <a16:creationId xmlns:a16="http://schemas.microsoft.com/office/drawing/2014/main" id="{09D234CC-55FB-3BFC-D081-D7559490B5E0}"/>
              </a:ext>
            </a:extLst>
          </p:cNvPr>
          <p:cNvGrpSpPr>
            <a:grpSpLocks noChangeAspect="1"/>
          </p:cNvGrpSpPr>
          <p:nvPr/>
        </p:nvGrpSpPr>
        <p:grpSpPr>
          <a:xfrm>
            <a:off x="6401969" y="3690026"/>
            <a:ext cx="1858807" cy="1679066"/>
            <a:chOff x="1036320" y="2239962"/>
            <a:chExt cx="1905000" cy="1948528"/>
          </a:xfrm>
          <a:solidFill>
            <a:schemeClr val="tx2">
              <a:lumMod val="10000"/>
              <a:lumOff val="90000"/>
            </a:schemeClr>
          </a:solidFill>
        </p:grpSpPr>
        <p:grpSp>
          <p:nvGrpSpPr>
            <p:cNvPr id="251" name="Group 250">
              <a:extLst>
                <a:ext uri="{FF2B5EF4-FFF2-40B4-BE49-F238E27FC236}">
                  <a16:creationId xmlns:a16="http://schemas.microsoft.com/office/drawing/2014/main" id="{FFDBB27C-CFF0-FC18-2FAA-690805FE4DB3}"/>
                </a:ext>
              </a:extLst>
            </p:cNvPr>
            <p:cNvGrpSpPr/>
            <p:nvPr/>
          </p:nvGrpSpPr>
          <p:grpSpPr>
            <a:xfrm>
              <a:off x="1036320" y="2239962"/>
              <a:ext cx="1905000" cy="972266"/>
              <a:chOff x="1036320" y="2239962"/>
              <a:chExt cx="1905000" cy="972266"/>
            </a:xfrm>
            <a:grpFill/>
          </p:grpSpPr>
          <p:grpSp>
            <p:nvGrpSpPr>
              <p:cNvPr id="299" name="Group 298">
                <a:extLst>
                  <a:ext uri="{FF2B5EF4-FFF2-40B4-BE49-F238E27FC236}">
                    <a16:creationId xmlns:a16="http://schemas.microsoft.com/office/drawing/2014/main" id="{FC0FCFA9-5C70-7772-143A-28C276BB4884}"/>
                  </a:ext>
                </a:extLst>
              </p:cNvPr>
              <p:cNvGrpSpPr/>
              <p:nvPr/>
            </p:nvGrpSpPr>
            <p:grpSpPr>
              <a:xfrm>
                <a:off x="1036320" y="2239962"/>
                <a:ext cx="1905000" cy="486796"/>
                <a:chOff x="1036320" y="2239962"/>
                <a:chExt cx="1905000" cy="486796"/>
              </a:xfrm>
              <a:grpFill/>
            </p:grpSpPr>
            <p:grpSp>
              <p:nvGrpSpPr>
                <p:cNvPr id="323" name="Group 322">
                  <a:extLst>
                    <a:ext uri="{FF2B5EF4-FFF2-40B4-BE49-F238E27FC236}">
                      <a16:creationId xmlns:a16="http://schemas.microsoft.com/office/drawing/2014/main" id="{AA3B4B1D-673D-F98B-1378-7A6EBA157D95}"/>
                    </a:ext>
                  </a:extLst>
                </p:cNvPr>
                <p:cNvGrpSpPr/>
                <p:nvPr/>
              </p:nvGrpSpPr>
              <p:grpSpPr>
                <a:xfrm>
                  <a:off x="1036320" y="2239962"/>
                  <a:ext cx="1905000" cy="244158"/>
                  <a:chOff x="1036320" y="2239962"/>
                  <a:chExt cx="2194560" cy="274638"/>
                </a:xfrm>
                <a:grpFill/>
              </p:grpSpPr>
              <p:grpSp>
                <p:nvGrpSpPr>
                  <p:cNvPr id="335" name="Group 334">
                    <a:extLst>
                      <a:ext uri="{FF2B5EF4-FFF2-40B4-BE49-F238E27FC236}">
                        <a16:creationId xmlns:a16="http://schemas.microsoft.com/office/drawing/2014/main" id="{562D99C3-6B80-2C14-A655-E50DFFEDAFDB}"/>
                      </a:ext>
                    </a:extLst>
                  </p:cNvPr>
                  <p:cNvGrpSpPr/>
                  <p:nvPr/>
                </p:nvGrpSpPr>
                <p:grpSpPr>
                  <a:xfrm>
                    <a:off x="1036320" y="2240280"/>
                    <a:ext cx="1097280" cy="274320"/>
                    <a:chOff x="1036320" y="2240280"/>
                    <a:chExt cx="1097280" cy="274320"/>
                  </a:xfrm>
                  <a:grpFill/>
                </p:grpSpPr>
                <p:sp>
                  <p:nvSpPr>
                    <p:cNvPr id="341" name="Rectangle 340">
                      <a:extLst>
                        <a:ext uri="{FF2B5EF4-FFF2-40B4-BE49-F238E27FC236}">
                          <a16:creationId xmlns:a16="http://schemas.microsoft.com/office/drawing/2014/main" id="{CC5C2A9A-C94E-B16D-721E-C2FE3024651E}"/>
                        </a:ext>
                      </a:extLst>
                    </p:cNvPr>
                    <p:cNvSpPr/>
                    <p:nvPr/>
                  </p:nvSpPr>
                  <p:spPr>
                    <a:xfrm>
                      <a:off x="1036320"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42" name="Rectangle 341">
                      <a:extLst>
                        <a:ext uri="{FF2B5EF4-FFF2-40B4-BE49-F238E27FC236}">
                          <a16:creationId xmlns:a16="http://schemas.microsoft.com/office/drawing/2014/main" id="{EB9A7992-ECF2-C65D-464E-EA844FF1D579}"/>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43" name="Rectangle 342">
                      <a:extLst>
                        <a:ext uri="{FF2B5EF4-FFF2-40B4-BE49-F238E27FC236}">
                          <a16:creationId xmlns:a16="http://schemas.microsoft.com/office/drawing/2014/main" id="{9A535959-BD39-3ABB-DD3C-734C67A7F5C9}"/>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44" name="Rectangle 343">
                      <a:extLst>
                        <a:ext uri="{FF2B5EF4-FFF2-40B4-BE49-F238E27FC236}">
                          <a16:creationId xmlns:a16="http://schemas.microsoft.com/office/drawing/2014/main" id="{751550E9-1C05-3305-C634-1FFF5E3CCF40}"/>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336" name="Group 335">
                    <a:extLst>
                      <a:ext uri="{FF2B5EF4-FFF2-40B4-BE49-F238E27FC236}">
                        <a16:creationId xmlns:a16="http://schemas.microsoft.com/office/drawing/2014/main" id="{9DE9086F-E421-18CC-1671-84D46C33196F}"/>
                      </a:ext>
                    </a:extLst>
                  </p:cNvPr>
                  <p:cNvGrpSpPr/>
                  <p:nvPr/>
                </p:nvGrpSpPr>
                <p:grpSpPr>
                  <a:xfrm>
                    <a:off x="2133600" y="2239962"/>
                    <a:ext cx="1097280" cy="274320"/>
                    <a:chOff x="1036320" y="2240280"/>
                    <a:chExt cx="1097280" cy="274320"/>
                  </a:xfrm>
                  <a:grpFill/>
                </p:grpSpPr>
                <p:sp>
                  <p:nvSpPr>
                    <p:cNvPr id="337" name="Rectangle 336">
                      <a:extLst>
                        <a:ext uri="{FF2B5EF4-FFF2-40B4-BE49-F238E27FC236}">
                          <a16:creationId xmlns:a16="http://schemas.microsoft.com/office/drawing/2014/main" id="{41B1EE02-B8C2-20A2-5DA9-BE23D8BEBC7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8" name="Rectangle 337">
                      <a:extLst>
                        <a:ext uri="{FF2B5EF4-FFF2-40B4-BE49-F238E27FC236}">
                          <a16:creationId xmlns:a16="http://schemas.microsoft.com/office/drawing/2014/main" id="{FB900B38-ECD1-1261-8807-12CBC610F31F}"/>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9" name="Rectangle 338">
                      <a:extLst>
                        <a:ext uri="{FF2B5EF4-FFF2-40B4-BE49-F238E27FC236}">
                          <a16:creationId xmlns:a16="http://schemas.microsoft.com/office/drawing/2014/main" id="{F0EB394E-6765-F85F-8E73-B2C5EC9D0294}"/>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40" name="Rectangle 339">
                      <a:extLst>
                        <a:ext uri="{FF2B5EF4-FFF2-40B4-BE49-F238E27FC236}">
                          <a16:creationId xmlns:a16="http://schemas.microsoft.com/office/drawing/2014/main" id="{B0F1F06A-C678-D098-A571-F9E8AA27559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324" name="Group 323">
                  <a:extLst>
                    <a:ext uri="{FF2B5EF4-FFF2-40B4-BE49-F238E27FC236}">
                      <a16:creationId xmlns:a16="http://schemas.microsoft.com/office/drawing/2014/main" id="{17E6ED38-8E16-8BB2-CEF5-EE55AD7D228F}"/>
                    </a:ext>
                  </a:extLst>
                </p:cNvPr>
                <p:cNvGrpSpPr/>
                <p:nvPr/>
              </p:nvGrpSpPr>
              <p:grpSpPr>
                <a:xfrm>
                  <a:off x="1036320" y="2482600"/>
                  <a:ext cx="1905000" cy="244158"/>
                  <a:chOff x="1036320" y="2239962"/>
                  <a:chExt cx="2194560" cy="274638"/>
                </a:xfrm>
                <a:grpFill/>
              </p:grpSpPr>
              <p:grpSp>
                <p:nvGrpSpPr>
                  <p:cNvPr id="325" name="Group 324">
                    <a:extLst>
                      <a:ext uri="{FF2B5EF4-FFF2-40B4-BE49-F238E27FC236}">
                        <a16:creationId xmlns:a16="http://schemas.microsoft.com/office/drawing/2014/main" id="{67040E97-2036-0BE2-67A9-FDD5B587D311}"/>
                      </a:ext>
                    </a:extLst>
                  </p:cNvPr>
                  <p:cNvGrpSpPr/>
                  <p:nvPr/>
                </p:nvGrpSpPr>
                <p:grpSpPr>
                  <a:xfrm>
                    <a:off x="1036320" y="2240280"/>
                    <a:ext cx="1097280" cy="274320"/>
                    <a:chOff x="1036320" y="2240280"/>
                    <a:chExt cx="1097280" cy="274320"/>
                  </a:xfrm>
                  <a:grpFill/>
                </p:grpSpPr>
                <p:sp>
                  <p:nvSpPr>
                    <p:cNvPr id="331" name="Rectangle 330">
                      <a:extLst>
                        <a:ext uri="{FF2B5EF4-FFF2-40B4-BE49-F238E27FC236}">
                          <a16:creationId xmlns:a16="http://schemas.microsoft.com/office/drawing/2014/main" id="{CF33B7B6-3BE2-6EFC-16A3-7DE45144C26E}"/>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2" name="Rectangle 331">
                      <a:extLst>
                        <a:ext uri="{FF2B5EF4-FFF2-40B4-BE49-F238E27FC236}">
                          <a16:creationId xmlns:a16="http://schemas.microsoft.com/office/drawing/2014/main" id="{E6C6A389-047F-A037-90DD-2397D6B3D750}"/>
                        </a:ext>
                      </a:extLst>
                    </p:cNvPr>
                    <p:cNvSpPr/>
                    <p:nvPr/>
                  </p:nvSpPr>
                  <p:spPr>
                    <a:xfrm>
                      <a:off x="1310640"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3" name="Rectangle 332">
                      <a:extLst>
                        <a:ext uri="{FF2B5EF4-FFF2-40B4-BE49-F238E27FC236}">
                          <a16:creationId xmlns:a16="http://schemas.microsoft.com/office/drawing/2014/main" id="{F3176FA9-ADED-EA4F-A4DA-1E9B6416EF4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4" name="Rectangle 333">
                      <a:extLst>
                        <a:ext uri="{FF2B5EF4-FFF2-40B4-BE49-F238E27FC236}">
                          <a16:creationId xmlns:a16="http://schemas.microsoft.com/office/drawing/2014/main" id="{60C4C3AA-AD92-9E05-BEC0-94FB96566643}"/>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326" name="Group 325">
                    <a:extLst>
                      <a:ext uri="{FF2B5EF4-FFF2-40B4-BE49-F238E27FC236}">
                        <a16:creationId xmlns:a16="http://schemas.microsoft.com/office/drawing/2014/main" id="{63AE7551-E69D-8A74-E4E1-D3D97952D245}"/>
                      </a:ext>
                    </a:extLst>
                  </p:cNvPr>
                  <p:cNvGrpSpPr/>
                  <p:nvPr/>
                </p:nvGrpSpPr>
                <p:grpSpPr>
                  <a:xfrm>
                    <a:off x="2133600" y="2239962"/>
                    <a:ext cx="1097280" cy="274320"/>
                    <a:chOff x="1036320" y="2240280"/>
                    <a:chExt cx="1097280" cy="274320"/>
                  </a:xfrm>
                  <a:grpFill/>
                </p:grpSpPr>
                <p:sp>
                  <p:nvSpPr>
                    <p:cNvPr id="327" name="Rectangle 326">
                      <a:extLst>
                        <a:ext uri="{FF2B5EF4-FFF2-40B4-BE49-F238E27FC236}">
                          <a16:creationId xmlns:a16="http://schemas.microsoft.com/office/drawing/2014/main" id="{B5D13705-B100-C81D-6908-2A5897114AB8}"/>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28" name="Rectangle 327">
                      <a:extLst>
                        <a:ext uri="{FF2B5EF4-FFF2-40B4-BE49-F238E27FC236}">
                          <a16:creationId xmlns:a16="http://schemas.microsoft.com/office/drawing/2014/main" id="{505B8C35-03B9-4730-3072-AB08324033B3}"/>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29" name="Rectangle 328">
                      <a:extLst>
                        <a:ext uri="{FF2B5EF4-FFF2-40B4-BE49-F238E27FC236}">
                          <a16:creationId xmlns:a16="http://schemas.microsoft.com/office/drawing/2014/main" id="{7F1A0C08-7372-906C-FEA7-1AF001AA3953}"/>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30" name="Rectangle 329">
                      <a:extLst>
                        <a:ext uri="{FF2B5EF4-FFF2-40B4-BE49-F238E27FC236}">
                          <a16:creationId xmlns:a16="http://schemas.microsoft.com/office/drawing/2014/main" id="{F63DCF1C-8920-E0D4-0FC0-BA18FC096BC5}"/>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300" name="Group 299">
                <a:extLst>
                  <a:ext uri="{FF2B5EF4-FFF2-40B4-BE49-F238E27FC236}">
                    <a16:creationId xmlns:a16="http://schemas.microsoft.com/office/drawing/2014/main" id="{7AE62EA1-B9E3-086C-3554-73EFC7C653BA}"/>
                  </a:ext>
                </a:extLst>
              </p:cNvPr>
              <p:cNvGrpSpPr/>
              <p:nvPr/>
            </p:nvGrpSpPr>
            <p:grpSpPr>
              <a:xfrm>
                <a:off x="1036320" y="2725432"/>
                <a:ext cx="1905000" cy="486796"/>
                <a:chOff x="1036320" y="2239962"/>
                <a:chExt cx="1905000" cy="486796"/>
              </a:xfrm>
              <a:grpFill/>
            </p:grpSpPr>
            <p:grpSp>
              <p:nvGrpSpPr>
                <p:cNvPr id="301" name="Group 300">
                  <a:extLst>
                    <a:ext uri="{FF2B5EF4-FFF2-40B4-BE49-F238E27FC236}">
                      <a16:creationId xmlns:a16="http://schemas.microsoft.com/office/drawing/2014/main" id="{122FB670-DF07-8248-7B5E-A9B29D6DA733}"/>
                    </a:ext>
                  </a:extLst>
                </p:cNvPr>
                <p:cNvGrpSpPr/>
                <p:nvPr/>
              </p:nvGrpSpPr>
              <p:grpSpPr>
                <a:xfrm>
                  <a:off x="1036320" y="2239962"/>
                  <a:ext cx="1905000" cy="244158"/>
                  <a:chOff x="1036320" y="2239962"/>
                  <a:chExt cx="2194560" cy="274638"/>
                </a:xfrm>
                <a:grpFill/>
              </p:grpSpPr>
              <p:grpSp>
                <p:nvGrpSpPr>
                  <p:cNvPr id="313" name="Group 312">
                    <a:extLst>
                      <a:ext uri="{FF2B5EF4-FFF2-40B4-BE49-F238E27FC236}">
                        <a16:creationId xmlns:a16="http://schemas.microsoft.com/office/drawing/2014/main" id="{271BC674-6178-A496-5856-557055FA16C7}"/>
                      </a:ext>
                    </a:extLst>
                  </p:cNvPr>
                  <p:cNvGrpSpPr/>
                  <p:nvPr/>
                </p:nvGrpSpPr>
                <p:grpSpPr>
                  <a:xfrm>
                    <a:off x="1036320" y="2240280"/>
                    <a:ext cx="1097280" cy="274320"/>
                    <a:chOff x="1036320" y="2240280"/>
                    <a:chExt cx="1097280" cy="274320"/>
                  </a:xfrm>
                  <a:grpFill/>
                </p:grpSpPr>
                <p:sp>
                  <p:nvSpPr>
                    <p:cNvPr id="319" name="Rectangle 318">
                      <a:extLst>
                        <a:ext uri="{FF2B5EF4-FFF2-40B4-BE49-F238E27FC236}">
                          <a16:creationId xmlns:a16="http://schemas.microsoft.com/office/drawing/2014/main" id="{FAB2B07D-240E-7560-5576-929751322296}"/>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20" name="Rectangle 319">
                      <a:extLst>
                        <a:ext uri="{FF2B5EF4-FFF2-40B4-BE49-F238E27FC236}">
                          <a16:creationId xmlns:a16="http://schemas.microsoft.com/office/drawing/2014/main" id="{AFD283AE-ADB8-E151-2FC2-EAA2F96F04C9}"/>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21" name="Rectangle 320">
                      <a:extLst>
                        <a:ext uri="{FF2B5EF4-FFF2-40B4-BE49-F238E27FC236}">
                          <a16:creationId xmlns:a16="http://schemas.microsoft.com/office/drawing/2014/main" id="{6EC28426-32E3-D73B-DF20-A5FBE7BFCE38}"/>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22" name="Rectangle 321">
                      <a:extLst>
                        <a:ext uri="{FF2B5EF4-FFF2-40B4-BE49-F238E27FC236}">
                          <a16:creationId xmlns:a16="http://schemas.microsoft.com/office/drawing/2014/main" id="{502111CA-FD47-E9FB-DDA6-23B533B488AB}"/>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314" name="Group 313">
                    <a:extLst>
                      <a:ext uri="{FF2B5EF4-FFF2-40B4-BE49-F238E27FC236}">
                        <a16:creationId xmlns:a16="http://schemas.microsoft.com/office/drawing/2014/main" id="{3996BAA0-7C92-E672-E48B-F91F096D5EFE}"/>
                      </a:ext>
                    </a:extLst>
                  </p:cNvPr>
                  <p:cNvGrpSpPr/>
                  <p:nvPr/>
                </p:nvGrpSpPr>
                <p:grpSpPr>
                  <a:xfrm>
                    <a:off x="2133600" y="2239962"/>
                    <a:ext cx="1097280" cy="274320"/>
                    <a:chOff x="1036320" y="2240280"/>
                    <a:chExt cx="1097280" cy="274320"/>
                  </a:xfrm>
                  <a:grpFill/>
                </p:grpSpPr>
                <p:sp>
                  <p:nvSpPr>
                    <p:cNvPr id="315" name="Rectangle 314">
                      <a:extLst>
                        <a:ext uri="{FF2B5EF4-FFF2-40B4-BE49-F238E27FC236}">
                          <a16:creationId xmlns:a16="http://schemas.microsoft.com/office/drawing/2014/main" id="{A5A6F393-F923-0F4D-B81B-DCC77031B556}"/>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6" name="Rectangle 315">
                      <a:extLst>
                        <a:ext uri="{FF2B5EF4-FFF2-40B4-BE49-F238E27FC236}">
                          <a16:creationId xmlns:a16="http://schemas.microsoft.com/office/drawing/2014/main" id="{3DE1FAF3-FDE7-DA41-9B50-47191AE60F16}"/>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7" name="Rectangle 316">
                      <a:extLst>
                        <a:ext uri="{FF2B5EF4-FFF2-40B4-BE49-F238E27FC236}">
                          <a16:creationId xmlns:a16="http://schemas.microsoft.com/office/drawing/2014/main" id="{E86EC0A9-C022-3FAE-5FF1-BEE28E0D53D6}"/>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8" name="Rectangle 317">
                      <a:extLst>
                        <a:ext uri="{FF2B5EF4-FFF2-40B4-BE49-F238E27FC236}">
                          <a16:creationId xmlns:a16="http://schemas.microsoft.com/office/drawing/2014/main" id="{9AAA56E3-4B23-854E-EFF5-9FE180FCB55D}"/>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302" name="Group 301">
                  <a:extLst>
                    <a:ext uri="{FF2B5EF4-FFF2-40B4-BE49-F238E27FC236}">
                      <a16:creationId xmlns:a16="http://schemas.microsoft.com/office/drawing/2014/main" id="{08157ED6-44EB-D16D-4BEC-EA3A51399596}"/>
                    </a:ext>
                  </a:extLst>
                </p:cNvPr>
                <p:cNvGrpSpPr/>
                <p:nvPr/>
              </p:nvGrpSpPr>
              <p:grpSpPr>
                <a:xfrm>
                  <a:off x="1036320" y="2482600"/>
                  <a:ext cx="1905000" cy="244158"/>
                  <a:chOff x="1036320" y="2239962"/>
                  <a:chExt cx="2194560" cy="274638"/>
                </a:xfrm>
                <a:grpFill/>
              </p:grpSpPr>
              <p:grpSp>
                <p:nvGrpSpPr>
                  <p:cNvPr id="303" name="Group 302">
                    <a:extLst>
                      <a:ext uri="{FF2B5EF4-FFF2-40B4-BE49-F238E27FC236}">
                        <a16:creationId xmlns:a16="http://schemas.microsoft.com/office/drawing/2014/main" id="{0631A174-2558-AED1-96B0-4498D1A6624F}"/>
                      </a:ext>
                    </a:extLst>
                  </p:cNvPr>
                  <p:cNvGrpSpPr/>
                  <p:nvPr/>
                </p:nvGrpSpPr>
                <p:grpSpPr>
                  <a:xfrm>
                    <a:off x="1036320" y="2240280"/>
                    <a:ext cx="1097280" cy="274320"/>
                    <a:chOff x="1036320" y="2240280"/>
                    <a:chExt cx="1097280" cy="274320"/>
                  </a:xfrm>
                  <a:grpFill/>
                </p:grpSpPr>
                <p:sp>
                  <p:nvSpPr>
                    <p:cNvPr id="309" name="Rectangle 308">
                      <a:extLst>
                        <a:ext uri="{FF2B5EF4-FFF2-40B4-BE49-F238E27FC236}">
                          <a16:creationId xmlns:a16="http://schemas.microsoft.com/office/drawing/2014/main" id="{42E264F2-FB79-AADF-D20D-E471862A54C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0" name="Rectangle 309">
                      <a:extLst>
                        <a:ext uri="{FF2B5EF4-FFF2-40B4-BE49-F238E27FC236}">
                          <a16:creationId xmlns:a16="http://schemas.microsoft.com/office/drawing/2014/main" id="{D9F380F9-3263-DE1C-BEE8-96D08E014487}"/>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1" name="Rectangle 310">
                      <a:extLst>
                        <a:ext uri="{FF2B5EF4-FFF2-40B4-BE49-F238E27FC236}">
                          <a16:creationId xmlns:a16="http://schemas.microsoft.com/office/drawing/2014/main" id="{68D44256-937E-14D1-BE32-7A475FB1852F}"/>
                        </a:ext>
                      </a:extLst>
                    </p:cNvPr>
                    <p:cNvSpPr/>
                    <p:nvPr/>
                  </p:nvSpPr>
                  <p:spPr>
                    <a:xfrm>
                      <a:off x="1588168"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12" name="Rectangle 311">
                      <a:extLst>
                        <a:ext uri="{FF2B5EF4-FFF2-40B4-BE49-F238E27FC236}">
                          <a16:creationId xmlns:a16="http://schemas.microsoft.com/office/drawing/2014/main" id="{3656626F-AF52-DA06-FBF2-E83E605EB70E}"/>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304" name="Group 303">
                    <a:extLst>
                      <a:ext uri="{FF2B5EF4-FFF2-40B4-BE49-F238E27FC236}">
                        <a16:creationId xmlns:a16="http://schemas.microsoft.com/office/drawing/2014/main" id="{F0BECF1D-D07B-1504-3F1E-C503544CBA20}"/>
                      </a:ext>
                    </a:extLst>
                  </p:cNvPr>
                  <p:cNvGrpSpPr/>
                  <p:nvPr/>
                </p:nvGrpSpPr>
                <p:grpSpPr>
                  <a:xfrm>
                    <a:off x="2133600" y="2239962"/>
                    <a:ext cx="1097280" cy="274320"/>
                    <a:chOff x="1036320" y="2240280"/>
                    <a:chExt cx="1097280" cy="274320"/>
                  </a:xfrm>
                  <a:grpFill/>
                </p:grpSpPr>
                <p:sp>
                  <p:nvSpPr>
                    <p:cNvPr id="305" name="Rectangle 304">
                      <a:extLst>
                        <a:ext uri="{FF2B5EF4-FFF2-40B4-BE49-F238E27FC236}">
                          <a16:creationId xmlns:a16="http://schemas.microsoft.com/office/drawing/2014/main" id="{69BF330F-C8F6-F0F9-D1F6-23D00466179F}"/>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6" name="Rectangle 305">
                      <a:extLst>
                        <a:ext uri="{FF2B5EF4-FFF2-40B4-BE49-F238E27FC236}">
                          <a16:creationId xmlns:a16="http://schemas.microsoft.com/office/drawing/2014/main" id="{659BFCF1-3B12-8513-3D0B-76C8E4A677AD}"/>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7" name="Rectangle 306">
                      <a:extLst>
                        <a:ext uri="{FF2B5EF4-FFF2-40B4-BE49-F238E27FC236}">
                          <a16:creationId xmlns:a16="http://schemas.microsoft.com/office/drawing/2014/main" id="{E8A5B724-B634-6270-AA84-FE4C11FC00A3}"/>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308" name="Rectangle 307">
                      <a:extLst>
                        <a:ext uri="{FF2B5EF4-FFF2-40B4-BE49-F238E27FC236}">
                          <a16:creationId xmlns:a16="http://schemas.microsoft.com/office/drawing/2014/main" id="{CCE44320-F0C1-71E1-5E05-2DF492CB547A}"/>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nvGrpSpPr>
            <p:cNvPr id="252" name="Group 251">
              <a:extLst>
                <a:ext uri="{FF2B5EF4-FFF2-40B4-BE49-F238E27FC236}">
                  <a16:creationId xmlns:a16="http://schemas.microsoft.com/office/drawing/2014/main" id="{9CA0DB04-E2AB-FC32-3FC2-92D986ADA8EE}"/>
                </a:ext>
              </a:extLst>
            </p:cNvPr>
            <p:cNvGrpSpPr/>
            <p:nvPr/>
          </p:nvGrpSpPr>
          <p:grpSpPr>
            <a:xfrm>
              <a:off x="1036320" y="3216224"/>
              <a:ext cx="1905000" cy="972266"/>
              <a:chOff x="1036320" y="2239962"/>
              <a:chExt cx="1905000" cy="972266"/>
            </a:xfrm>
            <a:grpFill/>
          </p:grpSpPr>
          <p:grpSp>
            <p:nvGrpSpPr>
              <p:cNvPr id="253" name="Group 252">
                <a:extLst>
                  <a:ext uri="{FF2B5EF4-FFF2-40B4-BE49-F238E27FC236}">
                    <a16:creationId xmlns:a16="http://schemas.microsoft.com/office/drawing/2014/main" id="{55EB76CD-E5C1-7F28-5888-ED6E2CBB5823}"/>
                  </a:ext>
                </a:extLst>
              </p:cNvPr>
              <p:cNvGrpSpPr/>
              <p:nvPr/>
            </p:nvGrpSpPr>
            <p:grpSpPr>
              <a:xfrm>
                <a:off x="1036320" y="2239962"/>
                <a:ext cx="1905000" cy="486796"/>
                <a:chOff x="1036320" y="2239962"/>
                <a:chExt cx="1905000" cy="486796"/>
              </a:xfrm>
              <a:grpFill/>
            </p:grpSpPr>
            <p:grpSp>
              <p:nvGrpSpPr>
                <p:cNvPr id="277" name="Group 276">
                  <a:extLst>
                    <a:ext uri="{FF2B5EF4-FFF2-40B4-BE49-F238E27FC236}">
                      <a16:creationId xmlns:a16="http://schemas.microsoft.com/office/drawing/2014/main" id="{CB22A54B-04E8-85D8-7F30-4164AFE90EDA}"/>
                    </a:ext>
                  </a:extLst>
                </p:cNvPr>
                <p:cNvGrpSpPr/>
                <p:nvPr/>
              </p:nvGrpSpPr>
              <p:grpSpPr>
                <a:xfrm>
                  <a:off x="1036320" y="2239962"/>
                  <a:ext cx="1905000" cy="244158"/>
                  <a:chOff x="1036320" y="2239962"/>
                  <a:chExt cx="2194560" cy="274638"/>
                </a:xfrm>
                <a:grpFill/>
              </p:grpSpPr>
              <p:grpSp>
                <p:nvGrpSpPr>
                  <p:cNvPr id="289" name="Group 288">
                    <a:extLst>
                      <a:ext uri="{FF2B5EF4-FFF2-40B4-BE49-F238E27FC236}">
                        <a16:creationId xmlns:a16="http://schemas.microsoft.com/office/drawing/2014/main" id="{B7F5D64E-1684-A8F4-8826-DAA3BD0E603A}"/>
                      </a:ext>
                    </a:extLst>
                  </p:cNvPr>
                  <p:cNvGrpSpPr/>
                  <p:nvPr/>
                </p:nvGrpSpPr>
                <p:grpSpPr>
                  <a:xfrm>
                    <a:off x="1036320" y="2240280"/>
                    <a:ext cx="1097280" cy="274320"/>
                    <a:chOff x="1036320" y="2240280"/>
                    <a:chExt cx="1097280" cy="274320"/>
                  </a:xfrm>
                  <a:grpFill/>
                </p:grpSpPr>
                <p:sp>
                  <p:nvSpPr>
                    <p:cNvPr id="295" name="Rectangle 294">
                      <a:extLst>
                        <a:ext uri="{FF2B5EF4-FFF2-40B4-BE49-F238E27FC236}">
                          <a16:creationId xmlns:a16="http://schemas.microsoft.com/office/drawing/2014/main" id="{8C94A203-A9BE-F2BD-A976-0CC68B85B813}"/>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6" name="Rectangle 295">
                      <a:extLst>
                        <a:ext uri="{FF2B5EF4-FFF2-40B4-BE49-F238E27FC236}">
                          <a16:creationId xmlns:a16="http://schemas.microsoft.com/office/drawing/2014/main" id="{433399D7-8283-8E80-4B4D-B8D31478A2FA}"/>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7" name="Rectangle 296">
                      <a:extLst>
                        <a:ext uri="{FF2B5EF4-FFF2-40B4-BE49-F238E27FC236}">
                          <a16:creationId xmlns:a16="http://schemas.microsoft.com/office/drawing/2014/main" id="{10D81429-2F31-A4A7-A01C-E512F6E92DC5}"/>
                        </a:ext>
                      </a:extLst>
                    </p:cNvPr>
                    <p:cNvSpPr/>
                    <p:nvPr/>
                  </p:nvSpPr>
                  <p:spPr>
                    <a:xfrm>
                      <a:off x="1588168"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8" name="Rectangle 297">
                      <a:extLst>
                        <a:ext uri="{FF2B5EF4-FFF2-40B4-BE49-F238E27FC236}">
                          <a16:creationId xmlns:a16="http://schemas.microsoft.com/office/drawing/2014/main" id="{92BEDACF-4002-CDEB-AA2B-4199D65254BA}"/>
                        </a:ext>
                      </a:extLst>
                    </p:cNvPr>
                    <p:cNvSpPr/>
                    <p:nvPr/>
                  </p:nvSpPr>
                  <p:spPr>
                    <a:xfrm>
                      <a:off x="1859280"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90" name="Group 289">
                    <a:extLst>
                      <a:ext uri="{FF2B5EF4-FFF2-40B4-BE49-F238E27FC236}">
                        <a16:creationId xmlns:a16="http://schemas.microsoft.com/office/drawing/2014/main" id="{74AD58BD-6AC4-95F4-2883-42CEC5907DD5}"/>
                      </a:ext>
                    </a:extLst>
                  </p:cNvPr>
                  <p:cNvGrpSpPr/>
                  <p:nvPr/>
                </p:nvGrpSpPr>
                <p:grpSpPr>
                  <a:xfrm>
                    <a:off x="2133600" y="2239962"/>
                    <a:ext cx="1097280" cy="274320"/>
                    <a:chOff x="1036320" y="2240280"/>
                    <a:chExt cx="1097280" cy="274320"/>
                  </a:xfrm>
                  <a:grpFill/>
                </p:grpSpPr>
                <p:sp>
                  <p:nvSpPr>
                    <p:cNvPr id="291" name="Rectangle 290">
                      <a:extLst>
                        <a:ext uri="{FF2B5EF4-FFF2-40B4-BE49-F238E27FC236}">
                          <a16:creationId xmlns:a16="http://schemas.microsoft.com/office/drawing/2014/main" id="{3E2DD2E4-2EC6-7E19-648A-C78A89F4BAA9}"/>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2" name="Rectangle 291">
                      <a:extLst>
                        <a:ext uri="{FF2B5EF4-FFF2-40B4-BE49-F238E27FC236}">
                          <a16:creationId xmlns:a16="http://schemas.microsoft.com/office/drawing/2014/main" id="{CB1B707E-D707-DB32-47F9-46D1D0C6A8D7}"/>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3" name="Rectangle 292">
                      <a:extLst>
                        <a:ext uri="{FF2B5EF4-FFF2-40B4-BE49-F238E27FC236}">
                          <a16:creationId xmlns:a16="http://schemas.microsoft.com/office/drawing/2014/main" id="{05C9AB5F-D6C6-2FF0-9659-D6C36F609B22}"/>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94" name="Rectangle 293">
                      <a:extLst>
                        <a:ext uri="{FF2B5EF4-FFF2-40B4-BE49-F238E27FC236}">
                          <a16:creationId xmlns:a16="http://schemas.microsoft.com/office/drawing/2014/main" id="{14536B4B-445B-29CD-7AA0-141D344AE160}"/>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78" name="Group 277">
                  <a:extLst>
                    <a:ext uri="{FF2B5EF4-FFF2-40B4-BE49-F238E27FC236}">
                      <a16:creationId xmlns:a16="http://schemas.microsoft.com/office/drawing/2014/main" id="{4077A4CC-99AE-8027-1BA6-9DC092060C7E}"/>
                    </a:ext>
                  </a:extLst>
                </p:cNvPr>
                <p:cNvGrpSpPr/>
                <p:nvPr/>
              </p:nvGrpSpPr>
              <p:grpSpPr>
                <a:xfrm>
                  <a:off x="1036320" y="2482600"/>
                  <a:ext cx="1905000" cy="244158"/>
                  <a:chOff x="1036320" y="2239962"/>
                  <a:chExt cx="2194560" cy="274638"/>
                </a:xfrm>
                <a:grpFill/>
              </p:grpSpPr>
              <p:grpSp>
                <p:nvGrpSpPr>
                  <p:cNvPr id="279" name="Group 278">
                    <a:extLst>
                      <a:ext uri="{FF2B5EF4-FFF2-40B4-BE49-F238E27FC236}">
                        <a16:creationId xmlns:a16="http://schemas.microsoft.com/office/drawing/2014/main" id="{1E28D446-F3C7-04DF-75F3-F84354701A99}"/>
                      </a:ext>
                    </a:extLst>
                  </p:cNvPr>
                  <p:cNvGrpSpPr/>
                  <p:nvPr/>
                </p:nvGrpSpPr>
                <p:grpSpPr>
                  <a:xfrm>
                    <a:off x="1036320" y="2240280"/>
                    <a:ext cx="1097280" cy="274320"/>
                    <a:chOff x="1036320" y="2240280"/>
                    <a:chExt cx="1097280" cy="274320"/>
                  </a:xfrm>
                  <a:grpFill/>
                </p:grpSpPr>
                <p:sp>
                  <p:nvSpPr>
                    <p:cNvPr id="285" name="Rectangle 284">
                      <a:extLst>
                        <a:ext uri="{FF2B5EF4-FFF2-40B4-BE49-F238E27FC236}">
                          <a16:creationId xmlns:a16="http://schemas.microsoft.com/office/drawing/2014/main" id="{C599D566-ACF4-EDE7-7187-81007A0139A0}"/>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6" name="Rectangle 285">
                      <a:extLst>
                        <a:ext uri="{FF2B5EF4-FFF2-40B4-BE49-F238E27FC236}">
                          <a16:creationId xmlns:a16="http://schemas.microsoft.com/office/drawing/2014/main" id="{BDE9B650-3CF8-EF06-9490-A19967C3BAC0}"/>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7" name="Rectangle 286">
                      <a:extLst>
                        <a:ext uri="{FF2B5EF4-FFF2-40B4-BE49-F238E27FC236}">
                          <a16:creationId xmlns:a16="http://schemas.microsoft.com/office/drawing/2014/main" id="{E2212B57-BB7A-3287-585D-3C836A9B5BB8}"/>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8" name="Rectangle 287">
                      <a:extLst>
                        <a:ext uri="{FF2B5EF4-FFF2-40B4-BE49-F238E27FC236}">
                          <a16:creationId xmlns:a16="http://schemas.microsoft.com/office/drawing/2014/main" id="{CE8094F7-ECA0-6374-B704-D0A3D0A7C063}"/>
                        </a:ext>
                      </a:extLst>
                    </p:cNvPr>
                    <p:cNvSpPr/>
                    <p:nvPr/>
                  </p:nvSpPr>
                  <p:spPr>
                    <a:xfrm>
                      <a:off x="1859280"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80" name="Group 279">
                    <a:extLst>
                      <a:ext uri="{FF2B5EF4-FFF2-40B4-BE49-F238E27FC236}">
                        <a16:creationId xmlns:a16="http://schemas.microsoft.com/office/drawing/2014/main" id="{B84232EB-56EA-2306-1622-CA67AF632530}"/>
                      </a:ext>
                    </a:extLst>
                  </p:cNvPr>
                  <p:cNvGrpSpPr/>
                  <p:nvPr/>
                </p:nvGrpSpPr>
                <p:grpSpPr>
                  <a:xfrm>
                    <a:off x="2133600" y="2239962"/>
                    <a:ext cx="1097280" cy="274320"/>
                    <a:chOff x="1036320" y="2240280"/>
                    <a:chExt cx="1097280" cy="274320"/>
                  </a:xfrm>
                  <a:grpFill/>
                </p:grpSpPr>
                <p:sp>
                  <p:nvSpPr>
                    <p:cNvPr id="281" name="Rectangle 280">
                      <a:extLst>
                        <a:ext uri="{FF2B5EF4-FFF2-40B4-BE49-F238E27FC236}">
                          <a16:creationId xmlns:a16="http://schemas.microsoft.com/office/drawing/2014/main" id="{273195E7-2C37-0AFF-4131-0435D09D5722}"/>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2" name="Rectangle 281">
                      <a:extLst>
                        <a:ext uri="{FF2B5EF4-FFF2-40B4-BE49-F238E27FC236}">
                          <a16:creationId xmlns:a16="http://schemas.microsoft.com/office/drawing/2014/main" id="{3C47BCD5-8B4B-D0D6-BEE6-B0FC760CABEA}"/>
                        </a:ext>
                      </a:extLst>
                    </p:cNvPr>
                    <p:cNvSpPr/>
                    <p:nvPr/>
                  </p:nvSpPr>
                  <p:spPr>
                    <a:xfrm>
                      <a:off x="1310640"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3" name="Rectangle 282">
                      <a:extLst>
                        <a:ext uri="{FF2B5EF4-FFF2-40B4-BE49-F238E27FC236}">
                          <a16:creationId xmlns:a16="http://schemas.microsoft.com/office/drawing/2014/main" id="{044FCBFE-A210-8467-C4E6-B55476D812FD}"/>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84" name="Rectangle 283">
                      <a:extLst>
                        <a:ext uri="{FF2B5EF4-FFF2-40B4-BE49-F238E27FC236}">
                          <a16:creationId xmlns:a16="http://schemas.microsoft.com/office/drawing/2014/main" id="{88E897A3-07CE-3CFA-FC74-8A976EF0B8D1}"/>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nvGrpSpPr>
              <p:cNvPr id="254" name="Group 253">
                <a:extLst>
                  <a:ext uri="{FF2B5EF4-FFF2-40B4-BE49-F238E27FC236}">
                    <a16:creationId xmlns:a16="http://schemas.microsoft.com/office/drawing/2014/main" id="{30C2B26E-D791-8210-7087-D201E47C91DC}"/>
                  </a:ext>
                </a:extLst>
              </p:cNvPr>
              <p:cNvGrpSpPr/>
              <p:nvPr/>
            </p:nvGrpSpPr>
            <p:grpSpPr>
              <a:xfrm>
                <a:off x="1036320" y="2725432"/>
                <a:ext cx="1905000" cy="486796"/>
                <a:chOff x="1036320" y="2239962"/>
                <a:chExt cx="1905000" cy="486796"/>
              </a:xfrm>
              <a:grpFill/>
            </p:grpSpPr>
            <p:grpSp>
              <p:nvGrpSpPr>
                <p:cNvPr id="255" name="Group 254">
                  <a:extLst>
                    <a:ext uri="{FF2B5EF4-FFF2-40B4-BE49-F238E27FC236}">
                      <a16:creationId xmlns:a16="http://schemas.microsoft.com/office/drawing/2014/main" id="{A1CDE8F3-D708-1EAE-FE5E-D1E3AE1D081C}"/>
                    </a:ext>
                  </a:extLst>
                </p:cNvPr>
                <p:cNvGrpSpPr/>
                <p:nvPr/>
              </p:nvGrpSpPr>
              <p:grpSpPr>
                <a:xfrm>
                  <a:off x="1036320" y="2239962"/>
                  <a:ext cx="1905000" cy="244158"/>
                  <a:chOff x="1036320" y="2239962"/>
                  <a:chExt cx="2194560" cy="274638"/>
                </a:xfrm>
                <a:grpFill/>
              </p:grpSpPr>
              <p:grpSp>
                <p:nvGrpSpPr>
                  <p:cNvPr id="267" name="Group 266">
                    <a:extLst>
                      <a:ext uri="{FF2B5EF4-FFF2-40B4-BE49-F238E27FC236}">
                        <a16:creationId xmlns:a16="http://schemas.microsoft.com/office/drawing/2014/main" id="{A40C5710-91E0-B3CC-7A1E-CAA7B0F65851}"/>
                      </a:ext>
                    </a:extLst>
                  </p:cNvPr>
                  <p:cNvGrpSpPr/>
                  <p:nvPr/>
                </p:nvGrpSpPr>
                <p:grpSpPr>
                  <a:xfrm>
                    <a:off x="1036320" y="2240280"/>
                    <a:ext cx="1097280" cy="274320"/>
                    <a:chOff x="1036320" y="2240280"/>
                    <a:chExt cx="1097280" cy="274320"/>
                  </a:xfrm>
                  <a:grpFill/>
                </p:grpSpPr>
                <p:sp>
                  <p:nvSpPr>
                    <p:cNvPr id="273" name="Rectangle 272">
                      <a:extLst>
                        <a:ext uri="{FF2B5EF4-FFF2-40B4-BE49-F238E27FC236}">
                          <a16:creationId xmlns:a16="http://schemas.microsoft.com/office/drawing/2014/main" id="{D4AFE24E-60CF-C469-C9D8-F174DFF4BC92}"/>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4" name="Rectangle 273">
                      <a:extLst>
                        <a:ext uri="{FF2B5EF4-FFF2-40B4-BE49-F238E27FC236}">
                          <a16:creationId xmlns:a16="http://schemas.microsoft.com/office/drawing/2014/main" id="{17D31F55-09C8-3003-2259-2D4EF4867F1A}"/>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5" name="Rectangle 274">
                      <a:extLst>
                        <a:ext uri="{FF2B5EF4-FFF2-40B4-BE49-F238E27FC236}">
                          <a16:creationId xmlns:a16="http://schemas.microsoft.com/office/drawing/2014/main" id="{C8A4C1BB-4E7B-2582-CDBE-6AD047AE64EB}"/>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6" name="Rectangle 275">
                      <a:extLst>
                        <a:ext uri="{FF2B5EF4-FFF2-40B4-BE49-F238E27FC236}">
                          <a16:creationId xmlns:a16="http://schemas.microsoft.com/office/drawing/2014/main" id="{6B000A90-6731-43BD-49D1-61F433C7B10A}"/>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68" name="Group 267">
                    <a:extLst>
                      <a:ext uri="{FF2B5EF4-FFF2-40B4-BE49-F238E27FC236}">
                        <a16:creationId xmlns:a16="http://schemas.microsoft.com/office/drawing/2014/main" id="{E0A01F82-BD7B-B00D-5BC3-A07CF0782271}"/>
                      </a:ext>
                    </a:extLst>
                  </p:cNvPr>
                  <p:cNvGrpSpPr/>
                  <p:nvPr/>
                </p:nvGrpSpPr>
                <p:grpSpPr>
                  <a:xfrm>
                    <a:off x="2133600" y="2239962"/>
                    <a:ext cx="1097280" cy="274320"/>
                    <a:chOff x="1036320" y="2240280"/>
                    <a:chExt cx="1097280" cy="274320"/>
                  </a:xfrm>
                  <a:grpFill/>
                </p:grpSpPr>
                <p:sp>
                  <p:nvSpPr>
                    <p:cNvPr id="269" name="Rectangle 268">
                      <a:extLst>
                        <a:ext uri="{FF2B5EF4-FFF2-40B4-BE49-F238E27FC236}">
                          <a16:creationId xmlns:a16="http://schemas.microsoft.com/office/drawing/2014/main" id="{860ACF2F-FD82-AF12-86C6-049A37165AF4}"/>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0" name="Rectangle 269">
                      <a:extLst>
                        <a:ext uri="{FF2B5EF4-FFF2-40B4-BE49-F238E27FC236}">
                          <a16:creationId xmlns:a16="http://schemas.microsoft.com/office/drawing/2014/main" id="{BB685B48-8660-3433-ED64-13ECB8327A51}"/>
                        </a:ext>
                      </a:extLst>
                    </p:cNvPr>
                    <p:cNvSpPr/>
                    <p:nvPr/>
                  </p:nvSpPr>
                  <p:spPr>
                    <a:xfrm>
                      <a:off x="1310640"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1" name="Rectangle 270">
                      <a:extLst>
                        <a:ext uri="{FF2B5EF4-FFF2-40B4-BE49-F238E27FC236}">
                          <a16:creationId xmlns:a16="http://schemas.microsoft.com/office/drawing/2014/main" id="{775AE3E1-AA52-0992-8687-7D8C91EB16A3}"/>
                        </a:ext>
                      </a:extLst>
                    </p:cNvPr>
                    <p:cNvSpPr/>
                    <p:nvPr/>
                  </p:nvSpPr>
                  <p:spPr>
                    <a:xfrm>
                      <a:off x="1588168" y="2240280"/>
                      <a:ext cx="274320" cy="274320"/>
                    </a:xfrm>
                    <a:prstGeom prst="rect">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72" name="Rectangle 271">
                      <a:extLst>
                        <a:ext uri="{FF2B5EF4-FFF2-40B4-BE49-F238E27FC236}">
                          <a16:creationId xmlns:a16="http://schemas.microsoft.com/office/drawing/2014/main" id="{8724FC6D-BB35-D42B-9C4F-227F2C8BCA6C}"/>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nvGrpSpPr>
                <p:cNvPr id="256" name="Group 255">
                  <a:extLst>
                    <a:ext uri="{FF2B5EF4-FFF2-40B4-BE49-F238E27FC236}">
                      <a16:creationId xmlns:a16="http://schemas.microsoft.com/office/drawing/2014/main" id="{E2A5EA9E-D5C8-7A26-1AC2-8D19AB9B3690}"/>
                    </a:ext>
                  </a:extLst>
                </p:cNvPr>
                <p:cNvGrpSpPr/>
                <p:nvPr/>
              </p:nvGrpSpPr>
              <p:grpSpPr>
                <a:xfrm>
                  <a:off x="1036320" y="2482600"/>
                  <a:ext cx="1905000" cy="244158"/>
                  <a:chOff x="1036320" y="2239962"/>
                  <a:chExt cx="2194560" cy="274638"/>
                </a:xfrm>
                <a:grpFill/>
              </p:grpSpPr>
              <p:grpSp>
                <p:nvGrpSpPr>
                  <p:cNvPr id="257" name="Group 256">
                    <a:extLst>
                      <a:ext uri="{FF2B5EF4-FFF2-40B4-BE49-F238E27FC236}">
                        <a16:creationId xmlns:a16="http://schemas.microsoft.com/office/drawing/2014/main" id="{7AE44F50-44AC-D5CC-5A5F-44FE45544078}"/>
                      </a:ext>
                    </a:extLst>
                  </p:cNvPr>
                  <p:cNvGrpSpPr/>
                  <p:nvPr/>
                </p:nvGrpSpPr>
                <p:grpSpPr>
                  <a:xfrm>
                    <a:off x="1036320" y="2240280"/>
                    <a:ext cx="1097280" cy="274320"/>
                    <a:chOff x="1036320" y="2240280"/>
                    <a:chExt cx="1097280" cy="274320"/>
                  </a:xfrm>
                  <a:grpFill/>
                </p:grpSpPr>
                <p:sp>
                  <p:nvSpPr>
                    <p:cNvPr id="263" name="Rectangle 262">
                      <a:extLst>
                        <a:ext uri="{FF2B5EF4-FFF2-40B4-BE49-F238E27FC236}">
                          <a16:creationId xmlns:a16="http://schemas.microsoft.com/office/drawing/2014/main" id="{3797E3DA-37E4-D9E8-C6AB-98F0CB54DA0B}"/>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4" name="Rectangle 263">
                      <a:extLst>
                        <a:ext uri="{FF2B5EF4-FFF2-40B4-BE49-F238E27FC236}">
                          <a16:creationId xmlns:a16="http://schemas.microsoft.com/office/drawing/2014/main" id="{6AB847A4-0106-FBBC-7905-E58DEE3F7BCF}"/>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5" name="Rectangle 264">
                      <a:extLst>
                        <a:ext uri="{FF2B5EF4-FFF2-40B4-BE49-F238E27FC236}">
                          <a16:creationId xmlns:a16="http://schemas.microsoft.com/office/drawing/2014/main" id="{3A538E0E-9405-2B6D-8D03-7C561AC4BC56}"/>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6" name="Rectangle 265">
                      <a:extLst>
                        <a:ext uri="{FF2B5EF4-FFF2-40B4-BE49-F238E27FC236}">
                          <a16:creationId xmlns:a16="http://schemas.microsoft.com/office/drawing/2014/main" id="{19CE4FCE-4D02-9AC4-058F-7817A7726A87}"/>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nvGrpSpPr>
                  <p:cNvPr id="258" name="Group 257">
                    <a:extLst>
                      <a:ext uri="{FF2B5EF4-FFF2-40B4-BE49-F238E27FC236}">
                        <a16:creationId xmlns:a16="http://schemas.microsoft.com/office/drawing/2014/main" id="{5D3AEF50-B099-7E12-7A64-18276CBEA1EE}"/>
                      </a:ext>
                    </a:extLst>
                  </p:cNvPr>
                  <p:cNvGrpSpPr/>
                  <p:nvPr/>
                </p:nvGrpSpPr>
                <p:grpSpPr>
                  <a:xfrm>
                    <a:off x="2133600" y="2239962"/>
                    <a:ext cx="1097280" cy="274320"/>
                    <a:chOff x="1036320" y="2240280"/>
                    <a:chExt cx="1097280" cy="274320"/>
                  </a:xfrm>
                  <a:grpFill/>
                </p:grpSpPr>
                <p:sp>
                  <p:nvSpPr>
                    <p:cNvPr id="259" name="Rectangle 258">
                      <a:extLst>
                        <a:ext uri="{FF2B5EF4-FFF2-40B4-BE49-F238E27FC236}">
                          <a16:creationId xmlns:a16="http://schemas.microsoft.com/office/drawing/2014/main" id="{72C2D89E-29CE-723C-E512-D68AE9848AD7}"/>
                        </a:ext>
                      </a:extLst>
                    </p:cNvPr>
                    <p:cNvSpPr/>
                    <p:nvPr/>
                  </p:nvSpPr>
                  <p:spPr>
                    <a:xfrm>
                      <a:off x="103632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0" name="Rectangle 259">
                      <a:extLst>
                        <a:ext uri="{FF2B5EF4-FFF2-40B4-BE49-F238E27FC236}">
                          <a16:creationId xmlns:a16="http://schemas.microsoft.com/office/drawing/2014/main" id="{E1B207AC-C684-4299-A2C6-BFB4B003B18C}"/>
                        </a:ext>
                      </a:extLst>
                    </p:cNvPr>
                    <p:cNvSpPr/>
                    <p:nvPr/>
                  </p:nvSpPr>
                  <p:spPr>
                    <a:xfrm>
                      <a:off x="131064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1" name="Rectangle 260">
                      <a:extLst>
                        <a:ext uri="{FF2B5EF4-FFF2-40B4-BE49-F238E27FC236}">
                          <a16:creationId xmlns:a16="http://schemas.microsoft.com/office/drawing/2014/main" id="{B7678ACD-6D84-79FD-28F4-6AEA1168F04B}"/>
                        </a:ext>
                      </a:extLst>
                    </p:cNvPr>
                    <p:cNvSpPr/>
                    <p:nvPr/>
                  </p:nvSpPr>
                  <p:spPr>
                    <a:xfrm>
                      <a:off x="1588168"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sp>
                  <p:nvSpPr>
                    <p:cNvPr id="262" name="Rectangle 261">
                      <a:extLst>
                        <a:ext uri="{FF2B5EF4-FFF2-40B4-BE49-F238E27FC236}">
                          <a16:creationId xmlns:a16="http://schemas.microsoft.com/office/drawing/2014/main" id="{45FBBC81-0E52-53BC-6619-134365720386}"/>
                        </a:ext>
                      </a:extLst>
                    </p:cNvPr>
                    <p:cNvSpPr/>
                    <p:nvPr/>
                  </p:nvSpPr>
                  <p:spPr>
                    <a:xfrm>
                      <a:off x="1859280" y="2240280"/>
                      <a:ext cx="274320" cy="274320"/>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sz="1200">
                        <a:latin typeface="Trebuchet MS" panose="020B0703020202090204" pitchFamily="34" charset="0"/>
                      </a:endParaRPr>
                    </a:p>
                  </p:txBody>
                </p:sp>
              </p:grpSp>
            </p:grpSp>
          </p:grpSp>
        </p:grpSp>
      </p:grpSp>
      <p:sp>
        <p:nvSpPr>
          <p:cNvPr id="345" name="TextBox 344">
            <a:extLst>
              <a:ext uri="{FF2B5EF4-FFF2-40B4-BE49-F238E27FC236}">
                <a16:creationId xmlns:a16="http://schemas.microsoft.com/office/drawing/2014/main" id="{AE864A62-152A-3C1C-10AF-CDF001F7F2FD}"/>
              </a:ext>
            </a:extLst>
          </p:cNvPr>
          <p:cNvSpPr txBox="1"/>
          <p:nvPr/>
        </p:nvSpPr>
        <p:spPr>
          <a:xfrm>
            <a:off x="1090964" y="5700429"/>
            <a:ext cx="696207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solidFill>
                  <a:srgbClr val="C00000"/>
                </a:solidFill>
                <a:latin typeface="Trebuchet MS" panose="020B0703020202090204" pitchFamily="34" charset="0"/>
              </a:rPr>
              <a:t>Real-world graphs have different characteristics</a:t>
            </a:r>
          </a:p>
        </p:txBody>
      </p:sp>
    </p:spTree>
    <p:extLst>
      <p:ext uri="{BB962C8B-B14F-4D97-AF65-F5344CB8AC3E}">
        <p14:creationId xmlns:p14="http://schemas.microsoft.com/office/powerpoint/2010/main" val="2870065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PyGim Tuner</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49</a:t>
            </a:fld>
            <a:endParaRPr lang="en-GR" sz="2800" dirty="0">
              <a:solidFill>
                <a:schemeClr val="accent3"/>
              </a:solidFill>
              <a:latin typeface="Trebuchet MS" panose="020B0703020202090204" pitchFamily="34" charset="0"/>
            </a:endParaRPr>
          </a:p>
        </p:txBody>
      </p:sp>
      <p:sp>
        <p:nvSpPr>
          <p:cNvPr id="62" name="TextBox 61">
            <a:extLst>
              <a:ext uri="{FF2B5EF4-FFF2-40B4-BE49-F238E27FC236}">
                <a16:creationId xmlns:a16="http://schemas.microsoft.com/office/drawing/2014/main" id="{B0CA10D3-52F6-BF12-959A-FA054C0341B3}"/>
              </a:ext>
            </a:extLst>
          </p:cNvPr>
          <p:cNvSpPr txBox="1"/>
          <p:nvPr/>
        </p:nvSpPr>
        <p:spPr>
          <a:xfrm>
            <a:off x="351854" y="888865"/>
            <a:ext cx="8672225" cy="156966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indent="0">
              <a:buNone/>
            </a:pPr>
            <a:r>
              <a:rPr lang="en-GR" sz="2400" dirty="0">
                <a:latin typeface="Trebuchet MS" panose="020B0703020202090204" pitchFamily="34" charset="0"/>
              </a:rPr>
              <a:t>Tuner </a:t>
            </a:r>
            <a:r>
              <a:rPr lang="en-GR" sz="2400" dirty="0">
                <a:solidFill>
                  <a:schemeClr val="accent4"/>
                </a:solidFill>
                <a:latin typeface="Trebuchet MS" panose="020B0703020202090204" pitchFamily="34" charset="0"/>
              </a:rPr>
              <a:t>selects</a:t>
            </a:r>
            <a:r>
              <a:rPr lang="en-GR" sz="2400" dirty="0">
                <a:latin typeface="Trebuchet MS" panose="020B0703020202090204" pitchFamily="34" charset="0"/>
              </a:rPr>
              <a:t> the </a:t>
            </a:r>
            <a:r>
              <a:rPr lang="en-GR" sz="2400" dirty="0">
                <a:solidFill>
                  <a:schemeClr val="accent4"/>
                </a:solidFill>
                <a:latin typeface="Trebuchet MS" panose="020B0703020202090204" pitchFamily="34" charset="0"/>
              </a:rPr>
              <a:t>best-performing parallelization strategy</a:t>
            </a:r>
            <a:r>
              <a:rPr lang="en-GR" sz="2400" dirty="0">
                <a:latin typeface="Trebuchet MS" panose="020B0703020202090204" pitchFamily="34" charset="0"/>
              </a:rPr>
              <a:t> based on:</a:t>
            </a:r>
          </a:p>
          <a:p>
            <a:pPr marL="742950" lvl="1" indent="-285750">
              <a:buFont typeface="Arial" panose="020B0604020202020204" pitchFamily="34" charset="0"/>
              <a:buChar char="•"/>
            </a:pPr>
            <a:r>
              <a:rPr lang="en-US" sz="2400" dirty="0">
                <a:latin typeface="Trebuchet MS" panose="020B0703020202090204" pitchFamily="34" charset="0"/>
              </a:rPr>
              <a:t>Real-world graph characteristics</a:t>
            </a:r>
          </a:p>
          <a:p>
            <a:pPr marL="742950" lvl="1" indent="-285750">
              <a:buFont typeface="Arial" panose="020B0604020202020204" pitchFamily="34" charset="0"/>
              <a:buChar char="•"/>
            </a:pPr>
            <a:r>
              <a:rPr lang="en-US" sz="2400" dirty="0">
                <a:latin typeface="Trebuchet MS" panose="020B0703020202090204" pitchFamily="34" charset="0"/>
              </a:rPr>
              <a:t>PIM hardware characteristics</a:t>
            </a:r>
            <a:endParaRPr lang="en-GB" sz="2400" dirty="0">
              <a:latin typeface="Trebuchet MS" panose="020B0703020202090204" pitchFamily="34" charset="0"/>
            </a:endParaRPr>
          </a:p>
        </p:txBody>
      </p:sp>
      <p:grpSp>
        <p:nvGrpSpPr>
          <p:cNvPr id="2" name="Group 1">
            <a:extLst>
              <a:ext uri="{FF2B5EF4-FFF2-40B4-BE49-F238E27FC236}">
                <a16:creationId xmlns:a16="http://schemas.microsoft.com/office/drawing/2014/main" id="{C139992B-F085-12AD-0D41-210C4F06B3D5}"/>
              </a:ext>
            </a:extLst>
          </p:cNvPr>
          <p:cNvGrpSpPr>
            <a:grpSpLocks noChangeAspect="1"/>
          </p:cNvGrpSpPr>
          <p:nvPr/>
        </p:nvGrpSpPr>
        <p:grpSpPr>
          <a:xfrm>
            <a:off x="2750858" y="2514145"/>
            <a:ext cx="4176000" cy="1223989"/>
            <a:chOff x="3939395" y="4092375"/>
            <a:chExt cx="5459706" cy="2060613"/>
          </a:xfrm>
        </p:grpSpPr>
        <p:sp>
          <p:nvSpPr>
            <p:cNvPr id="3" name="Rounded Rectangle 2">
              <a:extLst>
                <a:ext uri="{FF2B5EF4-FFF2-40B4-BE49-F238E27FC236}">
                  <a16:creationId xmlns:a16="http://schemas.microsoft.com/office/drawing/2014/main" id="{DCE8CCDF-3E57-A6A5-A55E-4FC9578F373E}"/>
                </a:ext>
              </a:extLst>
            </p:cNvPr>
            <p:cNvSpPr/>
            <p:nvPr/>
          </p:nvSpPr>
          <p:spPr>
            <a:xfrm>
              <a:off x="3939395" y="4092375"/>
              <a:ext cx="5459706" cy="2060613"/>
            </a:xfrm>
            <a:prstGeom prst="roundRect">
              <a:avLst>
                <a:gd name="adj" fmla="val 7426"/>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GR" dirty="0">
                  <a:solidFill>
                    <a:schemeClr val="tx1"/>
                  </a:solidFill>
                  <a:latin typeface="Trebuchet MS" panose="020B0703020202090204" pitchFamily="34" charset="0"/>
                </a:rPr>
                <a:t>PIM-Enabled Memory</a:t>
              </a:r>
            </a:p>
          </p:txBody>
        </p:sp>
        <p:grpSp>
          <p:nvGrpSpPr>
            <p:cNvPr id="4" name="Group 3">
              <a:extLst>
                <a:ext uri="{FF2B5EF4-FFF2-40B4-BE49-F238E27FC236}">
                  <a16:creationId xmlns:a16="http://schemas.microsoft.com/office/drawing/2014/main" id="{CE56DEED-F553-32D6-7E69-94F4AC8D6299}"/>
                </a:ext>
              </a:extLst>
            </p:cNvPr>
            <p:cNvGrpSpPr/>
            <p:nvPr/>
          </p:nvGrpSpPr>
          <p:grpSpPr>
            <a:xfrm>
              <a:off x="4078314" y="4570192"/>
              <a:ext cx="1231603" cy="1467547"/>
              <a:chOff x="5554208" y="4240495"/>
              <a:chExt cx="1231603" cy="1467547"/>
            </a:xfrm>
          </p:grpSpPr>
          <p:sp>
            <p:nvSpPr>
              <p:cNvPr id="22" name="Rounded Rectangle 21">
                <a:extLst>
                  <a:ext uri="{FF2B5EF4-FFF2-40B4-BE49-F238E27FC236}">
                    <a16:creationId xmlns:a16="http://schemas.microsoft.com/office/drawing/2014/main" id="{401816FE-55A9-6D3D-D29D-B8B5333E2257}"/>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lnSpc>
                    <a:spcPct val="80000"/>
                  </a:lnSpc>
                </a:pPr>
                <a:r>
                  <a:rPr lang="en-GR" dirty="0">
                    <a:latin typeface="Trebuchet MS" panose="020B0703020202090204" pitchFamily="34" charset="0"/>
                  </a:rPr>
                  <a:t>DRAM Bank</a:t>
                </a:r>
              </a:p>
            </p:txBody>
          </p:sp>
          <p:sp>
            <p:nvSpPr>
              <p:cNvPr id="23" name="Rounded Rectangle 22">
                <a:extLst>
                  <a:ext uri="{FF2B5EF4-FFF2-40B4-BE49-F238E27FC236}">
                    <a16:creationId xmlns:a16="http://schemas.microsoft.com/office/drawing/2014/main" id="{C421849E-BE99-168C-E1FC-7D9E13295D76}"/>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R" dirty="0">
                    <a:latin typeface="Trebuchet MS" panose="020B0703020202090204" pitchFamily="34" charset="0"/>
                  </a:rPr>
                  <a:t>PIM Core</a:t>
                </a:r>
              </a:p>
            </p:txBody>
          </p:sp>
          <p:cxnSp>
            <p:nvCxnSpPr>
              <p:cNvPr id="24" name="Straight Arrow Connector 23">
                <a:extLst>
                  <a:ext uri="{FF2B5EF4-FFF2-40B4-BE49-F238E27FC236}">
                    <a16:creationId xmlns:a16="http://schemas.microsoft.com/office/drawing/2014/main" id="{96A2CF2D-E7A7-5855-6051-D703143451DB}"/>
                  </a:ext>
                </a:extLst>
              </p:cNvPr>
              <p:cNvCxnSpPr>
                <a:cxnSpLocks/>
                <a:stCxn id="23" idx="2"/>
                <a:endCxn id="22"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DECD3FC-D4B7-F5F2-A317-F161700E6779}"/>
                </a:ext>
              </a:extLst>
            </p:cNvPr>
            <p:cNvGrpSpPr/>
            <p:nvPr/>
          </p:nvGrpSpPr>
          <p:grpSpPr>
            <a:xfrm>
              <a:off x="5400710" y="4576225"/>
              <a:ext cx="1231603" cy="1467547"/>
              <a:chOff x="5554208" y="4240495"/>
              <a:chExt cx="1231603" cy="1467547"/>
            </a:xfrm>
          </p:grpSpPr>
          <p:sp>
            <p:nvSpPr>
              <p:cNvPr id="19" name="Rounded Rectangle 18">
                <a:extLst>
                  <a:ext uri="{FF2B5EF4-FFF2-40B4-BE49-F238E27FC236}">
                    <a16:creationId xmlns:a16="http://schemas.microsoft.com/office/drawing/2014/main" id="{F4C8AF60-B32F-1803-8E70-310CE3AFA37E}"/>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lnSpc>
                    <a:spcPct val="80000"/>
                  </a:lnSpc>
                </a:pPr>
                <a:r>
                  <a:rPr lang="en-GR" dirty="0">
                    <a:latin typeface="Trebuchet MS" panose="020B0703020202090204" pitchFamily="34" charset="0"/>
                  </a:rPr>
                  <a:t>DRAM Bank</a:t>
                </a:r>
              </a:p>
            </p:txBody>
          </p:sp>
          <p:sp>
            <p:nvSpPr>
              <p:cNvPr id="20" name="Rounded Rectangle 19">
                <a:extLst>
                  <a:ext uri="{FF2B5EF4-FFF2-40B4-BE49-F238E27FC236}">
                    <a16:creationId xmlns:a16="http://schemas.microsoft.com/office/drawing/2014/main" id="{44260ECA-8671-3C0F-1588-14EEAE0AC243}"/>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R" dirty="0">
                    <a:latin typeface="Trebuchet MS" panose="020B0703020202090204" pitchFamily="34" charset="0"/>
                  </a:rPr>
                  <a:t>PIM Core</a:t>
                </a:r>
              </a:p>
            </p:txBody>
          </p:sp>
          <p:cxnSp>
            <p:nvCxnSpPr>
              <p:cNvPr id="21" name="Straight Arrow Connector 20">
                <a:extLst>
                  <a:ext uri="{FF2B5EF4-FFF2-40B4-BE49-F238E27FC236}">
                    <a16:creationId xmlns:a16="http://schemas.microsoft.com/office/drawing/2014/main" id="{A837C5D2-F03C-3C6C-DAC2-FE08A3B43C0C}"/>
                  </a:ext>
                </a:extLst>
              </p:cNvPr>
              <p:cNvCxnSpPr>
                <a:cxnSpLocks/>
                <a:stCxn id="20" idx="2"/>
                <a:endCxn id="19" idx="0"/>
              </p:cNvCxnSpPr>
              <p:nvPr/>
            </p:nvCxnSpPr>
            <p:spPr>
              <a:xfrm>
                <a:off x="6170009"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4893AFA-3B92-D4B7-47CC-5324241FE9FB}"/>
                </a:ext>
              </a:extLst>
            </p:cNvPr>
            <p:cNvGrpSpPr/>
            <p:nvPr/>
          </p:nvGrpSpPr>
          <p:grpSpPr>
            <a:xfrm>
              <a:off x="6728986" y="4570192"/>
              <a:ext cx="1231603" cy="1467547"/>
              <a:chOff x="5554208" y="4240495"/>
              <a:chExt cx="1231603" cy="1467547"/>
            </a:xfrm>
          </p:grpSpPr>
          <p:sp>
            <p:nvSpPr>
              <p:cNvPr id="15" name="Rounded Rectangle 14">
                <a:extLst>
                  <a:ext uri="{FF2B5EF4-FFF2-40B4-BE49-F238E27FC236}">
                    <a16:creationId xmlns:a16="http://schemas.microsoft.com/office/drawing/2014/main" id="{D9FE9BDA-6EA2-C50C-53F8-279596FFCA92}"/>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lnSpc>
                    <a:spcPct val="80000"/>
                  </a:lnSpc>
                </a:pPr>
                <a:r>
                  <a:rPr lang="en-GR" dirty="0">
                    <a:latin typeface="Trebuchet MS" panose="020B0703020202090204" pitchFamily="34" charset="0"/>
                  </a:rPr>
                  <a:t>DRAM Bank</a:t>
                </a:r>
              </a:p>
            </p:txBody>
          </p:sp>
          <p:sp>
            <p:nvSpPr>
              <p:cNvPr id="16" name="Rounded Rectangle 15">
                <a:extLst>
                  <a:ext uri="{FF2B5EF4-FFF2-40B4-BE49-F238E27FC236}">
                    <a16:creationId xmlns:a16="http://schemas.microsoft.com/office/drawing/2014/main" id="{22D26581-6CAB-8493-DC23-294C9C4BC77E}"/>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R" dirty="0">
                    <a:latin typeface="Trebuchet MS" panose="020B0703020202090204" pitchFamily="34" charset="0"/>
                  </a:rPr>
                  <a:t>PIM Core</a:t>
                </a:r>
              </a:p>
            </p:txBody>
          </p:sp>
          <p:cxnSp>
            <p:nvCxnSpPr>
              <p:cNvPr id="18" name="Straight Arrow Connector 17">
                <a:extLst>
                  <a:ext uri="{FF2B5EF4-FFF2-40B4-BE49-F238E27FC236}">
                    <a16:creationId xmlns:a16="http://schemas.microsoft.com/office/drawing/2014/main" id="{070AA65C-0E88-F1D6-FDC7-178740EC9312}"/>
                  </a:ext>
                </a:extLst>
              </p:cNvPr>
              <p:cNvCxnSpPr>
                <a:cxnSpLocks/>
                <a:stCxn id="16" idx="2"/>
                <a:endCxn id="15"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1ECFF35-8CB2-5D92-B9D0-C4463AC89124}"/>
                </a:ext>
              </a:extLst>
            </p:cNvPr>
            <p:cNvGrpSpPr/>
            <p:nvPr/>
          </p:nvGrpSpPr>
          <p:grpSpPr>
            <a:xfrm>
              <a:off x="8051382" y="4570192"/>
              <a:ext cx="1231603" cy="1467547"/>
              <a:chOff x="5554208" y="4240495"/>
              <a:chExt cx="1231603" cy="1467547"/>
            </a:xfrm>
          </p:grpSpPr>
          <p:sp>
            <p:nvSpPr>
              <p:cNvPr id="11" name="Rounded Rectangle 10">
                <a:extLst>
                  <a:ext uri="{FF2B5EF4-FFF2-40B4-BE49-F238E27FC236}">
                    <a16:creationId xmlns:a16="http://schemas.microsoft.com/office/drawing/2014/main" id="{C2F73A4A-6317-FCEB-CF92-34F73753248D}"/>
                  </a:ext>
                </a:extLst>
              </p:cNvPr>
              <p:cNvSpPr/>
              <p:nvPr/>
            </p:nvSpPr>
            <p:spPr>
              <a:xfrm>
                <a:off x="5554208" y="5008163"/>
                <a:ext cx="1231603" cy="699879"/>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lnSpc>
                    <a:spcPct val="80000"/>
                  </a:lnSpc>
                </a:pPr>
                <a:r>
                  <a:rPr lang="en-GR" dirty="0">
                    <a:latin typeface="Trebuchet MS" panose="020B0703020202090204" pitchFamily="34" charset="0"/>
                  </a:rPr>
                  <a:t>DRAM Bank</a:t>
                </a:r>
              </a:p>
            </p:txBody>
          </p:sp>
          <p:sp>
            <p:nvSpPr>
              <p:cNvPr id="12" name="Rounded Rectangle 11">
                <a:extLst>
                  <a:ext uri="{FF2B5EF4-FFF2-40B4-BE49-F238E27FC236}">
                    <a16:creationId xmlns:a16="http://schemas.microsoft.com/office/drawing/2014/main" id="{14CA5CE1-50E5-15C4-917F-6F90D092E84F}"/>
                  </a:ext>
                </a:extLst>
              </p:cNvPr>
              <p:cNvSpPr/>
              <p:nvPr/>
            </p:nvSpPr>
            <p:spPr>
              <a:xfrm>
                <a:off x="5554208" y="4240495"/>
                <a:ext cx="1231603" cy="469231"/>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R" dirty="0">
                    <a:latin typeface="Trebuchet MS" panose="020B0703020202090204" pitchFamily="34" charset="0"/>
                  </a:rPr>
                  <a:t>PIM Core</a:t>
                </a:r>
              </a:p>
            </p:txBody>
          </p:sp>
          <p:cxnSp>
            <p:nvCxnSpPr>
              <p:cNvPr id="13" name="Straight Arrow Connector 12">
                <a:extLst>
                  <a:ext uri="{FF2B5EF4-FFF2-40B4-BE49-F238E27FC236}">
                    <a16:creationId xmlns:a16="http://schemas.microsoft.com/office/drawing/2014/main" id="{140441F2-A2AA-C010-4521-BB2626D84F3B}"/>
                  </a:ext>
                </a:extLst>
              </p:cNvPr>
              <p:cNvCxnSpPr>
                <a:cxnSpLocks/>
                <a:stCxn id="12" idx="2"/>
                <a:endCxn id="11" idx="0"/>
              </p:cNvCxnSpPr>
              <p:nvPr/>
            </p:nvCxnSpPr>
            <p:spPr>
              <a:xfrm>
                <a:off x="6170010" y="4709725"/>
                <a:ext cx="0" cy="298438"/>
              </a:xfrm>
              <a:prstGeom prst="straightConnector1">
                <a:avLst/>
              </a:prstGeom>
              <a:ln w="28575">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A3344881-AB16-8600-93C1-92997FE02701}"/>
              </a:ext>
            </a:extLst>
          </p:cNvPr>
          <p:cNvGrpSpPr/>
          <p:nvPr/>
        </p:nvGrpSpPr>
        <p:grpSpPr>
          <a:xfrm>
            <a:off x="644574" y="4411412"/>
            <a:ext cx="2529805" cy="1334154"/>
            <a:chOff x="284989" y="1547485"/>
            <a:chExt cx="4280711" cy="2204244"/>
          </a:xfrm>
        </p:grpSpPr>
        <p:pic>
          <p:nvPicPr>
            <p:cNvPr id="26" name="Picture 2" descr="GitHub - XinyueTan/Social-Network-Analysis-: Build three social network  diagrams of a school classroom and then analyze both centrality measures  and clusters within the network.">
              <a:extLst>
                <a:ext uri="{FF2B5EF4-FFF2-40B4-BE49-F238E27FC236}">
                  <a16:creationId xmlns:a16="http://schemas.microsoft.com/office/drawing/2014/main" id="{91D30017-F68D-5C63-242B-8401719C7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68"/>
            <a:stretch/>
          </p:blipFill>
          <p:spPr bwMode="auto">
            <a:xfrm>
              <a:off x="284989" y="1547485"/>
              <a:ext cx="4130128" cy="2204244"/>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6">
              <a:extLst>
                <a:ext uri="{FF2B5EF4-FFF2-40B4-BE49-F238E27FC236}">
                  <a16:creationId xmlns:a16="http://schemas.microsoft.com/office/drawing/2014/main" id="{19A8D0F0-76AE-E4D9-2875-B93FDF49904A}"/>
                </a:ext>
              </a:extLst>
            </p:cNvPr>
            <p:cNvSpPr/>
            <p:nvPr/>
          </p:nvSpPr>
          <p:spPr>
            <a:xfrm>
              <a:off x="4009872" y="2636160"/>
              <a:ext cx="555828" cy="174812"/>
            </a:xfrm>
            <a:custGeom>
              <a:avLst/>
              <a:gdLst>
                <a:gd name="connsiteX0" fmla="*/ 94428 w 555828"/>
                <a:gd name="connsiteY0" fmla="*/ 80683 h 228600"/>
                <a:gd name="connsiteX1" fmla="*/ 298 w 555828"/>
                <a:gd name="connsiteY1" fmla="*/ 134471 h 228600"/>
                <a:gd name="connsiteX2" fmla="*/ 54087 w 555828"/>
                <a:gd name="connsiteY2" fmla="*/ 201706 h 228600"/>
                <a:gd name="connsiteX3" fmla="*/ 269239 w 555828"/>
                <a:gd name="connsiteY3" fmla="*/ 228600 h 228600"/>
                <a:gd name="connsiteX4" fmla="*/ 551628 w 555828"/>
                <a:gd name="connsiteY4" fmla="*/ 215153 h 228600"/>
                <a:gd name="connsiteX5" fmla="*/ 511287 w 555828"/>
                <a:gd name="connsiteY5" fmla="*/ 174812 h 228600"/>
                <a:gd name="connsiteX6" fmla="*/ 497839 w 555828"/>
                <a:gd name="connsiteY6" fmla="*/ 134471 h 228600"/>
                <a:gd name="connsiteX7" fmla="*/ 484392 w 555828"/>
                <a:gd name="connsiteY7" fmla="*/ 80683 h 228600"/>
                <a:gd name="connsiteX8" fmla="*/ 349922 w 555828"/>
                <a:gd name="connsiteY8" fmla="*/ 40342 h 228600"/>
                <a:gd name="connsiteX9" fmla="*/ 107875 w 555828"/>
                <a:gd name="connsiteY9" fmla="*/ 13447 h 228600"/>
                <a:gd name="connsiteX10" fmla="*/ 54087 w 555828"/>
                <a:gd name="connsiteY10" fmla="*/ 0 h 228600"/>
                <a:gd name="connsiteX11" fmla="*/ 54087 w 555828"/>
                <a:gd name="connsiteY11" fmla="*/ 26895 h 228600"/>
                <a:gd name="connsiteX12" fmla="*/ 94428 w 555828"/>
                <a:gd name="connsiteY12" fmla="*/ 80683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828" h="228600">
                  <a:moveTo>
                    <a:pt x="94428" y="80683"/>
                  </a:moveTo>
                  <a:cubicBezTo>
                    <a:pt x="85463" y="98612"/>
                    <a:pt x="21303" y="105064"/>
                    <a:pt x="298" y="134471"/>
                  </a:cubicBezTo>
                  <a:cubicBezTo>
                    <a:pt x="-4316" y="140930"/>
                    <a:pt x="45998" y="198239"/>
                    <a:pt x="54087" y="201706"/>
                  </a:cubicBezTo>
                  <a:cubicBezTo>
                    <a:pt x="91494" y="217737"/>
                    <a:pt x="268335" y="228518"/>
                    <a:pt x="269239" y="228600"/>
                  </a:cubicBezTo>
                  <a:cubicBezTo>
                    <a:pt x="363369" y="224118"/>
                    <a:pt x="459636" y="235596"/>
                    <a:pt x="551628" y="215153"/>
                  </a:cubicBezTo>
                  <a:cubicBezTo>
                    <a:pt x="570192" y="211028"/>
                    <a:pt x="521836" y="190635"/>
                    <a:pt x="511287" y="174812"/>
                  </a:cubicBezTo>
                  <a:cubicBezTo>
                    <a:pt x="503424" y="163018"/>
                    <a:pt x="501733" y="148100"/>
                    <a:pt x="497839" y="134471"/>
                  </a:cubicBezTo>
                  <a:cubicBezTo>
                    <a:pt x="492762" y="116701"/>
                    <a:pt x="498424" y="92710"/>
                    <a:pt x="484392" y="80683"/>
                  </a:cubicBezTo>
                  <a:cubicBezTo>
                    <a:pt x="477211" y="74528"/>
                    <a:pt x="371865" y="43334"/>
                    <a:pt x="349922" y="40342"/>
                  </a:cubicBezTo>
                  <a:cubicBezTo>
                    <a:pt x="269488" y="29373"/>
                    <a:pt x="107875" y="13447"/>
                    <a:pt x="107875" y="13447"/>
                  </a:cubicBezTo>
                  <a:cubicBezTo>
                    <a:pt x="89946" y="8965"/>
                    <a:pt x="72568" y="0"/>
                    <a:pt x="54087" y="0"/>
                  </a:cubicBezTo>
                  <a:cubicBezTo>
                    <a:pt x="-53488" y="0"/>
                    <a:pt x="54084" y="26894"/>
                    <a:pt x="54087" y="26895"/>
                  </a:cubicBezTo>
                  <a:cubicBezTo>
                    <a:pt x="68951" y="71488"/>
                    <a:pt x="103393" y="62754"/>
                    <a:pt x="94428" y="80683"/>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8" name="Freeform 27">
              <a:extLst>
                <a:ext uri="{FF2B5EF4-FFF2-40B4-BE49-F238E27FC236}">
                  <a16:creationId xmlns:a16="http://schemas.microsoft.com/office/drawing/2014/main" id="{A7ADB1E3-FC20-6746-739C-BD0254B0C120}"/>
                </a:ext>
              </a:extLst>
            </p:cNvPr>
            <p:cNvSpPr/>
            <p:nvPr/>
          </p:nvSpPr>
          <p:spPr>
            <a:xfrm>
              <a:off x="3731197" y="2904833"/>
              <a:ext cx="834503" cy="699247"/>
            </a:xfrm>
            <a:custGeom>
              <a:avLst/>
              <a:gdLst>
                <a:gd name="connsiteX0" fmla="*/ 470647 w 834503"/>
                <a:gd name="connsiteY0" fmla="*/ 53788 h 699247"/>
                <a:gd name="connsiteX1" fmla="*/ 376518 w 834503"/>
                <a:gd name="connsiteY1" fmla="*/ 134470 h 699247"/>
                <a:gd name="connsiteX2" fmla="*/ 336177 w 834503"/>
                <a:gd name="connsiteY2" fmla="*/ 147917 h 699247"/>
                <a:gd name="connsiteX3" fmla="*/ 255494 w 834503"/>
                <a:gd name="connsiteY3" fmla="*/ 188258 h 699247"/>
                <a:gd name="connsiteX4" fmla="*/ 228600 w 834503"/>
                <a:gd name="connsiteY4" fmla="*/ 215153 h 699247"/>
                <a:gd name="connsiteX5" fmla="*/ 188259 w 834503"/>
                <a:gd name="connsiteY5" fmla="*/ 228600 h 699247"/>
                <a:gd name="connsiteX6" fmla="*/ 67236 w 834503"/>
                <a:gd name="connsiteY6" fmla="*/ 282388 h 699247"/>
                <a:gd name="connsiteX7" fmla="*/ 26894 w 834503"/>
                <a:gd name="connsiteY7" fmla="*/ 295835 h 699247"/>
                <a:gd name="connsiteX8" fmla="*/ 13447 w 834503"/>
                <a:gd name="connsiteY8" fmla="*/ 349623 h 699247"/>
                <a:gd name="connsiteX9" fmla="*/ 0 w 834503"/>
                <a:gd name="connsiteY9" fmla="*/ 389964 h 699247"/>
                <a:gd name="connsiteX10" fmla="*/ 40341 w 834503"/>
                <a:gd name="connsiteY10" fmla="*/ 470647 h 699247"/>
                <a:gd name="connsiteX11" fmla="*/ 67236 w 834503"/>
                <a:gd name="connsiteY11" fmla="*/ 497541 h 699247"/>
                <a:gd name="connsiteX12" fmla="*/ 134471 w 834503"/>
                <a:gd name="connsiteY12" fmla="*/ 524435 h 699247"/>
                <a:gd name="connsiteX13" fmla="*/ 174812 w 834503"/>
                <a:gd name="connsiteY13" fmla="*/ 551329 h 699247"/>
                <a:gd name="connsiteX14" fmla="*/ 349624 w 834503"/>
                <a:gd name="connsiteY14" fmla="*/ 564776 h 699247"/>
                <a:gd name="connsiteX15" fmla="*/ 389965 w 834503"/>
                <a:gd name="connsiteY15" fmla="*/ 578223 h 699247"/>
                <a:gd name="connsiteX16" fmla="*/ 430306 w 834503"/>
                <a:gd name="connsiteY16" fmla="*/ 672353 h 699247"/>
                <a:gd name="connsiteX17" fmla="*/ 510988 w 834503"/>
                <a:gd name="connsiteY17" fmla="*/ 699247 h 699247"/>
                <a:gd name="connsiteX18" fmla="*/ 699247 w 834503"/>
                <a:gd name="connsiteY18" fmla="*/ 685800 h 699247"/>
                <a:gd name="connsiteX19" fmla="*/ 726141 w 834503"/>
                <a:gd name="connsiteY19" fmla="*/ 645458 h 699247"/>
                <a:gd name="connsiteX20" fmla="*/ 766483 w 834503"/>
                <a:gd name="connsiteY20" fmla="*/ 632011 h 699247"/>
                <a:gd name="connsiteX21" fmla="*/ 833718 w 834503"/>
                <a:gd name="connsiteY21" fmla="*/ 551329 h 699247"/>
                <a:gd name="connsiteX22" fmla="*/ 806824 w 834503"/>
                <a:gd name="connsiteY22" fmla="*/ 228600 h 699247"/>
                <a:gd name="connsiteX23" fmla="*/ 779930 w 834503"/>
                <a:gd name="connsiteY23" fmla="*/ 147917 h 699247"/>
                <a:gd name="connsiteX24" fmla="*/ 766483 w 834503"/>
                <a:gd name="connsiteY24" fmla="*/ 107576 h 699247"/>
                <a:gd name="connsiteX25" fmla="*/ 685800 w 834503"/>
                <a:gd name="connsiteY25" fmla="*/ 80682 h 699247"/>
                <a:gd name="connsiteX26" fmla="*/ 645459 w 834503"/>
                <a:gd name="connsiteY26" fmla="*/ 67235 h 699247"/>
                <a:gd name="connsiteX27" fmla="*/ 591671 w 834503"/>
                <a:gd name="connsiteY27" fmla="*/ 26894 h 699247"/>
                <a:gd name="connsiteX28" fmla="*/ 510988 w 834503"/>
                <a:gd name="connsiteY28" fmla="*/ 0 h 699247"/>
                <a:gd name="connsiteX29" fmla="*/ 470647 w 834503"/>
                <a:gd name="connsiteY29" fmla="*/ 53788 h 6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4503" h="699247">
                  <a:moveTo>
                    <a:pt x="470647" y="53788"/>
                  </a:moveTo>
                  <a:cubicBezTo>
                    <a:pt x="448235" y="76200"/>
                    <a:pt x="410373" y="110772"/>
                    <a:pt x="376518" y="134470"/>
                  </a:cubicBezTo>
                  <a:cubicBezTo>
                    <a:pt x="364906" y="142598"/>
                    <a:pt x="348855" y="141578"/>
                    <a:pt x="336177" y="147917"/>
                  </a:cubicBezTo>
                  <a:cubicBezTo>
                    <a:pt x="231909" y="200051"/>
                    <a:pt x="356892" y="154459"/>
                    <a:pt x="255494" y="188258"/>
                  </a:cubicBezTo>
                  <a:cubicBezTo>
                    <a:pt x="246529" y="197223"/>
                    <a:pt x="239471" y="208630"/>
                    <a:pt x="228600" y="215153"/>
                  </a:cubicBezTo>
                  <a:cubicBezTo>
                    <a:pt x="216446" y="222446"/>
                    <a:pt x="199327" y="219745"/>
                    <a:pt x="188259" y="228600"/>
                  </a:cubicBezTo>
                  <a:cubicBezTo>
                    <a:pt x="96408" y="302081"/>
                    <a:pt x="270275" y="253382"/>
                    <a:pt x="67236" y="282388"/>
                  </a:cubicBezTo>
                  <a:cubicBezTo>
                    <a:pt x="53789" y="286870"/>
                    <a:pt x="35749" y="284767"/>
                    <a:pt x="26894" y="295835"/>
                  </a:cubicBezTo>
                  <a:cubicBezTo>
                    <a:pt x="15349" y="310266"/>
                    <a:pt x="18524" y="331853"/>
                    <a:pt x="13447" y="349623"/>
                  </a:cubicBezTo>
                  <a:cubicBezTo>
                    <a:pt x="9553" y="363252"/>
                    <a:pt x="4482" y="376517"/>
                    <a:pt x="0" y="389964"/>
                  </a:cubicBezTo>
                  <a:cubicBezTo>
                    <a:pt x="14202" y="432572"/>
                    <a:pt x="10550" y="433409"/>
                    <a:pt x="40341" y="470647"/>
                  </a:cubicBezTo>
                  <a:cubicBezTo>
                    <a:pt x="48261" y="480547"/>
                    <a:pt x="56228" y="491251"/>
                    <a:pt x="67236" y="497541"/>
                  </a:cubicBezTo>
                  <a:cubicBezTo>
                    <a:pt x="88194" y="509517"/>
                    <a:pt x="112881" y="513640"/>
                    <a:pt x="134471" y="524435"/>
                  </a:cubicBezTo>
                  <a:cubicBezTo>
                    <a:pt x="148926" y="531663"/>
                    <a:pt x="158928" y="548351"/>
                    <a:pt x="174812" y="551329"/>
                  </a:cubicBezTo>
                  <a:cubicBezTo>
                    <a:pt x="232254" y="562099"/>
                    <a:pt x="291353" y="560294"/>
                    <a:pt x="349624" y="564776"/>
                  </a:cubicBezTo>
                  <a:cubicBezTo>
                    <a:pt x="363071" y="569258"/>
                    <a:pt x="382102" y="566429"/>
                    <a:pt x="389965" y="578223"/>
                  </a:cubicBezTo>
                  <a:cubicBezTo>
                    <a:pt x="422855" y="627558"/>
                    <a:pt x="377845" y="646122"/>
                    <a:pt x="430306" y="672353"/>
                  </a:cubicBezTo>
                  <a:cubicBezTo>
                    <a:pt x="455662" y="685031"/>
                    <a:pt x="510988" y="699247"/>
                    <a:pt x="510988" y="699247"/>
                  </a:cubicBezTo>
                  <a:cubicBezTo>
                    <a:pt x="573741" y="694765"/>
                    <a:pt x="638213" y="701059"/>
                    <a:pt x="699247" y="685800"/>
                  </a:cubicBezTo>
                  <a:cubicBezTo>
                    <a:pt x="714926" y="681880"/>
                    <a:pt x="713521" y="655554"/>
                    <a:pt x="726141" y="645458"/>
                  </a:cubicBezTo>
                  <a:cubicBezTo>
                    <a:pt x="737210" y="636603"/>
                    <a:pt x="753036" y="636493"/>
                    <a:pt x="766483" y="632011"/>
                  </a:cubicBezTo>
                  <a:cubicBezTo>
                    <a:pt x="775242" y="623252"/>
                    <a:pt x="832827" y="570942"/>
                    <a:pt x="833718" y="551329"/>
                  </a:cubicBezTo>
                  <a:cubicBezTo>
                    <a:pt x="836621" y="487474"/>
                    <a:pt x="832293" y="321986"/>
                    <a:pt x="806824" y="228600"/>
                  </a:cubicBezTo>
                  <a:cubicBezTo>
                    <a:pt x="799365" y="201250"/>
                    <a:pt x="788895" y="174811"/>
                    <a:pt x="779930" y="147917"/>
                  </a:cubicBezTo>
                  <a:cubicBezTo>
                    <a:pt x="775448" y="134470"/>
                    <a:pt x="779930" y="112058"/>
                    <a:pt x="766483" y="107576"/>
                  </a:cubicBezTo>
                  <a:lnTo>
                    <a:pt x="685800" y="80682"/>
                  </a:lnTo>
                  <a:lnTo>
                    <a:pt x="645459" y="67235"/>
                  </a:lnTo>
                  <a:cubicBezTo>
                    <a:pt x="627530" y="53788"/>
                    <a:pt x="611717" y="36917"/>
                    <a:pt x="591671" y="26894"/>
                  </a:cubicBezTo>
                  <a:cubicBezTo>
                    <a:pt x="566315" y="14216"/>
                    <a:pt x="510988" y="0"/>
                    <a:pt x="510988" y="0"/>
                  </a:cubicBezTo>
                  <a:cubicBezTo>
                    <a:pt x="464633" y="15452"/>
                    <a:pt x="493059" y="31376"/>
                    <a:pt x="470647" y="53788"/>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1" name="TextBox 30">
            <a:extLst>
              <a:ext uri="{FF2B5EF4-FFF2-40B4-BE49-F238E27FC236}">
                <a16:creationId xmlns:a16="http://schemas.microsoft.com/office/drawing/2014/main" id="{3C5AD4B1-951F-B435-1138-7B0D864FD9C0}"/>
              </a:ext>
            </a:extLst>
          </p:cNvPr>
          <p:cNvSpPr txBox="1"/>
          <p:nvPr/>
        </p:nvSpPr>
        <p:spPr>
          <a:xfrm>
            <a:off x="788761" y="5647691"/>
            <a:ext cx="1981889" cy="369332"/>
          </a:xfrm>
          <a:prstGeom prst="rect">
            <a:avLst/>
          </a:prstGeom>
          <a:noFill/>
        </p:spPr>
        <p:txBody>
          <a:bodyPr wrap="none" rtlCol="0">
            <a:spAutoFit/>
          </a:bodyPr>
          <a:lstStyle/>
          <a:p>
            <a:r>
              <a:rPr lang="en-GR" dirty="0">
                <a:latin typeface="Trebuchet MS" panose="020B0703020202090204" pitchFamily="34" charset="0"/>
              </a:rPr>
              <a:t>Real-world Graph</a:t>
            </a:r>
          </a:p>
        </p:txBody>
      </p:sp>
      <p:sp>
        <p:nvSpPr>
          <p:cNvPr id="32" name="TextBox 31">
            <a:extLst>
              <a:ext uri="{FF2B5EF4-FFF2-40B4-BE49-F238E27FC236}">
                <a16:creationId xmlns:a16="http://schemas.microsoft.com/office/drawing/2014/main" id="{BA1222BA-0743-9756-ED25-EE40B26860A0}"/>
              </a:ext>
            </a:extLst>
          </p:cNvPr>
          <p:cNvSpPr txBox="1"/>
          <p:nvPr/>
        </p:nvSpPr>
        <p:spPr>
          <a:xfrm>
            <a:off x="3886988" y="3746339"/>
            <a:ext cx="1847237" cy="369332"/>
          </a:xfrm>
          <a:prstGeom prst="rect">
            <a:avLst/>
          </a:prstGeom>
          <a:noFill/>
        </p:spPr>
        <p:txBody>
          <a:bodyPr wrap="none" rtlCol="0">
            <a:spAutoFit/>
          </a:bodyPr>
          <a:lstStyle/>
          <a:p>
            <a:r>
              <a:rPr lang="en-GR" dirty="0">
                <a:latin typeface="Trebuchet MS" panose="020B0703020202090204" pitchFamily="34" charset="0"/>
              </a:rPr>
              <a:t>Real PIM System</a:t>
            </a:r>
          </a:p>
        </p:txBody>
      </p:sp>
      <p:sp>
        <p:nvSpPr>
          <p:cNvPr id="33" name="Right Arrow 32">
            <a:extLst>
              <a:ext uri="{FF2B5EF4-FFF2-40B4-BE49-F238E27FC236}">
                <a16:creationId xmlns:a16="http://schemas.microsoft.com/office/drawing/2014/main" id="{A5E47001-A654-3D77-E6CC-E85604C8ADFC}"/>
              </a:ext>
            </a:extLst>
          </p:cNvPr>
          <p:cNvSpPr/>
          <p:nvPr/>
        </p:nvSpPr>
        <p:spPr>
          <a:xfrm>
            <a:off x="3068898" y="5108158"/>
            <a:ext cx="728163" cy="369332"/>
          </a:xfrm>
          <a:prstGeom prst="rightArrow">
            <a:avLst>
              <a:gd name="adj1" fmla="val 37778"/>
              <a:gd name="adj2" fmla="val 46944"/>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pic>
        <p:nvPicPr>
          <p:cNvPr id="34" name="Picture 6" descr="Library - Free education icons">
            <a:extLst>
              <a:ext uri="{FF2B5EF4-FFF2-40B4-BE49-F238E27FC236}">
                <a16:creationId xmlns:a16="http://schemas.microsoft.com/office/drawing/2014/main" id="{9DD63718-55AD-6168-0889-53B28650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452" y="4292585"/>
            <a:ext cx="1474856" cy="1474856"/>
          </a:xfrm>
          <a:prstGeom prst="rect">
            <a:avLst/>
          </a:prstGeom>
          <a:noFill/>
          <a:extLst>
            <a:ext uri="{909E8E84-426E-40DD-AFC4-6F175D3DCCD1}">
              <a14:hiddenFill xmlns:a14="http://schemas.microsoft.com/office/drawing/2010/main">
                <a:solidFill>
                  <a:srgbClr val="FFFFFF"/>
                </a:solidFill>
              </a14:hiddenFill>
            </a:ext>
          </a:extLst>
        </p:spPr>
      </p:pic>
      <p:sp>
        <p:nvSpPr>
          <p:cNvPr id="36" name="Right Arrow 35">
            <a:extLst>
              <a:ext uri="{FF2B5EF4-FFF2-40B4-BE49-F238E27FC236}">
                <a16:creationId xmlns:a16="http://schemas.microsoft.com/office/drawing/2014/main" id="{3B345E86-5869-FCEA-ADCC-F9161B5A3B99}"/>
              </a:ext>
            </a:extLst>
          </p:cNvPr>
          <p:cNvSpPr/>
          <p:nvPr/>
        </p:nvSpPr>
        <p:spPr>
          <a:xfrm rot="5400000">
            <a:off x="4435343" y="4198344"/>
            <a:ext cx="556831" cy="418536"/>
          </a:xfrm>
          <a:prstGeom prst="rightArrow">
            <a:avLst>
              <a:gd name="adj1" fmla="val 37778"/>
              <a:gd name="adj2" fmla="val 46944"/>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pic>
        <p:nvPicPr>
          <p:cNvPr id="41" name="Graphic 40" descr="Gears">
            <a:extLst>
              <a:ext uri="{FF2B5EF4-FFF2-40B4-BE49-F238E27FC236}">
                <a16:creationId xmlns:a16="http://schemas.microsoft.com/office/drawing/2014/main" id="{B08FB1DC-735C-5A3F-53BE-F7806A26C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2408" y="4639089"/>
            <a:ext cx="1703294" cy="1703294"/>
          </a:xfrm>
          <a:prstGeom prst="rect">
            <a:avLst/>
          </a:prstGeom>
        </p:spPr>
      </p:pic>
      <p:sp>
        <p:nvSpPr>
          <p:cNvPr id="42" name="Right Arrow 41">
            <a:extLst>
              <a:ext uri="{FF2B5EF4-FFF2-40B4-BE49-F238E27FC236}">
                <a16:creationId xmlns:a16="http://schemas.microsoft.com/office/drawing/2014/main" id="{6B15CF4C-71F9-3020-F7F4-5AAC819CAB4A}"/>
              </a:ext>
            </a:extLst>
          </p:cNvPr>
          <p:cNvSpPr/>
          <p:nvPr/>
        </p:nvSpPr>
        <p:spPr>
          <a:xfrm>
            <a:off x="5375702" y="5108158"/>
            <a:ext cx="728163" cy="369332"/>
          </a:xfrm>
          <a:prstGeom prst="rightArrow">
            <a:avLst>
              <a:gd name="adj1" fmla="val 37778"/>
              <a:gd name="adj2" fmla="val 46944"/>
            </a:avLst>
          </a:prstGeom>
          <a:gradFill flip="none" rotWithShape="1">
            <a:gsLst>
              <a:gs pos="0">
                <a:srgbClr val="F48D0F">
                  <a:shade val="30000"/>
                  <a:satMod val="115000"/>
                </a:srgbClr>
              </a:gs>
              <a:gs pos="50000">
                <a:srgbClr val="F48D0F">
                  <a:shade val="67500"/>
                  <a:satMod val="115000"/>
                </a:srgbClr>
              </a:gs>
              <a:gs pos="100000">
                <a:srgbClr val="F48D0F">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43" name="TextBox 42">
            <a:extLst>
              <a:ext uri="{FF2B5EF4-FFF2-40B4-BE49-F238E27FC236}">
                <a16:creationId xmlns:a16="http://schemas.microsoft.com/office/drawing/2014/main" id="{3C3F932A-F056-567C-B2B9-9843B07EC590}"/>
              </a:ext>
            </a:extLst>
          </p:cNvPr>
          <p:cNvSpPr txBox="1"/>
          <p:nvPr/>
        </p:nvSpPr>
        <p:spPr>
          <a:xfrm>
            <a:off x="3784301" y="6169581"/>
            <a:ext cx="1479508" cy="369332"/>
          </a:xfrm>
          <a:prstGeom prst="rect">
            <a:avLst/>
          </a:prstGeom>
          <a:noFill/>
        </p:spPr>
        <p:txBody>
          <a:bodyPr wrap="none" rtlCol="0">
            <a:spAutoFit/>
          </a:bodyPr>
          <a:lstStyle/>
          <a:p>
            <a:r>
              <a:rPr lang="en-GR" dirty="0">
                <a:latin typeface="Trebuchet MS" panose="020B0703020202090204" pitchFamily="34" charset="0"/>
              </a:rPr>
              <a:t>PyGim Tuner</a:t>
            </a:r>
          </a:p>
        </p:txBody>
      </p:sp>
      <p:sp>
        <p:nvSpPr>
          <p:cNvPr id="44" name="TextBox 43">
            <a:extLst>
              <a:ext uri="{FF2B5EF4-FFF2-40B4-BE49-F238E27FC236}">
                <a16:creationId xmlns:a16="http://schemas.microsoft.com/office/drawing/2014/main" id="{8BC66D9C-ACB3-FE6B-75DD-71EA96E0AB77}"/>
              </a:ext>
            </a:extLst>
          </p:cNvPr>
          <p:cNvSpPr txBox="1"/>
          <p:nvPr/>
        </p:nvSpPr>
        <p:spPr>
          <a:xfrm>
            <a:off x="6352125" y="5507898"/>
            <a:ext cx="2200026" cy="369332"/>
          </a:xfrm>
          <a:prstGeom prst="rect">
            <a:avLst/>
          </a:prstGeom>
          <a:noFill/>
        </p:spPr>
        <p:txBody>
          <a:bodyPr wrap="none" rtlCol="0">
            <a:spAutoFit/>
          </a:bodyPr>
          <a:lstStyle/>
          <a:p>
            <a:r>
              <a:rPr lang="en-GR" dirty="0">
                <a:latin typeface="Trebuchet MS" panose="020B0703020202090204" pitchFamily="34" charset="0"/>
              </a:rPr>
              <a:t>PyGim PaF Strategy</a:t>
            </a:r>
          </a:p>
        </p:txBody>
      </p:sp>
    </p:spTree>
    <p:extLst>
      <p:ext uri="{BB962C8B-B14F-4D97-AF65-F5344CB8AC3E}">
        <p14:creationId xmlns:p14="http://schemas.microsoft.com/office/powerpoint/2010/main" val="3494834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5</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solidFill>
                <a:latin typeface="Trebuchet MS" panose="020B0703020202090204" pitchFamily="34" charset="0"/>
              </a:rPr>
              <a:t>Sparse Computational Kernels</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874422"/>
            <a:ext cx="8360840" cy="5667072"/>
          </a:xfrm>
        </p:spPr>
        <p:txBody>
          <a:bodyPr>
            <a:normAutofit/>
          </a:bodyPr>
          <a:lstStyle/>
          <a:p>
            <a:pPr indent="-264600">
              <a:lnSpc>
                <a:spcPct val="100000"/>
              </a:lnSpc>
              <a:spcBef>
                <a:spcPts val="0"/>
              </a:spcBef>
              <a:spcAft>
                <a:spcPts val="200"/>
              </a:spcAft>
              <a:buFont typeface="Wingdings" pitchFamily="2" charset="2"/>
              <a:buChar char="§"/>
            </a:pPr>
            <a:r>
              <a:rPr lang="en-GB" dirty="0">
                <a:solidFill>
                  <a:schemeClr val="tx1">
                    <a:lumMod val="85000"/>
                    <a:lumOff val="15000"/>
                  </a:schemeClr>
                </a:solidFill>
                <a:latin typeface="Trebuchet MS" panose="020B0703020202090204" pitchFamily="34" charset="0"/>
              </a:rPr>
              <a:t>E.g., Sparse Matrix Vector/Matrix Multiplication</a:t>
            </a:r>
          </a:p>
          <a:p>
            <a:pPr indent="-264600">
              <a:lnSpc>
                <a:spcPct val="100000"/>
              </a:lnSpc>
              <a:spcBef>
                <a:spcPts val="0"/>
              </a:spcBef>
              <a:spcAft>
                <a:spcPts val="200"/>
              </a:spcAft>
              <a:buFont typeface="Wingdings" pitchFamily="2" charset="2"/>
              <a:buChar char="§"/>
            </a:pPr>
            <a:r>
              <a:rPr lang="en-GB" dirty="0">
                <a:solidFill>
                  <a:schemeClr val="tx1">
                    <a:lumMod val="85000"/>
                    <a:lumOff val="15000"/>
                  </a:schemeClr>
                </a:solidFill>
                <a:latin typeface="Trebuchet MS" panose="020B0703020202090204" pitchFamily="34" charset="0"/>
              </a:rPr>
              <a:t>Characteristics:</a:t>
            </a:r>
          </a:p>
          <a:p>
            <a:pPr lvl="1" indent="-264600">
              <a:lnSpc>
                <a:spcPct val="100000"/>
              </a:lnSpc>
              <a:spcBef>
                <a:spcPts val="0"/>
              </a:spcBef>
              <a:spcAft>
                <a:spcPts val="200"/>
              </a:spcAft>
              <a:buFont typeface="Wingdings" pitchFamily="2" charset="2"/>
              <a:buChar char="§"/>
            </a:pPr>
            <a:r>
              <a:rPr lang="en-GB" dirty="0">
                <a:solidFill>
                  <a:schemeClr val="accent2"/>
                </a:solidFill>
                <a:latin typeface="Trebuchet MS" panose="020B0703020202090204" pitchFamily="34" charset="0"/>
              </a:rPr>
              <a:t>Random</a:t>
            </a:r>
            <a:r>
              <a:rPr lang="en-GB" dirty="0">
                <a:solidFill>
                  <a:schemeClr val="tx1">
                    <a:lumMod val="85000"/>
                    <a:lumOff val="15000"/>
                  </a:schemeClr>
                </a:solidFill>
                <a:latin typeface="Trebuchet MS" panose="020B0703020202090204" pitchFamily="34" charset="0"/>
              </a:rPr>
              <a:t> memory accesses</a:t>
            </a:r>
          </a:p>
          <a:p>
            <a:pPr lvl="2" indent="-264600">
              <a:lnSpc>
                <a:spcPct val="100000"/>
              </a:lnSpc>
              <a:spcBef>
                <a:spcPts val="0"/>
              </a:spcBef>
              <a:spcAft>
                <a:spcPts val="200"/>
              </a:spcAft>
              <a:buFont typeface="Wingdings" pitchFamily="2" charset="2"/>
              <a:buChar char="§"/>
            </a:pPr>
            <a:r>
              <a:rPr lang="en-GB" dirty="0">
                <a:solidFill>
                  <a:schemeClr val="tx1">
                    <a:lumMod val="85000"/>
                    <a:lumOff val="15000"/>
                  </a:schemeClr>
                </a:solidFill>
                <a:latin typeface="Trebuchet MS" panose="020B0703020202090204" pitchFamily="34" charset="0"/>
              </a:rPr>
              <a:t>Not sequential/</a:t>
            </a:r>
            <a:r>
              <a:rPr lang="en-GB" dirty="0" err="1">
                <a:solidFill>
                  <a:schemeClr val="tx1">
                    <a:lumMod val="85000"/>
                    <a:lumOff val="15000"/>
                  </a:schemeClr>
                </a:solidFill>
                <a:latin typeface="Trebuchet MS" panose="020B0703020202090204" pitchFamily="34" charset="0"/>
              </a:rPr>
              <a:t>strided</a:t>
            </a:r>
            <a:endParaRPr lang="en-GB" dirty="0">
              <a:solidFill>
                <a:schemeClr val="tx1">
                  <a:lumMod val="85000"/>
                  <a:lumOff val="15000"/>
                </a:schemeClr>
              </a:solidFill>
              <a:latin typeface="Trebuchet MS" panose="020B0703020202090204" pitchFamily="34" charset="0"/>
            </a:endParaRPr>
          </a:p>
          <a:p>
            <a:pPr lvl="2" indent="-264600">
              <a:lnSpc>
                <a:spcPct val="100000"/>
              </a:lnSpc>
              <a:spcBef>
                <a:spcPts val="0"/>
              </a:spcBef>
              <a:spcAft>
                <a:spcPts val="200"/>
              </a:spcAft>
              <a:buFont typeface="Wingdings" pitchFamily="2" charset="2"/>
              <a:buChar char="§"/>
            </a:pPr>
            <a:r>
              <a:rPr lang="en-GB" dirty="0">
                <a:solidFill>
                  <a:schemeClr val="tx1">
                    <a:lumMod val="85000"/>
                    <a:lumOff val="15000"/>
                  </a:schemeClr>
                </a:solidFill>
                <a:latin typeface="Trebuchet MS" panose="020B0703020202090204" pitchFamily="34" charset="0"/>
              </a:rPr>
              <a:t>Input-driven</a:t>
            </a:r>
          </a:p>
          <a:p>
            <a:pPr lvl="1" indent="-264600">
              <a:lnSpc>
                <a:spcPct val="100000"/>
              </a:lnSpc>
              <a:spcBef>
                <a:spcPts val="0"/>
              </a:spcBef>
              <a:spcAft>
                <a:spcPts val="200"/>
              </a:spcAft>
              <a:buFont typeface="Wingdings" pitchFamily="2" charset="2"/>
              <a:buChar char="§"/>
            </a:pPr>
            <a:r>
              <a:rPr lang="en-GB" dirty="0">
                <a:solidFill>
                  <a:schemeClr val="accent2"/>
                </a:solidFill>
                <a:latin typeface="Trebuchet MS" panose="020B0703020202090204" pitchFamily="34" charset="0"/>
              </a:rPr>
              <a:t>Low</a:t>
            </a:r>
            <a:r>
              <a:rPr lang="en-GB" dirty="0">
                <a:solidFill>
                  <a:schemeClr val="tx1">
                    <a:lumMod val="85000"/>
                    <a:lumOff val="15000"/>
                  </a:schemeClr>
                </a:solidFill>
                <a:latin typeface="Trebuchet MS" panose="020B0703020202090204" pitchFamily="34" charset="0"/>
              </a:rPr>
              <a:t> arithmetic intensity</a:t>
            </a:r>
          </a:p>
          <a:p>
            <a:pPr indent="-264600">
              <a:lnSpc>
                <a:spcPct val="100000"/>
              </a:lnSpc>
              <a:spcBef>
                <a:spcPts val="0"/>
              </a:spcBef>
              <a:spcAft>
                <a:spcPts val="200"/>
              </a:spcAft>
              <a:buFont typeface="Wingdings" pitchFamily="2" charset="2"/>
              <a:buChar char="§"/>
            </a:pPr>
            <a:r>
              <a:rPr lang="en-GB" dirty="0">
                <a:solidFill>
                  <a:schemeClr val="accent2"/>
                </a:solidFill>
                <a:latin typeface="Trebuchet MS" panose="020B0703020202090204" pitchFamily="34" charset="0"/>
              </a:rPr>
              <a:t>Highly memory-bound </a:t>
            </a:r>
            <a:r>
              <a:rPr lang="en-GB" dirty="0">
                <a:solidFill>
                  <a:schemeClr val="tx1">
                    <a:lumMod val="85000"/>
                    <a:lumOff val="15000"/>
                  </a:schemeClr>
                </a:solidFill>
                <a:latin typeface="Trebuchet MS" panose="020B0703020202090204" pitchFamily="34" charset="0"/>
              </a:rPr>
              <a:t>kernels in CPUs/GPUs</a:t>
            </a:r>
          </a:p>
        </p:txBody>
      </p:sp>
      <p:grpSp>
        <p:nvGrpSpPr>
          <p:cNvPr id="67" name="Group 66">
            <a:extLst>
              <a:ext uri="{FF2B5EF4-FFF2-40B4-BE49-F238E27FC236}">
                <a16:creationId xmlns:a16="http://schemas.microsoft.com/office/drawing/2014/main" id="{34E70053-A92F-13F9-44A4-EE456DE281C1}"/>
              </a:ext>
            </a:extLst>
          </p:cNvPr>
          <p:cNvGrpSpPr>
            <a:grpSpLocks noChangeAspect="1"/>
          </p:cNvGrpSpPr>
          <p:nvPr/>
        </p:nvGrpSpPr>
        <p:grpSpPr>
          <a:xfrm>
            <a:off x="1489014" y="4213298"/>
            <a:ext cx="5768838" cy="2551290"/>
            <a:chOff x="1242475" y="3253902"/>
            <a:chExt cx="7779973" cy="3440703"/>
          </a:xfrm>
        </p:grpSpPr>
        <p:grpSp>
          <p:nvGrpSpPr>
            <p:cNvPr id="68" name="Group 67">
              <a:extLst>
                <a:ext uri="{FF2B5EF4-FFF2-40B4-BE49-F238E27FC236}">
                  <a16:creationId xmlns:a16="http://schemas.microsoft.com/office/drawing/2014/main" id="{2A0C61B4-1C7C-8B23-D7F4-F58AE9524948}"/>
                </a:ext>
              </a:extLst>
            </p:cNvPr>
            <p:cNvGrpSpPr/>
            <p:nvPr/>
          </p:nvGrpSpPr>
          <p:grpSpPr>
            <a:xfrm>
              <a:off x="1242475" y="3253902"/>
              <a:ext cx="7779973" cy="3440703"/>
              <a:chOff x="1242475" y="3253902"/>
              <a:chExt cx="7779973" cy="3440703"/>
            </a:xfrm>
          </p:grpSpPr>
          <p:grpSp>
            <p:nvGrpSpPr>
              <p:cNvPr id="94" name="Group 93">
                <a:extLst>
                  <a:ext uri="{FF2B5EF4-FFF2-40B4-BE49-F238E27FC236}">
                    <a16:creationId xmlns:a16="http://schemas.microsoft.com/office/drawing/2014/main" id="{2E68F78C-9D82-339E-79A5-B15CE0DCF091}"/>
                  </a:ext>
                </a:extLst>
              </p:cNvPr>
              <p:cNvGrpSpPr/>
              <p:nvPr/>
            </p:nvGrpSpPr>
            <p:grpSpPr>
              <a:xfrm>
                <a:off x="1612877" y="3253902"/>
                <a:ext cx="7409571" cy="3169634"/>
                <a:chOff x="1612877" y="3118438"/>
                <a:chExt cx="7409571" cy="3169634"/>
              </a:xfrm>
            </p:grpSpPr>
            <p:cxnSp>
              <p:nvCxnSpPr>
                <p:cNvPr id="97" name="Straight Arrow Connector 96">
                  <a:extLst>
                    <a:ext uri="{FF2B5EF4-FFF2-40B4-BE49-F238E27FC236}">
                      <a16:creationId xmlns:a16="http://schemas.microsoft.com/office/drawing/2014/main" id="{44B16ACE-2995-D7D2-6E30-F6EF91F54C56}"/>
                    </a:ext>
                  </a:extLst>
                </p:cNvPr>
                <p:cNvCxnSpPr>
                  <a:cxnSpLocks/>
                </p:cNvCxnSpPr>
                <p:nvPr/>
              </p:nvCxnSpPr>
              <p:spPr>
                <a:xfrm flipV="1">
                  <a:off x="1821579" y="3118438"/>
                  <a:ext cx="0" cy="3169634"/>
                </a:xfrm>
                <a:prstGeom prst="straightConnector1">
                  <a:avLst/>
                </a:prstGeom>
                <a:ln w="508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A1B8620-0457-6B8F-5184-07763A641B1D}"/>
                    </a:ext>
                  </a:extLst>
                </p:cNvPr>
                <p:cNvCxnSpPr/>
                <p:nvPr/>
              </p:nvCxnSpPr>
              <p:spPr>
                <a:xfrm>
                  <a:off x="1612877" y="6051884"/>
                  <a:ext cx="7409571" cy="0"/>
                </a:xfrm>
                <a:prstGeom prst="straightConnector1">
                  <a:avLst/>
                </a:prstGeom>
                <a:ln w="508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F671136E-2271-F2BC-8EE8-5E3A1A820A14}"/>
                  </a:ext>
                </a:extLst>
              </p:cNvPr>
              <p:cNvSpPr txBox="1"/>
              <p:nvPr/>
            </p:nvSpPr>
            <p:spPr>
              <a:xfrm>
                <a:off x="3793150" y="6166716"/>
                <a:ext cx="3363843" cy="527889"/>
              </a:xfrm>
              <a:prstGeom prst="rect">
                <a:avLst/>
              </a:prstGeom>
              <a:noFill/>
            </p:spPr>
            <p:txBody>
              <a:bodyPr wrap="none" rtlCol="0">
                <a:spAutoFit/>
              </a:bodyPr>
              <a:lstStyle/>
              <a:p>
                <a:r>
                  <a:rPr lang="en-GR" sz="2400" dirty="0">
                    <a:solidFill>
                      <a:schemeClr val="tx1">
                        <a:lumMod val="85000"/>
                        <a:lumOff val="15000"/>
                      </a:schemeClr>
                    </a:solidFill>
                    <a:latin typeface="Trebuchet MS" panose="020B0703020202090204" pitchFamily="34" charset="0"/>
                  </a:rPr>
                  <a:t>Arithmetic Intensity</a:t>
                </a:r>
              </a:p>
            </p:txBody>
          </p:sp>
          <p:sp>
            <p:nvSpPr>
              <p:cNvPr id="96" name="TextBox 95">
                <a:extLst>
                  <a:ext uri="{FF2B5EF4-FFF2-40B4-BE49-F238E27FC236}">
                    <a16:creationId xmlns:a16="http://schemas.microsoft.com/office/drawing/2014/main" id="{70FEAB8A-6E51-B25F-21E2-E4687DC9E166}"/>
                  </a:ext>
                </a:extLst>
              </p:cNvPr>
              <p:cNvSpPr txBox="1"/>
              <p:nvPr/>
            </p:nvSpPr>
            <p:spPr>
              <a:xfrm rot="16200000">
                <a:off x="400053" y="4615677"/>
                <a:ext cx="2212738" cy="527893"/>
              </a:xfrm>
              <a:prstGeom prst="rect">
                <a:avLst/>
              </a:prstGeom>
              <a:noFill/>
            </p:spPr>
            <p:txBody>
              <a:bodyPr wrap="none" rtlCol="0">
                <a:spAutoFit/>
              </a:bodyPr>
              <a:lstStyle/>
              <a:p>
                <a:r>
                  <a:rPr lang="en-GR" sz="2400" dirty="0">
                    <a:solidFill>
                      <a:schemeClr val="tx1">
                        <a:lumMod val="85000"/>
                        <a:lumOff val="15000"/>
                      </a:schemeClr>
                    </a:solidFill>
                    <a:latin typeface="Trebuchet MS" panose="020B0703020202090204" pitchFamily="34" charset="0"/>
                  </a:rPr>
                  <a:t>Performance</a:t>
                </a:r>
              </a:p>
            </p:txBody>
          </p:sp>
        </p:grpSp>
        <p:sp>
          <p:nvSpPr>
            <p:cNvPr id="69" name="TextBox 68">
              <a:extLst>
                <a:ext uri="{FF2B5EF4-FFF2-40B4-BE49-F238E27FC236}">
                  <a16:creationId xmlns:a16="http://schemas.microsoft.com/office/drawing/2014/main" id="{758245A2-8E6F-1589-0833-C539A7A2A00F}"/>
                </a:ext>
              </a:extLst>
            </p:cNvPr>
            <p:cNvSpPr txBox="1"/>
            <p:nvPr/>
          </p:nvSpPr>
          <p:spPr>
            <a:xfrm>
              <a:off x="4616371" y="3560560"/>
              <a:ext cx="4106810" cy="460729"/>
            </a:xfrm>
            <a:prstGeom prst="rect">
              <a:avLst/>
            </a:prstGeom>
            <a:noFill/>
          </p:spPr>
          <p:txBody>
            <a:bodyPr wrap="none" rtlCol="0">
              <a:spAutoFit/>
            </a:bodyPr>
            <a:lstStyle/>
            <a:p>
              <a:pPr>
                <a:lnSpc>
                  <a:spcPct val="90000"/>
                </a:lnSpc>
              </a:pPr>
              <a:r>
                <a:rPr lang="en-GR" dirty="0">
                  <a:solidFill>
                    <a:schemeClr val="tx1">
                      <a:lumMod val="85000"/>
                      <a:lumOff val="15000"/>
                    </a:schemeClr>
                  </a:solidFill>
                  <a:latin typeface="Trebuchet MS" panose="020B0703020202090204" pitchFamily="34" charset="0"/>
                </a:rPr>
                <a:t>Peak Compute Performance</a:t>
              </a:r>
            </a:p>
          </p:txBody>
        </p:sp>
        <p:sp>
          <p:nvSpPr>
            <p:cNvPr id="70" name="TextBox 69">
              <a:extLst>
                <a:ext uri="{FF2B5EF4-FFF2-40B4-BE49-F238E27FC236}">
                  <a16:creationId xmlns:a16="http://schemas.microsoft.com/office/drawing/2014/main" id="{A3A53C53-ADE8-9062-F91E-9EA7A550DD99}"/>
                </a:ext>
              </a:extLst>
            </p:cNvPr>
            <p:cNvSpPr txBox="1"/>
            <p:nvPr/>
          </p:nvSpPr>
          <p:spPr>
            <a:xfrm rot="18960000">
              <a:off x="1435512" y="4757785"/>
              <a:ext cx="3647979" cy="460729"/>
            </a:xfrm>
            <a:prstGeom prst="rect">
              <a:avLst/>
            </a:prstGeom>
            <a:noFill/>
          </p:spPr>
          <p:txBody>
            <a:bodyPr wrap="none" rtlCol="0">
              <a:spAutoFit/>
            </a:bodyPr>
            <a:lstStyle/>
            <a:p>
              <a:pPr>
                <a:lnSpc>
                  <a:spcPct val="90000"/>
                </a:lnSpc>
              </a:pPr>
              <a:r>
                <a:rPr lang="en-GR" dirty="0">
                  <a:solidFill>
                    <a:schemeClr val="tx1">
                      <a:lumMod val="85000"/>
                      <a:lumOff val="15000"/>
                    </a:schemeClr>
                  </a:solidFill>
                  <a:latin typeface="Trebuchet MS" panose="020B0703020202090204" pitchFamily="34" charset="0"/>
                </a:rPr>
                <a:t>Peak Memory Bandwidth</a:t>
              </a:r>
            </a:p>
          </p:txBody>
        </p:sp>
        <p:grpSp>
          <p:nvGrpSpPr>
            <p:cNvPr id="71" name="Group 70">
              <a:extLst>
                <a:ext uri="{FF2B5EF4-FFF2-40B4-BE49-F238E27FC236}">
                  <a16:creationId xmlns:a16="http://schemas.microsoft.com/office/drawing/2014/main" id="{96B38385-1981-AADF-A9A0-9E424CB477F1}"/>
                </a:ext>
              </a:extLst>
            </p:cNvPr>
            <p:cNvGrpSpPr/>
            <p:nvPr/>
          </p:nvGrpSpPr>
          <p:grpSpPr>
            <a:xfrm>
              <a:off x="2370665" y="4043497"/>
              <a:ext cx="6081012" cy="2143851"/>
              <a:chOff x="2370665" y="4043497"/>
              <a:chExt cx="6081012" cy="2143851"/>
            </a:xfrm>
          </p:grpSpPr>
          <p:grpSp>
            <p:nvGrpSpPr>
              <p:cNvPr id="86" name="Group 85">
                <a:extLst>
                  <a:ext uri="{FF2B5EF4-FFF2-40B4-BE49-F238E27FC236}">
                    <a16:creationId xmlns:a16="http://schemas.microsoft.com/office/drawing/2014/main" id="{E40D7D06-D7F4-53DB-F757-FE7D326AFF0A}"/>
                  </a:ext>
                </a:extLst>
              </p:cNvPr>
              <p:cNvGrpSpPr/>
              <p:nvPr/>
            </p:nvGrpSpPr>
            <p:grpSpPr>
              <a:xfrm>
                <a:off x="3764861" y="4201684"/>
                <a:ext cx="989856" cy="1945721"/>
                <a:chOff x="3764861" y="4201684"/>
                <a:chExt cx="989856" cy="1945721"/>
              </a:xfrm>
              <a:solidFill>
                <a:schemeClr val="tx2">
                  <a:lumMod val="25000"/>
                  <a:lumOff val="75000"/>
                </a:schemeClr>
              </a:solidFill>
            </p:grpSpPr>
            <p:sp>
              <p:nvSpPr>
                <p:cNvPr id="90" name="Snip Single Corner of Rectangle 89">
                  <a:extLst>
                    <a:ext uri="{FF2B5EF4-FFF2-40B4-BE49-F238E27FC236}">
                      <a16:creationId xmlns:a16="http://schemas.microsoft.com/office/drawing/2014/main" id="{B6A07882-8228-B79B-38CF-D5D211D339A2}"/>
                    </a:ext>
                  </a:extLst>
                </p:cNvPr>
                <p:cNvSpPr/>
                <p:nvPr/>
              </p:nvSpPr>
              <p:spPr>
                <a:xfrm rot="16200000">
                  <a:off x="3411706" y="4940612"/>
                  <a:ext cx="1559948" cy="853638"/>
                </a:xfrm>
                <a:prstGeom prst="snip1Rect">
                  <a:avLst>
                    <a:gd name="adj" fmla="val 37975"/>
                  </a:avLst>
                </a:prstGeom>
                <a:grp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91" name="Snip Single Corner of Rectangle 90">
                  <a:extLst>
                    <a:ext uri="{FF2B5EF4-FFF2-40B4-BE49-F238E27FC236}">
                      <a16:creationId xmlns:a16="http://schemas.microsoft.com/office/drawing/2014/main" id="{0E73D2EF-03FC-089D-C757-FFD1790D2A75}"/>
                    </a:ext>
                  </a:extLst>
                </p:cNvPr>
                <p:cNvSpPr/>
                <p:nvPr/>
              </p:nvSpPr>
              <p:spPr>
                <a:xfrm rot="16200000">
                  <a:off x="3500459" y="4933605"/>
                  <a:ext cx="1691980" cy="526657"/>
                </a:xfrm>
                <a:prstGeom prst="snip1Rect">
                  <a:avLst>
                    <a:gd name="adj" fmla="val 43569"/>
                  </a:avLst>
                </a:prstGeom>
                <a:grp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92" name="Snip Single Corner of Rectangle 91">
                  <a:extLst>
                    <a:ext uri="{FF2B5EF4-FFF2-40B4-BE49-F238E27FC236}">
                      <a16:creationId xmlns:a16="http://schemas.microsoft.com/office/drawing/2014/main" id="{27747F6F-9ABD-D8D1-6E7F-44A2090BA71D}"/>
                    </a:ext>
                  </a:extLst>
                </p:cNvPr>
                <p:cNvSpPr/>
                <p:nvPr/>
              </p:nvSpPr>
              <p:spPr>
                <a:xfrm rot="16200000">
                  <a:off x="3625811" y="4901674"/>
                  <a:ext cx="1691980" cy="292000"/>
                </a:xfrm>
                <a:prstGeom prst="snip1Rect">
                  <a:avLst>
                    <a:gd name="adj" fmla="val 50000"/>
                  </a:avLst>
                </a:prstGeom>
                <a:grp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sp>
              <p:nvSpPr>
                <p:cNvPr id="93" name="Triangle 92">
                  <a:extLst>
                    <a:ext uri="{FF2B5EF4-FFF2-40B4-BE49-F238E27FC236}">
                      <a16:creationId xmlns:a16="http://schemas.microsoft.com/office/drawing/2014/main" id="{687463A7-5CF7-89FE-1C23-E8A5EA444778}"/>
                    </a:ext>
                  </a:extLst>
                </p:cNvPr>
                <p:cNvSpPr/>
                <p:nvPr/>
              </p:nvSpPr>
              <p:spPr>
                <a:xfrm rot="8146999">
                  <a:off x="4280394" y="4242497"/>
                  <a:ext cx="474323" cy="242354"/>
                </a:xfrm>
                <a:prstGeom prst="triangle">
                  <a:avLst/>
                </a:prstGeom>
                <a:grpFill/>
                <a:ln w="444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latin typeface="Trebuchet MS" panose="020B0703020202090204" pitchFamily="34" charset="0"/>
                  </a:endParaRPr>
                </a:p>
              </p:txBody>
            </p:sp>
          </p:grpSp>
          <p:grpSp>
            <p:nvGrpSpPr>
              <p:cNvPr id="87" name="Group 86">
                <a:extLst>
                  <a:ext uri="{FF2B5EF4-FFF2-40B4-BE49-F238E27FC236}">
                    <a16:creationId xmlns:a16="http://schemas.microsoft.com/office/drawing/2014/main" id="{D7B7664F-F8EF-0F6C-98B7-DF715BFBDF6D}"/>
                  </a:ext>
                </a:extLst>
              </p:cNvPr>
              <p:cNvGrpSpPr/>
              <p:nvPr/>
            </p:nvGrpSpPr>
            <p:grpSpPr>
              <a:xfrm>
                <a:off x="2370665" y="4043497"/>
                <a:ext cx="6081012" cy="2143851"/>
                <a:chOff x="2455330" y="4043497"/>
                <a:chExt cx="6081012" cy="2143851"/>
              </a:xfrm>
            </p:grpSpPr>
            <p:cxnSp>
              <p:nvCxnSpPr>
                <p:cNvPr id="88" name="Straight Arrow Connector 87">
                  <a:extLst>
                    <a:ext uri="{FF2B5EF4-FFF2-40B4-BE49-F238E27FC236}">
                      <a16:creationId xmlns:a16="http://schemas.microsoft.com/office/drawing/2014/main" id="{9B62BD24-06B5-544F-064A-90D145810AF5}"/>
                    </a:ext>
                  </a:extLst>
                </p:cNvPr>
                <p:cNvCxnSpPr/>
                <p:nvPr/>
              </p:nvCxnSpPr>
              <p:spPr>
                <a:xfrm>
                  <a:off x="4666898" y="4053748"/>
                  <a:ext cx="3869444" cy="0"/>
                </a:xfrm>
                <a:prstGeom prst="straightConnector1">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513654C-FF60-ADD4-B692-62FB1E9CBF8E}"/>
                    </a:ext>
                  </a:extLst>
                </p:cNvPr>
                <p:cNvCxnSpPr>
                  <a:cxnSpLocks/>
                </p:cNvCxnSpPr>
                <p:nvPr/>
              </p:nvCxnSpPr>
              <p:spPr>
                <a:xfrm flipV="1">
                  <a:off x="2455330" y="4043497"/>
                  <a:ext cx="2228513" cy="2143851"/>
                </a:xfrm>
                <a:prstGeom prst="straightConnector1">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2" name="Group 71">
              <a:extLst>
                <a:ext uri="{FF2B5EF4-FFF2-40B4-BE49-F238E27FC236}">
                  <a16:creationId xmlns:a16="http://schemas.microsoft.com/office/drawing/2014/main" id="{0AB59478-6A6E-8D0A-0E1B-8A0BF4D7CDEC}"/>
                </a:ext>
              </a:extLst>
            </p:cNvPr>
            <p:cNvGrpSpPr/>
            <p:nvPr/>
          </p:nvGrpSpPr>
          <p:grpSpPr>
            <a:xfrm>
              <a:off x="3822131" y="4326542"/>
              <a:ext cx="765849" cy="1549903"/>
              <a:chOff x="3822131" y="4326542"/>
              <a:chExt cx="765849" cy="1549903"/>
            </a:xfrm>
          </p:grpSpPr>
          <p:sp>
            <p:nvSpPr>
              <p:cNvPr id="74" name="Oval 73">
                <a:extLst>
                  <a:ext uri="{FF2B5EF4-FFF2-40B4-BE49-F238E27FC236}">
                    <a16:creationId xmlns:a16="http://schemas.microsoft.com/office/drawing/2014/main" id="{698CE4AE-3058-9C32-614D-0DDE5F556091}"/>
                  </a:ext>
                </a:extLst>
              </p:cNvPr>
              <p:cNvSpPr>
                <a:spLocks noChangeAspect="1"/>
              </p:cNvSpPr>
              <p:nvPr/>
            </p:nvSpPr>
            <p:spPr>
              <a:xfrm>
                <a:off x="3977078" y="5434049"/>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5" name="Oval 74">
                <a:extLst>
                  <a:ext uri="{FF2B5EF4-FFF2-40B4-BE49-F238E27FC236}">
                    <a16:creationId xmlns:a16="http://schemas.microsoft.com/office/drawing/2014/main" id="{DA754FD1-AF67-704B-27A7-CACB871132B4}"/>
                  </a:ext>
                </a:extLst>
              </p:cNvPr>
              <p:cNvSpPr>
                <a:spLocks noChangeAspect="1"/>
              </p:cNvSpPr>
              <p:nvPr/>
            </p:nvSpPr>
            <p:spPr>
              <a:xfrm>
                <a:off x="3859825" y="5126016"/>
                <a:ext cx="180000" cy="180000"/>
              </a:xfrm>
              <a:prstGeom prst="ellipse">
                <a:avLst/>
              </a:prstGeom>
              <a:solidFill>
                <a:schemeClr val="accent2"/>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6" name="Oval 75">
                <a:extLst>
                  <a:ext uri="{FF2B5EF4-FFF2-40B4-BE49-F238E27FC236}">
                    <a16:creationId xmlns:a16="http://schemas.microsoft.com/office/drawing/2014/main" id="{8F00E82A-EF59-1E45-F9B5-77E06056E355}"/>
                  </a:ext>
                </a:extLst>
              </p:cNvPr>
              <p:cNvSpPr>
                <a:spLocks noChangeAspect="1"/>
              </p:cNvSpPr>
              <p:nvPr/>
            </p:nvSpPr>
            <p:spPr>
              <a:xfrm>
                <a:off x="4150417" y="5063951"/>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7" name="Oval 76">
                <a:extLst>
                  <a:ext uri="{FF2B5EF4-FFF2-40B4-BE49-F238E27FC236}">
                    <a16:creationId xmlns:a16="http://schemas.microsoft.com/office/drawing/2014/main" id="{075013CA-3C9C-C128-6343-68E450E15F05}"/>
                  </a:ext>
                </a:extLst>
              </p:cNvPr>
              <p:cNvSpPr>
                <a:spLocks noChangeAspect="1"/>
              </p:cNvSpPr>
              <p:nvPr/>
            </p:nvSpPr>
            <p:spPr>
              <a:xfrm>
                <a:off x="4250056" y="4553042"/>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8" name="Oval 77">
                <a:extLst>
                  <a:ext uri="{FF2B5EF4-FFF2-40B4-BE49-F238E27FC236}">
                    <a16:creationId xmlns:a16="http://schemas.microsoft.com/office/drawing/2014/main" id="{95E6963E-A7F5-53E2-365B-981D2AB9A15D}"/>
                  </a:ext>
                </a:extLst>
              </p:cNvPr>
              <p:cNvSpPr>
                <a:spLocks noChangeAspect="1"/>
              </p:cNvSpPr>
              <p:nvPr/>
            </p:nvSpPr>
            <p:spPr>
              <a:xfrm>
                <a:off x="4216190" y="5351014"/>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79" name="Oval 78">
                <a:extLst>
                  <a:ext uri="{FF2B5EF4-FFF2-40B4-BE49-F238E27FC236}">
                    <a16:creationId xmlns:a16="http://schemas.microsoft.com/office/drawing/2014/main" id="{8C0A7A8A-F5B1-DD1A-C6BD-94AC844780EA}"/>
                  </a:ext>
                </a:extLst>
              </p:cNvPr>
              <p:cNvSpPr>
                <a:spLocks noChangeAspect="1"/>
              </p:cNvSpPr>
              <p:nvPr/>
            </p:nvSpPr>
            <p:spPr>
              <a:xfrm>
                <a:off x="3981084" y="4793022"/>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0" name="Oval 79">
                <a:extLst>
                  <a:ext uri="{FF2B5EF4-FFF2-40B4-BE49-F238E27FC236}">
                    <a16:creationId xmlns:a16="http://schemas.microsoft.com/office/drawing/2014/main" id="{D71CFFB5-E2E8-D2D2-24AA-9FBFF4637B32}"/>
                  </a:ext>
                </a:extLst>
              </p:cNvPr>
              <p:cNvSpPr>
                <a:spLocks noChangeAspect="1"/>
              </p:cNvSpPr>
              <p:nvPr/>
            </p:nvSpPr>
            <p:spPr>
              <a:xfrm>
                <a:off x="4338542" y="4793042"/>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1" name="Oval 80">
                <a:extLst>
                  <a:ext uri="{FF2B5EF4-FFF2-40B4-BE49-F238E27FC236}">
                    <a16:creationId xmlns:a16="http://schemas.microsoft.com/office/drawing/2014/main" id="{CFB4F7EF-3048-92B7-74EC-D366B584AB51}"/>
                  </a:ext>
                </a:extLst>
              </p:cNvPr>
              <p:cNvSpPr>
                <a:spLocks noChangeAspect="1"/>
              </p:cNvSpPr>
              <p:nvPr/>
            </p:nvSpPr>
            <p:spPr>
              <a:xfrm>
                <a:off x="4368590" y="5615708"/>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2" name="Oval 81">
                <a:extLst>
                  <a:ext uri="{FF2B5EF4-FFF2-40B4-BE49-F238E27FC236}">
                    <a16:creationId xmlns:a16="http://schemas.microsoft.com/office/drawing/2014/main" id="{5062C319-DD04-6E93-6AD0-0C3CAAED774A}"/>
                  </a:ext>
                </a:extLst>
              </p:cNvPr>
              <p:cNvSpPr>
                <a:spLocks noChangeAspect="1"/>
              </p:cNvSpPr>
              <p:nvPr/>
            </p:nvSpPr>
            <p:spPr>
              <a:xfrm>
                <a:off x="4401508" y="5102428"/>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3" name="Oval 82">
                <a:extLst>
                  <a:ext uri="{FF2B5EF4-FFF2-40B4-BE49-F238E27FC236}">
                    <a16:creationId xmlns:a16="http://schemas.microsoft.com/office/drawing/2014/main" id="{E579A0C1-4C80-E66B-AA5F-E73597DADD56}"/>
                  </a:ext>
                </a:extLst>
              </p:cNvPr>
              <p:cNvSpPr>
                <a:spLocks noChangeAspect="1"/>
              </p:cNvSpPr>
              <p:nvPr/>
            </p:nvSpPr>
            <p:spPr>
              <a:xfrm>
                <a:off x="4407979" y="4326542"/>
                <a:ext cx="180001" cy="179999"/>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4" name="Oval 83">
                <a:extLst>
                  <a:ext uri="{FF2B5EF4-FFF2-40B4-BE49-F238E27FC236}">
                    <a16:creationId xmlns:a16="http://schemas.microsoft.com/office/drawing/2014/main" id="{024D516E-701D-A167-5B97-61130A7EF50C}"/>
                  </a:ext>
                </a:extLst>
              </p:cNvPr>
              <p:cNvSpPr>
                <a:spLocks noChangeAspect="1"/>
              </p:cNvSpPr>
              <p:nvPr/>
            </p:nvSpPr>
            <p:spPr>
              <a:xfrm>
                <a:off x="3822131" y="5696445"/>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sp>
            <p:nvSpPr>
              <p:cNvPr id="85" name="Oval 84">
                <a:extLst>
                  <a:ext uri="{FF2B5EF4-FFF2-40B4-BE49-F238E27FC236}">
                    <a16:creationId xmlns:a16="http://schemas.microsoft.com/office/drawing/2014/main" id="{7BCDE583-85D4-EE3C-F9A0-9B7487D82F5C}"/>
                  </a:ext>
                </a:extLst>
              </p:cNvPr>
              <p:cNvSpPr>
                <a:spLocks noChangeAspect="1"/>
              </p:cNvSpPr>
              <p:nvPr/>
            </p:nvSpPr>
            <p:spPr>
              <a:xfrm>
                <a:off x="4098303" y="5647813"/>
                <a:ext cx="180000" cy="180000"/>
              </a:xfrm>
              <a:prstGeom prst="ellipse">
                <a:avLst/>
              </a:prstGeom>
              <a:solidFill>
                <a:schemeClr val="accent3"/>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latin typeface="Trebuchet MS" panose="020B0703020202090204" pitchFamily="34" charset="0"/>
                </a:endParaRPr>
              </a:p>
            </p:txBody>
          </p:sp>
        </p:grpSp>
        <p:sp>
          <p:nvSpPr>
            <p:cNvPr id="73" name="TextBox 72">
              <a:extLst>
                <a:ext uri="{FF2B5EF4-FFF2-40B4-BE49-F238E27FC236}">
                  <a16:creationId xmlns:a16="http://schemas.microsoft.com/office/drawing/2014/main" id="{20A5A313-331F-AE0F-38D4-1293D454F802}"/>
                </a:ext>
              </a:extLst>
            </p:cNvPr>
            <p:cNvSpPr txBox="1"/>
            <p:nvPr/>
          </p:nvSpPr>
          <p:spPr>
            <a:xfrm>
              <a:off x="3210201" y="5223112"/>
              <a:ext cx="931511" cy="457505"/>
            </a:xfrm>
            <a:prstGeom prst="rect">
              <a:avLst/>
            </a:prstGeom>
            <a:noFill/>
          </p:spPr>
          <p:txBody>
            <a:bodyPr wrap="none" rtlCol="0">
              <a:spAutoFit/>
            </a:bodyPr>
            <a:lstStyle/>
            <a:p>
              <a:r>
                <a:rPr lang="en-GR" sz="2000" dirty="0">
                  <a:solidFill>
                    <a:schemeClr val="tx1">
                      <a:lumMod val="85000"/>
                      <a:lumOff val="15000"/>
                    </a:schemeClr>
                  </a:solidFill>
                  <a:latin typeface="Trebuchet MS" panose="020B0703020202090204" pitchFamily="34" charset="0"/>
                </a:rPr>
                <a:t>SpMV</a:t>
              </a:r>
            </a:p>
          </p:txBody>
        </p:sp>
      </p:grpSp>
      <p:sp>
        <p:nvSpPr>
          <p:cNvPr id="37" name="TextBox 36">
            <a:extLst>
              <a:ext uri="{FF2B5EF4-FFF2-40B4-BE49-F238E27FC236}">
                <a16:creationId xmlns:a16="http://schemas.microsoft.com/office/drawing/2014/main" id="{F76D1565-D7D7-AEB8-759A-BEC74CE9E3CF}"/>
              </a:ext>
            </a:extLst>
          </p:cNvPr>
          <p:cNvSpPr txBox="1"/>
          <p:nvPr/>
        </p:nvSpPr>
        <p:spPr>
          <a:xfrm>
            <a:off x="3293437" y="3877787"/>
            <a:ext cx="2402122" cy="461665"/>
          </a:xfrm>
          <a:prstGeom prst="rect">
            <a:avLst/>
          </a:prstGeom>
          <a:noFill/>
        </p:spPr>
        <p:txBody>
          <a:bodyPr wrap="square" rtlCol="0">
            <a:spAutoFit/>
          </a:bodyPr>
          <a:lstStyle/>
          <a:p>
            <a:r>
              <a:rPr lang="en-US" sz="2400" dirty="0">
                <a:solidFill>
                  <a:schemeClr val="accent1"/>
                </a:solidFill>
                <a:latin typeface="Trebuchet MS" panose="020B0703020202090204" pitchFamily="34" charset="0"/>
              </a:rPr>
              <a:t>Roofline Model</a:t>
            </a:r>
            <a:endParaRPr lang="en-GR" sz="2400" dirty="0">
              <a:solidFill>
                <a:schemeClr val="accent1"/>
              </a:solidFill>
              <a:latin typeface="Trebuchet MS" panose="020B0703020202090204" pitchFamily="34" charset="0"/>
            </a:endParaRPr>
          </a:p>
        </p:txBody>
      </p:sp>
    </p:spTree>
    <p:extLst>
      <p:ext uri="{BB962C8B-B14F-4D97-AF65-F5344CB8AC3E}">
        <p14:creationId xmlns:p14="http://schemas.microsoft.com/office/powerpoint/2010/main" val="27776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PyGim Interface</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50</a:t>
            </a:fld>
            <a:endParaRPr lang="en-GR" sz="2800" dirty="0">
              <a:solidFill>
                <a:schemeClr val="accent3"/>
              </a:solidFill>
              <a:latin typeface="Trebuchet MS" panose="020B0703020202090204" pitchFamily="34" charset="0"/>
            </a:endParaRPr>
          </a:p>
        </p:txBody>
      </p:sp>
      <p:sp>
        <p:nvSpPr>
          <p:cNvPr id="62" name="TextBox 61">
            <a:extLst>
              <a:ext uri="{FF2B5EF4-FFF2-40B4-BE49-F238E27FC236}">
                <a16:creationId xmlns:a16="http://schemas.microsoft.com/office/drawing/2014/main" id="{B0CA10D3-52F6-BF12-959A-FA054C0341B3}"/>
              </a:ext>
            </a:extLst>
          </p:cNvPr>
          <p:cNvSpPr txBox="1"/>
          <p:nvPr/>
        </p:nvSpPr>
        <p:spPr>
          <a:xfrm>
            <a:off x="351854" y="888865"/>
            <a:ext cx="8672225" cy="46166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indent="0">
              <a:buNone/>
            </a:pPr>
            <a:r>
              <a:rPr lang="en-US" sz="2400" dirty="0">
                <a:latin typeface="Trebuchet MS" panose="020B0703020202090204" pitchFamily="34" charset="0"/>
              </a:rPr>
              <a:t>A handy Python interface (currently integrated with </a:t>
            </a:r>
            <a:r>
              <a:rPr lang="en-US" sz="2400" dirty="0" err="1">
                <a:latin typeface="Trebuchet MS" panose="020B0703020202090204" pitchFamily="34" charset="0"/>
              </a:rPr>
              <a:t>PyTorch</a:t>
            </a:r>
            <a:r>
              <a:rPr lang="en-US" sz="2400" dirty="0">
                <a:latin typeface="Trebuchet MS" panose="020B0703020202090204" pitchFamily="34" charset="0"/>
              </a:rPr>
              <a:t>)</a:t>
            </a:r>
            <a:endParaRPr lang="en-GR" sz="2400" dirty="0">
              <a:solidFill>
                <a:srgbClr val="00B050"/>
              </a:solidFill>
              <a:latin typeface="Trebuchet MS" panose="020B0703020202090204" pitchFamily="34" charset="0"/>
            </a:endParaRPr>
          </a:p>
        </p:txBody>
      </p:sp>
      <p:pic>
        <p:nvPicPr>
          <p:cNvPr id="7" name="Picture 6">
            <a:extLst>
              <a:ext uri="{FF2B5EF4-FFF2-40B4-BE49-F238E27FC236}">
                <a16:creationId xmlns:a16="http://schemas.microsoft.com/office/drawing/2014/main" id="{F77144B0-9909-8C15-5D60-2E40C59D07F4}"/>
              </a:ext>
            </a:extLst>
          </p:cNvPr>
          <p:cNvPicPr>
            <a:picLocks noChangeAspect="1"/>
          </p:cNvPicPr>
          <p:nvPr/>
        </p:nvPicPr>
        <p:blipFill>
          <a:blip r:embed="rId3"/>
          <a:stretch>
            <a:fillRect/>
          </a:stretch>
        </p:blipFill>
        <p:spPr>
          <a:xfrm>
            <a:off x="351854" y="1443091"/>
            <a:ext cx="8610600" cy="5225126"/>
          </a:xfrm>
          <a:prstGeom prst="rect">
            <a:avLst/>
          </a:prstGeom>
        </p:spPr>
      </p:pic>
      <p:sp>
        <p:nvSpPr>
          <p:cNvPr id="10" name="Rounded Rectangle 9">
            <a:extLst>
              <a:ext uri="{FF2B5EF4-FFF2-40B4-BE49-F238E27FC236}">
                <a16:creationId xmlns:a16="http://schemas.microsoft.com/office/drawing/2014/main" id="{9FCDE59C-763B-862E-FD54-FE72B5A0FEF2}"/>
              </a:ext>
            </a:extLst>
          </p:cNvPr>
          <p:cNvSpPr/>
          <p:nvPr/>
        </p:nvSpPr>
        <p:spPr>
          <a:xfrm>
            <a:off x="2033150" y="1538133"/>
            <a:ext cx="1414587" cy="295756"/>
          </a:xfrm>
          <a:prstGeom prst="roundRect">
            <a:avLst/>
          </a:prstGeom>
          <a:noFill/>
          <a:ln w="38100">
            <a:solidFill>
              <a:srgbClr val="F48D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4" name="Rounded Rectangle 13">
            <a:extLst>
              <a:ext uri="{FF2B5EF4-FFF2-40B4-BE49-F238E27FC236}">
                <a16:creationId xmlns:a16="http://schemas.microsoft.com/office/drawing/2014/main" id="{322FAF03-191C-E4BD-BD4E-F317EA423C90}"/>
              </a:ext>
            </a:extLst>
          </p:cNvPr>
          <p:cNvSpPr/>
          <p:nvPr/>
        </p:nvSpPr>
        <p:spPr>
          <a:xfrm>
            <a:off x="994920" y="3205489"/>
            <a:ext cx="5508000" cy="255494"/>
          </a:xfrm>
          <a:prstGeom prst="roundRect">
            <a:avLst/>
          </a:prstGeom>
          <a:noFill/>
          <a:ln w="38100">
            <a:solidFill>
              <a:srgbClr val="F48D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7" name="Rounded Rectangle 16">
            <a:extLst>
              <a:ext uri="{FF2B5EF4-FFF2-40B4-BE49-F238E27FC236}">
                <a16:creationId xmlns:a16="http://schemas.microsoft.com/office/drawing/2014/main" id="{BC85C303-5A6F-6115-6955-65EE5B4E3D67}"/>
              </a:ext>
            </a:extLst>
          </p:cNvPr>
          <p:cNvSpPr/>
          <p:nvPr/>
        </p:nvSpPr>
        <p:spPr>
          <a:xfrm>
            <a:off x="596373" y="4644405"/>
            <a:ext cx="7164000" cy="255494"/>
          </a:xfrm>
          <a:prstGeom prst="roundRect">
            <a:avLst/>
          </a:prstGeom>
          <a:noFill/>
          <a:ln w="38100">
            <a:solidFill>
              <a:srgbClr val="F48D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64182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Performance Evaluation</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51</a:t>
            </a:fld>
            <a:endParaRPr lang="en-GR" sz="2800" dirty="0">
              <a:solidFill>
                <a:schemeClr val="accent3"/>
              </a:solidFill>
              <a:latin typeface="Trebuchet MS" panose="020B0703020202090204" pitchFamily="34" charset="0"/>
            </a:endParaRPr>
          </a:p>
        </p:txBody>
      </p:sp>
      <p:grpSp>
        <p:nvGrpSpPr>
          <p:cNvPr id="12" name="Group 11">
            <a:extLst>
              <a:ext uri="{FF2B5EF4-FFF2-40B4-BE49-F238E27FC236}">
                <a16:creationId xmlns:a16="http://schemas.microsoft.com/office/drawing/2014/main" id="{87F99970-FEF1-CED2-C7A3-F1A1451E00AC}"/>
              </a:ext>
            </a:extLst>
          </p:cNvPr>
          <p:cNvGrpSpPr/>
          <p:nvPr/>
        </p:nvGrpSpPr>
        <p:grpSpPr>
          <a:xfrm>
            <a:off x="69010" y="907779"/>
            <a:ext cx="8867955" cy="5113460"/>
            <a:chOff x="155275" y="959538"/>
            <a:chExt cx="8867955" cy="5113460"/>
          </a:xfrm>
        </p:grpSpPr>
        <p:graphicFrame>
          <p:nvGraphicFramePr>
            <p:cNvPr id="2" name="Chart 1" title="Chart">
              <a:extLst>
                <a:ext uri="{FF2B5EF4-FFF2-40B4-BE49-F238E27FC236}">
                  <a16:creationId xmlns:a16="http://schemas.microsoft.com/office/drawing/2014/main" id="{00000000-0008-0000-1400-000003000000}"/>
                </a:ext>
              </a:extLst>
            </p:cNvPr>
            <p:cNvGraphicFramePr>
              <a:graphicFrameLocks/>
            </p:cNvGraphicFramePr>
            <p:nvPr>
              <p:extLst>
                <p:ext uri="{D42A27DB-BD31-4B8C-83A1-F6EECF244321}">
                  <p14:modId xmlns:p14="http://schemas.microsoft.com/office/powerpoint/2010/main" val="3226107294"/>
                </p:ext>
              </p:extLst>
            </p:nvPr>
          </p:nvGraphicFramePr>
          <p:xfrm>
            <a:off x="155275" y="959538"/>
            <a:ext cx="8867955" cy="50444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D7FEF83-0376-EACF-EAE8-5D0BE582A567}"/>
                </a:ext>
              </a:extLst>
            </p:cNvPr>
            <p:cNvSpPr txBox="1"/>
            <p:nvPr/>
          </p:nvSpPr>
          <p:spPr>
            <a:xfrm>
              <a:off x="1679456" y="5611333"/>
              <a:ext cx="2085827" cy="461665"/>
            </a:xfrm>
            <a:prstGeom prst="rect">
              <a:avLst/>
            </a:prstGeom>
            <a:noFill/>
          </p:spPr>
          <p:txBody>
            <a:bodyPr wrap="none" rtlCol="0">
              <a:spAutoFit/>
            </a:bodyPr>
            <a:lstStyle/>
            <a:p>
              <a:r>
                <a:rPr lang="en-GB" sz="2400" dirty="0">
                  <a:latin typeface="Trebuchet MS" panose="020B0703020202090204" pitchFamily="34" charset="0"/>
                </a:rPr>
                <a:t>o</a:t>
              </a:r>
              <a:r>
                <a:rPr lang="en-GR" sz="2400" dirty="0">
                  <a:latin typeface="Trebuchet MS" panose="020B0703020202090204" pitchFamily="34" charset="0"/>
                </a:rPr>
                <a:t>gbn-proteins</a:t>
              </a:r>
            </a:p>
          </p:txBody>
        </p:sp>
        <p:sp>
          <p:nvSpPr>
            <p:cNvPr id="4" name="TextBox 3">
              <a:extLst>
                <a:ext uri="{FF2B5EF4-FFF2-40B4-BE49-F238E27FC236}">
                  <a16:creationId xmlns:a16="http://schemas.microsoft.com/office/drawing/2014/main" id="{4553414C-FCB1-2E8B-A694-C09A5F0AF4EF}"/>
                </a:ext>
              </a:extLst>
            </p:cNvPr>
            <p:cNvSpPr txBox="1"/>
            <p:nvPr/>
          </p:nvSpPr>
          <p:spPr>
            <a:xfrm>
              <a:off x="4812970" y="5611333"/>
              <a:ext cx="1026243" cy="461665"/>
            </a:xfrm>
            <a:prstGeom prst="rect">
              <a:avLst/>
            </a:prstGeom>
            <a:noFill/>
          </p:spPr>
          <p:txBody>
            <a:bodyPr wrap="none" rtlCol="0">
              <a:spAutoFit/>
            </a:bodyPr>
            <a:lstStyle/>
            <a:p>
              <a:r>
                <a:rPr lang="en-GR" sz="2400" dirty="0">
                  <a:latin typeface="Trebuchet MS" panose="020B0703020202090204" pitchFamily="34" charset="0"/>
                </a:rPr>
                <a:t>reddit</a:t>
              </a:r>
            </a:p>
          </p:txBody>
        </p:sp>
        <p:sp>
          <p:nvSpPr>
            <p:cNvPr id="5" name="TextBox 4">
              <a:extLst>
                <a:ext uri="{FF2B5EF4-FFF2-40B4-BE49-F238E27FC236}">
                  <a16:creationId xmlns:a16="http://schemas.microsoft.com/office/drawing/2014/main" id="{CD03EE68-4706-0030-F2AA-C07EF09C75DA}"/>
                </a:ext>
              </a:extLst>
            </p:cNvPr>
            <p:cNvSpPr txBox="1"/>
            <p:nvPr/>
          </p:nvSpPr>
          <p:spPr>
            <a:xfrm>
              <a:off x="6564663" y="5611333"/>
              <a:ext cx="2424062" cy="461665"/>
            </a:xfrm>
            <a:prstGeom prst="rect">
              <a:avLst/>
            </a:prstGeom>
            <a:noFill/>
          </p:spPr>
          <p:txBody>
            <a:bodyPr wrap="none" rtlCol="0">
              <a:spAutoFit/>
            </a:bodyPr>
            <a:lstStyle/>
            <a:p>
              <a:r>
                <a:rPr lang="en-GR" sz="2400" dirty="0">
                  <a:latin typeface="Trebuchet MS" panose="020B0703020202090204" pitchFamily="34" charset="0"/>
                </a:rPr>
                <a:t>amazonProducts</a:t>
              </a:r>
            </a:p>
          </p:txBody>
        </p:sp>
        <p:cxnSp>
          <p:nvCxnSpPr>
            <p:cNvPr id="9" name="Straight Connector 8">
              <a:extLst>
                <a:ext uri="{FF2B5EF4-FFF2-40B4-BE49-F238E27FC236}">
                  <a16:creationId xmlns:a16="http://schemas.microsoft.com/office/drawing/2014/main" id="{4A8D3BB9-F489-158D-EA16-BC8BF055068F}"/>
                </a:ext>
              </a:extLst>
            </p:cNvPr>
            <p:cNvCxnSpPr/>
            <p:nvPr/>
          </p:nvCxnSpPr>
          <p:spPr>
            <a:xfrm>
              <a:off x="3834295" y="2449902"/>
              <a:ext cx="0" cy="279495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DED840-830D-72C5-EE43-D3389EFB05DF}"/>
                </a:ext>
              </a:extLst>
            </p:cNvPr>
            <p:cNvCxnSpPr/>
            <p:nvPr/>
          </p:nvCxnSpPr>
          <p:spPr>
            <a:xfrm>
              <a:off x="6350333" y="2449902"/>
              <a:ext cx="0" cy="279495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6B05D97-CB4C-9E18-73C8-C8B673788601}"/>
              </a:ext>
            </a:extLst>
          </p:cNvPr>
          <p:cNvSpPr/>
          <p:nvPr/>
        </p:nvSpPr>
        <p:spPr>
          <a:xfrm>
            <a:off x="-17825" y="4648683"/>
            <a:ext cx="9143999" cy="1332920"/>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75000"/>
                    <a:lumOff val="25000"/>
                  </a:schemeClr>
                </a:solidFill>
                <a:latin typeface="Trebuchet MS" panose="020B0703020202090204" pitchFamily="34" charset="0"/>
              </a:rPr>
              <a:t>PyGim</a:t>
            </a:r>
            <a:r>
              <a:rPr lang="en-US" sz="2800" dirty="0">
                <a:solidFill>
                  <a:schemeClr val="tx1">
                    <a:lumMod val="75000"/>
                    <a:lumOff val="25000"/>
                  </a:schemeClr>
                </a:solidFill>
                <a:latin typeface="Trebuchet MS" panose="020B0703020202090204" pitchFamily="34" charset="0"/>
              </a:rPr>
              <a:t> </a:t>
            </a:r>
            <a:r>
              <a:rPr lang="en-US" sz="2800" dirty="0">
                <a:solidFill>
                  <a:schemeClr val="accent4"/>
                </a:solidFill>
                <a:latin typeface="Trebuchet MS" panose="020B0703020202090204" pitchFamily="34" charset="0"/>
              </a:rPr>
              <a:t>outperforms</a:t>
            </a:r>
            <a:r>
              <a:rPr lang="en-US" sz="2800" dirty="0">
                <a:solidFill>
                  <a:schemeClr val="tx1">
                    <a:lumMod val="75000"/>
                    <a:lumOff val="25000"/>
                  </a:schemeClr>
                </a:solidFill>
                <a:latin typeface="Trebuchet MS" panose="020B0703020202090204" pitchFamily="34" charset="0"/>
              </a:rPr>
              <a:t> </a:t>
            </a:r>
            <a:r>
              <a:rPr lang="en-US" sz="2800" dirty="0" err="1">
                <a:solidFill>
                  <a:schemeClr val="tx1">
                    <a:lumMod val="75000"/>
                    <a:lumOff val="25000"/>
                  </a:schemeClr>
                </a:solidFill>
                <a:latin typeface="Trebuchet MS" panose="020B0703020202090204" pitchFamily="34" charset="0"/>
              </a:rPr>
              <a:t>PyTorch</a:t>
            </a:r>
            <a:r>
              <a:rPr lang="en-US" sz="2800" dirty="0">
                <a:solidFill>
                  <a:schemeClr val="tx1">
                    <a:lumMod val="75000"/>
                    <a:lumOff val="25000"/>
                  </a:schemeClr>
                </a:solidFill>
                <a:latin typeface="Trebuchet MS" panose="020B0703020202090204" pitchFamily="34" charset="0"/>
              </a:rPr>
              <a:t> CPU and prior PIM-based schemes by </a:t>
            </a:r>
            <a:r>
              <a:rPr lang="en-US" sz="2800" dirty="0">
                <a:solidFill>
                  <a:schemeClr val="accent4"/>
                </a:solidFill>
                <a:latin typeface="Trebuchet MS" panose="020B0703020202090204" pitchFamily="34" charset="0"/>
              </a:rPr>
              <a:t>3.1x</a:t>
            </a:r>
            <a:r>
              <a:rPr lang="en-US" sz="2800" dirty="0">
                <a:solidFill>
                  <a:schemeClr val="tx1">
                    <a:lumMod val="75000"/>
                    <a:lumOff val="25000"/>
                  </a:schemeClr>
                </a:solidFill>
                <a:latin typeface="Trebuchet MS" panose="020B0703020202090204" pitchFamily="34" charset="0"/>
              </a:rPr>
              <a:t> and </a:t>
            </a:r>
            <a:r>
              <a:rPr lang="en-US" sz="2800" dirty="0">
                <a:solidFill>
                  <a:schemeClr val="accent4"/>
                </a:solidFill>
                <a:latin typeface="Trebuchet MS" panose="020B0703020202090204" pitchFamily="34" charset="0"/>
              </a:rPr>
              <a:t>4.4x</a:t>
            </a:r>
            <a:r>
              <a:rPr lang="en-US" sz="2800" dirty="0">
                <a:solidFill>
                  <a:schemeClr val="tx1">
                    <a:lumMod val="75000"/>
                    <a:lumOff val="25000"/>
                  </a:schemeClr>
                </a:solidFill>
                <a:latin typeface="Trebuchet MS" panose="020B0703020202090204" pitchFamily="34" charset="0"/>
              </a:rPr>
              <a:t>, respectively</a:t>
            </a:r>
            <a:endParaRPr lang="en-GR" sz="28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136904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Energy Efficiency Evaluation</a:t>
            </a:r>
            <a:endParaRPr lang="en-GB" sz="3600" dirty="0">
              <a:solidFill>
                <a:schemeClr val="accent3"/>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52</a:t>
            </a:fld>
            <a:endParaRPr lang="en-GR" sz="2800" dirty="0">
              <a:solidFill>
                <a:schemeClr val="accent3"/>
              </a:solidFill>
              <a:latin typeface="Trebuchet MS" panose="020B0703020202090204" pitchFamily="34" charset="0"/>
            </a:endParaRPr>
          </a:p>
        </p:txBody>
      </p:sp>
      <p:grpSp>
        <p:nvGrpSpPr>
          <p:cNvPr id="9" name="Group 8">
            <a:extLst>
              <a:ext uri="{FF2B5EF4-FFF2-40B4-BE49-F238E27FC236}">
                <a16:creationId xmlns:a16="http://schemas.microsoft.com/office/drawing/2014/main" id="{0FAB64DB-01F2-E4CF-3DE2-B2669D78D599}"/>
              </a:ext>
            </a:extLst>
          </p:cNvPr>
          <p:cNvGrpSpPr/>
          <p:nvPr/>
        </p:nvGrpSpPr>
        <p:grpSpPr>
          <a:xfrm>
            <a:off x="120769" y="1155939"/>
            <a:ext cx="8902462" cy="5106842"/>
            <a:chOff x="120769" y="1155939"/>
            <a:chExt cx="8902462" cy="5106842"/>
          </a:xfrm>
        </p:grpSpPr>
        <p:graphicFrame>
          <p:nvGraphicFramePr>
            <p:cNvPr id="2" name="Chart 1" title="Chart">
              <a:extLst>
                <a:ext uri="{FF2B5EF4-FFF2-40B4-BE49-F238E27FC236}">
                  <a16:creationId xmlns:a16="http://schemas.microsoft.com/office/drawing/2014/main" id="{00000000-0008-0000-1400-000004000000}"/>
                </a:ext>
              </a:extLst>
            </p:cNvPr>
            <p:cNvGraphicFramePr>
              <a:graphicFrameLocks/>
            </p:cNvGraphicFramePr>
            <p:nvPr>
              <p:extLst>
                <p:ext uri="{D42A27DB-BD31-4B8C-83A1-F6EECF244321}">
                  <p14:modId xmlns:p14="http://schemas.microsoft.com/office/powerpoint/2010/main" val="302804593"/>
                </p:ext>
              </p:extLst>
            </p:nvPr>
          </p:nvGraphicFramePr>
          <p:xfrm>
            <a:off x="120769" y="1155939"/>
            <a:ext cx="8867955" cy="50205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61633D2-8418-4693-DD18-DC91F04418C1}"/>
                </a:ext>
              </a:extLst>
            </p:cNvPr>
            <p:cNvSpPr txBox="1"/>
            <p:nvPr/>
          </p:nvSpPr>
          <p:spPr>
            <a:xfrm>
              <a:off x="1782974" y="5801116"/>
              <a:ext cx="2085827" cy="461665"/>
            </a:xfrm>
            <a:prstGeom prst="rect">
              <a:avLst/>
            </a:prstGeom>
            <a:noFill/>
          </p:spPr>
          <p:txBody>
            <a:bodyPr wrap="none" rtlCol="0">
              <a:spAutoFit/>
            </a:bodyPr>
            <a:lstStyle/>
            <a:p>
              <a:r>
                <a:rPr lang="en-GB" sz="2400" dirty="0">
                  <a:latin typeface="Trebuchet MS" panose="020B0703020202090204" pitchFamily="34" charset="0"/>
                </a:rPr>
                <a:t>o</a:t>
              </a:r>
              <a:r>
                <a:rPr lang="en-GR" sz="2400" dirty="0">
                  <a:latin typeface="Trebuchet MS" panose="020B0703020202090204" pitchFamily="34" charset="0"/>
                </a:rPr>
                <a:t>gbn-proteins</a:t>
              </a:r>
            </a:p>
          </p:txBody>
        </p:sp>
        <p:sp>
          <p:nvSpPr>
            <p:cNvPr id="4" name="TextBox 3">
              <a:extLst>
                <a:ext uri="{FF2B5EF4-FFF2-40B4-BE49-F238E27FC236}">
                  <a16:creationId xmlns:a16="http://schemas.microsoft.com/office/drawing/2014/main" id="{D3811905-39F9-035D-1717-4F7D7F1A1380}"/>
                </a:ext>
              </a:extLst>
            </p:cNvPr>
            <p:cNvSpPr txBox="1"/>
            <p:nvPr/>
          </p:nvSpPr>
          <p:spPr>
            <a:xfrm>
              <a:off x="4847476" y="5801116"/>
              <a:ext cx="1026243" cy="461665"/>
            </a:xfrm>
            <a:prstGeom prst="rect">
              <a:avLst/>
            </a:prstGeom>
            <a:noFill/>
          </p:spPr>
          <p:txBody>
            <a:bodyPr wrap="none" rtlCol="0">
              <a:spAutoFit/>
            </a:bodyPr>
            <a:lstStyle/>
            <a:p>
              <a:r>
                <a:rPr lang="en-GR" sz="2400" dirty="0">
                  <a:latin typeface="Trebuchet MS" panose="020B0703020202090204" pitchFamily="34" charset="0"/>
                </a:rPr>
                <a:t>reddit</a:t>
              </a:r>
            </a:p>
          </p:txBody>
        </p:sp>
        <p:sp>
          <p:nvSpPr>
            <p:cNvPr id="5" name="TextBox 4">
              <a:extLst>
                <a:ext uri="{FF2B5EF4-FFF2-40B4-BE49-F238E27FC236}">
                  <a16:creationId xmlns:a16="http://schemas.microsoft.com/office/drawing/2014/main" id="{4ACD9E1F-7E74-7B36-6012-780353CC0524}"/>
                </a:ext>
              </a:extLst>
            </p:cNvPr>
            <p:cNvSpPr txBox="1"/>
            <p:nvPr/>
          </p:nvSpPr>
          <p:spPr>
            <a:xfrm>
              <a:off x="6599169" y="5801116"/>
              <a:ext cx="2424062" cy="461665"/>
            </a:xfrm>
            <a:prstGeom prst="rect">
              <a:avLst/>
            </a:prstGeom>
            <a:noFill/>
          </p:spPr>
          <p:txBody>
            <a:bodyPr wrap="none" rtlCol="0">
              <a:spAutoFit/>
            </a:bodyPr>
            <a:lstStyle/>
            <a:p>
              <a:r>
                <a:rPr lang="en-GR" sz="2400" dirty="0">
                  <a:latin typeface="Trebuchet MS" panose="020B0703020202090204" pitchFamily="34" charset="0"/>
                </a:rPr>
                <a:t>amazonProducts</a:t>
              </a:r>
            </a:p>
          </p:txBody>
        </p:sp>
        <p:cxnSp>
          <p:nvCxnSpPr>
            <p:cNvPr id="6" name="Straight Connector 5">
              <a:extLst>
                <a:ext uri="{FF2B5EF4-FFF2-40B4-BE49-F238E27FC236}">
                  <a16:creationId xmlns:a16="http://schemas.microsoft.com/office/drawing/2014/main" id="{5209FFA0-B499-17FB-ADFC-3C38AF04035B}"/>
                </a:ext>
              </a:extLst>
            </p:cNvPr>
            <p:cNvCxnSpPr/>
            <p:nvPr/>
          </p:nvCxnSpPr>
          <p:spPr>
            <a:xfrm>
              <a:off x="4110339" y="2656935"/>
              <a:ext cx="0" cy="2628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CFBBEF-367A-1B5A-8922-7B8DD60A9710}"/>
                </a:ext>
              </a:extLst>
            </p:cNvPr>
            <p:cNvCxnSpPr/>
            <p:nvPr/>
          </p:nvCxnSpPr>
          <p:spPr>
            <a:xfrm>
              <a:off x="6488353" y="2656935"/>
              <a:ext cx="0" cy="2628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C06B54A3-9D2F-F36F-3960-5316DB968257}"/>
              </a:ext>
            </a:extLst>
          </p:cNvPr>
          <p:cNvSpPr/>
          <p:nvPr/>
        </p:nvSpPr>
        <p:spPr>
          <a:xfrm>
            <a:off x="-17825" y="4648683"/>
            <a:ext cx="9143999" cy="1332920"/>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75000"/>
                    <a:lumOff val="25000"/>
                  </a:schemeClr>
                </a:solidFill>
                <a:latin typeface="Trebuchet MS" panose="020B0703020202090204" pitchFamily="34" charset="0"/>
              </a:rPr>
              <a:t>PyGim</a:t>
            </a:r>
            <a:r>
              <a:rPr lang="en-US" sz="2800" dirty="0">
                <a:solidFill>
                  <a:schemeClr val="tx1">
                    <a:lumMod val="75000"/>
                    <a:lumOff val="25000"/>
                  </a:schemeClr>
                </a:solidFill>
                <a:latin typeface="Trebuchet MS" panose="020B0703020202090204" pitchFamily="34" charset="0"/>
              </a:rPr>
              <a:t> is </a:t>
            </a:r>
            <a:r>
              <a:rPr lang="en-US" sz="2800" dirty="0">
                <a:solidFill>
                  <a:schemeClr val="accent4"/>
                </a:solidFill>
                <a:latin typeface="Trebuchet MS" panose="020B0703020202090204" pitchFamily="34" charset="0"/>
              </a:rPr>
              <a:t>2.7x </a:t>
            </a:r>
            <a:r>
              <a:rPr lang="en-US" sz="2800" dirty="0">
                <a:solidFill>
                  <a:schemeClr val="tx1">
                    <a:lumMod val="75000"/>
                    <a:lumOff val="25000"/>
                  </a:schemeClr>
                </a:solidFill>
                <a:latin typeface="Trebuchet MS" panose="020B0703020202090204" pitchFamily="34" charset="0"/>
              </a:rPr>
              <a:t>and</a:t>
            </a:r>
            <a:r>
              <a:rPr lang="en-US" sz="2800" dirty="0">
                <a:solidFill>
                  <a:schemeClr val="accent4"/>
                </a:solidFill>
                <a:latin typeface="Trebuchet MS" panose="020B0703020202090204" pitchFamily="34" charset="0"/>
              </a:rPr>
              <a:t> 3.3x</a:t>
            </a:r>
            <a:r>
              <a:rPr lang="en-US" sz="2800" dirty="0">
                <a:solidFill>
                  <a:schemeClr val="tx1">
                    <a:lumMod val="75000"/>
                    <a:lumOff val="25000"/>
                  </a:schemeClr>
                </a:solidFill>
                <a:latin typeface="Trebuchet MS" panose="020B0703020202090204" pitchFamily="34" charset="0"/>
              </a:rPr>
              <a:t> more </a:t>
            </a:r>
            <a:r>
              <a:rPr lang="en-US" sz="2800" dirty="0">
                <a:solidFill>
                  <a:schemeClr val="accent4"/>
                </a:solidFill>
                <a:latin typeface="Trebuchet MS" panose="020B0703020202090204" pitchFamily="34" charset="0"/>
              </a:rPr>
              <a:t>energy efficient </a:t>
            </a:r>
            <a:r>
              <a:rPr lang="en-US" sz="2800" dirty="0">
                <a:solidFill>
                  <a:schemeClr val="tx1">
                    <a:lumMod val="75000"/>
                    <a:lumOff val="25000"/>
                  </a:schemeClr>
                </a:solidFill>
                <a:latin typeface="Trebuchet MS" panose="020B0703020202090204" pitchFamily="34" charset="0"/>
              </a:rPr>
              <a:t>than </a:t>
            </a:r>
            <a:r>
              <a:rPr lang="en-US" sz="2800" dirty="0" err="1">
                <a:solidFill>
                  <a:schemeClr val="tx1">
                    <a:lumMod val="75000"/>
                    <a:lumOff val="25000"/>
                  </a:schemeClr>
                </a:solidFill>
                <a:latin typeface="Trebuchet MS" panose="020B0703020202090204" pitchFamily="34" charset="0"/>
              </a:rPr>
              <a:t>PyTorch</a:t>
            </a:r>
            <a:r>
              <a:rPr lang="en-US" sz="2800" dirty="0">
                <a:solidFill>
                  <a:schemeClr val="tx1">
                    <a:lumMod val="75000"/>
                    <a:lumOff val="25000"/>
                  </a:schemeClr>
                </a:solidFill>
                <a:latin typeface="Trebuchet MS" panose="020B0703020202090204" pitchFamily="34" charset="0"/>
              </a:rPr>
              <a:t> CPU and prior PIM-based schemes</a:t>
            </a:r>
            <a:endParaRPr lang="en-GR" sz="28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1740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53</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80" y="115032"/>
            <a:ext cx="7886700"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6">
                    <a:lumMod val="50000"/>
                  </a:schemeClr>
                </a:solidFill>
                <a:latin typeface="Trebuchet MS" panose="020B0703020202090204" pitchFamily="34" charset="0"/>
              </a:rPr>
              <a:t>Conclusion</a:t>
            </a:r>
          </a:p>
        </p:txBody>
      </p:sp>
      <p:sp>
        <p:nvSpPr>
          <p:cNvPr id="10" name="Content Placeholder 2">
            <a:extLst>
              <a:ext uri="{FF2B5EF4-FFF2-40B4-BE49-F238E27FC236}">
                <a16:creationId xmlns:a16="http://schemas.microsoft.com/office/drawing/2014/main" id="{83C0CC4D-41BC-374C-99FC-9749C57B1929}"/>
              </a:ext>
            </a:extLst>
          </p:cNvPr>
          <p:cNvSpPr>
            <a:spLocks noGrp="1"/>
          </p:cNvSpPr>
          <p:nvPr>
            <p:ph idx="1"/>
          </p:nvPr>
        </p:nvSpPr>
        <p:spPr>
          <a:xfrm>
            <a:off x="236814" y="731568"/>
            <a:ext cx="8802255" cy="5890590"/>
          </a:xfrm>
        </p:spPr>
        <p:txBody>
          <a:bodyPr>
            <a:normAutofit/>
          </a:bodyPr>
          <a:lstStyle/>
          <a:p>
            <a:pPr>
              <a:lnSpc>
                <a:spcPct val="114000"/>
              </a:lnSpc>
              <a:spcBef>
                <a:spcPts val="8"/>
              </a:spcBef>
              <a:spcAft>
                <a:spcPts val="400"/>
              </a:spcAft>
              <a:buSzPct val="120000"/>
            </a:pPr>
            <a:r>
              <a:rPr lang="en-GR" sz="2000" dirty="0">
                <a:solidFill>
                  <a:schemeClr val="accent3"/>
                </a:solidFill>
                <a:latin typeface="Trebuchet MS" panose="020B0703020202090204" pitchFamily="34" charset="0"/>
              </a:rPr>
              <a:t>Sparse computational kernels</a:t>
            </a:r>
            <a:r>
              <a:rPr lang="en-GR" sz="2000" dirty="0">
                <a:latin typeface="Trebuchet MS" panose="020B0703020202090204" pitchFamily="34" charset="0"/>
              </a:rPr>
              <a:t> </a:t>
            </a:r>
            <a:r>
              <a:rPr lang="en-GB" sz="2000" dirty="0">
                <a:latin typeface="Trebuchet MS" panose="020B0703020202090204" pitchFamily="34" charset="0"/>
              </a:rPr>
              <a:t>form the backbone of many important applications (HPC, machine learning, graph analytics… )</a:t>
            </a:r>
          </a:p>
          <a:p>
            <a:pPr>
              <a:lnSpc>
                <a:spcPct val="114000"/>
              </a:lnSpc>
              <a:spcBef>
                <a:spcPts val="8"/>
              </a:spcBef>
              <a:spcAft>
                <a:spcPts val="400"/>
              </a:spcAft>
              <a:buSzPct val="120000"/>
            </a:pPr>
            <a:r>
              <a:rPr lang="en-GB" sz="2000" dirty="0">
                <a:latin typeface="Trebuchet MS" panose="020B0703020202090204" pitchFamily="34" charset="0"/>
              </a:rPr>
              <a:t>Sparse kernels are typically a </a:t>
            </a:r>
            <a:r>
              <a:rPr lang="en-GB" sz="2000" dirty="0">
                <a:solidFill>
                  <a:schemeClr val="accent2"/>
                </a:solidFill>
                <a:latin typeface="Trebuchet MS" panose="020B0703020202090204" pitchFamily="34" charset="0"/>
              </a:rPr>
              <a:t>highly memory-bound </a:t>
            </a:r>
            <a:r>
              <a:rPr lang="en-GB" sz="2000" dirty="0">
                <a:latin typeface="Trebuchet MS" panose="020B0703020202090204" pitchFamily="34" charset="0"/>
              </a:rPr>
              <a:t>kernel in processor-centric systems (e.g., CPU and GPU systems)</a:t>
            </a:r>
          </a:p>
          <a:p>
            <a:pPr>
              <a:lnSpc>
                <a:spcPct val="114000"/>
              </a:lnSpc>
              <a:spcBef>
                <a:spcPts val="8"/>
              </a:spcBef>
              <a:spcAft>
                <a:spcPts val="400"/>
              </a:spcAft>
              <a:buSzPct val="120000"/>
            </a:pPr>
            <a:r>
              <a:rPr lang="en-GB" sz="2000" dirty="0">
                <a:latin typeface="Trebuchet MS" panose="020B0703020202090204" pitchFamily="34" charset="0"/>
              </a:rPr>
              <a:t>Real near-bank PIM systems can tackle the </a:t>
            </a:r>
            <a:r>
              <a:rPr lang="en-GB" sz="2000" dirty="0">
                <a:solidFill>
                  <a:schemeClr val="accent1"/>
                </a:solidFill>
                <a:latin typeface="Trebuchet MS" panose="020B0703020202090204" pitchFamily="34" charset="0"/>
              </a:rPr>
              <a:t>data movement bottleneck </a:t>
            </a:r>
            <a:r>
              <a:rPr lang="en-GB" sz="2000" dirty="0">
                <a:latin typeface="Trebuchet MS" panose="020B0703020202090204" pitchFamily="34" charset="0"/>
              </a:rPr>
              <a:t>(high parallelism, large aggregate memory bandwidth)</a:t>
            </a:r>
          </a:p>
          <a:p>
            <a:pPr>
              <a:lnSpc>
                <a:spcPct val="114000"/>
              </a:lnSpc>
              <a:spcBef>
                <a:spcPts val="8"/>
              </a:spcBef>
              <a:buSzPct val="120000"/>
            </a:pPr>
            <a:r>
              <a:rPr lang="en-GB" sz="2000" dirty="0">
                <a:latin typeface="Trebuchet MS" panose="020B0703020202090204" pitchFamily="34" charset="0"/>
              </a:rPr>
              <a:t>Real PIM systems typically provide </a:t>
            </a:r>
            <a:r>
              <a:rPr lang="en-GB" sz="2000" dirty="0">
                <a:solidFill>
                  <a:schemeClr val="accent2"/>
                </a:solidFill>
                <a:latin typeface="Trebuchet MS" panose="020B0703020202090204" pitchFamily="34" charset="0"/>
              </a:rPr>
              <a:t>specialized low-level</a:t>
            </a:r>
            <a:r>
              <a:rPr lang="en-GB" sz="2000" dirty="0">
                <a:latin typeface="Trebuchet MS" panose="020B0703020202090204" pitchFamily="34" charset="0"/>
              </a:rPr>
              <a:t> programming </a:t>
            </a:r>
            <a:r>
              <a:rPr lang="en-GB" sz="2000" dirty="0">
                <a:solidFill>
                  <a:schemeClr val="accent2"/>
                </a:solidFill>
                <a:latin typeface="Trebuchet MS" panose="020B0703020202090204" pitchFamily="34" charset="0"/>
              </a:rPr>
              <a:t>interfaces</a:t>
            </a:r>
            <a:r>
              <a:rPr lang="en-GB" sz="2000" dirty="0">
                <a:latin typeface="Trebuchet MS" panose="020B0703020202090204" pitchFamily="34" charset="0"/>
              </a:rPr>
              <a:t> and need </a:t>
            </a:r>
            <a:r>
              <a:rPr lang="en-GB" sz="2000" dirty="0">
                <a:solidFill>
                  <a:schemeClr val="accent2"/>
                </a:solidFill>
                <a:latin typeface="Trebuchet MS" panose="020B0703020202090204" pitchFamily="34" charset="0"/>
              </a:rPr>
              <a:t>high expertise</a:t>
            </a:r>
            <a:r>
              <a:rPr lang="en-GB" sz="2000" dirty="0">
                <a:latin typeface="Trebuchet MS" panose="020B0703020202090204" pitchFamily="34" charset="0"/>
              </a:rPr>
              <a:t> of PIM hardware</a:t>
            </a:r>
          </a:p>
          <a:p>
            <a:pPr>
              <a:lnSpc>
                <a:spcPct val="114000"/>
              </a:lnSpc>
              <a:spcBef>
                <a:spcPts val="8"/>
              </a:spcBef>
              <a:buSzPct val="120000"/>
            </a:pPr>
            <a:r>
              <a:rPr lang="en-GB" sz="2000" dirty="0">
                <a:latin typeface="Trebuchet MS" panose="020B0703020202090204" pitchFamily="34" charset="0"/>
              </a:rPr>
              <a:t>Our Contributions:</a:t>
            </a:r>
          </a:p>
          <a:p>
            <a:pPr lvl="1">
              <a:lnSpc>
                <a:spcPct val="100000"/>
              </a:lnSpc>
              <a:spcBef>
                <a:spcPts val="8"/>
              </a:spcBef>
              <a:buSzPct val="120000"/>
            </a:pPr>
            <a:r>
              <a:rPr lang="en-GB" sz="2000" b="1" i="1" dirty="0" err="1">
                <a:solidFill>
                  <a:schemeClr val="accent4"/>
                </a:solidFill>
                <a:latin typeface="Trebuchet MS" panose="020B0703020202090204" pitchFamily="34" charset="0"/>
              </a:rPr>
              <a:t>SparseP</a:t>
            </a:r>
            <a:r>
              <a:rPr lang="en-GB" sz="2000" b="1" i="1" dirty="0">
                <a:solidFill>
                  <a:schemeClr val="accent4"/>
                </a:solidFill>
                <a:latin typeface="Trebuchet MS" panose="020B0703020202090204" pitchFamily="34" charset="0"/>
              </a:rPr>
              <a:t> </a:t>
            </a:r>
            <a:r>
              <a:rPr lang="en-GB" sz="2000" dirty="0">
                <a:latin typeface="Trebuchet MS" panose="020B0703020202090204" pitchFamily="34" charset="0"/>
              </a:rPr>
              <a:t>: first </a:t>
            </a:r>
            <a:r>
              <a:rPr lang="en-GB" sz="2000" dirty="0">
                <a:solidFill>
                  <a:schemeClr val="accent4"/>
                </a:solidFill>
                <a:latin typeface="Trebuchet MS" panose="020B0703020202090204" pitchFamily="34" charset="0"/>
              </a:rPr>
              <a:t>open-source</a:t>
            </a:r>
            <a:r>
              <a:rPr lang="en-GB" sz="2000" dirty="0">
                <a:latin typeface="Trebuchet MS" panose="020B0703020202090204" pitchFamily="34" charset="0"/>
              </a:rPr>
              <a:t> </a:t>
            </a:r>
            <a:r>
              <a:rPr lang="en-GB" sz="2000" dirty="0" err="1">
                <a:latin typeface="Trebuchet MS" panose="020B0703020202090204" pitchFamily="34" charset="0"/>
              </a:rPr>
              <a:t>SpMV</a:t>
            </a:r>
            <a:r>
              <a:rPr lang="en-GB" sz="2000" dirty="0">
                <a:latin typeface="Trebuchet MS" panose="020B0703020202090204" pitchFamily="34" charset="0"/>
              </a:rPr>
              <a:t> library for real PIM systems</a:t>
            </a:r>
          </a:p>
          <a:p>
            <a:pPr lvl="1">
              <a:lnSpc>
                <a:spcPct val="100000"/>
              </a:lnSpc>
              <a:spcBef>
                <a:spcPts val="8"/>
              </a:spcBef>
              <a:buSzPct val="120000"/>
            </a:pPr>
            <a:r>
              <a:rPr lang="en-GB" sz="2000" b="1" i="1" dirty="0" err="1">
                <a:solidFill>
                  <a:schemeClr val="accent4"/>
                </a:solidFill>
                <a:latin typeface="Trebuchet MS" panose="020B0703020202090204" pitchFamily="34" charset="0"/>
              </a:rPr>
              <a:t>PyGim</a:t>
            </a:r>
            <a:r>
              <a:rPr lang="en-GB" sz="2000" b="1" i="1" dirty="0">
                <a:solidFill>
                  <a:schemeClr val="accent4"/>
                </a:solidFill>
                <a:latin typeface="Trebuchet MS" panose="020B0703020202090204" pitchFamily="34" charset="0"/>
              </a:rPr>
              <a:t> </a:t>
            </a:r>
            <a:r>
              <a:rPr lang="en-GB" sz="2000" dirty="0">
                <a:latin typeface="Trebuchet MS" panose="020B0703020202090204" pitchFamily="34" charset="0"/>
              </a:rPr>
              <a:t>: first </a:t>
            </a:r>
            <a:r>
              <a:rPr lang="en-GB" sz="2000" dirty="0">
                <a:solidFill>
                  <a:schemeClr val="accent4"/>
                </a:solidFill>
                <a:latin typeface="Trebuchet MS" panose="020B0703020202090204" pitchFamily="34" charset="0"/>
              </a:rPr>
              <a:t>open-source</a:t>
            </a:r>
            <a:r>
              <a:rPr lang="en-GB" sz="2000" dirty="0">
                <a:latin typeface="Trebuchet MS" panose="020B0703020202090204" pitchFamily="34" charset="0"/>
              </a:rPr>
              <a:t> GNN framework for real PIM systems</a:t>
            </a:r>
          </a:p>
          <a:p>
            <a:pPr lvl="1">
              <a:lnSpc>
                <a:spcPct val="100000"/>
              </a:lnSpc>
              <a:spcBef>
                <a:spcPts val="8"/>
              </a:spcBef>
              <a:buSzPct val="120000"/>
            </a:pPr>
            <a:r>
              <a:rPr lang="en-GB" sz="2000" dirty="0">
                <a:latin typeface="Trebuchet MS" panose="020B0703020202090204" pitchFamily="34" charset="0"/>
              </a:rPr>
              <a:t>Recommendations for future PIM hardware and software</a:t>
            </a:r>
          </a:p>
        </p:txBody>
      </p:sp>
      <p:grpSp>
        <p:nvGrpSpPr>
          <p:cNvPr id="5" name="Group 4">
            <a:extLst>
              <a:ext uri="{FF2B5EF4-FFF2-40B4-BE49-F238E27FC236}">
                <a16:creationId xmlns:a16="http://schemas.microsoft.com/office/drawing/2014/main" id="{34C6308C-BFB5-D027-ADFD-ED6AFC28960C}"/>
              </a:ext>
            </a:extLst>
          </p:cNvPr>
          <p:cNvGrpSpPr/>
          <p:nvPr/>
        </p:nvGrpSpPr>
        <p:grpSpPr>
          <a:xfrm>
            <a:off x="1305158" y="4991724"/>
            <a:ext cx="6181492" cy="1794748"/>
            <a:chOff x="2533714" y="1420217"/>
            <a:chExt cx="6942089" cy="1715261"/>
          </a:xfrm>
        </p:grpSpPr>
        <p:sp>
          <p:nvSpPr>
            <p:cNvPr id="6" name="Rounded Rectangle 5">
              <a:extLst>
                <a:ext uri="{FF2B5EF4-FFF2-40B4-BE49-F238E27FC236}">
                  <a16:creationId xmlns:a16="http://schemas.microsoft.com/office/drawing/2014/main" id="{72DDD257-03E5-2924-CEB4-3702271E887C}"/>
                </a:ext>
              </a:extLst>
            </p:cNvPr>
            <p:cNvSpPr/>
            <p:nvPr/>
          </p:nvSpPr>
          <p:spPr>
            <a:xfrm>
              <a:off x="2533714" y="1420217"/>
              <a:ext cx="6942089" cy="1715261"/>
            </a:xfrm>
            <a:prstGeom prst="roundRect">
              <a:avLst>
                <a:gd name="adj" fmla="val 10014"/>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br>
                <a:rPr lang="en-GB" dirty="0">
                  <a:solidFill>
                    <a:schemeClr val="accent1"/>
                  </a:solidFill>
                  <a:latin typeface="Trebuchet MS" panose="020B0703020202090204" pitchFamily="34" charset="0"/>
                </a:rPr>
              </a:br>
              <a:r>
                <a:rPr lang="en-GB" dirty="0" err="1">
                  <a:solidFill>
                    <a:schemeClr val="accent1"/>
                  </a:solidFill>
                  <a:latin typeface="Trebuchet MS" panose="020B0703020202090204" pitchFamily="34" charset="0"/>
                </a:rPr>
                <a:t>SparseP</a:t>
              </a:r>
              <a:r>
                <a:rPr lang="en-GB" dirty="0">
                  <a:solidFill>
                    <a:schemeClr val="accent1"/>
                  </a:solidFill>
                  <a:latin typeface="Trebuchet MS" panose="020B0703020202090204" pitchFamily="34" charset="0"/>
                </a:rPr>
                <a:t> Code: </a:t>
              </a:r>
              <a:r>
                <a:rPr lang="en-GB" dirty="0">
                  <a:solidFill>
                    <a:schemeClr val="accent3"/>
                  </a:solidFill>
                  <a:latin typeface="Trebuchet MS" panose="020B0703020202090204" pitchFamily="34" charset="0"/>
                  <a:hlinkClick r:id="rId3">
                    <a:extLst>
                      <a:ext uri="{A12FA001-AC4F-418D-AE19-62706E023703}">
                        <ahyp:hlinkClr xmlns:ahyp="http://schemas.microsoft.com/office/drawing/2018/hyperlinkcolor" val="tx"/>
                      </a:ext>
                    </a:extLst>
                  </a:hlinkClick>
                </a:rPr>
                <a:t>https://github.com/CMU-SAFARI/SparseP</a:t>
              </a:r>
              <a:endParaRPr lang="en-GB" dirty="0">
                <a:solidFill>
                  <a:schemeClr val="accent3"/>
                </a:solidFill>
                <a:latin typeface="Trebuchet MS" panose="020B0703020202090204" pitchFamily="34" charset="0"/>
              </a:endParaRPr>
            </a:p>
            <a:p>
              <a:r>
                <a:rPr lang="en-GB" dirty="0" err="1">
                  <a:solidFill>
                    <a:schemeClr val="accent1"/>
                  </a:solidFill>
                  <a:latin typeface="Trebuchet MS" panose="020B0703020202090204" pitchFamily="34" charset="0"/>
                </a:rPr>
                <a:t>SparseP</a:t>
              </a:r>
              <a:r>
                <a:rPr lang="en-GB" dirty="0">
                  <a:solidFill>
                    <a:schemeClr val="accent1"/>
                  </a:solidFill>
                  <a:latin typeface="Trebuchet MS" panose="020B0703020202090204" pitchFamily="34" charset="0"/>
                </a:rPr>
                <a:t> Paper: </a:t>
              </a:r>
              <a:r>
                <a:rPr lang="en-GB" dirty="0">
                  <a:solidFill>
                    <a:schemeClr val="accent3"/>
                  </a:solidFill>
                  <a:latin typeface="Trebuchet MS" panose="020B0703020202090204" pitchFamily="34" charset="0"/>
                  <a:hlinkClick r:id="rId4">
                    <a:extLst>
                      <a:ext uri="{A12FA001-AC4F-418D-AE19-62706E023703}">
                        <ahyp:hlinkClr xmlns:ahyp="http://schemas.microsoft.com/office/drawing/2018/hyperlinkcolor" val="tx"/>
                      </a:ext>
                    </a:extLst>
                  </a:hlinkClick>
                </a:rPr>
                <a:t>https://arxiv.org/pdf/2201.05072.pdf</a:t>
              </a:r>
              <a:endParaRPr lang="en-GB" dirty="0">
                <a:solidFill>
                  <a:schemeClr val="accent3"/>
                </a:solidFill>
                <a:latin typeface="Trebuchet MS" panose="020B0703020202090204" pitchFamily="34" charset="0"/>
              </a:endParaRPr>
            </a:p>
            <a:p>
              <a:endParaRPr lang="en-GB" sz="1100" dirty="0">
                <a:solidFill>
                  <a:schemeClr val="accent3"/>
                </a:solidFill>
                <a:latin typeface="Trebuchet MS" panose="020B0703020202090204" pitchFamily="34" charset="0"/>
              </a:endParaRPr>
            </a:p>
            <a:p>
              <a:r>
                <a:rPr lang="en-GB" dirty="0" err="1">
                  <a:solidFill>
                    <a:schemeClr val="accent5"/>
                  </a:solidFill>
                  <a:latin typeface="Trebuchet MS" panose="020B0703020202090204" pitchFamily="34" charset="0"/>
                </a:rPr>
                <a:t>PyGim</a:t>
              </a:r>
              <a:r>
                <a:rPr lang="en-GB" dirty="0">
                  <a:solidFill>
                    <a:schemeClr val="accent5"/>
                  </a:solidFill>
                  <a:latin typeface="Trebuchet MS" panose="020B0703020202090204" pitchFamily="34" charset="0"/>
                </a:rPr>
                <a:t> Code:</a:t>
              </a:r>
              <a:r>
                <a:rPr lang="en-GB" dirty="0">
                  <a:solidFill>
                    <a:schemeClr val="accent1"/>
                  </a:solidFill>
                  <a:latin typeface="Trebuchet MS" panose="020B0703020202090204" pitchFamily="34" charset="0"/>
                </a:rPr>
                <a:t> </a:t>
              </a:r>
              <a:r>
                <a:rPr lang="en-GB" dirty="0">
                  <a:solidFill>
                    <a:schemeClr val="accent3"/>
                  </a:solidFill>
                  <a:latin typeface="Trebuchet MS" panose="020B0703020202090204" pitchFamily="34" charset="0"/>
                  <a:hlinkClick r:id="rId5">
                    <a:extLst>
                      <a:ext uri="{A12FA001-AC4F-418D-AE19-62706E023703}">
                        <ahyp:hlinkClr xmlns:ahyp="http://schemas.microsoft.com/office/drawing/2018/hyperlinkcolor" val="tx"/>
                      </a:ext>
                    </a:extLst>
                  </a:hlinkClick>
                </a:rPr>
                <a:t>https://github.com/CMU-SAFARI/</a:t>
              </a:r>
              <a:r>
                <a:rPr lang="en-GB" dirty="0" err="1">
                  <a:solidFill>
                    <a:schemeClr val="accent3"/>
                  </a:solidFill>
                  <a:latin typeface="Trebuchet MS" panose="020B0703020202090204" pitchFamily="34" charset="0"/>
                  <a:hlinkClick r:id="rId5">
                    <a:extLst>
                      <a:ext uri="{A12FA001-AC4F-418D-AE19-62706E023703}">
                        <ahyp:hlinkClr xmlns:ahyp="http://schemas.microsoft.com/office/drawing/2018/hyperlinkcolor" val="tx"/>
                      </a:ext>
                    </a:extLst>
                  </a:hlinkClick>
                </a:rPr>
                <a:t>PyGim</a:t>
              </a:r>
              <a:endParaRPr lang="en-GB" dirty="0">
                <a:solidFill>
                  <a:schemeClr val="accent3"/>
                </a:solidFill>
                <a:latin typeface="Trebuchet MS" panose="020B0703020202090204" pitchFamily="34" charset="0"/>
              </a:endParaRPr>
            </a:p>
            <a:p>
              <a:r>
                <a:rPr lang="en-GB" dirty="0" err="1">
                  <a:solidFill>
                    <a:schemeClr val="accent5"/>
                  </a:solidFill>
                  <a:latin typeface="Trebuchet MS" panose="020B0703020202090204" pitchFamily="34" charset="0"/>
                </a:rPr>
                <a:t>PyGim</a:t>
              </a:r>
              <a:r>
                <a:rPr lang="en-GB" dirty="0">
                  <a:solidFill>
                    <a:schemeClr val="accent5"/>
                  </a:solidFill>
                  <a:latin typeface="Trebuchet MS" panose="020B0703020202090204" pitchFamily="34" charset="0"/>
                </a:rPr>
                <a:t> Paper: </a:t>
              </a:r>
              <a:r>
                <a:rPr lang="en-GB" dirty="0">
                  <a:solidFill>
                    <a:schemeClr val="accent3"/>
                  </a:solidFill>
                  <a:latin typeface="Trebuchet MS" panose="020B0703020202090204" pitchFamily="34" charset="0"/>
                  <a:hlinkClick r:id="rId6">
                    <a:extLst>
                      <a:ext uri="{A12FA001-AC4F-418D-AE19-62706E023703}">
                        <ahyp:hlinkClr xmlns:ahyp="http://schemas.microsoft.com/office/drawing/2018/hyperlinkcolor" val="tx"/>
                      </a:ext>
                    </a:extLst>
                  </a:hlinkClick>
                </a:rPr>
                <a:t>https://</a:t>
              </a:r>
              <a:r>
                <a:rPr lang="en-GB" dirty="0" err="1">
                  <a:solidFill>
                    <a:schemeClr val="accent3"/>
                  </a:solidFill>
                  <a:latin typeface="Trebuchet MS" panose="020B0703020202090204" pitchFamily="34" charset="0"/>
                  <a:hlinkClick r:id="rId6">
                    <a:extLst>
                      <a:ext uri="{A12FA001-AC4F-418D-AE19-62706E023703}">
                        <ahyp:hlinkClr xmlns:ahyp="http://schemas.microsoft.com/office/drawing/2018/hyperlinkcolor" val="tx"/>
                      </a:ext>
                    </a:extLst>
                  </a:hlinkClick>
                </a:rPr>
                <a:t>arxiv.org</a:t>
              </a:r>
              <a:r>
                <a:rPr lang="en-GB" dirty="0">
                  <a:solidFill>
                    <a:schemeClr val="accent3"/>
                  </a:solidFill>
                  <a:latin typeface="Trebuchet MS" panose="020B0703020202090204" pitchFamily="34" charset="0"/>
                  <a:hlinkClick r:id="rId6">
                    <a:extLst>
                      <a:ext uri="{A12FA001-AC4F-418D-AE19-62706E023703}">
                        <ahyp:hlinkClr xmlns:ahyp="http://schemas.microsoft.com/office/drawing/2018/hyperlinkcolor" val="tx"/>
                      </a:ext>
                    </a:extLst>
                  </a:hlinkClick>
                </a:rPr>
                <a:t>/pdf/2402.16731.pdf</a:t>
              </a:r>
              <a:endParaRPr lang="en-GB" dirty="0">
                <a:solidFill>
                  <a:schemeClr val="accent3"/>
                </a:solidFill>
                <a:latin typeface="Trebuchet MS" panose="020B0703020202090204" pitchFamily="34" charset="0"/>
              </a:endParaRPr>
            </a:p>
          </p:txBody>
        </p:sp>
        <p:sp>
          <p:nvSpPr>
            <p:cNvPr id="7" name="Round Same-side Corner of Rectangle 6">
              <a:extLst>
                <a:ext uri="{FF2B5EF4-FFF2-40B4-BE49-F238E27FC236}">
                  <a16:creationId xmlns:a16="http://schemas.microsoft.com/office/drawing/2014/main" id="{6D6DC78E-AF51-F45C-E1E3-AF9C44AD8F68}"/>
                </a:ext>
              </a:extLst>
            </p:cNvPr>
            <p:cNvSpPr/>
            <p:nvPr/>
          </p:nvSpPr>
          <p:spPr>
            <a:xfrm>
              <a:off x="2533714" y="1420218"/>
              <a:ext cx="6942089" cy="301457"/>
            </a:xfrm>
            <a:prstGeom prst="round2SameRect">
              <a:avLst>
                <a:gd name="adj1" fmla="val 33578"/>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dirty="0">
                  <a:latin typeface="Trebuchet MS" panose="020B0703020202090204" pitchFamily="34" charset="0"/>
                </a:rPr>
                <a:t>Our Work</a:t>
              </a:r>
            </a:p>
          </p:txBody>
        </p:sp>
      </p:grpSp>
    </p:spTree>
    <p:extLst>
      <p:ext uri="{BB962C8B-B14F-4D97-AF65-F5344CB8AC3E}">
        <p14:creationId xmlns:p14="http://schemas.microsoft.com/office/powerpoint/2010/main" val="414477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40FE610-C8DB-36CA-D2E9-04447500EEB7}"/>
              </a:ext>
            </a:extLst>
          </p:cNvPr>
          <p:cNvPicPr>
            <a:picLocks noChangeAspect="1"/>
          </p:cNvPicPr>
          <p:nvPr/>
        </p:nvPicPr>
        <p:blipFill>
          <a:blip r:embed="rId3"/>
          <a:stretch>
            <a:fillRect/>
          </a:stretch>
        </p:blipFill>
        <p:spPr>
          <a:xfrm>
            <a:off x="5047393" y="5711256"/>
            <a:ext cx="2517882" cy="929066"/>
          </a:xfrm>
          <a:prstGeom prst="rect">
            <a:avLst/>
          </a:prstGeom>
        </p:spPr>
      </p:pic>
      <p:pic>
        <p:nvPicPr>
          <p:cNvPr id="4" name="Picture 6">
            <a:extLst>
              <a:ext uri="{FF2B5EF4-FFF2-40B4-BE49-F238E27FC236}">
                <a16:creationId xmlns:a16="http://schemas.microsoft.com/office/drawing/2014/main" id="{DD02522D-04EA-B885-2F8A-1254FF245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725" y="5068066"/>
            <a:ext cx="2855019" cy="190334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A6F2C8C-CBFF-C121-66EE-067E8C9732B9}"/>
              </a:ext>
            </a:extLst>
          </p:cNvPr>
          <p:cNvSpPr/>
          <p:nvPr/>
        </p:nvSpPr>
        <p:spPr>
          <a:xfrm>
            <a:off x="1" y="0"/>
            <a:ext cx="9144000" cy="3126490"/>
          </a:xfrm>
          <a:prstGeom prst="rect">
            <a:avLst/>
          </a:prstGeom>
          <a:solidFill>
            <a:srgbClr val="072C6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0" name="Google Shape;88;p13">
            <a:extLst>
              <a:ext uri="{FF2B5EF4-FFF2-40B4-BE49-F238E27FC236}">
                <a16:creationId xmlns:a16="http://schemas.microsoft.com/office/drawing/2014/main" id="{6BAD8CDE-5B1A-1E3D-DF9F-24129664EFE3}"/>
              </a:ext>
            </a:extLst>
          </p:cNvPr>
          <p:cNvSpPr txBox="1">
            <a:spLocks/>
          </p:cNvSpPr>
          <p:nvPr/>
        </p:nvSpPr>
        <p:spPr>
          <a:xfrm>
            <a:off x="449330" y="733331"/>
            <a:ext cx="8245339" cy="1989132"/>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6000"/>
            </a:pPr>
            <a:r>
              <a:rPr lang="en-GB" sz="4000" dirty="0">
                <a:solidFill>
                  <a:schemeClr val="bg1"/>
                </a:solidFill>
                <a:effectLst/>
                <a:latin typeface="Trebuchet MS" panose="020B0703020202090204" pitchFamily="34" charset="0"/>
              </a:rPr>
              <a:t>Systems Software and Libraries </a:t>
            </a:r>
          </a:p>
          <a:p>
            <a:pPr algn="ctr">
              <a:spcBef>
                <a:spcPts val="0"/>
              </a:spcBef>
              <a:buClr>
                <a:schemeClr val="dk1"/>
              </a:buClr>
              <a:buSzPts val="6000"/>
            </a:pPr>
            <a:r>
              <a:rPr lang="en-GB" sz="4000" dirty="0">
                <a:solidFill>
                  <a:schemeClr val="bg1"/>
                </a:solidFill>
                <a:effectLst/>
                <a:latin typeface="Trebuchet MS" panose="020B0703020202090204" pitchFamily="34" charset="0"/>
              </a:rPr>
              <a:t>for Sparse Computational Kernels </a:t>
            </a:r>
          </a:p>
          <a:p>
            <a:pPr algn="ctr">
              <a:spcBef>
                <a:spcPts val="0"/>
              </a:spcBef>
              <a:buClr>
                <a:schemeClr val="dk1"/>
              </a:buClr>
              <a:buSzPts val="6000"/>
            </a:pPr>
            <a:r>
              <a:rPr lang="en-GB" sz="4000" dirty="0">
                <a:solidFill>
                  <a:schemeClr val="bg1"/>
                </a:solidFill>
                <a:effectLst/>
                <a:latin typeface="Trebuchet MS" panose="020B0703020202090204" pitchFamily="34" charset="0"/>
              </a:rPr>
              <a:t>in PIM Architectures</a:t>
            </a:r>
            <a:endParaRPr lang="en-GB" sz="34400" dirty="0">
              <a:solidFill>
                <a:schemeClr val="bg1"/>
              </a:solidFill>
              <a:latin typeface="Trebuchet MS" panose="020B0703020202090204" pitchFamily="34" charset="0"/>
              <a:ea typeface="Source Sans Pro SemiBold"/>
              <a:cs typeface="Calibri Light" panose="020F0302020204030204" pitchFamily="34" charset="0"/>
              <a:sym typeface="Source Sans Pro SemiBold"/>
            </a:endParaRPr>
          </a:p>
        </p:txBody>
      </p:sp>
      <p:sp>
        <p:nvSpPr>
          <p:cNvPr id="51" name="Rectangle 50">
            <a:extLst>
              <a:ext uri="{FF2B5EF4-FFF2-40B4-BE49-F238E27FC236}">
                <a16:creationId xmlns:a16="http://schemas.microsoft.com/office/drawing/2014/main" id="{C51FB44D-8581-6961-8ED0-6464F39812EC}"/>
              </a:ext>
            </a:extLst>
          </p:cNvPr>
          <p:cNvSpPr/>
          <p:nvPr/>
        </p:nvSpPr>
        <p:spPr>
          <a:xfrm>
            <a:off x="241404" y="3319253"/>
            <a:ext cx="8661192" cy="1938992"/>
          </a:xfrm>
          <a:prstGeom prst="rect">
            <a:avLst/>
          </a:prstGeom>
        </p:spPr>
        <p:txBody>
          <a:bodyPr wrap="square">
            <a:spAutoFit/>
          </a:bodyPr>
          <a:lstStyle/>
          <a:p>
            <a:pPr algn="ctr"/>
            <a:r>
              <a:rPr lang="en-US" sz="3600" dirty="0">
                <a:solidFill>
                  <a:schemeClr val="accent3"/>
                </a:solidFill>
                <a:latin typeface="Trebuchet MS" panose="020B0703020202090204" pitchFamily="34" charset="0"/>
                <a:cs typeface="Calibri Light" panose="020F0302020204030204" pitchFamily="34" charset="0"/>
              </a:rPr>
              <a:t>Christina </a:t>
            </a:r>
            <a:r>
              <a:rPr lang="en-US" sz="3600" dirty="0" err="1">
                <a:solidFill>
                  <a:schemeClr val="accent3"/>
                </a:solidFill>
                <a:latin typeface="Trebuchet MS" panose="020B0703020202090204" pitchFamily="34" charset="0"/>
                <a:cs typeface="Calibri Light" panose="020F0302020204030204" pitchFamily="34" charset="0"/>
              </a:rPr>
              <a:t>Giannoula</a:t>
            </a:r>
            <a:endParaRPr lang="en-US" sz="3600" dirty="0">
              <a:solidFill>
                <a:schemeClr val="accent3"/>
              </a:solidFill>
              <a:latin typeface="Trebuchet MS" panose="020B0703020202090204" pitchFamily="34" charset="0"/>
              <a:cs typeface="Calibri Light" panose="020F0302020204030204" pitchFamily="34" charset="0"/>
            </a:endParaRPr>
          </a:p>
          <a:p>
            <a:pPr algn="ctr"/>
            <a:endParaRPr lang="en-US" sz="2000" dirty="0">
              <a:latin typeface="Trebuchet MS" panose="020B0703020202090204" pitchFamily="34" charset="0"/>
              <a:cs typeface="Calibri Light" panose="020F0302020204030204" pitchFamily="34" charset="0"/>
            </a:endParaRPr>
          </a:p>
          <a:p>
            <a:pPr algn="ctr"/>
            <a:r>
              <a:rPr lang="en-US" sz="3000" dirty="0">
                <a:latin typeface="Trebuchet MS" panose="020B0703020202090204" pitchFamily="34" charset="0"/>
                <a:cs typeface="Calibri Light" panose="020F0302020204030204" pitchFamily="34" charset="0"/>
              </a:rPr>
              <a:t>Tutorial on Memory-Centric Computing Systems</a:t>
            </a:r>
          </a:p>
          <a:p>
            <a:pPr algn="ctr"/>
            <a:r>
              <a:rPr lang="en-US" sz="3000" dirty="0">
                <a:latin typeface="Trebuchet MS" panose="020B0703020202090204" pitchFamily="34" charset="0"/>
                <a:cs typeface="Calibri Light" panose="020F0302020204030204" pitchFamily="34" charset="0"/>
              </a:rPr>
              <a:t>MICRO 2024</a:t>
            </a:r>
          </a:p>
        </p:txBody>
      </p:sp>
    </p:spTree>
    <p:extLst>
      <p:ext uri="{BB962C8B-B14F-4D97-AF65-F5344CB8AC3E}">
        <p14:creationId xmlns:p14="http://schemas.microsoft.com/office/powerpoint/2010/main" val="251608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6</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solidFill>
                <a:latin typeface="Trebuchet MS" panose="020B0703020202090204" pitchFamily="34" charset="0"/>
              </a:rPr>
              <a:t>Processing-In-Memory Systems</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60840" cy="5667072"/>
          </a:xfrm>
        </p:spPr>
        <p:txBody>
          <a:bodyPr>
            <a:normAutofit/>
          </a:bodyPr>
          <a:lstStyle/>
          <a:p>
            <a:pPr marL="0" indent="0">
              <a:lnSpc>
                <a:spcPct val="100000"/>
              </a:lnSpc>
              <a:spcBef>
                <a:spcPts val="8"/>
              </a:spcBef>
              <a:spcAft>
                <a:spcPts val="600"/>
              </a:spcAft>
              <a:buSzPct val="120000"/>
              <a:buNone/>
            </a:pPr>
            <a:r>
              <a:rPr lang="en-GB" sz="2400" dirty="0">
                <a:solidFill>
                  <a:schemeClr val="tx1">
                    <a:lumMod val="85000"/>
                    <a:lumOff val="15000"/>
                  </a:schemeClr>
                </a:solidFill>
                <a:latin typeface="Trebuchet MS" panose="020B0703020202090204" pitchFamily="34" charset="0"/>
              </a:rPr>
              <a:t>Processing-In-Memory (</a:t>
            </a:r>
            <a:r>
              <a:rPr lang="en-GB" sz="2400" dirty="0">
                <a:solidFill>
                  <a:schemeClr val="accent3"/>
                </a:solidFill>
                <a:latin typeface="Trebuchet MS" panose="020B0703020202090204" pitchFamily="34" charset="0"/>
              </a:rPr>
              <a:t>PIM</a:t>
            </a:r>
            <a:r>
              <a:rPr lang="en-GB" sz="2400" dirty="0">
                <a:solidFill>
                  <a:schemeClr val="tx1">
                    <a:lumMod val="85000"/>
                    <a:lumOff val="15000"/>
                  </a:schemeClr>
                </a:solidFill>
                <a:latin typeface="Trebuchet MS" panose="020B0703020202090204" pitchFamily="34" charset="0"/>
              </a:rPr>
              <a:t>) Systems:</a:t>
            </a: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spcAft>
                <a:spcPts val="600"/>
              </a:spcAft>
              <a:buSzPct val="120000"/>
            </a:pPr>
            <a:r>
              <a:rPr lang="en-GR" sz="2400" dirty="0">
                <a:solidFill>
                  <a:schemeClr val="accent4"/>
                </a:solidFill>
                <a:latin typeface="Trebuchet MS" panose="020B0703020202090204" pitchFamily="34" charset="0"/>
              </a:rPr>
              <a:t>High</a:t>
            </a:r>
            <a:r>
              <a:rPr lang="en-GR" sz="2400" dirty="0">
                <a:solidFill>
                  <a:schemeClr val="tx1">
                    <a:lumMod val="85000"/>
                    <a:lumOff val="15000"/>
                  </a:schemeClr>
                </a:solidFill>
                <a:latin typeface="Trebuchet MS" panose="020B0703020202090204" pitchFamily="34" charset="0"/>
              </a:rPr>
              <a:t> levels of </a:t>
            </a:r>
            <a:r>
              <a:rPr lang="en-GR" sz="2400" dirty="0">
                <a:solidFill>
                  <a:schemeClr val="accent4"/>
                </a:solidFill>
                <a:latin typeface="Trebuchet MS" panose="020B0703020202090204" pitchFamily="34" charset="0"/>
              </a:rPr>
              <a:t>parallelism</a:t>
            </a:r>
          </a:p>
          <a:p>
            <a:pPr>
              <a:lnSpc>
                <a:spcPct val="100000"/>
              </a:lnSpc>
              <a:spcBef>
                <a:spcPts val="8"/>
              </a:spcBef>
              <a:spcAft>
                <a:spcPts val="600"/>
              </a:spcAft>
              <a:buSzPct val="120000"/>
            </a:pPr>
            <a:r>
              <a:rPr lang="en-GR" sz="2400" dirty="0">
                <a:solidFill>
                  <a:schemeClr val="accent4"/>
                </a:solidFill>
                <a:latin typeface="Trebuchet MS" panose="020B0703020202090204" pitchFamily="34" charset="0"/>
              </a:rPr>
              <a:t>Low</a:t>
            </a:r>
            <a:r>
              <a:rPr lang="en-GR" sz="2400" dirty="0">
                <a:solidFill>
                  <a:schemeClr val="tx1">
                    <a:lumMod val="85000"/>
                    <a:lumOff val="15000"/>
                  </a:schemeClr>
                </a:solidFill>
                <a:latin typeface="Trebuchet MS" panose="020B0703020202090204" pitchFamily="34" charset="0"/>
              </a:rPr>
              <a:t> memory access latency</a:t>
            </a:r>
          </a:p>
          <a:p>
            <a:pPr>
              <a:lnSpc>
                <a:spcPct val="100000"/>
              </a:lnSpc>
              <a:spcBef>
                <a:spcPts val="8"/>
              </a:spcBef>
              <a:spcAft>
                <a:spcPts val="600"/>
              </a:spcAft>
              <a:buSzPct val="120000"/>
            </a:pPr>
            <a:r>
              <a:rPr lang="en-GR" sz="2400" dirty="0">
                <a:solidFill>
                  <a:schemeClr val="accent4"/>
                </a:solidFill>
                <a:latin typeface="Trebuchet MS" panose="020B0703020202090204" pitchFamily="34" charset="0"/>
              </a:rPr>
              <a:t>Large</a:t>
            </a:r>
            <a:r>
              <a:rPr lang="en-GR" sz="2400" dirty="0">
                <a:solidFill>
                  <a:schemeClr val="tx1">
                    <a:lumMod val="85000"/>
                    <a:lumOff val="15000"/>
                  </a:schemeClr>
                </a:solidFill>
                <a:latin typeface="Trebuchet MS" panose="020B0703020202090204" pitchFamily="34" charset="0"/>
              </a:rPr>
              <a:t> aggregate memory </a:t>
            </a:r>
            <a:r>
              <a:rPr lang="en-GR" sz="2400" dirty="0">
                <a:solidFill>
                  <a:schemeClr val="accent4"/>
                </a:solidFill>
                <a:latin typeface="Trebuchet MS" panose="020B0703020202090204" pitchFamily="34" charset="0"/>
              </a:rPr>
              <a:t>bandwidth</a:t>
            </a:r>
          </a:p>
        </p:txBody>
      </p:sp>
      <p:cxnSp>
        <p:nvCxnSpPr>
          <p:cNvPr id="2" name="Straight Arrow Connector 1">
            <a:extLst>
              <a:ext uri="{FF2B5EF4-FFF2-40B4-BE49-F238E27FC236}">
                <a16:creationId xmlns:a16="http://schemas.microsoft.com/office/drawing/2014/main" id="{773E4E06-69E0-784F-0DCD-F0575108D0AF}"/>
              </a:ext>
            </a:extLst>
          </p:cNvPr>
          <p:cNvCxnSpPr>
            <a:cxnSpLocks/>
            <a:stCxn id="7" idx="3"/>
            <a:endCxn id="20" idx="1"/>
          </p:cNvCxnSpPr>
          <p:nvPr/>
        </p:nvCxnSpPr>
        <p:spPr>
          <a:xfrm>
            <a:off x="4140936" y="4713503"/>
            <a:ext cx="580740" cy="0"/>
          </a:xfrm>
          <a:prstGeom prst="straightConnector1">
            <a:avLst/>
          </a:prstGeom>
          <a:ln w="57150">
            <a:solidFill>
              <a:schemeClr val="accent2"/>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30" name="Group 29">
            <a:extLst>
              <a:ext uri="{FF2B5EF4-FFF2-40B4-BE49-F238E27FC236}">
                <a16:creationId xmlns:a16="http://schemas.microsoft.com/office/drawing/2014/main" id="{E22CB997-E6EF-20E0-7C92-71FCFA22F18C}"/>
              </a:ext>
            </a:extLst>
          </p:cNvPr>
          <p:cNvGrpSpPr/>
          <p:nvPr/>
        </p:nvGrpSpPr>
        <p:grpSpPr>
          <a:xfrm>
            <a:off x="540936" y="3429000"/>
            <a:ext cx="3600000" cy="2106624"/>
            <a:chOff x="540936" y="3429000"/>
            <a:chExt cx="3600000" cy="2106624"/>
          </a:xfrm>
        </p:grpSpPr>
        <p:grpSp>
          <p:nvGrpSpPr>
            <p:cNvPr id="4" name="Group 3">
              <a:extLst>
                <a:ext uri="{FF2B5EF4-FFF2-40B4-BE49-F238E27FC236}">
                  <a16:creationId xmlns:a16="http://schemas.microsoft.com/office/drawing/2014/main" id="{C90274E9-6A8B-A028-B779-F0FD3881D70C}"/>
                </a:ext>
              </a:extLst>
            </p:cNvPr>
            <p:cNvGrpSpPr/>
            <p:nvPr/>
          </p:nvGrpSpPr>
          <p:grpSpPr>
            <a:xfrm>
              <a:off x="540936" y="3429000"/>
              <a:ext cx="3600000" cy="2106624"/>
              <a:chOff x="529996" y="927358"/>
              <a:chExt cx="3653188" cy="2675173"/>
            </a:xfrm>
          </p:grpSpPr>
          <p:sp>
            <p:nvSpPr>
              <p:cNvPr id="6" name="TextBox 5">
                <a:extLst>
                  <a:ext uri="{FF2B5EF4-FFF2-40B4-BE49-F238E27FC236}">
                    <a16:creationId xmlns:a16="http://schemas.microsoft.com/office/drawing/2014/main" id="{5EB1F83D-1A8B-812B-3745-64ABBFDF3C04}"/>
                  </a:ext>
                </a:extLst>
              </p:cNvPr>
              <p:cNvSpPr txBox="1"/>
              <p:nvPr/>
            </p:nvSpPr>
            <p:spPr>
              <a:xfrm>
                <a:off x="529996" y="927358"/>
                <a:ext cx="1689514" cy="615553"/>
              </a:xfrm>
              <a:prstGeom prst="rect">
                <a:avLst/>
              </a:prstGeom>
              <a:noFill/>
            </p:spPr>
            <p:txBody>
              <a:bodyPr wrap="none" rtlCol="0">
                <a:spAutoFit/>
              </a:bodyPr>
              <a:lstStyle/>
              <a:p>
                <a:r>
                  <a:rPr lang="en-GR" sz="2400" dirty="0">
                    <a:latin typeface="Trebuchet MS" panose="020B0703020202090204" pitchFamily="34" charset="0"/>
                  </a:rPr>
                  <a:t>PIM Unit 0</a:t>
                </a:r>
              </a:p>
            </p:txBody>
          </p:sp>
          <p:sp>
            <p:nvSpPr>
              <p:cNvPr id="7" name="Rounded Rectangle 6">
                <a:extLst>
                  <a:ext uri="{FF2B5EF4-FFF2-40B4-BE49-F238E27FC236}">
                    <a16:creationId xmlns:a16="http://schemas.microsoft.com/office/drawing/2014/main" id="{CEEC8A7D-A795-5049-13A3-804A1154BE66}"/>
                  </a:ext>
                </a:extLst>
              </p:cNvPr>
              <p:cNvSpPr/>
              <p:nvPr/>
            </p:nvSpPr>
            <p:spPr>
              <a:xfrm>
                <a:off x="594664" y="1514531"/>
                <a:ext cx="3588520" cy="2088000"/>
              </a:xfrm>
              <a:prstGeom prst="roundRect">
                <a:avLst>
                  <a:gd name="adj" fmla="val 4372"/>
                </a:avLst>
              </a:prstGeom>
              <a:solidFill>
                <a:schemeClr val="tx2">
                  <a:lumMod val="10000"/>
                  <a:lumOff val="90000"/>
                </a:schemeClr>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R" sz="1350" dirty="0">
                  <a:latin typeface="Trebuchet MS" panose="020B0703020202090204" pitchFamily="34" charset="0"/>
                </a:endParaRPr>
              </a:p>
            </p:txBody>
          </p:sp>
          <p:sp>
            <p:nvSpPr>
              <p:cNvPr id="9" name="Rounded Rectangle 8">
                <a:extLst>
                  <a:ext uri="{FF2B5EF4-FFF2-40B4-BE49-F238E27FC236}">
                    <a16:creationId xmlns:a16="http://schemas.microsoft.com/office/drawing/2014/main" id="{CA000391-5F62-D5BC-CCBF-8EAD4B98446C}"/>
                  </a:ext>
                </a:extLst>
              </p:cNvPr>
              <p:cNvSpPr/>
              <p:nvPr/>
            </p:nvSpPr>
            <p:spPr>
              <a:xfrm>
                <a:off x="2572101" y="1678383"/>
                <a:ext cx="1481435" cy="1798852"/>
              </a:xfrm>
              <a:prstGeom prst="roundRect">
                <a:avLst>
                  <a:gd name="adj" fmla="val 7572"/>
                </a:avLst>
              </a:prstGeom>
              <a:solidFill>
                <a:schemeClr val="accent3"/>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bg1"/>
                    </a:solidFill>
                    <a:latin typeface="Trebuchet MS" panose="020B0703020202090204" pitchFamily="34" charset="0"/>
                  </a:rPr>
                  <a:t>Main Memory</a:t>
                </a:r>
              </a:p>
            </p:txBody>
          </p:sp>
          <p:sp>
            <p:nvSpPr>
              <p:cNvPr id="10" name="Rounded Rectangle 9">
                <a:extLst>
                  <a:ext uri="{FF2B5EF4-FFF2-40B4-BE49-F238E27FC236}">
                    <a16:creationId xmlns:a16="http://schemas.microsoft.com/office/drawing/2014/main" id="{4EF305F7-109F-7716-16C7-BEBF02F2FD54}"/>
                  </a:ext>
                </a:extLst>
              </p:cNvPr>
              <p:cNvSpPr/>
              <p:nvPr/>
            </p:nvSpPr>
            <p:spPr>
              <a:xfrm>
                <a:off x="705359" y="1678383"/>
                <a:ext cx="1717000" cy="526562"/>
              </a:xfrm>
              <a:prstGeom prst="roundRect">
                <a:avLst>
                  <a:gd name="adj" fmla="val 20355"/>
                </a:avLst>
              </a:prstGeom>
              <a:solidFill>
                <a:schemeClr val="bg1">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tx1"/>
                    </a:solidFill>
                    <a:latin typeface="Trebuchet MS" panose="020B0703020202090204" pitchFamily="34" charset="0"/>
                  </a:rPr>
                  <a:t>PIM Core 0</a:t>
                </a:r>
              </a:p>
            </p:txBody>
          </p:sp>
          <p:cxnSp>
            <p:nvCxnSpPr>
              <p:cNvPr id="11" name="Straight Connector 10">
                <a:extLst>
                  <a:ext uri="{FF2B5EF4-FFF2-40B4-BE49-F238E27FC236}">
                    <a16:creationId xmlns:a16="http://schemas.microsoft.com/office/drawing/2014/main" id="{EE763182-73BD-4CAF-FD38-388731D46D95}"/>
                  </a:ext>
                </a:extLst>
              </p:cNvPr>
              <p:cNvCxnSpPr>
                <a:cxnSpLocks/>
              </p:cNvCxnSpPr>
              <p:nvPr/>
            </p:nvCxnSpPr>
            <p:spPr>
              <a:xfrm flipH="1">
                <a:off x="2422358" y="2607588"/>
                <a:ext cx="149742"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73D1525C-A97C-7F8F-C635-A720AC8B8AE3}"/>
                  </a:ext>
                </a:extLst>
              </p:cNvPr>
              <p:cNvCxnSpPr>
                <a:cxnSpLocks/>
              </p:cNvCxnSpPr>
              <p:nvPr/>
            </p:nvCxnSpPr>
            <p:spPr>
              <a:xfrm>
                <a:off x="2037357" y="3156286"/>
                <a:ext cx="534743" cy="0"/>
              </a:xfrm>
              <a:prstGeom prst="line">
                <a:avLst/>
              </a:prstGeom>
              <a:ln w="28575"/>
            </p:spPr>
            <p:style>
              <a:lnRef idx="3">
                <a:schemeClr val="dk1"/>
              </a:lnRef>
              <a:fillRef idx="0">
                <a:schemeClr val="dk1"/>
              </a:fillRef>
              <a:effectRef idx="2">
                <a:schemeClr val="dk1"/>
              </a:effectRef>
              <a:fontRef idx="minor">
                <a:schemeClr val="tx1"/>
              </a:fontRef>
            </p:style>
          </p:cxnSp>
          <p:sp>
            <p:nvSpPr>
              <p:cNvPr id="13" name="Rounded Rectangle 12">
                <a:extLst>
                  <a:ext uri="{FF2B5EF4-FFF2-40B4-BE49-F238E27FC236}">
                    <a16:creationId xmlns:a16="http://schemas.microsoft.com/office/drawing/2014/main" id="{D3A21C75-501D-94F9-8D0C-2204BC21006C}"/>
                  </a:ext>
                </a:extLst>
              </p:cNvPr>
              <p:cNvSpPr/>
              <p:nvPr/>
            </p:nvSpPr>
            <p:spPr>
              <a:xfrm>
                <a:off x="705357" y="2308545"/>
                <a:ext cx="1717001" cy="526562"/>
              </a:xfrm>
              <a:prstGeom prst="roundRect">
                <a:avLst>
                  <a:gd name="adj" fmla="val 20355"/>
                </a:avLst>
              </a:prstGeom>
              <a:solidFill>
                <a:schemeClr val="bg1">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tx1"/>
                    </a:solidFill>
                    <a:latin typeface="Trebuchet MS" panose="020B0703020202090204" pitchFamily="34" charset="0"/>
                  </a:rPr>
                  <a:t>PIM Core 1</a:t>
                </a:r>
              </a:p>
            </p:txBody>
          </p:sp>
          <p:cxnSp>
            <p:nvCxnSpPr>
              <p:cNvPr id="14" name="Straight Connector 13">
                <a:extLst>
                  <a:ext uri="{FF2B5EF4-FFF2-40B4-BE49-F238E27FC236}">
                    <a16:creationId xmlns:a16="http://schemas.microsoft.com/office/drawing/2014/main" id="{3F229257-DF76-7593-38BA-7904B6A19789}"/>
                  </a:ext>
                </a:extLst>
              </p:cNvPr>
              <p:cNvCxnSpPr>
                <a:cxnSpLocks/>
              </p:cNvCxnSpPr>
              <p:nvPr/>
            </p:nvCxnSpPr>
            <p:spPr>
              <a:xfrm flipH="1">
                <a:off x="2422358" y="1981203"/>
                <a:ext cx="149742"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27" name="Rounded Rectangle 26">
              <a:extLst>
                <a:ext uri="{FF2B5EF4-FFF2-40B4-BE49-F238E27FC236}">
                  <a16:creationId xmlns:a16="http://schemas.microsoft.com/office/drawing/2014/main" id="{A80E56D9-6300-93BE-E523-9E52CCB9B51A}"/>
                </a:ext>
              </a:extLst>
            </p:cNvPr>
            <p:cNvSpPr/>
            <p:nvPr/>
          </p:nvSpPr>
          <p:spPr>
            <a:xfrm>
              <a:off x="713743" y="5022303"/>
              <a:ext cx="1692003" cy="414653"/>
            </a:xfrm>
            <a:prstGeom prst="roundRect">
              <a:avLst>
                <a:gd name="adj" fmla="val 20355"/>
              </a:avLst>
            </a:prstGeom>
            <a:solidFill>
              <a:schemeClr val="bg1">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tx1"/>
                  </a:solidFill>
                  <a:latin typeface="Trebuchet MS" panose="020B0703020202090204" pitchFamily="34" charset="0"/>
                </a:rPr>
                <a:t>PIM Core 2</a:t>
              </a:r>
            </a:p>
          </p:txBody>
        </p:sp>
      </p:grpSp>
      <p:grpSp>
        <p:nvGrpSpPr>
          <p:cNvPr id="29" name="Group 28">
            <a:extLst>
              <a:ext uri="{FF2B5EF4-FFF2-40B4-BE49-F238E27FC236}">
                <a16:creationId xmlns:a16="http://schemas.microsoft.com/office/drawing/2014/main" id="{02646543-AB97-996B-8E34-DFDC9B49EA9A}"/>
              </a:ext>
            </a:extLst>
          </p:cNvPr>
          <p:cNvGrpSpPr/>
          <p:nvPr/>
        </p:nvGrpSpPr>
        <p:grpSpPr>
          <a:xfrm>
            <a:off x="4657950" y="3429000"/>
            <a:ext cx="3600000" cy="2106624"/>
            <a:chOff x="4657950" y="3429000"/>
            <a:chExt cx="3600000" cy="2106624"/>
          </a:xfrm>
        </p:grpSpPr>
        <p:grpSp>
          <p:nvGrpSpPr>
            <p:cNvPr id="16" name="Group 15">
              <a:extLst>
                <a:ext uri="{FF2B5EF4-FFF2-40B4-BE49-F238E27FC236}">
                  <a16:creationId xmlns:a16="http://schemas.microsoft.com/office/drawing/2014/main" id="{FB43E24B-1A4B-4E1B-9D87-54995EED4B8F}"/>
                </a:ext>
              </a:extLst>
            </p:cNvPr>
            <p:cNvGrpSpPr/>
            <p:nvPr/>
          </p:nvGrpSpPr>
          <p:grpSpPr>
            <a:xfrm>
              <a:off x="4657950" y="3429000"/>
              <a:ext cx="3600000" cy="2106624"/>
              <a:chOff x="529996" y="927358"/>
              <a:chExt cx="3653188" cy="2675173"/>
            </a:xfrm>
          </p:grpSpPr>
          <p:sp>
            <p:nvSpPr>
              <p:cNvPr id="19" name="TextBox 18">
                <a:extLst>
                  <a:ext uri="{FF2B5EF4-FFF2-40B4-BE49-F238E27FC236}">
                    <a16:creationId xmlns:a16="http://schemas.microsoft.com/office/drawing/2014/main" id="{C88E3431-549C-A98B-3D8A-3179ACB6179E}"/>
                  </a:ext>
                </a:extLst>
              </p:cNvPr>
              <p:cNvSpPr txBox="1"/>
              <p:nvPr/>
            </p:nvSpPr>
            <p:spPr>
              <a:xfrm>
                <a:off x="529996" y="927358"/>
                <a:ext cx="1689514" cy="615553"/>
              </a:xfrm>
              <a:prstGeom prst="rect">
                <a:avLst/>
              </a:prstGeom>
              <a:noFill/>
            </p:spPr>
            <p:txBody>
              <a:bodyPr wrap="none" rtlCol="0">
                <a:spAutoFit/>
              </a:bodyPr>
              <a:lstStyle/>
              <a:p>
                <a:r>
                  <a:rPr lang="en-GR" sz="2400" dirty="0">
                    <a:latin typeface="Trebuchet MS" panose="020B0703020202090204" pitchFamily="34" charset="0"/>
                  </a:rPr>
                  <a:t>PIM Unit 1</a:t>
                </a:r>
              </a:p>
            </p:txBody>
          </p:sp>
          <p:sp>
            <p:nvSpPr>
              <p:cNvPr id="20" name="Rounded Rectangle 19">
                <a:extLst>
                  <a:ext uri="{FF2B5EF4-FFF2-40B4-BE49-F238E27FC236}">
                    <a16:creationId xmlns:a16="http://schemas.microsoft.com/office/drawing/2014/main" id="{A07C41B3-004A-04DA-8011-2341D0CA953C}"/>
                  </a:ext>
                </a:extLst>
              </p:cNvPr>
              <p:cNvSpPr/>
              <p:nvPr/>
            </p:nvSpPr>
            <p:spPr>
              <a:xfrm>
                <a:off x="594664" y="1514531"/>
                <a:ext cx="3588520" cy="2088000"/>
              </a:xfrm>
              <a:prstGeom prst="roundRect">
                <a:avLst>
                  <a:gd name="adj" fmla="val 4372"/>
                </a:avLst>
              </a:prstGeom>
              <a:solidFill>
                <a:schemeClr val="tx2">
                  <a:lumMod val="10000"/>
                  <a:lumOff val="90000"/>
                </a:schemeClr>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R" sz="1350" dirty="0">
                  <a:latin typeface="Trebuchet MS" panose="020B0703020202090204" pitchFamily="34" charset="0"/>
                </a:endParaRPr>
              </a:p>
            </p:txBody>
          </p:sp>
          <p:sp>
            <p:nvSpPr>
              <p:cNvPr id="21" name="Rounded Rectangle 20">
                <a:extLst>
                  <a:ext uri="{FF2B5EF4-FFF2-40B4-BE49-F238E27FC236}">
                    <a16:creationId xmlns:a16="http://schemas.microsoft.com/office/drawing/2014/main" id="{FEE77E70-A478-F8AD-D539-3DE3EE7246A0}"/>
                  </a:ext>
                </a:extLst>
              </p:cNvPr>
              <p:cNvSpPr/>
              <p:nvPr/>
            </p:nvSpPr>
            <p:spPr>
              <a:xfrm>
                <a:off x="2572101" y="1678383"/>
                <a:ext cx="1481435" cy="1798851"/>
              </a:xfrm>
              <a:prstGeom prst="roundRect">
                <a:avLst>
                  <a:gd name="adj" fmla="val 7572"/>
                </a:avLst>
              </a:prstGeom>
              <a:solidFill>
                <a:schemeClr val="accent3"/>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bg1"/>
                    </a:solidFill>
                    <a:latin typeface="Trebuchet MS" panose="020B0703020202090204" pitchFamily="34" charset="0"/>
                  </a:rPr>
                  <a:t>Main Memory</a:t>
                </a:r>
              </a:p>
            </p:txBody>
          </p:sp>
          <p:sp>
            <p:nvSpPr>
              <p:cNvPr id="22" name="Rounded Rectangle 21">
                <a:extLst>
                  <a:ext uri="{FF2B5EF4-FFF2-40B4-BE49-F238E27FC236}">
                    <a16:creationId xmlns:a16="http://schemas.microsoft.com/office/drawing/2014/main" id="{0C65BF5F-6279-8F9B-31B3-4ED9EF39628C}"/>
                  </a:ext>
                </a:extLst>
              </p:cNvPr>
              <p:cNvSpPr/>
              <p:nvPr/>
            </p:nvSpPr>
            <p:spPr>
              <a:xfrm>
                <a:off x="705359" y="1678383"/>
                <a:ext cx="1717000" cy="526562"/>
              </a:xfrm>
              <a:prstGeom prst="roundRect">
                <a:avLst>
                  <a:gd name="adj" fmla="val 20355"/>
                </a:avLst>
              </a:prstGeom>
              <a:solidFill>
                <a:schemeClr val="bg1">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tx1"/>
                    </a:solidFill>
                    <a:latin typeface="Trebuchet MS" panose="020B0703020202090204" pitchFamily="34" charset="0"/>
                  </a:rPr>
                  <a:t>PIM Core 0</a:t>
                </a:r>
              </a:p>
            </p:txBody>
          </p:sp>
          <p:cxnSp>
            <p:nvCxnSpPr>
              <p:cNvPr id="23" name="Straight Connector 22">
                <a:extLst>
                  <a:ext uri="{FF2B5EF4-FFF2-40B4-BE49-F238E27FC236}">
                    <a16:creationId xmlns:a16="http://schemas.microsoft.com/office/drawing/2014/main" id="{B7898B04-0E66-98AC-942B-E3741C60ADA3}"/>
                  </a:ext>
                </a:extLst>
              </p:cNvPr>
              <p:cNvCxnSpPr>
                <a:cxnSpLocks/>
              </p:cNvCxnSpPr>
              <p:nvPr/>
            </p:nvCxnSpPr>
            <p:spPr>
              <a:xfrm flipH="1">
                <a:off x="2422358" y="2607588"/>
                <a:ext cx="149742"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4BB16A6E-51C4-1F63-EC90-D84DBB4BC845}"/>
                  </a:ext>
                </a:extLst>
              </p:cNvPr>
              <p:cNvCxnSpPr>
                <a:cxnSpLocks/>
              </p:cNvCxnSpPr>
              <p:nvPr/>
            </p:nvCxnSpPr>
            <p:spPr>
              <a:xfrm>
                <a:off x="2037357" y="3156286"/>
                <a:ext cx="534743" cy="0"/>
              </a:xfrm>
              <a:prstGeom prst="line">
                <a:avLst/>
              </a:prstGeom>
              <a:ln w="28575"/>
            </p:spPr>
            <p:style>
              <a:lnRef idx="3">
                <a:schemeClr val="dk1"/>
              </a:lnRef>
              <a:fillRef idx="0">
                <a:schemeClr val="dk1"/>
              </a:fillRef>
              <a:effectRef idx="2">
                <a:schemeClr val="dk1"/>
              </a:effectRef>
              <a:fontRef idx="minor">
                <a:schemeClr val="tx1"/>
              </a:fontRef>
            </p:style>
          </p:cxnSp>
          <p:sp>
            <p:nvSpPr>
              <p:cNvPr id="25" name="Rounded Rectangle 24">
                <a:extLst>
                  <a:ext uri="{FF2B5EF4-FFF2-40B4-BE49-F238E27FC236}">
                    <a16:creationId xmlns:a16="http://schemas.microsoft.com/office/drawing/2014/main" id="{6458DD5E-F3E9-C22B-05E7-42599C21D0AA}"/>
                  </a:ext>
                </a:extLst>
              </p:cNvPr>
              <p:cNvSpPr/>
              <p:nvPr/>
            </p:nvSpPr>
            <p:spPr>
              <a:xfrm>
                <a:off x="705357" y="2308545"/>
                <a:ext cx="1717001" cy="526562"/>
              </a:xfrm>
              <a:prstGeom prst="roundRect">
                <a:avLst>
                  <a:gd name="adj" fmla="val 20355"/>
                </a:avLst>
              </a:prstGeom>
              <a:solidFill>
                <a:schemeClr val="bg1">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tx1"/>
                    </a:solidFill>
                    <a:latin typeface="Trebuchet MS" panose="020B0703020202090204" pitchFamily="34" charset="0"/>
                  </a:rPr>
                  <a:t>PIM Core 1</a:t>
                </a:r>
              </a:p>
            </p:txBody>
          </p:sp>
          <p:cxnSp>
            <p:nvCxnSpPr>
              <p:cNvPr id="26" name="Straight Connector 25">
                <a:extLst>
                  <a:ext uri="{FF2B5EF4-FFF2-40B4-BE49-F238E27FC236}">
                    <a16:creationId xmlns:a16="http://schemas.microsoft.com/office/drawing/2014/main" id="{70A3205E-6D94-EDF1-35E5-202449AE4B8F}"/>
                  </a:ext>
                </a:extLst>
              </p:cNvPr>
              <p:cNvCxnSpPr>
                <a:cxnSpLocks/>
              </p:cNvCxnSpPr>
              <p:nvPr/>
            </p:nvCxnSpPr>
            <p:spPr>
              <a:xfrm flipH="1">
                <a:off x="2422358" y="1981203"/>
                <a:ext cx="149742"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28" name="Rounded Rectangle 27">
              <a:extLst>
                <a:ext uri="{FF2B5EF4-FFF2-40B4-BE49-F238E27FC236}">
                  <a16:creationId xmlns:a16="http://schemas.microsoft.com/office/drawing/2014/main" id="{C17534A7-67CD-A21C-4E28-DD9F5C64BB78}"/>
                </a:ext>
              </a:extLst>
            </p:cNvPr>
            <p:cNvSpPr/>
            <p:nvPr/>
          </p:nvSpPr>
          <p:spPr>
            <a:xfrm>
              <a:off x="4835850" y="5018619"/>
              <a:ext cx="1692003" cy="414653"/>
            </a:xfrm>
            <a:prstGeom prst="roundRect">
              <a:avLst>
                <a:gd name="adj" fmla="val 20355"/>
              </a:avLst>
            </a:prstGeom>
            <a:solidFill>
              <a:schemeClr val="bg1">
                <a:lumMod val="7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R" sz="2100" dirty="0">
                  <a:solidFill>
                    <a:schemeClr val="tx1"/>
                  </a:solidFill>
                  <a:latin typeface="Trebuchet MS" panose="020B0703020202090204" pitchFamily="34" charset="0"/>
                </a:rPr>
                <a:t>PIM Core 2</a:t>
              </a:r>
            </a:p>
          </p:txBody>
        </p:sp>
      </p:grpSp>
      <p:sp>
        <p:nvSpPr>
          <p:cNvPr id="3" name="Rectangle 2">
            <a:extLst>
              <a:ext uri="{FF2B5EF4-FFF2-40B4-BE49-F238E27FC236}">
                <a16:creationId xmlns:a16="http://schemas.microsoft.com/office/drawing/2014/main" id="{09474A16-1463-3795-091E-570003415E16}"/>
              </a:ext>
            </a:extLst>
          </p:cNvPr>
          <p:cNvSpPr/>
          <p:nvPr/>
        </p:nvSpPr>
        <p:spPr>
          <a:xfrm>
            <a:off x="2" y="2762540"/>
            <a:ext cx="9143999" cy="1332920"/>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4"/>
                </a:solidFill>
                <a:latin typeface="Trebuchet MS" panose="020B0703020202090204" pitchFamily="34" charset="0"/>
              </a:rPr>
              <a:t>PIM</a:t>
            </a:r>
            <a:r>
              <a:rPr lang="en-US" sz="3200" dirty="0">
                <a:solidFill>
                  <a:schemeClr val="tx1">
                    <a:lumMod val="75000"/>
                    <a:lumOff val="25000"/>
                  </a:schemeClr>
                </a:solidFill>
                <a:latin typeface="Trebuchet MS" panose="020B0703020202090204" pitchFamily="34" charset="0"/>
              </a:rPr>
              <a:t> constitutes a promising paradigm </a:t>
            </a:r>
            <a:br>
              <a:rPr lang="en-US" sz="3200" dirty="0">
                <a:solidFill>
                  <a:schemeClr val="tx1">
                    <a:lumMod val="75000"/>
                    <a:lumOff val="25000"/>
                  </a:schemeClr>
                </a:solidFill>
                <a:latin typeface="Trebuchet MS" panose="020B0703020202090204" pitchFamily="34" charset="0"/>
              </a:rPr>
            </a:br>
            <a:r>
              <a:rPr lang="en-US" sz="3200" dirty="0">
                <a:solidFill>
                  <a:schemeClr val="tx1">
                    <a:lumMod val="75000"/>
                    <a:lumOff val="25000"/>
                  </a:schemeClr>
                </a:solidFill>
                <a:latin typeface="Trebuchet MS" panose="020B0703020202090204" pitchFamily="34" charset="0"/>
              </a:rPr>
              <a:t>for accelerating </a:t>
            </a:r>
            <a:r>
              <a:rPr lang="en-US" sz="3200" dirty="0">
                <a:solidFill>
                  <a:schemeClr val="accent4"/>
                </a:solidFill>
                <a:latin typeface="Trebuchet MS" panose="020B0703020202090204" pitchFamily="34" charset="0"/>
              </a:rPr>
              <a:t>sparse</a:t>
            </a:r>
            <a:r>
              <a:rPr lang="en-US" sz="3200" dirty="0">
                <a:solidFill>
                  <a:schemeClr val="accent3"/>
                </a:solidFill>
                <a:latin typeface="Trebuchet MS" panose="020B0703020202090204" pitchFamily="34" charset="0"/>
              </a:rPr>
              <a:t> </a:t>
            </a:r>
            <a:r>
              <a:rPr lang="en-US" sz="3200" dirty="0">
                <a:solidFill>
                  <a:schemeClr val="tx1">
                    <a:lumMod val="75000"/>
                    <a:lumOff val="25000"/>
                  </a:schemeClr>
                </a:solidFill>
                <a:latin typeface="Trebuchet MS" panose="020B0703020202090204" pitchFamily="34" charset="0"/>
              </a:rPr>
              <a:t>kernels</a:t>
            </a:r>
            <a:endParaRPr lang="en-GR" sz="32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16368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7</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solidFill>
                <a:latin typeface="Trebuchet MS" panose="020B0703020202090204" pitchFamily="34" charset="0"/>
              </a:rPr>
              <a:t>The Challenge</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0" y="967410"/>
            <a:ext cx="8752419" cy="5667072"/>
          </a:xfrm>
        </p:spPr>
        <p:txBody>
          <a:bodyPr>
            <a:normAutofit/>
          </a:bodyPr>
          <a:lstStyle/>
          <a:p>
            <a:pPr marL="0" indent="0">
              <a:lnSpc>
                <a:spcPct val="100000"/>
              </a:lnSpc>
              <a:spcBef>
                <a:spcPts val="8"/>
              </a:spcBef>
              <a:spcAft>
                <a:spcPts val="600"/>
              </a:spcAft>
              <a:buSzPct val="120000"/>
              <a:buNone/>
            </a:pPr>
            <a:r>
              <a:rPr lang="en-GB" sz="2400" dirty="0">
                <a:solidFill>
                  <a:schemeClr val="tx1">
                    <a:lumMod val="85000"/>
                    <a:lumOff val="15000"/>
                  </a:schemeClr>
                </a:solidFill>
                <a:latin typeface="Trebuchet MS" panose="020B0703020202090204" pitchFamily="34" charset="0"/>
              </a:rPr>
              <a:t>Real Processing-In-Memory (</a:t>
            </a:r>
            <a:r>
              <a:rPr lang="en-GB" sz="2400" dirty="0">
                <a:solidFill>
                  <a:schemeClr val="accent3"/>
                </a:solidFill>
                <a:latin typeface="Trebuchet MS" panose="020B0703020202090204" pitchFamily="34" charset="0"/>
              </a:rPr>
              <a:t>PIM</a:t>
            </a:r>
            <a:r>
              <a:rPr lang="en-GB" sz="2400" dirty="0">
                <a:solidFill>
                  <a:schemeClr val="tx1">
                    <a:lumMod val="85000"/>
                    <a:lumOff val="15000"/>
                  </a:schemeClr>
                </a:solidFill>
                <a:latin typeface="Trebuchet MS" panose="020B0703020202090204" pitchFamily="34" charset="0"/>
              </a:rPr>
              <a:t>) Systems:</a:t>
            </a:r>
            <a:endParaRPr lang="en-GR" sz="2400" dirty="0">
              <a:solidFill>
                <a:schemeClr val="tx1">
                  <a:lumMod val="85000"/>
                  <a:lumOff val="15000"/>
                </a:schemeClr>
              </a:solidFill>
              <a:latin typeface="Trebuchet MS" panose="020B0703020202090204" pitchFamily="34" charset="0"/>
            </a:endParaRPr>
          </a:p>
          <a:p>
            <a:pPr>
              <a:lnSpc>
                <a:spcPct val="100000"/>
              </a:lnSpc>
              <a:spcBef>
                <a:spcPts val="8"/>
              </a:spcBef>
              <a:spcAft>
                <a:spcPts val="600"/>
              </a:spcAft>
              <a:buSzPct val="120000"/>
            </a:pPr>
            <a:r>
              <a:rPr lang="en-GR" sz="2400" dirty="0">
                <a:solidFill>
                  <a:schemeClr val="accent2"/>
                </a:solidFill>
                <a:latin typeface="Trebuchet MS" panose="020B0703020202090204" pitchFamily="34" charset="0"/>
              </a:rPr>
              <a:t>Different</a:t>
            </a:r>
            <a:r>
              <a:rPr lang="en-GR" sz="2400" dirty="0">
                <a:latin typeface="Trebuchet MS" panose="020B0703020202090204" pitchFamily="34" charset="0"/>
              </a:rPr>
              <a:t> architectures</a:t>
            </a:r>
          </a:p>
          <a:p>
            <a:pPr>
              <a:lnSpc>
                <a:spcPct val="100000"/>
              </a:lnSpc>
              <a:spcBef>
                <a:spcPts val="8"/>
              </a:spcBef>
              <a:spcAft>
                <a:spcPts val="600"/>
              </a:spcAft>
              <a:buSzPct val="120000"/>
            </a:pPr>
            <a:r>
              <a:rPr lang="en-GR" sz="2400" dirty="0">
                <a:latin typeface="Trebuchet MS" panose="020B0703020202090204" pitchFamily="34" charset="0"/>
              </a:rPr>
              <a:t>Software stacks are still in </a:t>
            </a:r>
            <a:r>
              <a:rPr lang="en-GR" sz="2400" dirty="0">
                <a:solidFill>
                  <a:schemeClr val="accent2"/>
                </a:solidFill>
                <a:latin typeface="Trebuchet MS" panose="020B0703020202090204" pitchFamily="34" charset="0"/>
              </a:rPr>
              <a:t>early</a:t>
            </a:r>
            <a:r>
              <a:rPr lang="en-GR" sz="2400" dirty="0">
                <a:latin typeface="Trebuchet MS" panose="020B0703020202090204" pitchFamily="34" charset="0"/>
              </a:rPr>
              <a:t> stage</a:t>
            </a:r>
          </a:p>
          <a:p>
            <a:pPr>
              <a:lnSpc>
                <a:spcPct val="100000"/>
              </a:lnSpc>
              <a:spcBef>
                <a:spcPts val="8"/>
              </a:spcBef>
              <a:spcAft>
                <a:spcPts val="600"/>
              </a:spcAft>
              <a:buSzPct val="120000"/>
            </a:pPr>
            <a:r>
              <a:rPr lang="en-GR" sz="2400" dirty="0">
                <a:solidFill>
                  <a:schemeClr val="accent2"/>
                </a:solidFill>
                <a:latin typeface="Trebuchet MS" panose="020B0703020202090204" pitchFamily="34" charset="0"/>
              </a:rPr>
              <a:t>Specialized</a:t>
            </a:r>
            <a:r>
              <a:rPr lang="en-GR" sz="2400" dirty="0">
                <a:latin typeface="Trebuchet MS" panose="020B0703020202090204" pitchFamily="34" charset="0"/>
              </a:rPr>
              <a:t> </a:t>
            </a:r>
            <a:r>
              <a:rPr lang="en-GR" sz="2400" dirty="0">
                <a:solidFill>
                  <a:schemeClr val="accent2"/>
                </a:solidFill>
                <a:latin typeface="Trebuchet MS" panose="020B0703020202090204" pitchFamily="34" charset="0"/>
              </a:rPr>
              <a:t>low-level</a:t>
            </a:r>
            <a:r>
              <a:rPr lang="en-GR" sz="2400" dirty="0">
                <a:latin typeface="Trebuchet MS" panose="020B0703020202090204" pitchFamily="34" charset="0"/>
              </a:rPr>
              <a:t> programming interfaces</a:t>
            </a:r>
          </a:p>
          <a:p>
            <a:pPr marL="0" indent="0">
              <a:lnSpc>
                <a:spcPct val="100000"/>
              </a:lnSpc>
              <a:spcBef>
                <a:spcPts val="8"/>
              </a:spcBef>
              <a:spcAft>
                <a:spcPts val="600"/>
              </a:spcAft>
              <a:buSzPct val="120000"/>
              <a:buNone/>
            </a:pPr>
            <a:r>
              <a:rPr lang="en-GR" sz="2400" dirty="0">
                <a:latin typeface="Trebuchet MS" panose="020B0703020202090204" pitchFamily="34" charset="0"/>
              </a:rPr>
              <a:t>Programmers Need to: </a:t>
            </a:r>
          </a:p>
          <a:p>
            <a:pPr>
              <a:lnSpc>
                <a:spcPct val="100000"/>
              </a:lnSpc>
              <a:spcBef>
                <a:spcPts val="8"/>
              </a:spcBef>
              <a:spcAft>
                <a:spcPts val="600"/>
              </a:spcAft>
              <a:buSzPct val="120000"/>
            </a:pPr>
            <a:r>
              <a:rPr lang="en-GR" sz="2400" dirty="0">
                <a:solidFill>
                  <a:schemeClr val="accent2"/>
                </a:solidFill>
                <a:latin typeface="Trebuchet MS" panose="020B0703020202090204" pitchFamily="34" charset="0"/>
              </a:rPr>
              <a:t>Carefully</a:t>
            </a:r>
            <a:r>
              <a:rPr lang="en-GR" sz="2400" dirty="0">
                <a:latin typeface="Trebuchet MS" panose="020B0703020202090204" pitchFamily="34" charset="0"/>
              </a:rPr>
              <a:t> distribute data across </a:t>
            </a:r>
            <a:r>
              <a:rPr lang="en-GR" sz="2400" dirty="0">
                <a:solidFill>
                  <a:schemeClr val="accent2"/>
                </a:solidFill>
                <a:latin typeface="Trebuchet MS" panose="020B0703020202090204" pitchFamily="34" charset="0"/>
              </a:rPr>
              <a:t>thousands</a:t>
            </a:r>
            <a:r>
              <a:rPr lang="en-GR" sz="2400" dirty="0">
                <a:latin typeface="Trebuchet MS" panose="020B0703020202090204" pitchFamily="34" charset="0"/>
              </a:rPr>
              <a:t> of memory arrays</a:t>
            </a:r>
          </a:p>
          <a:p>
            <a:pPr>
              <a:lnSpc>
                <a:spcPct val="100000"/>
              </a:lnSpc>
              <a:spcBef>
                <a:spcPts val="8"/>
              </a:spcBef>
              <a:spcAft>
                <a:spcPts val="600"/>
              </a:spcAft>
              <a:buSzPct val="120000"/>
            </a:pPr>
            <a:r>
              <a:rPr lang="en-GR" sz="2400" dirty="0">
                <a:latin typeface="Trebuchet MS" panose="020B0703020202090204" pitchFamily="34" charset="0"/>
              </a:rPr>
              <a:t>Have </a:t>
            </a:r>
            <a:r>
              <a:rPr lang="en-GR" sz="2400" dirty="0">
                <a:solidFill>
                  <a:schemeClr val="accent2"/>
                </a:solidFill>
                <a:latin typeface="Trebuchet MS" panose="020B0703020202090204" pitchFamily="34" charset="0"/>
              </a:rPr>
              <a:t>high expertise </a:t>
            </a:r>
            <a:r>
              <a:rPr lang="en-GR" sz="2400" dirty="0">
                <a:latin typeface="Trebuchet MS" panose="020B0703020202090204" pitchFamily="34" charset="0"/>
              </a:rPr>
              <a:t>of the PIM hardware</a:t>
            </a:r>
          </a:p>
        </p:txBody>
      </p:sp>
      <p:grpSp>
        <p:nvGrpSpPr>
          <p:cNvPr id="39" name="Group 38">
            <a:extLst>
              <a:ext uri="{FF2B5EF4-FFF2-40B4-BE49-F238E27FC236}">
                <a16:creationId xmlns:a16="http://schemas.microsoft.com/office/drawing/2014/main" id="{7479DAE1-D98C-E525-BEDA-531715EFA9EA}"/>
              </a:ext>
            </a:extLst>
          </p:cNvPr>
          <p:cNvGrpSpPr/>
          <p:nvPr/>
        </p:nvGrpSpPr>
        <p:grpSpPr>
          <a:xfrm>
            <a:off x="391579" y="4818404"/>
            <a:ext cx="2375137" cy="1816078"/>
            <a:chOff x="452406" y="3678266"/>
            <a:chExt cx="2375137" cy="1816078"/>
          </a:xfrm>
        </p:grpSpPr>
        <p:pic>
          <p:nvPicPr>
            <p:cNvPr id="40" name="Picture 39">
              <a:extLst>
                <a:ext uri="{FF2B5EF4-FFF2-40B4-BE49-F238E27FC236}">
                  <a16:creationId xmlns:a16="http://schemas.microsoft.com/office/drawing/2014/main" id="{29CEB2A3-4B83-09FA-6397-71223FF3182B}"/>
                </a:ext>
              </a:extLst>
            </p:cNvPr>
            <p:cNvPicPr>
              <a:picLocks noChangeAspect="1"/>
            </p:cNvPicPr>
            <p:nvPr/>
          </p:nvPicPr>
          <p:blipFill>
            <a:blip r:embed="rId3"/>
            <a:stretch>
              <a:fillRect/>
            </a:stretch>
          </p:blipFill>
          <p:spPr>
            <a:xfrm>
              <a:off x="522456" y="3678266"/>
              <a:ext cx="2124000" cy="1418374"/>
            </a:xfrm>
            <a:prstGeom prst="rect">
              <a:avLst/>
            </a:prstGeom>
          </p:spPr>
        </p:pic>
        <p:sp>
          <p:nvSpPr>
            <p:cNvPr id="41" name="TextBox 40">
              <a:extLst>
                <a:ext uri="{FF2B5EF4-FFF2-40B4-BE49-F238E27FC236}">
                  <a16:creationId xmlns:a16="http://schemas.microsoft.com/office/drawing/2014/main" id="{39A06DB6-119D-B86B-2FB5-A8BA6A6D14C2}"/>
                </a:ext>
              </a:extLst>
            </p:cNvPr>
            <p:cNvSpPr txBox="1"/>
            <p:nvPr/>
          </p:nvSpPr>
          <p:spPr>
            <a:xfrm>
              <a:off x="452406" y="5125012"/>
              <a:ext cx="2375137" cy="369332"/>
            </a:xfrm>
            <a:prstGeom prst="rect">
              <a:avLst/>
            </a:prstGeom>
            <a:solidFill>
              <a:srgbClr val="FFFFFF"/>
            </a:solidFill>
          </p:spPr>
          <p:txBody>
            <a:bodyPr wrap="none" rtlCol="0">
              <a:spAutoFit/>
            </a:bodyPr>
            <a:lstStyle/>
            <a:p>
              <a:r>
                <a:rPr lang="en-GB" dirty="0">
                  <a:latin typeface="Trebuchet MS" panose="020B0703020202090204" pitchFamily="34" charset="0"/>
                </a:rPr>
                <a:t>Kwon+, [ISSCC 2021]</a:t>
              </a:r>
              <a:endParaRPr lang="en-GR" dirty="0">
                <a:latin typeface="Trebuchet MS" panose="020B0703020202090204" pitchFamily="34" charset="0"/>
              </a:endParaRPr>
            </a:p>
          </p:txBody>
        </p:sp>
      </p:grpSp>
      <p:grpSp>
        <p:nvGrpSpPr>
          <p:cNvPr id="42" name="Group 41">
            <a:extLst>
              <a:ext uri="{FF2B5EF4-FFF2-40B4-BE49-F238E27FC236}">
                <a16:creationId xmlns:a16="http://schemas.microsoft.com/office/drawing/2014/main" id="{5C21BC98-D843-426A-2772-14F06DDDB6D4}"/>
              </a:ext>
            </a:extLst>
          </p:cNvPr>
          <p:cNvGrpSpPr/>
          <p:nvPr/>
        </p:nvGrpSpPr>
        <p:grpSpPr>
          <a:xfrm>
            <a:off x="6696254" y="4690255"/>
            <a:ext cx="2117887" cy="2083767"/>
            <a:chOff x="3003639" y="3534652"/>
            <a:chExt cx="2117887" cy="2083767"/>
          </a:xfrm>
        </p:grpSpPr>
        <p:pic>
          <p:nvPicPr>
            <p:cNvPr id="43" name="Picture 42">
              <a:extLst>
                <a:ext uri="{FF2B5EF4-FFF2-40B4-BE49-F238E27FC236}">
                  <a16:creationId xmlns:a16="http://schemas.microsoft.com/office/drawing/2014/main" id="{BF33459C-C342-1E8C-04FC-6839D7D16697}"/>
                </a:ext>
              </a:extLst>
            </p:cNvPr>
            <p:cNvPicPr>
              <a:picLocks noChangeAspect="1"/>
            </p:cNvPicPr>
            <p:nvPr/>
          </p:nvPicPr>
          <p:blipFill>
            <a:blip r:embed="rId4"/>
            <a:stretch>
              <a:fillRect/>
            </a:stretch>
          </p:blipFill>
          <p:spPr>
            <a:xfrm>
              <a:off x="3074569" y="3534652"/>
              <a:ext cx="1944000" cy="1661813"/>
            </a:xfrm>
            <a:prstGeom prst="rect">
              <a:avLst/>
            </a:prstGeom>
          </p:spPr>
        </p:pic>
        <p:sp>
          <p:nvSpPr>
            <p:cNvPr id="44" name="TextBox 43">
              <a:extLst>
                <a:ext uri="{FF2B5EF4-FFF2-40B4-BE49-F238E27FC236}">
                  <a16:creationId xmlns:a16="http://schemas.microsoft.com/office/drawing/2014/main" id="{868206BC-DCEE-5B4A-1B02-3D7C8AD2EDE1}"/>
                </a:ext>
              </a:extLst>
            </p:cNvPr>
            <p:cNvSpPr txBox="1"/>
            <p:nvPr/>
          </p:nvSpPr>
          <p:spPr>
            <a:xfrm>
              <a:off x="3003639" y="5249087"/>
              <a:ext cx="2117887" cy="369332"/>
            </a:xfrm>
            <a:prstGeom prst="rect">
              <a:avLst/>
            </a:prstGeom>
            <a:solidFill>
              <a:srgbClr val="FFFFFF"/>
            </a:solidFill>
          </p:spPr>
          <p:txBody>
            <a:bodyPr wrap="none" rtlCol="0">
              <a:spAutoFit/>
            </a:bodyPr>
            <a:lstStyle/>
            <a:p>
              <a:r>
                <a:rPr lang="en-GB" dirty="0">
                  <a:latin typeface="Trebuchet MS" panose="020B0703020202090204" pitchFamily="34" charset="0"/>
                </a:rPr>
                <a:t>Lee+, [ISSCC 2022]</a:t>
              </a:r>
              <a:endParaRPr lang="en-GR" dirty="0">
                <a:latin typeface="Trebuchet MS" panose="020B0703020202090204" pitchFamily="34" charset="0"/>
              </a:endParaRPr>
            </a:p>
          </p:txBody>
        </p:sp>
      </p:grpSp>
      <p:grpSp>
        <p:nvGrpSpPr>
          <p:cNvPr id="45" name="Group 44">
            <a:extLst>
              <a:ext uri="{FF2B5EF4-FFF2-40B4-BE49-F238E27FC236}">
                <a16:creationId xmlns:a16="http://schemas.microsoft.com/office/drawing/2014/main" id="{B0093398-3F55-D998-80FB-9DA4FB22B5A2}"/>
              </a:ext>
            </a:extLst>
          </p:cNvPr>
          <p:cNvGrpSpPr/>
          <p:nvPr/>
        </p:nvGrpSpPr>
        <p:grpSpPr>
          <a:xfrm>
            <a:off x="3017958" y="5106417"/>
            <a:ext cx="3348000" cy="1245651"/>
            <a:chOff x="5373748" y="3925721"/>
            <a:chExt cx="3348000" cy="1245651"/>
          </a:xfrm>
        </p:grpSpPr>
        <p:pic>
          <p:nvPicPr>
            <p:cNvPr id="46" name="Picture 45">
              <a:extLst>
                <a:ext uri="{FF2B5EF4-FFF2-40B4-BE49-F238E27FC236}">
                  <a16:creationId xmlns:a16="http://schemas.microsoft.com/office/drawing/2014/main" id="{9BEFD431-92C6-CDBE-A2E1-28B175B93423}"/>
                </a:ext>
              </a:extLst>
            </p:cNvPr>
            <p:cNvPicPr>
              <a:picLocks noChangeAspect="1"/>
            </p:cNvPicPr>
            <p:nvPr/>
          </p:nvPicPr>
          <p:blipFill>
            <a:blip r:embed="rId5"/>
            <a:stretch>
              <a:fillRect/>
            </a:stretch>
          </p:blipFill>
          <p:spPr>
            <a:xfrm>
              <a:off x="5373748" y="3925721"/>
              <a:ext cx="3348000" cy="789490"/>
            </a:xfrm>
            <a:prstGeom prst="rect">
              <a:avLst/>
            </a:prstGeom>
          </p:spPr>
        </p:pic>
        <p:sp>
          <p:nvSpPr>
            <p:cNvPr id="47" name="TextBox 46">
              <a:extLst>
                <a:ext uri="{FF2B5EF4-FFF2-40B4-BE49-F238E27FC236}">
                  <a16:creationId xmlns:a16="http://schemas.microsoft.com/office/drawing/2014/main" id="{4AB3B73F-12FC-3C79-8BF3-CC91C3F34B3F}"/>
                </a:ext>
              </a:extLst>
            </p:cNvPr>
            <p:cNvSpPr txBox="1"/>
            <p:nvPr/>
          </p:nvSpPr>
          <p:spPr>
            <a:xfrm>
              <a:off x="5597864" y="4802040"/>
              <a:ext cx="2899768" cy="369332"/>
            </a:xfrm>
            <a:prstGeom prst="rect">
              <a:avLst/>
            </a:prstGeom>
            <a:solidFill>
              <a:srgbClr val="FFFFFF"/>
            </a:solidFill>
          </p:spPr>
          <p:txBody>
            <a:bodyPr wrap="none" rtlCol="0">
              <a:spAutoFit/>
            </a:bodyPr>
            <a:lstStyle/>
            <a:p>
              <a:r>
                <a:rPr lang="en-GB" dirty="0">
                  <a:latin typeface="Trebuchet MS" panose="020B0703020202090204" pitchFamily="34" charset="0"/>
                </a:rPr>
                <a:t>https://www.upmem.com</a:t>
              </a:r>
              <a:endParaRPr lang="en-GR" dirty="0">
                <a:latin typeface="Trebuchet MS" panose="020B0703020202090204" pitchFamily="34" charset="0"/>
              </a:endParaRPr>
            </a:p>
          </p:txBody>
        </p:sp>
      </p:grpSp>
      <p:sp>
        <p:nvSpPr>
          <p:cNvPr id="2" name="TextBox 1">
            <a:extLst>
              <a:ext uri="{FF2B5EF4-FFF2-40B4-BE49-F238E27FC236}">
                <a16:creationId xmlns:a16="http://schemas.microsoft.com/office/drawing/2014/main" id="{06572095-2377-5E55-7DE9-C533399B7A5A}"/>
              </a:ext>
            </a:extLst>
          </p:cNvPr>
          <p:cNvSpPr txBox="1"/>
          <p:nvPr/>
        </p:nvSpPr>
        <p:spPr>
          <a:xfrm>
            <a:off x="322192" y="4367041"/>
            <a:ext cx="2626379" cy="400110"/>
          </a:xfrm>
          <a:prstGeom prst="rect">
            <a:avLst/>
          </a:prstGeom>
          <a:noFill/>
        </p:spPr>
        <p:txBody>
          <a:bodyPr wrap="square" rtlCol="0">
            <a:spAutoFit/>
          </a:bodyPr>
          <a:lstStyle/>
          <a:p>
            <a:r>
              <a:rPr lang="en-US" sz="2000" dirty="0">
                <a:solidFill>
                  <a:schemeClr val="accent1"/>
                </a:solidFill>
                <a:latin typeface="Trebuchet MS" panose="020B0703020202090204" pitchFamily="34" charset="0"/>
              </a:rPr>
              <a:t>Instruction-level API</a:t>
            </a:r>
            <a:endParaRPr lang="en-GR" sz="2000" dirty="0">
              <a:solidFill>
                <a:schemeClr val="accent1"/>
              </a:solidFill>
              <a:latin typeface="Trebuchet MS" panose="020B0703020202090204" pitchFamily="34" charset="0"/>
            </a:endParaRPr>
          </a:p>
        </p:txBody>
      </p:sp>
      <p:sp>
        <p:nvSpPr>
          <p:cNvPr id="3" name="TextBox 2">
            <a:extLst>
              <a:ext uri="{FF2B5EF4-FFF2-40B4-BE49-F238E27FC236}">
                <a16:creationId xmlns:a16="http://schemas.microsoft.com/office/drawing/2014/main" id="{FCF4C540-91FF-9BB8-3CA8-9856DB7DB4D1}"/>
              </a:ext>
            </a:extLst>
          </p:cNvPr>
          <p:cNvSpPr txBox="1"/>
          <p:nvPr/>
        </p:nvSpPr>
        <p:spPr>
          <a:xfrm>
            <a:off x="6517621" y="4285862"/>
            <a:ext cx="2626379" cy="400110"/>
          </a:xfrm>
          <a:prstGeom prst="rect">
            <a:avLst/>
          </a:prstGeom>
          <a:noFill/>
        </p:spPr>
        <p:txBody>
          <a:bodyPr wrap="square" rtlCol="0">
            <a:spAutoFit/>
          </a:bodyPr>
          <a:lstStyle/>
          <a:p>
            <a:r>
              <a:rPr lang="en-US" sz="2000" dirty="0">
                <a:solidFill>
                  <a:schemeClr val="accent1"/>
                </a:solidFill>
                <a:latin typeface="Trebuchet MS" panose="020B0703020202090204" pitchFamily="34" charset="0"/>
              </a:rPr>
              <a:t>Instruction-level API</a:t>
            </a:r>
            <a:endParaRPr lang="en-GR" sz="2000" dirty="0">
              <a:solidFill>
                <a:schemeClr val="accent1"/>
              </a:solidFill>
              <a:latin typeface="Trebuchet MS" panose="020B0703020202090204" pitchFamily="34" charset="0"/>
            </a:endParaRPr>
          </a:p>
        </p:txBody>
      </p:sp>
      <p:sp>
        <p:nvSpPr>
          <p:cNvPr id="4" name="TextBox 3">
            <a:extLst>
              <a:ext uri="{FF2B5EF4-FFF2-40B4-BE49-F238E27FC236}">
                <a16:creationId xmlns:a16="http://schemas.microsoft.com/office/drawing/2014/main" id="{6D3A5B3D-27D3-ABAE-8DB9-B20F9D648421}"/>
              </a:ext>
            </a:extLst>
          </p:cNvPr>
          <p:cNvSpPr txBox="1"/>
          <p:nvPr/>
        </p:nvSpPr>
        <p:spPr>
          <a:xfrm>
            <a:off x="4218249" y="4685972"/>
            <a:ext cx="1279257" cy="400110"/>
          </a:xfrm>
          <a:prstGeom prst="rect">
            <a:avLst/>
          </a:prstGeom>
          <a:noFill/>
        </p:spPr>
        <p:txBody>
          <a:bodyPr wrap="square" rtlCol="0">
            <a:spAutoFit/>
          </a:bodyPr>
          <a:lstStyle/>
          <a:p>
            <a:r>
              <a:rPr lang="en-US" sz="2000" dirty="0">
                <a:solidFill>
                  <a:schemeClr val="accent1"/>
                </a:solidFill>
                <a:latin typeface="Trebuchet MS" panose="020B0703020202090204" pitchFamily="34" charset="0"/>
              </a:rPr>
              <a:t>C-like API</a:t>
            </a:r>
            <a:endParaRPr lang="en-GR" sz="2000" dirty="0">
              <a:solidFill>
                <a:schemeClr val="accent1"/>
              </a:solidFill>
              <a:latin typeface="Trebuchet MS" panose="020B0703020202090204" pitchFamily="34" charset="0"/>
            </a:endParaRPr>
          </a:p>
        </p:txBody>
      </p:sp>
      <p:sp>
        <p:nvSpPr>
          <p:cNvPr id="6" name="Rectangle 5">
            <a:extLst>
              <a:ext uri="{FF2B5EF4-FFF2-40B4-BE49-F238E27FC236}">
                <a16:creationId xmlns:a16="http://schemas.microsoft.com/office/drawing/2014/main" id="{39B92FCC-9732-7F65-53FF-1C79D834ADFF}"/>
              </a:ext>
            </a:extLst>
          </p:cNvPr>
          <p:cNvSpPr/>
          <p:nvPr/>
        </p:nvSpPr>
        <p:spPr>
          <a:xfrm>
            <a:off x="2" y="2762540"/>
            <a:ext cx="9143999" cy="1332920"/>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rebuchet MS" panose="020B0703020202090204" pitchFamily="34" charset="0"/>
              </a:rPr>
              <a:t>Programming</a:t>
            </a:r>
            <a:r>
              <a:rPr lang="en-US" sz="3200" dirty="0">
                <a:solidFill>
                  <a:schemeClr val="tx1">
                    <a:lumMod val="75000"/>
                    <a:lumOff val="25000"/>
                  </a:schemeClr>
                </a:solidFill>
                <a:latin typeface="Trebuchet MS" panose="020B0703020202090204" pitchFamily="34" charset="0"/>
              </a:rPr>
              <a:t> a real PIM architecture </a:t>
            </a:r>
          </a:p>
          <a:p>
            <a:pPr algn="ctr"/>
            <a:r>
              <a:rPr lang="en-US" sz="3200" dirty="0">
                <a:solidFill>
                  <a:schemeClr val="tx1">
                    <a:lumMod val="75000"/>
                    <a:lumOff val="25000"/>
                  </a:schemeClr>
                </a:solidFill>
                <a:latin typeface="Trebuchet MS" panose="020B0703020202090204" pitchFamily="34" charset="0"/>
              </a:rPr>
              <a:t>for a high-level application is a </a:t>
            </a:r>
            <a:r>
              <a:rPr lang="en-US" sz="3200" dirty="0">
                <a:solidFill>
                  <a:schemeClr val="accent2"/>
                </a:solidFill>
                <a:latin typeface="Trebuchet MS" panose="020B0703020202090204" pitchFamily="34" charset="0"/>
              </a:rPr>
              <a:t>hard</a:t>
            </a:r>
            <a:r>
              <a:rPr lang="en-US" sz="3200" dirty="0">
                <a:solidFill>
                  <a:schemeClr val="tx1">
                    <a:lumMod val="75000"/>
                    <a:lumOff val="25000"/>
                  </a:schemeClr>
                </a:solidFill>
                <a:latin typeface="Trebuchet MS" panose="020B0703020202090204" pitchFamily="34" charset="0"/>
              </a:rPr>
              <a:t> task</a:t>
            </a:r>
            <a:endParaRPr lang="en-GR" sz="32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83347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04">
            <a:extLst>
              <a:ext uri="{FF2B5EF4-FFF2-40B4-BE49-F238E27FC236}">
                <a16:creationId xmlns:a16="http://schemas.microsoft.com/office/drawing/2014/main" id="{2651D507-87CE-A54D-9229-F168B6F23463}"/>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6">
                    <a:lumMod val="50000"/>
                  </a:schemeClr>
                </a:solidFill>
                <a:latin typeface="Trebuchet MS" panose="020B0703020202090204" pitchFamily="34" charset="0"/>
              </a:rPr>
              <a:t>8</a:t>
            </a:fld>
            <a:endParaRPr lang="en-GR" sz="2800" dirty="0">
              <a:solidFill>
                <a:schemeClr val="accent6">
                  <a:lumMod val="50000"/>
                </a:schemeClr>
              </a:solidFill>
              <a:latin typeface="Trebuchet MS" panose="020B0703020202090204" pitchFamily="34" charset="0"/>
            </a:endParaRP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223518"/>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solidFill>
                <a:latin typeface="Trebuchet MS" panose="020B0703020202090204" pitchFamily="34" charset="0"/>
              </a:rPr>
              <a:t>Our Goal</a:t>
            </a:r>
          </a:p>
        </p:txBody>
      </p:sp>
      <p:sp>
        <p:nvSpPr>
          <p:cNvPr id="38" name="Content Placeholder 2">
            <a:extLst>
              <a:ext uri="{FF2B5EF4-FFF2-40B4-BE49-F238E27FC236}">
                <a16:creationId xmlns:a16="http://schemas.microsoft.com/office/drawing/2014/main" id="{0441BABB-655B-4E41-B839-2B5B6A765097}"/>
              </a:ext>
            </a:extLst>
          </p:cNvPr>
          <p:cNvSpPr>
            <a:spLocks noGrp="1"/>
          </p:cNvSpPr>
          <p:nvPr>
            <p:ph idx="1"/>
          </p:nvPr>
        </p:nvSpPr>
        <p:spPr>
          <a:xfrm>
            <a:off x="391581" y="967410"/>
            <a:ext cx="8319604" cy="5667072"/>
          </a:xfrm>
        </p:spPr>
        <p:txBody>
          <a:bodyPr>
            <a:normAutofit/>
          </a:bodyPr>
          <a:lstStyle/>
          <a:p>
            <a:pPr marL="0" indent="0">
              <a:lnSpc>
                <a:spcPct val="100000"/>
              </a:lnSpc>
              <a:spcBef>
                <a:spcPts val="8"/>
              </a:spcBef>
              <a:spcAft>
                <a:spcPts val="600"/>
              </a:spcAft>
              <a:buSzPct val="120000"/>
              <a:buNone/>
            </a:pPr>
            <a:r>
              <a:rPr lang="en-GR" sz="2400" dirty="0">
                <a:latin typeface="Trebuchet MS" panose="020B0703020202090204" pitchFamily="34" charset="0"/>
              </a:rPr>
              <a:t> </a:t>
            </a:r>
          </a:p>
        </p:txBody>
      </p:sp>
      <p:sp>
        <p:nvSpPr>
          <p:cNvPr id="7" name="Rectangle 6">
            <a:extLst>
              <a:ext uri="{FF2B5EF4-FFF2-40B4-BE49-F238E27FC236}">
                <a16:creationId xmlns:a16="http://schemas.microsoft.com/office/drawing/2014/main" id="{011B47F2-8124-3490-7EB2-71EE1B30C0CF}"/>
              </a:ext>
            </a:extLst>
          </p:cNvPr>
          <p:cNvSpPr/>
          <p:nvPr/>
        </p:nvSpPr>
        <p:spPr>
          <a:xfrm>
            <a:off x="0" y="1107539"/>
            <a:ext cx="9143999" cy="1933333"/>
          </a:xfrm>
          <a:prstGeom prst="rect">
            <a:avLst/>
          </a:prstGeom>
          <a:solidFill>
            <a:srgbClr val="ECF4FF"/>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75000"/>
                    <a:lumOff val="25000"/>
                  </a:schemeClr>
                </a:solidFill>
                <a:latin typeface="Trebuchet MS" panose="020B0703020202090204" pitchFamily="34" charset="0"/>
              </a:rPr>
              <a:t>Bridge the </a:t>
            </a:r>
            <a:r>
              <a:rPr lang="en-US" sz="3200" dirty="0">
                <a:solidFill>
                  <a:schemeClr val="accent4"/>
                </a:solidFill>
                <a:latin typeface="Trebuchet MS" panose="020B0703020202090204" pitchFamily="34" charset="0"/>
              </a:rPr>
              <a:t>programming</a:t>
            </a:r>
            <a:r>
              <a:rPr lang="en-US" sz="3200" dirty="0">
                <a:solidFill>
                  <a:schemeClr val="tx1">
                    <a:lumMod val="75000"/>
                    <a:lumOff val="25000"/>
                  </a:schemeClr>
                </a:solidFill>
                <a:latin typeface="Trebuchet MS" panose="020B0703020202090204" pitchFamily="34" charset="0"/>
              </a:rPr>
              <a:t> gap </a:t>
            </a:r>
          </a:p>
          <a:p>
            <a:pPr algn="ctr"/>
            <a:r>
              <a:rPr lang="en-US" sz="3200" dirty="0">
                <a:solidFill>
                  <a:schemeClr val="tx1">
                    <a:lumMod val="75000"/>
                    <a:lumOff val="25000"/>
                  </a:schemeClr>
                </a:solidFill>
                <a:latin typeface="Trebuchet MS" panose="020B0703020202090204" pitchFamily="34" charset="0"/>
              </a:rPr>
              <a:t>between </a:t>
            </a:r>
            <a:r>
              <a:rPr lang="en-US" sz="3200" dirty="0">
                <a:solidFill>
                  <a:schemeClr val="accent4"/>
                </a:solidFill>
                <a:latin typeface="Trebuchet MS" panose="020B0703020202090204" pitchFamily="34" charset="0"/>
              </a:rPr>
              <a:t>software</a:t>
            </a:r>
            <a:r>
              <a:rPr lang="en-US" sz="3200" dirty="0">
                <a:solidFill>
                  <a:schemeClr val="tx1">
                    <a:lumMod val="75000"/>
                    <a:lumOff val="25000"/>
                  </a:schemeClr>
                </a:solidFill>
                <a:latin typeface="Trebuchet MS" panose="020B0703020202090204" pitchFamily="34" charset="0"/>
              </a:rPr>
              <a:t> engineers/researchers </a:t>
            </a:r>
          </a:p>
          <a:p>
            <a:pPr algn="ctr"/>
            <a:r>
              <a:rPr lang="en-US" sz="3200" dirty="0">
                <a:solidFill>
                  <a:schemeClr val="tx1">
                    <a:lumMod val="75000"/>
                    <a:lumOff val="25000"/>
                  </a:schemeClr>
                </a:solidFill>
                <a:latin typeface="Trebuchet MS" panose="020B0703020202090204" pitchFamily="34" charset="0"/>
              </a:rPr>
              <a:t>and </a:t>
            </a:r>
            <a:r>
              <a:rPr lang="en-US" sz="3200" dirty="0">
                <a:solidFill>
                  <a:schemeClr val="accent4"/>
                </a:solidFill>
                <a:latin typeface="Trebuchet MS" panose="020B0703020202090204" pitchFamily="34" charset="0"/>
              </a:rPr>
              <a:t>real-world</a:t>
            </a:r>
            <a:r>
              <a:rPr lang="en-US" sz="3200" dirty="0">
                <a:solidFill>
                  <a:schemeClr val="tx1">
                    <a:lumMod val="75000"/>
                    <a:lumOff val="25000"/>
                  </a:schemeClr>
                </a:solidFill>
                <a:latin typeface="Trebuchet MS" panose="020B0703020202090204" pitchFamily="34" charset="0"/>
              </a:rPr>
              <a:t> PIM </a:t>
            </a:r>
            <a:r>
              <a:rPr lang="en-US" sz="3200" dirty="0">
                <a:solidFill>
                  <a:schemeClr val="accent4"/>
                </a:solidFill>
                <a:latin typeface="Trebuchet MS" panose="020B0703020202090204" pitchFamily="34" charset="0"/>
              </a:rPr>
              <a:t>architectures</a:t>
            </a:r>
            <a:endParaRPr lang="en-GR" sz="3200" dirty="0">
              <a:solidFill>
                <a:schemeClr val="accent4"/>
              </a:solidFill>
              <a:latin typeface="Trebuchet MS" panose="020B0703020202090204" pitchFamily="34" charset="0"/>
            </a:endParaRPr>
          </a:p>
        </p:txBody>
      </p:sp>
      <p:pic>
        <p:nvPicPr>
          <p:cNvPr id="9" name="Picture 2" descr="Deep learning - Free electronics icons">
            <a:extLst>
              <a:ext uri="{FF2B5EF4-FFF2-40B4-BE49-F238E27FC236}">
                <a16:creationId xmlns:a16="http://schemas.microsoft.com/office/drawing/2014/main" id="{14DB7A0A-1B2B-5863-5B4C-B60F62A94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65"/>
          <a:stretch/>
        </p:blipFill>
        <p:spPr bwMode="auto">
          <a:xfrm>
            <a:off x="331774" y="3549379"/>
            <a:ext cx="1891520" cy="215104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157076F-2952-09B3-6E61-A1DE6A63AFD4}"/>
              </a:ext>
            </a:extLst>
          </p:cNvPr>
          <p:cNvSpPr/>
          <p:nvPr/>
        </p:nvSpPr>
        <p:spPr>
          <a:xfrm>
            <a:off x="3299777" y="3934664"/>
            <a:ext cx="2276563" cy="1399753"/>
          </a:xfrm>
          <a:prstGeom prst="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R" sz="2800" dirty="0">
                <a:solidFill>
                  <a:schemeClr val="bg1"/>
                </a:solidFill>
                <a:latin typeface="Trebuchet MS" panose="020B0703020202090204" pitchFamily="34" charset="0"/>
                <a:cs typeface="Segoe UI" panose="020B0502040204020203" pitchFamily="34" charset="0"/>
              </a:rPr>
              <a:t>High-Level </a:t>
            </a:r>
          </a:p>
          <a:p>
            <a:pPr algn="ctr"/>
            <a:r>
              <a:rPr lang="en-GR" sz="2800" dirty="0">
                <a:solidFill>
                  <a:schemeClr val="bg1"/>
                </a:solidFill>
                <a:latin typeface="Trebuchet MS" panose="020B0703020202090204" pitchFamily="34" charset="0"/>
                <a:cs typeface="Segoe UI" panose="020B0502040204020203" pitchFamily="34" charset="0"/>
              </a:rPr>
              <a:t>User-Friendly </a:t>
            </a:r>
          </a:p>
          <a:p>
            <a:pPr algn="ctr"/>
            <a:r>
              <a:rPr lang="en-GR" sz="2800" dirty="0">
                <a:solidFill>
                  <a:schemeClr val="bg1"/>
                </a:solidFill>
                <a:latin typeface="Trebuchet MS" panose="020B0703020202090204" pitchFamily="34" charset="0"/>
                <a:cs typeface="Segoe UI" panose="020B0502040204020203" pitchFamily="34" charset="0"/>
              </a:rPr>
              <a:t>API</a:t>
            </a:r>
          </a:p>
        </p:txBody>
      </p:sp>
      <p:sp>
        <p:nvSpPr>
          <p:cNvPr id="11" name="Right Arrow 10">
            <a:extLst>
              <a:ext uri="{FF2B5EF4-FFF2-40B4-BE49-F238E27FC236}">
                <a16:creationId xmlns:a16="http://schemas.microsoft.com/office/drawing/2014/main" id="{E2F5C939-4A99-AB02-E09D-35A3D7E775C6}"/>
              </a:ext>
            </a:extLst>
          </p:cNvPr>
          <p:cNvSpPr/>
          <p:nvPr/>
        </p:nvSpPr>
        <p:spPr>
          <a:xfrm>
            <a:off x="2440522" y="4490532"/>
            <a:ext cx="642684" cy="308109"/>
          </a:xfrm>
          <a:prstGeom prst="rightArrow">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 name="Right Arrow 11">
            <a:extLst>
              <a:ext uri="{FF2B5EF4-FFF2-40B4-BE49-F238E27FC236}">
                <a16:creationId xmlns:a16="http://schemas.microsoft.com/office/drawing/2014/main" id="{CE05A964-A682-4022-FF74-A92612A650C6}"/>
              </a:ext>
            </a:extLst>
          </p:cNvPr>
          <p:cNvSpPr/>
          <p:nvPr/>
        </p:nvSpPr>
        <p:spPr>
          <a:xfrm>
            <a:off x="5837881" y="4453856"/>
            <a:ext cx="642684" cy="308109"/>
          </a:xfrm>
          <a:prstGeom prst="rightArrow">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13" name="Group 12">
            <a:extLst>
              <a:ext uri="{FF2B5EF4-FFF2-40B4-BE49-F238E27FC236}">
                <a16:creationId xmlns:a16="http://schemas.microsoft.com/office/drawing/2014/main" id="{EB42D4B9-71BE-D930-E648-79C49A6F2330}"/>
              </a:ext>
            </a:extLst>
          </p:cNvPr>
          <p:cNvGrpSpPr/>
          <p:nvPr/>
        </p:nvGrpSpPr>
        <p:grpSpPr>
          <a:xfrm>
            <a:off x="6806199" y="3242259"/>
            <a:ext cx="1753652" cy="1416838"/>
            <a:chOff x="24634797" y="7076655"/>
            <a:chExt cx="3166082" cy="2230273"/>
          </a:xfrm>
        </p:grpSpPr>
        <p:pic>
          <p:nvPicPr>
            <p:cNvPr id="14" name="Picture 13">
              <a:extLst>
                <a:ext uri="{FF2B5EF4-FFF2-40B4-BE49-F238E27FC236}">
                  <a16:creationId xmlns:a16="http://schemas.microsoft.com/office/drawing/2014/main" id="{D33C539C-1C84-283C-5D9B-2543D23425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224"/>
            <a:stretch/>
          </p:blipFill>
          <p:spPr>
            <a:xfrm>
              <a:off x="24634797" y="7076655"/>
              <a:ext cx="3166082" cy="1584758"/>
            </a:xfrm>
            <a:prstGeom prst="rect">
              <a:avLst/>
            </a:prstGeom>
          </p:spPr>
        </p:pic>
        <p:sp>
          <p:nvSpPr>
            <p:cNvPr id="15" name="TextBox 14">
              <a:extLst>
                <a:ext uri="{FF2B5EF4-FFF2-40B4-BE49-F238E27FC236}">
                  <a16:creationId xmlns:a16="http://schemas.microsoft.com/office/drawing/2014/main" id="{E7799FAD-FA95-CF58-2F21-96AC247E0AA9}"/>
                </a:ext>
              </a:extLst>
            </p:cNvPr>
            <p:cNvSpPr txBox="1"/>
            <p:nvPr/>
          </p:nvSpPr>
          <p:spPr>
            <a:xfrm>
              <a:off x="24907015" y="8677107"/>
              <a:ext cx="2655357" cy="629821"/>
            </a:xfrm>
            <a:prstGeom prst="rect">
              <a:avLst/>
            </a:prstGeom>
            <a:noFill/>
          </p:spPr>
          <p:txBody>
            <a:bodyPr wrap="square" rtlCol="0">
              <a:spAutoFit/>
            </a:bodyPr>
            <a:lstStyle/>
            <a:p>
              <a:r>
                <a:rPr lang="en-US" sz="2000" dirty="0">
                  <a:latin typeface="Trebuchet MS" panose="020B0703020202090204" pitchFamily="34" charset="0"/>
                  <a:cs typeface="Segoe UI" panose="020B0502040204020203" pitchFamily="34" charset="0"/>
                </a:rPr>
                <a:t>UPMEM PIM</a:t>
              </a:r>
            </a:p>
          </p:txBody>
        </p:sp>
      </p:grpSp>
      <p:grpSp>
        <p:nvGrpSpPr>
          <p:cNvPr id="16" name="Group 15">
            <a:extLst>
              <a:ext uri="{FF2B5EF4-FFF2-40B4-BE49-F238E27FC236}">
                <a16:creationId xmlns:a16="http://schemas.microsoft.com/office/drawing/2014/main" id="{DD464ED4-B5C3-5F61-C880-6728F0A0BCF6}"/>
              </a:ext>
            </a:extLst>
          </p:cNvPr>
          <p:cNvGrpSpPr/>
          <p:nvPr/>
        </p:nvGrpSpPr>
        <p:grpSpPr>
          <a:xfrm>
            <a:off x="6785073" y="4734047"/>
            <a:ext cx="1753652" cy="1652238"/>
            <a:chOff x="24591455" y="9461754"/>
            <a:chExt cx="2619200" cy="2378736"/>
          </a:xfrm>
        </p:grpSpPr>
        <p:pic>
          <p:nvPicPr>
            <p:cNvPr id="18" name="图片 6">
              <a:extLst>
                <a:ext uri="{FF2B5EF4-FFF2-40B4-BE49-F238E27FC236}">
                  <a16:creationId xmlns:a16="http://schemas.microsoft.com/office/drawing/2014/main" id="{1F288A53-24D1-EB66-CBE1-67E70E05F1B7}"/>
                </a:ext>
              </a:extLst>
            </p:cNvPr>
            <p:cNvPicPr>
              <a:picLocks noChangeAspect="1"/>
            </p:cNvPicPr>
            <p:nvPr/>
          </p:nvPicPr>
          <p:blipFill>
            <a:blip r:embed="rId5"/>
            <a:stretch>
              <a:fillRect/>
            </a:stretch>
          </p:blipFill>
          <p:spPr>
            <a:xfrm>
              <a:off x="24591455" y="9461754"/>
              <a:ext cx="2619200" cy="1737887"/>
            </a:xfrm>
            <a:prstGeom prst="rect">
              <a:avLst/>
            </a:prstGeom>
          </p:spPr>
        </p:pic>
        <p:sp>
          <p:nvSpPr>
            <p:cNvPr id="19" name="TextBox 18">
              <a:extLst>
                <a:ext uri="{FF2B5EF4-FFF2-40B4-BE49-F238E27FC236}">
                  <a16:creationId xmlns:a16="http://schemas.microsoft.com/office/drawing/2014/main" id="{DCA22947-DFD0-FC5E-CB9E-E215F610A1A1}"/>
                </a:ext>
              </a:extLst>
            </p:cNvPr>
            <p:cNvSpPr txBox="1"/>
            <p:nvPr/>
          </p:nvSpPr>
          <p:spPr>
            <a:xfrm>
              <a:off x="25022020" y="11264449"/>
              <a:ext cx="1846290" cy="576041"/>
            </a:xfrm>
            <a:prstGeom prst="rect">
              <a:avLst/>
            </a:prstGeom>
            <a:noFill/>
          </p:spPr>
          <p:txBody>
            <a:bodyPr wrap="square" rtlCol="0">
              <a:spAutoFit/>
            </a:bodyPr>
            <a:lstStyle/>
            <a:p>
              <a:r>
                <a:rPr lang="en-US" sz="2000" dirty="0">
                  <a:latin typeface="Trebuchet MS" panose="020B0703020202090204" pitchFamily="34" charset="0"/>
                  <a:cs typeface="Segoe UI" panose="020B0502040204020203" pitchFamily="34" charset="0"/>
                </a:rPr>
                <a:t>HBM PIM</a:t>
              </a:r>
            </a:p>
          </p:txBody>
        </p:sp>
      </p:grpSp>
      <p:sp>
        <p:nvSpPr>
          <p:cNvPr id="20" name="TextBox 19">
            <a:extLst>
              <a:ext uri="{FF2B5EF4-FFF2-40B4-BE49-F238E27FC236}">
                <a16:creationId xmlns:a16="http://schemas.microsoft.com/office/drawing/2014/main" id="{B538B363-93D1-91F7-65B3-B3F6E5C44EF8}"/>
              </a:ext>
            </a:extLst>
          </p:cNvPr>
          <p:cNvSpPr txBox="1"/>
          <p:nvPr/>
        </p:nvSpPr>
        <p:spPr>
          <a:xfrm>
            <a:off x="228414" y="5761281"/>
            <a:ext cx="2357458" cy="400110"/>
          </a:xfrm>
          <a:prstGeom prst="rect">
            <a:avLst/>
          </a:prstGeom>
          <a:noFill/>
        </p:spPr>
        <p:txBody>
          <a:bodyPr wrap="square" rtlCol="0">
            <a:spAutoFit/>
          </a:bodyPr>
          <a:lstStyle/>
          <a:p>
            <a:r>
              <a:rPr lang="en-US" sz="2000" dirty="0">
                <a:latin typeface="Trebuchet MS" panose="020B0703020202090204" pitchFamily="34" charset="0"/>
                <a:cs typeface="Segoe UI" panose="020B0502040204020203" pitchFamily="34" charset="0"/>
              </a:rPr>
              <a:t>Sparse Application</a:t>
            </a:r>
          </a:p>
        </p:txBody>
      </p:sp>
    </p:spTree>
    <p:extLst>
      <p:ext uri="{BB962C8B-B14F-4D97-AF65-F5344CB8AC3E}">
        <p14:creationId xmlns:p14="http://schemas.microsoft.com/office/powerpoint/2010/main" val="388783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DB252-DBD9-DE49-AA8A-0A37833062FB}"/>
              </a:ext>
            </a:extLst>
          </p:cNvPr>
          <p:cNvSpPr txBox="1">
            <a:spLocks/>
          </p:cNvSpPr>
          <p:nvPr/>
        </p:nvSpPr>
        <p:spPr>
          <a:xfrm>
            <a:off x="391579" y="120486"/>
            <a:ext cx="8325193" cy="839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R" sz="3600" dirty="0">
                <a:solidFill>
                  <a:schemeClr val="accent3"/>
                </a:solidFill>
                <a:latin typeface="Trebuchet MS" panose="020B0703020202090204" pitchFamily="34" charset="0"/>
              </a:rPr>
              <a:t>Outline</a:t>
            </a:r>
            <a:endParaRPr lang="en-GB" sz="3600" dirty="0">
              <a:solidFill>
                <a:schemeClr val="accent2"/>
              </a:solidFill>
              <a:latin typeface="Trebuchet MS" panose="020B0703020202090204" pitchFamily="34" charset="0"/>
            </a:endParaRPr>
          </a:p>
        </p:txBody>
      </p:sp>
      <p:sp>
        <p:nvSpPr>
          <p:cNvPr id="76" name="Slide Number Placeholder 104">
            <a:extLst>
              <a:ext uri="{FF2B5EF4-FFF2-40B4-BE49-F238E27FC236}">
                <a16:creationId xmlns:a16="http://schemas.microsoft.com/office/drawing/2014/main" id="{8296DB2D-C14C-31BC-36AB-FF9609F4ACD6}"/>
              </a:ext>
            </a:extLst>
          </p:cNvPr>
          <p:cNvSpPr>
            <a:spLocks noGrp="1"/>
          </p:cNvSpPr>
          <p:nvPr>
            <p:ph type="sldNum" sz="quarter" idx="12"/>
          </p:nvPr>
        </p:nvSpPr>
        <p:spPr>
          <a:xfrm>
            <a:off x="6457950" y="6356351"/>
            <a:ext cx="2057400" cy="365125"/>
          </a:xfrm>
        </p:spPr>
        <p:txBody>
          <a:bodyPr/>
          <a:lstStyle/>
          <a:p>
            <a:fld id="{6EF0EDDB-3F8C-454D-B7AF-385D22F27965}" type="slidenum">
              <a:rPr lang="en-GR" sz="2800" smtClean="0">
                <a:solidFill>
                  <a:schemeClr val="accent3"/>
                </a:solidFill>
                <a:latin typeface="Trebuchet MS" panose="020B0703020202090204" pitchFamily="34" charset="0"/>
              </a:rPr>
              <a:t>9</a:t>
            </a:fld>
            <a:endParaRPr lang="en-GR" sz="2800" dirty="0">
              <a:solidFill>
                <a:schemeClr val="accent3"/>
              </a:solidFill>
              <a:latin typeface="Trebuchet MS" panose="020B0703020202090204" pitchFamily="34" charset="0"/>
            </a:endParaRPr>
          </a:p>
        </p:txBody>
      </p:sp>
      <p:sp>
        <p:nvSpPr>
          <p:cNvPr id="14" name="Rectangle 13">
            <a:extLst>
              <a:ext uri="{FF2B5EF4-FFF2-40B4-BE49-F238E27FC236}">
                <a16:creationId xmlns:a16="http://schemas.microsoft.com/office/drawing/2014/main" id="{4368DB37-0A34-9543-4321-17DD593D2A3B}"/>
              </a:ext>
            </a:extLst>
          </p:cNvPr>
          <p:cNvSpPr/>
          <p:nvPr/>
        </p:nvSpPr>
        <p:spPr>
          <a:xfrm>
            <a:off x="1471499" y="1185440"/>
            <a:ext cx="5598500" cy="1902534"/>
          </a:xfrm>
          <a:prstGeom prst="rect">
            <a:avLst/>
          </a:prstGeom>
          <a:solidFill>
            <a:srgbClr val="C4E1F2">
              <a:alpha val="50196"/>
            </a:srgb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7" name="Subtitle 2">
            <a:extLst>
              <a:ext uri="{FF2B5EF4-FFF2-40B4-BE49-F238E27FC236}">
                <a16:creationId xmlns:a16="http://schemas.microsoft.com/office/drawing/2014/main" id="{76DF925C-B8A5-513F-71B1-071BB67B7007}"/>
              </a:ext>
            </a:extLst>
          </p:cNvPr>
          <p:cNvSpPr txBox="1">
            <a:spLocks/>
          </p:cNvSpPr>
          <p:nvPr/>
        </p:nvSpPr>
        <p:spPr>
          <a:xfrm>
            <a:off x="3376975" y="1321030"/>
            <a:ext cx="3458336" cy="1605137"/>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err="1">
                <a:latin typeface="Trebuchet MS" panose="020B0703020202090204" pitchFamily="34" charset="0"/>
                <a:cs typeface="Consolas" panose="020B0609020204030204" pitchFamily="49" charset="0"/>
              </a:rPr>
              <a:t>SparseP</a:t>
            </a:r>
            <a:r>
              <a:rPr lang="en-US" dirty="0">
                <a:latin typeface="Trebuchet MS" panose="020B0703020202090204" pitchFamily="34" charset="0"/>
                <a:cs typeface="Consolas" panose="020B0609020204030204" pitchFamily="49" charset="0"/>
              </a:rPr>
              <a:t> (Sigmetrics’22)</a:t>
            </a:r>
            <a:br>
              <a:rPr lang="en-US" dirty="0">
                <a:latin typeface="Trebuchet MS" panose="020B0703020202090204" pitchFamily="34" charset="0"/>
                <a:cs typeface="Consolas" panose="020B0609020204030204" pitchFamily="49" charset="0"/>
              </a:rPr>
            </a:br>
            <a:br>
              <a:rPr lang="en-US" sz="1600" dirty="0">
                <a:latin typeface="Trebuchet MS" panose="020B0703020202090204" pitchFamily="34" charset="0"/>
                <a:cs typeface="Consolas" panose="020B0609020204030204" pitchFamily="49" charset="0"/>
              </a:rPr>
            </a:br>
            <a:r>
              <a:rPr lang="en-GR" sz="2000" dirty="0">
                <a:solidFill>
                  <a:schemeClr val="tx1">
                    <a:lumMod val="50000"/>
                    <a:lumOff val="50000"/>
                  </a:schemeClr>
                </a:solidFill>
                <a:latin typeface="Trebuchet MS" panose="020B0703020202090204" pitchFamily="34" charset="0"/>
                <a:cs typeface="Consolas" panose="020B0609020204030204" pitchFamily="49" charset="0"/>
              </a:rPr>
              <a:t>A Library of Efficient Sparse Matrix Vector Multiplication Kernels for Real PIM Systems</a:t>
            </a:r>
            <a:endParaRPr lang="en-US" sz="2000" dirty="0">
              <a:solidFill>
                <a:schemeClr val="tx1">
                  <a:lumMod val="50000"/>
                  <a:lumOff val="50000"/>
                </a:schemeClr>
              </a:solidFill>
              <a:latin typeface="Trebuchet MS" panose="020B0703020202090204" pitchFamily="34" charset="0"/>
              <a:cs typeface="Consolas" panose="020B0609020204030204" pitchFamily="49" charset="0"/>
            </a:endParaRPr>
          </a:p>
        </p:txBody>
      </p:sp>
      <p:grpSp>
        <p:nvGrpSpPr>
          <p:cNvPr id="31" name="Group 30">
            <a:extLst>
              <a:ext uri="{FF2B5EF4-FFF2-40B4-BE49-F238E27FC236}">
                <a16:creationId xmlns:a16="http://schemas.microsoft.com/office/drawing/2014/main" id="{6799B29D-946E-2FE8-5D7C-9D4B6B119FBC}"/>
              </a:ext>
            </a:extLst>
          </p:cNvPr>
          <p:cNvGrpSpPr/>
          <p:nvPr/>
        </p:nvGrpSpPr>
        <p:grpSpPr>
          <a:xfrm>
            <a:off x="1643729" y="1229119"/>
            <a:ext cx="1733246" cy="1800805"/>
            <a:chOff x="4650182" y="838945"/>
            <a:chExt cx="1733246" cy="1800805"/>
          </a:xfrm>
        </p:grpSpPr>
        <p:grpSp>
          <p:nvGrpSpPr>
            <p:cNvPr id="32" name="Group 31">
              <a:extLst>
                <a:ext uri="{FF2B5EF4-FFF2-40B4-BE49-F238E27FC236}">
                  <a16:creationId xmlns:a16="http://schemas.microsoft.com/office/drawing/2014/main" id="{702ADAF1-E2AA-0648-3042-F352ED55D1A8}"/>
                </a:ext>
              </a:extLst>
            </p:cNvPr>
            <p:cNvGrpSpPr/>
            <p:nvPr/>
          </p:nvGrpSpPr>
          <p:grpSpPr>
            <a:xfrm>
              <a:off x="5240458" y="838945"/>
              <a:ext cx="1142970" cy="1800805"/>
              <a:chOff x="5099128" y="4845728"/>
              <a:chExt cx="1523960" cy="2401073"/>
            </a:xfrm>
          </p:grpSpPr>
          <p:pic>
            <p:nvPicPr>
              <p:cNvPr id="49" name="Graphic 48" descr="Table">
                <a:extLst>
                  <a:ext uri="{FF2B5EF4-FFF2-40B4-BE49-F238E27FC236}">
                    <a16:creationId xmlns:a16="http://schemas.microsoft.com/office/drawing/2014/main" id="{3C06BA1C-1C6E-62DC-F057-628A32F9A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2508" y="5967408"/>
                <a:ext cx="1056000" cy="1279393"/>
              </a:xfrm>
              <a:prstGeom prst="rect">
                <a:avLst/>
              </a:prstGeom>
            </p:spPr>
          </p:pic>
          <p:sp>
            <p:nvSpPr>
              <p:cNvPr id="51" name="Subtitle 2">
                <a:extLst>
                  <a:ext uri="{FF2B5EF4-FFF2-40B4-BE49-F238E27FC236}">
                    <a16:creationId xmlns:a16="http://schemas.microsoft.com/office/drawing/2014/main" id="{11798AC5-0D70-1DB8-DAB7-899A015A4EEE}"/>
                  </a:ext>
                </a:extLst>
              </p:cNvPr>
              <p:cNvSpPr txBox="1">
                <a:spLocks/>
              </p:cNvSpPr>
              <p:nvPr/>
            </p:nvSpPr>
            <p:spPr>
              <a:xfrm>
                <a:off x="5099128" y="4845728"/>
                <a:ext cx="1523960" cy="1100329"/>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chemeClr val="accent5"/>
                    </a:solidFill>
                    <a:latin typeface="Trebuchet MS" panose="020B0703020202090204" pitchFamily="34" charset="0"/>
                    <a:cs typeface="Consolas" panose="020B0609020204030204" pitchFamily="49" charset="0"/>
                  </a:rPr>
                  <a:t>Sparse Linear </a:t>
                </a:r>
                <a:br>
                  <a:rPr lang="en-US" sz="2000" dirty="0">
                    <a:solidFill>
                      <a:schemeClr val="accent5"/>
                    </a:solidFill>
                    <a:latin typeface="Trebuchet MS" panose="020B0703020202090204" pitchFamily="34" charset="0"/>
                    <a:cs typeface="Consolas" panose="020B0609020204030204" pitchFamily="49" charset="0"/>
                  </a:rPr>
                </a:br>
                <a:r>
                  <a:rPr lang="en-US" sz="2000" dirty="0">
                    <a:solidFill>
                      <a:schemeClr val="accent5"/>
                    </a:solidFill>
                    <a:latin typeface="Trebuchet MS" panose="020B0703020202090204" pitchFamily="34" charset="0"/>
                    <a:cs typeface="Consolas" panose="020B0609020204030204" pitchFamily="49" charset="0"/>
                  </a:rPr>
                  <a:t>Algebra</a:t>
                </a:r>
                <a:endParaRPr lang="en-GR" sz="2000" dirty="0">
                  <a:solidFill>
                    <a:schemeClr val="accent5"/>
                  </a:solidFill>
                  <a:latin typeface="Trebuchet MS" panose="020B0703020202090204" pitchFamily="34" charset="0"/>
                  <a:cs typeface="Consolas" panose="020B0609020204030204" pitchFamily="49" charset="0"/>
                </a:endParaRPr>
              </a:p>
            </p:txBody>
          </p:sp>
        </p:grpSp>
        <p:sp>
          <p:nvSpPr>
            <p:cNvPr id="48" name="Oval 47">
              <a:extLst>
                <a:ext uri="{FF2B5EF4-FFF2-40B4-BE49-F238E27FC236}">
                  <a16:creationId xmlns:a16="http://schemas.microsoft.com/office/drawing/2014/main" id="{AD08368B-D4BA-884C-C073-CA013C4AB7E8}"/>
                </a:ext>
              </a:extLst>
            </p:cNvPr>
            <p:cNvSpPr>
              <a:spLocks noChangeAspect="1"/>
            </p:cNvSpPr>
            <p:nvPr/>
          </p:nvSpPr>
          <p:spPr>
            <a:xfrm>
              <a:off x="4650182" y="921842"/>
              <a:ext cx="480688" cy="468000"/>
            </a:xfrm>
            <a:prstGeom prst="ellipse">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800" dirty="0">
                  <a:solidFill>
                    <a:schemeClr val="accent5"/>
                  </a:solidFill>
                  <a:latin typeface="Trebuchet MS" panose="020B0703020202090204" pitchFamily="34" charset="0"/>
                </a:rPr>
                <a:t>1</a:t>
              </a:r>
            </a:p>
          </p:txBody>
        </p:sp>
      </p:grpSp>
      <p:sp>
        <p:nvSpPr>
          <p:cNvPr id="3" name="Rectangle 2">
            <a:extLst>
              <a:ext uri="{FF2B5EF4-FFF2-40B4-BE49-F238E27FC236}">
                <a16:creationId xmlns:a16="http://schemas.microsoft.com/office/drawing/2014/main" id="{F9AECAF5-372B-D0FF-CEA5-1C7F8FCA6ABD}"/>
              </a:ext>
            </a:extLst>
          </p:cNvPr>
          <p:cNvSpPr/>
          <p:nvPr/>
        </p:nvSpPr>
        <p:spPr>
          <a:xfrm>
            <a:off x="1516469" y="3575776"/>
            <a:ext cx="5598500" cy="1970207"/>
          </a:xfrm>
          <a:prstGeom prst="rect">
            <a:avLst/>
          </a:prstGeom>
          <a:solidFill>
            <a:srgbClr val="C4E1F2">
              <a:alpha val="50196"/>
            </a:srgb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Subtitle 2">
            <a:extLst>
              <a:ext uri="{FF2B5EF4-FFF2-40B4-BE49-F238E27FC236}">
                <a16:creationId xmlns:a16="http://schemas.microsoft.com/office/drawing/2014/main" id="{5588B8A0-A0CD-A24E-0F65-C6C537B922DB}"/>
              </a:ext>
            </a:extLst>
          </p:cNvPr>
          <p:cNvSpPr txBox="1">
            <a:spLocks/>
          </p:cNvSpPr>
          <p:nvPr/>
        </p:nvSpPr>
        <p:spPr>
          <a:xfrm>
            <a:off x="3609428" y="3720230"/>
            <a:ext cx="3459536" cy="1607049"/>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err="1">
                <a:latin typeface="Trebuchet MS" panose="020B0703020202090204" pitchFamily="34" charset="0"/>
                <a:cs typeface="Consolas" panose="020B0609020204030204" pitchFamily="49" charset="0"/>
              </a:rPr>
              <a:t>PyGim</a:t>
            </a:r>
            <a:r>
              <a:rPr lang="en-US" dirty="0">
                <a:latin typeface="Trebuchet MS" panose="020B0703020202090204" pitchFamily="34" charset="0"/>
                <a:cs typeface="Consolas" panose="020B0609020204030204" pitchFamily="49" charset="0"/>
              </a:rPr>
              <a:t> (Sigmetrics’25)</a:t>
            </a:r>
            <a:br>
              <a:rPr lang="en-US" dirty="0">
                <a:latin typeface="Trebuchet MS" panose="020B0703020202090204" pitchFamily="34" charset="0"/>
                <a:cs typeface="Consolas" panose="020B0609020204030204" pitchFamily="49" charset="0"/>
              </a:rPr>
            </a:br>
            <a:br>
              <a:rPr lang="en-US" sz="1600" dirty="0">
                <a:latin typeface="Trebuchet MS" panose="020B0703020202090204" pitchFamily="34" charset="0"/>
                <a:cs typeface="Consolas" panose="020B0609020204030204" pitchFamily="49" charset="0"/>
              </a:rPr>
            </a:br>
            <a:r>
              <a:rPr lang="en-GR" sz="2000" dirty="0">
                <a:solidFill>
                  <a:schemeClr val="tx1">
                    <a:lumMod val="50000"/>
                    <a:lumOff val="50000"/>
                  </a:schemeClr>
                </a:solidFill>
                <a:latin typeface="Trebuchet MS" panose="020B0703020202090204" pitchFamily="34" charset="0"/>
                <a:cs typeface="Consolas" panose="020B0609020204030204" pitchFamily="49" charset="0"/>
              </a:rPr>
              <a:t>An Efficient Graph Neural Network Framework for Real PIM Systems</a:t>
            </a:r>
            <a:endParaRPr lang="en-US" sz="2000" dirty="0">
              <a:solidFill>
                <a:schemeClr val="tx1">
                  <a:lumMod val="50000"/>
                  <a:lumOff val="50000"/>
                </a:schemeClr>
              </a:solidFill>
              <a:latin typeface="Trebuchet MS" panose="020B0703020202090204" pitchFamily="34" charset="0"/>
              <a:cs typeface="Consolas" panose="020B0609020204030204" pitchFamily="49" charset="0"/>
            </a:endParaRPr>
          </a:p>
        </p:txBody>
      </p:sp>
      <p:grpSp>
        <p:nvGrpSpPr>
          <p:cNvPr id="5" name="Group 4">
            <a:extLst>
              <a:ext uri="{FF2B5EF4-FFF2-40B4-BE49-F238E27FC236}">
                <a16:creationId xmlns:a16="http://schemas.microsoft.com/office/drawing/2014/main" id="{440F7C02-EE30-D355-5EB0-5B98600ABB3E}"/>
              </a:ext>
            </a:extLst>
          </p:cNvPr>
          <p:cNvGrpSpPr/>
          <p:nvPr/>
        </p:nvGrpSpPr>
        <p:grpSpPr>
          <a:xfrm>
            <a:off x="1688478" y="3645007"/>
            <a:ext cx="2594926" cy="839051"/>
            <a:chOff x="90828" y="5082985"/>
            <a:chExt cx="2594926" cy="839051"/>
          </a:xfrm>
        </p:grpSpPr>
        <p:sp>
          <p:nvSpPr>
            <p:cNvPr id="7" name="Subtitle 2">
              <a:extLst>
                <a:ext uri="{FF2B5EF4-FFF2-40B4-BE49-F238E27FC236}">
                  <a16:creationId xmlns:a16="http://schemas.microsoft.com/office/drawing/2014/main" id="{C2608762-B353-C859-64AA-8DAA193A4954}"/>
                </a:ext>
              </a:extLst>
            </p:cNvPr>
            <p:cNvSpPr txBox="1">
              <a:spLocks/>
            </p:cNvSpPr>
            <p:nvPr/>
          </p:nvSpPr>
          <p:spPr>
            <a:xfrm>
              <a:off x="679195" y="5082985"/>
              <a:ext cx="2006559" cy="839051"/>
            </a:xfrm>
            <a:prstGeom prst="rect">
              <a:avLst/>
            </a:prstGeom>
          </p:spPr>
          <p:txBody>
            <a:bodyPr vert="horz" lIns="68580" tIns="34290" rIns="68580" bIns="34290" rtlCol="0">
              <a:noAutofit/>
            </a:bodyPr>
            <a:lstStyle>
              <a:lvl1pPr marL="0" indent="0" algn="ctr"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2000" dirty="0">
                  <a:solidFill>
                    <a:schemeClr val="accent1"/>
                  </a:solidFill>
                  <a:latin typeface="Trebuchet MS" panose="020B0703020202090204" pitchFamily="34" charset="0"/>
                  <a:cs typeface="Consolas" panose="020B0609020204030204" pitchFamily="49" charset="0"/>
                </a:rPr>
                <a:t>Graph</a:t>
              </a:r>
              <a:br>
                <a:rPr lang="en-GR" sz="2000" dirty="0">
                  <a:solidFill>
                    <a:schemeClr val="accent1"/>
                  </a:solidFill>
                  <a:latin typeface="Trebuchet MS" panose="020B0703020202090204" pitchFamily="34" charset="0"/>
                  <a:cs typeface="Consolas" panose="020B0609020204030204" pitchFamily="49" charset="0"/>
                </a:rPr>
              </a:br>
              <a:r>
                <a:rPr lang="en-GR" sz="2000" dirty="0">
                  <a:solidFill>
                    <a:schemeClr val="accent1"/>
                  </a:solidFill>
                  <a:latin typeface="Trebuchet MS" panose="020B0703020202090204" pitchFamily="34" charset="0"/>
                  <a:cs typeface="Consolas" panose="020B0609020204030204" pitchFamily="49" charset="0"/>
                </a:rPr>
                <a:t>Neural</a:t>
              </a:r>
              <a:br>
                <a:rPr lang="en-GR" sz="2000" dirty="0">
                  <a:solidFill>
                    <a:schemeClr val="accent1"/>
                  </a:solidFill>
                  <a:latin typeface="Trebuchet MS" panose="020B0703020202090204" pitchFamily="34" charset="0"/>
                  <a:cs typeface="Consolas" panose="020B0609020204030204" pitchFamily="49" charset="0"/>
                </a:rPr>
              </a:br>
              <a:r>
                <a:rPr lang="en-GR" sz="2000" dirty="0">
                  <a:solidFill>
                    <a:schemeClr val="accent1"/>
                  </a:solidFill>
                  <a:latin typeface="Trebuchet MS" panose="020B0703020202090204" pitchFamily="34" charset="0"/>
                  <a:cs typeface="Consolas" panose="020B0609020204030204" pitchFamily="49" charset="0"/>
                </a:rPr>
                <a:t>Networks</a:t>
              </a:r>
              <a:endParaRPr lang="en-US" sz="2000" dirty="0">
                <a:solidFill>
                  <a:schemeClr val="accent1"/>
                </a:solidFill>
                <a:latin typeface="Trebuchet MS" panose="020B0703020202090204" pitchFamily="34" charset="0"/>
                <a:cs typeface="Consolas" panose="020B0609020204030204" pitchFamily="49" charset="0"/>
              </a:endParaRPr>
            </a:p>
          </p:txBody>
        </p:sp>
        <p:sp>
          <p:nvSpPr>
            <p:cNvPr id="9" name="Oval 8">
              <a:extLst>
                <a:ext uri="{FF2B5EF4-FFF2-40B4-BE49-F238E27FC236}">
                  <a16:creationId xmlns:a16="http://schemas.microsoft.com/office/drawing/2014/main" id="{8E0291DA-44D7-5A96-56D5-2D1777F12C78}"/>
                </a:ext>
              </a:extLst>
            </p:cNvPr>
            <p:cNvSpPr>
              <a:spLocks noChangeAspect="1"/>
            </p:cNvSpPr>
            <p:nvPr/>
          </p:nvSpPr>
          <p:spPr>
            <a:xfrm>
              <a:off x="90828" y="5158208"/>
              <a:ext cx="480688" cy="468000"/>
            </a:xfrm>
            <a:prstGeom prst="ellipse">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800" dirty="0">
                  <a:solidFill>
                    <a:schemeClr val="accent1"/>
                  </a:solidFill>
                  <a:latin typeface="Trebuchet MS" panose="020B0703020202090204" pitchFamily="34" charset="0"/>
                </a:rPr>
                <a:t>2</a:t>
              </a:r>
            </a:p>
          </p:txBody>
        </p:sp>
      </p:grpSp>
      <p:pic>
        <p:nvPicPr>
          <p:cNvPr id="10" name="Picture 2" descr="Deep learning - Free electronics icons">
            <a:extLst>
              <a:ext uri="{FF2B5EF4-FFF2-40B4-BE49-F238E27FC236}">
                <a16:creationId xmlns:a16="http://schemas.microsoft.com/office/drawing/2014/main" id="{7900ED79-C0E7-E47D-A152-E9F3F11B3E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065"/>
          <a:stretch/>
        </p:blipFill>
        <p:spPr bwMode="auto">
          <a:xfrm>
            <a:off x="2439226" y="4598504"/>
            <a:ext cx="732528" cy="83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360236"/>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89294</TotalTime>
  <Words>6790</Words>
  <Application>Microsoft Macintosh PowerPoint</Application>
  <PresentationFormat>On-screen Show (4:3)</PresentationFormat>
  <Paragraphs>1371</Paragraphs>
  <Slides>54</Slides>
  <Notes>54</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Avenir Medium</vt:lpstr>
      <vt:lpstr>Calibri</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4288</cp:revision>
  <dcterms:created xsi:type="dcterms:W3CDTF">2020-11-10T14:18:08Z</dcterms:created>
  <dcterms:modified xsi:type="dcterms:W3CDTF">2024-10-30T13:18:23Z</dcterms:modified>
</cp:coreProperties>
</file>