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4"/>
  </p:notesMasterIdLst>
  <p:sldIdLst>
    <p:sldId id="256" r:id="rId2"/>
    <p:sldId id="563" r:id="rId3"/>
    <p:sldId id="476" r:id="rId4"/>
    <p:sldId id="617" r:id="rId5"/>
    <p:sldId id="620" r:id="rId6"/>
    <p:sldId id="477" r:id="rId7"/>
    <p:sldId id="621" r:id="rId8"/>
    <p:sldId id="625" r:id="rId9"/>
    <p:sldId id="640" r:id="rId10"/>
    <p:sldId id="436" r:id="rId11"/>
    <p:sldId id="478" r:id="rId12"/>
    <p:sldId id="437" r:id="rId13"/>
    <p:sldId id="744" r:id="rId14"/>
    <p:sldId id="634" r:id="rId15"/>
    <p:sldId id="482" r:id="rId16"/>
    <p:sldId id="484" r:id="rId17"/>
    <p:sldId id="485" r:id="rId18"/>
    <p:sldId id="552" r:id="rId19"/>
    <p:sldId id="486" r:id="rId20"/>
    <p:sldId id="745" r:id="rId21"/>
    <p:sldId id="495" r:id="rId22"/>
    <p:sldId id="859" r:id="rId23"/>
    <p:sldId id="746" r:id="rId24"/>
    <p:sldId id="286" r:id="rId25"/>
    <p:sldId id="442" r:id="rId26"/>
    <p:sldId id="443" r:id="rId27"/>
    <p:sldId id="527" r:id="rId28"/>
    <p:sldId id="503" r:id="rId29"/>
    <p:sldId id="747" r:id="rId30"/>
    <p:sldId id="438" r:id="rId31"/>
    <p:sldId id="549" r:id="rId32"/>
    <p:sldId id="550" r:id="rId33"/>
    <p:sldId id="517" r:id="rId34"/>
    <p:sldId id="681" r:id="rId35"/>
    <p:sldId id="671" r:id="rId36"/>
    <p:sldId id="775" r:id="rId37"/>
    <p:sldId id="822" r:id="rId38"/>
    <p:sldId id="823" r:id="rId39"/>
    <p:sldId id="825" r:id="rId40"/>
    <p:sldId id="826" r:id="rId41"/>
    <p:sldId id="827" r:id="rId42"/>
    <p:sldId id="828" r:id="rId43"/>
    <p:sldId id="850" r:id="rId44"/>
    <p:sldId id="830" r:id="rId45"/>
    <p:sldId id="831" r:id="rId46"/>
    <p:sldId id="832" r:id="rId47"/>
    <p:sldId id="833" r:id="rId48"/>
    <p:sldId id="853" r:id="rId49"/>
    <p:sldId id="835" r:id="rId50"/>
    <p:sldId id="836" r:id="rId51"/>
    <p:sldId id="837" r:id="rId52"/>
    <p:sldId id="838" r:id="rId53"/>
    <p:sldId id="852" r:id="rId54"/>
    <p:sldId id="840" r:id="rId55"/>
    <p:sldId id="842" r:id="rId56"/>
    <p:sldId id="843" r:id="rId57"/>
    <p:sldId id="844" r:id="rId58"/>
    <p:sldId id="845" r:id="rId59"/>
    <p:sldId id="846" r:id="rId60"/>
    <p:sldId id="847" r:id="rId61"/>
    <p:sldId id="849" r:id="rId62"/>
    <p:sldId id="855" r:id="rId6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66FF"/>
    <a:srgbClr val="66CCFF"/>
    <a:srgbClr val="CCB974"/>
    <a:srgbClr val="A4C2F4"/>
    <a:srgbClr val="FF6699"/>
    <a:srgbClr val="2F528F"/>
    <a:srgbClr val="116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 autoAdjust="0"/>
    <p:restoredTop sz="67619" autoAdjust="0"/>
  </p:normalViewPr>
  <p:slideViewPr>
    <p:cSldViewPr snapToGrid="0">
      <p:cViewPr varScale="1">
        <p:scale>
          <a:sx n="80" d="100"/>
          <a:sy n="80" d="100"/>
        </p:scale>
        <p:origin x="2136" y="176"/>
      </p:cViewPr>
      <p:guideLst/>
    </p:cSldViewPr>
  </p:slideViewPr>
  <p:outlineViewPr>
    <p:cViewPr>
      <p:scale>
        <a:sx n="33" d="100"/>
        <a:sy n="33" d="100"/>
      </p:scale>
      <p:origin x="0" y="-3015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8235"/>
    </p:cViewPr>
  </p:sorterViewPr>
  <p:notesViewPr>
    <p:cSldViewPr snapToGrid="0">
      <p:cViewPr varScale="1">
        <p:scale>
          <a:sx n="123" d="100"/>
          <a:sy n="123" d="100"/>
        </p:scale>
        <p:origin x="25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158306-C77A-40E1-AF75-01B5E8C91D08}" type="datetimeFigureOut">
              <a:rPr lang="en-US" smtClean="0"/>
              <a:t>11/2/24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1D268C-C94D-4942-8E6C-FDC25388A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2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68C-C94D-4942-8E6C-FDC25388AB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4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21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78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57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74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7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97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95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17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32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3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68C-C94D-4942-8E6C-FDC25388AB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42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71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4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3FAA6-5521-E819-41FA-1D3CA48F9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7AEAA0-EBC9-376A-CCA5-F5B9833BAE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794D8-C428-DC47-C872-686FC1B54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6E479-FB7F-5AD3-D3CA-1D1C9C35D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51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18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71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16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67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48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5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4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45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67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9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318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91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672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331D9-FE49-4AB9-ABEA-927EC7680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4701D6-254D-3BF7-3467-A2C8B98A2D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06557-6DA4-41C8-CD59-E9CDEEFC3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33812-AA6B-8ED8-0C53-7A0E59E18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68C-C94D-4942-8E6C-FDC25388AB8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11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84BF4-EE96-B6B3-120D-76CF75EF0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7585B-038B-F1C1-C5D1-D282DC898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DD1346-DB99-D8D6-51B2-23D90285A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637D0-6074-1651-3C6B-A55D36711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672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C61C0-9ACF-315A-9EB3-A8C242B99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3C40D-6FF4-C6DB-E0CA-E6E8E9EF4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308F88-D211-9E4B-3FA7-B5C97EEBB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CF095-1860-84F4-AA47-68237F4E7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352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2BD44-5153-1628-2FA2-AC228B7BA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081BD-6A63-840A-0292-99B7496A9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32FD2-1437-768B-30F2-81667F2DC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559AB-129C-5B50-969F-6432D4404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6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68C-C94D-4942-8E6C-FDC25388AB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624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8710A-4A7B-273A-6D8B-C51BB159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AC0E82-738B-B157-223E-E8BD63493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9DE790-A718-AE73-56E0-9ABEA58C4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08CD0-0659-49D8-3238-1E2BAB15B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13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6C1A6-2876-7CC4-1598-5AA1C929A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B242E4-8B0F-F170-EDAA-5E00F148D6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AA0B63-B84D-588F-FC98-D8F5A4621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marR="0" lvl="0" indent="-17470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C9C22-FA87-2DE0-4055-78ECC2E79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921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E21CC-C078-46BE-DFF6-18BFDFF8D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ED5F65-7254-58D4-B0CB-CE9F662B1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7A516-F9DA-B6E0-2619-47436AAE6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F711-86B3-007B-80F9-78952B788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443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B0A29-AFE7-7659-EB21-8040139D9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6E70C-3202-D5E2-8316-02CDE619B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03C540-A6D4-6D55-ED87-FBA9C1F98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9DA89-B0F8-18E0-CD07-21715DAFC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406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F7537-119F-9BDA-910C-553BAE0B8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FF9DF-20D3-D28D-F649-19A986C4D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48781-C794-C55E-FDBC-6D6F28CD4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53EBF-4E9B-A634-C958-1289D0093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668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D4EC2-96CD-98D8-3A6D-EC0A65A37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DEAAC2-8BFD-84A3-57F5-F32A74DDFC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D9A3F2-E95D-5DC3-4521-67C775B2C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E16DE-1F83-256B-1B13-7EF25CC48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14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50B44-559D-DE48-869C-68F94C06A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976576-38E7-51FB-8BC4-11C9BC91C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4E3703-EC2D-E10C-A203-35B64283C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7D1F1-805E-E7FA-635B-F8A6E66FA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446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AFA8F-4844-CE51-67E7-EC4B3B476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4A33CB-6FD1-9660-7555-B7F0302EF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F454A0-88D3-9105-D54D-0E24EB50E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7B81E-218A-587D-632E-0BF0F5B8EB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410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0F648-500F-F01B-718A-B51A3A2A9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CE809-D206-7BCF-6955-005AB9A79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17C59-3FD9-0F1D-0189-FA1FC4E54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09696-00E3-30EA-DB02-B40AFBD60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016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AEF5B-9702-AF63-8C50-F7ECA472A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131628-94A3-16BF-7B13-2D5F37617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ED113-82B5-015A-FC79-53DC6DCC1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A25B3-9271-5426-689E-4BAEAD289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68C-C94D-4942-8E6C-FDC25388AB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492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B6691-AA6E-2965-21C2-4624B9FB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86EF30-3748-4C5D-43CC-F2865A3C1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515F2-29A6-99C8-D313-1E03AF40D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E5ED7-A346-1B35-E17A-E037BB9D4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969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357EE-C82D-9525-4B52-65EEB13D6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F56A2-4020-9CA2-9745-64D050336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647858-8145-EAE3-1B19-F5E442D01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7CF84-42CE-B259-476E-90C69A0F7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958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67EE3-378C-C382-F080-7C8E97580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B3786D-AFF5-C82B-4BE0-DEDE339BAD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87643E-7853-EB54-380D-2586D7BB5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1AD6F-58C0-0883-F5DB-F2F56F19A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20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22F1A-43CB-4C78-6533-C033ABFD9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6E8B67-3821-99B3-18CF-D94795685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10C2A2-1258-B2CC-A61C-DC220FAE7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7C33D-494D-794E-00AC-C474D1C2A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12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A1756-A27B-67BC-904D-77130D849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6167BB-0366-C01A-2A75-B2BE5518F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6EACA-D099-3233-BC37-C92865334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9619E-53B0-8E41-C023-B45577728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132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33F8C-9AAC-6845-7F29-6FA4BC904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B7470-CDF8-5249-000B-11ED60766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953ADF-5A96-71A0-2D3D-BFB1A5B05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55F46-A6DE-7D2F-C073-46BE8D403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353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76534-DD8F-177C-803D-A66FB903B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DD494E-7649-7A81-624C-EC3222C04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1E4922-FB1A-9AA5-599F-18A46C38B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914D0-58EC-545F-E98F-D7C18AC6D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86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35E85-770D-EBD1-095C-58D6D06DE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E4E47C-83BC-E968-887B-2C026B0E4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267E7E-9F5B-BE9C-C8CD-373845307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62A8B-0E6F-BD49-B2EA-E1B1235B2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102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16C29-5E84-B3C6-DE4F-0B9597CEA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42D92-BB15-3D96-CCA0-301499B399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9CC3B-8793-CDD8-BCDD-38D919A09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88CAA-ADF1-B7C2-9D19-A2D4967A2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469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9EC6F-A787-E5A5-69C1-357CBF374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35ADCD-9A35-2FCF-D29A-28F5FA472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92EADF-1CF7-636C-CA2B-A0B86CD52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AA9C6-0F2F-F405-9CA4-8D210131A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529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1DA4-AA38-0413-0F41-B11B616E5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5F289A-9762-2913-7154-6011559AE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22E18F-BB67-F6F6-1DC6-D210E255F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B97CB-B608-5423-AC18-ABFAE9EB4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01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A7238-4417-51E6-D599-10A7FE27D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1B33A-72E4-A26E-5E52-CFED6AD77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63CA47-1512-DF5F-1345-788105D0D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5A014-7D98-FA72-3E6B-F7DE958D0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30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A4ADD-038C-19F7-3007-0FC57F6AC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0E7D8A-D15D-5501-1BD4-DE5346F5D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7BBFBA-3A4F-1995-0416-9E51AC990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37AEE-7C01-F09E-9464-A9374156F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96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1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AAD78-0E2C-4D9E-8126-4791378B9C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2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68C-C94D-4942-8E6C-FDC25388AB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F33A-28A2-4969-A1D5-AD06F93C5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3B3B5-EFE5-491D-9C78-27442EAF5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024068"/>
            <a:ext cx="1058317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DFD96-CE5F-425B-A4CD-25846E54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B48E6-F08A-40AE-B4F7-B785ECE8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8FCF3-614C-421F-A3C2-040C3F5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9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656E-1971-4AB3-B465-D8D411DF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97407-63B8-48B9-8CF9-5C44A00EA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BB9E2-A810-40EC-84D5-D0FFB939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04F28-26AE-4B8D-B1D5-394F2D7A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E694E-6731-4565-B496-A40F4662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B0390-794D-47AD-AAB7-76C85F71E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FBE6E-340B-42AE-91C7-F9684689F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A4A9-7084-4124-880A-60EEB385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8E0DD-924B-4A74-8BF4-316C4B93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F016C-CDCC-41EE-8F39-A80EE90A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9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3173-79B8-48F9-A4F4-E8299517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89" y="1371197"/>
            <a:ext cx="11430000" cy="4805765"/>
          </a:xfrm>
        </p:spPr>
        <p:txBody>
          <a:bodyPr/>
          <a:lstStyle>
            <a:lvl1pPr marL="287338" indent="-287338">
              <a:defRPr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156F6-B6C6-4496-8F3C-9CE9799B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189" y="6487414"/>
            <a:ext cx="10389539" cy="365125"/>
          </a:xfrm>
        </p:spPr>
        <p:txBody>
          <a:bodyPr/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1AE8C-8594-4F6F-AEF5-B2CAEC83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7627" y="6487415"/>
            <a:ext cx="750562" cy="370586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D2FC4B-FE44-4BAD-9DA2-78DCCBACEC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1C03E94-4B23-4C5D-8914-0174ADAB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784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E252-E38F-4D15-A151-7DD6993F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D74AD-3CB1-47A8-9818-A145BAD2F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E51AD-28B6-402D-A891-6DCABF71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DA7EC-3E86-4FA7-9411-8A225340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C8FF7-7BCE-4455-9CAE-8B7E36BC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9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89A2-A4EE-40C6-B384-FFC413FC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2C050-DA23-48F2-BEE1-1DCF633CF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189" y="1825625"/>
            <a:ext cx="563161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F4FD6-7F46-4F39-B577-696EDFB2A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4598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BF589-054C-45A3-9C5E-90B45D95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9FFB7-6829-45FA-999B-D9D65C0A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87472-C10A-4C09-8ECA-A8D56997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0F7C-43A2-4005-93B4-D9756AFE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C60FD-F84C-4EC0-B28B-ADEF1C3CC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E612E-1B1D-47D2-BD48-E3AC963FF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39A3E-3707-4B04-A74A-D837B0D35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BBFA4-3EC9-470A-81BE-ACCBA108C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C8B09-0333-4E82-9612-B4457446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0BD430-4A9A-4ED1-86AF-2A4F8B18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55BD-989A-40DE-AEC5-2454079E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5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762BD-1F0D-46B6-805A-AD9B0FF2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C7E99-72E0-4848-B8AC-F6DCC67D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58E39-B467-4994-88F3-428482B7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5555C-3BF7-4C3E-B9FF-8663DA70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3F16A-1138-4B0D-B565-7731BD9F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6BC32-02D9-452D-A394-2543A756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DF49E-3703-4BFA-B53B-48FC7732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DBA4-7F47-4488-8303-8090A22B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6094B-8F07-4DEC-B223-152791762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E3BD-A5F1-4D18-A979-BBF110EED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C4757-3DA3-46EE-9868-10FDCE80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FFA1A-C47B-44CA-8CE6-B24EBFCB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849D5-303D-4454-86FF-8F3F69A6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9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CB5-DF36-4577-A294-41B3F6DA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91CF0-47CB-4CA4-BF7C-AFBF21F39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E93A7-CDC5-4174-8FC6-9E41DA01F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A7D5A-0162-4743-8392-12A39C8C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C4CCF-DE11-4EB4-A224-6D87E9932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AC365-0405-456E-B74B-293BAED5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4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62AEB-7FBC-420F-81E7-6D14BA2D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415004"/>
            <a:ext cx="11430000" cy="776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84741-8876-4DBA-895A-421C4A4DA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189" y="1371197"/>
            <a:ext cx="11430000" cy="4805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4137E-D44B-469C-8651-66147A2F7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9795E-F2BF-4296-9BA4-26CD431FF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56B2-AF42-44F8-A22C-766309306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146" y="6356350"/>
            <a:ext cx="570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FC4B-FE44-4BAD-9DA2-78DCCBACEC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7AAAC-3DC8-4841-9C15-EBBBDF9B67C0}"/>
              </a:ext>
            </a:extLst>
          </p:cNvPr>
          <p:cNvSpPr/>
          <p:nvPr/>
        </p:nvSpPr>
        <p:spPr>
          <a:xfrm>
            <a:off x="0" y="6492875"/>
            <a:ext cx="12191999" cy="365125"/>
          </a:xfrm>
          <a:prstGeom prst="rect">
            <a:avLst/>
          </a:prstGeom>
          <a:blipFill dpi="0" rotWithShape="1">
            <a:blip r:embed="rId13">
              <a:alphaModFix amt="5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Calibri" panose="020F0502020204030204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alibri" panose="020F050202020403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0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E7E1-35F4-B60E-21D7-ACBA0360F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34" y="313929"/>
            <a:ext cx="11669533" cy="1922375"/>
          </a:xfrm>
        </p:spPr>
        <p:txBody>
          <a:bodyPr>
            <a:normAutofit/>
          </a:bodyPr>
          <a:lstStyle/>
          <a:p>
            <a:r>
              <a:rPr lang="en-US" sz="4800" dirty="0"/>
              <a:t>Architectures and Programming Models for General-Purpose Near-Data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D398E-4B74-E9D4-9093-CB3559CEB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673626"/>
            <a:ext cx="10583174" cy="2822713"/>
          </a:xfrm>
        </p:spPr>
        <p:txBody>
          <a:bodyPr>
            <a:normAutofit/>
          </a:bodyPr>
          <a:lstStyle/>
          <a:p>
            <a:r>
              <a:rPr lang="en-US" sz="4000" b="1" dirty="0"/>
              <a:t>Brian C. Schwedock</a:t>
            </a:r>
          </a:p>
          <a:p>
            <a:endParaRPr lang="en-US" sz="3200" dirty="0"/>
          </a:p>
          <a:p>
            <a:r>
              <a:rPr lang="en-US" sz="3200" dirty="0"/>
              <a:t>Memory-Centric Computing Systems @ MICRO’24</a:t>
            </a:r>
          </a:p>
          <a:p>
            <a:r>
              <a:rPr lang="en-US" sz="3200" dirty="0"/>
              <a:t>November 2, 2024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6B0250F-BD10-95F6-8A85-909E3AEAD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555" y="5707168"/>
            <a:ext cx="5052525" cy="452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C05A12-07EC-8365-76B7-DA566F9BB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70" y="5585310"/>
            <a:ext cx="3320426" cy="5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1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E1A7B-882B-E2CB-4681-B506960F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10</a:t>
            </a:fld>
            <a:endParaRPr lang="en-US"/>
          </a:p>
        </p:txBody>
      </p:sp>
      <p:cxnSp>
        <p:nvCxnSpPr>
          <p:cNvPr id="241" name="Google Shape;92;p15">
            <a:extLst>
              <a:ext uri="{FF2B5EF4-FFF2-40B4-BE49-F238E27FC236}">
                <a16:creationId xmlns:a16="http://schemas.microsoft.com/office/drawing/2014/main" id="{C9F9F476-CD7C-7020-4139-768BC1C38394}"/>
              </a:ext>
            </a:extLst>
          </p:cNvPr>
          <p:cNvCxnSpPr>
            <a:cxnSpLocks/>
          </p:cNvCxnSpPr>
          <p:nvPr/>
        </p:nvCxnSpPr>
        <p:spPr>
          <a:xfrm>
            <a:off x="4202686" y="2510910"/>
            <a:ext cx="414517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92;p15">
            <a:extLst>
              <a:ext uri="{FF2B5EF4-FFF2-40B4-BE49-F238E27FC236}">
                <a16:creationId xmlns:a16="http://schemas.microsoft.com/office/drawing/2014/main" id="{451BF0C7-9F3D-38D5-CFA8-59B8BFC585BB}"/>
              </a:ext>
            </a:extLst>
          </p:cNvPr>
          <p:cNvCxnSpPr>
            <a:cxnSpLocks/>
          </p:cNvCxnSpPr>
          <p:nvPr/>
        </p:nvCxnSpPr>
        <p:spPr>
          <a:xfrm>
            <a:off x="2920938" y="3787793"/>
            <a:ext cx="661818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92;p15">
            <a:extLst>
              <a:ext uri="{FF2B5EF4-FFF2-40B4-BE49-F238E27FC236}">
                <a16:creationId xmlns:a16="http://schemas.microsoft.com/office/drawing/2014/main" id="{65C3991E-E8E7-2F79-0309-2FE8F9B03462}"/>
              </a:ext>
            </a:extLst>
          </p:cNvPr>
          <p:cNvCxnSpPr>
            <a:cxnSpLocks/>
          </p:cNvCxnSpPr>
          <p:nvPr/>
        </p:nvCxnSpPr>
        <p:spPr>
          <a:xfrm>
            <a:off x="4063126" y="5077538"/>
            <a:ext cx="414517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92;p15">
            <a:extLst>
              <a:ext uri="{FF2B5EF4-FFF2-40B4-BE49-F238E27FC236}">
                <a16:creationId xmlns:a16="http://schemas.microsoft.com/office/drawing/2014/main" id="{CD511220-A0E4-27FA-7195-5E8FAB6C8539}"/>
              </a:ext>
            </a:extLst>
          </p:cNvPr>
          <p:cNvCxnSpPr>
            <a:cxnSpLocks/>
          </p:cNvCxnSpPr>
          <p:nvPr/>
        </p:nvCxnSpPr>
        <p:spPr>
          <a:xfrm flipV="1">
            <a:off x="4110860" y="2512350"/>
            <a:ext cx="0" cy="288964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92;p15">
            <a:extLst>
              <a:ext uri="{FF2B5EF4-FFF2-40B4-BE49-F238E27FC236}">
                <a16:creationId xmlns:a16="http://schemas.microsoft.com/office/drawing/2014/main" id="{40E9D9B2-93AD-E930-A9EF-379654B0F368}"/>
              </a:ext>
            </a:extLst>
          </p:cNvPr>
          <p:cNvCxnSpPr>
            <a:cxnSpLocks/>
          </p:cNvCxnSpPr>
          <p:nvPr/>
        </p:nvCxnSpPr>
        <p:spPr>
          <a:xfrm flipV="1">
            <a:off x="5398813" y="2486994"/>
            <a:ext cx="0" cy="288964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92;p15">
            <a:extLst>
              <a:ext uri="{FF2B5EF4-FFF2-40B4-BE49-F238E27FC236}">
                <a16:creationId xmlns:a16="http://schemas.microsoft.com/office/drawing/2014/main" id="{196411B5-4CA4-3AEA-29A9-16A47B745DB1}"/>
              </a:ext>
            </a:extLst>
          </p:cNvPr>
          <p:cNvCxnSpPr>
            <a:cxnSpLocks/>
          </p:cNvCxnSpPr>
          <p:nvPr/>
        </p:nvCxnSpPr>
        <p:spPr>
          <a:xfrm flipV="1">
            <a:off x="6737207" y="2486993"/>
            <a:ext cx="0" cy="288964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92;p15">
            <a:extLst>
              <a:ext uri="{FF2B5EF4-FFF2-40B4-BE49-F238E27FC236}">
                <a16:creationId xmlns:a16="http://schemas.microsoft.com/office/drawing/2014/main" id="{5CAF6356-2D6B-BC5C-D752-2C54A55982A3}"/>
              </a:ext>
            </a:extLst>
          </p:cNvPr>
          <p:cNvCxnSpPr>
            <a:cxnSpLocks/>
          </p:cNvCxnSpPr>
          <p:nvPr/>
        </p:nvCxnSpPr>
        <p:spPr>
          <a:xfrm flipV="1">
            <a:off x="8081101" y="2550400"/>
            <a:ext cx="0" cy="288964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66E23461-047E-894B-9DAC-D4525C554527}"/>
              </a:ext>
            </a:extLst>
          </p:cNvPr>
          <p:cNvGrpSpPr/>
          <p:nvPr/>
        </p:nvGrpSpPr>
        <p:grpSpPr>
          <a:xfrm>
            <a:off x="4855544" y="1968352"/>
            <a:ext cx="1086576" cy="1085162"/>
            <a:chOff x="5437176" y="5240834"/>
            <a:chExt cx="830700" cy="829619"/>
          </a:xfrm>
        </p:grpSpPr>
        <p:sp>
          <p:nvSpPr>
            <p:cNvPr id="304" name="Google Shape;621;p23">
              <a:extLst>
                <a:ext uri="{FF2B5EF4-FFF2-40B4-BE49-F238E27FC236}">
                  <a16:creationId xmlns:a16="http://schemas.microsoft.com/office/drawing/2014/main" id="{71B9DC36-8C37-8384-3AE0-101B586CF517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22;p23">
              <a:extLst>
                <a:ext uri="{FF2B5EF4-FFF2-40B4-BE49-F238E27FC236}">
                  <a16:creationId xmlns:a16="http://schemas.microsoft.com/office/drawing/2014/main" id="{A0AC54EE-B09C-1540-ACD3-BE416CEF5A50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23;p23">
              <a:extLst>
                <a:ext uri="{FF2B5EF4-FFF2-40B4-BE49-F238E27FC236}">
                  <a16:creationId xmlns:a16="http://schemas.microsoft.com/office/drawing/2014/main" id="{2577040A-BD32-7270-F02A-F0198E0D4C77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25;p23">
              <a:extLst>
                <a:ext uri="{FF2B5EF4-FFF2-40B4-BE49-F238E27FC236}">
                  <a16:creationId xmlns:a16="http://schemas.microsoft.com/office/drawing/2014/main" id="{3C7DBD16-0A2D-0515-04D8-5BEFE732BE2E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C15517BC-7277-9639-A258-5FE1C5076ABC}"/>
              </a:ext>
            </a:extLst>
          </p:cNvPr>
          <p:cNvGrpSpPr/>
          <p:nvPr/>
        </p:nvGrpSpPr>
        <p:grpSpPr>
          <a:xfrm>
            <a:off x="6196680" y="1958861"/>
            <a:ext cx="1086576" cy="1085162"/>
            <a:chOff x="5437176" y="5240834"/>
            <a:chExt cx="830700" cy="829619"/>
          </a:xfrm>
        </p:grpSpPr>
        <p:sp>
          <p:nvSpPr>
            <p:cNvPr id="300" name="Google Shape;621;p23">
              <a:extLst>
                <a:ext uri="{FF2B5EF4-FFF2-40B4-BE49-F238E27FC236}">
                  <a16:creationId xmlns:a16="http://schemas.microsoft.com/office/drawing/2014/main" id="{0A55E72F-5043-D161-856A-D53A5B9C3218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22;p23">
              <a:extLst>
                <a:ext uri="{FF2B5EF4-FFF2-40B4-BE49-F238E27FC236}">
                  <a16:creationId xmlns:a16="http://schemas.microsoft.com/office/drawing/2014/main" id="{96EB06C3-4A28-1DCE-7B68-BDC4B8EAEF47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23;p23">
              <a:extLst>
                <a:ext uri="{FF2B5EF4-FFF2-40B4-BE49-F238E27FC236}">
                  <a16:creationId xmlns:a16="http://schemas.microsoft.com/office/drawing/2014/main" id="{2948D4C5-7F5F-0FC4-862D-C4997034C0CB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25;p23">
              <a:extLst>
                <a:ext uri="{FF2B5EF4-FFF2-40B4-BE49-F238E27FC236}">
                  <a16:creationId xmlns:a16="http://schemas.microsoft.com/office/drawing/2014/main" id="{EA7827B1-4B25-1A5A-16EB-EF32E9A8F633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0535FFB-90A7-9EE7-6301-7B4E31811315}"/>
              </a:ext>
            </a:extLst>
          </p:cNvPr>
          <p:cNvGrpSpPr/>
          <p:nvPr/>
        </p:nvGrpSpPr>
        <p:grpSpPr>
          <a:xfrm>
            <a:off x="7537833" y="1958812"/>
            <a:ext cx="1086576" cy="1085162"/>
            <a:chOff x="5437176" y="5240834"/>
            <a:chExt cx="830700" cy="829619"/>
          </a:xfrm>
        </p:grpSpPr>
        <p:sp>
          <p:nvSpPr>
            <p:cNvPr id="296" name="Google Shape;621;p23">
              <a:extLst>
                <a:ext uri="{FF2B5EF4-FFF2-40B4-BE49-F238E27FC236}">
                  <a16:creationId xmlns:a16="http://schemas.microsoft.com/office/drawing/2014/main" id="{C70A4077-A495-6D55-71E1-B8467204DCEA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622;p23">
              <a:extLst>
                <a:ext uri="{FF2B5EF4-FFF2-40B4-BE49-F238E27FC236}">
                  <a16:creationId xmlns:a16="http://schemas.microsoft.com/office/drawing/2014/main" id="{42B86EB8-C7DE-DCBA-958E-7AF372B1A3D7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623;p23">
              <a:extLst>
                <a:ext uri="{FF2B5EF4-FFF2-40B4-BE49-F238E27FC236}">
                  <a16:creationId xmlns:a16="http://schemas.microsoft.com/office/drawing/2014/main" id="{D1C1415D-42B1-D7F3-5122-F1C95F47A4F8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25;p23">
              <a:extLst>
                <a:ext uri="{FF2B5EF4-FFF2-40B4-BE49-F238E27FC236}">
                  <a16:creationId xmlns:a16="http://schemas.microsoft.com/office/drawing/2014/main" id="{17E6BAC1-09FA-20FE-BEBB-3096AD731E91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D8B0EEE3-3863-0A36-4980-B9870EC77078}"/>
              </a:ext>
            </a:extLst>
          </p:cNvPr>
          <p:cNvGrpSpPr/>
          <p:nvPr/>
        </p:nvGrpSpPr>
        <p:grpSpPr>
          <a:xfrm>
            <a:off x="3567591" y="3248557"/>
            <a:ext cx="1086576" cy="1085162"/>
            <a:chOff x="7055243" y="5225958"/>
            <a:chExt cx="830700" cy="829619"/>
          </a:xfrm>
        </p:grpSpPr>
        <p:sp>
          <p:nvSpPr>
            <p:cNvPr id="292" name="Google Shape;621;p23">
              <a:extLst>
                <a:ext uri="{FF2B5EF4-FFF2-40B4-BE49-F238E27FC236}">
                  <a16:creationId xmlns:a16="http://schemas.microsoft.com/office/drawing/2014/main" id="{DD183B18-95BC-C219-8EAC-E4585E0542A4}"/>
                </a:ext>
              </a:extLst>
            </p:cNvPr>
            <p:cNvSpPr/>
            <p:nvPr/>
          </p:nvSpPr>
          <p:spPr>
            <a:xfrm>
              <a:off x="7055273" y="5225958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622;p23">
              <a:extLst>
                <a:ext uri="{FF2B5EF4-FFF2-40B4-BE49-F238E27FC236}">
                  <a16:creationId xmlns:a16="http://schemas.microsoft.com/office/drawing/2014/main" id="{FA7D9434-E923-3DFD-A337-99A23B7141CB}"/>
                </a:ext>
              </a:extLst>
            </p:cNvPr>
            <p:cNvSpPr/>
            <p:nvPr/>
          </p:nvSpPr>
          <p:spPr>
            <a:xfrm>
              <a:off x="7055243" y="5723852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623;p23">
              <a:extLst>
                <a:ext uri="{FF2B5EF4-FFF2-40B4-BE49-F238E27FC236}">
                  <a16:creationId xmlns:a16="http://schemas.microsoft.com/office/drawing/2014/main" id="{0182DAA6-A309-04A9-A0B9-44A598C0F65E}"/>
                </a:ext>
              </a:extLst>
            </p:cNvPr>
            <p:cNvSpPr/>
            <p:nvPr/>
          </p:nvSpPr>
          <p:spPr>
            <a:xfrm>
              <a:off x="7055273" y="5557647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25;p23">
              <a:extLst>
                <a:ext uri="{FF2B5EF4-FFF2-40B4-BE49-F238E27FC236}">
                  <a16:creationId xmlns:a16="http://schemas.microsoft.com/office/drawing/2014/main" id="{C0ADE1ED-6FE4-EA59-D0B0-806A7298C531}"/>
                </a:ext>
              </a:extLst>
            </p:cNvPr>
            <p:cNvSpPr/>
            <p:nvPr/>
          </p:nvSpPr>
          <p:spPr>
            <a:xfrm>
              <a:off x="7055255" y="5225995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C83EEC57-563B-7AA4-BC0E-D2EF6CCC193D}"/>
              </a:ext>
            </a:extLst>
          </p:cNvPr>
          <p:cNvGrpSpPr/>
          <p:nvPr/>
        </p:nvGrpSpPr>
        <p:grpSpPr>
          <a:xfrm>
            <a:off x="4870203" y="3248532"/>
            <a:ext cx="1086576" cy="1085162"/>
            <a:chOff x="5437176" y="5240834"/>
            <a:chExt cx="830700" cy="829619"/>
          </a:xfrm>
        </p:grpSpPr>
        <p:sp>
          <p:nvSpPr>
            <p:cNvPr id="288" name="Google Shape;621;p23">
              <a:extLst>
                <a:ext uri="{FF2B5EF4-FFF2-40B4-BE49-F238E27FC236}">
                  <a16:creationId xmlns:a16="http://schemas.microsoft.com/office/drawing/2014/main" id="{3163A609-B178-AD76-BDD8-B2B20FE345B4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622;p23">
              <a:extLst>
                <a:ext uri="{FF2B5EF4-FFF2-40B4-BE49-F238E27FC236}">
                  <a16:creationId xmlns:a16="http://schemas.microsoft.com/office/drawing/2014/main" id="{9109C5F7-BB67-B29D-856B-056AD8C187B0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623;p23">
              <a:extLst>
                <a:ext uri="{FF2B5EF4-FFF2-40B4-BE49-F238E27FC236}">
                  <a16:creationId xmlns:a16="http://schemas.microsoft.com/office/drawing/2014/main" id="{0D691BFB-7AFD-0474-3E52-F70E5FF34C77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25;p23">
              <a:extLst>
                <a:ext uri="{FF2B5EF4-FFF2-40B4-BE49-F238E27FC236}">
                  <a16:creationId xmlns:a16="http://schemas.microsoft.com/office/drawing/2014/main" id="{C1A0E8BF-BE80-55C0-FD54-752F414614D2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A239D84-A075-6FFE-952C-86618B618C16}"/>
              </a:ext>
            </a:extLst>
          </p:cNvPr>
          <p:cNvGrpSpPr/>
          <p:nvPr/>
        </p:nvGrpSpPr>
        <p:grpSpPr>
          <a:xfrm>
            <a:off x="6211339" y="3239041"/>
            <a:ext cx="1086576" cy="1085162"/>
            <a:chOff x="5437176" y="5240834"/>
            <a:chExt cx="830700" cy="829619"/>
          </a:xfrm>
        </p:grpSpPr>
        <p:sp>
          <p:nvSpPr>
            <p:cNvPr id="284" name="Google Shape;621;p23">
              <a:extLst>
                <a:ext uri="{FF2B5EF4-FFF2-40B4-BE49-F238E27FC236}">
                  <a16:creationId xmlns:a16="http://schemas.microsoft.com/office/drawing/2014/main" id="{3EAED0A5-22D0-3422-1A92-AC2087BD2659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622;p23">
              <a:extLst>
                <a:ext uri="{FF2B5EF4-FFF2-40B4-BE49-F238E27FC236}">
                  <a16:creationId xmlns:a16="http://schemas.microsoft.com/office/drawing/2014/main" id="{77C8AAAA-7A80-B82A-B320-CCE1DF72BB1B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623;p23">
              <a:extLst>
                <a:ext uri="{FF2B5EF4-FFF2-40B4-BE49-F238E27FC236}">
                  <a16:creationId xmlns:a16="http://schemas.microsoft.com/office/drawing/2014/main" id="{13F313AA-308F-0150-A074-7D437A2157C4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25;p23">
              <a:extLst>
                <a:ext uri="{FF2B5EF4-FFF2-40B4-BE49-F238E27FC236}">
                  <a16:creationId xmlns:a16="http://schemas.microsoft.com/office/drawing/2014/main" id="{6C5FB666-E178-64D4-0ADC-2E256956B5BB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186D4BDB-09F3-D69C-0466-C57727CC58A9}"/>
              </a:ext>
            </a:extLst>
          </p:cNvPr>
          <p:cNvGrpSpPr/>
          <p:nvPr/>
        </p:nvGrpSpPr>
        <p:grpSpPr>
          <a:xfrm>
            <a:off x="7552492" y="3238993"/>
            <a:ext cx="1086576" cy="1085162"/>
            <a:chOff x="5437176" y="5240834"/>
            <a:chExt cx="830700" cy="829619"/>
          </a:xfrm>
        </p:grpSpPr>
        <p:sp>
          <p:nvSpPr>
            <p:cNvPr id="280" name="Google Shape;621;p23">
              <a:extLst>
                <a:ext uri="{FF2B5EF4-FFF2-40B4-BE49-F238E27FC236}">
                  <a16:creationId xmlns:a16="http://schemas.microsoft.com/office/drawing/2014/main" id="{C7E9378E-DA39-A173-0485-745715CBFC1F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622;p23">
              <a:extLst>
                <a:ext uri="{FF2B5EF4-FFF2-40B4-BE49-F238E27FC236}">
                  <a16:creationId xmlns:a16="http://schemas.microsoft.com/office/drawing/2014/main" id="{8F6C8FF4-1D0A-222F-08D2-27983E7BC57D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623;p23">
              <a:extLst>
                <a:ext uri="{FF2B5EF4-FFF2-40B4-BE49-F238E27FC236}">
                  <a16:creationId xmlns:a16="http://schemas.microsoft.com/office/drawing/2014/main" id="{E5FE0699-9802-F771-25D2-E9360AFB91F1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25;p23">
              <a:extLst>
                <a:ext uri="{FF2B5EF4-FFF2-40B4-BE49-F238E27FC236}">
                  <a16:creationId xmlns:a16="http://schemas.microsoft.com/office/drawing/2014/main" id="{763D4261-81DF-508B-BEF3-AEF9A3D5847F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48DC196D-410A-A235-009F-6E9C5D7D99D5}"/>
              </a:ext>
            </a:extLst>
          </p:cNvPr>
          <p:cNvGrpSpPr/>
          <p:nvPr/>
        </p:nvGrpSpPr>
        <p:grpSpPr>
          <a:xfrm>
            <a:off x="3541806" y="4543371"/>
            <a:ext cx="1086576" cy="1085162"/>
            <a:chOff x="7055243" y="5225958"/>
            <a:chExt cx="830700" cy="829619"/>
          </a:xfrm>
        </p:grpSpPr>
        <p:sp>
          <p:nvSpPr>
            <p:cNvPr id="276" name="Google Shape;621;p23">
              <a:extLst>
                <a:ext uri="{FF2B5EF4-FFF2-40B4-BE49-F238E27FC236}">
                  <a16:creationId xmlns:a16="http://schemas.microsoft.com/office/drawing/2014/main" id="{AD7BDCF2-B402-EE40-809E-F5B9FD581D23}"/>
                </a:ext>
              </a:extLst>
            </p:cNvPr>
            <p:cNvSpPr/>
            <p:nvPr/>
          </p:nvSpPr>
          <p:spPr>
            <a:xfrm>
              <a:off x="7055273" y="5225958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22;p23">
              <a:extLst>
                <a:ext uri="{FF2B5EF4-FFF2-40B4-BE49-F238E27FC236}">
                  <a16:creationId xmlns:a16="http://schemas.microsoft.com/office/drawing/2014/main" id="{9E770C3D-C229-09E3-1604-2F894500E914}"/>
                </a:ext>
              </a:extLst>
            </p:cNvPr>
            <p:cNvSpPr/>
            <p:nvPr/>
          </p:nvSpPr>
          <p:spPr>
            <a:xfrm>
              <a:off x="7055243" y="5723852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623;p23">
              <a:extLst>
                <a:ext uri="{FF2B5EF4-FFF2-40B4-BE49-F238E27FC236}">
                  <a16:creationId xmlns:a16="http://schemas.microsoft.com/office/drawing/2014/main" id="{9D428ABB-72E0-ECA0-8B47-9606283A54B8}"/>
                </a:ext>
              </a:extLst>
            </p:cNvPr>
            <p:cNvSpPr/>
            <p:nvPr/>
          </p:nvSpPr>
          <p:spPr>
            <a:xfrm>
              <a:off x="7055273" y="5557647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25;p23">
              <a:extLst>
                <a:ext uri="{FF2B5EF4-FFF2-40B4-BE49-F238E27FC236}">
                  <a16:creationId xmlns:a16="http://schemas.microsoft.com/office/drawing/2014/main" id="{B7E3D612-38E3-2D2B-1540-08AD30BB6DD8}"/>
                </a:ext>
              </a:extLst>
            </p:cNvPr>
            <p:cNvSpPr/>
            <p:nvPr/>
          </p:nvSpPr>
          <p:spPr>
            <a:xfrm>
              <a:off x="7055255" y="5225995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893618A-A0EB-9B74-8E38-0FEB16F3D5EE}"/>
              </a:ext>
            </a:extLst>
          </p:cNvPr>
          <p:cNvGrpSpPr/>
          <p:nvPr/>
        </p:nvGrpSpPr>
        <p:grpSpPr>
          <a:xfrm>
            <a:off x="4844418" y="4543346"/>
            <a:ext cx="1086576" cy="1085162"/>
            <a:chOff x="5437176" y="5240834"/>
            <a:chExt cx="830700" cy="829619"/>
          </a:xfrm>
        </p:grpSpPr>
        <p:sp>
          <p:nvSpPr>
            <p:cNvPr id="272" name="Google Shape;621;p23">
              <a:extLst>
                <a:ext uri="{FF2B5EF4-FFF2-40B4-BE49-F238E27FC236}">
                  <a16:creationId xmlns:a16="http://schemas.microsoft.com/office/drawing/2014/main" id="{5566ABCC-11FE-7B87-9882-E4D2EC97D309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22;p23">
              <a:extLst>
                <a:ext uri="{FF2B5EF4-FFF2-40B4-BE49-F238E27FC236}">
                  <a16:creationId xmlns:a16="http://schemas.microsoft.com/office/drawing/2014/main" id="{4B781D92-EC0D-D8EB-C5BB-97D158726C4E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23;p23">
              <a:extLst>
                <a:ext uri="{FF2B5EF4-FFF2-40B4-BE49-F238E27FC236}">
                  <a16:creationId xmlns:a16="http://schemas.microsoft.com/office/drawing/2014/main" id="{36CAB753-BC79-FF9E-2890-0D2E0579E2F4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25;p23">
              <a:extLst>
                <a:ext uri="{FF2B5EF4-FFF2-40B4-BE49-F238E27FC236}">
                  <a16:creationId xmlns:a16="http://schemas.microsoft.com/office/drawing/2014/main" id="{48187F6A-4591-8024-F8C1-D38611172A39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50A3A26D-098A-CED1-D843-E40986B3D8B6}"/>
              </a:ext>
            </a:extLst>
          </p:cNvPr>
          <p:cNvGrpSpPr/>
          <p:nvPr/>
        </p:nvGrpSpPr>
        <p:grpSpPr>
          <a:xfrm>
            <a:off x="6185554" y="4533855"/>
            <a:ext cx="1086576" cy="1085162"/>
            <a:chOff x="5437176" y="5240834"/>
            <a:chExt cx="830700" cy="829619"/>
          </a:xfrm>
        </p:grpSpPr>
        <p:sp>
          <p:nvSpPr>
            <p:cNvPr id="268" name="Google Shape;621;p23">
              <a:extLst>
                <a:ext uri="{FF2B5EF4-FFF2-40B4-BE49-F238E27FC236}">
                  <a16:creationId xmlns:a16="http://schemas.microsoft.com/office/drawing/2014/main" id="{D334CEC3-3CAE-DE9B-CBC2-7CE9A8CF5C34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22;p23">
              <a:extLst>
                <a:ext uri="{FF2B5EF4-FFF2-40B4-BE49-F238E27FC236}">
                  <a16:creationId xmlns:a16="http://schemas.microsoft.com/office/drawing/2014/main" id="{92A5FDD2-2F01-96B6-DDD1-9CE778DD668E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23;p23">
              <a:extLst>
                <a:ext uri="{FF2B5EF4-FFF2-40B4-BE49-F238E27FC236}">
                  <a16:creationId xmlns:a16="http://schemas.microsoft.com/office/drawing/2014/main" id="{E4B6515A-B98B-63A4-B391-FB4FDB324A7C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25;p23">
              <a:extLst>
                <a:ext uri="{FF2B5EF4-FFF2-40B4-BE49-F238E27FC236}">
                  <a16:creationId xmlns:a16="http://schemas.microsoft.com/office/drawing/2014/main" id="{6C9DF758-7165-98F0-9A73-58A6345AD9EF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EDC1D69E-E75A-AE06-2F2A-AEA54863B6E6}"/>
              </a:ext>
            </a:extLst>
          </p:cNvPr>
          <p:cNvGrpSpPr/>
          <p:nvPr/>
        </p:nvGrpSpPr>
        <p:grpSpPr>
          <a:xfrm>
            <a:off x="7526707" y="4533807"/>
            <a:ext cx="1086576" cy="1085162"/>
            <a:chOff x="5437176" y="5240834"/>
            <a:chExt cx="830700" cy="829619"/>
          </a:xfrm>
        </p:grpSpPr>
        <p:sp>
          <p:nvSpPr>
            <p:cNvPr id="264" name="Google Shape;621;p23">
              <a:extLst>
                <a:ext uri="{FF2B5EF4-FFF2-40B4-BE49-F238E27FC236}">
                  <a16:creationId xmlns:a16="http://schemas.microsoft.com/office/drawing/2014/main" id="{E3CEFC62-0A6A-FD81-BE7B-A1B11334588A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22;p23">
              <a:extLst>
                <a:ext uri="{FF2B5EF4-FFF2-40B4-BE49-F238E27FC236}">
                  <a16:creationId xmlns:a16="http://schemas.microsoft.com/office/drawing/2014/main" id="{425D5EA9-37E4-B82A-334F-8C79F800D56A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23;p23">
              <a:extLst>
                <a:ext uri="{FF2B5EF4-FFF2-40B4-BE49-F238E27FC236}">
                  <a16:creationId xmlns:a16="http://schemas.microsoft.com/office/drawing/2014/main" id="{C9E6ECDC-FEC8-C5B0-0F7F-32DA5DACB289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25;p23">
              <a:extLst>
                <a:ext uri="{FF2B5EF4-FFF2-40B4-BE49-F238E27FC236}">
                  <a16:creationId xmlns:a16="http://schemas.microsoft.com/office/drawing/2014/main" id="{9E552DA1-3B2F-2DA9-35EA-8BD855D830D4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94;p15">
            <a:extLst>
              <a:ext uri="{FF2B5EF4-FFF2-40B4-BE49-F238E27FC236}">
                <a16:creationId xmlns:a16="http://schemas.microsoft.com/office/drawing/2014/main" id="{1412E395-7FE5-9E9E-626C-B162BF80399B}"/>
              </a:ext>
            </a:extLst>
          </p:cNvPr>
          <p:cNvSpPr/>
          <p:nvPr/>
        </p:nvSpPr>
        <p:spPr>
          <a:xfrm rot="16200000">
            <a:off x="982706" y="3295511"/>
            <a:ext cx="3660108" cy="1005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263" name="Google Shape;94;p15">
            <a:extLst>
              <a:ext uri="{FF2B5EF4-FFF2-40B4-BE49-F238E27FC236}">
                <a16:creationId xmlns:a16="http://schemas.microsoft.com/office/drawing/2014/main" id="{B35D54BC-3F27-29D3-D53F-5D005E23CC1E}"/>
              </a:ext>
            </a:extLst>
          </p:cNvPr>
          <p:cNvSpPr/>
          <p:nvPr/>
        </p:nvSpPr>
        <p:spPr>
          <a:xfrm rot="16200000">
            <a:off x="7549187" y="3295511"/>
            <a:ext cx="3660107" cy="1005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2599B02-0F37-7F40-AF48-E482E6BC9D8C}"/>
              </a:ext>
            </a:extLst>
          </p:cNvPr>
          <p:cNvGrpSpPr/>
          <p:nvPr/>
        </p:nvGrpSpPr>
        <p:grpSpPr>
          <a:xfrm>
            <a:off x="3552936" y="1968376"/>
            <a:ext cx="1086576" cy="1085162"/>
            <a:chOff x="7055243" y="5225958"/>
            <a:chExt cx="830700" cy="829619"/>
          </a:xfrm>
        </p:grpSpPr>
        <p:sp>
          <p:nvSpPr>
            <p:cNvPr id="308" name="Google Shape;621;p23">
              <a:extLst>
                <a:ext uri="{FF2B5EF4-FFF2-40B4-BE49-F238E27FC236}">
                  <a16:creationId xmlns:a16="http://schemas.microsoft.com/office/drawing/2014/main" id="{F084A63D-A021-9B02-F32D-590F7F3D7093}"/>
                </a:ext>
              </a:extLst>
            </p:cNvPr>
            <p:cNvSpPr/>
            <p:nvPr/>
          </p:nvSpPr>
          <p:spPr>
            <a:xfrm>
              <a:off x="7055273" y="5225958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622;p23">
              <a:extLst>
                <a:ext uri="{FF2B5EF4-FFF2-40B4-BE49-F238E27FC236}">
                  <a16:creationId xmlns:a16="http://schemas.microsoft.com/office/drawing/2014/main" id="{8FABB5F4-1CA4-1C5F-422B-13C0D7C3F9F6}"/>
                </a:ext>
              </a:extLst>
            </p:cNvPr>
            <p:cNvSpPr/>
            <p:nvPr/>
          </p:nvSpPr>
          <p:spPr>
            <a:xfrm>
              <a:off x="7055243" y="5723852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623;p23">
              <a:extLst>
                <a:ext uri="{FF2B5EF4-FFF2-40B4-BE49-F238E27FC236}">
                  <a16:creationId xmlns:a16="http://schemas.microsoft.com/office/drawing/2014/main" id="{9F2DE810-B2EB-3AAC-D932-AEA232FDDE89}"/>
                </a:ext>
              </a:extLst>
            </p:cNvPr>
            <p:cNvSpPr/>
            <p:nvPr/>
          </p:nvSpPr>
          <p:spPr>
            <a:xfrm>
              <a:off x="7055273" y="5557647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25;p23">
              <a:extLst>
                <a:ext uri="{FF2B5EF4-FFF2-40B4-BE49-F238E27FC236}">
                  <a16:creationId xmlns:a16="http://schemas.microsoft.com/office/drawing/2014/main" id="{7AAC9E33-77E8-2E57-0772-D2FD88F1D3AA}"/>
                </a:ext>
              </a:extLst>
            </p:cNvPr>
            <p:cNvSpPr/>
            <p:nvPr/>
          </p:nvSpPr>
          <p:spPr>
            <a:xfrm>
              <a:off x="7055255" y="5225995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Rectangle 315">
            <a:extLst>
              <a:ext uri="{FF2B5EF4-FFF2-40B4-BE49-F238E27FC236}">
                <a16:creationId xmlns:a16="http://schemas.microsoft.com/office/drawing/2014/main" id="{F9B4F1AB-B15D-42FB-8DCE-13551DBAF567}"/>
              </a:ext>
            </a:extLst>
          </p:cNvPr>
          <p:cNvSpPr/>
          <p:nvPr/>
        </p:nvSpPr>
        <p:spPr>
          <a:xfrm>
            <a:off x="4480416" y="2896660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5A7B65A4-8807-F606-C432-BC0D39D74881}"/>
              </a:ext>
            </a:extLst>
          </p:cNvPr>
          <p:cNvSpPr/>
          <p:nvPr/>
        </p:nvSpPr>
        <p:spPr>
          <a:xfrm>
            <a:off x="5784260" y="2893399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1C1CE703-9E2D-4DD8-B0BC-6EC2D2FA7212}"/>
              </a:ext>
            </a:extLst>
          </p:cNvPr>
          <p:cNvSpPr/>
          <p:nvPr/>
        </p:nvSpPr>
        <p:spPr>
          <a:xfrm>
            <a:off x="7129554" y="2879444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38B07B2D-B8F7-ABDE-BD96-0486E7F41271}"/>
              </a:ext>
            </a:extLst>
          </p:cNvPr>
          <p:cNvSpPr/>
          <p:nvPr/>
        </p:nvSpPr>
        <p:spPr>
          <a:xfrm>
            <a:off x="8470689" y="2877597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30331D79-81DE-6CBF-9B3E-66777BD283EC}"/>
              </a:ext>
            </a:extLst>
          </p:cNvPr>
          <p:cNvSpPr/>
          <p:nvPr/>
        </p:nvSpPr>
        <p:spPr>
          <a:xfrm>
            <a:off x="4493713" y="4174913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6DE0D869-3821-25FC-1656-57EE47598870}"/>
              </a:ext>
            </a:extLst>
          </p:cNvPr>
          <p:cNvSpPr/>
          <p:nvPr/>
        </p:nvSpPr>
        <p:spPr>
          <a:xfrm>
            <a:off x="5797557" y="4171652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5DD05ED3-8DBD-EF04-E304-A9FF21CACC53}"/>
              </a:ext>
            </a:extLst>
          </p:cNvPr>
          <p:cNvSpPr/>
          <p:nvPr/>
        </p:nvSpPr>
        <p:spPr>
          <a:xfrm>
            <a:off x="7138697" y="4157697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3FC776B2-F65C-4C8D-761A-B3E638D29AFD}"/>
              </a:ext>
            </a:extLst>
          </p:cNvPr>
          <p:cNvSpPr/>
          <p:nvPr/>
        </p:nvSpPr>
        <p:spPr>
          <a:xfrm>
            <a:off x="8483995" y="4164755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D01A9877-9E8D-EB45-82CA-2508CCF14B51}"/>
              </a:ext>
            </a:extLst>
          </p:cNvPr>
          <p:cNvSpPr/>
          <p:nvPr/>
        </p:nvSpPr>
        <p:spPr>
          <a:xfrm>
            <a:off x="4469992" y="5468917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06E77702-361F-DC94-7BD8-529F5818B4E6}"/>
              </a:ext>
            </a:extLst>
          </p:cNvPr>
          <p:cNvSpPr/>
          <p:nvPr/>
        </p:nvSpPr>
        <p:spPr>
          <a:xfrm>
            <a:off x="5773836" y="5465656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F1AE0D79-D976-E9FE-42CE-E69E0E4269B1}"/>
              </a:ext>
            </a:extLst>
          </p:cNvPr>
          <p:cNvSpPr/>
          <p:nvPr/>
        </p:nvSpPr>
        <p:spPr>
          <a:xfrm>
            <a:off x="7108577" y="5458857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E7E7CC61-CCD5-0017-6F41-C016FA66D817}"/>
              </a:ext>
            </a:extLst>
          </p:cNvPr>
          <p:cNvSpPr/>
          <p:nvPr/>
        </p:nvSpPr>
        <p:spPr>
          <a:xfrm>
            <a:off x="8458202" y="5458857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F241BEE3-9239-974E-D2DA-6EC615E800F9}"/>
              </a:ext>
            </a:extLst>
          </p:cNvPr>
          <p:cNvSpPr/>
          <p:nvPr/>
        </p:nvSpPr>
        <p:spPr>
          <a:xfrm>
            <a:off x="4333338" y="2898384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EFD60DC3-D993-FBB3-7585-3C4D4DD547C7}"/>
              </a:ext>
            </a:extLst>
          </p:cNvPr>
          <p:cNvSpPr/>
          <p:nvPr/>
        </p:nvSpPr>
        <p:spPr>
          <a:xfrm>
            <a:off x="5637182" y="2895123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1019FD6A-6BCA-8176-E973-1BBE044F41A1}"/>
              </a:ext>
            </a:extLst>
          </p:cNvPr>
          <p:cNvSpPr/>
          <p:nvPr/>
        </p:nvSpPr>
        <p:spPr>
          <a:xfrm>
            <a:off x="6982476" y="2881168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78D21236-BDED-ED45-00D2-FEF1164416A6}"/>
              </a:ext>
            </a:extLst>
          </p:cNvPr>
          <p:cNvSpPr/>
          <p:nvPr/>
        </p:nvSpPr>
        <p:spPr>
          <a:xfrm>
            <a:off x="8323611" y="2879321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B3A986AB-A436-FBB0-12D1-CCD3997B9A63}"/>
              </a:ext>
            </a:extLst>
          </p:cNvPr>
          <p:cNvSpPr/>
          <p:nvPr/>
        </p:nvSpPr>
        <p:spPr>
          <a:xfrm>
            <a:off x="4346635" y="4176637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48AAE27F-A27B-F0AD-3D32-A42AC96BB9AB}"/>
              </a:ext>
            </a:extLst>
          </p:cNvPr>
          <p:cNvSpPr/>
          <p:nvPr/>
        </p:nvSpPr>
        <p:spPr>
          <a:xfrm>
            <a:off x="5650479" y="4173376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2D49ED00-B5AA-E2E2-E75A-D428020EFF15}"/>
              </a:ext>
            </a:extLst>
          </p:cNvPr>
          <p:cNvSpPr/>
          <p:nvPr/>
        </p:nvSpPr>
        <p:spPr>
          <a:xfrm>
            <a:off x="6991619" y="4159421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C87F1634-7C5B-6737-0AB8-BB06D0AAA41D}"/>
              </a:ext>
            </a:extLst>
          </p:cNvPr>
          <p:cNvSpPr/>
          <p:nvPr/>
        </p:nvSpPr>
        <p:spPr>
          <a:xfrm>
            <a:off x="8336917" y="4166479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F9A48362-C00A-D29A-529A-B02EA4C8663A}"/>
              </a:ext>
            </a:extLst>
          </p:cNvPr>
          <p:cNvSpPr/>
          <p:nvPr/>
        </p:nvSpPr>
        <p:spPr>
          <a:xfrm>
            <a:off x="4322914" y="5470641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2B1F422F-2710-093F-E288-D6A649D1D8F3}"/>
              </a:ext>
            </a:extLst>
          </p:cNvPr>
          <p:cNvSpPr/>
          <p:nvPr/>
        </p:nvSpPr>
        <p:spPr>
          <a:xfrm>
            <a:off x="5626758" y="5467380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DA084CBA-E93C-F596-0D3A-6224CB2A3023}"/>
              </a:ext>
            </a:extLst>
          </p:cNvPr>
          <p:cNvSpPr/>
          <p:nvPr/>
        </p:nvSpPr>
        <p:spPr>
          <a:xfrm>
            <a:off x="6961499" y="5460581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E46D8E17-D28E-5A07-0628-747946D20FCC}"/>
              </a:ext>
            </a:extLst>
          </p:cNvPr>
          <p:cNvSpPr/>
          <p:nvPr/>
        </p:nvSpPr>
        <p:spPr>
          <a:xfrm>
            <a:off x="8311124" y="5460581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06E67354-88F1-AB54-E9BE-4F361906A491}"/>
              </a:ext>
            </a:extLst>
          </p:cNvPr>
          <p:cNvSpPr/>
          <p:nvPr/>
        </p:nvSpPr>
        <p:spPr>
          <a:xfrm>
            <a:off x="4190545" y="2896778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42B79506-545A-32F2-73D3-59368F25C616}"/>
              </a:ext>
            </a:extLst>
          </p:cNvPr>
          <p:cNvSpPr/>
          <p:nvPr/>
        </p:nvSpPr>
        <p:spPr>
          <a:xfrm>
            <a:off x="5494389" y="2893517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70E13F46-B4C1-E68F-2095-AF40053984F4}"/>
              </a:ext>
            </a:extLst>
          </p:cNvPr>
          <p:cNvSpPr/>
          <p:nvPr/>
        </p:nvSpPr>
        <p:spPr>
          <a:xfrm>
            <a:off x="6839683" y="2879562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7F4818A3-9B71-2B6B-969F-B3D455D9981B}"/>
              </a:ext>
            </a:extLst>
          </p:cNvPr>
          <p:cNvSpPr/>
          <p:nvPr/>
        </p:nvSpPr>
        <p:spPr>
          <a:xfrm>
            <a:off x="8180818" y="2877715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6B0E3BEC-55CD-570A-D547-C1C539AD3569}"/>
              </a:ext>
            </a:extLst>
          </p:cNvPr>
          <p:cNvSpPr/>
          <p:nvPr/>
        </p:nvSpPr>
        <p:spPr>
          <a:xfrm>
            <a:off x="4203842" y="4175031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01BEA5CC-8E03-355B-89DD-4D1C8D12E2D2}"/>
              </a:ext>
            </a:extLst>
          </p:cNvPr>
          <p:cNvSpPr/>
          <p:nvPr/>
        </p:nvSpPr>
        <p:spPr>
          <a:xfrm>
            <a:off x="5507686" y="4171770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30619C2D-7157-586B-7FAA-B71CA682DF04}"/>
              </a:ext>
            </a:extLst>
          </p:cNvPr>
          <p:cNvSpPr/>
          <p:nvPr/>
        </p:nvSpPr>
        <p:spPr>
          <a:xfrm>
            <a:off x="6848826" y="4157815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825FA8FB-15AB-1039-E481-0F8D75DCDF1F}"/>
              </a:ext>
            </a:extLst>
          </p:cNvPr>
          <p:cNvSpPr/>
          <p:nvPr/>
        </p:nvSpPr>
        <p:spPr>
          <a:xfrm>
            <a:off x="8194124" y="4164873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59E94EA2-2949-BB0F-5BBC-DA456BDF3D99}"/>
              </a:ext>
            </a:extLst>
          </p:cNvPr>
          <p:cNvSpPr/>
          <p:nvPr/>
        </p:nvSpPr>
        <p:spPr>
          <a:xfrm>
            <a:off x="4180121" y="5469035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DB97D210-9246-C445-F83F-C0F59E3C29EF}"/>
              </a:ext>
            </a:extLst>
          </p:cNvPr>
          <p:cNvSpPr/>
          <p:nvPr/>
        </p:nvSpPr>
        <p:spPr>
          <a:xfrm>
            <a:off x="5483965" y="5465774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D65EB210-BE3D-175B-7DC8-9CA1E95C4F78}"/>
              </a:ext>
            </a:extLst>
          </p:cNvPr>
          <p:cNvSpPr/>
          <p:nvPr/>
        </p:nvSpPr>
        <p:spPr>
          <a:xfrm>
            <a:off x="6818706" y="5458975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5E803C0A-8F18-434D-E36F-7522FD94850A}"/>
              </a:ext>
            </a:extLst>
          </p:cNvPr>
          <p:cNvSpPr/>
          <p:nvPr/>
        </p:nvSpPr>
        <p:spPr>
          <a:xfrm>
            <a:off x="8168331" y="5458975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AAEDFF19-B7F0-ADF2-046E-51574EE327D7}"/>
              </a:ext>
            </a:extLst>
          </p:cNvPr>
          <p:cNvSpPr/>
          <p:nvPr/>
        </p:nvSpPr>
        <p:spPr>
          <a:xfrm>
            <a:off x="4046269" y="2896778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C3F00DBB-6419-6270-BFBA-38D59DC86186}"/>
              </a:ext>
            </a:extLst>
          </p:cNvPr>
          <p:cNvSpPr/>
          <p:nvPr/>
        </p:nvSpPr>
        <p:spPr>
          <a:xfrm>
            <a:off x="5350113" y="2893517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D9D52D37-C758-D2B5-80E1-1D565E1EE5E9}"/>
              </a:ext>
            </a:extLst>
          </p:cNvPr>
          <p:cNvSpPr/>
          <p:nvPr/>
        </p:nvSpPr>
        <p:spPr>
          <a:xfrm>
            <a:off x="6695407" y="2879562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2BC62ACC-FCB4-580B-FD37-5F61498CEDD9}"/>
              </a:ext>
            </a:extLst>
          </p:cNvPr>
          <p:cNvSpPr/>
          <p:nvPr/>
        </p:nvSpPr>
        <p:spPr>
          <a:xfrm>
            <a:off x="8036542" y="2877715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5384692A-BF5D-CA28-242B-BC0F8B871264}"/>
              </a:ext>
            </a:extLst>
          </p:cNvPr>
          <p:cNvSpPr/>
          <p:nvPr/>
        </p:nvSpPr>
        <p:spPr>
          <a:xfrm>
            <a:off x="4059566" y="4175031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A8CF54D6-1E49-3418-589C-F8106D07611B}"/>
              </a:ext>
            </a:extLst>
          </p:cNvPr>
          <p:cNvSpPr/>
          <p:nvPr/>
        </p:nvSpPr>
        <p:spPr>
          <a:xfrm>
            <a:off x="5363410" y="4171770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9DA3D8B4-F861-51D4-9BB9-239C5A53037E}"/>
              </a:ext>
            </a:extLst>
          </p:cNvPr>
          <p:cNvSpPr/>
          <p:nvPr/>
        </p:nvSpPr>
        <p:spPr>
          <a:xfrm>
            <a:off x="6704550" y="4157815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2B561406-0C27-E5F6-E835-5D429347015D}"/>
              </a:ext>
            </a:extLst>
          </p:cNvPr>
          <p:cNvSpPr/>
          <p:nvPr/>
        </p:nvSpPr>
        <p:spPr>
          <a:xfrm>
            <a:off x="8049848" y="4164873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2FB171C3-1E6F-2BF5-F5CA-CF4116682983}"/>
              </a:ext>
            </a:extLst>
          </p:cNvPr>
          <p:cNvSpPr/>
          <p:nvPr/>
        </p:nvSpPr>
        <p:spPr>
          <a:xfrm>
            <a:off x="4035845" y="5469035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987D90F6-8699-032E-C5F7-880A3418ADC1}"/>
              </a:ext>
            </a:extLst>
          </p:cNvPr>
          <p:cNvSpPr/>
          <p:nvPr/>
        </p:nvSpPr>
        <p:spPr>
          <a:xfrm>
            <a:off x="5339689" y="5465774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BECC2E6D-135E-2BE6-5447-58B01A87E381}"/>
              </a:ext>
            </a:extLst>
          </p:cNvPr>
          <p:cNvSpPr/>
          <p:nvPr/>
        </p:nvSpPr>
        <p:spPr>
          <a:xfrm>
            <a:off x="6674430" y="5458975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11351036-E41B-A407-EC14-66B6E2F48497}"/>
              </a:ext>
            </a:extLst>
          </p:cNvPr>
          <p:cNvSpPr/>
          <p:nvPr/>
        </p:nvSpPr>
        <p:spPr>
          <a:xfrm>
            <a:off x="8024055" y="5458975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816C0372-62ED-A7AF-B2D4-3F70A3C8AA04}"/>
              </a:ext>
            </a:extLst>
          </p:cNvPr>
          <p:cNvSpPr/>
          <p:nvPr/>
        </p:nvSpPr>
        <p:spPr>
          <a:xfrm>
            <a:off x="3889007" y="2898315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05D87F90-61B0-C7A8-B716-02BBEE3A632F}"/>
              </a:ext>
            </a:extLst>
          </p:cNvPr>
          <p:cNvSpPr/>
          <p:nvPr/>
        </p:nvSpPr>
        <p:spPr>
          <a:xfrm>
            <a:off x="5192851" y="2895054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B120DDF4-02EE-6BAD-22B1-C6ACE8387560}"/>
              </a:ext>
            </a:extLst>
          </p:cNvPr>
          <p:cNvSpPr/>
          <p:nvPr/>
        </p:nvSpPr>
        <p:spPr>
          <a:xfrm>
            <a:off x="6538145" y="2881099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789128FC-C9E1-1A4F-6F4F-AB6C51D7B363}"/>
              </a:ext>
            </a:extLst>
          </p:cNvPr>
          <p:cNvSpPr/>
          <p:nvPr/>
        </p:nvSpPr>
        <p:spPr>
          <a:xfrm>
            <a:off x="7879280" y="2879252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0267F9A8-862A-24D6-AF70-FC8EDE0B6B00}"/>
              </a:ext>
            </a:extLst>
          </p:cNvPr>
          <p:cNvSpPr/>
          <p:nvPr/>
        </p:nvSpPr>
        <p:spPr>
          <a:xfrm>
            <a:off x="3902304" y="4176568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EA0270C4-0D3D-8546-B413-BCE388553CCA}"/>
              </a:ext>
            </a:extLst>
          </p:cNvPr>
          <p:cNvSpPr/>
          <p:nvPr/>
        </p:nvSpPr>
        <p:spPr>
          <a:xfrm>
            <a:off x="5206148" y="4173307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97A8AF61-60FD-6D8D-C62C-CB05645840A2}"/>
              </a:ext>
            </a:extLst>
          </p:cNvPr>
          <p:cNvSpPr/>
          <p:nvPr/>
        </p:nvSpPr>
        <p:spPr>
          <a:xfrm>
            <a:off x="6547288" y="4159352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F5EB6DFB-316B-3586-63C9-4ABE7A4A0269}"/>
              </a:ext>
            </a:extLst>
          </p:cNvPr>
          <p:cNvSpPr/>
          <p:nvPr/>
        </p:nvSpPr>
        <p:spPr>
          <a:xfrm>
            <a:off x="7892586" y="4166410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5E30E6DF-60D4-97D8-D294-9B0389A5735C}"/>
              </a:ext>
            </a:extLst>
          </p:cNvPr>
          <p:cNvSpPr/>
          <p:nvPr/>
        </p:nvSpPr>
        <p:spPr>
          <a:xfrm>
            <a:off x="3878583" y="5470572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944979FF-C854-0C0A-6FC6-75DE8F9AF690}"/>
              </a:ext>
            </a:extLst>
          </p:cNvPr>
          <p:cNvSpPr/>
          <p:nvPr/>
        </p:nvSpPr>
        <p:spPr>
          <a:xfrm>
            <a:off x="5182427" y="5467311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4C0DA375-4157-ADA9-55CD-901055BD6D16}"/>
              </a:ext>
            </a:extLst>
          </p:cNvPr>
          <p:cNvSpPr/>
          <p:nvPr/>
        </p:nvSpPr>
        <p:spPr>
          <a:xfrm>
            <a:off x="6517168" y="5460512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D36CEEDC-62CF-E93B-8A40-14E473844617}"/>
              </a:ext>
            </a:extLst>
          </p:cNvPr>
          <p:cNvSpPr/>
          <p:nvPr/>
        </p:nvSpPr>
        <p:spPr>
          <a:xfrm>
            <a:off x="7866793" y="5460512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8C809093-1BC9-E9B3-70C2-3336EA3B008D}"/>
              </a:ext>
            </a:extLst>
          </p:cNvPr>
          <p:cNvSpPr/>
          <p:nvPr/>
        </p:nvSpPr>
        <p:spPr>
          <a:xfrm>
            <a:off x="3728437" y="2896660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ECEDD142-1728-40E1-F254-24ABD2141DED}"/>
              </a:ext>
            </a:extLst>
          </p:cNvPr>
          <p:cNvSpPr/>
          <p:nvPr/>
        </p:nvSpPr>
        <p:spPr>
          <a:xfrm>
            <a:off x="5032281" y="2893399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9E854FA9-622B-465C-FE7F-E1FFDDE965D8}"/>
              </a:ext>
            </a:extLst>
          </p:cNvPr>
          <p:cNvSpPr/>
          <p:nvPr/>
        </p:nvSpPr>
        <p:spPr>
          <a:xfrm>
            <a:off x="6374806" y="2879444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1262D70A-D821-5639-FFF0-37613C33410B}"/>
              </a:ext>
            </a:extLst>
          </p:cNvPr>
          <p:cNvSpPr/>
          <p:nvPr/>
        </p:nvSpPr>
        <p:spPr>
          <a:xfrm>
            <a:off x="7713172" y="2877597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3AEA19A0-44B7-647D-E724-674686AD59DA}"/>
              </a:ext>
            </a:extLst>
          </p:cNvPr>
          <p:cNvSpPr/>
          <p:nvPr/>
        </p:nvSpPr>
        <p:spPr>
          <a:xfrm>
            <a:off x="3741734" y="4174913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745B8B0D-EC02-5514-16D1-C570EA6AE27F}"/>
              </a:ext>
            </a:extLst>
          </p:cNvPr>
          <p:cNvSpPr/>
          <p:nvPr/>
        </p:nvSpPr>
        <p:spPr>
          <a:xfrm>
            <a:off x="5045578" y="4171652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73D3D591-541A-EED5-8980-4262DB8A5725}"/>
              </a:ext>
            </a:extLst>
          </p:cNvPr>
          <p:cNvSpPr/>
          <p:nvPr/>
        </p:nvSpPr>
        <p:spPr>
          <a:xfrm>
            <a:off x="6383949" y="4157697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7628A356-F616-65E4-F34D-BBDCBA650D50}"/>
              </a:ext>
            </a:extLst>
          </p:cNvPr>
          <p:cNvSpPr/>
          <p:nvPr/>
        </p:nvSpPr>
        <p:spPr>
          <a:xfrm>
            <a:off x="7729247" y="4164755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95595EB7-480B-EB26-9EE1-90167FA2EB26}"/>
              </a:ext>
            </a:extLst>
          </p:cNvPr>
          <p:cNvSpPr/>
          <p:nvPr/>
        </p:nvSpPr>
        <p:spPr>
          <a:xfrm>
            <a:off x="3718013" y="5468917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91C75EB2-CF89-B64A-B212-8A4D2B5FB700}"/>
              </a:ext>
            </a:extLst>
          </p:cNvPr>
          <p:cNvSpPr/>
          <p:nvPr/>
        </p:nvSpPr>
        <p:spPr>
          <a:xfrm>
            <a:off x="5021857" y="5465656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351BB994-7693-875D-BD55-458242A68EE1}"/>
              </a:ext>
            </a:extLst>
          </p:cNvPr>
          <p:cNvSpPr/>
          <p:nvPr/>
        </p:nvSpPr>
        <p:spPr>
          <a:xfrm>
            <a:off x="6356598" y="5458857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B8202817-8CCC-8DF4-B3B9-32F7C700B4F3}"/>
              </a:ext>
            </a:extLst>
          </p:cNvPr>
          <p:cNvSpPr/>
          <p:nvPr/>
        </p:nvSpPr>
        <p:spPr>
          <a:xfrm>
            <a:off x="7700685" y="5458857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4B1833BD-E2E3-6E23-35B3-257DBC658715}"/>
              </a:ext>
            </a:extLst>
          </p:cNvPr>
          <p:cNvSpPr/>
          <p:nvPr/>
        </p:nvSpPr>
        <p:spPr>
          <a:xfrm>
            <a:off x="3567958" y="2897759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78FE497E-2207-EDAA-623D-248A3F78E05A}"/>
              </a:ext>
            </a:extLst>
          </p:cNvPr>
          <p:cNvSpPr/>
          <p:nvPr/>
        </p:nvSpPr>
        <p:spPr>
          <a:xfrm>
            <a:off x="4871802" y="2894498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E1DE518F-5A54-5227-9F53-748A29EC4C42}"/>
              </a:ext>
            </a:extLst>
          </p:cNvPr>
          <p:cNvSpPr/>
          <p:nvPr/>
        </p:nvSpPr>
        <p:spPr>
          <a:xfrm>
            <a:off x="6211558" y="2880543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38D1DBE5-D32D-7A71-54F9-CAF7ED9B53B4}"/>
              </a:ext>
            </a:extLst>
          </p:cNvPr>
          <p:cNvSpPr/>
          <p:nvPr/>
        </p:nvSpPr>
        <p:spPr>
          <a:xfrm>
            <a:off x="7549924" y="2878696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F6831C08-06B7-6AFE-9BD9-D905769E54C3}"/>
              </a:ext>
            </a:extLst>
          </p:cNvPr>
          <p:cNvSpPr/>
          <p:nvPr/>
        </p:nvSpPr>
        <p:spPr>
          <a:xfrm>
            <a:off x="3581255" y="4176012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B92B9FE7-0641-9EB6-01CB-20F858E979E5}"/>
              </a:ext>
            </a:extLst>
          </p:cNvPr>
          <p:cNvSpPr/>
          <p:nvPr/>
        </p:nvSpPr>
        <p:spPr>
          <a:xfrm>
            <a:off x="4885099" y="4172751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4780FD2C-FD2E-EC9B-595E-A3A32FD9640B}"/>
              </a:ext>
            </a:extLst>
          </p:cNvPr>
          <p:cNvSpPr/>
          <p:nvPr/>
        </p:nvSpPr>
        <p:spPr>
          <a:xfrm>
            <a:off x="6220701" y="4158796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88D0563C-B053-C074-B5C4-6D94E3B1A7CB}"/>
              </a:ext>
            </a:extLst>
          </p:cNvPr>
          <p:cNvSpPr/>
          <p:nvPr/>
        </p:nvSpPr>
        <p:spPr>
          <a:xfrm>
            <a:off x="7563230" y="4165854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A361EFD9-2C5C-DACF-4892-49F42766AC89}"/>
              </a:ext>
            </a:extLst>
          </p:cNvPr>
          <p:cNvSpPr/>
          <p:nvPr/>
        </p:nvSpPr>
        <p:spPr>
          <a:xfrm>
            <a:off x="3557534" y="5470016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5B58A3E1-344A-067F-C649-B916853A5FC5}"/>
              </a:ext>
            </a:extLst>
          </p:cNvPr>
          <p:cNvSpPr/>
          <p:nvPr/>
        </p:nvSpPr>
        <p:spPr>
          <a:xfrm>
            <a:off x="4861378" y="5466755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7E2D9977-DF67-3947-94F4-79B4BFF21C3E}"/>
              </a:ext>
            </a:extLst>
          </p:cNvPr>
          <p:cNvSpPr/>
          <p:nvPr/>
        </p:nvSpPr>
        <p:spPr>
          <a:xfrm>
            <a:off x="6196119" y="5459956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847DE821-88B3-DE52-D9B6-0EC0ED3E876E}"/>
              </a:ext>
            </a:extLst>
          </p:cNvPr>
          <p:cNvSpPr/>
          <p:nvPr/>
        </p:nvSpPr>
        <p:spPr>
          <a:xfrm>
            <a:off x="7537437" y="5459956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E8CCE01B-1287-982E-3E3B-63E0D5DDAA5F}"/>
              </a:ext>
            </a:extLst>
          </p:cNvPr>
          <p:cNvSpPr/>
          <p:nvPr/>
        </p:nvSpPr>
        <p:spPr>
          <a:xfrm>
            <a:off x="4480416" y="2729766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DA237462-34B7-F53B-00CE-8C43B965550E}"/>
              </a:ext>
            </a:extLst>
          </p:cNvPr>
          <p:cNvSpPr/>
          <p:nvPr/>
        </p:nvSpPr>
        <p:spPr>
          <a:xfrm>
            <a:off x="5784260" y="2726505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AB52961D-8AE4-E4C9-E70E-19D598672B23}"/>
              </a:ext>
            </a:extLst>
          </p:cNvPr>
          <p:cNvSpPr/>
          <p:nvPr/>
        </p:nvSpPr>
        <p:spPr>
          <a:xfrm>
            <a:off x="7129554" y="2712550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4BAD58BD-8EC4-5802-E953-08D1FF086142}"/>
              </a:ext>
            </a:extLst>
          </p:cNvPr>
          <p:cNvSpPr/>
          <p:nvPr/>
        </p:nvSpPr>
        <p:spPr>
          <a:xfrm>
            <a:off x="8470689" y="2710703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36AA966C-B8F0-3CB3-AA92-8EBE69273C27}"/>
              </a:ext>
            </a:extLst>
          </p:cNvPr>
          <p:cNvSpPr/>
          <p:nvPr/>
        </p:nvSpPr>
        <p:spPr>
          <a:xfrm>
            <a:off x="4493713" y="4008019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7EEA900C-C3B0-4F50-20A5-DE17327F8629}"/>
              </a:ext>
            </a:extLst>
          </p:cNvPr>
          <p:cNvSpPr/>
          <p:nvPr/>
        </p:nvSpPr>
        <p:spPr>
          <a:xfrm>
            <a:off x="5797557" y="4004758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2CF32C47-3AC5-19DE-2E4B-001A65617D77}"/>
              </a:ext>
            </a:extLst>
          </p:cNvPr>
          <p:cNvSpPr/>
          <p:nvPr/>
        </p:nvSpPr>
        <p:spPr>
          <a:xfrm>
            <a:off x="7138697" y="3990803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A9EE8C78-941F-67A3-94FE-2BC49BA61F27}"/>
              </a:ext>
            </a:extLst>
          </p:cNvPr>
          <p:cNvSpPr/>
          <p:nvPr/>
        </p:nvSpPr>
        <p:spPr>
          <a:xfrm>
            <a:off x="8483995" y="3997861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70124E97-D6BA-49D1-654C-841F3D1C27FA}"/>
              </a:ext>
            </a:extLst>
          </p:cNvPr>
          <p:cNvSpPr/>
          <p:nvPr/>
        </p:nvSpPr>
        <p:spPr>
          <a:xfrm>
            <a:off x="4469992" y="5302023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29306704-8191-89FB-9169-13734BAC492B}"/>
              </a:ext>
            </a:extLst>
          </p:cNvPr>
          <p:cNvSpPr/>
          <p:nvPr/>
        </p:nvSpPr>
        <p:spPr>
          <a:xfrm>
            <a:off x="5773836" y="5298762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5FBA7043-D15B-C4A3-C760-A212958A13E1}"/>
              </a:ext>
            </a:extLst>
          </p:cNvPr>
          <p:cNvSpPr/>
          <p:nvPr/>
        </p:nvSpPr>
        <p:spPr>
          <a:xfrm>
            <a:off x="7108577" y="5291963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9AF92A33-8EAC-1B97-3CE1-1CC65040A841}"/>
              </a:ext>
            </a:extLst>
          </p:cNvPr>
          <p:cNvSpPr/>
          <p:nvPr/>
        </p:nvSpPr>
        <p:spPr>
          <a:xfrm>
            <a:off x="8458202" y="5291963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78F5F1AB-C2CE-E319-89BB-A0783ECFF7D4}"/>
              </a:ext>
            </a:extLst>
          </p:cNvPr>
          <p:cNvSpPr/>
          <p:nvPr/>
        </p:nvSpPr>
        <p:spPr>
          <a:xfrm>
            <a:off x="4333338" y="2731490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3358CA7-B64C-5BBC-850A-4DDB355E1DB2}"/>
              </a:ext>
            </a:extLst>
          </p:cNvPr>
          <p:cNvSpPr/>
          <p:nvPr/>
        </p:nvSpPr>
        <p:spPr>
          <a:xfrm>
            <a:off x="5637182" y="2728229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2A234C4-D849-4956-46CD-2AA34B2594C4}"/>
              </a:ext>
            </a:extLst>
          </p:cNvPr>
          <p:cNvSpPr/>
          <p:nvPr/>
        </p:nvSpPr>
        <p:spPr>
          <a:xfrm>
            <a:off x="6982476" y="2714274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D120060C-1D8B-05E4-6616-37601A534D44}"/>
              </a:ext>
            </a:extLst>
          </p:cNvPr>
          <p:cNvSpPr/>
          <p:nvPr/>
        </p:nvSpPr>
        <p:spPr>
          <a:xfrm>
            <a:off x="8323611" y="2712427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F0C2344C-C4B2-02DD-DA03-A85254DB4290}"/>
              </a:ext>
            </a:extLst>
          </p:cNvPr>
          <p:cNvSpPr/>
          <p:nvPr/>
        </p:nvSpPr>
        <p:spPr>
          <a:xfrm>
            <a:off x="4346635" y="4009743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2D0098E3-513B-C340-8137-28F8B74FE4B6}"/>
              </a:ext>
            </a:extLst>
          </p:cNvPr>
          <p:cNvSpPr/>
          <p:nvPr/>
        </p:nvSpPr>
        <p:spPr>
          <a:xfrm>
            <a:off x="5650479" y="4006482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7C2D5E71-6656-C2A9-A0DF-7C6957B19284}"/>
              </a:ext>
            </a:extLst>
          </p:cNvPr>
          <p:cNvSpPr/>
          <p:nvPr/>
        </p:nvSpPr>
        <p:spPr>
          <a:xfrm>
            <a:off x="6991619" y="3992527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3185C5ED-638C-997D-A5C0-7A70BA36500D}"/>
              </a:ext>
            </a:extLst>
          </p:cNvPr>
          <p:cNvSpPr/>
          <p:nvPr/>
        </p:nvSpPr>
        <p:spPr>
          <a:xfrm>
            <a:off x="8336917" y="3999585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7048E552-E670-A4F2-3555-B0B2A759AD59}"/>
              </a:ext>
            </a:extLst>
          </p:cNvPr>
          <p:cNvSpPr/>
          <p:nvPr/>
        </p:nvSpPr>
        <p:spPr>
          <a:xfrm>
            <a:off x="4322914" y="5303747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513988A7-694E-DE3D-EAF2-9A51826BF233}"/>
              </a:ext>
            </a:extLst>
          </p:cNvPr>
          <p:cNvSpPr/>
          <p:nvPr/>
        </p:nvSpPr>
        <p:spPr>
          <a:xfrm>
            <a:off x="5626758" y="5300486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6B304D8F-1445-5D96-88F2-FD0A4E0216AB}"/>
              </a:ext>
            </a:extLst>
          </p:cNvPr>
          <p:cNvSpPr/>
          <p:nvPr/>
        </p:nvSpPr>
        <p:spPr>
          <a:xfrm>
            <a:off x="6961499" y="5293687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763A441E-D402-71B0-0B5A-A1CDECE74281}"/>
              </a:ext>
            </a:extLst>
          </p:cNvPr>
          <p:cNvSpPr/>
          <p:nvPr/>
        </p:nvSpPr>
        <p:spPr>
          <a:xfrm>
            <a:off x="8311124" y="5293687"/>
            <a:ext cx="155041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367623B3-9020-B0B7-D42C-122E25308F0F}"/>
              </a:ext>
            </a:extLst>
          </p:cNvPr>
          <p:cNvSpPr/>
          <p:nvPr/>
        </p:nvSpPr>
        <p:spPr>
          <a:xfrm>
            <a:off x="4190545" y="2729883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ADB8FA75-F321-7489-8ECC-EF948666D343}"/>
              </a:ext>
            </a:extLst>
          </p:cNvPr>
          <p:cNvSpPr/>
          <p:nvPr/>
        </p:nvSpPr>
        <p:spPr>
          <a:xfrm>
            <a:off x="5494389" y="2726622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DAE6D249-3560-4B6D-FED9-319C01DFA4B7}"/>
              </a:ext>
            </a:extLst>
          </p:cNvPr>
          <p:cNvSpPr/>
          <p:nvPr/>
        </p:nvSpPr>
        <p:spPr>
          <a:xfrm>
            <a:off x="6839683" y="2712667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6BEC0A39-02F2-B791-CC74-5DE1E1B38060}"/>
              </a:ext>
            </a:extLst>
          </p:cNvPr>
          <p:cNvSpPr/>
          <p:nvPr/>
        </p:nvSpPr>
        <p:spPr>
          <a:xfrm>
            <a:off x="8180818" y="2710820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12535847-6577-7915-3F33-92D55DF6CE2B}"/>
              </a:ext>
            </a:extLst>
          </p:cNvPr>
          <p:cNvSpPr/>
          <p:nvPr/>
        </p:nvSpPr>
        <p:spPr>
          <a:xfrm>
            <a:off x="4203842" y="4008136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CDC05224-61B9-833A-FC8D-C374655F8338}"/>
              </a:ext>
            </a:extLst>
          </p:cNvPr>
          <p:cNvSpPr/>
          <p:nvPr/>
        </p:nvSpPr>
        <p:spPr>
          <a:xfrm>
            <a:off x="5507686" y="4004875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4E523FC1-B6FA-72E7-8311-8FE6FFCF1CC5}"/>
              </a:ext>
            </a:extLst>
          </p:cNvPr>
          <p:cNvSpPr/>
          <p:nvPr/>
        </p:nvSpPr>
        <p:spPr>
          <a:xfrm>
            <a:off x="6848826" y="3990920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98878864-2116-9815-9F19-F2A87B703332}"/>
              </a:ext>
            </a:extLst>
          </p:cNvPr>
          <p:cNvSpPr/>
          <p:nvPr/>
        </p:nvSpPr>
        <p:spPr>
          <a:xfrm>
            <a:off x="8194124" y="3997978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ECE0718E-88CD-6DF7-63A7-BEB90A6CA444}"/>
              </a:ext>
            </a:extLst>
          </p:cNvPr>
          <p:cNvSpPr/>
          <p:nvPr/>
        </p:nvSpPr>
        <p:spPr>
          <a:xfrm>
            <a:off x="4180121" y="5302140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D986748A-45AD-D3B3-4816-E82F307D7583}"/>
              </a:ext>
            </a:extLst>
          </p:cNvPr>
          <p:cNvSpPr/>
          <p:nvPr/>
        </p:nvSpPr>
        <p:spPr>
          <a:xfrm>
            <a:off x="5483965" y="5298879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21B40119-5469-C7CC-137A-3201814C165B}"/>
              </a:ext>
            </a:extLst>
          </p:cNvPr>
          <p:cNvSpPr/>
          <p:nvPr/>
        </p:nvSpPr>
        <p:spPr>
          <a:xfrm>
            <a:off x="6818706" y="5292080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F6F4E9E5-90E7-D922-031E-08DAE59CCB3F}"/>
              </a:ext>
            </a:extLst>
          </p:cNvPr>
          <p:cNvSpPr/>
          <p:nvPr/>
        </p:nvSpPr>
        <p:spPr>
          <a:xfrm>
            <a:off x="8168331" y="5292080"/>
            <a:ext cx="155041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7833735E-40E4-C7F4-6A36-246A085C5854}"/>
              </a:ext>
            </a:extLst>
          </p:cNvPr>
          <p:cNvSpPr/>
          <p:nvPr/>
        </p:nvSpPr>
        <p:spPr>
          <a:xfrm>
            <a:off x="4046269" y="2729883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C0716B09-1777-23E4-C04C-AC41607535FD}"/>
              </a:ext>
            </a:extLst>
          </p:cNvPr>
          <p:cNvSpPr/>
          <p:nvPr/>
        </p:nvSpPr>
        <p:spPr>
          <a:xfrm>
            <a:off x="5350113" y="2726622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A0D02C01-7932-EFB4-8C44-A9144C29846B}"/>
              </a:ext>
            </a:extLst>
          </p:cNvPr>
          <p:cNvSpPr/>
          <p:nvPr/>
        </p:nvSpPr>
        <p:spPr>
          <a:xfrm>
            <a:off x="6695407" y="2712667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B12E397B-EC0D-90DA-751E-364BD5F35673}"/>
              </a:ext>
            </a:extLst>
          </p:cNvPr>
          <p:cNvSpPr/>
          <p:nvPr/>
        </p:nvSpPr>
        <p:spPr>
          <a:xfrm>
            <a:off x="8036542" y="2710820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37B6E240-5F58-DFBF-E5E6-0C195204B176}"/>
              </a:ext>
            </a:extLst>
          </p:cNvPr>
          <p:cNvSpPr/>
          <p:nvPr/>
        </p:nvSpPr>
        <p:spPr>
          <a:xfrm>
            <a:off x="4059566" y="4008136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830B4373-9861-1F7C-939C-763036710434}"/>
              </a:ext>
            </a:extLst>
          </p:cNvPr>
          <p:cNvSpPr/>
          <p:nvPr/>
        </p:nvSpPr>
        <p:spPr>
          <a:xfrm>
            <a:off x="5363410" y="4004875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F4017EB2-C26C-9041-3411-24344E4D3C08}"/>
              </a:ext>
            </a:extLst>
          </p:cNvPr>
          <p:cNvSpPr/>
          <p:nvPr/>
        </p:nvSpPr>
        <p:spPr>
          <a:xfrm>
            <a:off x="6704550" y="3990920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7DD81F69-06F8-9669-30CE-3603D5C149EE}"/>
              </a:ext>
            </a:extLst>
          </p:cNvPr>
          <p:cNvSpPr/>
          <p:nvPr/>
        </p:nvSpPr>
        <p:spPr>
          <a:xfrm>
            <a:off x="8049848" y="3997978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1E1AFD4B-CF60-4E5E-B2A0-699DF0780C99}"/>
              </a:ext>
            </a:extLst>
          </p:cNvPr>
          <p:cNvSpPr/>
          <p:nvPr/>
        </p:nvSpPr>
        <p:spPr>
          <a:xfrm>
            <a:off x="4035845" y="5302140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E6761E37-AE62-4508-5F00-22CC7BA03D22}"/>
              </a:ext>
            </a:extLst>
          </p:cNvPr>
          <p:cNvSpPr/>
          <p:nvPr/>
        </p:nvSpPr>
        <p:spPr>
          <a:xfrm>
            <a:off x="5339689" y="5298879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7D4A7AF0-28D0-24E0-2E31-C0695F5F71F1}"/>
              </a:ext>
            </a:extLst>
          </p:cNvPr>
          <p:cNvSpPr/>
          <p:nvPr/>
        </p:nvSpPr>
        <p:spPr>
          <a:xfrm>
            <a:off x="6674430" y="5292080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CE405D52-3805-37C1-828A-A50EAFF007D7}"/>
              </a:ext>
            </a:extLst>
          </p:cNvPr>
          <p:cNvSpPr/>
          <p:nvPr/>
        </p:nvSpPr>
        <p:spPr>
          <a:xfrm>
            <a:off x="8024055" y="5292080"/>
            <a:ext cx="15504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E61F7720-DD76-30AF-5BD9-FBB1E3E6882D}"/>
              </a:ext>
            </a:extLst>
          </p:cNvPr>
          <p:cNvSpPr/>
          <p:nvPr/>
        </p:nvSpPr>
        <p:spPr>
          <a:xfrm>
            <a:off x="3889007" y="2731420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8B4A6D0F-3649-C5AE-D609-0B5EA0BEE604}"/>
              </a:ext>
            </a:extLst>
          </p:cNvPr>
          <p:cNvSpPr/>
          <p:nvPr/>
        </p:nvSpPr>
        <p:spPr>
          <a:xfrm>
            <a:off x="5192851" y="2728159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A514FFC9-937C-717F-99A6-CD0A26FADC12}"/>
              </a:ext>
            </a:extLst>
          </p:cNvPr>
          <p:cNvSpPr/>
          <p:nvPr/>
        </p:nvSpPr>
        <p:spPr>
          <a:xfrm>
            <a:off x="6538145" y="2714204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63DB63D3-9468-A1E6-7324-37A7B4C9A93C}"/>
              </a:ext>
            </a:extLst>
          </p:cNvPr>
          <p:cNvSpPr/>
          <p:nvPr/>
        </p:nvSpPr>
        <p:spPr>
          <a:xfrm>
            <a:off x="7879280" y="2712357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AB8D3355-B82D-C030-4AA5-94AD75F98740}"/>
              </a:ext>
            </a:extLst>
          </p:cNvPr>
          <p:cNvSpPr/>
          <p:nvPr/>
        </p:nvSpPr>
        <p:spPr>
          <a:xfrm>
            <a:off x="3902304" y="4009673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3BCA2AB1-CE8B-933E-68CC-03E1EDEF9FFA}"/>
              </a:ext>
            </a:extLst>
          </p:cNvPr>
          <p:cNvSpPr/>
          <p:nvPr/>
        </p:nvSpPr>
        <p:spPr>
          <a:xfrm>
            <a:off x="5206148" y="4006412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E9FF4814-DAAD-B434-41D4-E7B894085786}"/>
              </a:ext>
            </a:extLst>
          </p:cNvPr>
          <p:cNvSpPr/>
          <p:nvPr/>
        </p:nvSpPr>
        <p:spPr>
          <a:xfrm>
            <a:off x="6547288" y="3992457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A04C743B-722C-A84E-2419-210E1C7E873A}"/>
              </a:ext>
            </a:extLst>
          </p:cNvPr>
          <p:cNvSpPr/>
          <p:nvPr/>
        </p:nvSpPr>
        <p:spPr>
          <a:xfrm>
            <a:off x="7892586" y="3999515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B07BA7F5-85D0-2522-834C-0AC4394D743F}"/>
              </a:ext>
            </a:extLst>
          </p:cNvPr>
          <p:cNvSpPr/>
          <p:nvPr/>
        </p:nvSpPr>
        <p:spPr>
          <a:xfrm>
            <a:off x="3878583" y="5303677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30FF42DA-3A79-B1F7-84CA-7A0972326268}"/>
              </a:ext>
            </a:extLst>
          </p:cNvPr>
          <p:cNvSpPr/>
          <p:nvPr/>
        </p:nvSpPr>
        <p:spPr>
          <a:xfrm>
            <a:off x="5182427" y="5300416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727370D1-9CA9-BD19-BAC3-E8269627CFA8}"/>
              </a:ext>
            </a:extLst>
          </p:cNvPr>
          <p:cNvSpPr/>
          <p:nvPr/>
        </p:nvSpPr>
        <p:spPr>
          <a:xfrm>
            <a:off x="6517168" y="5293617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D081E163-330C-6E5D-E984-C1C7BDA0BED1}"/>
              </a:ext>
            </a:extLst>
          </p:cNvPr>
          <p:cNvSpPr/>
          <p:nvPr/>
        </p:nvSpPr>
        <p:spPr>
          <a:xfrm>
            <a:off x="7866793" y="5293617"/>
            <a:ext cx="155041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7A07CCA3-73D4-8788-3BB8-460243DAE772}"/>
              </a:ext>
            </a:extLst>
          </p:cNvPr>
          <p:cNvSpPr/>
          <p:nvPr/>
        </p:nvSpPr>
        <p:spPr>
          <a:xfrm>
            <a:off x="3728437" y="2729766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348D5B66-81A7-59F5-908B-0E50908E2B21}"/>
              </a:ext>
            </a:extLst>
          </p:cNvPr>
          <p:cNvSpPr/>
          <p:nvPr/>
        </p:nvSpPr>
        <p:spPr>
          <a:xfrm>
            <a:off x="5032281" y="2726505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5C15A488-777E-E2F5-D259-3DE3AC9B8245}"/>
              </a:ext>
            </a:extLst>
          </p:cNvPr>
          <p:cNvSpPr/>
          <p:nvPr/>
        </p:nvSpPr>
        <p:spPr>
          <a:xfrm>
            <a:off x="6374806" y="2712550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C9ABA002-02BA-446C-08D3-C2AAD1FD741A}"/>
              </a:ext>
            </a:extLst>
          </p:cNvPr>
          <p:cNvSpPr/>
          <p:nvPr/>
        </p:nvSpPr>
        <p:spPr>
          <a:xfrm>
            <a:off x="7713172" y="2710703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12BC93B9-B6CA-8ED7-ED3C-EC8DBD518DEC}"/>
              </a:ext>
            </a:extLst>
          </p:cNvPr>
          <p:cNvSpPr/>
          <p:nvPr/>
        </p:nvSpPr>
        <p:spPr>
          <a:xfrm>
            <a:off x="3741734" y="4008019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FB1272C8-7392-707A-E8FA-16A3675F31D3}"/>
              </a:ext>
            </a:extLst>
          </p:cNvPr>
          <p:cNvSpPr/>
          <p:nvPr/>
        </p:nvSpPr>
        <p:spPr>
          <a:xfrm>
            <a:off x="5045578" y="4004758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01720D4F-66D7-F3D4-E11C-E2051363115C}"/>
              </a:ext>
            </a:extLst>
          </p:cNvPr>
          <p:cNvSpPr/>
          <p:nvPr/>
        </p:nvSpPr>
        <p:spPr>
          <a:xfrm>
            <a:off x="6383949" y="3990803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1F191AD6-28DB-5EB9-7DDA-ED4D75130545}"/>
              </a:ext>
            </a:extLst>
          </p:cNvPr>
          <p:cNvSpPr/>
          <p:nvPr/>
        </p:nvSpPr>
        <p:spPr>
          <a:xfrm>
            <a:off x="7729247" y="3997861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409C810C-9138-84CE-5F9B-B2CCF1EDFCCA}"/>
              </a:ext>
            </a:extLst>
          </p:cNvPr>
          <p:cNvSpPr/>
          <p:nvPr/>
        </p:nvSpPr>
        <p:spPr>
          <a:xfrm>
            <a:off x="3718013" y="5302023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5A715B21-3A29-F9F0-CCB3-5BD307718228}"/>
              </a:ext>
            </a:extLst>
          </p:cNvPr>
          <p:cNvSpPr/>
          <p:nvPr/>
        </p:nvSpPr>
        <p:spPr>
          <a:xfrm>
            <a:off x="5021857" y="5298762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2428B27D-BDF5-29C1-5C61-43CDD09BC683}"/>
              </a:ext>
            </a:extLst>
          </p:cNvPr>
          <p:cNvSpPr/>
          <p:nvPr/>
        </p:nvSpPr>
        <p:spPr>
          <a:xfrm>
            <a:off x="6356598" y="5291963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8779B498-9B9D-710B-4A7F-3F54550AC77D}"/>
              </a:ext>
            </a:extLst>
          </p:cNvPr>
          <p:cNvSpPr/>
          <p:nvPr/>
        </p:nvSpPr>
        <p:spPr>
          <a:xfrm>
            <a:off x="7700685" y="5291963"/>
            <a:ext cx="155041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E9627C39-D060-1208-A764-C469236D6B77}"/>
              </a:ext>
            </a:extLst>
          </p:cNvPr>
          <p:cNvSpPr/>
          <p:nvPr/>
        </p:nvSpPr>
        <p:spPr>
          <a:xfrm>
            <a:off x="3567958" y="2730864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9237EF88-4681-CC09-0C3F-8BF6C7DC6E5D}"/>
              </a:ext>
            </a:extLst>
          </p:cNvPr>
          <p:cNvSpPr/>
          <p:nvPr/>
        </p:nvSpPr>
        <p:spPr>
          <a:xfrm>
            <a:off x="4871802" y="2727603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E995882B-7BE3-4F57-B23D-C26B76538CA9}"/>
              </a:ext>
            </a:extLst>
          </p:cNvPr>
          <p:cNvSpPr/>
          <p:nvPr/>
        </p:nvSpPr>
        <p:spPr>
          <a:xfrm>
            <a:off x="6211558" y="2713648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18EC1DD3-1E1C-74A7-41FE-2AC5F60E16EC}"/>
              </a:ext>
            </a:extLst>
          </p:cNvPr>
          <p:cNvSpPr/>
          <p:nvPr/>
        </p:nvSpPr>
        <p:spPr>
          <a:xfrm>
            <a:off x="7549924" y="2711801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735F0436-9381-6333-5DBD-41EB75D55886}"/>
              </a:ext>
            </a:extLst>
          </p:cNvPr>
          <p:cNvSpPr/>
          <p:nvPr/>
        </p:nvSpPr>
        <p:spPr>
          <a:xfrm>
            <a:off x="3581255" y="4009117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77E47934-6817-0B1D-2B79-5A12FA67CA3B}"/>
              </a:ext>
            </a:extLst>
          </p:cNvPr>
          <p:cNvSpPr/>
          <p:nvPr/>
        </p:nvSpPr>
        <p:spPr>
          <a:xfrm>
            <a:off x="4885099" y="4005856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AFBE904E-CB23-9BE3-F40E-965D13BFEF7B}"/>
              </a:ext>
            </a:extLst>
          </p:cNvPr>
          <p:cNvSpPr/>
          <p:nvPr/>
        </p:nvSpPr>
        <p:spPr>
          <a:xfrm>
            <a:off x="6220701" y="3991901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5B1FEC4D-B15C-F615-8A09-9B43D67F4E2F}"/>
              </a:ext>
            </a:extLst>
          </p:cNvPr>
          <p:cNvSpPr/>
          <p:nvPr/>
        </p:nvSpPr>
        <p:spPr>
          <a:xfrm>
            <a:off x="7563230" y="3998959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CCB8DDA7-DD58-5447-BE50-F83F4F3C55BF}"/>
              </a:ext>
            </a:extLst>
          </p:cNvPr>
          <p:cNvSpPr/>
          <p:nvPr/>
        </p:nvSpPr>
        <p:spPr>
          <a:xfrm>
            <a:off x="3557534" y="5303121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47AB1E12-A102-9C3E-6C39-FD8DEF6FFF1C}"/>
              </a:ext>
            </a:extLst>
          </p:cNvPr>
          <p:cNvSpPr/>
          <p:nvPr/>
        </p:nvSpPr>
        <p:spPr>
          <a:xfrm>
            <a:off x="4861378" y="5299860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5B8656B0-03FA-0BF8-DAD3-77BB314E5241}"/>
              </a:ext>
            </a:extLst>
          </p:cNvPr>
          <p:cNvSpPr/>
          <p:nvPr/>
        </p:nvSpPr>
        <p:spPr>
          <a:xfrm>
            <a:off x="6196119" y="5293061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C9A3C4C2-52DF-C19C-24F2-EA422220C4BD}"/>
              </a:ext>
            </a:extLst>
          </p:cNvPr>
          <p:cNvSpPr/>
          <p:nvPr/>
        </p:nvSpPr>
        <p:spPr>
          <a:xfrm>
            <a:off x="7537437" y="5293061"/>
            <a:ext cx="155041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BDFAF885-2E15-1C69-1D3B-BFDC95B1100E}"/>
              </a:ext>
            </a:extLst>
          </p:cNvPr>
          <p:cNvSpPr txBox="1"/>
          <p:nvPr/>
        </p:nvSpPr>
        <p:spPr>
          <a:xfrm rot="16200000">
            <a:off x="1966516" y="3489163"/>
            <a:ext cx="173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Memory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C0D98BD6-28D0-9676-188E-E13A98340966}"/>
              </a:ext>
            </a:extLst>
          </p:cNvPr>
          <p:cNvSpPr txBox="1"/>
          <p:nvPr/>
        </p:nvSpPr>
        <p:spPr>
          <a:xfrm rot="16200000">
            <a:off x="8478489" y="3486553"/>
            <a:ext cx="173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Memory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0736F-96BD-D395-FA91-0A0D77E6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Introduction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5028A9-5706-7EAF-89CA-B2242C8A565C}"/>
              </a:ext>
            </a:extLst>
          </p:cNvPr>
          <p:cNvSpPr txBox="1">
            <a:spLocks/>
          </p:cNvSpPr>
          <p:nvPr/>
        </p:nvSpPr>
        <p:spPr>
          <a:xfrm>
            <a:off x="381000" y="161682"/>
            <a:ext cx="11430000" cy="666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Programmability replaces the need for custom hardware</a:t>
            </a:r>
          </a:p>
        </p:txBody>
      </p:sp>
    </p:spTree>
    <p:extLst>
      <p:ext uri="{BB962C8B-B14F-4D97-AF65-F5344CB8AC3E}">
        <p14:creationId xmlns:p14="http://schemas.microsoft.com/office/powerpoint/2010/main" val="958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E1A7B-882B-E2CB-4681-B506960F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11</a:t>
            </a:fld>
            <a:endParaRPr lang="en-US"/>
          </a:p>
        </p:txBody>
      </p:sp>
      <p:cxnSp>
        <p:nvCxnSpPr>
          <p:cNvPr id="241" name="Google Shape;92;p15">
            <a:extLst>
              <a:ext uri="{FF2B5EF4-FFF2-40B4-BE49-F238E27FC236}">
                <a16:creationId xmlns:a16="http://schemas.microsoft.com/office/drawing/2014/main" id="{C9F9F476-CD7C-7020-4139-768BC1C38394}"/>
              </a:ext>
            </a:extLst>
          </p:cNvPr>
          <p:cNvCxnSpPr>
            <a:cxnSpLocks/>
          </p:cNvCxnSpPr>
          <p:nvPr/>
        </p:nvCxnSpPr>
        <p:spPr>
          <a:xfrm>
            <a:off x="4202686" y="2510910"/>
            <a:ext cx="414517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92;p15">
            <a:extLst>
              <a:ext uri="{FF2B5EF4-FFF2-40B4-BE49-F238E27FC236}">
                <a16:creationId xmlns:a16="http://schemas.microsoft.com/office/drawing/2014/main" id="{451BF0C7-9F3D-38D5-CFA8-59B8BFC585BB}"/>
              </a:ext>
            </a:extLst>
          </p:cNvPr>
          <p:cNvCxnSpPr>
            <a:cxnSpLocks/>
          </p:cNvCxnSpPr>
          <p:nvPr/>
        </p:nvCxnSpPr>
        <p:spPr>
          <a:xfrm>
            <a:off x="2920938" y="3787793"/>
            <a:ext cx="661818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92;p15">
            <a:extLst>
              <a:ext uri="{FF2B5EF4-FFF2-40B4-BE49-F238E27FC236}">
                <a16:creationId xmlns:a16="http://schemas.microsoft.com/office/drawing/2014/main" id="{65C3991E-E8E7-2F79-0309-2FE8F9B03462}"/>
              </a:ext>
            </a:extLst>
          </p:cNvPr>
          <p:cNvCxnSpPr>
            <a:cxnSpLocks/>
          </p:cNvCxnSpPr>
          <p:nvPr/>
        </p:nvCxnSpPr>
        <p:spPr>
          <a:xfrm>
            <a:off x="4063126" y="5077538"/>
            <a:ext cx="414517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92;p15">
            <a:extLst>
              <a:ext uri="{FF2B5EF4-FFF2-40B4-BE49-F238E27FC236}">
                <a16:creationId xmlns:a16="http://schemas.microsoft.com/office/drawing/2014/main" id="{CD511220-A0E4-27FA-7195-5E8FAB6C8539}"/>
              </a:ext>
            </a:extLst>
          </p:cNvPr>
          <p:cNvCxnSpPr>
            <a:cxnSpLocks/>
          </p:cNvCxnSpPr>
          <p:nvPr/>
        </p:nvCxnSpPr>
        <p:spPr>
          <a:xfrm flipV="1">
            <a:off x="4110860" y="2512350"/>
            <a:ext cx="0" cy="288964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92;p15">
            <a:extLst>
              <a:ext uri="{FF2B5EF4-FFF2-40B4-BE49-F238E27FC236}">
                <a16:creationId xmlns:a16="http://schemas.microsoft.com/office/drawing/2014/main" id="{40E9D9B2-93AD-E930-A9EF-379654B0F368}"/>
              </a:ext>
            </a:extLst>
          </p:cNvPr>
          <p:cNvCxnSpPr>
            <a:cxnSpLocks/>
          </p:cNvCxnSpPr>
          <p:nvPr/>
        </p:nvCxnSpPr>
        <p:spPr>
          <a:xfrm flipV="1">
            <a:off x="5398813" y="2486994"/>
            <a:ext cx="0" cy="288964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92;p15">
            <a:extLst>
              <a:ext uri="{FF2B5EF4-FFF2-40B4-BE49-F238E27FC236}">
                <a16:creationId xmlns:a16="http://schemas.microsoft.com/office/drawing/2014/main" id="{196411B5-4CA4-3AEA-29A9-16A47B745DB1}"/>
              </a:ext>
            </a:extLst>
          </p:cNvPr>
          <p:cNvCxnSpPr>
            <a:cxnSpLocks/>
          </p:cNvCxnSpPr>
          <p:nvPr/>
        </p:nvCxnSpPr>
        <p:spPr>
          <a:xfrm flipV="1">
            <a:off x="6737207" y="2486993"/>
            <a:ext cx="0" cy="288964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92;p15">
            <a:extLst>
              <a:ext uri="{FF2B5EF4-FFF2-40B4-BE49-F238E27FC236}">
                <a16:creationId xmlns:a16="http://schemas.microsoft.com/office/drawing/2014/main" id="{5CAF6356-2D6B-BC5C-D752-2C54A55982A3}"/>
              </a:ext>
            </a:extLst>
          </p:cNvPr>
          <p:cNvCxnSpPr>
            <a:cxnSpLocks/>
          </p:cNvCxnSpPr>
          <p:nvPr/>
        </p:nvCxnSpPr>
        <p:spPr>
          <a:xfrm flipV="1">
            <a:off x="8081101" y="2550400"/>
            <a:ext cx="0" cy="288964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66E23461-047E-894B-9DAC-D4525C554527}"/>
              </a:ext>
            </a:extLst>
          </p:cNvPr>
          <p:cNvGrpSpPr/>
          <p:nvPr/>
        </p:nvGrpSpPr>
        <p:grpSpPr>
          <a:xfrm>
            <a:off x="4855544" y="1968352"/>
            <a:ext cx="1086576" cy="1085162"/>
            <a:chOff x="5437176" y="5240834"/>
            <a:chExt cx="830700" cy="829619"/>
          </a:xfrm>
        </p:grpSpPr>
        <p:sp>
          <p:nvSpPr>
            <p:cNvPr id="304" name="Google Shape;621;p23">
              <a:extLst>
                <a:ext uri="{FF2B5EF4-FFF2-40B4-BE49-F238E27FC236}">
                  <a16:creationId xmlns:a16="http://schemas.microsoft.com/office/drawing/2014/main" id="{71B9DC36-8C37-8384-3AE0-101B586CF517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22;p23">
              <a:extLst>
                <a:ext uri="{FF2B5EF4-FFF2-40B4-BE49-F238E27FC236}">
                  <a16:creationId xmlns:a16="http://schemas.microsoft.com/office/drawing/2014/main" id="{A0AC54EE-B09C-1540-ACD3-BE416CEF5A50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23;p23">
              <a:extLst>
                <a:ext uri="{FF2B5EF4-FFF2-40B4-BE49-F238E27FC236}">
                  <a16:creationId xmlns:a16="http://schemas.microsoft.com/office/drawing/2014/main" id="{2577040A-BD32-7270-F02A-F0198E0D4C77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25;p23">
              <a:extLst>
                <a:ext uri="{FF2B5EF4-FFF2-40B4-BE49-F238E27FC236}">
                  <a16:creationId xmlns:a16="http://schemas.microsoft.com/office/drawing/2014/main" id="{3C7DBD16-0A2D-0515-04D8-5BEFE732BE2E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C15517BC-7277-9639-A258-5FE1C5076ABC}"/>
              </a:ext>
            </a:extLst>
          </p:cNvPr>
          <p:cNvGrpSpPr/>
          <p:nvPr/>
        </p:nvGrpSpPr>
        <p:grpSpPr>
          <a:xfrm>
            <a:off x="6196680" y="1958861"/>
            <a:ext cx="1086576" cy="1085162"/>
            <a:chOff x="5437176" y="5240834"/>
            <a:chExt cx="830700" cy="829619"/>
          </a:xfrm>
        </p:grpSpPr>
        <p:sp>
          <p:nvSpPr>
            <p:cNvPr id="300" name="Google Shape;621;p23">
              <a:extLst>
                <a:ext uri="{FF2B5EF4-FFF2-40B4-BE49-F238E27FC236}">
                  <a16:creationId xmlns:a16="http://schemas.microsoft.com/office/drawing/2014/main" id="{0A55E72F-5043-D161-856A-D53A5B9C3218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22;p23">
              <a:extLst>
                <a:ext uri="{FF2B5EF4-FFF2-40B4-BE49-F238E27FC236}">
                  <a16:creationId xmlns:a16="http://schemas.microsoft.com/office/drawing/2014/main" id="{96EB06C3-4A28-1DCE-7B68-BDC4B8EAEF47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23;p23">
              <a:extLst>
                <a:ext uri="{FF2B5EF4-FFF2-40B4-BE49-F238E27FC236}">
                  <a16:creationId xmlns:a16="http://schemas.microsoft.com/office/drawing/2014/main" id="{2948D4C5-7F5F-0FC4-862D-C4997034C0CB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25;p23">
              <a:extLst>
                <a:ext uri="{FF2B5EF4-FFF2-40B4-BE49-F238E27FC236}">
                  <a16:creationId xmlns:a16="http://schemas.microsoft.com/office/drawing/2014/main" id="{EA7827B1-4B25-1A5A-16EB-EF32E9A8F633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0535FFB-90A7-9EE7-6301-7B4E31811315}"/>
              </a:ext>
            </a:extLst>
          </p:cNvPr>
          <p:cNvGrpSpPr/>
          <p:nvPr/>
        </p:nvGrpSpPr>
        <p:grpSpPr>
          <a:xfrm>
            <a:off x="7537833" y="1958812"/>
            <a:ext cx="1086576" cy="1085162"/>
            <a:chOff x="5437176" y="5240834"/>
            <a:chExt cx="830700" cy="829619"/>
          </a:xfrm>
        </p:grpSpPr>
        <p:sp>
          <p:nvSpPr>
            <p:cNvPr id="296" name="Google Shape;621;p23">
              <a:extLst>
                <a:ext uri="{FF2B5EF4-FFF2-40B4-BE49-F238E27FC236}">
                  <a16:creationId xmlns:a16="http://schemas.microsoft.com/office/drawing/2014/main" id="{C70A4077-A495-6D55-71E1-B8467204DCEA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622;p23">
              <a:extLst>
                <a:ext uri="{FF2B5EF4-FFF2-40B4-BE49-F238E27FC236}">
                  <a16:creationId xmlns:a16="http://schemas.microsoft.com/office/drawing/2014/main" id="{42B86EB8-C7DE-DCBA-958E-7AF372B1A3D7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623;p23">
              <a:extLst>
                <a:ext uri="{FF2B5EF4-FFF2-40B4-BE49-F238E27FC236}">
                  <a16:creationId xmlns:a16="http://schemas.microsoft.com/office/drawing/2014/main" id="{D1C1415D-42B1-D7F3-5122-F1C95F47A4F8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25;p23">
              <a:extLst>
                <a:ext uri="{FF2B5EF4-FFF2-40B4-BE49-F238E27FC236}">
                  <a16:creationId xmlns:a16="http://schemas.microsoft.com/office/drawing/2014/main" id="{17E6BAC1-09FA-20FE-BEBB-3096AD731E91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D8B0EEE3-3863-0A36-4980-B9870EC77078}"/>
              </a:ext>
            </a:extLst>
          </p:cNvPr>
          <p:cNvGrpSpPr/>
          <p:nvPr/>
        </p:nvGrpSpPr>
        <p:grpSpPr>
          <a:xfrm>
            <a:off x="3567591" y="3248557"/>
            <a:ext cx="1086576" cy="1085162"/>
            <a:chOff x="7055243" y="5225958"/>
            <a:chExt cx="830700" cy="829619"/>
          </a:xfrm>
        </p:grpSpPr>
        <p:sp>
          <p:nvSpPr>
            <p:cNvPr id="292" name="Google Shape;621;p23">
              <a:extLst>
                <a:ext uri="{FF2B5EF4-FFF2-40B4-BE49-F238E27FC236}">
                  <a16:creationId xmlns:a16="http://schemas.microsoft.com/office/drawing/2014/main" id="{DD183B18-95BC-C219-8EAC-E4585E0542A4}"/>
                </a:ext>
              </a:extLst>
            </p:cNvPr>
            <p:cNvSpPr/>
            <p:nvPr/>
          </p:nvSpPr>
          <p:spPr>
            <a:xfrm>
              <a:off x="7055273" y="5225958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622;p23">
              <a:extLst>
                <a:ext uri="{FF2B5EF4-FFF2-40B4-BE49-F238E27FC236}">
                  <a16:creationId xmlns:a16="http://schemas.microsoft.com/office/drawing/2014/main" id="{FA7D9434-E923-3DFD-A337-99A23B7141CB}"/>
                </a:ext>
              </a:extLst>
            </p:cNvPr>
            <p:cNvSpPr/>
            <p:nvPr/>
          </p:nvSpPr>
          <p:spPr>
            <a:xfrm>
              <a:off x="7055243" y="5723852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623;p23">
              <a:extLst>
                <a:ext uri="{FF2B5EF4-FFF2-40B4-BE49-F238E27FC236}">
                  <a16:creationId xmlns:a16="http://schemas.microsoft.com/office/drawing/2014/main" id="{0182DAA6-A309-04A9-A0B9-44A598C0F65E}"/>
                </a:ext>
              </a:extLst>
            </p:cNvPr>
            <p:cNvSpPr/>
            <p:nvPr/>
          </p:nvSpPr>
          <p:spPr>
            <a:xfrm>
              <a:off x="7055273" y="5557647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25;p23">
              <a:extLst>
                <a:ext uri="{FF2B5EF4-FFF2-40B4-BE49-F238E27FC236}">
                  <a16:creationId xmlns:a16="http://schemas.microsoft.com/office/drawing/2014/main" id="{C0ADE1ED-6FE4-EA59-D0B0-806A7298C531}"/>
                </a:ext>
              </a:extLst>
            </p:cNvPr>
            <p:cNvSpPr/>
            <p:nvPr/>
          </p:nvSpPr>
          <p:spPr>
            <a:xfrm>
              <a:off x="7055255" y="5225995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C83EEC57-563B-7AA4-BC0E-D2EF6CCC193D}"/>
              </a:ext>
            </a:extLst>
          </p:cNvPr>
          <p:cNvGrpSpPr/>
          <p:nvPr/>
        </p:nvGrpSpPr>
        <p:grpSpPr>
          <a:xfrm>
            <a:off x="4870203" y="3248532"/>
            <a:ext cx="1086576" cy="1085162"/>
            <a:chOff x="5437176" y="5240834"/>
            <a:chExt cx="830700" cy="829619"/>
          </a:xfrm>
        </p:grpSpPr>
        <p:sp>
          <p:nvSpPr>
            <p:cNvPr id="288" name="Google Shape;621;p23">
              <a:extLst>
                <a:ext uri="{FF2B5EF4-FFF2-40B4-BE49-F238E27FC236}">
                  <a16:creationId xmlns:a16="http://schemas.microsoft.com/office/drawing/2014/main" id="{3163A609-B178-AD76-BDD8-B2B20FE345B4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622;p23">
              <a:extLst>
                <a:ext uri="{FF2B5EF4-FFF2-40B4-BE49-F238E27FC236}">
                  <a16:creationId xmlns:a16="http://schemas.microsoft.com/office/drawing/2014/main" id="{9109C5F7-BB67-B29D-856B-056AD8C187B0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623;p23">
              <a:extLst>
                <a:ext uri="{FF2B5EF4-FFF2-40B4-BE49-F238E27FC236}">
                  <a16:creationId xmlns:a16="http://schemas.microsoft.com/office/drawing/2014/main" id="{0D691BFB-7AFD-0474-3E52-F70E5FF34C77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25;p23">
              <a:extLst>
                <a:ext uri="{FF2B5EF4-FFF2-40B4-BE49-F238E27FC236}">
                  <a16:creationId xmlns:a16="http://schemas.microsoft.com/office/drawing/2014/main" id="{C1A0E8BF-BE80-55C0-FD54-752F414614D2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A239D84-A075-6FFE-952C-86618B618C16}"/>
              </a:ext>
            </a:extLst>
          </p:cNvPr>
          <p:cNvGrpSpPr/>
          <p:nvPr/>
        </p:nvGrpSpPr>
        <p:grpSpPr>
          <a:xfrm>
            <a:off x="6211339" y="3239041"/>
            <a:ext cx="1086576" cy="1085162"/>
            <a:chOff x="5437176" y="5240834"/>
            <a:chExt cx="830700" cy="829619"/>
          </a:xfrm>
        </p:grpSpPr>
        <p:sp>
          <p:nvSpPr>
            <p:cNvPr id="284" name="Google Shape;621;p23">
              <a:extLst>
                <a:ext uri="{FF2B5EF4-FFF2-40B4-BE49-F238E27FC236}">
                  <a16:creationId xmlns:a16="http://schemas.microsoft.com/office/drawing/2014/main" id="{3EAED0A5-22D0-3422-1A92-AC2087BD2659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622;p23">
              <a:extLst>
                <a:ext uri="{FF2B5EF4-FFF2-40B4-BE49-F238E27FC236}">
                  <a16:creationId xmlns:a16="http://schemas.microsoft.com/office/drawing/2014/main" id="{77C8AAAA-7A80-B82A-B320-CCE1DF72BB1B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623;p23">
              <a:extLst>
                <a:ext uri="{FF2B5EF4-FFF2-40B4-BE49-F238E27FC236}">
                  <a16:creationId xmlns:a16="http://schemas.microsoft.com/office/drawing/2014/main" id="{13F313AA-308F-0150-A074-7D437A2157C4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25;p23">
              <a:extLst>
                <a:ext uri="{FF2B5EF4-FFF2-40B4-BE49-F238E27FC236}">
                  <a16:creationId xmlns:a16="http://schemas.microsoft.com/office/drawing/2014/main" id="{6C5FB666-E178-64D4-0ADC-2E256956B5BB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186D4BDB-09F3-D69C-0466-C57727CC58A9}"/>
              </a:ext>
            </a:extLst>
          </p:cNvPr>
          <p:cNvGrpSpPr/>
          <p:nvPr/>
        </p:nvGrpSpPr>
        <p:grpSpPr>
          <a:xfrm>
            <a:off x="7552492" y="3238993"/>
            <a:ext cx="1086576" cy="1085162"/>
            <a:chOff x="5437176" y="5240834"/>
            <a:chExt cx="830700" cy="829619"/>
          </a:xfrm>
        </p:grpSpPr>
        <p:sp>
          <p:nvSpPr>
            <p:cNvPr id="280" name="Google Shape;621;p23">
              <a:extLst>
                <a:ext uri="{FF2B5EF4-FFF2-40B4-BE49-F238E27FC236}">
                  <a16:creationId xmlns:a16="http://schemas.microsoft.com/office/drawing/2014/main" id="{C7E9378E-DA39-A173-0485-745715CBFC1F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622;p23">
              <a:extLst>
                <a:ext uri="{FF2B5EF4-FFF2-40B4-BE49-F238E27FC236}">
                  <a16:creationId xmlns:a16="http://schemas.microsoft.com/office/drawing/2014/main" id="{8F6C8FF4-1D0A-222F-08D2-27983E7BC57D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623;p23">
              <a:extLst>
                <a:ext uri="{FF2B5EF4-FFF2-40B4-BE49-F238E27FC236}">
                  <a16:creationId xmlns:a16="http://schemas.microsoft.com/office/drawing/2014/main" id="{E5FE0699-9802-F771-25D2-E9360AFB91F1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25;p23">
              <a:extLst>
                <a:ext uri="{FF2B5EF4-FFF2-40B4-BE49-F238E27FC236}">
                  <a16:creationId xmlns:a16="http://schemas.microsoft.com/office/drawing/2014/main" id="{763D4261-81DF-508B-BEF3-AEF9A3D5847F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48DC196D-410A-A235-009F-6E9C5D7D99D5}"/>
              </a:ext>
            </a:extLst>
          </p:cNvPr>
          <p:cNvGrpSpPr/>
          <p:nvPr/>
        </p:nvGrpSpPr>
        <p:grpSpPr>
          <a:xfrm>
            <a:off x="3541806" y="4543371"/>
            <a:ext cx="1086576" cy="1085162"/>
            <a:chOff x="7055243" y="5225958"/>
            <a:chExt cx="830700" cy="829619"/>
          </a:xfrm>
        </p:grpSpPr>
        <p:sp>
          <p:nvSpPr>
            <p:cNvPr id="276" name="Google Shape;621;p23">
              <a:extLst>
                <a:ext uri="{FF2B5EF4-FFF2-40B4-BE49-F238E27FC236}">
                  <a16:creationId xmlns:a16="http://schemas.microsoft.com/office/drawing/2014/main" id="{AD7BDCF2-B402-EE40-809E-F5B9FD581D23}"/>
                </a:ext>
              </a:extLst>
            </p:cNvPr>
            <p:cNvSpPr/>
            <p:nvPr/>
          </p:nvSpPr>
          <p:spPr>
            <a:xfrm>
              <a:off x="7055273" y="5225958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22;p23">
              <a:extLst>
                <a:ext uri="{FF2B5EF4-FFF2-40B4-BE49-F238E27FC236}">
                  <a16:creationId xmlns:a16="http://schemas.microsoft.com/office/drawing/2014/main" id="{9E770C3D-C229-09E3-1604-2F894500E914}"/>
                </a:ext>
              </a:extLst>
            </p:cNvPr>
            <p:cNvSpPr/>
            <p:nvPr/>
          </p:nvSpPr>
          <p:spPr>
            <a:xfrm>
              <a:off x="7055243" y="5723852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623;p23">
              <a:extLst>
                <a:ext uri="{FF2B5EF4-FFF2-40B4-BE49-F238E27FC236}">
                  <a16:creationId xmlns:a16="http://schemas.microsoft.com/office/drawing/2014/main" id="{9D428ABB-72E0-ECA0-8B47-9606283A54B8}"/>
                </a:ext>
              </a:extLst>
            </p:cNvPr>
            <p:cNvSpPr/>
            <p:nvPr/>
          </p:nvSpPr>
          <p:spPr>
            <a:xfrm>
              <a:off x="7055273" y="5557647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25;p23">
              <a:extLst>
                <a:ext uri="{FF2B5EF4-FFF2-40B4-BE49-F238E27FC236}">
                  <a16:creationId xmlns:a16="http://schemas.microsoft.com/office/drawing/2014/main" id="{B7E3D612-38E3-2D2B-1540-08AD30BB6DD8}"/>
                </a:ext>
              </a:extLst>
            </p:cNvPr>
            <p:cNvSpPr/>
            <p:nvPr/>
          </p:nvSpPr>
          <p:spPr>
            <a:xfrm>
              <a:off x="7055255" y="5225995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893618A-A0EB-9B74-8E38-0FEB16F3D5EE}"/>
              </a:ext>
            </a:extLst>
          </p:cNvPr>
          <p:cNvGrpSpPr/>
          <p:nvPr/>
        </p:nvGrpSpPr>
        <p:grpSpPr>
          <a:xfrm>
            <a:off x="4844418" y="4543346"/>
            <a:ext cx="1086576" cy="1085162"/>
            <a:chOff x="5437176" y="5240834"/>
            <a:chExt cx="830700" cy="829619"/>
          </a:xfrm>
        </p:grpSpPr>
        <p:sp>
          <p:nvSpPr>
            <p:cNvPr id="272" name="Google Shape;621;p23">
              <a:extLst>
                <a:ext uri="{FF2B5EF4-FFF2-40B4-BE49-F238E27FC236}">
                  <a16:creationId xmlns:a16="http://schemas.microsoft.com/office/drawing/2014/main" id="{5566ABCC-11FE-7B87-9882-E4D2EC97D309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22;p23">
              <a:extLst>
                <a:ext uri="{FF2B5EF4-FFF2-40B4-BE49-F238E27FC236}">
                  <a16:creationId xmlns:a16="http://schemas.microsoft.com/office/drawing/2014/main" id="{4B781D92-EC0D-D8EB-C5BB-97D158726C4E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23;p23">
              <a:extLst>
                <a:ext uri="{FF2B5EF4-FFF2-40B4-BE49-F238E27FC236}">
                  <a16:creationId xmlns:a16="http://schemas.microsoft.com/office/drawing/2014/main" id="{36CAB753-BC79-FF9E-2890-0D2E0579E2F4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25;p23">
              <a:extLst>
                <a:ext uri="{FF2B5EF4-FFF2-40B4-BE49-F238E27FC236}">
                  <a16:creationId xmlns:a16="http://schemas.microsoft.com/office/drawing/2014/main" id="{48187F6A-4591-8024-F8C1-D38611172A39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50A3A26D-098A-CED1-D843-E40986B3D8B6}"/>
              </a:ext>
            </a:extLst>
          </p:cNvPr>
          <p:cNvGrpSpPr/>
          <p:nvPr/>
        </p:nvGrpSpPr>
        <p:grpSpPr>
          <a:xfrm>
            <a:off x="6185554" y="4533855"/>
            <a:ext cx="1086576" cy="1085162"/>
            <a:chOff x="5437176" y="5240834"/>
            <a:chExt cx="830700" cy="829619"/>
          </a:xfrm>
        </p:grpSpPr>
        <p:sp>
          <p:nvSpPr>
            <p:cNvPr id="268" name="Google Shape;621;p23">
              <a:extLst>
                <a:ext uri="{FF2B5EF4-FFF2-40B4-BE49-F238E27FC236}">
                  <a16:creationId xmlns:a16="http://schemas.microsoft.com/office/drawing/2014/main" id="{D334CEC3-3CAE-DE9B-CBC2-7CE9A8CF5C34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22;p23">
              <a:extLst>
                <a:ext uri="{FF2B5EF4-FFF2-40B4-BE49-F238E27FC236}">
                  <a16:creationId xmlns:a16="http://schemas.microsoft.com/office/drawing/2014/main" id="{92A5FDD2-2F01-96B6-DDD1-9CE778DD668E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23;p23">
              <a:extLst>
                <a:ext uri="{FF2B5EF4-FFF2-40B4-BE49-F238E27FC236}">
                  <a16:creationId xmlns:a16="http://schemas.microsoft.com/office/drawing/2014/main" id="{E4B6515A-B98B-63A4-B391-FB4FDB324A7C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25;p23">
              <a:extLst>
                <a:ext uri="{FF2B5EF4-FFF2-40B4-BE49-F238E27FC236}">
                  <a16:creationId xmlns:a16="http://schemas.microsoft.com/office/drawing/2014/main" id="{6C9DF758-7165-98F0-9A73-58A6345AD9EF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EDC1D69E-E75A-AE06-2F2A-AEA54863B6E6}"/>
              </a:ext>
            </a:extLst>
          </p:cNvPr>
          <p:cNvGrpSpPr/>
          <p:nvPr/>
        </p:nvGrpSpPr>
        <p:grpSpPr>
          <a:xfrm>
            <a:off x="7526707" y="4533807"/>
            <a:ext cx="1086576" cy="1085162"/>
            <a:chOff x="5437176" y="5240834"/>
            <a:chExt cx="830700" cy="829619"/>
          </a:xfrm>
        </p:grpSpPr>
        <p:sp>
          <p:nvSpPr>
            <p:cNvPr id="264" name="Google Shape;621;p23">
              <a:extLst>
                <a:ext uri="{FF2B5EF4-FFF2-40B4-BE49-F238E27FC236}">
                  <a16:creationId xmlns:a16="http://schemas.microsoft.com/office/drawing/2014/main" id="{E3CEFC62-0A6A-FD81-BE7B-A1B11334588A}"/>
                </a:ext>
              </a:extLst>
            </p:cNvPr>
            <p:cNvSpPr/>
            <p:nvPr/>
          </p:nvSpPr>
          <p:spPr>
            <a:xfrm>
              <a:off x="5437206" y="5240834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22;p23">
              <a:extLst>
                <a:ext uri="{FF2B5EF4-FFF2-40B4-BE49-F238E27FC236}">
                  <a16:creationId xmlns:a16="http://schemas.microsoft.com/office/drawing/2014/main" id="{425D5EA9-37E4-B82A-334F-8C79F800D56A}"/>
                </a:ext>
              </a:extLst>
            </p:cNvPr>
            <p:cNvSpPr/>
            <p:nvPr/>
          </p:nvSpPr>
          <p:spPr>
            <a:xfrm>
              <a:off x="5437176" y="5738728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23;p23">
              <a:extLst>
                <a:ext uri="{FF2B5EF4-FFF2-40B4-BE49-F238E27FC236}">
                  <a16:creationId xmlns:a16="http://schemas.microsoft.com/office/drawing/2014/main" id="{C9E6ECDC-FEC8-C5B0-0F7F-32DA5DACB289}"/>
                </a:ext>
              </a:extLst>
            </p:cNvPr>
            <p:cNvSpPr/>
            <p:nvPr/>
          </p:nvSpPr>
          <p:spPr>
            <a:xfrm>
              <a:off x="5437206" y="5572523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25;p23">
              <a:extLst>
                <a:ext uri="{FF2B5EF4-FFF2-40B4-BE49-F238E27FC236}">
                  <a16:creationId xmlns:a16="http://schemas.microsoft.com/office/drawing/2014/main" id="{9E552DA1-3B2F-2DA9-35EA-8BD855D830D4}"/>
                </a:ext>
              </a:extLst>
            </p:cNvPr>
            <p:cNvSpPr/>
            <p:nvPr/>
          </p:nvSpPr>
          <p:spPr>
            <a:xfrm>
              <a:off x="5437188" y="5240871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94;p15">
            <a:extLst>
              <a:ext uri="{FF2B5EF4-FFF2-40B4-BE49-F238E27FC236}">
                <a16:creationId xmlns:a16="http://schemas.microsoft.com/office/drawing/2014/main" id="{1412E395-7FE5-9E9E-626C-B162BF80399B}"/>
              </a:ext>
            </a:extLst>
          </p:cNvPr>
          <p:cNvSpPr/>
          <p:nvPr/>
        </p:nvSpPr>
        <p:spPr>
          <a:xfrm rot="16200000">
            <a:off x="982706" y="3295511"/>
            <a:ext cx="3660108" cy="1005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263" name="Google Shape;94;p15">
            <a:extLst>
              <a:ext uri="{FF2B5EF4-FFF2-40B4-BE49-F238E27FC236}">
                <a16:creationId xmlns:a16="http://schemas.microsoft.com/office/drawing/2014/main" id="{B35D54BC-3F27-29D3-D53F-5D005E23CC1E}"/>
              </a:ext>
            </a:extLst>
          </p:cNvPr>
          <p:cNvSpPr/>
          <p:nvPr/>
        </p:nvSpPr>
        <p:spPr>
          <a:xfrm rot="16200000">
            <a:off x="7549187" y="3295511"/>
            <a:ext cx="3660107" cy="1005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2599B02-0F37-7F40-AF48-E482E6BC9D8C}"/>
              </a:ext>
            </a:extLst>
          </p:cNvPr>
          <p:cNvGrpSpPr/>
          <p:nvPr/>
        </p:nvGrpSpPr>
        <p:grpSpPr>
          <a:xfrm>
            <a:off x="3552936" y="1968376"/>
            <a:ext cx="1086576" cy="1085162"/>
            <a:chOff x="7055243" y="5225958"/>
            <a:chExt cx="830700" cy="829619"/>
          </a:xfrm>
        </p:grpSpPr>
        <p:sp>
          <p:nvSpPr>
            <p:cNvPr id="308" name="Google Shape;621;p23">
              <a:extLst>
                <a:ext uri="{FF2B5EF4-FFF2-40B4-BE49-F238E27FC236}">
                  <a16:creationId xmlns:a16="http://schemas.microsoft.com/office/drawing/2014/main" id="{F084A63D-A021-9B02-F32D-590F7F3D7093}"/>
                </a:ext>
              </a:extLst>
            </p:cNvPr>
            <p:cNvSpPr/>
            <p:nvPr/>
          </p:nvSpPr>
          <p:spPr>
            <a:xfrm>
              <a:off x="7055273" y="5225958"/>
              <a:ext cx="830670" cy="331688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622;p23">
              <a:extLst>
                <a:ext uri="{FF2B5EF4-FFF2-40B4-BE49-F238E27FC236}">
                  <a16:creationId xmlns:a16="http://schemas.microsoft.com/office/drawing/2014/main" id="{8FABB5F4-1CA4-1C5F-422B-13C0D7C3F9F6}"/>
                </a:ext>
              </a:extLst>
            </p:cNvPr>
            <p:cNvSpPr/>
            <p:nvPr/>
          </p:nvSpPr>
          <p:spPr>
            <a:xfrm>
              <a:off x="7055243" y="5723852"/>
              <a:ext cx="830670" cy="331688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623;p23">
              <a:extLst>
                <a:ext uri="{FF2B5EF4-FFF2-40B4-BE49-F238E27FC236}">
                  <a16:creationId xmlns:a16="http://schemas.microsoft.com/office/drawing/2014/main" id="{9F2DE810-B2EB-3AAC-D932-AEA232FDDE89}"/>
                </a:ext>
              </a:extLst>
            </p:cNvPr>
            <p:cNvSpPr/>
            <p:nvPr/>
          </p:nvSpPr>
          <p:spPr>
            <a:xfrm>
              <a:off x="7055273" y="5557647"/>
              <a:ext cx="830640" cy="16620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25;p23">
              <a:extLst>
                <a:ext uri="{FF2B5EF4-FFF2-40B4-BE49-F238E27FC236}">
                  <a16:creationId xmlns:a16="http://schemas.microsoft.com/office/drawing/2014/main" id="{7AAC9E33-77E8-2E57-0772-D2FD88F1D3AA}"/>
                </a:ext>
              </a:extLst>
            </p:cNvPr>
            <p:cNvSpPr/>
            <p:nvPr/>
          </p:nvSpPr>
          <p:spPr>
            <a:xfrm>
              <a:off x="7055255" y="5225995"/>
              <a:ext cx="830670" cy="829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Rectangle 315">
            <a:extLst>
              <a:ext uri="{FF2B5EF4-FFF2-40B4-BE49-F238E27FC236}">
                <a16:creationId xmlns:a16="http://schemas.microsoft.com/office/drawing/2014/main" id="{F9B4F1AB-B15D-42FB-8DCE-13551DBAF567}"/>
              </a:ext>
            </a:extLst>
          </p:cNvPr>
          <p:cNvSpPr/>
          <p:nvPr/>
        </p:nvSpPr>
        <p:spPr>
          <a:xfrm>
            <a:off x="4112927" y="2437840"/>
            <a:ext cx="497070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5A7B65A4-8807-F606-C432-BC0D39D74881}"/>
              </a:ext>
            </a:extLst>
          </p:cNvPr>
          <p:cNvSpPr/>
          <p:nvPr/>
        </p:nvSpPr>
        <p:spPr>
          <a:xfrm>
            <a:off x="5416771" y="2437754"/>
            <a:ext cx="497070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1C1CE703-9E2D-4DD8-B0BC-6EC2D2FA7212}"/>
              </a:ext>
            </a:extLst>
          </p:cNvPr>
          <p:cNvSpPr/>
          <p:nvPr/>
        </p:nvSpPr>
        <p:spPr>
          <a:xfrm>
            <a:off x="6762065" y="2426974"/>
            <a:ext cx="497070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38B07B2D-B8F7-ABDE-BD96-0486E7F41271}"/>
              </a:ext>
            </a:extLst>
          </p:cNvPr>
          <p:cNvSpPr/>
          <p:nvPr/>
        </p:nvSpPr>
        <p:spPr>
          <a:xfrm>
            <a:off x="8103200" y="2425127"/>
            <a:ext cx="497070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30331D79-81DE-6CBF-9B3E-66777BD283EC}"/>
              </a:ext>
            </a:extLst>
          </p:cNvPr>
          <p:cNvSpPr/>
          <p:nvPr/>
        </p:nvSpPr>
        <p:spPr>
          <a:xfrm>
            <a:off x="4126224" y="3719268"/>
            <a:ext cx="497070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6DE0D869-3821-25FC-1656-57EE47598870}"/>
              </a:ext>
            </a:extLst>
          </p:cNvPr>
          <p:cNvSpPr/>
          <p:nvPr/>
        </p:nvSpPr>
        <p:spPr>
          <a:xfrm>
            <a:off x="5430068" y="3719182"/>
            <a:ext cx="497070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5DD05ED3-8DBD-EF04-E304-A9FF21CACC53}"/>
              </a:ext>
            </a:extLst>
          </p:cNvPr>
          <p:cNvSpPr/>
          <p:nvPr/>
        </p:nvSpPr>
        <p:spPr>
          <a:xfrm>
            <a:off x="6771208" y="3705227"/>
            <a:ext cx="497070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3FC776B2-F65C-4C8D-761A-B3E638D29AFD}"/>
              </a:ext>
            </a:extLst>
          </p:cNvPr>
          <p:cNvSpPr/>
          <p:nvPr/>
        </p:nvSpPr>
        <p:spPr>
          <a:xfrm>
            <a:off x="8116506" y="3709110"/>
            <a:ext cx="497070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D01A9877-9E8D-EB45-82CA-2508CCF14B51}"/>
              </a:ext>
            </a:extLst>
          </p:cNvPr>
          <p:cNvSpPr/>
          <p:nvPr/>
        </p:nvSpPr>
        <p:spPr>
          <a:xfrm>
            <a:off x="4126359" y="5013272"/>
            <a:ext cx="473213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06E77702-361F-DC94-7BD8-529F5818B4E6}"/>
              </a:ext>
            </a:extLst>
          </p:cNvPr>
          <p:cNvSpPr/>
          <p:nvPr/>
        </p:nvSpPr>
        <p:spPr>
          <a:xfrm>
            <a:off x="5406347" y="5013186"/>
            <a:ext cx="497070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F1AE0D79-D976-E9FE-42CE-E69E0E4269B1}"/>
              </a:ext>
            </a:extLst>
          </p:cNvPr>
          <p:cNvSpPr/>
          <p:nvPr/>
        </p:nvSpPr>
        <p:spPr>
          <a:xfrm>
            <a:off x="6741088" y="5003212"/>
            <a:ext cx="497070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E7E7CC61-CCD5-0017-6F41-C016FA66D817}"/>
              </a:ext>
            </a:extLst>
          </p:cNvPr>
          <p:cNvSpPr/>
          <p:nvPr/>
        </p:nvSpPr>
        <p:spPr>
          <a:xfrm>
            <a:off x="8090713" y="5003212"/>
            <a:ext cx="497070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F241BEE3-9239-974E-D2DA-6EC615E800F9}"/>
              </a:ext>
            </a:extLst>
          </p:cNvPr>
          <p:cNvSpPr/>
          <p:nvPr/>
        </p:nvSpPr>
        <p:spPr>
          <a:xfrm>
            <a:off x="4110181" y="2440806"/>
            <a:ext cx="503378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EFD60DC3-D993-FBB3-7585-3C4D4DD547C7}"/>
              </a:ext>
            </a:extLst>
          </p:cNvPr>
          <p:cNvSpPr/>
          <p:nvPr/>
        </p:nvSpPr>
        <p:spPr>
          <a:xfrm>
            <a:off x="5414025" y="2437545"/>
            <a:ext cx="503378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1019FD6A-6BCA-8176-E973-1BBE044F41A1}"/>
              </a:ext>
            </a:extLst>
          </p:cNvPr>
          <p:cNvSpPr/>
          <p:nvPr/>
        </p:nvSpPr>
        <p:spPr>
          <a:xfrm>
            <a:off x="6759319" y="2423590"/>
            <a:ext cx="494312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78D21236-BDED-ED45-00D2-FEF1164416A6}"/>
              </a:ext>
            </a:extLst>
          </p:cNvPr>
          <p:cNvSpPr/>
          <p:nvPr/>
        </p:nvSpPr>
        <p:spPr>
          <a:xfrm>
            <a:off x="8100454" y="2421743"/>
            <a:ext cx="503378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B3A986AB-A436-FBB0-12D1-CCD3997B9A63}"/>
              </a:ext>
            </a:extLst>
          </p:cNvPr>
          <p:cNvSpPr/>
          <p:nvPr/>
        </p:nvSpPr>
        <p:spPr>
          <a:xfrm>
            <a:off x="4123478" y="3719059"/>
            <a:ext cx="503378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48AAE27F-A27B-F0AD-3D32-A42AC96BB9AB}"/>
              </a:ext>
            </a:extLst>
          </p:cNvPr>
          <p:cNvSpPr/>
          <p:nvPr/>
        </p:nvSpPr>
        <p:spPr>
          <a:xfrm>
            <a:off x="5427322" y="3715798"/>
            <a:ext cx="503378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2D49ED00-B5AA-E2E2-E75A-D428020EFF15}"/>
              </a:ext>
            </a:extLst>
          </p:cNvPr>
          <p:cNvSpPr/>
          <p:nvPr/>
        </p:nvSpPr>
        <p:spPr>
          <a:xfrm>
            <a:off x="6768462" y="3701843"/>
            <a:ext cx="503378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C87F1634-7C5B-6737-0AB8-BB06D0AAA41D}"/>
              </a:ext>
            </a:extLst>
          </p:cNvPr>
          <p:cNvSpPr/>
          <p:nvPr/>
        </p:nvSpPr>
        <p:spPr>
          <a:xfrm>
            <a:off x="8113760" y="3708901"/>
            <a:ext cx="503378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F9A48362-C00A-D29A-529A-B02EA4C8663A}"/>
              </a:ext>
            </a:extLst>
          </p:cNvPr>
          <p:cNvSpPr/>
          <p:nvPr/>
        </p:nvSpPr>
        <p:spPr>
          <a:xfrm>
            <a:off x="4124733" y="5013063"/>
            <a:ext cx="478402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2B1F422F-2710-093F-E288-D6A649D1D8F3}"/>
              </a:ext>
            </a:extLst>
          </p:cNvPr>
          <p:cNvSpPr/>
          <p:nvPr/>
        </p:nvSpPr>
        <p:spPr>
          <a:xfrm>
            <a:off x="5403601" y="5009802"/>
            <a:ext cx="503378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DA084CBA-E93C-F596-0D3A-6224CB2A3023}"/>
              </a:ext>
            </a:extLst>
          </p:cNvPr>
          <p:cNvSpPr/>
          <p:nvPr/>
        </p:nvSpPr>
        <p:spPr>
          <a:xfrm>
            <a:off x="6738342" y="5003003"/>
            <a:ext cx="503378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E46D8E17-D28E-5A07-0628-747946D20FCC}"/>
              </a:ext>
            </a:extLst>
          </p:cNvPr>
          <p:cNvSpPr/>
          <p:nvPr/>
        </p:nvSpPr>
        <p:spPr>
          <a:xfrm>
            <a:off x="8087967" y="5003003"/>
            <a:ext cx="503378" cy="155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06E67354-88F1-AB54-E9BE-4F361906A491}"/>
              </a:ext>
            </a:extLst>
          </p:cNvPr>
          <p:cNvSpPr/>
          <p:nvPr/>
        </p:nvSpPr>
        <p:spPr>
          <a:xfrm>
            <a:off x="4112926" y="2440806"/>
            <a:ext cx="497745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42B79506-545A-32F2-73D3-59368F25C616}"/>
              </a:ext>
            </a:extLst>
          </p:cNvPr>
          <p:cNvSpPr/>
          <p:nvPr/>
        </p:nvSpPr>
        <p:spPr>
          <a:xfrm>
            <a:off x="5416770" y="2437545"/>
            <a:ext cx="497745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70E13F46-B4C1-E68F-2095-AF40053984F4}"/>
              </a:ext>
            </a:extLst>
          </p:cNvPr>
          <p:cNvSpPr/>
          <p:nvPr/>
        </p:nvSpPr>
        <p:spPr>
          <a:xfrm>
            <a:off x="6762064" y="2423590"/>
            <a:ext cx="497745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7F4818A3-9B71-2B6B-969F-B3D455D9981B}"/>
              </a:ext>
            </a:extLst>
          </p:cNvPr>
          <p:cNvSpPr/>
          <p:nvPr/>
        </p:nvSpPr>
        <p:spPr>
          <a:xfrm>
            <a:off x="8103199" y="2421743"/>
            <a:ext cx="497745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6B0E3BEC-55CD-570A-D547-C1C539AD3569}"/>
              </a:ext>
            </a:extLst>
          </p:cNvPr>
          <p:cNvSpPr/>
          <p:nvPr/>
        </p:nvSpPr>
        <p:spPr>
          <a:xfrm>
            <a:off x="4126223" y="3719059"/>
            <a:ext cx="497745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01BEA5CC-8E03-355B-89DD-4D1C8D12E2D2}"/>
              </a:ext>
            </a:extLst>
          </p:cNvPr>
          <p:cNvSpPr/>
          <p:nvPr/>
        </p:nvSpPr>
        <p:spPr>
          <a:xfrm>
            <a:off x="5430067" y="3715798"/>
            <a:ext cx="497745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30619C2D-7157-586B-7FAA-B71CA682DF04}"/>
              </a:ext>
            </a:extLst>
          </p:cNvPr>
          <p:cNvSpPr/>
          <p:nvPr/>
        </p:nvSpPr>
        <p:spPr>
          <a:xfrm>
            <a:off x="6771207" y="3701843"/>
            <a:ext cx="497745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825FA8FB-15AB-1039-E481-0F8D75DCDF1F}"/>
              </a:ext>
            </a:extLst>
          </p:cNvPr>
          <p:cNvSpPr/>
          <p:nvPr/>
        </p:nvSpPr>
        <p:spPr>
          <a:xfrm>
            <a:off x="8116505" y="3708901"/>
            <a:ext cx="497745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59E94EA2-2949-BB0F-5BBC-DA456BDF3D99}"/>
              </a:ext>
            </a:extLst>
          </p:cNvPr>
          <p:cNvSpPr/>
          <p:nvPr/>
        </p:nvSpPr>
        <p:spPr>
          <a:xfrm>
            <a:off x="4124357" y="5013063"/>
            <a:ext cx="475890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DB97D210-9246-C445-F83F-C0F59E3C29EF}"/>
              </a:ext>
            </a:extLst>
          </p:cNvPr>
          <p:cNvSpPr/>
          <p:nvPr/>
        </p:nvSpPr>
        <p:spPr>
          <a:xfrm>
            <a:off x="5406346" y="5009802"/>
            <a:ext cx="497745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D65EB210-BE3D-175B-7DC8-9CA1E95C4F78}"/>
              </a:ext>
            </a:extLst>
          </p:cNvPr>
          <p:cNvSpPr/>
          <p:nvPr/>
        </p:nvSpPr>
        <p:spPr>
          <a:xfrm>
            <a:off x="6741087" y="5003003"/>
            <a:ext cx="497745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5E803C0A-8F18-434D-E36F-7522FD94850A}"/>
              </a:ext>
            </a:extLst>
          </p:cNvPr>
          <p:cNvSpPr/>
          <p:nvPr/>
        </p:nvSpPr>
        <p:spPr>
          <a:xfrm>
            <a:off x="8090712" y="5003003"/>
            <a:ext cx="497745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AAEDFF19-B7F0-ADF2-046E-51574EE327D7}"/>
              </a:ext>
            </a:extLst>
          </p:cNvPr>
          <p:cNvSpPr/>
          <p:nvPr/>
        </p:nvSpPr>
        <p:spPr>
          <a:xfrm>
            <a:off x="4112927" y="2440806"/>
            <a:ext cx="499142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C3F00DBB-6419-6270-BFBA-38D59DC86186}"/>
              </a:ext>
            </a:extLst>
          </p:cNvPr>
          <p:cNvSpPr/>
          <p:nvPr/>
        </p:nvSpPr>
        <p:spPr>
          <a:xfrm>
            <a:off x="5416771" y="2437545"/>
            <a:ext cx="499142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D9D52D37-C758-D2B5-80E1-1D565E1EE5E9}"/>
              </a:ext>
            </a:extLst>
          </p:cNvPr>
          <p:cNvSpPr/>
          <p:nvPr/>
        </p:nvSpPr>
        <p:spPr>
          <a:xfrm>
            <a:off x="6762065" y="2423590"/>
            <a:ext cx="491566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2BC62ACC-FCB4-580B-FD37-5F61498CEDD9}"/>
              </a:ext>
            </a:extLst>
          </p:cNvPr>
          <p:cNvSpPr/>
          <p:nvPr/>
        </p:nvSpPr>
        <p:spPr>
          <a:xfrm>
            <a:off x="8103200" y="2421743"/>
            <a:ext cx="499142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5384692A-BF5D-CA28-242B-BC0F8B871264}"/>
              </a:ext>
            </a:extLst>
          </p:cNvPr>
          <p:cNvSpPr/>
          <p:nvPr/>
        </p:nvSpPr>
        <p:spPr>
          <a:xfrm>
            <a:off x="4126224" y="3719059"/>
            <a:ext cx="499142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A8CF54D6-1E49-3418-589C-F8106D07611B}"/>
              </a:ext>
            </a:extLst>
          </p:cNvPr>
          <p:cNvSpPr/>
          <p:nvPr/>
        </p:nvSpPr>
        <p:spPr>
          <a:xfrm>
            <a:off x="5430068" y="3715798"/>
            <a:ext cx="499142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9DA3D8B4-F861-51D4-9BB9-239C5A53037E}"/>
              </a:ext>
            </a:extLst>
          </p:cNvPr>
          <p:cNvSpPr/>
          <p:nvPr/>
        </p:nvSpPr>
        <p:spPr>
          <a:xfrm>
            <a:off x="6771208" y="3701843"/>
            <a:ext cx="499142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2B561406-0C27-E5F6-E835-5D429347015D}"/>
              </a:ext>
            </a:extLst>
          </p:cNvPr>
          <p:cNvSpPr/>
          <p:nvPr/>
        </p:nvSpPr>
        <p:spPr>
          <a:xfrm>
            <a:off x="8116506" y="3708901"/>
            <a:ext cx="499142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2FB171C3-1E6F-2BF5-F5CA-CF4116682983}"/>
              </a:ext>
            </a:extLst>
          </p:cNvPr>
          <p:cNvSpPr/>
          <p:nvPr/>
        </p:nvSpPr>
        <p:spPr>
          <a:xfrm>
            <a:off x="4131375" y="5013063"/>
            <a:ext cx="470270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987D90F6-8699-032E-C5F7-880A3418ADC1}"/>
              </a:ext>
            </a:extLst>
          </p:cNvPr>
          <p:cNvSpPr/>
          <p:nvPr/>
        </p:nvSpPr>
        <p:spPr>
          <a:xfrm>
            <a:off x="5406347" y="5009802"/>
            <a:ext cx="499142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BECC2E6D-135E-2BE6-5447-58B01A87E381}"/>
              </a:ext>
            </a:extLst>
          </p:cNvPr>
          <p:cNvSpPr/>
          <p:nvPr/>
        </p:nvSpPr>
        <p:spPr>
          <a:xfrm>
            <a:off x="6741088" y="5003003"/>
            <a:ext cx="499142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11351036-E41B-A407-EC14-66B6E2F48497}"/>
              </a:ext>
            </a:extLst>
          </p:cNvPr>
          <p:cNvSpPr/>
          <p:nvPr/>
        </p:nvSpPr>
        <p:spPr>
          <a:xfrm>
            <a:off x="8090713" y="5003003"/>
            <a:ext cx="499142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816C0372-62ED-A7AF-B2D4-3F70A3C8AA04}"/>
              </a:ext>
            </a:extLst>
          </p:cNvPr>
          <p:cNvSpPr/>
          <p:nvPr/>
        </p:nvSpPr>
        <p:spPr>
          <a:xfrm>
            <a:off x="4112595" y="2440806"/>
            <a:ext cx="499142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05D87F90-61B0-C7A8-B716-02BBEE3A632F}"/>
              </a:ext>
            </a:extLst>
          </p:cNvPr>
          <p:cNvSpPr/>
          <p:nvPr/>
        </p:nvSpPr>
        <p:spPr>
          <a:xfrm>
            <a:off x="5416439" y="2437545"/>
            <a:ext cx="499142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B120DDF4-02EE-6BAD-22B1-C6ACE8387560}"/>
              </a:ext>
            </a:extLst>
          </p:cNvPr>
          <p:cNvSpPr/>
          <p:nvPr/>
        </p:nvSpPr>
        <p:spPr>
          <a:xfrm>
            <a:off x="6761733" y="2423590"/>
            <a:ext cx="491898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789128FC-C9E1-1A4F-6F4F-AB6C51D7B363}"/>
              </a:ext>
            </a:extLst>
          </p:cNvPr>
          <p:cNvSpPr/>
          <p:nvPr/>
        </p:nvSpPr>
        <p:spPr>
          <a:xfrm>
            <a:off x="8102868" y="2421743"/>
            <a:ext cx="499142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0267F9A8-862A-24D6-AF70-FC8EDE0B6B00}"/>
              </a:ext>
            </a:extLst>
          </p:cNvPr>
          <p:cNvSpPr/>
          <p:nvPr/>
        </p:nvSpPr>
        <p:spPr>
          <a:xfrm>
            <a:off x="4125892" y="3719059"/>
            <a:ext cx="499142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EA0270C4-0D3D-8546-B413-BCE388553CCA}"/>
              </a:ext>
            </a:extLst>
          </p:cNvPr>
          <p:cNvSpPr/>
          <p:nvPr/>
        </p:nvSpPr>
        <p:spPr>
          <a:xfrm>
            <a:off x="5429736" y="3715798"/>
            <a:ext cx="499142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97A8AF61-60FD-6D8D-C62C-CB05645840A2}"/>
              </a:ext>
            </a:extLst>
          </p:cNvPr>
          <p:cNvSpPr/>
          <p:nvPr/>
        </p:nvSpPr>
        <p:spPr>
          <a:xfrm>
            <a:off x="6770876" y="3701843"/>
            <a:ext cx="499142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F5EB6DFB-316B-3586-63C9-4ABE7A4A0269}"/>
              </a:ext>
            </a:extLst>
          </p:cNvPr>
          <p:cNvSpPr/>
          <p:nvPr/>
        </p:nvSpPr>
        <p:spPr>
          <a:xfrm>
            <a:off x="8116174" y="3708901"/>
            <a:ext cx="499142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5E30E6DF-60D4-97D8-D294-9B0389A5735C}"/>
              </a:ext>
            </a:extLst>
          </p:cNvPr>
          <p:cNvSpPr/>
          <p:nvPr/>
        </p:nvSpPr>
        <p:spPr>
          <a:xfrm>
            <a:off x="4131375" y="5013063"/>
            <a:ext cx="469937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944979FF-C854-0C0A-6FC6-75DE8F9AF690}"/>
              </a:ext>
            </a:extLst>
          </p:cNvPr>
          <p:cNvSpPr/>
          <p:nvPr/>
        </p:nvSpPr>
        <p:spPr>
          <a:xfrm>
            <a:off x="5406015" y="5009802"/>
            <a:ext cx="499142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4C0DA375-4157-ADA9-55CD-901055BD6D16}"/>
              </a:ext>
            </a:extLst>
          </p:cNvPr>
          <p:cNvSpPr/>
          <p:nvPr/>
        </p:nvSpPr>
        <p:spPr>
          <a:xfrm>
            <a:off x="6740756" y="5003003"/>
            <a:ext cx="499142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D36CEEDC-62CF-E93B-8A40-14E473844617}"/>
              </a:ext>
            </a:extLst>
          </p:cNvPr>
          <p:cNvSpPr/>
          <p:nvPr/>
        </p:nvSpPr>
        <p:spPr>
          <a:xfrm>
            <a:off x="8090381" y="5003003"/>
            <a:ext cx="499142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8C809093-1BC9-E9B3-70C2-3336EA3B008D}"/>
              </a:ext>
            </a:extLst>
          </p:cNvPr>
          <p:cNvSpPr/>
          <p:nvPr/>
        </p:nvSpPr>
        <p:spPr>
          <a:xfrm>
            <a:off x="4112252" y="2440770"/>
            <a:ext cx="499142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ECEDD142-1728-40E1-F254-24ABD2141DED}"/>
              </a:ext>
            </a:extLst>
          </p:cNvPr>
          <p:cNvSpPr/>
          <p:nvPr/>
        </p:nvSpPr>
        <p:spPr>
          <a:xfrm>
            <a:off x="5416096" y="2437509"/>
            <a:ext cx="499142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9E854FA9-622B-465C-FE7F-E1FFDDE965D8}"/>
              </a:ext>
            </a:extLst>
          </p:cNvPr>
          <p:cNvSpPr/>
          <p:nvPr/>
        </p:nvSpPr>
        <p:spPr>
          <a:xfrm>
            <a:off x="6758621" y="2423554"/>
            <a:ext cx="499142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1262D70A-D821-5639-FFF0-37613C33410B}"/>
              </a:ext>
            </a:extLst>
          </p:cNvPr>
          <p:cNvSpPr/>
          <p:nvPr/>
        </p:nvSpPr>
        <p:spPr>
          <a:xfrm>
            <a:off x="8096987" y="2421707"/>
            <a:ext cx="499142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3AEA19A0-44B7-647D-E724-674686AD59DA}"/>
              </a:ext>
            </a:extLst>
          </p:cNvPr>
          <p:cNvSpPr/>
          <p:nvPr/>
        </p:nvSpPr>
        <p:spPr>
          <a:xfrm>
            <a:off x="4125549" y="3719023"/>
            <a:ext cx="499142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745B8B0D-EC02-5514-16D1-C570EA6AE27F}"/>
              </a:ext>
            </a:extLst>
          </p:cNvPr>
          <p:cNvSpPr/>
          <p:nvPr/>
        </p:nvSpPr>
        <p:spPr>
          <a:xfrm>
            <a:off x="5429393" y="3715762"/>
            <a:ext cx="499142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73D3D591-541A-EED5-8980-4262DB8A5725}"/>
              </a:ext>
            </a:extLst>
          </p:cNvPr>
          <p:cNvSpPr/>
          <p:nvPr/>
        </p:nvSpPr>
        <p:spPr>
          <a:xfrm>
            <a:off x="6767764" y="3701807"/>
            <a:ext cx="499142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7628A356-F616-65E4-F34D-BBDCBA650D50}"/>
              </a:ext>
            </a:extLst>
          </p:cNvPr>
          <p:cNvSpPr/>
          <p:nvPr/>
        </p:nvSpPr>
        <p:spPr>
          <a:xfrm>
            <a:off x="8113062" y="3708865"/>
            <a:ext cx="499142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95595EB7-480B-EB26-9EE1-90167FA2EB26}"/>
              </a:ext>
            </a:extLst>
          </p:cNvPr>
          <p:cNvSpPr/>
          <p:nvPr/>
        </p:nvSpPr>
        <p:spPr>
          <a:xfrm>
            <a:off x="4124380" y="5013027"/>
            <a:ext cx="476590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91C75EB2-CF89-B64A-B212-8A4D2B5FB700}"/>
              </a:ext>
            </a:extLst>
          </p:cNvPr>
          <p:cNvSpPr/>
          <p:nvPr/>
        </p:nvSpPr>
        <p:spPr>
          <a:xfrm>
            <a:off x="5405672" y="5009766"/>
            <a:ext cx="499142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351BB994-7693-875D-BD55-458242A68EE1}"/>
              </a:ext>
            </a:extLst>
          </p:cNvPr>
          <p:cNvSpPr/>
          <p:nvPr/>
        </p:nvSpPr>
        <p:spPr>
          <a:xfrm>
            <a:off x="6740413" y="5002967"/>
            <a:ext cx="499142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B8202817-8CCC-8DF4-B3B9-32F7C700B4F3}"/>
              </a:ext>
            </a:extLst>
          </p:cNvPr>
          <p:cNvSpPr/>
          <p:nvPr/>
        </p:nvSpPr>
        <p:spPr>
          <a:xfrm>
            <a:off x="8084500" y="5002967"/>
            <a:ext cx="499142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4B1833BD-E2E3-6E23-35B3-257DBC658715}"/>
              </a:ext>
            </a:extLst>
          </p:cNvPr>
          <p:cNvSpPr/>
          <p:nvPr/>
        </p:nvSpPr>
        <p:spPr>
          <a:xfrm>
            <a:off x="4111793" y="2440770"/>
            <a:ext cx="499943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78FE497E-2207-EDAA-623D-248A3F78E05A}"/>
              </a:ext>
            </a:extLst>
          </p:cNvPr>
          <p:cNvSpPr/>
          <p:nvPr/>
        </p:nvSpPr>
        <p:spPr>
          <a:xfrm>
            <a:off x="5415637" y="2437509"/>
            <a:ext cx="499943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E1DE518F-5A54-5227-9F53-748A29EC4C42}"/>
              </a:ext>
            </a:extLst>
          </p:cNvPr>
          <p:cNvSpPr/>
          <p:nvPr/>
        </p:nvSpPr>
        <p:spPr>
          <a:xfrm>
            <a:off x="6755393" y="2423554"/>
            <a:ext cx="499943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38D1DBE5-D32D-7A71-54F9-CAF7ED9B53B4}"/>
              </a:ext>
            </a:extLst>
          </p:cNvPr>
          <p:cNvSpPr/>
          <p:nvPr/>
        </p:nvSpPr>
        <p:spPr>
          <a:xfrm>
            <a:off x="8093759" y="2421707"/>
            <a:ext cx="499943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F6831C08-06B7-6AFE-9BD9-D905769E54C3}"/>
              </a:ext>
            </a:extLst>
          </p:cNvPr>
          <p:cNvSpPr/>
          <p:nvPr/>
        </p:nvSpPr>
        <p:spPr>
          <a:xfrm>
            <a:off x="4125090" y="3719023"/>
            <a:ext cx="499943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B92B9FE7-0641-9EB6-01CB-20F858E979E5}"/>
              </a:ext>
            </a:extLst>
          </p:cNvPr>
          <p:cNvSpPr/>
          <p:nvPr/>
        </p:nvSpPr>
        <p:spPr>
          <a:xfrm>
            <a:off x="5428934" y="3715762"/>
            <a:ext cx="499943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4780FD2C-FD2E-EC9B-595E-A3A32FD9640B}"/>
              </a:ext>
            </a:extLst>
          </p:cNvPr>
          <p:cNvSpPr/>
          <p:nvPr/>
        </p:nvSpPr>
        <p:spPr>
          <a:xfrm>
            <a:off x="6764536" y="3701807"/>
            <a:ext cx="499943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88D0563C-B053-C074-B5C4-6D94E3B1A7CB}"/>
              </a:ext>
            </a:extLst>
          </p:cNvPr>
          <p:cNvSpPr/>
          <p:nvPr/>
        </p:nvSpPr>
        <p:spPr>
          <a:xfrm>
            <a:off x="8107065" y="3708865"/>
            <a:ext cx="499943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A361EFD9-2C5C-DACF-4892-49F42766AC89}"/>
              </a:ext>
            </a:extLst>
          </p:cNvPr>
          <p:cNvSpPr/>
          <p:nvPr/>
        </p:nvSpPr>
        <p:spPr>
          <a:xfrm>
            <a:off x="4124403" y="5013027"/>
            <a:ext cx="476909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5B58A3E1-344A-067F-C649-B916853A5FC5}"/>
              </a:ext>
            </a:extLst>
          </p:cNvPr>
          <p:cNvSpPr/>
          <p:nvPr/>
        </p:nvSpPr>
        <p:spPr>
          <a:xfrm>
            <a:off x="5405213" y="5009766"/>
            <a:ext cx="499943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7E2D9977-DF67-3947-94F4-79B4BFF21C3E}"/>
              </a:ext>
            </a:extLst>
          </p:cNvPr>
          <p:cNvSpPr/>
          <p:nvPr/>
        </p:nvSpPr>
        <p:spPr>
          <a:xfrm>
            <a:off x="6739954" y="5002967"/>
            <a:ext cx="499943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847DE821-88B3-DE52-D9B6-0EC0ED3E876E}"/>
              </a:ext>
            </a:extLst>
          </p:cNvPr>
          <p:cNvSpPr/>
          <p:nvPr/>
        </p:nvSpPr>
        <p:spPr>
          <a:xfrm>
            <a:off x="8081272" y="5002967"/>
            <a:ext cx="499943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E8CCE01B-1287-982E-3E3B-63E0D5DDAA5F}"/>
              </a:ext>
            </a:extLst>
          </p:cNvPr>
          <p:cNvSpPr/>
          <p:nvPr/>
        </p:nvSpPr>
        <p:spPr>
          <a:xfrm>
            <a:off x="4111436" y="2440770"/>
            <a:ext cx="49856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DA237462-34B7-F53B-00CE-8C43B965550E}"/>
              </a:ext>
            </a:extLst>
          </p:cNvPr>
          <p:cNvSpPr/>
          <p:nvPr/>
        </p:nvSpPr>
        <p:spPr>
          <a:xfrm>
            <a:off x="5415280" y="2437509"/>
            <a:ext cx="49856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AB52961D-8AE4-E4C9-E70E-19D598672B23}"/>
              </a:ext>
            </a:extLst>
          </p:cNvPr>
          <p:cNvSpPr/>
          <p:nvPr/>
        </p:nvSpPr>
        <p:spPr>
          <a:xfrm>
            <a:off x="6760574" y="2423554"/>
            <a:ext cx="493057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4BAD58BD-8EC4-5802-E953-08D1FF086142}"/>
              </a:ext>
            </a:extLst>
          </p:cNvPr>
          <p:cNvSpPr/>
          <p:nvPr/>
        </p:nvSpPr>
        <p:spPr>
          <a:xfrm>
            <a:off x="8101709" y="2421707"/>
            <a:ext cx="49856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36AA966C-B8F0-3CB3-AA92-8EBE69273C27}"/>
              </a:ext>
            </a:extLst>
          </p:cNvPr>
          <p:cNvSpPr/>
          <p:nvPr/>
        </p:nvSpPr>
        <p:spPr>
          <a:xfrm>
            <a:off x="4124733" y="3719023"/>
            <a:ext cx="49856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7EEA900C-C3B0-4F50-20A5-DE17327F8629}"/>
              </a:ext>
            </a:extLst>
          </p:cNvPr>
          <p:cNvSpPr/>
          <p:nvPr/>
        </p:nvSpPr>
        <p:spPr>
          <a:xfrm>
            <a:off x="5428577" y="3715762"/>
            <a:ext cx="49856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2CF32C47-3AC5-19DE-2E4B-001A65617D77}"/>
              </a:ext>
            </a:extLst>
          </p:cNvPr>
          <p:cNvSpPr/>
          <p:nvPr/>
        </p:nvSpPr>
        <p:spPr>
          <a:xfrm>
            <a:off x="6769717" y="3701807"/>
            <a:ext cx="49856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A9EE8C78-941F-67A3-94FE-2BC49BA61F27}"/>
              </a:ext>
            </a:extLst>
          </p:cNvPr>
          <p:cNvSpPr/>
          <p:nvPr/>
        </p:nvSpPr>
        <p:spPr>
          <a:xfrm>
            <a:off x="8115015" y="3708865"/>
            <a:ext cx="49856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70124E97-D6BA-49D1-654C-841F3D1C27FA}"/>
              </a:ext>
            </a:extLst>
          </p:cNvPr>
          <p:cNvSpPr/>
          <p:nvPr/>
        </p:nvSpPr>
        <p:spPr>
          <a:xfrm>
            <a:off x="4130289" y="5013027"/>
            <a:ext cx="469284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29306704-8191-89FB-9169-13734BAC492B}"/>
              </a:ext>
            </a:extLst>
          </p:cNvPr>
          <p:cNvSpPr/>
          <p:nvPr/>
        </p:nvSpPr>
        <p:spPr>
          <a:xfrm>
            <a:off x="5404856" y="5009766"/>
            <a:ext cx="49856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5FBA7043-D15B-C4A3-C760-A212958A13E1}"/>
              </a:ext>
            </a:extLst>
          </p:cNvPr>
          <p:cNvSpPr/>
          <p:nvPr/>
        </p:nvSpPr>
        <p:spPr>
          <a:xfrm>
            <a:off x="6739597" y="5002967"/>
            <a:ext cx="49856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9AF92A33-8EAC-1B97-3CE1-1CC65040A841}"/>
              </a:ext>
            </a:extLst>
          </p:cNvPr>
          <p:cNvSpPr/>
          <p:nvPr/>
        </p:nvSpPr>
        <p:spPr>
          <a:xfrm>
            <a:off x="8089222" y="5002967"/>
            <a:ext cx="498561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78F5F1AB-C2CE-E319-89BB-A0783ECFF7D4}"/>
              </a:ext>
            </a:extLst>
          </p:cNvPr>
          <p:cNvSpPr/>
          <p:nvPr/>
        </p:nvSpPr>
        <p:spPr>
          <a:xfrm>
            <a:off x="4111106" y="2444473"/>
            <a:ext cx="499566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3358CA7-B64C-5BBC-850A-4DDB355E1DB2}"/>
              </a:ext>
            </a:extLst>
          </p:cNvPr>
          <p:cNvSpPr/>
          <p:nvPr/>
        </p:nvSpPr>
        <p:spPr>
          <a:xfrm>
            <a:off x="5414950" y="2441212"/>
            <a:ext cx="499566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2A234C4-D849-4956-46CD-2AA34B2594C4}"/>
              </a:ext>
            </a:extLst>
          </p:cNvPr>
          <p:cNvSpPr/>
          <p:nvPr/>
        </p:nvSpPr>
        <p:spPr>
          <a:xfrm>
            <a:off x="6760244" y="2427257"/>
            <a:ext cx="486747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D120060C-1D8B-05E4-6616-37601A534D44}"/>
              </a:ext>
            </a:extLst>
          </p:cNvPr>
          <p:cNvSpPr/>
          <p:nvPr/>
        </p:nvSpPr>
        <p:spPr>
          <a:xfrm>
            <a:off x="8101379" y="2425410"/>
            <a:ext cx="499566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F0C2344C-C4B2-02DD-DA03-A85254DB4290}"/>
              </a:ext>
            </a:extLst>
          </p:cNvPr>
          <p:cNvSpPr/>
          <p:nvPr/>
        </p:nvSpPr>
        <p:spPr>
          <a:xfrm>
            <a:off x="4124403" y="3722726"/>
            <a:ext cx="499566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2D0098E3-513B-C340-8137-28F8B74FE4B6}"/>
              </a:ext>
            </a:extLst>
          </p:cNvPr>
          <p:cNvSpPr/>
          <p:nvPr/>
        </p:nvSpPr>
        <p:spPr>
          <a:xfrm>
            <a:off x="5428247" y="3719465"/>
            <a:ext cx="499566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7C2D5E71-6656-C2A9-A0DF-7C6957B19284}"/>
              </a:ext>
            </a:extLst>
          </p:cNvPr>
          <p:cNvSpPr/>
          <p:nvPr/>
        </p:nvSpPr>
        <p:spPr>
          <a:xfrm>
            <a:off x="6769387" y="3705510"/>
            <a:ext cx="499566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3185C5ED-638C-997D-A5C0-7A70BA36500D}"/>
              </a:ext>
            </a:extLst>
          </p:cNvPr>
          <p:cNvSpPr/>
          <p:nvPr/>
        </p:nvSpPr>
        <p:spPr>
          <a:xfrm>
            <a:off x="8114685" y="3712568"/>
            <a:ext cx="499566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7048E552-E670-A4F2-3555-B0B2A759AD59}"/>
              </a:ext>
            </a:extLst>
          </p:cNvPr>
          <p:cNvSpPr/>
          <p:nvPr/>
        </p:nvSpPr>
        <p:spPr>
          <a:xfrm>
            <a:off x="4130312" y="5016730"/>
            <a:ext cx="469936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513988A7-694E-DE3D-EAF2-9A51826BF233}"/>
              </a:ext>
            </a:extLst>
          </p:cNvPr>
          <p:cNvSpPr/>
          <p:nvPr/>
        </p:nvSpPr>
        <p:spPr>
          <a:xfrm>
            <a:off x="5404526" y="5013469"/>
            <a:ext cx="499566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6B304D8F-1445-5D96-88F2-FD0A4E0216AB}"/>
              </a:ext>
            </a:extLst>
          </p:cNvPr>
          <p:cNvSpPr/>
          <p:nvPr/>
        </p:nvSpPr>
        <p:spPr>
          <a:xfrm>
            <a:off x="6739267" y="5006670"/>
            <a:ext cx="499566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763A441E-D402-71B0-0B5A-A1CDECE74281}"/>
              </a:ext>
            </a:extLst>
          </p:cNvPr>
          <p:cNvSpPr/>
          <p:nvPr/>
        </p:nvSpPr>
        <p:spPr>
          <a:xfrm>
            <a:off x="8088892" y="5006670"/>
            <a:ext cx="499566" cy="155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367623B3-9020-B0B7-D42C-122E25308F0F}"/>
              </a:ext>
            </a:extLst>
          </p:cNvPr>
          <p:cNvSpPr/>
          <p:nvPr/>
        </p:nvSpPr>
        <p:spPr>
          <a:xfrm>
            <a:off x="4110659" y="2444473"/>
            <a:ext cx="496687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ADB8FA75-F321-7489-8ECC-EF948666D343}"/>
              </a:ext>
            </a:extLst>
          </p:cNvPr>
          <p:cNvSpPr/>
          <p:nvPr/>
        </p:nvSpPr>
        <p:spPr>
          <a:xfrm>
            <a:off x="5414503" y="2441212"/>
            <a:ext cx="496687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DAE6D249-3560-4B6D-FED9-319C01DFA4B7}"/>
              </a:ext>
            </a:extLst>
          </p:cNvPr>
          <p:cNvSpPr/>
          <p:nvPr/>
        </p:nvSpPr>
        <p:spPr>
          <a:xfrm>
            <a:off x="6759797" y="2427257"/>
            <a:ext cx="496687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6BEC0A39-02F2-B791-CC74-5DE1E1B38060}"/>
              </a:ext>
            </a:extLst>
          </p:cNvPr>
          <p:cNvSpPr/>
          <p:nvPr/>
        </p:nvSpPr>
        <p:spPr>
          <a:xfrm>
            <a:off x="8100932" y="2425410"/>
            <a:ext cx="496687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12535847-6577-7915-3F33-92D55DF6CE2B}"/>
              </a:ext>
            </a:extLst>
          </p:cNvPr>
          <p:cNvSpPr/>
          <p:nvPr/>
        </p:nvSpPr>
        <p:spPr>
          <a:xfrm>
            <a:off x="4123956" y="3722726"/>
            <a:ext cx="496687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CDC05224-61B9-833A-FC8D-C374655F8338}"/>
              </a:ext>
            </a:extLst>
          </p:cNvPr>
          <p:cNvSpPr/>
          <p:nvPr/>
        </p:nvSpPr>
        <p:spPr>
          <a:xfrm>
            <a:off x="5427800" y="3719465"/>
            <a:ext cx="496687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4E523FC1-B6FA-72E7-8311-8FE6FFCF1CC5}"/>
              </a:ext>
            </a:extLst>
          </p:cNvPr>
          <p:cNvSpPr/>
          <p:nvPr/>
        </p:nvSpPr>
        <p:spPr>
          <a:xfrm>
            <a:off x="6768940" y="3705510"/>
            <a:ext cx="496687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98878864-2116-9815-9F19-F2A87B703332}"/>
              </a:ext>
            </a:extLst>
          </p:cNvPr>
          <p:cNvSpPr/>
          <p:nvPr/>
        </p:nvSpPr>
        <p:spPr>
          <a:xfrm>
            <a:off x="8114238" y="3712568"/>
            <a:ext cx="496687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ECE0718E-88CD-6DF7-63A7-BEB90A6CA444}"/>
              </a:ext>
            </a:extLst>
          </p:cNvPr>
          <p:cNvSpPr/>
          <p:nvPr/>
        </p:nvSpPr>
        <p:spPr>
          <a:xfrm>
            <a:off x="4123888" y="5016730"/>
            <a:ext cx="473034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D986748A-45AD-D3B3-4816-E82F307D7583}"/>
              </a:ext>
            </a:extLst>
          </p:cNvPr>
          <p:cNvSpPr/>
          <p:nvPr/>
        </p:nvSpPr>
        <p:spPr>
          <a:xfrm>
            <a:off x="5404079" y="5013469"/>
            <a:ext cx="496687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21B40119-5469-C7CC-137A-3201814C165B}"/>
              </a:ext>
            </a:extLst>
          </p:cNvPr>
          <p:cNvSpPr/>
          <p:nvPr/>
        </p:nvSpPr>
        <p:spPr>
          <a:xfrm>
            <a:off x="6738820" y="5006670"/>
            <a:ext cx="496687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F6F4E9E5-90E7-D922-031E-08DAE59CCB3F}"/>
              </a:ext>
            </a:extLst>
          </p:cNvPr>
          <p:cNvSpPr/>
          <p:nvPr/>
        </p:nvSpPr>
        <p:spPr>
          <a:xfrm>
            <a:off x="8088445" y="5006670"/>
            <a:ext cx="496687" cy="155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7833735E-40E4-C7F4-6A36-246A085C5854}"/>
              </a:ext>
            </a:extLst>
          </p:cNvPr>
          <p:cNvSpPr/>
          <p:nvPr/>
        </p:nvSpPr>
        <p:spPr>
          <a:xfrm>
            <a:off x="4111107" y="2444473"/>
            <a:ext cx="502708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C0716B09-1777-23E4-C04C-AC41607535FD}"/>
              </a:ext>
            </a:extLst>
          </p:cNvPr>
          <p:cNvSpPr/>
          <p:nvPr/>
        </p:nvSpPr>
        <p:spPr>
          <a:xfrm>
            <a:off x="5414951" y="2441212"/>
            <a:ext cx="502708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A0D02C01-7932-EFB4-8C44-A9144C29846B}"/>
              </a:ext>
            </a:extLst>
          </p:cNvPr>
          <p:cNvSpPr/>
          <p:nvPr/>
        </p:nvSpPr>
        <p:spPr>
          <a:xfrm>
            <a:off x="6760245" y="2427257"/>
            <a:ext cx="493386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B12E397B-EC0D-90DA-751E-364BD5F35673}"/>
              </a:ext>
            </a:extLst>
          </p:cNvPr>
          <p:cNvSpPr/>
          <p:nvPr/>
        </p:nvSpPr>
        <p:spPr>
          <a:xfrm>
            <a:off x="8101380" y="2425410"/>
            <a:ext cx="502708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37B6E240-5F58-DFBF-E5E6-0C195204B176}"/>
              </a:ext>
            </a:extLst>
          </p:cNvPr>
          <p:cNvSpPr/>
          <p:nvPr/>
        </p:nvSpPr>
        <p:spPr>
          <a:xfrm>
            <a:off x="4124404" y="3722726"/>
            <a:ext cx="502708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830B4373-9861-1F7C-939C-763036710434}"/>
              </a:ext>
            </a:extLst>
          </p:cNvPr>
          <p:cNvSpPr/>
          <p:nvPr/>
        </p:nvSpPr>
        <p:spPr>
          <a:xfrm>
            <a:off x="5428248" y="3719465"/>
            <a:ext cx="502708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F4017EB2-C26C-9041-3411-24344E4D3C08}"/>
              </a:ext>
            </a:extLst>
          </p:cNvPr>
          <p:cNvSpPr/>
          <p:nvPr/>
        </p:nvSpPr>
        <p:spPr>
          <a:xfrm>
            <a:off x="6769388" y="3705510"/>
            <a:ext cx="502708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7DD81F69-06F8-9669-30CE-3603D5C149EE}"/>
              </a:ext>
            </a:extLst>
          </p:cNvPr>
          <p:cNvSpPr/>
          <p:nvPr/>
        </p:nvSpPr>
        <p:spPr>
          <a:xfrm>
            <a:off x="8114686" y="3712568"/>
            <a:ext cx="502708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1E1AFD4B-CF60-4E5E-B2A0-699DF0780C99}"/>
              </a:ext>
            </a:extLst>
          </p:cNvPr>
          <p:cNvSpPr/>
          <p:nvPr/>
        </p:nvSpPr>
        <p:spPr>
          <a:xfrm>
            <a:off x="4123911" y="5016730"/>
            <a:ext cx="479480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E6761E37-AE62-4508-5F00-22CC7BA03D22}"/>
              </a:ext>
            </a:extLst>
          </p:cNvPr>
          <p:cNvSpPr/>
          <p:nvPr/>
        </p:nvSpPr>
        <p:spPr>
          <a:xfrm>
            <a:off x="5404527" y="5013469"/>
            <a:ext cx="502708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7D4A7AF0-28D0-24E0-2E31-C0695F5F71F1}"/>
              </a:ext>
            </a:extLst>
          </p:cNvPr>
          <p:cNvSpPr/>
          <p:nvPr/>
        </p:nvSpPr>
        <p:spPr>
          <a:xfrm>
            <a:off x="6739268" y="5006670"/>
            <a:ext cx="502708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CE405D52-3805-37C1-828A-A50EAFF007D7}"/>
              </a:ext>
            </a:extLst>
          </p:cNvPr>
          <p:cNvSpPr/>
          <p:nvPr/>
        </p:nvSpPr>
        <p:spPr>
          <a:xfrm>
            <a:off x="8088893" y="5006670"/>
            <a:ext cx="502708" cy="155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E61F7720-DD76-30AF-5BD9-FBB1E3E6882D}"/>
              </a:ext>
            </a:extLst>
          </p:cNvPr>
          <p:cNvSpPr/>
          <p:nvPr/>
        </p:nvSpPr>
        <p:spPr>
          <a:xfrm>
            <a:off x="4110637" y="2440770"/>
            <a:ext cx="503178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8B4A6D0F-3649-C5AE-D609-0B5EA0BEE604}"/>
              </a:ext>
            </a:extLst>
          </p:cNvPr>
          <p:cNvSpPr/>
          <p:nvPr/>
        </p:nvSpPr>
        <p:spPr>
          <a:xfrm>
            <a:off x="5414481" y="2437509"/>
            <a:ext cx="503178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A514FFC9-937C-717F-99A6-CD0A26FADC12}"/>
              </a:ext>
            </a:extLst>
          </p:cNvPr>
          <p:cNvSpPr/>
          <p:nvPr/>
        </p:nvSpPr>
        <p:spPr>
          <a:xfrm>
            <a:off x="6759776" y="2423554"/>
            <a:ext cx="493855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63DB63D3-9468-A1E6-7324-37A7B4C9A93C}"/>
              </a:ext>
            </a:extLst>
          </p:cNvPr>
          <p:cNvSpPr/>
          <p:nvPr/>
        </p:nvSpPr>
        <p:spPr>
          <a:xfrm>
            <a:off x="8100910" y="2421707"/>
            <a:ext cx="503178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AB8D3355-B82D-C030-4AA5-94AD75F98740}"/>
              </a:ext>
            </a:extLst>
          </p:cNvPr>
          <p:cNvSpPr/>
          <p:nvPr/>
        </p:nvSpPr>
        <p:spPr>
          <a:xfrm>
            <a:off x="4123934" y="3719023"/>
            <a:ext cx="503178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3BCA2AB1-CE8B-933E-68CC-03E1EDEF9FFA}"/>
              </a:ext>
            </a:extLst>
          </p:cNvPr>
          <p:cNvSpPr/>
          <p:nvPr/>
        </p:nvSpPr>
        <p:spPr>
          <a:xfrm>
            <a:off x="5427778" y="3715762"/>
            <a:ext cx="503178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E9FF4814-DAAD-B434-41D4-E7B894085786}"/>
              </a:ext>
            </a:extLst>
          </p:cNvPr>
          <p:cNvSpPr/>
          <p:nvPr/>
        </p:nvSpPr>
        <p:spPr>
          <a:xfrm>
            <a:off x="6768918" y="3701807"/>
            <a:ext cx="503178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A04C743B-722C-A84E-2419-210E1C7E873A}"/>
              </a:ext>
            </a:extLst>
          </p:cNvPr>
          <p:cNvSpPr/>
          <p:nvPr/>
        </p:nvSpPr>
        <p:spPr>
          <a:xfrm>
            <a:off x="8114216" y="3708865"/>
            <a:ext cx="503178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B07BA7F5-85D0-2522-834C-0AC4394D743F}"/>
              </a:ext>
            </a:extLst>
          </p:cNvPr>
          <p:cNvSpPr/>
          <p:nvPr/>
        </p:nvSpPr>
        <p:spPr>
          <a:xfrm>
            <a:off x="4123912" y="5013027"/>
            <a:ext cx="479478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30FF42DA-3A79-B1F7-84CA-7A0972326268}"/>
              </a:ext>
            </a:extLst>
          </p:cNvPr>
          <p:cNvSpPr/>
          <p:nvPr/>
        </p:nvSpPr>
        <p:spPr>
          <a:xfrm>
            <a:off x="5404057" y="5009766"/>
            <a:ext cx="503178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727370D1-9CA9-BD19-BAC3-E8269627CFA8}"/>
              </a:ext>
            </a:extLst>
          </p:cNvPr>
          <p:cNvSpPr/>
          <p:nvPr/>
        </p:nvSpPr>
        <p:spPr>
          <a:xfrm>
            <a:off x="6738798" y="5002967"/>
            <a:ext cx="503178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D081E163-330C-6E5D-E984-C1C7BDA0BED1}"/>
              </a:ext>
            </a:extLst>
          </p:cNvPr>
          <p:cNvSpPr/>
          <p:nvPr/>
        </p:nvSpPr>
        <p:spPr>
          <a:xfrm>
            <a:off x="8088423" y="5002967"/>
            <a:ext cx="503178" cy="15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7A07CCA3-73D4-8788-3BB8-460243DAE772}"/>
              </a:ext>
            </a:extLst>
          </p:cNvPr>
          <p:cNvSpPr/>
          <p:nvPr/>
        </p:nvSpPr>
        <p:spPr>
          <a:xfrm>
            <a:off x="4110615" y="2440770"/>
            <a:ext cx="503200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348D5B66-81A7-59F5-908B-0E50908E2B21}"/>
              </a:ext>
            </a:extLst>
          </p:cNvPr>
          <p:cNvSpPr/>
          <p:nvPr/>
        </p:nvSpPr>
        <p:spPr>
          <a:xfrm>
            <a:off x="5414459" y="2437509"/>
            <a:ext cx="503200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5C15A488-777E-E2F5-D259-3DE3AC9B8245}"/>
              </a:ext>
            </a:extLst>
          </p:cNvPr>
          <p:cNvSpPr/>
          <p:nvPr/>
        </p:nvSpPr>
        <p:spPr>
          <a:xfrm>
            <a:off x="6756984" y="2423554"/>
            <a:ext cx="496647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C9ABA002-02BA-446C-08D3-C2AAD1FD741A}"/>
              </a:ext>
            </a:extLst>
          </p:cNvPr>
          <p:cNvSpPr/>
          <p:nvPr/>
        </p:nvSpPr>
        <p:spPr>
          <a:xfrm>
            <a:off x="8095350" y="2421707"/>
            <a:ext cx="503200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12BC93B9-B6CA-8ED7-ED3C-EC8DBD518DEC}"/>
              </a:ext>
            </a:extLst>
          </p:cNvPr>
          <p:cNvSpPr/>
          <p:nvPr/>
        </p:nvSpPr>
        <p:spPr>
          <a:xfrm>
            <a:off x="4123912" y="3719023"/>
            <a:ext cx="503200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FB1272C8-7392-707A-E8FA-16A3675F31D3}"/>
              </a:ext>
            </a:extLst>
          </p:cNvPr>
          <p:cNvSpPr/>
          <p:nvPr/>
        </p:nvSpPr>
        <p:spPr>
          <a:xfrm>
            <a:off x="5427756" y="3715762"/>
            <a:ext cx="503200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01720D4F-66D7-F3D4-E11C-E2051363115C}"/>
              </a:ext>
            </a:extLst>
          </p:cNvPr>
          <p:cNvSpPr/>
          <p:nvPr/>
        </p:nvSpPr>
        <p:spPr>
          <a:xfrm>
            <a:off x="6766127" y="3701807"/>
            <a:ext cx="503200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1F191AD6-28DB-5EB9-7DDA-ED4D75130545}"/>
              </a:ext>
            </a:extLst>
          </p:cNvPr>
          <p:cNvSpPr/>
          <p:nvPr/>
        </p:nvSpPr>
        <p:spPr>
          <a:xfrm>
            <a:off x="8111425" y="3708865"/>
            <a:ext cx="503200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409C810C-9138-84CE-5F9B-B2CCF1EDFCCA}"/>
              </a:ext>
            </a:extLst>
          </p:cNvPr>
          <p:cNvSpPr/>
          <p:nvPr/>
        </p:nvSpPr>
        <p:spPr>
          <a:xfrm>
            <a:off x="4130654" y="5013027"/>
            <a:ext cx="472736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5A715B21-3A29-F9F0-CCB3-5BD307718228}"/>
              </a:ext>
            </a:extLst>
          </p:cNvPr>
          <p:cNvSpPr/>
          <p:nvPr/>
        </p:nvSpPr>
        <p:spPr>
          <a:xfrm>
            <a:off x="5404035" y="5009766"/>
            <a:ext cx="503200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2428B27D-BDF5-29C1-5C61-43CDD09BC683}"/>
              </a:ext>
            </a:extLst>
          </p:cNvPr>
          <p:cNvSpPr/>
          <p:nvPr/>
        </p:nvSpPr>
        <p:spPr>
          <a:xfrm>
            <a:off x="6738776" y="5002967"/>
            <a:ext cx="503200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8779B498-9B9D-710B-4A7F-3F54550AC77D}"/>
              </a:ext>
            </a:extLst>
          </p:cNvPr>
          <p:cNvSpPr/>
          <p:nvPr/>
        </p:nvSpPr>
        <p:spPr>
          <a:xfrm>
            <a:off x="8082863" y="5002967"/>
            <a:ext cx="503200" cy="15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E9627C39-D060-1208-A764-C469236D6B77}"/>
              </a:ext>
            </a:extLst>
          </p:cNvPr>
          <p:cNvSpPr/>
          <p:nvPr/>
        </p:nvSpPr>
        <p:spPr>
          <a:xfrm>
            <a:off x="4110032" y="2421707"/>
            <a:ext cx="511674" cy="1766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9237EF88-4681-CC09-0C3F-8BF6C7DC6E5D}"/>
              </a:ext>
            </a:extLst>
          </p:cNvPr>
          <p:cNvSpPr/>
          <p:nvPr/>
        </p:nvSpPr>
        <p:spPr>
          <a:xfrm>
            <a:off x="5398588" y="2421966"/>
            <a:ext cx="523215" cy="1841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E995882B-7BE3-4F57-B23D-C26B76538CA9}"/>
              </a:ext>
            </a:extLst>
          </p:cNvPr>
          <p:cNvSpPr/>
          <p:nvPr/>
        </p:nvSpPr>
        <p:spPr>
          <a:xfrm>
            <a:off x="6737206" y="2410973"/>
            <a:ext cx="526307" cy="1839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18EC1DD3-1E1C-74A7-41FE-2AC5F60E16EC}"/>
              </a:ext>
            </a:extLst>
          </p:cNvPr>
          <p:cNvSpPr/>
          <p:nvPr/>
        </p:nvSpPr>
        <p:spPr>
          <a:xfrm>
            <a:off x="8078326" y="2410972"/>
            <a:ext cx="525505" cy="1809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735F0436-9381-6333-5DBD-41EB75D55886}"/>
              </a:ext>
            </a:extLst>
          </p:cNvPr>
          <p:cNvSpPr/>
          <p:nvPr/>
        </p:nvSpPr>
        <p:spPr>
          <a:xfrm>
            <a:off x="4110032" y="3701807"/>
            <a:ext cx="523201" cy="18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77E47934-6817-0B1D-2B79-5A12FA67CA3B}"/>
              </a:ext>
            </a:extLst>
          </p:cNvPr>
          <p:cNvSpPr/>
          <p:nvPr/>
        </p:nvSpPr>
        <p:spPr>
          <a:xfrm>
            <a:off x="5395609" y="3701807"/>
            <a:ext cx="539658" cy="1828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AFBE904E-CB23-9BE3-F40E-965D13BFEF7B}"/>
              </a:ext>
            </a:extLst>
          </p:cNvPr>
          <p:cNvSpPr/>
          <p:nvPr/>
        </p:nvSpPr>
        <p:spPr>
          <a:xfrm>
            <a:off x="6734320" y="3691970"/>
            <a:ext cx="543371" cy="1788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5B1FEC4D-B15C-F615-8A09-9B43D67F4E2F}"/>
              </a:ext>
            </a:extLst>
          </p:cNvPr>
          <p:cNvSpPr/>
          <p:nvPr/>
        </p:nvSpPr>
        <p:spPr>
          <a:xfrm>
            <a:off x="8081101" y="3691970"/>
            <a:ext cx="537881" cy="1788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CCB8DDA7-DD58-5447-BE50-F83F4F3C55BF}"/>
              </a:ext>
            </a:extLst>
          </p:cNvPr>
          <p:cNvSpPr/>
          <p:nvPr/>
        </p:nvSpPr>
        <p:spPr>
          <a:xfrm>
            <a:off x="4110032" y="4996909"/>
            <a:ext cx="496535" cy="1830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47AB1E12-A102-9C3E-6C39-FD8DEF6FFF1C}"/>
              </a:ext>
            </a:extLst>
          </p:cNvPr>
          <p:cNvSpPr/>
          <p:nvPr/>
        </p:nvSpPr>
        <p:spPr>
          <a:xfrm>
            <a:off x="5396754" y="4996909"/>
            <a:ext cx="514435" cy="1830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5B8656B0-03FA-0BF8-DAD3-77BB314E5241}"/>
              </a:ext>
            </a:extLst>
          </p:cNvPr>
          <p:cNvSpPr/>
          <p:nvPr/>
        </p:nvSpPr>
        <p:spPr>
          <a:xfrm>
            <a:off x="6734320" y="4985528"/>
            <a:ext cx="520761" cy="1792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C9A3C4C2-52DF-C19C-24F2-EA422220C4BD}"/>
              </a:ext>
            </a:extLst>
          </p:cNvPr>
          <p:cNvSpPr/>
          <p:nvPr/>
        </p:nvSpPr>
        <p:spPr>
          <a:xfrm>
            <a:off x="8075601" y="4985528"/>
            <a:ext cx="520528" cy="1792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FB3BAF7C-B7F1-5987-CB4F-1033FA081D34}"/>
              </a:ext>
            </a:extLst>
          </p:cNvPr>
          <p:cNvSpPr txBox="1"/>
          <p:nvPr/>
        </p:nvSpPr>
        <p:spPr>
          <a:xfrm rot="16200000">
            <a:off x="1966516" y="3489163"/>
            <a:ext cx="173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Memory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CD7A648C-C028-AEBA-CEF1-9CE0B5A54610}"/>
              </a:ext>
            </a:extLst>
          </p:cNvPr>
          <p:cNvSpPr txBox="1"/>
          <p:nvPr/>
        </p:nvSpPr>
        <p:spPr>
          <a:xfrm rot="16200000">
            <a:off x="8478489" y="3486553"/>
            <a:ext cx="173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Memory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2360A-3925-580A-7C3F-63344707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18D3E-34B6-AE6B-4234-B861F4A63874}"/>
              </a:ext>
            </a:extLst>
          </p:cNvPr>
          <p:cNvSpPr txBox="1"/>
          <p:nvPr/>
        </p:nvSpPr>
        <p:spPr>
          <a:xfrm>
            <a:off x="4037480" y="2342563"/>
            <a:ext cx="875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Engine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A2D390-2B3A-A8BE-1B3F-4B7F59D714FF}"/>
              </a:ext>
            </a:extLst>
          </p:cNvPr>
          <p:cNvSpPr txBox="1">
            <a:spLocks/>
          </p:cNvSpPr>
          <p:nvPr/>
        </p:nvSpPr>
        <p:spPr>
          <a:xfrm>
            <a:off x="381000" y="161682"/>
            <a:ext cx="11430000" cy="666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Programmability replaces the need for custom hardware</a:t>
            </a:r>
          </a:p>
        </p:txBody>
      </p:sp>
    </p:spTree>
    <p:extLst>
      <p:ext uri="{BB962C8B-B14F-4D97-AF65-F5344CB8AC3E}">
        <p14:creationId xmlns:p14="http://schemas.microsoft.com/office/powerpoint/2010/main" val="2529070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3DE0-75C9-5E53-31B6-2C94F5DD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4776"/>
            <a:ext cx="11742964" cy="777240"/>
          </a:xfrm>
        </p:spPr>
        <p:txBody>
          <a:bodyPr>
            <a:normAutofit/>
          </a:bodyPr>
          <a:lstStyle/>
          <a:p>
            <a:r>
              <a:rPr lang="en-US" dirty="0"/>
              <a:t>täkō exposes data movement to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86D25-6C52-F344-342C-80139469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12</a:t>
            </a:fld>
            <a:endParaRPr lang="en-US"/>
          </a:p>
        </p:txBody>
      </p:sp>
      <p:sp>
        <p:nvSpPr>
          <p:cNvPr id="5" name="Google Shape;94;p15">
            <a:extLst>
              <a:ext uri="{FF2B5EF4-FFF2-40B4-BE49-F238E27FC236}">
                <a16:creationId xmlns:a16="http://schemas.microsoft.com/office/drawing/2014/main" id="{2EA6701D-C59E-4289-FB48-94A909C9D074}"/>
              </a:ext>
            </a:extLst>
          </p:cNvPr>
          <p:cNvSpPr/>
          <p:nvPr/>
        </p:nvSpPr>
        <p:spPr>
          <a:xfrm>
            <a:off x="5694228" y="2419395"/>
            <a:ext cx="3432433" cy="3422608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Cache</a:t>
            </a:r>
            <a:endParaRPr dirty="0"/>
          </a:p>
        </p:txBody>
      </p:sp>
      <p:sp>
        <p:nvSpPr>
          <p:cNvPr id="6" name="Google Shape;95;p15">
            <a:extLst>
              <a:ext uri="{FF2B5EF4-FFF2-40B4-BE49-F238E27FC236}">
                <a16:creationId xmlns:a16="http://schemas.microsoft.com/office/drawing/2014/main" id="{82B6A323-2970-100E-BD10-82C7F3872418}"/>
              </a:ext>
            </a:extLst>
          </p:cNvPr>
          <p:cNvSpPr/>
          <p:nvPr/>
        </p:nvSpPr>
        <p:spPr>
          <a:xfrm>
            <a:off x="9334050" y="2419395"/>
            <a:ext cx="1708848" cy="1930513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Memory</a:t>
            </a:r>
            <a:endParaRPr dirty="0"/>
          </a:p>
        </p:txBody>
      </p:sp>
      <p:sp>
        <p:nvSpPr>
          <p:cNvPr id="7" name="Google Shape;96;p15">
            <a:extLst>
              <a:ext uri="{FF2B5EF4-FFF2-40B4-BE49-F238E27FC236}">
                <a16:creationId xmlns:a16="http://schemas.microsoft.com/office/drawing/2014/main" id="{BFD33848-3E8D-BE20-E62F-ECA4AF695E0C}"/>
              </a:ext>
            </a:extLst>
          </p:cNvPr>
          <p:cNvSpPr/>
          <p:nvPr/>
        </p:nvSpPr>
        <p:spPr>
          <a:xfrm>
            <a:off x="3777991" y="2419395"/>
            <a:ext cx="1708848" cy="3422608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Core</a:t>
            </a:r>
            <a:endParaRPr dirty="0"/>
          </a:p>
        </p:txBody>
      </p:sp>
      <p:sp>
        <p:nvSpPr>
          <p:cNvPr id="8" name="Google Shape;97;p15">
            <a:extLst>
              <a:ext uri="{FF2B5EF4-FFF2-40B4-BE49-F238E27FC236}">
                <a16:creationId xmlns:a16="http://schemas.microsoft.com/office/drawing/2014/main" id="{D7054ABB-BD3E-D710-59C1-B46F29CAD947}"/>
              </a:ext>
            </a:extLst>
          </p:cNvPr>
          <p:cNvSpPr/>
          <p:nvPr/>
        </p:nvSpPr>
        <p:spPr>
          <a:xfrm>
            <a:off x="5977910" y="4042770"/>
            <a:ext cx="2865068" cy="6490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C00000"/>
                </a:solidFill>
              </a:rPr>
              <a:t>Phantom Data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9" name="Google Shape;98;p15">
            <a:extLst>
              <a:ext uri="{FF2B5EF4-FFF2-40B4-BE49-F238E27FC236}">
                <a16:creationId xmlns:a16="http://schemas.microsoft.com/office/drawing/2014/main" id="{91599FF6-7609-2277-097A-D449B5B1D242}"/>
              </a:ext>
            </a:extLst>
          </p:cNvPr>
          <p:cNvSpPr/>
          <p:nvPr/>
        </p:nvSpPr>
        <p:spPr>
          <a:xfrm>
            <a:off x="5852853" y="4818618"/>
            <a:ext cx="3119891" cy="900783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täkō</a:t>
            </a:r>
            <a:br>
              <a:rPr lang="en" sz="2400" dirty="0"/>
            </a:br>
            <a:r>
              <a:rPr lang="en" sz="2400" dirty="0"/>
              <a:t>Engine</a:t>
            </a:r>
            <a:endParaRPr sz="2400" dirty="0"/>
          </a:p>
        </p:txBody>
      </p:sp>
      <p:sp>
        <p:nvSpPr>
          <p:cNvPr id="11" name="Google Shape;100;p15">
            <a:extLst>
              <a:ext uri="{FF2B5EF4-FFF2-40B4-BE49-F238E27FC236}">
                <a16:creationId xmlns:a16="http://schemas.microsoft.com/office/drawing/2014/main" id="{8B8AC016-20FF-8F6E-5FB1-515937A7500E}"/>
              </a:ext>
            </a:extLst>
          </p:cNvPr>
          <p:cNvSpPr/>
          <p:nvPr/>
        </p:nvSpPr>
        <p:spPr>
          <a:xfrm>
            <a:off x="5975915" y="3124200"/>
            <a:ext cx="2865068" cy="78841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Normal Data</a:t>
            </a:r>
            <a:endParaRPr sz="2400" dirty="0"/>
          </a:p>
        </p:txBody>
      </p:sp>
      <p:cxnSp>
        <p:nvCxnSpPr>
          <p:cNvPr id="12" name="Google Shape;101;p15">
            <a:extLst>
              <a:ext uri="{FF2B5EF4-FFF2-40B4-BE49-F238E27FC236}">
                <a16:creationId xmlns:a16="http://schemas.microsoft.com/office/drawing/2014/main" id="{5FDB4076-E6CD-768F-3DB2-047ED7710A82}"/>
              </a:ext>
            </a:extLst>
          </p:cNvPr>
          <p:cNvCxnSpPr/>
          <p:nvPr/>
        </p:nvCxnSpPr>
        <p:spPr>
          <a:xfrm>
            <a:off x="8707841" y="3457209"/>
            <a:ext cx="1018063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102;p15">
            <a:extLst>
              <a:ext uri="{FF2B5EF4-FFF2-40B4-BE49-F238E27FC236}">
                <a16:creationId xmlns:a16="http://schemas.microsoft.com/office/drawing/2014/main" id="{6122423C-E1DA-669E-0630-3B8EF2A441A3}"/>
              </a:ext>
            </a:extLst>
          </p:cNvPr>
          <p:cNvCxnSpPr/>
          <p:nvPr/>
        </p:nvCxnSpPr>
        <p:spPr>
          <a:xfrm>
            <a:off x="8707841" y="3566967"/>
            <a:ext cx="1018063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4" name="Google Shape;103;p15">
            <a:extLst>
              <a:ext uri="{FF2B5EF4-FFF2-40B4-BE49-F238E27FC236}">
                <a16:creationId xmlns:a16="http://schemas.microsoft.com/office/drawing/2014/main" id="{A166563E-3D53-3E4D-4311-A1E871CE38F6}"/>
              </a:ext>
            </a:extLst>
          </p:cNvPr>
          <p:cNvSpPr txBox="1"/>
          <p:nvPr/>
        </p:nvSpPr>
        <p:spPr>
          <a:xfrm>
            <a:off x="8821835" y="3026502"/>
            <a:ext cx="9781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Miss</a:t>
            </a:r>
            <a:endParaRPr sz="2000" dirty="0"/>
          </a:p>
        </p:txBody>
      </p:sp>
      <p:sp>
        <p:nvSpPr>
          <p:cNvPr id="15" name="Google Shape;104;p15">
            <a:extLst>
              <a:ext uri="{FF2B5EF4-FFF2-40B4-BE49-F238E27FC236}">
                <a16:creationId xmlns:a16="http://schemas.microsoft.com/office/drawing/2014/main" id="{C9DCD306-65DB-F4AA-BED2-4E4232150546}"/>
              </a:ext>
            </a:extLst>
          </p:cNvPr>
          <p:cNvSpPr txBox="1"/>
          <p:nvPr/>
        </p:nvSpPr>
        <p:spPr>
          <a:xfrm>
            <a:off x="8813081" y="3487884"/>
            <a:ext cx="9781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Data</a:t>
            </a:r>
            <a:endParaRPr sz="2000" dirty="0"/>
          </a:p>
        </p:txBody>
      </p:sp>
      <p:cxnSp>
        <p:nvCxnSpPr>
          <p:cNvPr id="16" name="Google Shape;105;p15">
            <a:extLst>
              <a:ext uri="{FF2B5EF4-FFF2-40B4-BE49-F238E27FC236}">
                <a16:creationId xmlns:a16="http://schemas.microsoft.com/office/drawing/2014/main" id="{609588FB-4F23-FDAE-4299-DB8CC7E039AF}"/>
              </a:ext>
            </a:extLst>
          </p:cNvPr>
          <p:cNvCxnSpPr/>
          <p:nvPr/>
        </p:nvCxnSpPr>
        <p:spPr>
          <a:xfrm>
            <a:off x="5217893" y="3469694"/>
            <a:ext cx="1018063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06;p15">
            <a:extLst>
              <a:ext uri="{FF2B5EF4-FFF2-40B4-BE49-F238E27FC236}">
                <a16:creationId xmlns:a16="http://schemas.microsoft.com/office/drawing/2014/main" id="{7555E6EA-B988-FD9E-5953-0E9996E5A896}"/>
              </a:ext>
            </a:extLst>
          </p:cNvPr>
          <p:cNvCxnSpPr/>
          <p:nvPr/>
        </p:nvCxnSpPr>
        <p:spPr>
          <a:xfrm>
            <a:off x="5217893" y="3579452"/>
            <a:ext cx="1018063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8" name="Google Shape;107;p15">
            <a:extLst>
              <a:ext uri="{FF2B5EF4-FFF2-40B4-BE49-F238E27FC236}">
                <a16:creationId xmlns:a16="http://schemas.microsoft.com/office/drawing/2014/main" id="{C472AFD3-48DC-398C-0ACF-7C85351F5C40}"/>
              </a:ext>
            </a:extLst>
          </p:cNvPr>
          <p:cNvSpPr txBox="1"/>
          <p:nvPr/>
        </p:nvSpPr>
        <p:spPr>
          <a:xfrm>
            <a:off x="4853625" y="3015842"/>
            <a:ext cx="9781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Load</a:t>
            </a:r>
            <a:endParaRPr sz="2000" dirty="0"/>
          </a:p>
        </p:txBody>
      </p:sp>
      <p:cxnSp>
        <p:nvCxnSpPr>
          <p:cNvPr id="19" name="Google Shape;108;p15">
            <a:extLst>
              <a:ext uri="{FF2B5EF4-FFF2-40B4-BE49-F238E27FC236}">
                <a16:creationId xmlns:a16="http://schemas.microsoft.com/office/drawing/2014/main" id="{C1C61D10-5946-90AD-585D-6694B93196B0}"/>
              </a:ext>
            </a:extLst>
          </p:cNvPr>
          <p:cNvCxnSpPr/>
          <p:nvPr/>
        </p:nvCxnSpPr>
        <p:spPr>
          <a:xfrm>
            <a:off x="5217894" y="4349628"/>
            <a:ext cx="1018063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109;p15">
            <a:extLst>
              <a:ext uri="{FF2B5EF4-FFF2-40B4-BE49-F238E27FC236}">
                <a16:creationId xmlns:a16="http://schemas.microsoft.com/office/drawing/2014/main" id="{BCB318FE-629F-FC1D-203D-810574A4E651}"/>
              </a:ext>
            </a:extLst>
          </p:cNvPr>
          <p:cNvCxnSpPr/>
          <p:nvPr/>
        </p:nvCxnSpPr>
        <p:spPr>
          <a:xfrm>
            <a:off x="5217894" y="4459386"/>
            <a:ext cx="1018063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1" name="Google Shape;110;p15">
            <a:extLst>
              <a:ext uri="{FF2B5EF4-FFF2-40B4-BE49-F238E27FC236}">
                <a16:creationId xmlns:a16="http://schemas.microsoft.com/office/drawing/2014/main" id="{22A3A3B9-5597-83B3-20E7-6BACBA64A39B}"/>
              </a:ext>
            </a:extLst>
          </p:cNvPr>
          <p:cNvSpPr txBox="1"/>
          <p:nvPr/>
        </p:nvSpPr>
        <p:spPr>
          <a:xfrm>
            <a:off x="4853624" y="3884493"/>
            <a:ext cx="9781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Load</a:t>
            </a:r>
            <a:endParaRPr sz="2000" dirty="0"/>
          </a:p>
        </p:txBody>
      </p:sp>
      <p:sp>
        <p:nvSpPr>
          <p:cNvPr id="22" name="Google Shape;111;p15">
            <a:extLst>
              <a:ext uri="{FF2B5EF4-FFF2-40B4-BE49-F238E27FC236}">
                <a16:creationId xmlns:a16="http://schemas.microsoft.com/office/drawing/2014/main" id="{CA42162A-FA66-26CB-7A7E-A3794615B689}"/>
              </a:ext>
            </a:extLst>
          </p:cNvPr>
          <p:cNvSpPr/>
          <p:nvPr/>
        </p:nvSpPr>
        <p:spPr>
          <a:xfrm rot="16200000">
            <a:off x="3239332" y="3866308"/>
            <a:ext cx="2245511" cy="847977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App Code</a:t>
            </a:r>
            <a:endParaRPr sz="2400" dirty="0"/>
          </a:p>
        </p:txBody>
      </p:sp>
      <p:sp>
        <p:nvSpPr>
          <p:cNvPr id="23" name="Google Shape;112;p15">
            <a:extLst>
              <a:ext uri="{FF2B5EF4-FFF2-40B4-BE49-F238E27FC236}">
                <a16:creationId xmlns:a16="http://schemas.microsoft.com/office/drawing/2014/main" id="{45A9C12C-71D4-C836-E9EE-6D90A008562A}"/>
              </a:ext>
            </a:extLst>
          </p:cNvPr>
          <p:cNvSpPr/>
          <p:nvPr/>
        </p:nvSpPr>
        <p:spPr>
          <a:xfrm rot="2385737">
            <a:off x="8392476" y="4457789"/>
            <a:ext cx="948080" cy="1161302"/>
          </a:xfrm>
          <a:custGeom>
            <a:avLst/>
            <a:gdLst/>
            <a:ahLst/>
            <a:cxnLst/>
            <a:rect l="l" t="t" r="r" b="b"/>
            <a:pathLst>
              <a:path w="13499" h="13066" extrusionOk="0">
                <a:moveTo>
                  <a:pt x="0" y="0"/>
                </a:moveTo>
                <a:cubicBezTo>
                  <a:pt x="5251" y="0"/>
                  <a:pt x="12934" y="2965"/>
                  <a:pt x="13456" y="8190"/>
                </a:cubicBezTo>
                <a:cubicBezTo>
                  <a:pt x="13800" y="11634"/>
                  <a:pt x="7704" y="12497"/>
                  <a:pt x="4290" y="13066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Google Shape;113;p15">
            <a:extLst>
              <a:ext uri="{FF2B5EF4-FFF2-40B4-BE49-F238E27FC236}">
                <a16:creationId xmlns:a16="http://schemas.microsoft.com/office/drawing/2014/main" id="{0AB684BA-32ED-ADDE-74EA-1975BE8FF74A}"/>
              </a:ext>
            </a:extLst>
          </p:cNvPr>
          <p:cNvSpPr txBox="1"/>
          <p:nvPr/>
        </p:nvSpPr>
        <p:spPr>
          <a:xfrm>
            <a:off x="8960493" y="4764712"/>
            <a:ext cx="2273142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</a:rPr>
              <a:t>onMiss()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</a:rPr>
              <a:t>onEviction()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</a:rPr>
              <a:t>onWriteback()</a:t>
            </a:r>
            <a:endParaRPr sz="2000" b="1" dirty="0">
              <a:solidFill>
                <a:srgbClr val="C00000"/>
              </a:solidFill>
            </a:endParaRPr>
          </a:p>
        </p:txBody>
      </p:sp>
      <p:sp>
        <p:nvSpPr>
          <p:cNvPr id="26" name="Google Shape;115;p15">
            <a:extLst>
              <a:ext uri="{FF2B5EF4-FFF2-40B4-BE49-F238E27FC236}">
                <a16:creationId xmlns:a16="http://schemas.microsoft.com/office/drawing/2014/main" id="{84AE2CCD-109D-CDF6-712E-B36A3FF3CA92}"/>
              </a:ext>
            </a:extLst>
          </p:cNvPr>
          <p:cNvSpPr/>
          <p:nvPr/>
        </p:nvSpPr>
        <p:spPr>
          <a:xfrm rot="19302088">
            <a:off x="7326849" y="5113992"/>
            <a:ext cx="1483226" cy="519302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bg1"/>
          </a:solidFill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16;p15">
            <a:extLst>
              <a:ext uri="{FF2B5EF4-FFF2-40B4-BE49-F238E27FC236}">
                <a16:creationId xmlns:a16="http://schemas.microsoft.com/office/drawing/2014/main" id="{203C0EE0-D445-6B27-20A4-5D4AD4CB5913}"/>
              </a:ext>
            </a:extLst>
          </p:cNvPr>
          <p:cNvSpPr txBox="1"/>
          <p:nvPr/>
        </p:nvSpPr>
        <p:spPr>
          <a:xfrm rot="19246362">
            <a:off x="7296872" y="5103029"/>
            <a:ext cx="158278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</a:rPr>
              <a:t>App Code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28" name="Google Shape;117;p15">
            <a:extLst>
              <a:ext uri="{FF2B5EF4-FFF2-40B4-BE49-F238E27FC236}">
                <a16:creationId xmlns:a16="http://schemas.microsoft.com/office/drawing/2014/main" id="{4382F092-4EC1-8E99-D828-46BCF8F8E597}"/>
              </a:ext>
            </a:extLst>
          </p:cNvPr>
          <p:cNvSpPr/>
          <p:nvPr/>
        </p:nvSpPr>
        <p:spPr>
          <a:xfrm>
            <a:off x="7478346" y="4544914"/>
            <a:ext cx="442256" cy="550061"/>
          </a:xfrm>
          <a:custGeom>
            <a:avLst/>
            <a:gdLst/>
            <a:ahLst/>
            <a:cxnLst/>
            <a:rect l="l" t="t" r="r" b="b"/>
            <a:pathLst>
              <a:path w="8643" h="9206" extrusionOk="0">
                <a:moveTo>
                  <a:pt x="8643" y="9206"/>
                </a:moveTo>
                <a:cubicBezTo>
                  <a:pt x="4702" y="7728"/>
                  <a:pt x="1022" y="4083"/>
                  <a:pt x="0" y="0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3A3EAEEC-6D86-B157-1479-F4296CA3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8" y="1188875"/>
            <a:ext cx="9870622" cy="5960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Solution:</a:t>
            </a:r>
            <a:r>
              <a:rPr lang="en-US" sz="2400" dirty="0"/>
              <a:t> Tell software when data moves! (&amp; let it do something)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7E03E67-D522-1367-55D7-9D6DC0CFCEA7}"/>
              </a:ext>
            </a:extLst>
          </p:cNvPr>
          <p:cNvSpPr txBox="1">
            <a:spLocks/>
          </p:cNvSpPr>
          <p:nvPr/>
        </p:nvSpPr>
        <p:spPr>
          <a:xfrm>
            <a:off x="619558" y="2295372"/>
            <a:ext cx="2903058" cy="3987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Calibri" panose="020F050202020403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Baseline loads &amp;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stores work normally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“Phantom” data lives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only in caches!</a:t>
            </a:r>
            <a:b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i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[Carter, HPCA’99]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2400" i="1" dirty="0">
                <a:ea typeface="Open Sans" panose="020B0606030504020204" pitchFamily="34" charset="0"/>
                <a:cs typeface="Open Sans" panose="020B0606030504020204" pitchFamily="34" charset="0"/>
              </a:rPr>
              <a:t>Software</a:t>
            </a: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 serves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misses to phantom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data (&amp; evictions)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0457F-E4D6-099A-2CF8-1BE06420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Introduction</a:t>
            </a:r>
          </a:p>
        </p:txBody>
      </p:sp>
    </p:spTree>
    <p:extLst>
      <p:ext uri="{BB962C8B-B14F-4D97-AF65-F5344CB8AC3E}">
        <p14:creationId xmlns:p14="http://schemas.microsoft.com/office/powerpoint/2010/main" val="28333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  <p:bldP spid="18" grpId="0"/>
      <p:bldP spid="21" grpId="0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8F3319-45AD-4BB5-9809-B93A6249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täkō: Roadmap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1DD11-475D-409A-B38C-E8BAB67A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3" y="1235727"/>
            <a:ext cx="10799286" cy="4805765"/>
          </a:xfr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600" dirty="0"/>
              <a:t>Example use case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600" dirty="0"/>
              <a:t>täkō design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600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A46B3-F0E7-4C8D-A848-E0D0B547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6F86D-DAA4-4A01-A4BB-33BCB3EA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Roadmap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7AE6B26-FD9B-8DE8-10AE-E3F8086A0269}"/>
              </a:ext>
            </a:extLst>
          </p:cNvPr>
          <p:cNvSpPr/>
          <p:nvPr/>
        </p:nvSpPr>
        <p:spPr>
          <a:xfrm>
            <a:off x="306098" y="2035177"/>
            <a:ext cx="621792" cy="4807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0704-A408-F60A-1C6A-E069125C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 err="1"/>
              <a:t>Base+delta</a:t>
            </a:r>
            <a:r>
              <a:rPr lang="en-US" dirty="0"/>
              <a:t> (B+</a:t>
            </a:r>
            <a:r>
              <a:rPr lang="el-GR" dirty="0"/>
              <a:t>Δ</a:t>
            </a:r>
            <a:r>
              <a:rPr lang="en-US" dirty="0"/>
              <a:t>) </a:t>
            </a:r>
            <a:r>
              <a:rPr lang="en-US" b="1" u="sng" dirty="0"/>
              <a:t>lossy</a:t>
            </a:r>
            <a:r>
              <a:rPr lang="en-US" dirty="0"/>
              <a:t>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FAB4E-4473-1483-5A57-C59A3B94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95767-11E0-71A7-B72C-B55C7559684F}"/>
              </a:ext>
            </a:extLst>
          </p:cNvPr>
          <p:cNvSpPr/>
          <p:nvPr/>
        </p:nvSpPr>
        <p:spPr>
          <a:xfrm>
            <a:off x="2142128" y="1503168"/>
            <a:ext cx="2094554" cy="41198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8A2C6-3E5B-2CD3-5621-932FEA10FB81}"/>
              </a:ext>
            </a:extLst>
          </p:cNvPr>
          <p:cNvSpPr/>
          <p:nvPr/>
        </p:nvSpPr>
        <p:spPr>
          <a:xfrm>
            <a:off x="4631665" y="1503168"/>
            <a:ext cx="530360" cy="4119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Δ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A399CF-5A8C-D793-F270-33300B30FA0D}"/>
              </a:ext>
            </a:extLst>
          </p:cNvPr>
          <p:cNvSpPr/>
          <p:nvPr/>
        </p:nvSpPr>
        <p:spPr>
          <a:xfrm>
            <a:off x="5249900" y="1503168"/>
            <a:ext cx="530360" cy="4119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Δ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BB81C1-E839-9A6F-6435-413BA71928AB}"/>
              </a:ext>
            </a:extLst>
          </p:cNvPr>
          <p:cNvSpPr/>
          <p:nvPr/>
        </p:nvSpPr>
        <p:spPr>
          <a:xfrm>
            <a:off x="5868135" y="1503168"/>
            <a:ext cx="530360" cy="4119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Δ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A49A93-2D20-F07C-E0D3-4348721C8F9B}"/>
              </a:ext>
            </a:extLst>
          </p:cNvPr>
          <p:cNvSpPr/>
          <p:nvPr/>
        </p:nvSpPr>
        <p:spPr>
          <a:xfrm>
            <a:off x="6486370" y="1503168"/>
            <a:ext cx="530360" cy="411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Δ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7C63A-2C6C-F25C-9151-35BF6A6DD3EB}"/>
              </a:ext>
            </a:extLst>
          </p:cNvPr>
          <p:cNvSpPr/>
          <p:nvPr/>
        </p:nvSpPr>
        <p:spPr>
          <a:xfrm>
            <a:off x="2142128" y="4441057"/>
            <a:ext cx="2094554" cy="4119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1D225D-07A6-453E-4EBD-3955E68CC0A5}"/>
              </a:ext>
            </a:extLst>
          </p:cNvPr>
          <p:cNvSpPr/>
          <p:nvPr/>
        </p:nvSpPr>
        <p:spPr>
          <a:xfrm>
            <a:off x="4631665" y="4441057"/>
            <a:ext cx="2094554" cy="4119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2469D-30E7-589B-01DD-53AA314C5346}"/>
              </a:ext>
            </a:extLst>
          </p:cNvPr>
          <p:cNvSpPr/>
          <p:nvPr/>
        </p:nvSpPr>
        <p:spPr>
          <a:xfrm>
            <a:off x="7121202" y="4441057"/>
            <a:ext cx="2094554" cy="4119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DCFC65-F603-BD3F-3D64-EDE9296EEF79}"/>
              </a:ext>
            </a:extLst>
          </p:cNvPr>
          <p:cNvSpPr/>
          <p:nvPr/>
        </p:nvSpPr>
        <p:spPr>
          <a:xfrm>
            <a:off x="9610739" y="4441057"/>
            <a:ext cx="2094554" cy="411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BCCF49-D282-ABD9-EAF7-87A0C6EEBA5B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3189405" y="1915150"/>
            <a:ext cx="0" cy="14863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ECF4096-C710-BABA-8C7B-28422CE3A63F}"/>
              </a:ext>
            </a:extLst>
          </p:cNvPr>
          <p:cNvSpPr/>
          <p:nvPr/>
        </p:nvSpPr>
        <p:spPr>
          <a:xfrm>
            <a:off x="2987000" y="3401469"/>
            <a:ext cx="404810" cy="4048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E94C0E-C213-F225-6C94-8A07B690EC66}"/>
              </a:ext>
            </a:extLst>
          </p:cNvPr>
          <p:cNvCxnSpPr>
            <a:stCxn id="7" idx="2"/>
            <a:endCxn id="15" idx="7"/>
          </p:cNvCxnSpPr>
          <p:nvPr/>
        </p:nvCxnSpPr>
        <p:spPr>
          <a:xfrm flipH="1">
            <a:off x="3332527" y="1915150"/>
            <a:ext cx="1564318" cy="154560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F05B6B-745A-B53C-CF57-F5E00EAB61CB}"/>
              </a:ext>
            </a:extLst>
          </p:cNvPr>
          <p:cNvCxnSpPr>
            <a:stCxn id="15" idx="4"/>
            <a:endCxn id="11" idx="0"/>
          </p:cNvCxnSpPr>
          <p:nvPr/>
        </p:nvCxnSpPr>
        <p:spPr>
          <a:xfrm>
            <a:off x="3189405" y="3806279"/>
            <a:ext cx="0" cy="63477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AE05769-118E-F6FE-CF22-B9CF596053C1}"/>
              </a:ext>
            </a:extLst>
          </p:cNvPr>
          <p:cNvSpPr/>
          <p:nvPr/>
        </p:nvSpPr>
        <p:spPr>
          <a:xfrm>
            <a:off x="5473191" y="3401469"/>
            <a:ext cx="404810" cy="4048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D76D70-9327-6DB1-9284-1DDD241E5B25}"/>
              </a:ext>
            </a:extLst>
          </p:cNvPr>
          <p:cNvSpPr/>
          <p:nvPr/>
        </p:nvSpPr>
        <p:spPr>
          <a:xfrm>
            <a:off x="7966074" y="3401469"/>
            <a:ext cx="404810" cy="4048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8858573-B735-FC45-5593-475D827B787C}"/>
              </a:ext>
            </a:extLst>
          </p:cNvPr>
          <p:cNvSpPr/>
          <p:nvPr/>
        </p:nvSpPr>
        <p:spPr>
          <a:xfrm>
            <a:off x="10455611" y="3401469"/>
            <a:ext cx="404810" cy="4048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C3EEB7-04FD-2363-98C6-A9CC1FD0DF99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>
            <a:off x="5675596" y="3806279"/>
            <a:ext cx="3346" cy="63477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874A93-E9BB-0272-1410-944C74B13E61}"/>
              </a:ext>
            </a:extLst>
          </p:cNvPr>
          <p:cNvCxnSpPr>
            <a:stCxn id="22" idx="4"/>
            <a:endCxn id="13" idx="0"/>
          </p:cNvCxnSpPr>
          <p:nvPr/>
        </p:nvCxnSpPr>
        <p:spPr>
          <a:xfrm>
            <a:off x="8168479" y="3806279"/>
            <a:ext cx="0" cy="63477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F66CBA3-B206-1A32-7443-E2865879FC9F}"/>
              </a:ext>
            </a:extLst>
          </p:cNvPr>
          <p:cNvCxnSpPr>
            <a:stCxn id="23" idx="4"/>
            <a:endCxn id="14" idx="0"/>
          </p:cNvCxnSpPr>
          <p:nvPr/>
        </p:nvCxnSpPr>
        <p:spPr>
          <a:xfrm>
            <a:off x="10658016" y="3806279"/>
            <a:ext cx="0" cy="63477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466C36D-A669-C3E1-D292-CC40AAA31E9B}"/>
              </a:ext>
            </a:extLst>
          </p:cNvPr>
          <p:cNvCxnSpPr>
            <a:stCxn id="6" idx="2"/>
            <a:endCxn id="21" idx="1"/>
          </p:cNvCxnSpPr>
          <p:nvPr/>
        </p:nvCxnSpPr>
        <p:spPr>
          <a:xfrm>
            <a:off x="3189405" y="1915150"/>
            <a:ext cx="2343069" cy="154560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F4D2A35-61FE-A4D6-1CB5-C17A340C1227}"/>
              </a:ext>
            </a:extLst>
          </p:cNvPr>
          <p:cNvCxnSpPr>
            <a:stCxn id="6" idx="2"/>
            <a:endCxn id="22" idx="2"/>
          </p:cNvCxnSpPr>
          <p:nvPr/>
        </p:nvCxnSpPr>
        <p:spPr>
          <a:xfrm>
            <a:off x="3189405" y="1915150"/>
            <a:ext cx="4776669" cy="168872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A16DFC1-0C0D-5025-FA3A-9EB448EF3D83}"/>
              </a:ext>
            </a:extLst>
          </p:cNvPr>
          <p:cNvCxnSpPr>
            <a:stCxn id="6" idx="2"/>
            <a:endCxn id="23" idx="2"/>
          </p:cNvCxnSpPr>
          <p:nvPr/>
        </p:nvCxnSpPr>
        <p:spPr>
          <a:xfrm>
            <a:off x="3189405" y="1915150"/>
            <a:ext cx="7266206" cy="168872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C899B8-98F1-748A-9B3B-AAD24BC3B2CB}"/>
              </a:ext>
            </a:extLst>
          </p:cNvPr>
          <p:cNvCxnSpPr>
            <a:stCxn id="8" idx="2"/>
            <a:endCxn id="21" idx="0"/>
          </p:cNvCxnSpPr>
          <p:nvPr/>
        </p:nvCxnSpPr>
        <p:spPr>
          <a:xfrm>
            <a:off x="5515080" y="1915150"/>
            <a:ext cx="160516" cy="14863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F6E44AE-7475-253A-D6F4-3D67F2F89408}"/>
              </a:ext>
            </a:extLst>
          </p:cNvPr>
          <p:cNvCxnSpPr>
            <a:stCxn id="9" idx="2"/>
            <a:endCxn id="22" idx="1"/>
          </p:cNvCxnSpPr>
          <p:nvPr/>
        </p:nvCxnSpPr>
        <p:spPr>
          <a:xfrm>
            <a:off x="6133315" y="1915150"/>
            <a:ext cx="1892042" cy="154560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802FE32-D775-0EE4-E514-3DC16ADF20EA}"/>
              </a:ext>
            </a:extLst>
          </p:cNvPr>
          <p:cNvCxnSpPr>
            <a:stCxn id="10" idx="2"/>
            <a:endCxn id="23" idx="1"/>
          </p:cNvCxnSpPr>
          <p:nvPr/>
        </p:nvCxnSpPr>
        <p:spPr>
          <a:xfrm>
            <a:off x="6751550" y="1915150"/>
            <a:ext cx="3763344" cy="154560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E1DD601-58EF-CC98-3207-EB44223BE1D6}"/>
              </a:ext>
            </a:extLst>
          </p:cNvPr>
          <p:cNvSpPr txBox="1"/>
          <p:nvPr/>
        </p:nvSpPr>
        <p:spPr>
          <a:xfrm>
            <a:off x="2981215" y="3274895"/>
            <a:ext cx="38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E8C955-F99A-7D50-1C42-C0CA2D853113}"/>
              </a:ext>
            </a:extLst>
          </p:cNvPr>
          <p:cNvSpPr txBox="1"/>
          <p:nvPr/>
        </p:nvSpPr>
        <p:spPr>
          <a:xfrm>
            <a:off x="5468601" y="3264009"/>
            <a:ext cx="38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316762-CB9A-A15C-DAD2-09808265CBA7}"/>
              </a:ext>
            </a:extLst>
          </p:cNvPr>
          <p:cNvSpPr txBox="1"/>
          <p:nvPr/>
        </p:nvSpPr>
        <p:spPr>
          <a:xfrm>
            <a:off x="7957084" y="3261613"/>
            <a:ext cx="38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5232F22-CED5-75BC-81B3-D85B8F8F1B25}"/>
              </a:ext>
            </a:extLst>
          </p:cNvPr>
          <p:cNvSpPr txBox="1"/>
          <p:nvPr/>
        </p:nvSpPr>
        <p:spPr>
          <a:xfrm>
            <a:off x="10444487" y="3267224"/>
            <a:ext cx="38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+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170F98-7CDD-2E33-6E36-C72C66D1F4DB}"/>
              </a:ext>
            </a:extLst>
          </p:cNvPr>
          <p:cNvSpPr txBox="1"/>
          <p:nvPr/>
        </p:nvSpPr>
        <p:spPr>
          <a:xfrm>
            <a:off x="10424" y="1503168"/>
            <a:ext cx="184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Compressed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DFB601-AC9C-7275-890E-C2DD903EA008}"/>
              </a:ext>
            </a:extLst>
          </p:cNvPr>
          <p:cNvSpPr txBox="1"/>
          <p:nvPr/>
        </p:nvSpPr>
        <p:spPr>
          <a:xfrm>
            <a:off x="-5148" y="4416215"/>
            <a:ext cx="219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Decompressed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7CA802-FF70-45B8-AF77-A9437745C480}"/>
              </a:ext>
            </a:extLst>
          </p:cNvPr>
          <p:cNvSpPr/>
          <p:nvPr/>
        </p:nvSpPr>
        <p:spPr>
          <a:xfrm>
            <a:off x="7841357" y="1503168"/>
            <a:ext cx="2094554" cy="41198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27D39B-AB23-723F-75FB-0E6DA0107187}"/>
              </a:ext>
            </a:extLst>
          </p:cNvPr>
          <p:cNvSpPr/>
          <p:nvPr/>
        </p:nvSpPr>
        <p:spPr>
          <a:xfrm>
            <a:off x="10171647" y="1503168"/>
            <a:ext cx="530360" cy="4119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Δ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0B2B8A-2C4B-2151-F418-5C7D69F9730E}"/>
              </a:ext>
            </a:extLst>
          </p:cNvPr>
          <p:cNvSpPr/>
          <p:nvPr/>
        </p:nvSpPr>
        <p:spPr>
          <a:xfrm>
            <a:off x="10789882" y="1503168"/>
            <a:ext cx="530360" cy="4119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Δ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2C3B92-8E3C-C612-B0FD-6689904840C4}"/>
              </a:ext>
            </a:extLst>
          </p:cNvPr>
          <p:cNvSpPr txBox="1"/>
          <p:nvPr/>
        </p:nvSpPr>
        <p:spPr>
          <a:xfrm>
            <a:off x="11357845" y="1329651"/>
            <a:ext cx="53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122B91-4CE4-C255-8542-FAAF9157F636}"/>
              </a:ext>
            </a:extLst>
          </p:cNvPr>
          <p:cNvCxnSpPr/>
          <p:nvPr/>
        </p:nvCxnSpPr>
        <p:spPr>
          <a:xfrm>
            <a:off x="7438492" y="1416345"/>
            <a:ext cx="0" cy="56926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2ACD9FC-8168-DF85-57F9-DB49E4439344}"/>
              </a:ext>
            </a:extLst>
          </p:cNvPr>
          <p:cNvSpPr txBox="1"/>
          <p:nvPr/>
        </p:nvSpPr>
        <p:spPr>
          <a:xfrm>
            <a:off x="3157976" y="3642630"/>
            <a:ext cx="701436" cy="77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≈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CB2256-5D4A-6A22-0DFF-62B5B23FC532}"/>
              </a:ext>
            </a:extLst>
          </p:cNvPr>
          <p:cNvSpPr txBox="1"/>
          <p:nvPr/>
        </p:nvSpPr>
        <p:spPr>
          <a:xfrm>
            <a:off x="5648950" y="3645408"/>
            <a:ext cx="701436" cy="77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≈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C116C0-BD6F-B1AA-4D7A-13BBCC4377AF}"/>
              </a:ext>
            </a:extLst>
          </p:cNvPr>
          <p:cNvSpPr txBox="1"/>
          <p:nvPr/>
        </p:nvSpPr>
        <p:spPr>
          <a:xfrm>
            <a:off x="8131949" y="3645408"/>
            <a:ext cx="701436" cy="77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≈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DE2703-62AA-5136-53A7-1AC55FA71DBB}"/>
              </a:ext>
            </a:extLst>
          </p:cNvPr>
          <p:cNvSpPr txBox="1"/>
          <p:nvPr/>
        </p:nvSpPr>
        <p:spPr>
          <a:xfrm>
            <a:off x="10618506" y="3645408"/>
            <a:ext cx="701436" cy="77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≈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BD94CF-4B6C-E5C9-B8E3-192A6BA385FE}"/>
              </a:ext>
            </a:extLst>
          </p:cNvPr>
          <p:cNvSpPr txBox="1"/>
          <p:nvPr/>
        </p:nvSpPr>
        <p:spPr>
          <a:xfrm>
            <a:off x="11736093" y="4268264"/>
            <a:ext cx="53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B75F9-ADA6-59EB-4D77-BA55FB4B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Example use case</a:t>
            </a:r>
          </a:p>
        </p:txBody>
      </p:sp>
    </p:spTree>
    <p:extLst>
      <p:ext uri="{BB962C8B-B14F-4D97-AF65-F5344CB8AC3E}">
        <p14:creationId xmlns:p14="http://schemas.microsoft.com/office/powerpoint/2010/main" val="28056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44" grpId="0"/>
      <p:bldP spid="45" grpId="0"/>
      <p:bldP spid="46" grpId="0"/>
      <p:bldP spid="47" grpId="0"/>
      <p:bldP spid="49" grpId="0"/>
      <p:bldP spid="38" grpId="0" animBg="1"/>
      <p:bldP spid="40" grpId="0" animBg="1"/>
      <p:bldP spid="42" grpId="0" animBg="1"/>
      <p:bldP spid="52" grpId="0"/>
      <p:bldP spid="25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8B74-84F7-99BE-C253-413CDF7E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B+</a:t>
            </a:r>
            <a:r>
              <a:rPr lang="el-GR" dirty="0"/>
              <a:t>Δ</a:t>
            </a:r>
            <a:r>
              <a:rPr lang="en-US" dirty="0"/>
              <a:t> decompression: </a:t>
            </a:r>
            <a:r>
              <a:rPr lang="en-US" u="sng" dirty="0"/>
              <a:t>in the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60AF0-D6AD-A873-0F01-34CABECA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15</a:t>
            </a:fld>
            <a:endParaRPr lang="en-US"/>
          </a:p>
        </p:txBody>
      </p:sp>
      <p:sp>
        <p:nvSpPr>
          <p:cNvPr id="5" name="Google Shape;94;p15">
            <a:extLst>
              <a:ext uri="{FF2B5EF4-FFF2-40B4-BE49-F238E27FC236}">
                <a16:creationId xmlns:a16="http://schemas.microsoft.com/office/drawing/2014/main" id="{AC6A5153-7DDB-DC6A-4C7A-3C5318EC9249}"/>
              </a:ext>
            </a:extLst>
          </p:cNvPr>
          <p:cNvSpPr/>
          <p:nvPr/>
        </p:nvSpPr>
        <p:spPr>
          <a:xfrm>
            <a:off x="1067266" y="2345323"/>
            <a:ext cx="2296238" cy="1091248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Private Cache</a:t>
            </a:r>
            <a:endParaRPr dirty="0"/>
          </a:p>
        </p:txBody>
      </p:sp>
      <p:sp>
        <p:nvSpPr>
          <p:cNvPr id="7" name="Google Shape;96;p15">
            <a:extLst>
              <a:ext uri="{FF2B5EF4-FFF2-40B4-BE49-F238E27FC236}">
                <a16:creationId xmlns:a16="http://schemas.microsoft.com/office/drawing/2014/main" id="{5A66AC6B-F011-E3BE-C0FA-BE61DEF0C727}"/>
              </a:ext>
            </a:extLst>
          </p:cNvPr>
          <p:cNvSpPr/>
          <p:nvPr/>
        </p:nvSpPr>
        <p:spPr>
          <a:xfrm>
            <a:off x="1067266" y="997411"/>
            <a:ext cx="2296238" cy="623162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Core</a:t>
            </a:r>
            <a:endParaRPr dirty="0"/>
          </a:p>
        </p:txBody>
      </p:sp>
      <p:sp>
        <p:nvSpPr>
          <p:cNvPr id="9" name="Google Shape;94;p15">
            <a:extLst>
              <a:ext uri="{FF2B5EF4-FFF2-40B4-BE49-F238E27FC236}">
                <a16:creationId xmlns:a16="http://schemas.microsoft.com/office/drawing/2014/main" id="{E1FA8A8B-4F72-355E-A5B6-44A4DD1EF043}"/>
              </a:ext>
            </a:extLst>
          </p:cNvPr>
          <p:cNvSpPr/>
          <p:nvPr/>
        </p:nvSpPr>
        <p:spPr>
          <a:xfrm>
            <a:off x="1067266" y="3780399"/>
            <a:ext cx="2296238" cy="1091248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Shared Cache</a:t>
            </a:r>
            <a:endParaRPr dirty="0"/>
          </a:p>
        </p:txBody>
      </p:sp>
      <p:sp>
        <p:nvSpPr>
          <p:cNvPr id="10" name="Google Shape;94;p15">
            <a:extLst>
              <a:ext uri="{FF2B5EF4-FFF2-40B4-BE49-F238E27FC236}">
                <a16:creationId xmlns:a16="http://schemas.microsoft.com/office/drawing/2014/main" id="{6699AFF3-7848-DED9-D616-0EB6D1FE516E}"/>
              </a:ext>
            </a:extLst>
          </p:cNvPr>
          <p:cNvSpPr/>
          <p:nvPr/>
        </p:nvSpPr>
        <p:spPr>
          <a:xfrm>
            <a:off x="1067266" y="5215475"/>
            <a:ext cx="2296238" cy="10912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Memory</a:t>
            </a:r>
            <a:endParaRPr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816EB1-F726-D523-F3E3-6F26A91009B2}"/>
              </a:ext>
            </a:extLst>
          </p:cNvPr>
          <p:cNvGrpSpPr/>
          <p:nvPr/>
        </p:nvGrpSpPr>
        <p:grpSpPr>
          <a:xfrm>
            <a:off x="1200616" y="5794276"/>
            <a:ext cx="1956348" cy="414830"/>
            <a:chOff x="1200616" y="6099076"/>
            <a:chExt cx="1956348" cy="41483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A07C3F1-5102-0BE0-DFA2-E4FE9CAA415D}"/>
                </a:ext>
              </a:extLst>
            </p:cNvPr>
            <p:cNvSpPr/>
            <p:nvPr/>
          </p:nvSpPr>
          <p:spPr>
            <a:xfrm>
              <a:off x="1200616" y="6104895"/>
              <a:ext cx="1391711" cy="40901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FA23B68-B33F-BFCC-9527-D918E8C69ED9}"/>
                </a:ext>
              </a:extLst>
            </p:cNvPr>
            <p:cNvSpPr/>
            <p:nvPr/>
          </p:nvSpPr>
          <p:spPr>
            <a:xfrm>
              <a:off x="2630427" y="6099076"/>
              <a:ext cx="526537" cy="40901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/>
                <a:t>Δ</a:t>
              </a:r>
              <a:endParaRPr lang="en-US" sz="2000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6161A612-B1B6-7B47-655D-3519FDC879B5}"/>
              </a:ext>
            </a:extLst>
          </p:cNvPr>
          <p:cNvSpPr txBox="1"/>
          <p:nvPr/>
        </p:nvSpPr>
        <p:spPr>
          <a:xfrm>
            <a:off x="5334048" y="1651903"/>
            <a:ext cx="6648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Pros: </a:t>
            </a:r>
            <a:r>
              <a:rPr lang="en-US" sz="2800" dirty="0"/>
              <a:t>Reduced memory and cache usage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>
                <a:solidFill>
                  <a:srgbClr val="C00000"/>
                </a:solidFill>
              </a:rPr>
              <a:t>Cons: </a:t>
            </a:r>
            <a:r>
              <a:rPr lang="en-US" sz="2800" dirty="0"/>
              <a:t>Decompress on every access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112E5E-E424-7FAC-8422-D6218CE4A12A}"/>
              </a:ext>
            </a:extLst>
          </p:cNvPr>
          <p:cNvCxnSpPr>
            <a:cxnSpLocks/>
          </p:cNvCxnSpPr>
          <p:nvPr/>
        </p:nvCxnSpPr>
        <p:spPr>
          <a:xfrm>
            <a:off x="893852" y="2058589"/>
            <a:ext cx="2717214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5400000" scaled="0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EFD7FD9-9458-FA28-CBDD-67DDC65AD997}"/>
              </a:ext>
            </a:extLst>
          </p:cNvPr>
          <p:cNvGrpSpPr/>
          <p:nvPr/>
        </p:nvGrpSpPr>
        <p:grpSpPr>
          <a:xfrm rot="1800000">
            <a:off x="3110660" y="777330"/>
            <a:ext cx="1482367" cy="1265062"/>
            <a:chOff x="5959831" y="4808711"/>
            <a:chExt cx="1482367" cy="126506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B7F04CC-244D-9793-5E57-1E802C8CF936}"/>
                </a:ext>
              </a:extLst>
            </p:cNvPr>
            <p:cNvGrpSpPr/>
            <p:nvPr/>
          </p:nvGrpSpPr>
          <p:grpSpPr>
            <a:xfrm>
              <a:off x="5959831" y="4808711"/>
              <a:ext cx="1482367" cy="1265062"/>
              <a:chOff x="6335543" y="4338147"/>
              <a:chExt cx="1482367" cy="1265062"/>
            </a:xfrm>
          </p:grpSpPr>
          <p:sp>
            <p:nvSpPr>
              <p:cNvPr id="40" name="Star: 16 Points 39">
                <a:extLst>
                  <a:ext uri="{FF2B5EF4-FFF2-40B4-BE49-F238E27FC236}">
                    <a16:creationId xmlns:a16="http://schemas.microsoft.com/office/drawing/2014/main" id="{4E742167-0220-AECB-2DF5-4EE8D2C8F948}"/>
                  </a:ext>
                </a:extLst>
              </p:cNvPr>
              <p:cNvSpPr/>
              <p:nvPr/>
            </p:nvSpPr>
            <p:spPr>
              <a:xfrm>
                <a:off x="6335543" y="4338147"/>
                <a:ext cx="1482367" cy="1265062"/>
              </a:xfrm>
              <a:prstGeom prst="star16">
                <a:avLst>
                  <a:gd name="adj" fmla="val 43523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CEFB802-DE7C-50E8-BA08-F198BA670299}"/>
                  </a:ext>
                </a:extLst>
              </p:cNvPr>
              <p:cNvSpPr/>
              <p:nvPr/>
            </p:nvSpPr>
            <p:spPr>
              <a:xfrm>
                <a:off x="6710372" y="4572792"/>
                <a:ext cx="519638" cy="152717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E4B219C-B26B-09B8-AD9A-76D147048038}"/>
                  </a:ext>
                </a:extLst>
              </p:cNvPr>
              <p:cNvSpPr/>
              <p:nvPr/>
            </p:nvSpPr>
            <p:spPr>
              <a:xfrm>
                <a:off x="7244457" y="4572792"/>
                <a:ext cx="196599" cy="15271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/>
                  <a:t>Δ</a:t>
                </a:r>
                <a:endParaRPr lang="en-US" sz="110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47B07A3-0EDE-1AC3-F205-2F61840B82C7}"/>
                  </a:ext>
                </a:extLst>
              </p:cNvPr>
              <p:cNvSpPr/>
              <p:nvPr/>
            </p:nvSpPr>
            <p:spPr>
              <a:xfrm>
                <a:off x="6823119" y="5197316"/>
                <a:ext cx="519638" cy="15271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04674D8-815A-0A80-AE11-2287C4C78A20}"/>
                  </a:ext>
                </a:extLst>
              </p:cNvPr>
              <p:cNvCxnSpPr>
                <a:cxnSpLocks/>
                <a:stCxn id="41" idx="2"/>
              </p:cNvCxnSpPr>
              <p:nvPr/>
            </p:nvCxnSpPr>
            <p:spPr>
              <a:xfrm>
                <a:off x="6970191" y="4725509"/>
                <a:ext cx="66937" cy="202617"/>
              </a:xfrm>
              <a:prstGeom prst="straightConnector1">
                <a:avLst/>
              </a:prstGeom>
              <a:ln w="19050">
                <a:tailEnd type="triangle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94B7F5E-B3CC-C944-0036-7B6AD7648C35}"/>
                  </a:ext>
                </a:extLst>
              </p:cNvPr>
              <p:cNvSpPr/>
              <p:nvPr/>
            </p:nvSpPr>
            <p:spPr>
              <a:xfrm>
                <a:off x="7007908" y="4906151"/>
                <a:ext cx="150059" cy="15005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/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8CED8B33-0041-00A0-C97B-A6DB2844FA12}"/>
                  </a:ext>
                </a:extLst>
              </p:cNvPr>
              <p:cNvCxnSpPr>
                <a:cxnSpLocks/>
                <a:endCxn id="45" idx="7"/>
              </p:cNvCxnSpPr>
              <p:nvPr/>
            </p:nvCxnSpPr>
            <p:spPr>
              <a:xfrm flipH="1">
                <a:off x="7135992" y="4725509"/>
                <a:ext cx="160955" cy="202617"/>
              </a:xfrm>
              <a:prstGeom prst="straightConnector1">
                <a:avLst/>
              </a:prstGeom>
              <a:ln w="19050">
                <a:tailEnd type="triangl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F24838EB-E306-E643-628A-87A39E3B288D}"/>
                  </a:ext>
                </a:extLst>
              </p:cNvPr>
              <p:cNvCxnSpPr>
                <a:cxnSpLocks/>
                <a:stCxn id="45" idx="4"/>
                <a:endCxn id="43" idx="0"/>
              </p:cNvCxnSpPr>
              <p:nvPr/>
            </p:nvCxnSpPr>
            <p:spPr>
              <a:xfrm>
                <a:off x="7082938" y="5056210"/>
                <a:ext cx="0" cy="141106"/>
              </a:xfrm>
              <a:prstGeom prst="straightConnector1">
                <a:avLst/>
              </a:prstGeom>
              <a:ln w="19050">
                <a:tailEnd type="triangl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E50D589-45D8-AFCB-1C5F-051754260166}"/>
                  </a:ext>
                </a:extLst>
              </p:cNvPr>
              <p:cNvSpPr txBox="1"/>
              <p:nvPr/>
            </p:nvSpPr>
            <p:spPr>
              <a:xfrm>
                <a:off x="6951088" y="4816790"/>
                <a:ext cx="3084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+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FFFCEF-E0EF-6F0E-06B8-F0EB8EDE0F70}"/>
                </a:ext>
              </a:extLst>
            </p:cNvPr>
            <p:cNvSpPr txBox="1"/>
            <p:nvPr/>
          </p:nvSpPr>
          <p:spPr>
            <a:xfrm>
              <a:off x="6694594" y="5307291"/>
              <a:ext cx="305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≈</a:t>
              </a:r>
            </a:p>
          </p:txBody>
        </p:sp>
      </p:grpSp>
      <p:cxnSp>
        <p:nvCxnSpPr>
          <p:cNvPr id="49" name="Google Shape;105;p15">
            <a:extLst>
              <a:ext uri="{FF2B5EF4-FFF2-40B4-BE49-F238E27FC236}">
                <a16:creationId xmlns:a16="http://schemas.microsoft.com/office/drawing/2014/main" id="{DEA401C3-0AC6-5039-189A-ADCD92016394}"/>
              </a:ext>
            </a:extLst>
          </p:cNvPr>
          <p:cNvCxnSpPr>
            <a:cxnSpLocks/>
          </p:cNvCxnSpPr>
          <p:nvPr/>
        </p:nvCxnSpPr>
        <p:spPr>
          <a:xfrm>
            <a:off x="2877642" y="1557103"/>
            <a:ext cx="0" cy="876160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" name="Google Shape;107;p15">
            <a:extLst>
              <a:ext uri="{FF2B5EF4-FFF2-40B4-BE49-F238E27FC236}">
                <a16:creationId xmlns:a16="http://schemas.microsoft.com/office/drawing/2014/main" id="{C5091B58-2D8C-1081-99F2-9493A93BE145}"/>
              </a:ext>
            </a:extLst>
          </p:cNvPr>
          <p:cNvSpPr txBox="1"/>
          <p:nvPr/>
        </p:nvSpPr>
        <p:spPr>
          <a:xfrm>
            <a:off x="2167117" y="1557103"/>
            <a:ext cx="70905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Load</a:t>
            </a:r>
            <a:endParaRPr sz="2000" dirty="0"/>
          </a:p>
        </p:txBody>
      </p:sp>
      <p:cxnSp>
        <p:nvCxnSpPr>
          <p:cNvPr id="51" name="Google Shape;105;p15">
            <a:extLst>
              <a:ext uri="{FF2B5EF4-FFF2-40B4-BE49-F238E27FC236}">
                <a16:creationId xmlns:a16="http://schemas.microsoft.com/office/drawing/2014/main" id="{CC0627C9-D2C2-CE07-4CAA-E15F712863D0}"/>
              </a:ext>
            </a:extLst>
          </p:cNvPr>
          <p:cNvCxnSpPr>
            <a:cxnSpLocks/>
          </p:cNvCxnSpPr>
          <p:nvPr/>
        </p:nvCxnSpPr>
        <p:spPr>
          <a:xfrm>
            <a:off x="2877642" y="3375091"/>
            <a:ext cx="0" cy="523581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" name="Google Shape;105;p15">
            <a:extLst>
              <a:ext uri="{FF2B5EF4-FFF2-40B4-BE49-F238E27FC236}">
                <a16:creationId xmlns:a16="http://schemas.microsoft.com/office/drawing/2014/main" id="{151F50ED-1319-B9BF-2B6D-30ACBFC50853}"/>
              </a:ext>
            </a:extLst>
          </p:cNvPr>
          <p:cNvCxnSpPr>
            <a:cxnSpLocks/>
          </p:cNvCxnSpPr>
          <p:nvPr/>
        </p:nvCxnSpPr>
        <p:spPr>
          <a:xfrm>
            <a:off x="2871019" y="4827174"/>
            <a:ext cx="0" cy="523581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" name="Google Shape;105;p15">
            <a:extLst>
              <a:ext uri="{FF2B5EF4-FFF2-40B4-BE49-F238E27FC236}">
                <a16:creationId xmlns:a16="http://schemas.microsoft.com/office/drawing/2014/main" id="{BAE4A4F2-D954-F107-20F2-75DF31B95DAD}"/>
              </a:ext>
            </a:extLst>
          </p:cNvPr>
          <p:cNvCxnSpPr>
            <a:cxnSpLocks/>
          </p:cNvCxnSpPr>
          <p:nvPr/>
        </p:nvCxnSpPr>
        <p:spPr>
          <a:xfrm flipV="1">
            <a:off x="1525204" y="4827174"/>
            <a:ext cx="0" cy="523581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" name="Google Shape;105;p15">
            <a:extLst>
              <a:ext uri="{FF2B5EF4-FFF2-40B4-BE49-F238E27FC236}">
                <a16:creationId xmlns:a16="http://schemas.microsoft.com/office/drawing/2014/main" id="{5721E7D9-C10A-5576-CF33-BDC5A107DF75}"/>
              </a:ext>
            </a:extLst>
          </p:cNvPr>
          <p:cNvCxnSpPr>
            <a:cxnSpLocks/>
          </p:cNvCxnSpPr>
          <p:nvPr/>
        </p:nvCxnSpPr>
        <p:spPr>
          <a:xfrm flipV="1">
            <a:off x="1525204" y="3341337"/>
            <a:ext cx="0" cy="523581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" name="Google Shape;105;p15">
            <a:extLst>
              <a:ext uri="{FF2B5EF4-FFF2-40B4-BE49-F238E27FC236}">
                <a16:creationId xmlns:a16="http://schemas.microsoft.com/office/drawing/2014/main" id="{CE56141A-0B1D-DE9B-7144-81FDC92CF8E3}"/>
              </a:ext>
            </a:extLst>
          </p:cNvPr>
          <p:cNvCxnSpPr>
            <a:cxnSpLocks/>
          </p:cNvCxnSpPr>
          <p:nvPr/>
        </p:nvCxnSpPr>
        <p:spPr>
          <a:xfrm flipV="1">
            <a:off x="1532368" y="1524554"/>
            <a:ext cx="0" cy="862475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2B04B3-49D1-A38D-7222-4B0A2F5EDB0E}"/>
              </a:ext>
            </a:extLst>
          </p:cNvPr>
          <p:cNvGrpSpPr/>
          <p:nvPr/>
        </p:nvGrpSpPr>
        <p:grpSpPr>
          <a:xfrm>
            <a:off x="1200616" y="5794276"/>
            <a:ext cx="1956348" cy="414830"/>
            <a:chOff x="1200616" y="3230295"/>
            <a:chExt cx="1956348" cy="41483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5A0CFA9-6074-2FF5-D360-A997B9B8DEAB}"/>
                </a:ext>
              </a:extLst>
            </p:cNvPr>
            <p:cNvSpPr/>
            <p:nvPr/>
          </p:nvSpPr>
          <p:spPr>
            <a:xfrm>
              <a:off x="1200616" y="3236114"/>
              <a:ext cx="1391711" cy="40901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6E70D60-62CA-845D-DB37-630F94A8AA63}"/>
                </a:ext>
              </a:extLst>
            </p:cNvPr>
            <p:cNvSpPr/>
            <p:nvPr/>
          </p:nvSpPr>
          <p:spPr>
            <a:xfrm>
              <a:off x="2630427" y="3230295"/>
              <a:ext cx="526537" cy="40901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/>
                <a:t>Δ</a:t>
              </a:r>
              <a:endParaRPr lang="en-US" sz="20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9A9238-47F9-C48E-342E-9C985EC71ACC}"/>
              </a:ext>
            </a:extLst>
          </p:cNvPr>
          <p:cNvGrpSpPr/>
          <p:nvPr/>
        </p:nvGrpSpPr>
        <p:grpSpPr>
          <a:xfrm>
            <a:off x="1200616" y="4386122"/>
            <a:ext cx="1956348" cy="414830"/>
            <a:chOff x="1200616" y="4690922"/>
            <a:chExt cx="1956348" cy="41483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3233A3B-C605-9F6D-BEBC-21FF113D9951}"/>
                </a:ext>
              </a:extLst>
            </p:cNvPr>
            <p:cNvSpPr/>
            <p:nvPr/>
          </p:nvSpPr>
          <p:spPr>
            <a:xfrm>
              <a:off x="1200616" y="4696741"/>
              <a:ext cx="1391711" cy="40901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1C12C15-E8F0-39D4-028E-CD167FA6F4E6}"/>
                </a:ext>
              </a:extLst>
            </p:cNvPr>
            <p:cNvSpPr/>
            <p:nvPr/>
          </p:nvSpPr>
          <p:spPr>
            <a:xfrm>
              <a:off x="2630427" y="4690922"/>
              <a:ext cx="526537" cy="40901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/>
                <a:t>Δ</a:t>
              </a:r>
              <a:endParaRPr lang="en-US" sz="200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9761508-1D64-AA98-4672-C8C25ED80033}"/>
              </a:ext>
            </a:extLst>
          </p:cNvPr>
          <p:cNvGrpSpPr/>
          <p:nvPr/>
        </p:nvGrpSpPr>
        <p:grpSpPr>
          <a:xfrm>
            <a:off x="1200616" y="2914897"/>
            <a:ext cx="1956348" cy="414830"/>
            <a:chOff x="1200616" y="4690922"/>
            <a:chExt cx="1956348" cy="41483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9CE08BC-995A-13A1-2826-295D72CDFFE1}"/>
                </a:ext>
              </a:extLst>
            </p:cNvPr>
            <p:cNvSpPr/>
            <p:nvPr/>
          </p:nvSpPr>
          <p:spPr>
            <a:xfrm>
              <a:off x="1200616" y="4696741"/>
              <a:ext cx="1391711" cy="40901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D671AB-C2DE-8772-EA53-2B02460D1AF0}"/>
                </a:ext>
              </a:extLst>
            </p:cNvPr>
            <p:cNvSpPr/>
            <p:nvPr/>
          </p:nvSpPr>
          <p:spPr>
            <a:xfrm>
              <a:off x="2630427" y="4690922"/>
              <a:ext cx="526537" cy="40901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/>
                <a:t>Δ</a:t>
              </a:r>
              <a:endParaRPr lang="en-US" sz="200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9E021-9FCA-D13C-FA20-CEFB33DC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Example use case</a:t>
            </a:r>
          </a:p>
        </p:txBody>
      </p:sp>
    </p:spTree>
    <p:extLst>
      <p:ext uri="{BB962C8B-B14F-4D97-AF65-F5344CB8AC3E}">
        <p14:creationId xmlns:p14="http://schemas.microsoft.com/office/powerpoint/2010/main" val="40250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4.16667E-6 -0.205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-0.2141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00013 -0.2662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F457F06-1E89-2338-87DC-5948D2CFC0C0}"/>
              </a:ext>
            </a:extLst>
          </p:cNvPr>
          <p:cNvGrpSpPr/>
          <p:nvPr/>
        </p:nvGrpSpPr>
        <p:grpSpPr>
          <a:xfrm>
            <a:off x="1200616" y="5794276"/>
            <a:ext cx="1956348" cy="414830"/>
            <a:chOff x="1200616" y="6099076"/>
            <a:chExt cx="1956348" cy="414830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E392AF1-9C9A-9DB7-D323-7656AFFAE387}"/>
                </a:ext>
              </a:extLst>
            </p:cNvPr>
            <p:cNvSpPr/>
            <p:nvPr/>
          </p:nvSpPr>
          <p:spPr>
            <a:xfrm>
              <a:off x="1200616" y="6104895"/>
              <a:ext cx="1391711" cy="40901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ED575F0-A3AB-051E-F8C1-06E275D19D31}"/>
                </a:ext>
              </a:extLst>
            </p:cNvPr>
            <p:cNvSpPr/>
            <p:nvPr/>
          </p:nvSpPr>
          <p:spPr>
            <a:xfrm>
              <a:off x="2630427" y="6099076"/>
              <a:ext cx="526537" cy="40901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/>
                <a:t>Δ</a:t>
              </a:r>
              <a:endParaRPr lang="en-US" sz="2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C88B74-84F7-99BE-C253-413CDF7E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B+</a:t>
            </a:r>
            <a:r>
              <a:rPr lang="el-GR" dirty="0"/>
              <a:t>Δ</a:t>
            </a:r>
            <a:r>
              <a:rPr lang="en-US" dirty="0"/>
              <a:t> decompression: </a:t>
            </a:r>
            <a:r>
              <a:rPr lang="en-US" u="sng" dirty="0"/>
              <a:t>compressed caches?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60AF0-D6AD-A873-0F01-34CABECA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16</a:t>
            </a:fld>
            <a:endParaRPr lang="en-US"/>
          </a:p>
        </p:txBody>
      </p:sp>
      <p:sp>
        <p:nvSpPr>
          <p:cNvPr id="5" name="Google Shape;94;p15">
            <a:extLst>
              <a:ext uri="{FF2B5EF4-FFF2-40B4-BE49-F238E27FC236}">
                <a16:creationId xmlns:a16="http://schemas.microsoft.com/office/drawing/2014/main" id="{AC6A5153-7DDB-DC6A-4C7A-3C5318EC9249}"/>
              </a:ext>
            </a:extLst>
          </p:cNvPr>
          <p:cNvSpPr/>
          <p:nvPr/>
        </p:nvSpPr>
        <p:spPr>
          <a:xfrm>
            <a:off x="1067266" y="2345323"/>
            <a:ext cx="2296238" cy="1091248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Private Cache</a:t>
            </a:r>
            <a:endParaRPr dirty="0"/>
          </a:p>
        </p:txBody>
      </p:sp>
      <p:sp>
        <p:nvSpPr>
          <p:cNvPr id="7" name="Google Shape;96;p15">
            <a:extLst>
              <a:ext uri="{FF2B5EF4-FFF2-40B4-BE49-F238E27FC236}">
                <a16:creationId xmlns:a16="http://schemas.microsoft.com/office/drawing/2014/main" id="{5A66AC6B-F011-E3BE-C0FA-BE61DEF0C727}"/>
              </a:ext>
            </a:extLst>
          </p:cNvPr>
          <p:cNvSpPr/>
          <p:nvPr/>
        </p:nvSpPr>
        <p:spPr>
          <a:xfrm>
            <a:off x="1067266" y="997411"/>
            <a:ext cx="2296238" cy="623162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Core</a:t>
            </a:r>
            <a:endParaRPr dirty="0"/>
          </a:p>
        </p:txBody>
      </p:sp>
      <p:sp>
        <p:nvSpPr>
          <p:cNvPr id="9" name="Google Shape;94;p15">
            <a:extLst>
              <a:ext uri="{FF2B5EF4-FFF2-40B4-BE49-F238E27FC236}">
                <a16:creationId xmlns:a16="http://schemas.microsoft.com/office/drawing/2014/main" id="{E1FA8A8B-4F72-355E-A5B6-44A4DD1EF043}"/>
              </a:ext>
            </a:extLst>
          </p:cNvPr>
          <p:cNvSpPr/>
          <p:nvPr/>
        </p:nvSpPr>
        <p:spPr>
          <a:xfrm>
            <a:off x="1067266" y="3780399"/>
            <a:ext cx="2296238" cy="1091248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Shared Cache</a:t>
            </a:r>
            <a:endParaRPr dirty="0"/>
          </a:p>
        </p:txBody>
      </p:sp>
      <p:sp>
        <p:nvSpPr>
          <p:cNvPr id="10" name="Google Shape;94;p15">
            <a:extLst>
              <a:ext uri="{FF2B5EF4-FFF2-40B4-BE49-F238E27FC236}">
                <a16:creationId xmlns:a16="http://schemas.microsoft.com/office/drawing/2014/main" id="{6699AFF3-7848-DED9-D616-0EB6D1FE516E}"/>
              </a:ext>
            </a:extLst>
          </p:cNvPr>
          <p:cNvSpPr/>
          <p:nvPr/>
        </p:nvSpPr>
        <p:spPr>
          <a:xfrm>
            <a:off x="1067266" y="5215475"/>
            <a:ext cx="2296238" cy="10912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Memory</a:t>
            </a:r>
            <a:endParaRPr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BCB679-BF0C-174F-C3FE-0F2DE9562ACC}"/>
              </a:ext>
            </a:extLst>
          </p:cNvPr>
          <p:cNvSpPr txBox="1"/>
          <p:nvPr/>
        </p:nvSpPr>
        <p:spPr>
          <a:xfrm>
            <a:off x="5511665" y="1651903"/>
            <a:ext cx="63693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Pros: 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    </a:t>
            </a:r>
            <a:r>
              <a:rPr lang="en-US" sz="2800" dirty="0"/>
              <a:t>Reduced memory and cache usage</a:t>
            </a:r>
          </a:p>
          <a:p>
            <a:r>
              <a:rPr lang="en-US" sz="2800" dirty="0"/>
              <a:t>    Reuse decomp. data in private cache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>
                <a:solidFill>
                  <a:srgbClr val="C00000"/>
                </a:solidFill>
              </a:rPr>
              <a:t>Cons: </a:t>
            </a:r>
          </a:p>
          <a:p>
            <a:r>
              <a:rPr lang="en-US" sz="2800" dirty="0"/>
              <a:t>    Compression scheme fixed in hardware      </a:t>
            </a:r>
          </a:p>
          <a:p>
            <a:r>
              <a:rPr lang="en-US" sz="2800" b="1" dirty="0"/>
              <a:t>    Cannot support lossy compression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0216A6-6373-6667-6C81-2E8A2AFC8831}"/>
              </a:ext>
            </a:extLst>
          </p:cNvPr>
          <p:cNvGrpSpPr/>
          <p:nvPr/>
        </p:nvGrpSpPr>
        <p:grpSpPr>
          <a:xfrm>
            <a:off x="3010030" y="3182486"/>
            <a:ext cx="807871" cy="807871"/>
            <a:chOff x="7414214" y="3946594"/>
            <a:chExt cx="810723" cy="81072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4FF7192-B3A3-F9C6-2B4D-49120BA6585C}"/>
                </a:ext>
              </a:extLst>
            </p:cNvPr>
            <p:cNvSpPr/>
            <p:nvPr/>
          </p:nvSpPr>
          <p:spPr>
            <a:xfrm>
              <a:off x="7414214" y="3946594"/>
              <a:ext cx="810723" cy="81072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Graphic 52" descr="Processor with solid fill">
              <a:extLst>
                <a:ext uri="{FF2B5EF4-FFF2-40B4-BE49-F238E27FC236}">
                  <a16:creationId xmlns:a16="http://schemas.microsoft.com/office/drawing/2014/main" id="{CBB7C1BB-5302-D008-5678-E6DEBFC4D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86340" y="4018720"/>
              <a:ext cx="666469" cy="66646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518B16-D745-15F2-8AF4-B575C9D68EAA}"/>
              </a:ext>
            </a:extLst>
          </p:cNvPr>
          <p:cNvGrpSpPr/>
          <p:nvPr/>
        </p:nvGrpSpPr>
        <p:grpSpPr>
          <a:xfrm rot="1800000">
            <a:off x="3568535" y="2855055"/>
            <a:ext cx="1077568" cy="919604"/>
            <a:chOff x="4099800" y="1777217"/>
            <a:chExt cx="1077568" cy="91960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6BAE9D7-FD11-A782-68FC-0ECCADDAC102}"/>
                </a:ext>
              </a:extLst>
            </p:cNvPr>
            <p:cNvGrpSpPr/>
            <p:nvPr/>
          </p:nvGrpSpPr>
          <p:grpSpPr>
            <a:xfrm>
              <a:off x="4099800" y="1777217"/>
              <a:ext cx="1077568" cy="919604"/>
              <a:chOff x="6335543" y="4338147"/>
              <a:chExt cx="1482367" cy="1265062"/>
            </a:xfrm>
          </p:grpSpPr>
          <p:sp>
            <p:nvSpPr>
              <p:cNvPr id="44" name="Star: 16 Points 43">
                <a:extLst>
                  <a:ext uri="{FF2B5EF4-FFF2-40B4-BE49-F238E27FC236}">
                    <a16:creationId xmlns:a16="http://schemas.microsoft.com/office/drawing/2014/main" id="{22F73086-0CF9-E2A9-F4E0-2545B9F379D7}"/>
                  </a:ext>
                </a:extLst>
              </p:cNvPr>
              <p:cNvSpPr/>
              <p:nvPr/>
            </p:nvSpPr>
            <p:spPr>
              <a:xfrm>
                <a:off x="6335543" y="4338147"/>
                <a:ext cx="1482367" cy="1265062"/>
              </a:xfrm>
              <a:prstGeom prst="star16">
                <a:avLst>
                  <a:gd name="adj" fmla="val 43523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8644577-B5E1-EFBE-E2F3-5BD1015623AD}"/>
                  </a:ext>
                </a:extLst>
              </p:cNvPr>
              <p:cNvSpPr/>
              <p:nvPr/>
            </p:nvSpPr>
            <p:spPr>
              <a:xfrm>
                <a:off x="6710372" y="4572792"/>
                <a:ext cx="519638" cy="152717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44E2555-3824-F2CC-622F-ECBF378A57D0}"/>
                  </a:ext>
                </a:extLst>
              </p:cNvPr>
              <p:cNvSpPr/>
              <p:nvPr/>
            </p:nvSpPr>
            <p:spPr>
              <a:xfrm>
                <a:off x="7244457" y="4572792"/>
                <a:ext cx="196599" cy="15271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/>
                  <a:t>Δ</a:t>
                </a:r>
                <a:endParaRPr lang="en-US" sz="110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C769BBF-2678-DF64-3DE9-C7F102F5FEA7}"/>
                  </a:ext>
                </a:extLst>
              </p:cNvPr>
              <p:cNvSpPr/>
              <p:nvPr/>
            </p:nvSpPr>
            <p:spPr>
              <a:xfrm>
                <a:off x="6823119" y="5197316"/>
                <a:ext cx="519638" cy="15271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45DAF61-1F46-8586-C7A5-72CE86FBEF13}"/>
                  </a:ext>
                </a:extLst>
              </p:cNvPr>
              <p:cNvCxnSpPr>
                <a:cxnSpLocks/>
                <a:stCxn id="45" idx="2"/>
              </p:cNvCxnSpPr>
              <p:nvPr/>
            </p:nvCxnSpPr>
            <p:spPr>
              <a:xfrm>
                <a:off x="6970191" y="4725509"/>
                <a:ext cx="66937" cy="202617"/>
              </a:xfrm>
              <a:prstGeom prst="straightConnector1">
                <a:avLst/>
              </a:prstGeom>
              <a:ln w="19050">
                <a:tailEnd type="triangle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42D9317-6695-9BA8-941A-F3219D7AA080}"/>
                  </a:ext>
                </a:extLst>
              </p:cNvPr>
              <p:cNvSpPr/>
              <p:nvPr/>
            </p:nvSpPr>
            <p:spPr>
              <a:xfrm>
                <a:off x="7007908" y="4906151"/>
                <a:ext cx="150059" cy="15005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/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163A054B-D459-12DD-7A5A-2C07EFEFB1C6}"/>
                  </a:ext>
                </a:extLst>
              </p:cNvPr>
              <p:cNvCxnSpPr>
                <a:cxnSpLocks/>
                <a:endCxn id="49" idx="7"/>
              </p:cNvCxnSpPr>
              <p:nvPr/>
            </p:nvCxnSpPr>
            <p:spPr>
              <a:xfrm flipH="1">
                <a:off x="7135992" y="4725509"/>
                <a:ext cx="160955" cy="202617"/>
              </a:xfrm>
              <a:prstGeom prst="straightConnector1">
                <a:avLst/>
              </a:prstGeom>
              <a:ln w="19050">
                <a:tailEnd type="triangl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DF8AB03-B92A-6121-C369-44018FEB0FB6}"/>
                  </a:ext>
                </a:extLst>
              </p:cNvPr>
              <p:cNvCxnSpPr>
                <a:cxnSpLocks/>
                <a:stCxn id="49" idx="4"/>
                <a:endCxn id="47" idx="0"/>
              </p:cNvCxnSpPr>
              <p:nvPr/>
            </p:nvCxnSpPr>
            <p:spPr>
              <a:xfrm>
                <a:off x="7082938" y="5056210"/>
                <a:ext cx="0" cy="141106"/>
              </a:xfrm>
              <a:prstGeom prst="straightConnector1">
                <a:avLst/>
              </a:prstGeom>
              <a:ln w="19050">
                <a:tailEnd type="triangl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097F718-17F9-E007-CC1E-8BF18184E731}"/>
                  </a:ext>
                </a:extLst>
              </p:cNvPr>
              <p:cNvSpPr txBox="1"/>
              <p:nvPr/>
            </p:nvSpPr>
            <p:spPr>
              <a:xfrm>
                <a:off x="6896797" y="4761610"/>
                <a:ext cx="308428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+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52AD80B-BDCF-3690-8CA7-6B47C01772AC}"/>
                </a:ext>
              </a:extLst>
            </p:cNvPr>
            <p:cNvSpPr txBox="1"/>
            <p:nvPr/>
          </p:nvSpPr>
          <p:spPr>
            <a:xfrm rot="111304">
              <a:off x="4618998" y="2099359"/>
              <a:ext cx="305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≈</a:t>
              </a:r>
            </a:p>
          </p:txBody>
        </p:sp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660B6A31-C41F-9515-FB40-5CC392020925}"/>
              </a:ext>
            </a:extLst>
          </p:cNvPr>
          <p:cNvSpPr/>
          <p:nvPr/>
        </p:nvSpPr>
        <p:spPr>
          <a:xfrm>
            <a:off x="3440355" y="2520687"/>
            <a:ext cx="1420641" cy="1531517"/>
          </a:xfrm>
          <a:prstGeom prst="mathMultiply">
            <a:avLst>
              <a:gd name="adj1" fmla="val 5681"/>
            </a:avLst>
          </a:prstGeom>
          <a:solidFill>
            <a:srgbClr val="BB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82BD7DD-6CD0-D7D4-E8AE-4AAB4317DA3A}"/>
              </a:ext>
            </a:extLst>
          </p:cNvPr>
          <p:cNvCxnSpPr>
            <a:cxnSpLocks/>
          </p:cNvCxnSpPr>
          <p:nvPr/>
        </p:nvCxnSpPr>
        <p:spPr>
          <a:xfrm>
            <a:off x="893852" y="2058589"/>
            <a:ext cx="2717214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5400000" scaled="0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oogle Shape;105;p15">
            <a:extLst>
              <a:ext uri="{FF2B5EF4-FFF2-40B4-BE49-F238E27FC236}">
                <a16:creationId xmlns:a16="http://schemas.microsoft.com/office/drawing/2014/main" id="{35EB500D-342C-4A88-24C6-274E4FF235B1}"/>
              </a:ext>
            </a:extLst>
          </p:cNvPr>
          <p:cNvCxnSpPr>
            <a:cxnSpLocks/>
          </p:cNvCxnSpPr>
          <p:nvPr/>
        </p:nvCxnSpPr>
        <p:spPr>
          <a:xfrm>
            <a:off x="2870529" y="1557103"/>
            <a:ext cx="0" cy="876160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" name="Google Shape;105;p15">
            <a:extLst>
              <a:ext uri="{FF2B5EF4-FFF2-40B4-BE49-F238E27FC236}">
                <a16:creationId xmlns:a16="http://schemas.microsoft.com/office/drawing/2014/main" id="{F7BBD758-8946-4384-2061-DDB339E9F6CC}"/>
              </a:ext>
            </a:extLst>
          </p:cNvPr>
          <p:cNvCxnSpPr>
            <a:cxnSpLocks/>
          </p:cNvCxnSpPr>
          <p:nvPr/>
        </p:nvCxnSpPr>
        <p:spPr>
          <a:xfrm flipH="1">
            <a:off x="3238500" y="3958803"/>
            <a:ext cx="172117" cy="313160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" name="Google Shape;105;p15">
            <a:extLst>
              <a:ext uri="{FF2B5EF4-FFF2-40B4-BE49-F238E27FC236}">
                <a16:creationId xmlns:a16="http://schemas.microsoft.com/office/drawing/2014/main" id="{EEB47838-EB0A-B28E-562A-7928F253BADB}"/>
              </a:ext>
            </a:extLst>
          </p:cNvPr>
          <p:cNvCxnSpPr>
            <a:cxnSpLocks/>
          </p:cNvCxnSpPr>
          <p:nvPr/>
        </p:nvCxnSpPr>
        <p:spPr>
          <a:xfrm>
            <a:off x="2873954" y="4827174"/>
            <a:ext cx="0" cy="523581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105;p15">
            <a:extLst>
              <a:ext uri="{FF2B5EF4-FFF2-40B4-BE49-F238E27FC236}">
                <a16:creationId xmlns:a16="http://schemas.microsoft.com/office/drawing/2014/main" id="{75EDD3A0-8995-A8F3-30A9-F0DAC1ADED61}"/>
              </a:ext>
            </a:extLst>
          </p:cNvPr>
          <p:cNvCxnSpPr>
            <a:cxnSpLocks/>
          </p:cNvCxnSpPr>
          <p:nvPr/>
        </p:nvCxnSpPr>
        <p:spPr>
          <a:xfrm flipV="1">
            <a:off x="1525204" y="4827174"/>
            <a:ext cx="0" cy="523581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105;p15">
            <a:extLst>
              <a:ext uri="{FF2B5EF4-FFF2-40B4-BE49-F238E27FC236}">
                <a16:creationId xmlns:a16="http://schemas.microsoft.com/office/drawing/2014/main" id="{65B7399A-1094-A865-0AAF-094D46428673}"/>
              </a:ext>
            </a:extLst>
          </p:cNvPr>
          <p:cNvCxnSpPr>
            <a:cxnSpLocks/>
          </p:cNvCxnSpPr>
          <p:nvPr/>
        </p:nvCxnSpPr>
        <p:spPr>
          <a:xfrm flipV="1">
            <a:off x="3111939" y="3873205"/>
            <a:ext cx="166001" cy="295114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" name="Google Shape;105;p15">
            <a:extLst>
              <a:ext uri="{FF2B5EF4-FFF2-40B4-BE49-F238E27FC236}">
                <a16:creationId xmlns:a16="http://schemas.microsoft.com/office/drawing/2014/main" id="{FC11912B-0C9C-ED43-FE07-4F327736A9D3}"/>
              </a:ext>
            </a:extLst>
          </p:cNvPr>
          <p:cNvCxnSpPr>
            <a:cxnSpLocks/>
          </p:cNvCxnSpPr>
          <p:nvPr/>
        </p:nvCxnSpPr>
        <p:spPr>
          <a:xfrm flipV="1">
            <a:off x="1532368" y="1524554"/>
            <a:ext cx="0" cy="862475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" name="Google Shape;105;p15">
            <a:extLst>
              <a:ext uri="{FF2B5EF4-FFF2-40B4-BE49-F238E27FC236}">
                <a16:creationId xmlns:a16="http://schemas.microsoft.com/office/drawing/2014/main" id="{8990AFFD-363E-D653-773D-B93892C11B28}"/>
              </a:ext>
            </a:extLst>
          </p:cNvPr>
          <p:cNvCxnSpPr>
            <a:cxnSpLocks/>
          </p:cNvCxnSpPr>
          <p:nvPr/>
        </p:nvCxnSpPr>
        <p:spPr>
          <a:xfrm>
            <a:off x="3145928" y="2994042"/>
            <a:ext cx="226716" cy="276731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" name="Google Shape;105;p15">
            <a:extLst>
              <a:ext uri="{FF2B5EF4-FFF2-40B4-BE49-F238E27FC236}">
                <a16:creationId xmlns:a16="http://schemas.microsoft.com/office/drawing/2014/main" id="{41B22E50-C1B8-047D-27D9-96FA048FABB5}"/>
              </a:ext>
            </a:extLst>
          </p:cNvPr>
          <p:cNvCxnSpPr>
            <a:cxnSpLocks/>
          </p:cNvCxnSpPr>
          <p:nvPr/>
        </p:nvCxnSpPr>
        <p:spPr>
          <a:xfrm flipH="1" flipV="1">
            <a:off x="2997187" y="3064512"/>
            <a:ext cx="228600" cy="274320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" name="Google Shape;107;p15">
            <a:extLst>
              <a:ext uri="{FF2B5EF4-FFF2-40B4-BE49-F238E27FC236}">
                <a16:creationId xmlns:a16="http://schemas.microsoft.com/office/drawing/2014/main" id="{17BF5DEC-561F-78D8-309B-56387CC52CCF}"/>
              </a:ext>
            </a:extLst>
          </p:cNvPr>
          <p:cNvSpPr txBox="1"/>
          <p:nvPr/>
        </p:nvSpPr>
        <p:spPr>
          <a:xfrm>
            <a:off x="2161813" y="1557103"/>
            <a:ext cx="70905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Load</a:t>
            </a:r>
            <a:endParaRPr sz="2000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82CC5A7-EA6F-207C-77EE-2EB53DED7856}"/>
              </a:ext>
            </a:extLst>
          </p:cNvPr>
          <p:cNvGrpSpPr/>
          <p:nvPr/>
        </p:nvGrpSpPr>
        <p:grpSpPr>
          <a:xfrm>
            <a:off x="1200616" y="5791366"/>
            <a:ext cx="1956348" cy="414830"/>
            <a:chOff x="1200616" y="6099076"/>
            <a:chExt cx="1956348" cy="414830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4B39D40-7A08-E374-329F-5FC01E357821}"/>
                </a:ext>
              </a:extLst>
            </p:cNvPr>
            <p:cNvSpPr/>
            <p:nvPr/>
          </p:nvSpPr>
          <p:spPr>
            <a:xfrm>
              <a:off x="1200616" y="6104895"/>
              <a:ext cx="1391711" cy="40901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1176629-0727-1B12-D805-10C4521BC81C}"/>
                </a:ext>
              </a:extLst>
            </p:cNvPr>
            <p:cNvSpPr/>
            <p:nvPr/>
          </p:nvSpPr>
          <p:spPr>
            <a:xfrm>
              <a:off x="2630427" y="6099076"/>
              <a:ext cx="526537" cy="40901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/>
                <a:t>Δ</a:t>
              </a:r>
              <a:endParaRPr lang="en-US" sz="2000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07B7DB5-B6E3-3B5B-F5A0-9D11D80FEFAF}"/>
              </a:ext>
            </a:extLst>
          </p:cNvPr>
          <p:cNvGrpSpPr/>
          <p:nvPr/>
        </p:nvGrpSpPr>
        <p:grpSpPr>
          <a:xfrm>
            <a:off x="1200616" y="5789196"/>
            <a:ext cx="1956348" cy="414830"/>
            <a:chOff x="1200616" y="3230295"/>
            <a:chExt cx="1956348" cy="41483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1CAB2D6-F939-48F6-5040-988C17108148}"/>
                </a:ext>
              </a:extLst>
            </p:cNvPr>
            <p:cNvSpPr/>
            <p:nvPr/>
          </p:nvSpPr>
          <p:spPr>
            <a:xfrm>
              <a:off x="1200616" y="3236114"/>
              <a:ext cx="1391711" cy="40901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6BB2987-3084-CB47-2439-188DA08A216C}"/>
                </a:ext>
              </a:extLst>
            </p:cNvPr>
            <p:cNvSpPr/>
            <p:nvPr/>
          </p:nvSpPr>
          <p:spPr>
            <a:xfrm>
              <a:off x="2630427" y="3230295"/>
              <a:ext cx="526537" cy="40901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/>
                <a:t>Δ</a:t>
              </a:r>
              <a:endParaRPr lang="en-US" sz="2000" dirty="0"/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5D10D1B-0C3E-63F0-C891-03C19D9927EA}"/>
              </a:ext>
            </a:extLst>
          </p:cNvPr>
          <p:cNvSpPr/>
          <p:nvPr/>
        </p:nvSpPr>
        <p:spPr>
          <a:xfrm>
            <a:off x="1652454" y="2905667"/>
            <a:ext cx="1170079" cy="4090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177B1B-75F1-D246-6AF0-9F7F0C6FB6FF}"/>
              </a:ext>
            </a:extLst>
          </p:cNvPr>
          <p:cNvSpPr/>
          <p:nvPr/>
        </p:nvSpPr>
        <p:spPr>
          <a:xfrm>
            <a:off x="1652454" y="2905668"/>
            <a:ext cx="1170079" cy="4090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C91EA9-DAAB-5C69-7DE9-2F14D4E51C83}"/>
              </a:ext>
            </a:extLst>
          </p:cNvPr>
          <p:cNvSpPr txBox="1"/>
          <p:nvPr/>
        </p:nvSpPr>
        <p:spPr>
          <a:xfrm>
            <a:off x="5870876" y="5679122"/>
            <a:ext cx="1974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</a:rPr>
              <a:t>[Miguel, MICRO’15]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53DB7-4EEC-1B6C-6161-B6749188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Example use case</a:t>
            </a:r>
          </a:p>
        </p:txBody>
      </p:sp>
    </p:spTree>
    <p:extLst>
      <p:ext uri="{BB962C8B-B14F-4D97-AF65-F5344CB8AC3E}">
        <p14:creationId xmlns:p14="http://schemas.microsoft.com/office/powerpoint/2010/main" val="7793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0 L 4.16667E-6 -0.2053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3.33333E-6 L 0.00065 -0.2664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7" grpId="0"/>
      <p:bldP spid="107" grpId="0" animBg="1"/>
      <p:bldP spid="26" grpId="0" animBg="1"/>
      <p:bldP spid="26" grpId="1" animBg="1"/>
      <p:bldP spid="26" grpId="2" animBg="1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107;p15">
            <a:extLst>
              <a:ext uri="{FF2B5EF4-FFF2-40B4-BE49-F238E27FC236}">
                <a16:creationId xmlns:a16="http://schemas.microsoft.com/office/drawing/2014/main" id="{F052AA42-3F4A-511F-D73F-2F432CD7330B}"/>
              </a:ext>
            </a:extLst>
          </p:cNvPr>
          <p:cNvSpPr txBox="1"/>
          <p:nvPr/>
        </p:nvSpPr>
        <p:spPr>
          <a:xfrm>
            <a:off x="3158852" y="1507859"/>
            <a:ext cx="1170077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Load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phantom</a:t>
            </a:r>
            <a:endParaRPr sz="2000" i="1" dirty="0"/>
          </a:p>
        </p:txBody>
      </p:sp>
      <p:sp>
        <p:nvSpPr>
          <p:cNvPr id="7" name="Google Shape;96;p15">
            <a:extLst>
              <a:ext uri="{FF2B5EF4-FFF2-40B4-BE49-F238E27FC236}">
                <a16:creationId xmlns:a16="http://schemas.microsoft.com/office/drawing/2014/main" id="{5A66AC6B-F011-E3BE-C0FA-BE61DEF0C727}"/>
              </a:ext>
            </a:extLst>
          </p:cNvPr>
          <p:cNvSpPr/>
          <p:nvPr/>
        </p:nvSpPr>
        <p:spPr>
          <a:xfrm>
            <a:off x="1067266" y="997411"/>
            <a:ext cx="2296238" cy="623162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Core</a:t>
            </a: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88B74-84F7-99BE-C253-413CDF7E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>
            <a:normAutofit/>
          </a:bodyPr>
          <a:lstStyle/>
          <a:p>
            <a:r>
              <a:rPr lang="en-US" dirty="0"/>
              <a:t>B+</a:t>
            </a:r>
            <a:r>
              <a:rPr lang="el-GR" dirty="0"/>
              <a:t>Δ</a:t>
            </a:r>
            <a:r>
              <a:rPr lang="en-US" dirty="0"/>
              <a:t> decompression: </a:t>
            </a:r>
            <a:r>
              <a:rPr lang="en-US" u="sng" dirty="0"/>
              <a:t>täkō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60AF0-D6AD-A873-0F01-34CABECA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17</a:t>
            </a:fld>
            <a:endParaRPr lang="en-US"/>
          </a:p>
        </p:txBody>
      </p:sp>
      <p:sp>
        <p:nvSpPr>
          <p:cNvPr id="5" name="Google Shape;94;p15">
            <a:extLst>
              <a:ext uri="{FF2B5EF4-FFF2-40B4-BE49-F238E27FC236}">
                <a16:creationId xmlns:a16="http://schemas.microsoft.com/office/drawing/2014/main" id="{AC6A5153-7DDB-DC6A-4C7A-3C5318EC9249}"/>
              </a:ext>
            </a:extLst>
          </p:cNvPr>
          <p:cNvSpPr/>
          <p:nvPr/>
        </p:nvSpPr>
        <p:spPr>
          <a:xfrm>
            <a:off x="1067266" y="2345323"/>
            <a:ext cx="2296238" cy="1091248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Private Cache</a:t>
            </a:r>
            <a:endParaRPr dirty="0"/>
          </a:p>
        </p:txBody>
      </p:sp>
      <p:cxnSp>
        <p:nvCxnSpPr>
          <p:cNvPr id="63" name="Google Shape;105;p15">
            <a:extLst>
              <a:ext uri="{FF2B5EF4-FFF2-40B4-BE49-F238E27FC236}">
                <a16:creationId xmlns:a16="http://schemas.microsoft.com/office/drawing/2014/main" id="{3E0575EF-08F3-15CD-D810-A3AEB455E3A2}"/>
              </a:ext>
            </a:extLst>
          </p:cNvPr>
          <p:cNvCxnSpPr>
            <a:cxnSpLocks/>
          </p:cNvCxnSpPr>
          <p:nvPr/>
        </p:nvCxnSpPr>
        <p:spPr>
          <a:xfrm flipV="1">
            <a:off x="2875871" y="1524554"/>
            <a:ext cx="0" cy="862475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105;p15">
            <a:extLst>
              <a:ext uri="{FF2B5EF4-FFF2-40B4-BE49-F238E27FC236}">
                <a16:creationId xmlns:a16="http://schemas.microsoft.com/office/drawing/2014/main" id="{412C1875-BC0C-5315-2FDF-DED7563F284A}"/>
              </a:ext>
            </a:extLst>
          </p:cNvPr>
          <p:cNvCxnSpPr>
            <a:cxnSpLocks/>
          </p:cNvCxnSpPr>
          <p:nvPr/>
        </p:nvCxnSpPr>
        <p:spPr>
          <a:xfrm>
            <a:off x="3156858" y="1557103"/>
            <a:ext cx="0" cy="876160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94;p15">
            <a:extLst>
              <a:ext uri="{FF2B5EF4-FFF2-40B4-BE49-F238E27FC236}">
                <a16:creationId xmlns:a16="http://schemas.microsoft.com/office/drawing/2014/main" id="{E1FA8A8B-4F72-355E-A5B6-44A4DD1EF043}"/>
              </a:ext>
            </a:extLst>
          </p:cNvPr>
          <p:cNvSpPr/>
          <p:nvPr/>
        </p:nvSpPr>
        <p:spPr>
          <a:xfrm>
            <a:off x="1067266" y="3780399"/>
            <a:ext cx="2296238" cy="1091248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Shared Cache</a:t>
            </a:r>
            <a:endParaRPr dirty="0"/>
          </a:p>
        </p:txBody>
      </p:sp>
      <p:sp>
        <p:nvSpPr>
          <p:cNvPr id="10" name="Google Shape;94;p15">
            <a:extLst>
              <a:ext uri="{FF2B5EF4-FFF2-40B4-BE49-F238E27FC236}">
                <a16:creationId xmlns:a16="http://schemas.microsoft.com/office/drawing/2014/main" id="{6699AFF3-7848-DED9-D616-0EB6D1FE516E}"/>
              </a:ext>
            </a:extLst>
          </p:cNvPr>
          <p:cNvSpPr/>
          <p:nvPr/>
        </p:nvSpPr>
        <p:spPr>
          <a:xfrm>
            <a:off x="1067266" y="5215475"/>
            <a:ext cx="2296238" cy="10912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Memory</a:t>
            </a:r>
            <a:endParaRPr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A07C3F1-5102-0BE0-DFA2-E4FE9CAA415D}"/>
              </a:ext>
            </a:extLst>
          </p:cNvPr>
          <p:cNvSpPr/>
          <p:nvPr/>
        </p:nvSpPr>
        <p:spPr>
          <a:xfrm>
            <a:off x="1200616" y="5800095"/>
            <a:ext cx="1391711" cy="40901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FA23B68-B33F-BFCC-9527-D918E8C69ED9}"/>
              </a:ext>
            </a:extLst>
          </p:cNvPr>
          <p:cNvSpPr/>
          <p:nvPr/>
        </p:nvSpPr>
        <p:spPr>
          <a:xfrm>
            <a:off x="2630427" y="5794276"/>
            <a:ext cx="526537" cy="4090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Δ</a:t>
            </a:r>
            <a:endParaRPr 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7AE03A-E6FB-0F8D-D979-DBC3C5229D13}"/>
              </a:ext>
            </a:extLst>
          </p:cNvPr>
          <p:cNvSpPr txBox="1"/>
          <p:nvPr/>
        </p:nvSpPr>
        <p:spPr>
          <a:xfrm>
            <a:off x="4671015" y="1279089"/>
            <a:ext cx="73275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Pros: 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    </a:t>
            </a:r>
            <a:r>
              <a:rPr lang="en-US" sz="2800" dirty="0"/>
              <a:t>Reduced memory and cache usage</a:t>
            </a:r>
          </a:p>
          <a:p>
            <a:r>
              <a:rPr lang="en-US" sz="2800" dirty="0"/>
              <a:t>    Reuse decomp. data in private cache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    SW can implement any compression scheme!</a:t>
            </a:r>
          </a:p>
          <a:p>
            <a:endParaRPr lang="en-US" sz="2800" b="1" dirty="0">
              <a:solidFill>
                <a:schemeClr val="accent6"/>
              </a:solidFill>
            </a:endParaRPr>
          </a:p>
          <a:p>
            <a:endParaRPr lang="en-US" sz="2800" b="1" dirty="0">
              <a:solidFill>
                <a:schemeClr val="accent6"/>
              </a:solidFill>
            </a:endParaRPr>
          </a:p>
          <a:p>
            <a:endParaRPr lang="en-US" sz="2800" b="1" dirty="0">
              <a:solidFill>
                <a:schemeClr val="accent6"/>
              </a:solidFill>
            </a:endParaRPr>
          </a:p>
          <a:p>
            <a:endParaRPr lang="en-US" sz="2800" b="1" dirty="0">
              <a:solidFill>
                <a:schemeClr val="accent6"/>
              </a:solidFill>
            </a:endParaRPr>
          </a:p>
          <a:p>
            <a:r>
              <a:rPr lang="en-US" sz="2800" b="1" dirty="0">
                <a:solidFill>
                  <a:schemeClr val="accent6"/>
                </a:solidFill>
              </a:rPr>
              <a:t>    … without needing new hardware for each!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2D633B-9BA1-4201-7106-1560A10F88EE}"/>
              </a:ext>
            </a:extLst>
          </p:cNvPr>
          <p:cNvSpPr txBox="1"/>
          <p:nvPr/>
        </p:nvSpPr>
        <p:spPr>
          <a:xfrm>
            <a:off x="5333690" y="3328705"/>
            <a:ext cx="1046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6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6000" dirty="0">
              <a:solidFill>
                <a:schemeClr val="accent6"/>
              </a:solidFill>
            </a:endParaRPr>
          </a:p>
        </p:txBody>
      </p:sp>
      <p:sp>
        <p:nvSpPr>
          <p:cNvPr id="41" name="Google Shape;113;p15">
            <a:extLst>
              <a:ext uri="{FF2B5EF4-FFF2-40B4-BE49-F238E27FC236}">
                <a16:creationId xmlns:a16="http://schemas.microsoft.com/office/drawing/2014/main" id="{E9357F67-035B-B5FD-28DC-AD23EABEF9EC}"/>
              </a:ext>
            </a:extLst>
          </p:cNvPr>
          <p:cNvSpPr txBox="1"/>
          <p:nvPr/>
        </p:nvSpPr>
        <p:spPr>
          <a:xfrm>
            <a:off x="3279742" y="3865210"/>
            <a:ext cx="161074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BB0000"/>
                </a:solidFill>
              </a:rPr>
              <a:t>onMiss()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51C3E7D-B73C-27CB-6241-050AF936970B}"/>
              </a:ext>
            </a:extLst>
          </p:cNvPr>
          <p:cNvSpPr/>
          <p:nvPr/>
        </p:nvSpPr>
        <p:spPr>
          <a:xfrm>
            <a:off x="1992325" y="2879113"/>
            <a:ext cx="1170079" cy="4090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5E65B8DE-8D76-B35B-9967-0C2085CA74AD}"/>
              </a:ext>
            </a:extLst>
          </p:cNvPr>
          <p:cNvSpPr/>
          <p:nvPr/>
        </p:nvSpPr>
        <p:spPr>
          <a:xfrm rot="5400000">
            <a:off x="4513249" y="1831884"/>
            <a:ext cx="777238" cy="2612682"/>
          </a:xfrm>
          <a:prstGeom prst="arc">
            <a:avLst>
              <a:gd name="adj1" fmla="val 16200000"/>
              <a:gd name="adj2" fmla="val 138581"/>
            </a:avLst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9B2516E-B675-41A1-866E-69968FEE752E}"/>
              </a:ext>
            </a:extLst>
          </p:cNvPr>
          <p:cNvSpPr/>
          <p:nvPr/>
        </p:nvSpPr>
        <p:spPr>
          <a:xfrm>
            <a:off x="1994615" y="2879113"/>
            <a:ext cx="1170079" cy="4090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Google Shape;98;p15">
            <a:extLst>
              <a:ext uri="{FF2B5EF4-FFF2-40B4-BE49-F238E27FC236}">
                <a16:creationId xmlns:a16="http://schemas.microsoft.com/office/drawing/2014/main" id="{B632DF44-B15A-26C2-F013-92991AB4D039}"/>
              </a:ext>
            </a:extLst>
          </p:cNvPr>
          <p:cNvSpPr/>
          <p:nvPr/>
        </p:nvSpPr>
        <p:spPr>
          <a:xfrm>
            <a:off x="2860199" y="3193052"/>
            <a:ext cx="1129332" cy="71373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täkō</a:t>
            </a:r>
            <a:br>
              <a:rPr lang="en" sz="2400" dirty="0"/>
            </a:br>
            <a:r>
              <a:rPr lang="en" sz="2400" dirty="0"/>
              <a:t>Engine</a:t>
            </a:r>
            <a:endParaRPr sz="2400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3CD1D31-2167-2155-53E2-0AB5EB0F7796}"/>
              </a:ext>
            </a:extLst>
          </p:cNvPr>
          <p:cNvCxnSpPr>
            <a:cxnSpLocks/>
          </p:cNvCxnSpPr>
          <p:nvPr/>
        </p:nvCxnSpPr>
        <p:spPr>
          <a:xfrm>
            <a:off x="2606392" y="2030378"/>
            <a:ext cx="0" cy="1840242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10800000" scaled="1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D23E04-FDCA-E485-DEFA-21B909166ADC}"/>
              </a:ext>
            </a:extLst>
          </p:cNvPr>
          <p:cNvCxnSpPr>
            <a:cxnSpLocks/>
          </p:cNvCxnSpPr>
          <p:nvPr/>
        </p:nvCxnSpPr>
        <p:spPr>
          <a:xfrm>
            <a:off x="893852" y="2058589"/>
            <a:ext cx="1736575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5400000" scaled="0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8671DA-1C88-4F71-9B5D-46C3593B0A11}"/>
              </a:ext>
            </a:extLst>
          </p:cNvPr>
          <p:cNvGrpSpPr/>
          <p:nvPr/>
        </p:nvGrpSpPr>
        <p:grpSpPr>
          <a:xfrm rot="1800000">
            <a:off x="3793117" y="2906425"/>
            <a:ext cx="1077568" cy="919604"/>
            <a:chOff x="4099800" y="1777217"/>
            <a:chExt cx="1077568" cy="91960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3E3C0D3-1131-D625-DBEC-528B9CD7C9E7}"/>
                </a:ext>
              </a:extLst>
            </p:cNvPr>
            <p:cNvGrpSpPr/>
            <p:nvPr/>
          </p:nvGrpSpPr>
          <p:grpSpPr>
            <a:xfrm>
              <a:off x="4099800" y="1777217"/>
              <a:ext cx="1077568" cy="919604"/>
              <a:chOff x="6335543" y="4338147"/>
              <a:chExt cx="1482367" cy="1265062"/>
            </a:xfrm>
          </p:grpSpPr>
          <p:sp>
            <p:nvSpPr>
              <p:cNvPr id="35" name="Star: 16 Points 34">
                <a:extLst>
                  <a:ext uri="{FF2B5EF4-FFF2-40B4-BE49-F238E27FC236}">
                    <a16:creationId xmlns:a16="http://schemas.microsoft.com/office/drawing/2014/main" id="{D4F56AC4-E300-C0F0-194E-A1323599B889}"/>
                  </a:ext>
                </a:extLst>
              </p:cNvPr>
              <p:cNvSpPr/>
              <p:nvPr/>
            </p:nvSpPr>
            <p:spPr>
              <a:xfrm>
                <a:off x="6335543" y="4338147"/>
                <a:ext cx="1482367" cy="1265062"/>
              </a:xfrm>
              <a:prstGeom prst="star16">
                <a:avLst>
                  <a:gd name="adj" fmla="val 43523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D4DF1F9-5C1A-A3E9-BADC-3AC1C5E09834}"/>
                  </a:ext>
                </a:extLst>
              </p:cNvPr>
              <p:cNvSpPr/>
              <p:nvPr/>
            </p:nvSpPr>
            <p:spPr>
              <a:xfrm>
                <a:off x="6710372" y="4572792"/>
                <a:ext cx="519638" cy="152717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78A4E79-64F4-BFA3-D20C-15547CC58468}"/>
                  </a:ext>
                </a:extLst>
              </p:cNvPr>
              <p:cNvSpPr/>
              <p:nvPr/>
            </p:nvSpPr>
            <p:spPr>
              <a:xfrm>
                <a:off x="7244457" y="4572792"/>
                <a:ext cx="196599" cy="15271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/>
                  <a:t>Δ</a:t>
                </a:r>
                <a:endParaRPr lang="en-US" sz="11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63A1B1E-7105-E74C-98E3-AF99389CF577}"/>
                  </a:ext>
                </a:extLst>
              </p:cNvPr>
              <p:cNvSpPr/>
              <p:nvPr/>
            </p:nvSpPr>
            <p:spPr>
              <a:xfrm>
                <a:off x="6823119" y="5197316"/>
                <a:ext cx="519638" cy="15271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AFA42D6-9A7B-3E38-82F4-5B063DF16B8D}"/>
                  </a:ext>
                </a:extLst>
              </p:cNvPr>
              <p:cNvCxnSpPr>
                <a:cxnSpLocks/>
                <a:stCxn id="36" idx="2"/>
              </p:cNvCxnSpPr>
              <p:nvPr/>
            </p:nvCxnSpPr>
            <p:spPr>
              <a:xfrm>
                <a:off x="6970191" y="4725509"/>
                <a:ext cx="66937" cy="202617"/>
              </a:xfrm>
              <a:prstGeom prst="straightConnector1">
                <a:avLst/>
              </a:prstGeom>
              <a:ln w="19050">
                <a:tailEnd type="triangle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CEF711A-8A4C-14BB-DCCC-BF391701E204}"/>
                  </a:ext>
                </a:extLst>
              </p:cNvPr>
              <p:cNvSpPr/>
              <p:nvPr/>
            </p:nvSpPr>
            <p:spPr>
              <a:xfrm>
                <a:off x="7007908" y="4906151"/>
                <a:ext cx="150059" cy="15005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C690F320-A3B6-C3CE-F0CD-58453DE150F9}"/>
                  </a:ext>
                </a:extLst>
              </p:cNvPr>
              <p:cNvCxnSpPr>
                <a:cxnSpLocks/>
                <a:endCxn id="54" idx="7"/>
              </p:cNvCxnSpPr>
              <p:nvPr/>
            </p:nvCxnSpPr>
            <p:spPr>
              <a:xfrm flipH="1">
                <a:off x="7135992" y="4725509"/>
                <a:ext cx="160955" cy="202617"/>
              </a:xfrm>
              <a:prstGeom prst="straightConnector1">
                <a:avLst/>
              </a:prstGeom>
              <a:ln w="19050">
                <a:tailEnd type="triangl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0EC3F615-EA35-7DA8-BCFF-2467FCD45EA9}"/>
                  </a:ext>
                </a:extLst>
              </p:cNvPr>
              <p:cNvCxnSpPr>
                <a:cxnSpLocks/>
                <a:stCxn id="54" idx="4"/>
                <a:endCxn id="38" idx="0"/>
              </p:cNvCxnSpPr>
              <p:nvPr/>
            </p:nvCxnSpPr>
            <p:spPr>
              <a:xfrm>
                <a:off x="7082938" y="5056210"/>
                <a:ext cx="0" cy="141106"/>
              </a:xfrm>
              <a:prstGeom prst="straightConnector1">
                <a:avLst/>
              </a:prstGeom>
              <a:ln w="19050">
                <a:tailEnd type="triangl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6407420-74A7-CA7A-0A1D-AC6683FE0B13}"/>
                  </a:ext>
                </a:extLst>
              </p:cNvPr>
              <p:cNvSpPr txBox="1"/>
              <p:nvPr/>
            </p:nvSpPr>
            <p:spPr>
              <a:xfrm>
                <a:off x="6896797" y="4761610"/>
                <a:ext cx="308428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+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F032F0-A11A-0C1E-27DB-1B2125E78F7C}"/>
                </a:ext>
              </a:extLst>
            </p:cNvPr>
            <p:cNvSpPr txBox="1"/>
            <p:nvPr/>
          </p:nvSpPr>
          <p:spPr>
            <a:xfrm rot="111304">
              <a:off x="4618998" y="2099359"/>
              <a:ext cx="305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≈</a:t>
              </a:r>
            </a:p>
          </p:txBody>
        </p:sp>
      </p:grpSp>
      <p:cxnSp>
        <p:nvCxnSpPr>
          <p:cNvPr id="61" name="Google Shape;105;p15">
            <a:extLst>
              <a:ext uri="{FF2B5EF4-FFF2-40B4-BE49-F238E27FC236}">
                <a16:creationId xmlns:a16="http://schemas.microsoft.com/office/drawing/2014/main" id="{6EF94514-1778-12E7-FA6F-73E853365292}"/>
              </a:ext>
            </a:extLst>
          </p:cNvPr>
          <p:cNvCxnSpPr>
            <a:cxnSpLocks/>
          </p:cNvCxnSpPr>
          <p:nvPr/>
        </p:nvCxnSpPr>
        <p:spPr>
          <a:xfrm>
            <a:off x="2873954" y="4827174"/>
            <a:ext cx="0" cy="523581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105;p15">
            <a:extLst>
              <a:ext uri="{FF2B5EF4-FFF2-40B4-BE49-F238E27FC236}">
                <a16:creationId xmlns:a16="http://schemas.microsoft.com/office/drawing/2014/main" id="{FC42F577-9CE0-E239-916F-7B61FED6FE9B}"/>
              </a:ext>
            </a:extLst>
          </p:cNvPr>
          <p:cNvCxnSpPr>
            <a:cxnSpLocks/>
          </p:cNvCxnSpPr>
          <p:nvPr/>
        </p:nvCxnSpPr>
        <p:spPr>
          <a:xfrm flipV="1">
            <a:off x="1530049" y="4827174"/>
            <a:ext cx="0" cy="523581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B2CCB48-9721-0FD2-607F-407D0A4DCD0C}"/>
              </a:ext>
            </a:extLst>
          </p:cNvPr>
          <p:cNvGrpSpPr/>
          <p:nvPr/>
        </p:nvGrpSpPr>
        <p:grpSpPr>
          <a:xfrm>
            <a:off x="1200616" y="5789196"/>
            <a:ext cx="1956348" cy="414830"/>
            <a:chOff x="1200616" y="3230295"/>
            <a:chExt cx="1956348" cy="4148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652440C-1BA2-9627-6485-F3CD6913C619}"/>
                </a:ext>
              </a:extLst>
            </p:cNvPr>
            <p:cNvSpPr/>
            <p:nvPr/>
          </p:nvSpPr>
          <p:spPr>
            <a:xfrm>
              <a:off x="1200616" y="3236114"/>
              <a:ext cx="1391711" cy="40901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EDCA3EB-5B4B-69E9-F9A8-1CB94538785D}"/>
                </a:ext>
              </a:extLst>
            </p:cNvPr>
            <p:cNvSpPr/>
            <p:nvPr/>
          </p:nvSpPr>
          <p:spPr>
            <a:xfrm>
              <a:off x="2630427" y="3230295"/>
              <a:ext cx="526537" cy="40901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/>
                <a:t>Δ</a:t>
              </a:r>
              <a:endParaRPr lang="en-US" sz="2000" dirty="0"/>
            </a:p>
          </p:txBody>
        </p:sp>
      </p:grpSp>
      <p:cxnSp>
        <p:nvCxnSpPr>
          <p:cNvPr id="67" name="Google Shape;105;p15">
            <a:extLst>
              <a:ext uri="{FF2B5EF4-FFF2-40B4-BE49-F238E27FC236}">
                <a16:creationId xmlns:a16="http://schemas.microsoft.com/office/drawing/2014/main" id="{8B5F89B5-2ECA-8D87-27AB-97FC7618B99E}"/>
              </a:ext>
            </a:extLst>
          </p:cNvPr>
          <p:cNvCxnSpPr>
            <a:cxnSpLocks/>
          </p:cNvCxnSpPr>
          <p:nvPr/>
        </p:nvCxnSpPr>
        <p:spPr>
          <a:xfrm flipH="1">
            <a:off x="3238500" y="3886200"/>
            <a:ext cx="258233" cy="385763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" name="Google Shape;105;p15">
            <a:extLst>
              <a:ext uri="{FF2B5EF4-FFF2-40B4-BE49-F238E27FC236}">
                <a16:creationId xmlns:a16="http://schemas.microsoft.com/office/drawing/2014/main" id="{495CCB51-526E-DFFA-4F8A-FC539928E39F}"/>
              </a:ext>
            </a:extLst>
          </p:cNvPr>
          <p:cNvCxnSpPr>
            <a:cxnSpLocks/>
          </p:cNvCxnSpPr>
          <p:nvPr/>
        </p:nvCxnSpPr>
        <p:spPr>
          <a:xfrm flipV="1">
            <a:off x="3111939" y="3831167"/>
            <a:ext cx="232394" cy="337152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" name="Google Shape;105;p15">
            <a:extLst>
              <a:ext uri="{FF2B5EF4-FFF2-40B4-BE49-F238E27FC236}">
                <a16:creationId xmlns:a16="http://schemas.microsoft.com/office/drawing/2014/main" id="{2B14D736-F522-951D-49F4-1CA25A1E06EF}"/>
              </a:ext>
            </a:extLst>
          </p:cNvPr>
          <p:cNvCxnSpPr>
            <a:cxnSpLocks/>
          </p:cNvCxnSpPr>
          <p:nvPr/>
        </p:nvCxnSpPr>
        <p:spPr>
          <a:xfrm>
            <a:off x="3314700" y="2867025"/>
            <a:ext cx="367465" cy="366400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" name="Google Shape;105;p15">
            <a:extLst>
              <a:ext uri="{FF2B5EF4-FFF2-40B4-BE49-F238E27FC236}">
                <a16:creationId xmlns:a16="http://schemas.microsoft.com/office/drawing/2014/main" id="{B6CA2BCB-2281-C549-A547-08BAE5112A40}"/>
              </a:ext>
            </a:extLst>
          </p:cNvPr>
          <p:cNvCxnSpPr>
            <a:cxnSpLocks/>
          </p:cNvCxnSpPr>
          <p:nvPr/>
        </p:nvCxnSpPr>
        <p:spPr>
          <a:xfrm flipH="1" flipV="1">
            <a:off x="3209655" y="2955557"/>
            <a:ext cx="359045" cy="350676"/>
          </a:xfrm>
          <a:prstGeom prst="straightConnector1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0B8C0-E0A8-C6E7-FC11-D3B455B98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Example use case</a:t>
            </a:r>
          </a:p>
        </p:txBody>
      </p:sp>
    </p:spTree>
    <p:extLst>
      <p:ext uri="{BB962C8B-B14F-4D97-AF65-F5344CB8AC3E}">
        <p14:creationId xmlns:p14="http://schemas.microsoft.com/office/powerpoint/2010/main" val="5058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0 L 4.16667E-6 -0.2053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1.48148E-6 L -0.00013 -0.2643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9" grpId="0"/>
      <p:bldP spid="40" grpId="0"/>
      <p:bldP spid="41" grpId="0"/>
      <p:bldP spid="56" grpId="0" animBg="1"/>
      <p:bldP spid="42" grpId="0" animBg="1"/>
      <p:bldP spid="71" grpId="0" animBg="1"/>
      <p:bldP spid="71" grpId="1" animBg="1"/>
      <p:bldP spid="7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94791-EE6B-162F-1F38-C10A80DC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>
            <a:normAutofit/>
          </a:bodyPr>
          <a:lstStyle/>
          <a:p>
            <a:r>
              <a:rPr lang="en-US" dirty="0"/>
              <a:t>Evaluation: täkō leverages cache to capture reuse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CAD6D-EF56-1970-E97A-145C0DC2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3EB2B-572E-1F08-69F1-4E59FB7F873D}"/>
              </a:ext>
            </a:extLst>
          </p:cNvPr>
          <p:cNvSpPr txBox="1"/>
          <p:nvPr/>
        </p:nvSpPr>
        <p:spPr>
          <a:xfrm>
            <a:off x="667061" y="1172151"/>
            <a:ext cx="1025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16K objects, 32K accesses, Zipfian distribution (full experimental methodology shown later)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63271-6754-13EA-4361-788C699F4F06}"/>
              </a:ext>
            </a:extLst>
          </p:cNvPr>
          <p:cNvSpPr txBox="1"/>
          <p:nvPr/>
        </p:nvSpPr>
        <p:spPr>
          <a:xfrm>
            <a:off x="530286" y="5432965"/>
            <a:ext cx="422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A72AF"/>
                </a:solidFill>
              </a:rPr>
              <a:t>Decompress on each access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CDB892-F432-7C9B-EE1F-A7ED8A6137D7}"/>
              </a:ext>
            </a:extLst>
          </p:cNvPr>
          <p:cNvCxnSpPr/>
          <p:nvPr/>
        </p:nvCxnSpPr>
        <p:spPr>
          <a:xfrm flipV="1">
            <a:off x="1440640" y="4742481"/>
            <a:ext cx="0" cy="6904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43AAE05-BAAA-A06F-173C-D639BD94B44F}"/>
              </a:ext>
            </a:extLst>
          </p:cNvPr>
          <p:cNvSpPr txBox="1"/>
          <p:nvPr/>
        </p:nvSpPr>
        <p:spPr>
          <a:xfrm>
            <a:off x="530286" y="5432965"/>
            <a:ext cx="506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34C52"/>
                </a:solidFill>
              </a:rPr>
              <a:t>Offload each decompression to L2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ED3CACB-2FF7-2932-8B9A-176AB83523AF}"/>
              </a:ext>
            </a:extLst>
          </p:cNvPr>
          <p:cNvCxnSpPr/>
          <p:nvPr/>
        </p:nvCxnSpPr>
        <p:spPr>
          <a:xfrm flipV="1">
            <a:off x="1963881" y="4742481"/>
            <a:ext cx="0" cy="690484"/>
          </a:xfrm>
          <a:prstGeom prst="straightConnector1">
            <a:avLst/>
          </a:prstGeom>
          <a:ln w="57150">
            <a:solidFill>
              <a:srgbClr val="C34C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799015C-D0FA-9F50-AD8F-06BE4E5CD8C2}"/>
              </a:ext>
            </a:extLst>
          </p:cNvPr>
          <p:cNvSpPr txBox="1"/>
          <p:nvPr/>
        </p:nvSpPr>
        <p:spPr>
          <a:xfrm>
            <a:off x="530285" y="5431925"/>
            <a:ext cx="413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8172B1"/>
                </a:solidFill>
              </a:rPr>
              <a:t>Data-movement triggers decompression </a:t>
            </a:r>
            <a:r>
              <a:rPr lang="en-US" sz="2400" dirty="0">
                <a:solidFill>
                  <a:srgbClr val="8172B1"/>
                </a:solidFill>
              </a:rPr>
              <a:t>on cache miss!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ECBBDE5-F4CC-0728-AFF8-D18DA327C669}"/>
              </a:ext>
            </a:extLst>
          </p:cNvPr>
          <p:cNvCxnSpPr/>
          <p:nvPr/>
        </p:nvCxnSpPr>
        <p:spPr>
          <a:xfrm flipV="1">
            <a:off x="2522681" y="4741441"/>
            <a:ext cx="0" cy="690484"/>
          </a:xfrm>
          <a:prstGeom prst="straightConnector1">
            <a:avLst/>
          </a:prstGeom>
          <a:ln w="57150">
            <a:solidFill>
              <a:srgbClr val="8172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F514AC2-F697-E7CF-1399-8F8EA95F7F22}"/>
              </a:ext>
            </a:extLst>
          </p:cNvPr>
          <p:cNvCxnSpPr>
            <a:cxnSpLocks/>
          </p:cNvCxnSpPr>
          <p:nvPr/>
        </p:nvCxnSpPr>
        <p:spPr>
          <a:xfrm>
            <a:off x="244855" y="2447887"/>
            <a:ext cx="0" cy="1841436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AF13FD-94E0-E76B-E77A-8BF526FEB256}"/>
              </a:ext>
            </a:extLst>
          </p:cNvPr>
          <p:cNvCxnSpPr>
            <a:cxnSpLocks/>
          </p:cNvCxnSpPr>
          <p:nvPr/>
        </p:nvCxnSpPr>
        <p:spPr>
          <a:xfrm>
            <a:off x="4192682" y="2447887"/>
            <a:ext cx="0" cy="1841436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D88BB46-ED23-DB66-B0F0-120BB33B116F}"/>
              </a:ext>
            </a:extLst>
          </p:cNvPr>
          <p:cNvCxnSpPr>
            <a:cxnSpLocks/>
          </p:cNvCxnSpPr>
          <p:nvPr/>
        </p:nvCxnSpPr>
        <p:spPr>
          <a:xfrm>
            <a:off x="8120029" y="2447887"/>
            <a:ext cx="0" cy="1841436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77F90CD-1E4D-AE32-9489-DABE5F93508A}"/>
              </a:ext>
            </a:extLst>
          </p:cNvPr>
          <p:cNvSpPr txBox="1"/>
          <p:nvPr/>
        </p:nvSpPr>
        <p:spPr>
          <a:xfrm>
            <a:off x="530285" y="5432965"/>
            <a:ext cx="387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4AE5C"/>
                </a:solidFill>
              </a:rPr>
              <a:t>täkō with an </a:t>
            </a:r>
            <a:r>
              <a:rPr lang="en-US" sz="2400" i="1" dirty="0">
                <a:solidFill>
                  <a:srgbClr val="C4AE5C"/>
                </a:solidFill>
              </a:rPr>
              <a:t>ideal</a:t>
            </a:r>
            <a:r>
              <a:rPr lang="en-US" sz="2400" dirty="0">
                <a:solidFill>
                  <a:srgbClr val="C4AE5C"/>
                </a:solidFill>
              </a:rPr>
              <a:t> engine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1EC20D4-BA5A-BF1D-1AD8-E9CB6D4B6128}"/>
              </a:ext>
            </a:extLst>
          </p:cNvPr>
          <p:cNvCxnSpPr/>
          <p:nvPr/>
        </p:nvCxnSpPr>
        <p:spPr>
          <a:xfrm flipV="1">
            <a:off x="3069138" y="4741441"/>
            <a:ext cx="0" cy="690484"/>
          </a:xfrm>
          <a:prstGeom prst="straightConnector1">
            <a:avLst/>
          </a:prstGeom>
          <a:ln w="57150">
            <a:solidFill>
              <a:srgbClr val="C4AE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0AFE2F32-A4C0-3B9F-49F7-149D16BE6F95}"/>
              </a:ext>
            </a:extLst>
          </p:cNvPr>
          <p:cNvGrpSpPr/>
          <p:nvPr/>
        </p:nvGrpSpPr>
        <p:grpSpPr>
          <a:xfrm>
            <a:off x="393402" y="2335365"/>
            <a:ext cx="3028296" cy="2304190"/>
            <a:chOff x="393402" y="2640165"/>
            <a:chExt cx="3028296" cy="2304190"/>
          </a:xfrm>
        </p:grpSpPr>
        <p:pic>
          <p:nvPicPr>
            <p:cNvPr id="7" name="Picture 6" descr="Chart, bar chart&#10;&#10;Description automatically generated">
              <a:extLst>
                <a:ext uri="{FF2B5EF4-FFF2-40B4-BE49-F238E27FC236}">
                  <a16:creationId xmlns:a16="http://schemas.microsoft.com/office/drawing/2014/main" id="{CFC3C697-4C1A-94BC-5F84-14254BE19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80"/>
            <a:stretch/>
          </p:blipFill>
          <p:spPr>
            <a:xfrm>
              <a:off x="393402" y="2641773"/>
              <a:ext cx="1320446" cy="2302582"/>
            </a:xfrm>
            <a:prstGeom prst="rect">
              <a:avLst/>
            </a:prstGeom>
          </p:spPr>
        </p:pic>
        <p:pic>
          <p:nvPicPr>
            <p:cNvPr id="42" name="Picture 41" descr="Chart, bar chart&#10;&#10;Description automatically generated">
              <a:extLst>
                <a:ext uri="{FF2B5EF4-FFF2-40B4-BE49-F238E27FC236}">
                  <a16:creationId xmlns:a16="http://schemas.microsoft.com/office/drawing/2014/main" id="{6EEE453D-FC97-8130-381E-6D1ED531F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77"/>
            <a:stretch/>
          </p:blipFill>
          <p:spPr>
            <a:xfrm>
              <a:off x="1713848" y="2640165"/>
              <a:ext cx="1707850" cy="230258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24ED22-F519-4D2B-866C-994BE8B73522}"/>
              </a:ext>
            </a:extLst>
          </p:cNvPr>
          <p:cNvGrpSpPr/>
          <p:nvPr/>
        </p:nvGrpSpPr>
        <p:grpSpPr>
          <a:xfrm>
            <a:off x="4309192" y="2334325"/>
            <a:ext cx="3039717" cy="2304190"/>
            <a:chOff x="4309192" y="2639125"/>
            <a:chExt cx="3039717" cy="2304190"/>
          </a:xfrm>
        </p:grpSpPr>
        <p:pic>
          <p:nvPicPr>
            <p:cNvPr id="8" name="Picture 7" descr="Chart, bar chart&#10;&#10;Description automatically generated">
              <a:extLst>
                <a:ext uri="{FF2B5EF4-FFF2-40B4-BE49-F238E27FC236}">
                  <a16:creationId xmlns:a16="http://schemas.microsoft.com/office/drawing/2014/main" id="{0DC30C34-1D2B-E6F8-3D1B-FE18D8ADF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42"/>
            <a:stretch/>
          </p:blipFill>
          <p:spPr>
            <a:xfrm>
              <a:off x="4309192" y="2640733"/>
              <a:ext cx="1282237" cy="2302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Chart, bar chart&#10;&#10;Description automatically generated">
              <a:extLst>
                <a:ext uri="{FF2B5EF4-FFF2-40B4-BE49-F238E27FC236}">
                  <a16:creationId xmlns:a16="http://schemas.microsoft.com/office/drawing/2014/main" id="{61BCB4AC-78E4-CDB7-9E7A-F0A16E688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63"/>
            <a:stretch/>
          </p:blipFill>
          <p:spPr>
            <a:xfrm>
              <a:off x="5591429" y="2639125"/>
              <a:ext cx="1757480" cy="23025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0C7695-CFFC-9AE2-765C-185FEEABC24F}"/>
              </a:ext>
            </a:extLst>
          </p:cNvPr>
          <p:cNvGrpSpPr/>
          <p:nvPr/>
        </p:nvGrpSpPr>
        <p:grpSpPr>
          <a:xfrm>
            <a:off x="8270660" y="2334325"/>
            <a:ext cx="3040708" cy="2304190"/>
            <a:chOff x="8270660" y="2639125"/>
            <a:chExt cx="3040708" cy="2304190"/>
          </a:xfrm>
        </p:grpSpPr>
        <p:pic>
          <p:nvPicPr>
            <p:cNvPr id="37" name="Picture 36" descr="Chart, bar chart&#10;&#10;Description automatically generated">
              <a:extLst>
                <a:ext uri="{FF2B5EF4-FFF2-40B4-BE49-F238E27FC236}">
                  <a16:creationId xmlns:a16="http://schemas.microsoft.com/office/drawing/2014/main" id="{C738F698-F4B5-C1F8-3C0B-A6A411553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9" t="6859" r="60942" b="5641"/>
            <a:stretch/>
          </p:blipFill>
          <p:spPr>
            <a:xfrm>
              <a:off x="8270660" y="2640733"/>
              <a:ext cx="1362145" cy="2302582"/>
            </a:xfrm>
            <a:prstGeom prst="rect">
              <a:avLst/>
            </a:prstGeom>
          </p:spPr>
        </p:pic>
        <p:pic>
          <p:nvPicPr>
            <p:cNvPr id="44" name="Picture 43" descr="Chart, bar chart&#10;&#10;Description automatically generated">
              <a:extLst>
                <a:ext uri="{FF2B5EF4-FFF2-40B4-BE49-F238E27FC236}">
                  <a16:creationId xmlns:a16="http://schemas.microsoft.com/office/drawing/2014/main" id="{250B1720-90DF-E455-E3CA-883C15056F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20" t="6859" r="4555" b="5641"/>
            <a:stretch/>
          </p:blipFill>
          <p:spPr>
            <a:xfrm>
              <a:off x="9632805" y="2639125"/>
              <a:ext cx="1678563" cy="2302582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91D91071-56E1-448B-7320-0513F3E93A0C}"/>
              </a:ext>
            </a:extLst>
          </p:cNvPr>
          <p:cNvSpPr/>
          <p:nvPr/>
        </p:nvSpPr>
        <p:spPr>
          <a:xfrm>
            <a:off x="1732353" y="2231757"/>
            <a:ext cx="2343379" cy="2448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478ABB-AACB-0848-F704-FE8EF3991F1A}"/>
              </a:ext>
            </a:extLst>
          </p:cNvPr>
          <p:cNvSpPr/>
          <p:nvPr/>
        </p:nvSpPr>
        <p:spPr>
          <a:xfrm>
            <a:off x="5591431" y="2204871"/>
            <a:ext cx="2407403" cy="2496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BCCFA5-9662-9709-E7A5-DA42D3EDD573}"/>
              </a:ext>
            </a:extLst>
          </p:cNvPr>
          <p:cNvSpPr/>
          <p:nvPr/>
        </p:nvSpPr>
        <p:spPr>
          <a:xfrm>
            <a:off x="6169808" y="2155627"/>
            <a:ext cx="1857766" cy="252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94191D0-DC99-F557-FCB0-614F29EE00C3}"/>
              </a:ext>
            </a:extLst>
          </p:cNvPr>
          <p:cNvSpPr/>
          <p:nvPr/>
        </p:nvSpPr>
        <p:spPr>
          <a:xfrm>
            <a:off x="2254130" y="2194575"/>
            <a:ext cx="1857766" cy="250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E060A11-294F-8159-B776-DE0F5AFB132C}"/>
              </a:ext>
            </a:extLst>
          </p:cNvPr>
          <p:cNvSpPr/>
          <p:nvPr/>
        </p:nvSpPr>
        <p:spPr>
          <a:xfrm>
            <a:off x="2804816" y="2102603"/>
            <a:ext cx="1287118" cy="2696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36DEA2-E01F-D17C-CDAF-AACECFD47A6A}"/>
              </a:ext>
            </a:extLst>
          </p:cNvPr>
          <p:cNvSpPr/>
          <p:nvPr/>
        </p:nvSpPr>
        <p:spPr>
          <a:xfrm>
            <a:off x="6708525" y="1958230"/>
            <a:ext cx="1290309" cy="303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8E2D9A5-0E84-E577-6FA8-1B8B6F47BA8D}"/>
              </a:ext>
            </a:extLst>
          </p:cNvPr>
          <p:cNvSpPr/>
          <p:nvPr/>
        </p:nvSpPr>
        <p:spPr>
          <a:xfrm>
            <a:off x="9636485" y="2287300"/>
            <a:ext cx="2279542" cy="2419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C45D0D8-328E-6B1D-3468-C1B85D9494C6}"/>
              </a:ext>
            </a:extLst>
          </p:cNvPr>
          <p:cNvSpPr/>
          <p:nvPr/>
        </p:nvSpPr>
        <p:spPr>
          <a:xfrm>
            <a:off x="10173758" y="2231757"/>
            <a:ext cx="1809067" cy="251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9449262-2ECE-503C-440C-6D8ADADE763E}"/>
              </a:ext>
            </a:extLst>
          </p:cNvPr>
          <p:cNvSpPr/>
          <p:nvPr/>
        </p:nvSpPr>
        <p:spPr>
          <a:xfrm>
            <a:off x="10594732" y="1871121"/>
            <a:ext cx="1283068" cy="311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0FEACF0-ECE7-ABCF-85F0-7A19AD3C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Example use case</a:t>
            </a:r>
          </a:p>
        </p:txBody>
      </p:sp>
    </p:spTree>
    <p:extLst>
      <p:ext uri="{BB962C8B-B14F-4D97-AF65-F5344CB8AC3E}">
        <p14:creationId xmlns:p14="http://schemas.microsoft.com/office/powerpoint/2010/main" val="15898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28" grpId="0"/>
      <p:bldP spid="28" grpId="1"/>
      <p:bldP spid="30" grpId="0"/>
      <p:bldP spid="30" grpId="1"/>
      <p:bldP spid="36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245C6-1089-FAD5-3BDE-7D0F59A0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1682"/>
            <a:ext cx="11430000" cy="66646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interface is the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91928-5496-70F5-33A2-49CA4788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19</a:t>
            </a:fld>
            <a:endParaRPr lang="en-US"/>
          </a:p>
        </p:txBody>
      </p:sp>
      <p:sp>
        <p:nvSpPr>
          <p:cNvPr id="32" name="Google Shape;78;p14">
            <a:extLst>
              <a:ext uri="{FF2B5EF4-FFF2-40B4-BE49-F238E27FC236}">
                <a16:creationId xmlns:a16="http://schemas.microsoft.com/office/drawing/2014/main" id="{0CDD0993-15EC-A324-B097-A64D1F81F194}"/>
              </a:ext>
            </a:extLst>
          </p:cNvPr>
          <p:cNvSpPr txBox="1"/>
          <p:nvPr/>
        </p:nvSpPr>
        <p:spPr>
          <a:xfrm>
            <a:off x="8605964" y="5557952"/>
            <a:ext cx="1310664" cy="66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täkō</a:t>
            </a:r>
            <a:endParaRPr sz="2800" b="1" dirty="0">
              <a:sym typeface="Roboto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033A125-1A1E-6298-47C0-9B583A9C4559}"/>
              </a:ext>
            </a:extLst>
          </p:cNvPr>
          <p:cNvGrpSpPr/>
          <p:nvPr/>
        </p:nvGrpSpPr>
        <p:grpSpPr>
          <a:xfrm>
            <a:off x="4306356" y="942280"/>
            <a:ext cx="1943254" cy="4550121"/>
            <a:chOff x="2046664" y="1247080"/>
            <a:chExt cx="1943254" cy="4550121"/>
          </a:xfrm>
        </p:grpSpPr>
        <p:cxnSp>
          <p:nvCxnSpPr>
            <p:cNvPr id="42" name="Google Shape;77;p14">
              <a:extLst>
                <a:ext uri="{FF2B5EF4-FFF2-40B4-BE49-F238E27FC236}">
                  <a16:creationId xmlns:a16="http://schemas.microsoft.com/office/drawing/2014/main" id="{B96A0603-F221-7915-2969-260AA370FB11}"/>
                </a:ext>
              </a:extLst>
            </p:cNvPr>
            <p:cNvCxnSpPr>
              <a:cxnSpLocks/>
              <a:stCxn id="46" idx="0"/>
              <a:endCxn id="45" idx="2"/>
            </p:cNvCxnSpPr>
            <p:nvPr/>
          </p:nvCxnSpPr>
          <p:spPr>
            <a:xfrm flipV="1">
              <a:off x="2895843" y="1870242"/>
              <a:ext cx="0" cy="3303797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44" name="Google Shape;78;p14">
              <a:extLst>
                <a:ext uri="{FF2B5EF4-FFF2-40B4-BE49-F238E27FC236}">
                  <a16:creationId xmlns:a16="http://schemas.microsoft.com/office/drawing/2014/main" id="{4FF14367-D145-0EE8-7883-DD7DAADF5D43}"/>
                </a:ext>
              </a:extLst>
            </p:cNvPr>
            <p:cNvSpPr txBox="1"/>
            <p:nvPr/>
          </p:nvSpPr>
          <p:spPr>
            <a:xfrm>
              <a:off x="2831959" y="1802389"/>
              <a:ext cx="1157959" cy="840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ym typeface="Roboto"/>
                </a:rPr>
                <a:t>Loads &amp; stores</a:t>
              </a:r>
              <a:endParaRPr sz="2000" dirty="0">
                <a:sym typeface="Roboto"/>
              </a:endParaRPr>
            </a:p>
          </p:txBody>
        </p:sp>
        <p:sp>
          <p:nvSpPr>
            <p:cNvPr id="45" name="Google Shape;96;p15">
              <a:extLst>
                <a:ext uri="{FF2B5EF4-FFF2-40B4-BE49-F238E27FC236}">
                  <a16:creationId xmlns:a16="http://schemas.microsoft.com/office/drawing/2014/main" id="{73561713-C508-6141-821C-0F46D24F4C58}"/>
                </a:ext>
              </a:extLst>
            </p:cNvPr>
            <p:cNvSpPr/>
            <p:nvPr/>
          </p:nvSpPr>
          <p:spPr>
            <a:xfrm>
              <a:off x="2046664" y="1247080"/>
              <a:ext cx="1698358" cy="623162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/>
                <a:t>Core</a:t>
              </a:r>
              <a:endParaRPr sz="2000" dirty="0"/>
            </a:p>
          </p:txBody>
        </p:sp>
        <p:sp>
          <p:nvSpPr>
            <p:cNvPr id="46" name="Google Shape;94;p15">
              <a:extLst>
                <a:ext uri="{FF2B5EF4-FFF2-40B4-BE49-F238E27FC236}">
                  <a16:creationId xmlns:a16="http://schemas.microsoft.com/office/drawing/2014/main" id="{6E35F8D0-A2B1-6651-2700-8A3C85FFE21E}"/>
                </a:ext>
              </a:extLst>
            </p:cNvPr>
            <p:cNvSpPr/>
            <p:nvPr/>
          </p:nvSpPr>
          <p:spPr>
            <a:xfrm>
              <a:off x="2046664" y="5174039"/>
              <a:ext cx="1698358" cy="6231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/>
                <a:t>Memory</a:t>
              </a:r>
              <a:endParaRPr sz="28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38B150-2DDD-09DF-65BE-1373C8D1DD91}"/>
              </a:ext>
            </a:extLst>
          </p:cNvPr>
          <p:cNvGrpSpPr/>
          <p:nvPr/>
        </p:nvGrpSpPr>
        <p:grpSpPr>
          <a:xfrm>
            <a:off x="8412120" y="934227"/>
            <a:ext cx="1698359" cy="4550121"/>
            <a:chOff x="3139936" y="1333440"/>
            <a:chExt cx="1698359" cy="4550121"/>
          </a:xfrm>
        </p:grpSpPr>
        <p:sp>
          <p:nvSpPr>
            <p:cNvPr id="116" name="Google Shape;94;p15">
              <a:extLst>
                <a:ext uri="{FF2B5EF4-FFF2-40B4-BE49-F238E27FC236}">
                  <a16:creationId xmlns:a16="http://schemas.microsoft.com/office/drawing/2014/main" id="{3082D61D-243D-7243-0EDA-B35B03407C32}"/>
                </a:ext>
              </a:extLst>
            </p:cNvPr>
            <p:cNvSpPr/>
            <p:nvPr/>
          </p:nvSpPr>
          <p:spPr>
            <a:xfrm>
              <a:off x="3139936" y="4123119"/>
              <a:ext cx="1698353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Shared Cache</a:t>
              </a:r>
              <a:endParaRPr dirty="0"/>
            </a:p>
          </p:txBody>
        </p:sp>
        <p:sp>
          <p:nvSpPr>
            <p:cNvPr id="117" name="Google Shape;94;p15">
              <a:extLst>
                <a:ext uri="{FF2B5EF4-FFF2-40B4-BE49-F238E27FC236}">
                  <a16:creationId xmlns:a16="http://schemas.microsoft.com/office/drawing/2014/main" id="{5F87167F-5C52-A171-7570-A5EB1FD58AFE}"/>
                </a:ext>
              </a:extLst>
            </p:cNvPr>
            <p:cNvSpPr/>
            <p:nvPr/>
          </p:nvSpPr>
          <p:spPr>
            <a:xfrm>
              <a:off x="3139937" y="5260399"/>
              <a:ext cx="1698358" cy="6231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/>
                <a:t>Memory</a:t>
              </a:r>
              <a:endParaRPr sz="2800" dirty="0"/>
            </a:p>
          </p:txBody>
        </p:sp>
        <p:sp>
          <p:nvSpPr>
            <p:cNvPr id="118" name="Google Shape;94;p15">
              <a:extLst>
                <a:ext uri="{FF2B5EF4-FFF2-40B4-BE49-F238E27FC236}">
                  <a16:creationId xmlns:a16="http://schemas.microsoft.com/office/drawing/2014/main" id="{7FC32107-3064-BE9D-26E8-647E9AF056D9}"/>
                </a:ext>
              </a:extLst>
            </p:cNvPr>
            <p:cNvSpPr/>
            <p:nvPr/>
          </p:nvSpPr>
          <p:spPr>
            <a:xfrm>
              <a:off x="3139936" y="3030539"/>
              <a:ext cx="1698353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Private Cache</a:t>
              </a:r>
              <a:endParaRPr dirty="0"/>
            </a:p>
          </p:txBody>
        </p:sp>
        <p:cxnSp>
          <p:nvCxnSpPr>
            <p:cNvPr id="119" name="Google Shape;77;p14">
              <a:extLst>
                <a:ext uri="{FF2B5EF4-FFF2-40B4-BE49-F238E27FC236}">
                  <a16:creationId xmlns:a16="http://schemas.microsoft.com/office/drawing/2014/main" id="{68AC56B5-2EE9-BBEB-0441-4BD3024C6A05}"/>
                </a:ext>
              </a:extLst>
            </p:cNvPr>
            <p:cNvCxnSpPr>
              <a:cxnSpLocks/>
              <a:stCxn id="118" idx="0"/>
              <a:endCxn id="120" idx="2"/>
            </p:cNvCxnSpPr>
            <p:nvPr/>
          </p:nvCxnSpPr>
          <p:spPr>
            <a:xfrm flipV="1">
              <a:off x="3989113" y="1956602"/>
              <a:ext cx="2" cy="1073937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0" name="Google Shape;96;p15">
              <a:extLst>
                <a:ext uri="{FF2B5EF4-FFF2-40B4-BE49-F238E27FC236}">
                  <a16:creationId xmlns:a16="http://schemas.microsoft.com/office/drawing/2014/main" id="{EA94E092-957D-3E33-8C21-D8F4F15D4813}"/>
                </a:ext>
              </a:extLst>
            </p:cNvPr>
            <p:cNvSpPr/>
            <p:nvPr/>
          </p:nvSpPr>
          <p:spPr>
            <a:xfrm>
              <a:off x="3139936" y="1333440"/>
              <a:ext cx="1698358" cy="623162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/>
                <a:t>Core</a:t>
              </a:r>
              <a:endParaRPr sz="2000" dirty="0"/>
            </a:p>
          </p:txBody>
        </p:sp>
        <p:cxnSp>
          <p:nvCxnSpPr>
            <p:cNvPr id="121" name="Google Shape;77;p14">
              <a:extLst>
                <a:ext uri="{FF2B5EF4-FFF2-40B4-BE49-F238E27FC236}">
                  <a16:creationId xmlns:a16="http://schemas.microsoft.com/office/drawing/2014/main" id="{42F183A1-9D36-0DAE-115E-CFCD10194055}"/>
                </a:ext>
              </a:extLst>
            </p:cNvPr>
            <p:cNvCxnSpPr>
              <a:cxnSpLocks/>
              <a:stCxn id="116" idx="0"/>
              <a:endCxn id="118" idx="2"/>
            </p:cNvCxnSpPr>
            <p:nvPr/>
          </p:nvCxnSpPr>
          <p:spPr>
            <a:xfrm flipV="1">
              <a:off x="3989113" y="3829431"/>
              <a:ext cx="0" cy="293688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2" name="Google Shape;77;p14">
              <a:extLst>
                <a:ext uri="{FF2B5EF4-FFF2-40B4-BE49-F238E27FC236}">
                  <a16:creationId xmlns:a16="http://schemas.microsoft.com/office/drawing/2014/main" id="{3DD3CB76-E551-E0AA-EB52-7CC7AA88CD79}"/>
                </a:ext>
              </a:extLst>
            </p:cNvPr>
            <p:cNvCxnSpPr>
              <a:cxnSpLocks/>
              <a:stCxn id="117" idx="0"/>
              <a:endCxn id="116" idx="2"/>
            </p:cNvCxnSpPr>
            <p:nvPr/>
          </p:nvCxnSpPr>
          <p:spPr>
            <a:xfrm flipH="1" flipV="1">
              <a:off x="3989113" y="4922011"/>
              <a:ext cx="3" cy="338388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FD8BF05-0ADE-0067-BFE9-15BCA8B17224}"/>
              </a:ext>
            </a:extLst>
          </p:cNvPr>
          <p:cNvSpPr/>
          <p:nvPr/>
        </p:nvSpPr>
        <p:spPr>
          <a:xfrm>
            <a:off x="1238218" y="1402456"/>
            <a:ext cx="1272647" cy="74043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Software-controlled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4A7F4DD-CA22-7F3A-41B0-78E56150306A}"/>
              </a:ext>
            </a:extLst>
          </p:cNvPr>
          <p:cNvSpPr/>
          <p:nvPr/>
        </p:nvSpPr>
        <p:spPr>
          <a:xfrm>
            <a:off x="1234324" y="2502069"/>
            <a:ext cx="1276541" cy="74043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Hardware-controlled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F1C530D-72CA-D09C-2DFD-952070F8D48B}"/>
              </a:ext>
            </a:extLst>
          </p:cNvPr>
          <p:cNvCxnSpPr>
            <a:cxnSpLocks/>
          </p:cNvCxnSpPr>
          <p:nvPr/>
        </p:nvCxnSpPr>
        <p:spPr>
          <a:xfrm>
            <a:off x="1342987" y="2338115"/>
            <a:ext cx="8407518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5400000" scaled="0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8059ABF-F70E-5928-67D3-6241A6F7D275}"/>
              </a:ext>
            </a:extLst>
          </p:cNvPr>
          <p:cNvCxnSpPr>
            <a:cxnSpLocks/>
          </p:cNvCxnSpPr>
          <p:nvPr/>
        </p:nvCxnSpPr>
        <p:spPr>
          <a:xfrm>
            <a:off x="9750505" y="2291080"/>
            <a:ext cx="0" cy="2453640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10800000" scaled="1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7B27A67-240A-F40A-61B8-F94BAE64C002}"/>
              </a:ext>
            </a:extLst>
          </p:cNvPr>
          <p:cNvSpPr txBox="1"/>
          <p:nvPr/>
        </p:nvSpPr>
        <p:spPr>
          <a:xfrm>
            <a:off x="7223030" y="68506"/>
            <a:ext cx="5212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täkō is the solution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99C202-AB3D-B584-4676-2771057E8600}"/>
              </a:ext>
            </a:extLst>
          </p:cNvPr>
          <p:cNvSpPr/>
          <p:nvPr/>
        </p:nvSpPr>
        <p:spPr>
          <a:xfrm>
            <a:off x="9379025" y="1989154"/>
            <a:ext cx="1722965" cy="352498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6C8A792-96FF-CD9A-DA75-9A123CBE0A74}"/>
              </a:ext>
            </a:extLst>
          </p:cNvPr>
          <p:cNvGrpSpPr/>
          <p:nvPr/>
        </p:nvGrpSpPr>
        <p:grpSpPr>
          <a:xfrm>
            <a:off x="10003949" y="3094004"/>
            <a:ext cx="988987" cy="1227065"/>
            <a:chOff x="11243653" y="3457689"/>
            <a:chExt cx="988987" cy="1227065"/>
          </a:xfrm>
        </p:grpSpPr>
        <p:sp>
          <p:nvSpPr>
            <p:cNvPr id="65" name="Google Shape;98;p15">
              <a:extLst>
                <a:ext uri="{FF2B5EF4-FFF2-40B4-BE49-F238E27FC236}">
                  <a16:creationId xmlns:a16="http://schemas.microsoft.com/office/drawing/2014/main" id="{C181A338-507B-CAE4-58CF-E839BDB595C2}"/>
                </a:ext>
              </a:extLst>
            </p:cNvPr>
            <p:cNvSpPr/>
            <p:nvPr/>
          </p:nvSpPr>
          <p:spPr>
            <a:xfrm>
              <a:off x="11243653" y="3457689"/>
              <a:ext cx="885711" cy="885711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" name="Double Wave 65">
              <a:extLst>
                <a:ext uri="{FF2B5EF4-FFF2-40B4-BE49-F238E27FC236}">
                  <a16:creationId xmlns:a16="http://schemas.microsoft.com/office/drawing/2014/main" id="{578BECF4-5483-3179-1813-7CF2B4F84822}"/>
                </a:ext>
              </a:extLst>
            </p:cNvPr>
            <p:cNvSpPr/>
            <p:nvPr/>
          </p:nvSpPr>
          <p:spPr>
            <a:xfrm rot="16200000">
              <a:off x="11326082" y="4038667"/>
              <a:ext cx="345198" cy="165891"/>
            </a:xfrm>
            <a:prstGeom prst="doubleWave">
              <a:avLst>
                <a:gd name="adj1" fmla="val 12500"/>
                <a:gd name="adj2" fmla="val 2873"/>
              </a:avLst>
            </a:prstGeom>
            <a:solidFill>
              <a:srgbClr val="7030A0"/>
            </a:solidFill>
            <a:ln>
              <a:solidFill>
                <a:srgbClr val="2F1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Double Wave 66">
              <a:extLst>
                <a:ext uri="{FF2B5EF4-FFF2-40B4-BE49-F238E27FC236}">
                  <a16:creationId xmlns:a16="http://schemas.microsoft.com/office/drawing/2014/main" id="{2056E45A-7DC3-6FF7-C160-2672DE69846C}"/>
                </a:ext>
              </a:extLst>
            </p:cNvPr>
            <p:cNvSpPr/>
            <p:nvPr/>
          </p:nvSpPr>
          <p:spPr>
            <a:xfrm rot="16200000">
              <a:off x="11715062" y="4038667"/>
              <a:ext cx="345198" cy="165891"/>
            </a:xfrm>
            <a:prstGeom prst="doubleWave">
              <a:avLst>
                <a:gd name="adj1" fmla="val 12500"/>
                <a:gd name="adj2" fmla="val 2873"/>
              </a:avLst>
            </a:prstGeom>
            <a:solidFill>
              <a:srgbClr val="BB0000"/>
            </a:solidFill>
            <a:ln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uble Wave 67">
              <a:extLst>
                <a:ext uri="{FF2B5EF4-FFF2-40B4-BE49-F238E27FC236}">
                  <a16:creationId xmlns:a16="http://schemas.microsoft.com/office/drawing/2014/main" id="{A81106AE-6696-5A65-C558-A8F05F65E7DD}"/>
                </a:ext>
              </a:extLst>
            </p:cNvPr>
            <p:cNvSpPr/>
            <p:nvPr/>
          </p:nvSpPr>
          <p:spPr>
            <a:xfrm rot="16200000">
              <a:off x="11326083" y="3620405"/>
              <a:ext cx="345198" cy="165891"/>
            </a:xfrm>
            <a:prstGeom prst="doubleWave">
              <a:avLst>
                <a:gd name="adj1" fmla="val 12500"/>
                <a:gd name="adj2" fmla="val 2873"/>
              </a:avLst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uble Wave 68">
              <a:extLst>
                <a:ext uri="{FF2B5EF4-FFF2-40B4-BE49-F238E27FC236}">
                  <a16:creationId xmlns:a16="http://schemas.microsoft.com/office/drawing/2014/main" id="{5EF8C4B3-FA20-2583-6C76-D40DF62AB05D}"/>
                </a:ext>
              </a:extLst>
            </p:cNvPr>
            <p:cNvSpPr/>
            <p:nvPr/>
          </p:nvSpPr>
          <p:spPr>
            <a:xfrm rot="16200000">
              <a:off x="11715063" y="3620405"/>
              <a:ext cx="345198" cy="165891"/>
            </a:xfrm>
            <a:prstGeom prst="doubleWave">
              <a:avLst>
                <a:gd name="adj1" fmla="val 12500"/>
                <a:gd name="adj2" fmla="val 2873"/>
              </a:avLst>
            </a:prstGeom>
            <a:solidFill>
              <a:srgbClr val="2E75B6"/>
            </a:solidFill>
            <a:ln>
              <a:solidFill>
                <a:srgbClr val="245A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Google Shape;78;p14">
              <a:extLst>
                <a:ext uri="{FF2B5EF4-FFF2-40B4-BE49-F238E27FC236}">
                  <a16:creationId xmlns:a16="http://schemas.microsoft.com/office/drawing/2014/main" id="{840A95DA-F053-F05B-041D-1BE6A95C8752}"/>
                </a:ext>
              </a:extLst>
            </p:cNvPr>
            <p:cNvSpPr txBox="1"/>
            <p:nvPr/>
          </p:nvSpPr>
          <p:spPr>
            <a:xfrm>
              <a:off x="11283088" y="4279790"/>
              <a:ext cx="949552" cy="404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ym typeface="Roboto"/>
                </a:rPr>
                <a:t>Engine</a:t>
              </a:r>
              <a:endParaRPr sz="2000" dirty="0">
                <a:sym typeface="Roboto"/>
              </a:endParaRPr>
            </a:p>
          </p:txBody>
        </p:sp>
      </p:grpSp>
      <p:sp>
        <p:nvSpPr>
          <p:cNvPr id="71" name="Google Shape;78;p14">
            <a:extLst>
              <a:ext uri="{FF2B5EF4-FFF2-40B4-BE49-F238E27FC236}">
                <a16:creationId xmlns:a16="http://schemas.microsoft.com/office/drawing/2014/main" id="{0EA8A63B-C62D-AC07-4B87-14193F6E290B}"/>
              </a:ext>
            </a:extLst>
          </p:cNvPr>
          <p:cNvSpPr txBox="1"/>
          <p:nvPr/>
        </p:nvSpPr>
        <p:spPr>
          <a:xfrm>
            <a:off x="4059688" y="5483576"/>
            <a:ext cx="2264904" cy="92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ym typeface="Roboto"/>
              </a:rPr>
              <a:t>Software’s view</a:t>
            </a:r>
            <a:endParaRPr sz="2800" dirty="0">
              <a:sym typeface="Robot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5DE47-25BD-0553-DF18-1F24AB4E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Example use case</a:t>
            </a:r>
          </a:p>
        </p:txBody>
      </p:sp>
    </p:spTree>
    <p:extLst>
      <p:ext uri="{BB962C8B-B14F-4D97-AF65-F5344CB8AC3E}">
        <p14:creationId xmlns:p14="http://schemas.microsoft.com/office/powerpoint/2010/main" val="28495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E4B4BB-3A48-ED71-487F-ED44D9C90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6" y="2067035"/>
            <a:ext cx="5865640" cy="329554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D59DC2-6591-1F64-0015-D540D029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3CDC0A-FC1E-E40E-60A2-E1936EC1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33644"/>
            <a:ext cx="11430000" cy="776806"/>
          </a:xfrm>
        </p:spPr>
        <p:txBody>
          <a:bodyPr/>
          <a:lstStyle/>
          <a:p>
            <a:r>
              <a:rPr lang="en-US" dirty="0"/>
              <a:t>Data movement costs keep getting worse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92363-3004-85CC-1C97-9D0E148BF200}"/>
              </a:ext>
            </a:extLst>
          </p:cNvPr>
          <p:cNvSpPr txBox="1"/>
          <p:nvPr/>
        </p:nvSpPr>
        <p:spPr>
          <a:xfrm>
            <a:off x="3960007" y="5295894"/>
            <a:ext cx="259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Efnusheva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, IJCSIT’17]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4D9B7D4D-117A-D0CF-67B3-83A1CF948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303" y="1850335"/>
            <a:ext cx="5865640" cy="3519385"/>
          </a:xfrm>
          <a:prstGeom prst="rect">
            <a:avLst/>
          </a:prstGeom>
          <a:effectLst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8F21ED-2324-6C6F-A2ED-23E2859DE2FF}"/>
              </a:ext>
            </a:extLst>
          </p:cNvPr>
          <p:cNvCxnSpPr>
            <a:cxnSpLocks/>
          </p:cNvCxnSpPr>
          <p:nvPr/>
        </p:nvCxnSpPr>
        <p:spPr>
          <a:xfrm>
            <a:off x="7844185" y="2632062"/>
            <a:ext cx="0" cy="148195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D5BD137-5ACA-55A7-5BB9-8A9646F55EB6}"/>
              </a:ext>
            </a:extLst>
          </p:cNvPr>
          <p:cNvSpPr txBox="1"/>
          <p:nvPr/>
        </p:nvSpPr>
        <p:spPr>
          <a:xfrm>
            <a:off x="7882081" y="2914898"/>
            <a:ext cx="156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1000x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47B9F-417B-CCE4-DA23-37E050F804F3}"/>
              </a:ext>
            </a:extLst>
          </p:cNvPr>
          <p:cNvSpPr txBox="1"/>
          <p:nvPr/>
        </p:nvSpPr>
        <p:spPr>
          <a:xfrm>
            <a:off x="10464080" y="5283882"/>
            <a:ext cx="156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[Dally, SC’10]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8EBE9-8720-6C73-66B5-10EC7005B43C}"/>
              </a:ext>
            </a:extLst>
          </p:cNvPr>
          <p:cNvSpPr txBox="1"/>
          <p:nvPr/>
        </p:nvSpPr>
        <p:spPr>
          <a:xfrm>
            <a:off x="2060847" y="1543815"/>
            <a:ext cx="222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5D881-0727-75DA-DD3B-B36478B356C6}"/>
              </a:ext>
            </a:extLst>
          </p:cNvPr>
          <p:cNvSpPr txBox="1"/>
          <p:nvPr/>
        </p:nvSpPr>
        <p:spPr>
          <a:xfrm>
            <a:off x="8933137" y="1543815"/>
            <a:ext cx="144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Energy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EC2A374-DFE7-26E4-BEC1-6C36206D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367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8F3319-45AD-4BB5-9809-B93A6249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täkō: Roadmap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1DD11-475D-409A-B38C-E8BAB67A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3" y="1235727"/>
            <a:ext cx="10799286" cy="4805765"/>
          </a:xfr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Example use case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600" dirty="0"/>
              <a:t>täkō design</a:t>
            </a:r>
          </a:p>
          <a:p>
            <a:pPr lvl="1">
              <a:spcBef>
                <a:spcPts val="2000"/>
              </a:spcBef>
            </a:pPr>
            <a:r>
              <a:rPr lang="en-US" sz="3200" dirty="0"/>
              <a:t> Programming interface</a:t>
            </a:r>
          </a:p>
          <a:p>
            <a:pPr lvl="1">
              <a:spcBef>
                <a:spcPts val="2000"/>
              </a:spcBef>
            </a:pPr>
            <a:r>
              <a:rPr lang="en-US" sz="3200" dirty="0"/>
              <a:t> Architecture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600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A46B3-F0E7-4C8D-A848-E0D0B547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6F86D-DAA4-4A01-A4BB-33BCB3EA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Roadmap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7AE6B26-FD9B-8DE8-10AE-E3F8086A0269}"/>
              </a:ext>
            </a:extLst>
          </p:cNvPr>
          <p:cNvSpPr/>
          <p:nvPr/>
        </p:nvSpPr>
        <p:spPr>
          <a:xfrm>
            <a:off x="306098" y="2792820"/>
            <a:ext cx="621792" cy="4807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08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C639-4BC5-E94A-1E2C-9E57BAC0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>
            <a:normAutofit/>
          </a:bodyPr>
          <a:lstStyle/>
          <a:p>
            <a:r>
              <a:rPr lang="en-US" dirty="0"/>
              <a:t>täkō programming interface</a:t>
            </a:r>
          </a:p>
        </p:txBody>
      </p:sp>
      <p:sp>
        <p:nvSpPr>
          <p:cNvPr id="185" name="Slide Number Placeholder 184">
            <a:extLst>
              <a:ext uri="{FF2B5EF4-FFF2-40B4-BE49-F238E27FC236}">
                <a16:creationId xmlns:a16="http://schemas.microsoft.com/office/drawing/2014/main" id="{D54A9589-2CE9-961B-7D0C-7E2E9755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21</a:t>
            </a:fld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53DA201F-0BA9-744E-3ECE-1FF066819E8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82638" y="2042389"/>
            <a:ext cx="10463215" cy="277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193700D-F82B-3D51-B593-43614B9E6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6" y="2056677"/>
            <a:ext cx="4227514" cy="687389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8BC792D-ECDB-EF1C-C3A4-D4C0E911A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9" y="2058264"/>
            <a:ext cx="6200776" cy="685801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51A9D50-377C-69DA-A334-FB2B70CCD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6" y="2744065"/>
            <a:ext cx="4227514" cy="685801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A0C1011-D609-8D47-BFF4-41BE11647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9" y="2744065"/>
            <a:ext cx="6200776" cy="685801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C731249-7B73-1558-1179-F2996FBD0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6" y="3429867"/>
            <a:ext cx="4227514" cy="685801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2931E579-58B3-EE60-6A1E-19DA05061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9" y="3429867"/>
            <a:ext cx="6200776" cy="685801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7ECA7236-533D-EA93-BF2B-80B5480AF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6" y="4115668"/>
            <a:ext cx="4227514" cy="685801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360C7AD9-0BB8-7081-8B88-1F51761E7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9" y="4115668"/>
            <a:ext cx="6200776" cy="685801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F739BA64-8D82-1530-981A-A07A07874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089" y="2051914"/>
            <a:ext cx="0" cy="275590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3540BDAE-1A67-DE43-67FC-5F3B4A471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226" y="2744065"/>
            <a:ext cx="10440990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AF8C8234-EE14-074E-BB1A-7A06FF107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226" y="3429867"/>
            <a:ext cx="1044099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670C87FF-C598-19FC-4E5C-BD34B8F8D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226" y="4115668"/>
            <a:ext cx="1044099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865BFCD4-453C-F406-8F03-5E10FF49F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576" y="2050327"/>
            <a:ext cx="0" cy="2757492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0E5F8879-285D-4589-CF1E-EB1B7E718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18865" y="2051914"/>
            <a:ext cx="0" cy="275590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D166D9EF-CFF5-2962-9587-7FDAEAFEA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226" y="2058264"/>
            <a:ext cx="1044099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AA9AA0D4-5C9F-C14B-C01C-0237BC0A9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2197693"/>
            <a:ext cx="14090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Callback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706DEB35-AE7B-7BFD-4E1B-1711CAB1B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2" y="2197693"/>
            <a:ext cx="19155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Description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6FC381E5-36F3-21B9-E087-F8C1FD22F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2883494"/>
            <a:ext cx="2967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onMiss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(void*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addr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7619AA9E-01BD-147E-9C31-21A8E103B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2" y="2883494"/>
            <a:ext cx="5615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Generate &amp; fill in cache line at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addr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D7903B61-AEF3-4D33-21A4-09C9A1408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3569296"/>
            <a:ext cx="34688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onEviction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(void*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addr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E09F1F57-6769-88A3-816E-1C2E0CE6F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2" y="3569296"/>
            <a:ext cx="4908551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Handle eviction of clean data.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956B0019-3D73-3FFF-4FFD-A04197F9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4255097"/>
            <a:ext cx="3818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onWriteback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(void*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addr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DBCDCC96-7F5A-8FE1-99B9-162D2D69B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2" y="4255097"/>
            <a:ext cx="4794251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Handle eviction of dirty data.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89222A-6377-2FEF-52C0-D0C071B4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Design – Programming Interface</a:t>
            </a:r>
          </a:p>
        </p:txBody>
      </p:sp>
    </p:spTree>
    <p:extLst>
      <p:ext uri="{BB962C8B-B14F-4D97-AF65-F5344CB8AC3E}">
        <p14:creationId xmlns:p14="http://schemas.microsoft.com/office/powerpoint/2010/main" val="208290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5" grpId="0"/>
      <p:bldP spid="29" grpId="0"/>
      <p:bldP spid="32" grpId="0"/>
      <p:bldP spid="36" grpId="0"/>
      <p:bldP spid="37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B90CF-55EC-E125-2CB6-C4C90D4BF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7FC5-B500-36AD-BB4C-73B92445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Registering callbacks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B57EF-D94F-4DB9-51EE-338171C8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22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9D667E-55E5-956F-8CF5-5F7C11B2A165}"/>
              </a:ext>
            </a:extLst>
          </p:cNvPr>
          <p:cNvSpPr/>
          <p:nvPr/>
        </p:nvSpPr>
        <p:spPr>
          <a:xfrm>
            <a:off x="8151222" y="755006"/>
            <a:ext cx="923108" cy="5294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71755-17BB-E8A2-2FAF-2D0FB8965760}"/>
              </a:ext>
            </a:extLst>
          </p:cNvPr>
          <p:cNvSpPr txBox="1"/>
          <p:nvPr/>
        </p:nvSpPr>
        <p:spPr>
          <a:xfrm>
            <a:off x="7441473" y="81785"/>
            <a:ext cx="234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Address range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073B11-7C17-99C8-49D2-FE96EAB93435}"/>
              </a:ext>
            </a:extLst>
          </p:cNvPr>
          <p:cNvSpPr/>
          <p:nvPr/>
        </p:nvSpPr>
        <p:spPr>
          <a:xfrm>
            <a:off x="8151222" y="1256270"/>
            <a:ext cx="923108" cy="615204"/>
          </a:xfrm>
          <a:prstGeom prst="rect">
            <a:avLst/>
          </a:prstGeom>
          <a:solidFill>
            <a:srgbClr val="2F5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7458D3-FB10-5526-EE0B-3447CB07D9CF}"/>
              </a:ext>
            </a:extLst>
          </p:cNvPr>
          <p:cNvSpPr/>
          <p:nvPr/>
        </p:nvSpPr>
        <p:spPr>
          <a:xfrm>
            <a:off x="8147290" y="4296595"/>
            <a:ext cx="923108" cy="1142236"/>
          </a:xfrm>
          <a:prstGeom prst="rect">
            <a:avLst/>
          </a:prstGeom>
          <a:solidFill>
            <a:srgbClr val="2F5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290DE1-AFA1-AAFF-E2FE-E070C0F7CCA7}"/>
              </a:ext>
            </a:extLst>
          </p:cNvPr>
          <p:cNvCxnSpPr>
            <a:cxnSpLocks/>
          </p:cNvCxnSpPr>
          <p:nvPr/>
        </p:nvCxnSpPr>
        <p:spPr>
          <a:xfrm flipV="1">
            <a:off x="4393697" y="1256270"/>
            <a:ext cx="3761457" cy="1438238"/>
          </a:xfrm>
          <a:prstGeom prst="line">
            <a:avLst/>
          </a:prstGeom>
          <a:ln w="28575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BDD15D-2936-7786-4DF5-480E3E242848}"/>
              </a:ext>
            </a:extLst>
          </p:cNvPr>
          <p:cNvCxnSpPr>
            <a:cxnSpLocks/>
          </p:cNvCxnSpPr>
          <p:nvPr/>
        </p:nvCxnSpPr>
        <p:spPr>
          <a:xfrm flipV="1">
            <a:off x="4467436" y="1871474"/>
            <a:ext cx="3687718" cy="1033325"/>
          </a:xfrm>
          <a:prstGeom prst="line">
            <a:avLst/>
          </a:prstGeom>
          <a:ln w="28575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4923A95-C18C-3FB0-29B2-06BD457495C3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4473029" y="3691390"/>
            <a:ext cx="3678193" cy="628329"/>
          </a:xfrm>
          <a:prstGeom prst="line">
            <a:avLst/>
          </a:prstGeom>
          <a:ln w="28575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293FC2-DE5A-BE75-D3D1-80C7E3B992F1}"/>
              </a:ext>
            </a:extLst>
          </p:cNvPr>
          <p:cNvCxnSpPr>
            <a:cxnSpLocks/>
          </p:cNvCxnSpPr>
          <p:nvPr/>
        </p:nvCxnSpPr>
        <p:spPr>
          <a:xfrm>
            <a:off x="4323229" y="3887541"/>
            <a:ext cx="3827993" cy="1551290"/>
          </a:xfrm>
          <a:prstGeom prst="line">
            <a:avLst/>
          </a:prstGeom>
          <a:ln w="28575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A90399-5F86-5629-47C1-54D04F8977FA}"/>
              </a:ext>
            </a:extLst>
          </p:cNvPr>
          <p:cNvGrpSpPr/>
          <p:nvPr/>
        </p:nvGrpSpPr>
        <p:grpSpPr>
          <a:xfrm>
            <a:off x="1896370" y="1725951"/>
            <a:ext cx="2638696" cy="2678933"/>
            <a:chOff x="1920240" y="1088774"/>
            <a:chExt cx="2638696" cy="26789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0271892-D868-0320-1CC7-F25FD2752F2E}"/>
                </a:ext>
              </a:extLst>
            </p:cNvPr>
            <p:cNvGrpSpPr/>
            <p:nvPr/>
          </p:nvGrpSpPr>
          <p:grpSpPr>
            <a:xfrm>
              <a:off x="1920240" y="1555730"/>
              <a:ext cx="2638696" cy="2211977"/>
              <a:chOff x="1920240" y="1555730"/>
              <a:chExt cx="2638696" cy="2211977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072FA631-084D-7F91-C78A-FE1852CDA7A2}"/>
                  </a:ext>
                </a:extLst>
              </p:cNvPr>
              <p:cNvSpPr/>
              <p:nvPr/>
            </p:nvSpPr>
            <p:spPr>
              <a:xfrm rot="1040205">
                <a:off x="1920240" y="1555730"/>
                <a:ext cx="2638696" cy="2211977"/>
              </a:xfrm>
              <a:prstGeom prst="cloud">
                <a:avLst/>
              </a:prstGeom>
              <a:solidFill>
                <a:schemeClr val="bg2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E34C8B2-0E42-5FAF-7460-C932F6C9158E}"/>
                  </a:ext>
                </a:extLst>
              </p:cNvPr>
              <p:cNvSpPr/>
              <p:nvPr/>
            </p:nvSpPr>
            <p:spPr>
              <a:xfrm>
                <a:off x="3555855" y="2715329"/>
                <a:ext cx="593650" cy="59365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9FAD94-4A4C-6B90-3273-DE0841390CB0}"/>
                </a:ext>
              </a:extLst>
            </p:cNvPr>
            <p:cNvSpPr txBox="1"/>
            <p:nvPr/>
          </p:nvSpPr>
          <p:spPr>
            <a:xfrm>
              <a:off x="2065404" y="1934696"/>
              <a:ext cx="23426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5">
                      <a:lumMod val="50000"/>
                    </a:schemeClr>
                  </a:solidFill>
                </a:rPr>
                <a:t>onMiss</a:t>
              </a:r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()</a:t>
              </a:r>
            </a:p>
            <a:p>
              <a:pPr algn="ctr"/>
              <a:r>
                <a:rPr lang="en-US" sz="2400" dirty="0" err="1">
                  <a:solidFill>
                    <a:schemeClr val="accent5">
                      <a:lumMod val="50000"/>
                    </a:schemeClr>
                  </a:solidFill>
                </a:rPr>
                <a:t>onEviction</a:t>
              </a:r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()</a:t>
              </a:r>
            </a:p>
            <a:p>
              <a:pPr algn="ctr"/>
              <a:r>
                <a:rPr lang="en-US" sz="2400" dirty="0" err="1">
                  <a:solidFill>
                    <a:schemeClr val="accent5">
                      <a:lumMod val="50000"/>
                    </a:schemeClr>
                  </a:solidFill>
                </a:rPr>
                <a:t>onWriteback</a:t>
              </a:r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()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FAC5FE-C1CC-A5D7-D9A1-86D80C107F9B}"/>
                </a:ext>
              </a:extLst>
            </p:cNvPr>
            <p:cNvSpPr txBox="1"/>
            <p:nvPr/>
          </p:nvSpPr>
          <p:spPr>
            <a:xfrm>
              <a:off x="2071030" y="1088774"/>
              <a:ext cx="2342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2F528F"/>
                  </a:solidFill>
                </a:rPr>
                <a:t>Morph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9E6DA93-3FA9-18BA-70B0-C278F8748DAF}"/>
              </a:ext>
            </a:extLst>
          </p:cNvPr>
          <p:cNvSpPr txBox="1"/>
          <p:nvPr/>
        </p:nvSpPr>
        <p:spPr>
          <a:xfrm rot="20354296">
            <a:off x="4034858" y="1478582"/>
            <a:ext cx="441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F528F"/>
                </a:solidFill>
              </a:rPr>
              <a:t>register(Morph, L2, 4 MB)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F10BC7-8D8C-849D-F2EE-B8921488215A}"/>
              </a:ext>
            </a:extLst>
          </p:cNvPr>
          <p:cNvSpPr txBox="1"/>
          <p:nvPr/>
        </p:nvSpPr>
        <p:spPr>
          <a:xfrm rot="602806">
            <a:off x="4255384" y="3541471"/>
            <a:ext cx="441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F528F"/>
                </a:solidFill>
              </a:rPr>
              <a:t>register(Morph, LLC, 8 MB)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3ED379-C6E9-491F-BF20-2A90CA5160E0}"/>
              </a:ext>
            </a:extLst>
          </p:cNvPr>
          <p:cNvSpPr txBox="1"/>
          <p:nvPr/>
        </p:nvSpPr>
        <p:spPr>
          <a:xfrm>
            <a:off x="9033330" y="5677045"/>
            <a:ext cx="125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0x0000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DC0E5B-8B05-E500-11E1-6911A3DE620F}"/>
              </a:ext>
            </a:extLst>
          </p:cNvPr>
          <p:cNvSpPr txBox="1"/>
          <p:nvPr/>
        </p:nvSpPr>
        <p:spPr>
          <a:xfrm>
            <a:off x="8957792" y="697396"/>
            <a:ext cx="125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0xFFFF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FFCD2B-8C58-700A-8C62-3FE1BFA4048D}"/>
              </a:ext>
            </a:extLst>
          </p:cNvPr>
          <p:cNvSpPr/>
          <p:nvPr/>
        </p:nvSpPr>
        <p:spPr>
          <a:xfrm>
            <a:off x="8155154" y="2061123"/>
            <a:ext cx="915244" cy="461666"/>
          </a:xfrm>
          <a:prstGeom prst="rect">
            <a:avLst/>
          </a:prstGeom>
          <a:solidFill>
            <a:srgbClr val="C4A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4540B2-14EF-CF38-D2D4-8100158BB140}"/>
              </a:ext>
            </a:extLst>
          </p:cNvPr>
          <p:cNvSpPr/>
          <p:nvPr/>
        </p:nvSpPr>
        <p:spPr>
          <a:xfrm>
            <a:off x="8146612" y="3715822"/>
            <a:ext cx="915244" cy="461666"/>
          </a:xfrm>
          <a:prstGeom prst="rect">
            <a:avLst/>
          </a:prstGeom>
          <a:solidFill>
            <a:srgbClr val="C4A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BB646F-EAA6-A660-30B5-96696357458C}"/>
              </a:ext>
            </a:extLst>
          </p:cNvPr>
          <p:cNvSpPr txBox="1"/>
          <p:nvPr/>
        </p:nvSpPr>
        <p:spPr>
          <a:xfrm>
            <a:off x="9835318" y="2749413"/>
            <a:ext cx="1380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4AE5C"/>
                </a:solidFill>
              </a:rPr>
              <a:t>Normal data</a:t>
            </a:r>
            <a:endParaRPr lang="en-US" b="1" dirty="0">
              <a:solidFill>
                <a:srgbClr val="C4AE5C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D72988-46DD-7B6B-262D-BCE7E1C62B8A}"/>
              </a:ext>
            </a:extLst>
          </p:cNvPr>
          <p:cNvCxnSpPr>
            <a:cxnSpLocks/>
          </p:cNvCxnSpPr>
          <p:nvPr/>
        </p:nvCxnSpPr>
        <p:spPr>
          <a:xfrm flipH="1" flipV="1">
            <a:off x="9220663" y="2317437"/>
            <a:ext cx="714169" cy="488812"/>
          </a:xfrm>
          <a:prstGeom prst="straightConnector1">
            <a:avLst/>
          </a:prstGeom>
          <a:ln w="76200">
            <a:solidFill>
              <a:srgbClr val="C4AE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88AF5B-0A35-A92E-34D9-808A5368A7CA}"/>
              </a:ext>
            </a:extLst>
          </p:cNvPr>
          <p:cNvCxnSpPr>
            <a:cxnSpLocks/>
          </p:cNvCxnSpPr>
          <p:nvPr/>
        </p:nvCxnSpPr>
        <p:spPr>
          <a:xfrm flipH="1">
            <a:off x="9220663" y="3475801"/>
            <a:ext cx="763596" cy="483065"/>
          </a:xfrm>
          <a:prstGeom prst="straightConnector1">
            <a:avLst/>
          </a:prstGeom>
          <a:ln w="76200">
            <a:solidFill>
              <a:srgbClr val="C4AE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9002E5-D2F6-8AA5-9474-7A1ABB49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Design – Programming Interface</a:t>
            </a:r>
          </a:p>
        </p:txBody>
      </p:sp>
    </p:spTree>
    <p:extLst>
      <p:ext uri="{BB962C8B-B14F-4D97-AF65-F5344CB8AC3E}">
        <p14:creationId xmlns:p14="http://schemas.microsoft.com/office/powerpoint/2010/main" val="25929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3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8F3319-45AD-4BB5-9809-B93A6249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täkō: Roadmap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1DD11-475D-409A-B38C-E8BAB67A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3" y="1235727"/>
            <a:ext cx="10799286" cy="4805765"/>
          </a:xfr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Example use case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600" dirty="0"/>
              <a:t>täkō design</a:t>
            </a:r>
          </a:p>
          <a:p>
            <a:pPr lvl="1">
              <a:spcBef>
                <a:spcPts val="2000"/>
              </a:spcBef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Programming interface</a:t>
            </a:r>
          </a:p>
          <a:p>
            <a:pPr lvl="1">
              <a:spcBef>
                <a:spcPts val="2000"/>
              </a:spcBef>
            </a:pPr>
            <a:r>
              <a:rPr lang="en-US" sz="3200" dirty="0"/>
              <a:t> Architecture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600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A46B3-F0E7-4C8D-A848-E0D0B547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6F86D-DAA4-4A01-A4BB-33BCB3EA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Roadmap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7AE6B26-FD9B-8DE8-10AE-E3F8086A0269}"/>
              </a:ext>
            </a:extLst>
          </p:cNvPr>
          <p:cNvSpPr/>
          <p:nvPr/>
        </p:nvSpPr>
        <p:spPr>
          <a:xfrm>
            <a:off x="306098" y="4219276"/>
            <a:ext cx="621792" cy="4807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4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39F3-6A60-4A1F-CACD-D0DF4406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>
            <a:normAutofit/>
          </a:bodyPr>
          <a:lstStyle/>
          <a:p>
            <a:r>
              <a:rPr lang="en-US" dirty="0"/>
              <a:t>täkō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ABAA2-52FB-8DD3-8A97-A6A19AB1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24</a:t>
            </a:fld>
            <a:endParaRPr lang="en-US"/>
          </a:p>
        </p:txBody>
      </p:sp>
      <p:sp>
        <p:nvSpPr>
          <p:cNvPr id="9" name="Google Shape;536;p23">
            <a:extLst>
              <a:ext uri="{FF2B5EF4-FFF2-40B4-BE49-F238E27FC236}">
                <a16:creationId xmlns:a16="http://schemas.microsoft.com/office/drawing/2014/main" id="{6A8247E1-F5D8-3F7A-DC58-F84365B301CA}"/>
              </a:ext>
            </a:extLst>
          </p:cNvPr>
          <p:cNvSpPr/>
          <p:nvPr/>
        </p:nvSpPr>
        <p:spPr>
          <a:xfrm>
            <a:off x="1335478" y="1199797"/>
            <a:ext cx="4424434" cy="4424434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9" name="Google Shape;538;p23">
            <a:extLst>
              <a:ext uri="{FF2B5EF4-FFF2-40B4-BE49-F238E27FC236}">
                <a16:creationId xmlns:a16="http://schemas.microsoft.com/office/drawing/2014/main" id="{21FF496F-FE2B-A3A4-B1B6-EFF07082B51C}"/>
              </a:ext>
            </a:extLst>
          </p:cNvPr>
          <p:cNvCxnSpPr/>
          <p:nvPr/>
        </p:nvCxnSpPr>
        <p:spPr>
          <a:xfrm>
            <a:off x="1556700" y="1835809"/>
            <a:ext cx="3983152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557;p23">
            <a:extLst>
              <a:ext uri="{FF2B5EF4-FFF2-40B4-BE49-F238E27FC236}">
                <a16:creationId xmlns:a16="http://schemas.microsoft.com/office/drawing/2014/main" id="{A2445DCA-5D35-75B9-C1FD-E8EB2CFE3E38}"/>
              </a:ext>
            </a:extLst>
          </p:cNvPr>
          <p:cNvCxnSpPr/>
          <p:nvPr/>
        </p:nvCxnSpPr>
        <p:spPr>
          <a:xfrm rot="10800000">
            <a:off x="5124444" y="1420946"/>
            <a:ext cx="0" cy="39820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541;p23">
            <a:extLst>
              <a:ext uri="{FF2B5EF4-FFF2-40B4-BE49-F238E27FC236}">
                <a16:creationId xmlns:a16="http://schemas.microsoft.com/office/drawing/2014/main" id="{8FB3EB5A-7519-BB81-CC65-88A3C9DB8D71}"/>
              </a:ext>
            </a:extLst>
          </p:cNvPr>
          <p:cNvCxnSpPr/>
          <p:nvPr/>
        </p:nvCxnSpPr>
        <p:spPr>
          <a:xfrm>
            <a:off x="1556700" y="2886612"/>
            <a:ext cx="3983152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544;p23">
            <a:extLst>
              <a:ext uri="{FF2B5EF4-FFF2-40B4-BE49-F238E27FC236}">
                <a16:creationId xmlns:a16="http://schemas.microsoft.com/office/drawing/2014/main" id="{A4F088CA-B067-ED84-5E0B-204F23DE80D4}"/>
              </a:ext>
            </a:extLst>
          </p:cNvPr>
          <p:cNvCxnSpPr/>
          <p:nvPr/>
        </p:nvCxnSpPr>
        <p:spPr>
          <a:xfrm>
            <a:off x="1556700" y="3937416"/>
            <a:ext cx="3983152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547;p23">
            <a:extLst>
              <a:ext uri="{FF2B5EF4-FFF2-40B4-BE49-F238E27FC236}">
                <a16:creationId xmlns:a16="http://schemas.microsoft.com/office/drawing/2014/main" id="{7A6E9AA5-4B43-3F34-ACB2-BAC6050D2A64}"/>
              </a:ext>
            </a:extLst>
          </p:cNvPr>
          <p:cNvCxnSpPr/>
          <p:nvPr/>
        </p:nvCxnSpPr>
        <p:spPr>
          <a:xfrm>
            <a:off x="1556700" y="4988219"/>
            <a:ext cx="3983152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550;p23">
            <a:extLst>
              <a:ext uri="{FF2B5EF4-FFF2-40B4-BE49-F238E27FC236}">
                <a16:creationId xmlns:a16="http://schemas.microsoft.com/office/drawing/2014/main" id="{23F8844B-B24F-730C-47F7-014A4F5913AB}"/>
              </a:ext>
            </a:extLst>
          </p:cNvPr>
          <p:cNvCxnSpPr/>
          <p:nvPr/>
        </p:nvCxnSpPr>
        <p:spPr>
          <a:xfrm rot="10800000">
            <a:off x="1972035" y="1420946"/>
            <a:ext cx="0" cy="39820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551;p23">
            <a:extLst>
              <a:ext uri="{FF2B5EF4-FFF2-40B4-BE49-F238E27FC236}">
                <a16:creationId xmlns:a16="http://schemas.microsoft.com/office/drawing/2014/main" id="{1DD3ACB2-AD9A-1F89-EABC-3392DBA0FB7C}"/>
              </a:ext>
            </a:extLst>
          </p:cNvPr>
          <p:cNvCxnSpPr>
            <a:endCxn id="174" idx="0"/>
          </p:cNvCxnSpPr>
          <p:nvPr/>
        </p:nvCxnSpPr>
        <p:spPr>
          <a:xfrm rot="10800000">
            <a:off x="3022838" y="1421019"/>
            <a:ext cx="0" cy="39820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554;p23">
            <a:extLst>
              <a:ext uri="{FF2B5EF4-FFF2-40B4-BE49-F238E27FC236}">
                <a16:creationId xmlns:a16="http://schemas.microsoft.com/office/drawing/2014/main" id="{A4CBBDED-F09E-745E-E246-32D90FDA9A0C}"/>
              </a:ext>
            </a:extLst>
          </p:cNvPr>
          <p:cNvCxnSpPr/>
          <p:nvPr/>
        </p:nvCxnSpPr>
        <p:spPr>
          <a:xfrm rot="10800000">
            <a:off x="4073641" y="1420946"/>
            <a:ext cx="0" cy="39820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557;p23">
            <a:extLst>
              <a:ext uri="{FF2B5EF4-FFF2-40B4-BE49-F238E27FC236}">
                <a16:creationId xmlns:a16="http://schemas.microsoft.com/office/drawing/2014/main" id="{DD27C40A-A87C-4CC0-816E-86671B4ABE29}"/>
              </a:ext>
            </a:extLst>
          </p:cNvPr>
          <p:cNvCxnSpPr/>
          <p:nvPr/>
        </p:nvCxnSpPr>
        <p:spPr>
          <a:xfrm rot="10800000">
            <a:off x="4084331" y="1420946"/>
            <a:ext cx="0" cy="39820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560;p23">
            <a:extLst>
              <a:ext uri="{FF2B5EF4-FFF2-40B4-BE49-F238E27FC236}">
                <a16:creationId xmlns:a16="http://schemas.microsoft.com/office/drawing/2014/main" id="{009DF3C9-C7F9-E275-F3F7-E722520E4DAD}"/>
              </a:ext>
            </a:extLst>
          </p:cNvPr>
          <p:cNvSpPr/>
          <p:nvPr/>
        </p:nvSpPr>
        <p:spPr>
          <a:xfrm>
            <a:off x="2607520" y="1420981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561;p23">
            <a:extLst>
              <a:ext uri="{FF2B5EF4-FFF2-40B4-BE49-F238E27FC236}">
                <a16:creationId xmlns:a16="http://schemas.microsoft.com/office/drawing/2014/main" id="{0201F02D-AD7B-F49D-F6AE-C5132B0A8C27}"/>
              </a:ext>
            </a:extLst>
          </p:cNvPr>
          <p:cNvSpPr/>
          <p:nvPr/>
        </p:nvSpPr>
        <p:spPr>
          <a:xfrm>
            <a:off x="2607490" y="1918875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562;p23">
            <a:extLst>
              <a:ext uri="{FF2B5EF4-FFF2-40B4-BE49-F238E27FC236}">
                <a16:creationId xmlns:a16="http://schemas.microsoft.com/office/drawing/2014/main" id="{11D7B16A-F64F-A8BD-4167-63E73F403CD4}"/>
              </a:ext>
            </a:extLst>
          </p:cNvPr>
          <p:cNvSpPr/>
          <p:nvPr/>
        </p:nvSpPr>
        <p:spPr>
          <a:xfrm>
            <a:off x="2607520" y="1752670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563;p23">
            <a:extLst>
              <a:ext uri="{FF2B5EF4-FFF2-40B4-BE49-F238E27FC236}">
                <a16:creationId xmlns:a16="http://schemas.microsoft.com/office/drawing/2014/main" id="{6D98F206-04EF-E251-CA2B-618DD02BEC6A}"/>
              </a:ext>
            </a:extLst>
          </p:cNvPr>
          <p:cNvSpPr/>
          <p:nvPr/>
        </p:nvSpPr>
        <p:spPr>
          <a:xfrm>
            <a:off x="3028843" y="1752670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553;p23">
            <a:extLst>
              <a:ext uri="{FF2B5EF4-FFF2-40B4-BE49-F238E27FC236}">
                <a16:creationId xmlns:a16="http://schemas.microsoft.com/office/drawing/2014/main" id="{7323B0F1-C57E-F679-71B9-03BFF710F1BB}"/>
              </a:ext>
            </a:extLst>
          </p:cNvPr>
          <p:cNvSpPr/>
          <p:nvPr/>
        </p:nvSpPr>
        <p:spPr>
          <a:xfrm>
            <a:off x="2607503" y="1421018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Google Shape;565;p23">
            <a:extLst>
              <a:ext uri="{FF2B5EF4-FFF2-40B4-BE49-F238E27FC236}">
                <a16:creationId xmlns:a16="http://schemas.microsoft.com/office/drawing/2014/main" id="{E208D1EF-C3AE-8CE0-5223-19DD3DB4358C}"/>
              </a:ext>
            </a:extLst>
          </p:cNvPr>
          <p:cNvCxnSpPr>
            <a:cxnSpLocks/>
          </p:cNvCxnSpPr>
          <p:nvPr/>
        </p:nvCxnSpPr>
        <p:spPr>
          <a:xfrm rot="10800000" flipH="1">
            <a:off x="5538394" y="1207811"/>
            <a:ext cx="548700" cy="128429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7" name="Google Shape;581;p23">
            <a:extLst>
              <a:ext uri="{FF2B5EF4-FFF2-40B4-BE49-F238E27FC236}">
                <a16:creationId xmlns:a16="http://schemas.microsoft.com/office/drawing/2014/main" id="{63C141D2-15FD-8595-AD74-2F6DFA887FCE}"/>
              </a:ext>
            </a:extLst>
          </p:cNvPr>
          <p:cNvCxnSpPr>
            <a:cxnSpLocks/>
          </p:cNvCxnSpPr>
          <p:nvPr/>
        </p:nvCxnSpPr>
        <p:spPr>
          <a:xfrm>
            <a:off x="5539846" y="3301391"/>
            <a:ext cx="558498" cy="233923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C2065FB-6074-7879-04A6-5B830E53B1C3}"/>
              </a:ext>
            </a:extLst>
          </p:cNvPr>
          <p:cNvGrpSpPr/>
          <p:nvPr/>
        </p:nvGrpSpPr>
        <p:grpSpPr>
          <a:xfrm>
            <a:off x="8635795" y="1199803"/>
            <a:ext cx="2220727" cy="4424434"/>
            <a:chOff x="8635795" y="1504603"/>
            <a:chExt cx="2220727" cy="4424434"/>
          </a:xfrm>
        </p:grpSpPr>
        <p:sp>
          <p:nvSpPr>
            <p:cNvPr id="6" name="Google Shape;533;p23">
              <a:extLst>
                <a:ext uri="{FF2B5EF4-FFF2-40B4-BE49-F238E27FC236}">
                  <a16:creationId xmlns:a16="http://schemas.microsoft.com/office/drawing/2014/main" id="{B78381FE-5858-DFD0-11DE-7C9B1685B186}"/>
                </a:ext>
              </a:extLst>
            </p:cNvPr>
            <p:cNvSpPr/>
            <p:nvPr/>
          </p:nvSpPr>
          <p:spPr>
            <a:xfrm>
              <a:off x="8635795" y="1504603"/>
              <a:ext cx="2212217" cy="4424434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4;p23">
              <a:extLst>
                <a:ext uri="{FF2B5EF4-FFF2-40B4-BE49-F238E27FC236}">
                  <a16:creationId xmlns:a16="http://schemas.microsoft.com/office/drawing/2014/main" id="{CBE23383-24EA-406A-E859-51FE1119B36C}"/>
                </a:ext>
              </a:extLst>
            </p:cNvPr>
            <p:cNvSpPr/>
            <p:nvPr/>
          </p:nvSpPr>
          <p:spPr>
            <a:xfrm>
              <a:off x="8741894" y="1615187"/>
              <a:ext cx="663738" cy="1437796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5;p23">
              <a:extLst>
                <a:ext uri="{FF2B5EF4-FFF2-40B4-BE49-F238E27FC236}">
                  <a16:creationId xmlns:a16="http://schemas.microsoft.com/office/drawing/2014/main" id="{2A1C79B0-D4CE-F7DF-8C71-891A6E462144}"/>
                </a:ext>
              </a:extLst>
            </p:cNvPr>
            <p:cNvSpPr txBox="1"/>
            <p:nvPr/>
          </p:nvSpPr>
          <p:spPr>
            <a:xfrm rot="16200000">
              <a:off x="8359371" y="2006725"/>
              <a:ext cx="1437796" cy="663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</a:rPr>
                <a:t>Callback Buffer</a:t>
              </a:r>
              <a:endParaRPr dirty="0"/>
            </a:p>
          </p:txBody>
        </p:sp>
        <p:sp>
          <p:nvSpPr>
            <p:cNvPr id="28" name="Google Shape;582;p23">
              <a:extLst>
                <a:ext uri="{FF2B5EF4-FFF2-40B4-BE49-F238E27FC236}">
                  <a16:creationId xmlns:a16="http://schemas.microsoft.com/office/drawing/2014/main" id="{AFBF6EB4-5D4D-1BC9-AC72-2BC635716606}"/>
                </a:ext>
              </a:extLst>
            </p:cNvPr>
            <p:cNvSpPr/>
            <p:nvPr/>
          </p:nvSpPr>
          <p:spPr>
            <a:xfrm>
              <a:off x="8746406" y="3827425"/>
              <a:ext cx="1990850" cy="199085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583;p23">
              <a:extLst>
                <a:ext uri="{FF2B5EF4-FFF2-40B4-BE49-F238E27FC236}">
                  <a16:creationId xmlns:a16="http://schemas.microsoft.com/office/drawing/2014/main" id="{D2A17510-AD84-0E5D-FEE1-D8F01166A5B0}"/>
                </a:ext>
              </a:extLst>
            </p:cNvPr>
            <p:cNvGrpSpPr/>
            <p:nvPr/>
          </p:nvGrpSpPr>
          <p:grpSpPr>
            <a:xfrm>
              <a:off x="8845955" y="3926942"/>
              <a:ext cx="1792419" cy="1791929"/>
              <a:chOff x="2011680" y="640020"/>
              <a:chExt cx="3292800" cy="3291900"/>
            </a:xfrm>
          </p:grpSpPr>
          <p:cxnSp>
            <p:nvCxnSpPr>
              <p:cNvPr id="163" name="Google Shape;584;p23">
                <a:extLst>
                  <a:ext uri="{FF2B5EF4-FFF2-40B4-BE49-F238E27FC236}">
                    <a16:creationId xmlns:a16="http://schemas.microsoft.com/office/drawing/2014/main" id="{6F5A7380-4D1E-41F7-4F06-30140584A040}"/>
                  </a:ext>
                </a:extLst>
              </p:cNvPr>
              <p:cNvCxnSpPr>
                <a:stCxn id="159" idx="1"/>
                <a:endCxn id="162" idx="3"/>
              </p:cNvCxnSpPr>
              <p:nvPr/>
            </p:nvCxnSpPr>
            <p:spPr>
              <a:xfrm>
                <a:off x="2011680" y="98298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587;p23">
                <a:extLst>
                  <a:ext uri="{FF2B5EF4-FFF2-40B4-BE49-F238E27FC236}">
                    <a16:creationId xmlns:a16="http://schemas.microsoft.com/office/drawing/2014/main" id="{EF85C6FE-A7EA-A009-D982-0D039DEC21F9}"/>
                  </a:ext>
                </a:extLst>
              </p:cNvPr>
              <p:cNvCxnSpPr>
                <a:stCxn id="147" idx="1"/>
                <a:endCxn id="150" idx="3"/>
              </p:cNvCxnSpPr>
              <p:nvPr/>
            </p:nvCxnSpPr>
            <p:spPr>
              <a:xfrm>
                <a:off x="2011680" y="185166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590;p23">
                <a:extLst>
                  <a:ext uri="{FF2B5EF4-FFF2-40B4-BE49-F238E27FC236}">
                    <a16:creationId xmlns:a16="http://schemas.microsoft.com/office/drawing/2014/main" id="{657BFFDC-A7D8-46BB-EB4B-53CF34CDDBE8}"/>
                  </a:ext>
                </a:extLst>
              </p:cNvPr>
              <p:cNvCxnSpPr>
                <a:stCxn id="151" idx="1"/>
                <a:endCxn id="154" idx="3"/>
              </p:cNvCxnSpPr>
              <p:nvPr/>
            </p:nvCxnSpPr>
            <p:spPr>
              <a:xfrm>
                <a:off x="2011680" y="272034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593;p23">
                <a:extLst>
                  <a:ext uri="{FF2B5EF4-FFF2-40B4-BE49-F238E27FC236}">
                    <a16:creationId xmlns:a16="http://schemas.microsoft.com/office/drawing/2014/main" id="{FBC40CBB-2EE6-FF4D-3C9D-A6172464C91D}"/>
                  </a:ext>
                </a:extLst>
              </p:cNvPr>
              <p:cNvCxnSpPr>
                <a:stCxn id="155" idx="1"/>
                <a:endCxn id="158" idx="3"/>
              </p:cNvCxnSpPr>
              <p:nvPr/>
            </p:nvCxnSpPr>
            <p:spPr>
              <a:xfrm>
                <a:off x="2011680" y="358902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596;p23">
                <a:extLst>
                  <a:ext uri="{FF2B5EF4-FFF2-40B4-BE49-F238E27FC236}">
                    <a16:creationId xmlns:a16="http://schemas.microsoft.com/office/drawing/2014/main" id="{6B6C4230-C6C2-A0AE-9493-05EF07349E54}"/>
                  </a:ext>
                </a:extLst>
              </p:cNvPr>
              <p:cNvCxnSpPr>
                <a:stCxn id="155" idx="2"/>
                <a:endCxn id="159" idx="0"/>
              </p:cNvCxnSpPr>
              <p:nvPr/>
            </p:nvCxnSpPr>
            <p:spPr>
              <a:xfrm rot="10800000">
                <a:off x="235503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597;p23">
                <a:extLst>
                  <a:ext uri="{FF2B5EF4-FFF2-40B4-BE49-F238E27FC236}">
                    <a16:creationId xmlns:a16="http://schemas.microsoft.com/office/drawing/2014/main" id="{606A1A4B-CC93-38E5-68DB-E797C6D4ED6A}"/>
                  </a:ext>
                </a:extLst>
              </p:cNvPr>
              <p:cNvCxnSpPr>
                <a:stCxn id="156" idx="2"/>
                <a:endCxn id="160" idx="0"/>
              </p:cNvCxnSpPr>
              <p:nvPr/>
            </p:nvCxnSpPr>
            <p:spPr>
              <a:xfrm rot="10800000">
                <a:off x="322371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600;p23">
                <a:extLst>
                  <a:ext uri="{FF2B5EF4-FFF2-40B4-BE49-F238E27FC236}">
                    <a16:creationId xmlns:a16="http://schemas.microsoft.com/office/drawing/2014/main" id="{B1057329-B3C5-AFD7-EC0A-E31D7498B158}"/>
                  </a:ext>
                </a:extLst>
              </p:cNvPr>
              <p:cNvCxnSpPr>
                <a:stCxn id="157" idx="2"/>
                <a:endCxn id="161" idx="0"/>
              </p:cNvCxnSpPr>
              <p:nvPr/>
            </p:nvCxnSpPr>
            <p:spPr>
              <a:xfrm rot="10800000">
                <a:off x="409239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603;p23">
                <a:extLst>
                  <a:ext uri="{FF2B5EF4-FFF2-40B4-BE49-F238E27FC236}">
                    <a16:creationId xmlns:a16="http://schemas.microsoft.com/office/drawing/2014/main" id="{005DD68B-8796-B36D-158B-F74049B318C2}"/>
                  </a:ext>
                </a:extLst>
              </p:cNvPr>
              <p:cNvCxnSpPr>
                <a:stCxn id="158" idx="2"/>
                <a:endCxn id="162" idx="0"/>
              </p:cNvCxnSpPr>
              <p:nvPr/>
            </p:nvCxnSpPr>
            <p:spPr>
              <a:xfrm rot="10800000">
                <a:off x="496107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" name="Google Shape;604;p23">
              <a:extLst>
                <a:ext uri="{FF2B5EF4-FFF2-40B4-BE49-F238E27FC236}">
                  <a16:creationId xmlns:a16="http://schemas.microsoft.com/office/drawing/2014/main" id="{085127EC-88FD-F195-0D91-881DBE57EB69}"/>
                </a:ext>
              </a:extLst>
            </p:cNvPr>
            <p:cNvGrpSpPr/>
            <p:nvPr/>
          </p:nvGrpSpPr>
          <p:grpSpPr>
            <a:xfrm>
              <a:off x="8845955" y="3926975"/>
              <a:ext cx="1792386" cy="373312"/>
              <a:chOff x="2011680" y="640080"/>
              <a:chExt cx="3292740" cy="685800"/>
            </a:xfrm>
          </p:grpSpPr>
          <p:sp>
            <p:nvSpPr>
              <p:cNvPr id="159" name="Google Shape;585;p23">
                <a:extLst>
                  <a:ext uri="{FF2B5EF4-FFF2-40B4-BE49-F238E27FC236}">
                    <a16:creationId xmlns:a16="http://schemas.microsoft.com/office/drawing/2014/main" id="{AA14B784-6868-7A02-7E5E-5AB892B907D4}"/>
                  </a:ext>
                </a:extLst>
              </p:cNvPr>
              <p:cNvSpPr/>
              <p:nvPr/>
            </p:nvSpPr>
            <p:spPr>
              <a:xfrm>
                <a:off x="201168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99;p23">
                <a:extLst>
                  <a:ext uri="{FF2B5EF4-FFF2-40B4-BE49-F238E27FC236}">
                    <a16:creationId xmlns:a16="http://schemas.microsoft.com/office/drawing/2014/main" id="{3CD57D4C-4E7D-A894-F721-EFD27F8F2EB3}"/>
                  </a:ext>
                </a:extLst>
              </p:cNvPr>
              <p:cNvSpPr/>
              <p:nvPr/>
            </p:nvSpPr>
            <p:spPr>
              <a:xfrm>
                <a:off x="288036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602;p23">
                <a:extLst>
                  <a:ext uri="{FF2B5EF4-FFF2-40B4-BE49-F238E27FC236}">
                    <a16:creationId xmlns:a16="http://schemas.microsoft.com/office/drawing/2014/main" id="{6929C8D0-8CEE-B5AE-2CBE-FA0B8115192B}"/>
                  </a:ext>
                </a:extLst>
              </p:cNvPr>
              <p:cNvSpPr/>
              <p:nvPr/>
            </p:nvSpPr>
            <p:spPr>
              <a:xfrm>
                <a:off x="374904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86;p23">
                <a:extLst>
                  <a:ext uri="{FF2B5EF4-FFF2-40B4-BE49-F238E27FC236}">
                    <a16:creationId xmlns:a16="http://schemas.microsoft.com/office/drawing/2014/main" id="{6D0FDC7C-51FF-0D67-0B5A-739A8A131B5E}"/>
                  </a:ext>
                </a:extLst>
              </p:cNvPr>
              <p:cNvSpPr/>
              <p:nvPr/>
            </p:nvSpPr>
            <p:spPr>
              <a:xfrm>
                <a:off x="461772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605;p23">
              <a:extLst>
                <a:ext uri="{FF2B5EF4-FFF2-40B4-BE49-F238E27FC236}">
                  <a16:creationId xmlns:a16="http://schemas.microsoft.com/office/drawing/2014/main" id="{6347BBAA-11FF-6E33-78CB-2A25892A7900}"/>
                </a:ext>
              </a:extLst>
            </p:cNvPr>
            <p:cNvGrpSpPr/>
            <p:nvPr/>
          </p:nvGrpSpPr>
          <p:grpSpPr>
            <a:xfrm>
              <a:off x="8845955" y="5345559"/>
              <a:ext cx="1792386" cy="373312"/>
              <a:chOff x="2011680" y="640080"/>
              <a:chExt cx="3292740" cy="685800"/>
            </a:xfrm>
          </p:grpSpPr>
          <p:sp>
            <p:nvSpPr>
              <p:cNvPr id="155" name="Google Shape;594;p23">
                <a:extLst>
                  <a:ext uri="{FF2B5EF4-FFF2-40B4-BE49-F238E27FC236}">
                    <a16:creationId xmlns:a16="http://schemas.microsoft.com/office/drawing/2014/main" id="{7A78E31E-A718-A031-C5AE-715C0A2ADE4C}"/>
                  </a:ext>
                </a:extLst>
              </p:cNvPr>
              <p:cNvSpPr/>
              <p:nvPr/>
            </p:nvSpPr>
            <p:spPr>
              <a:xfrm>
                <a:off x="201168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98;p23">
                <a:extLst>
                  <a:ext uri="{FF2B5EF4-FFF2-40B4-BE49-F238E27FC236}">
                    <a16:creationId xmlns:a16="http://schemas.microsoft.com/office/drawing/2014/main" id="{36B281A9-9881-AEEF-E2CB-9FF2922D7BDA}"/>
                  </a:ext>
                </a:extLst>
              </p:cNvPr>
              <p:cNvSpPr/>
              <p:nvPr/>
            </p:nvSpPr>
            <p:spPr>
              <a:xfrm>
                <a:off x="288036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601;p23">
                <a:extLst>
                  <a:ext uri="{FF2B5EF4-FFF2-40B4-BE49-F238E27FC236}">
                    <a16:creationId xmlns:a16="http://schemas.microsoft.com/office/drawing/2014/main" id="{634A8592-605A-B19C-9158-5F4111CBD892}"/>
                  </a:ext>
                </a:extLst>
              </p:cNvPr>
              <p:cNvSpPr/>
              <p:nvPr/>
            </p:nvSpPr>
            <p:spPr>
              <a:xfrm>
                <a:off x="374904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95;p23">
                <a:extLst>
                  <a:ext uri="{FF2B5EF4-FFF2-40B4-BE49-F238E27FC236}">
                    <a16:creationId xmlns:a16="http://schemas.microsoft.com/office/drawing/2014/main" id="{95756789-4FE7-8D89-2C9B-2B890711C836}"/>
                  </a:ext>
                </a:extLst>
              </p:cNvPr>
              <p:cNvSpPr/>
              <p:nvPr/>
            </p:nvSpPr>
            <p:spPr>
              <a:xfrm>
                <a:off x="461772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606;p23">
              <a:extLst>
                <a:ext uri="{FF2B5EF4-FFF2-40B4-BE49-F238E27FC236}">
                  <a16:creationId xmlns:a16="http://schemas.microsoft.com/office/drawing/2014/main" id="{872ECC1D-8D10-40F6-D815-F76AAA3F0BEC}"/>
                </a:ext>
              </a:extLst>
            </p:cNvPr>
            <p:cNvGrpSpPr/>
            <p:nvPr/>
          </p:nvGrpSpPr>
          <p:grpSpPr>
            <a:xfrm>
              <a:off x="8845955" y="4872698"/>
              <a:ext cx="1792386" cy="373312"/>
              <a:chOff x="2011680" y="640080"/>
              <a:chExt cx="3292740" cy="685800"/>
            </a:xfrm>
          </p:grpSpPr>
          <p:sp>
            <p:nvSpPr>
              <p:cNvPr id="151" name="Google Shape;591;p23">
                <a:extLst>
                  <a:ext uri="{FF2B5EF4-FFF2-40B4-BE49-F238E27FC236}">
                    <a16:creationId xmlns:a16="http://schemas.microsoft.com/office/drawing/2014/main" id="{E4A60C7D-DEA7-8684-5A96-56D3884DBD27}"/>
                  </a:ext>
                </a:extLst>
              </p:cNvPr>
              <p:cNvSpPr/>
              <p:nvPr/>
            </p:nvSpPr>
            <p:spPr>
              <a:xfrm>
                <a:off x="201168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607;p23">
                <a:extLst>
                  <a:ext uri="{FF2B5EF4-FFF2-40B4-BE49-F238E27FC236}">
                    <a16:creationId xmlns:a16="http://schemas.microsoft.com/office/drawing/2014/main" id="{51EC493C-DCAF-6322-2871-B0AC3AE15C1F}"/>
                  </a:ext>
                </a:extLst>
              </p:cNvPr>
              <p:cNvSpPr/>
              <p:nvPr/>
            </p:nvSpPr>
            <p:spPr>
              <a:xfrm>
                <a:off x="288036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608;p23">
                <a:extLst>
                  <a:ext uri="{FF2B5EF4-FFF2-40B4-BE49-F238E27FC236}">
                    <a16:creationId xmlns:a16="http://schemas.microsoft.com/office/drawing/2014/main" id="{9F4C49DD-BA46-7C49-AD42-A637154A1CE7}"/>
                  </a:ext>
                </a:extLst>
              </p:cNvPr>
              <p:cNvSpPr/>
              <p:nvPr/>
            </p:nvSpPr>
            <p:spPr>
              <a:xfrm>
                <a:off x="374904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92;p23">
                <a:extLst>
                  <a:ext uri="{FF2B5EF4-FFF2-40B4-BE49-F238E27FC236}">
                    <a16:creationId xmlns:a16="http://schemas.microsoft.com/office/drawing/2014/main" id="{BA60C333-F9BC-5AF1-164D-F4BCB05FCF34}"/>
                  </a:ext>
                </a:extLst>
              </p:cNvPr>
              <p:cNvSpPr/>
              <p:nvPr/>
            </p:nvSpPr>
            <p:spPr>
              <a:xfrm>
                <a:off x="461772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609;p23">
              <a:extLst>
                <a:ext uri="{FF2B5EF4-FFF2-40B4-BE49-F238E27FC236}">
                  <a16:creationId xmlns:a16="http://schemas.microsoft.com/office/drawing/2014/main" id="{482FA740-2BE4-32AF-7EC0-EDFB6D966B60}"/>
                </a:ext>
              </a:extLst>
            </p:cNvPr>
            <p:cNvGrpSpPr/>
            <p:nvPr/>
          </p:nvGrpSpPr>
          <p:grpSpPr>
            <a:xfrm>
              <a:off x="8845955" y="4399836"/>
              <a:ext cx="1792386" cy="373312"/>
              <a:chOff x="2011680" y="640080"/>
              <a:chExt cx="3292740" cy="685800"/>
            </a:xfrm>
          </p:grpSpPr>
          <p:sp>
            <p:nvSpPr>
              <p:cNvPr id="147" name="Google Shape;588;p23">
                <a:extLst>
                  <a:ext uri="{FF2B5EF4-FFF2-40B4-BE49-F238E27FC236}">
                    <a16:creationId xmlns:a16="http://schemas.microsoft.com/office/drawing/2014/main" id="{864CD0D5-9327-1FD4-8EC5-E4DD2A6265E4}"/>
                  </a:ext>
                </a:extLst>
              </p:cNvPr>
              <p:cNvSpPr/>
              <p:nvPr/>
            </p:nvSpPr>
            <p:spPr>
              <a:xfrm>
                <a:off x="201168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610;p23">
                <a:extLst>
                  <a:ext uri="{FF2B5EF4-FFF2-40B4-BE49-F238E27FC236}">
                    <a16:creationId xmlns:a16="http://schemas.microsoft.com/office/drawing/2014/main" id="{70B5FA38-F493-DD74-2274-64F6B0BE3F49}"/>
                  </a:ext>
                </a:extLst>
              </p:cNvPr>
              <p:cNvSpPr/>
              <p:nvPr/>
            </p:nvSpPr>
            <p:spPr>
              <a:xfrm>
                <a:off x="288036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611;p23">
                <a:extLst>
                  <a:ext uri="{FF2B5EF4-FFF2-40B4-BE49-F238E27FC236}">
                    <a16:creationId xmlns:a16="http://schemas.microsoft.com/office/drawing/2014/main" id="{CAB9D024-4879-A418-DB1F-79D3A1C50EE4}"/>
                  </a:ext>
                </a:extLst>
              </p:cNvPr>
              <p:cNvSpPr/>
              <p:nvPr/>
            </p:nvSpPr>
            <p:spPr>
              <a:xfrm>
                <a:off x="374904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89;p23">
                <a:extLst>
                  <a:ext uri="{FF2B5EF4-FFF2-40B4-BE49-F238E27FC236}">
                    <a16:creationId xmlns:a16="http://schemas.microsoft.com/office/drawing/2014/main" id="{5C487521-3742-8051-FC02-24D75B12C887}"/>
                  </a:ext>
                </a:extLst>
              </p:cNvPr>
              <p:cNvSpPr/>
              <p:nvPr/>
            </p:nvSpPr>
            <p:spPr>
              <a:xfrm>
                <a:off x="461772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612;p23">
              <a:extLst>
                <a:ext uri="{FF2B5EF4-FFF2-40B4-BE49-F238E27FC236}">
                  <a16:creationId xmlns:a16="http://schemas.microsoft.com/office/drawing/2014/main" id="{CE4BAF9B-6CBE-805D-B4A2-9CCB5E4C7795}"/>
                </a:ext>
              </a:extLst>
            </p:cNvPr>
            <p:cNvSpPr txBox="1"/>
            <p:nvPr/>
          </p:nvSpPr>
          <p:spPr>
            <a:xfrm>
              <a:off x="8746400" y="3827425"/>
              <a:ext cx="1990850" cy="199085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Dataflow Fabric</a:t>
              </a:r>
              <a:endParaRPr/>
            </a:p>
          </p:txBody>
        </p:sp>
        <p:sp>
          <p:nvSpPr>
            <p:cNvPr id="35" name="Google Shape;613;p23">
              <a:extLst>
                <a:ext uri="{FF2B5EF4-FFF2-40B4-BE49-F238E27FC236}">
                  <a16:creationId xmlns:a16="http://schemas.microsoft.com/office/drawing/2014/main" id="{B8B651AB-A6E0-8DEB-B778-086D597CC2AB}"/>
                </a:ext>
              </a:extLst>
            </p:cNvPr>
            <p:cNvSpPr/>
            <p:nvPr/>
          </p:nvSpPr>
          <p:spPr>
            <a:xfrm>
              <a:off x="8746400" y="3163665"/>
              <a:ext cx="663738" cy="553054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L1d</a:t>
              </a:r>
              <a:endParaRPr/>
            </a:p>
          </p:txBody>
        </p:sp>
        <p:sp>
          <p:nvSpPr>
            <p:cNvPr id="36" name="Google Shape;614;p23">
              <a:extLst>
                <a:ext uri="{FF2B5EF4-FFF2-40B4-BE49-F238E27FC236}">
                  <a16:creationId xmlns:a16="http://schemas.microsoft.com/office/drawing/2014/main" id="{CC157840-7F6C-F366-BE6B-5C1B47C9E6BA}"/>
                </a:ext>
              </a:extLst>
            </p:cNvPr>
            <p:cNvSpPr/>
            <p:nvPr/>
          </p:nvSpPr>
          <p:spPr>
            <a:xfrm>
              <a:off x="9520694" y="3163665"/>
              <a:ext cx="553054" cy="553054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37" name="Google Shape;615;p23">
              <a:extLst>
                <a:ext uri="{FF2B5EF4-FFF2-40B4-BE49-F238E27FC236}">
                  <a16:creationId xmlns:a16="http://schemas.microsoft.com/office/drawing/2014/main" id="{CFC21E9E-544E-05E0-A0ED-08D63269B961}"/>
                </a:ext>
              </a:extLst>
            </p:cNvPr>
            <p:cNvSpPr/>
            <p:nvPr/>
          </p:nvSpPr>
          <p:spPr>
            <a:xfrm>
              <a:off x="10184196" y="3163665"/>
              <a:ext cx="553054" cy="553054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38" name="Google Shape;616;p23">
              <a:extLst>
                <a:ext uri="{FF2B5EF4-FFF2-40B4-BE49-F238E27FC236}">
                  <a16:creationId xmlns:a16="http://schemas.microsoft.com/office/drawing/2014/main" id="{A68176F5-79C5-52C3-B84E-1AE2900226F4}"/>
                </a:ext>
              </a:extLst>
            </p:cNvPr>
            <p:cNvSpPr txBox="1"/>
            <p:nvPr/>
          </p:nvSpPr>
          <p:spPr>
            <a:xfrm>
              <a:off x="10073391" y="3168187"/>
              <a:ext cx="783131" cy="5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rTLB</a:t>
              </a:r>
              <a:endParaRPr/>
            </a:p>
          </p:txBody>
        </p:sp>
        <p:sp>
          <p:nvSpPr>
            <p:cNvPr id="39" name="Google Shape;617;p23">
              <a:extLst>
                <a:ext uri="{FF2B5EF4-FFF2-40B4-BE49-F238E27FC236}">
                  <a16:creationId xmlns:a16="http://schemas.microsoft.com/office/drawing/2014/main" id="{EFE55B20-7F19-8A45-62FC-0D88EAD510C2}"/>
                </a:ext>
              </a:extLst>
            </p:cNvPr>
            <p:cNvSpPr txBox="1"/>
            <p:nvPr/>
          </p:nvSpPr>
          <p:spPr>
            <a:xfrm>
              <a:off x="9405631" y="3163760"/>
              <a:ext cx="783131" cy="5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TLB</a:t>
              </a:r>
              <a:endParaRPr/>
            </a:p>
          </p:txBody>
        </p:sp>
        <p:sp>
          <p:nvSpPr>
            <p:cNvPr id="40" name="Google Shape;618;p23">
              <a:extLst>
                <a:ext uri="{FF2B5EF4-FFF2-40B4-BE49-F238E27FC236}">
                  <a16:creationId xmlns:a16="http://schemas.microsoft.com/office/drawing/2014/main" id="{DE17DA13-18B2-49FB-C5EB-AC20A4BE6E12}"/>
                </a:ext>
              </a:extLst>
            </p:cNvPr>
            <p:cNvSpPr/>
            <p:nvPr/>
          </p:nvSpPr>
          <p:spPr>
            <a:xfrm>
              <a:off x="9511779" y="1615190"/>
              <a:ext cx="1225502" cy="1437796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Hardware Scheduler</a:t>
              </a:r>
              <a:endParaRPr dirty="0"/>
            </a:p>
          </p:txBody>
        </p:sp>
      </p:grpSp>
      <p:sp>
        <p:nvSpPr>
          <p:cNvPr id="143" name="Google Shape;621;p23">
            <a:extLst>
              <a:ext uri="{FF2B5EF4-FFF2-40B4-BE49-F238E27FC236}">
                <a16:creationId xmlns:a16="http://schemas.microsoft.com/office/drawing/2014/main" id="{C4C7D5A9-0F22-B60D-2AB4-D73BCAEB282A}"/>
              </a:ext>
            </a:extLst>
          </p:cNvPr>
          <p:cNvSpPr/>
          <p:nvPr/>
        </p:nvSpPr>
        <p:spPr>
          <a:xfrm>
            <a:off x="1556692" y="1420951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622;p23">
            <a:extLst>
              <a:ext uri="{FF2B5EF4-FFF2-40B4-BE49-F238E27FC236}">
                <a16:creationId xmlns:a16="http://schemas.microsoft.com/office/drawing/2014/main" id="{955040EB-BC26-5DC9-E1A0-FD4C842380CE}"/>
              </a:ext>
            </a:extLst>
          </p:cNvPr>
          <p:cNvSpPr/>
          <p:nvPr/>
        </p:nvSpPr>
        <p:spPr>
          <a:xfrm>
            <a:off x="1556662" y="1918845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623;p23">
            <a:extLst>
              <a:ext uri="{FF2B5EF4-FFF2-40B4-BE49-F238E27FC236}">
                <a16:creationId xmlns:a16="http://schemas.microsoft.com/office/drawing/2014/main" id="{84AF6EB9-66C3-2BCE-9869-87F9512F99FF}"/>
              </a:ext>
            </a:extLst>
          </p:cNvPr>
          <p:cNvSpPr/>
          <p:nvPr/>
        </p:nvSpPr>
        <p:spPr>
          <a:xfrm>
            <a:off x="1556692" y="1752640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624;p23">
            <a:extLst>
              <a:ext uri="{FF2B5EF4-FFF2-40B4-BE49-F238E27FC236}">
                <a16:creationId xmlns:a16="http://schemas.microsoft.com/office/drawing/2014/main" id="{C5C56724-A395-9529-D7CE-F618E85468F6}"/>
              </a:ext>
            </a:extLst>
          </p:cNvPr>
          <p:cNvSpPr/>
          <p:nvPr/>
        </p:nvSpPr>
        <p:spPr>
          <a:xfrm>
            <a:off x="1978015" y="1752640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625;p23">
            <a:extLst>
              <a:ext uri="{FF2B5EF4-FFF2-40B4-BE49-F238E27FC236}">
                <a16:creationId xmlns:a16="http://schemas.microsoft.com/office/drawing/2014/main" id="{D0B8D3F2-65AE-7A6B-4138-E7FF5CD6FB0E}"/>
              </a:ext>
            </a:extLst>
          </p:cNvPr>
          <p:cNvSpPr/>
          <p:nvPr/>
        </p:nvSpPr>
        <p:spPr>
          <a:xfrm>
            <a:off x="1556675" y="1420988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628;p23">
            <a:extLst>
              <a:ext uri="{FF2B5EF4-FFF2-40B4-BE49-F238E27FC236}">
                <a16:creationId xmlns:a16="http://schemas.microsoft.com/office/drawing/2014/main" id="{19D24765-796B-BFFC-35E5-C06E0A28C07E}"/>
              </a:ext>
            </a:extLst>
          </p:cNvPr>
          <p:cNvSpPr/>
          <p:nvPr/>
        </p:nvSpPr>
        <p:spPr>
          <a:xfrm>
            <a:off x="3658347" y="1420951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629;p23">
            <a:extLst>
              <a:ext uri="{FF2B5EF4-FFF2-40B4-BE49-F238E27FC236}">
                <a16:creationId xmlns:a16="http://schemas.microsoft.com/office/drawing/2014/main" id="{3FDF0DA3-8201-6BC6-1B9D-45A3AA061399}"/>
              </a:ext>
            </a:extLst>
          </p:cNvPr>
          <p:cNvSpPr/>
          <p:nvPr/>
        </p:nvSpPr>
        <p:spPr>
          <a:xfrm>
            <a:off x="3658317" y="1918845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630;p23">
            <a:extLst>
              <a:ext uri="{FF2B5EF4-FFF2-40B4-BE49-F238E27FC236}">
                <a16:creationId xmlns:a16="http://schemas.microsoft.com/office/drawing/2014/main" id="{6EF324F4-1AF7-8F7D-B297-371DBE96DAED}"/>
              </a:ext>
            </a:extLst>
          </p:cNvPr>
          <p:cNvSpPr/>
          <p:nvPr/>
        </p:nvSpPr>
        <p:spPr>
          <a:xfrm>
            <a:off x="3658347" y="1752640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631;p23">
            <a:extLst>
              <a:ext uri="{FF2B5EF4-FFF2-40B4-BE49-F238E27FC236}">
                <a16:creationId xmlns:a16="http://schemas.microsoft.com/office/drawing/2014/main" id="{FA8D3FAA-0517-B2F9-90BB-52672EA2CED0}"/>
              </a:ext>
            </a:extLst>
          </p:cNvPr>
          <p:cNvSpPr/>
          <p:nvPr/>
        </p:nvSpPr>
        <p:spPr>
          <a:xfrm>
            <a:off x="4079670" y="1752640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632;p23">
            <a:extLst>
              <a:ext uri="{FF2B5EF4-FFF2-40B4-BE49-F238E27FC236}">
                <a16:creationId xmlns:a16="http://schemas.microsoft.com/office/drawing/2014/main" id="{3A1C2672-E4D5-5038-3C7E-357AD03F0DEF}"/>
              </a:ext>
            </a:extLst>
          </p:cNvPr>
          <p:cNvSpPr/>
          <p:nvPr/>
        </p:nvSpPr>
        <p:spPr>
          <a:xfrm>
            <a:off x="3658330" y="1420988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635;p23">
            <a:extLst>
              <a:ext uri="{FF2B5EF4-FFF2-40B4-BE49-F238E27FC236}">
                <a16:creationId xmlns:a16="http://schemas.microsoft.com/office/drawing/2014/main" id="{23DB92BA-E1F4-FEE7-2477-031EA53FDAC2}"/>
              </a:ext>
            </a:extLst>
          </p:cNvPr>
          <p:cNvSpPr/>
          <p:nvPr/>
        </p:nvSpPr>
        <p:spPr>
          <a:xfrm>
            <a:off x="4709175" y="1420951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636;p23">
            <a:extLst>
              <a:ext uri="{FF2B5EF4-FFF2-40B4-BE49-F238E27FC236}">
                <a16:creationId xmlns:a16="http://schemas.microsoft.com/office/drawing/2014/main" id="{5D02DF56-E6D9-3542-26D8-187ECE27690F}"/>
              </a:ext>
            </a:extLst>
          </p:cNvPr>
          <p:cNvSpPr/>
          <p:nvPr/>
        </p:nvSpPr>
        <p:spPr>
          <a:xfrm>
            <a:off x="4709145" y="1918845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637;p23">
            <a:extLst>
              <a:ext uri="{FF2B5EF4-FFF2-40B4-BE49-F238E27FC236}">
                <a16:creationId xmlns:a16="http://schemas.microsoft.com/office/drawing/2014/main" id="{EF519A5C-6B80-D2D8-A8A7-0AC05727E963}"/>
              </a:ext>
            </a:extLst>
          </p:cNvPr>
          <p:cNvSpPr/>
          <p:nvPr/>
        </p:nvSpPr>
        <p:spPr>
          <a:xfrm>
            <a:off x="4709175" y="1752640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638;p23">
            <a:extLst>
              <a:ext uri="{FF2B5EF4-FFF2-40B4-BE49-F238E27FC236}">
                <a16:creationId xmlns:a16="http://schemas.microsoft.com/office/drawing/2014/main" id="{F4AEF4A3-3007-3BA2-4F08-E63B162900D7}"/>
              </a:ext>
            </a:extLst>
          </p:cNvPr>
          <p:cNvSpPr/>
          <p:nvPr/>
        </p:nvSpPr>
        <p:spPr>
          <a:xfrm>
            <a:off x="5130498" y="1752640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639;p23">
            <a:extLst>
              <a:ext uri="{FF2B5EF4-FFF2-40B4-BE49-F238E27FC236}">
                <a16:creationId xmlns:a16="http://schemas.microsoft.com/office/drawing/2014/main" id="{F8F1896B-2985-D160-4385-ECC5651B9D49}"/>
              </a:ext>
            </a:extLst>
          </p:cNvPr>
          <p:cNvSpPr/>
          <p:nvPr/>
        </p:nvSpPr>
        <p:spPr>
          <a:xfrm>
            <a:off x="4709158" y="1420988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642;p23">
            <a:extLst>
              <a:ext uri="{FF2B5EF4-FFF2-40B4-BE49-F238E27FC236}">
                <a16:creationId xmlns:a16="http://schemas.microsoft.com/office/drawing/2014/main" id="{3BE8FF6D-A38A-6F66-EEC0-D1F3F7788621}"/>
              </a:ext>
            </a:extLst>
          </p:cNvPr>
          <p:cNvSpPr/>
          <p:nvPr/>
        </p:nvSpPr>
        <p:spPr>
          <a:xfrm>
            <a:off x="2607556" y="2471852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643;p23">
            <a:extLst>
              <a:ext uri="{FF2B5EF4-FFF2-40B4-BE49-F238E27FC236}">
                <a16:creationId xmlns:a16="http://schemas.microsoft.com/office/drawing/2014/main" id="{18D222A7-E101-333A-47ED-3B3E4CF21592}"/>
              </a:ext>
            </a:extLst>
          </p:cNvPr>
          <p:cNvSpPr/>
          <p:nvPr/>
        </p:nvSpPr>
        <p:spPr>
          <a:xfrm>
            <a:off x="2607526" y="2969746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644;p23">
            <a:extLst>
              <a:ext uri="{FF2B5EF4-FFF2-40B4-BE49-F238E27FC236}">
                <a16:creationId xmlns:a16="http://schemas.microsoft.com/office/drawing/2014/main" id="{A0FB57BD-77C0-6FFD-551F-E98620696338}"/>
              </a:ext>
            </a:extLst>
          </p:cNvPr>
          <p:cNvSpPr/>
          <p:nvPr/>
        </p:nvSpPr>
        <p:spPr>
          <a:xfrm>
            <a:off x="2607556" y="2803541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645;p23">
            <a:extLst>
              <a:ext uri="{FF2B5EF4-FFF2-40B4-BE49-F238E27FC236}">
                <a16:creationId xmlns:a16="http://schemas.microsoft.com/office/drawing/2014/main" id="{1471E2DD-CD51-1BB6-D054-EC79EA304701}"/>
              </a:ext>
            </a:extLst>
          </p:cNvPr>
          <p:cNvSpPr/>
          <p:nvPr/>
        </p:nvSpPr>
        <p:spPr>
          <a:xfrm>
            <a:off x="3028879" y="2803541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646;p23">
            <a:extLst>
              <a:ext uri="{FF2B5EF4-FFF2-40B4-BE49-F238E27FC236}">
                <a16:creationId xmlns:a16="http://schemas.microsoft.com/office/drawing/2014/main" id="{87464957-4CA1-0C0A-FB75-5C6E87D00D75}"/>
              </a:ext>
            </a:extLst>
          </p:cNvPr>
          <p:cNvSpPr/>
          <p:nvPr/>
        </p:nvSpPr>
        <p:spPr>
          <a:xfrm>
            <a:off x="2607539" y="2471889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649;p23">
            <a:extLst>
              <a:ext uri="{FF2B5EF4-FFF2-40B4-BE49-F238E27FC236}">
                <a16:creationId xmlns:a16="http://schemas.microsoft.com/office/drawing/2014/main" id="{B735D30C-80FF-EE9E-799E-D7042F0B63A9}"/>
              </a:ext>
            </a:extLst>
          </p:cNvPr>
          <p:cNvSpPr/>
          <p:nvPr/>
        </p:nvSpPr>
        <p:spPr>
          <a:xfrm>
            <a:off x="1556729" y="2471822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650;p23">
            <a:extLst>
              <a:ext uri="{FF2B5EF4-FFF2-40B4-BE49-F238E27FC236}">
                <a16:creationId xmlns:a16="http://schemas.microsoft.com/office/drawing/2014/main" id="{A7C19D1A-1FB9-F822-68E6-D947F2C8F2BC}"/>
              </a:ext>
            </a:extLst>
          </p:cNvPr>
          <p:cNvSpPr/>
          <p:nvPr/>
        </p:nvSpPr>
        <p:spPr>
          <a:xfrm>
            <a:off x="1556699" y="2969716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651;p23">
            <a:extLst>
              <a:ext uri="{FF2B5EF4-FFF2-40B4-BE49-F238E27FC236}">
                <a16:creationId xmlns:a16="http://schemas.microsoft.com/office/drawing/2014/main" id="{4AA99972-5D0E-0DEB-B0CD-72DB740BA9A4}"/>
              </a:ext>
            </a:extLst>
          </p:cNvPr>
          <p:cNvSpPr/>
          <p:nvPr/>
        </p:nvSpPr>
        <p:spPr>
          <a:xfrm>
            <a:off x="1556729" y="2803511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652;p23">
            <a:extLst>
              <a:ext uri="{FF2B5EF4-FFF2-40B4-BE49-F238E27FC236}">
                <a16:creationId xmlns:a16="http://schemas.microsoft.com/office/drawing/2014/main" id="{90B3A88B-347F-CA20-5954-6235C9D29AEA}"/>
              </a:ext>
            </a:extLst>
          </p:cNvPr>
          <p:cNvSpPr/>
          <p:nvPr/>
        </p:nvSpPr>
        <p:spPr>
          <a:xfrm>
            <a:off x="1978052" y="2803511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653;p23">
            <a:extLst>
              <a:ext uri="{FF2B5EF4-FFF2-40B4-BE49-F238E27FC236}">
                <a16:creationId xmlns:a16="http://schemas.microsoft.com/office/drawing/2014/main" id="{D30B9A93-2FF4-D8D5-AB7E-C42640F1FBC5}"/>
              </a:ext>
            </a:extLst>
          </p:cNvPr>
          <p:cNvSpPr/>
          <p:nvPr/>
        </p:nvSpPr>
        <p:spPr>
          <a:xfrm>
            <a:off x="1556712" y="2471859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656;p23">
            <a:extLst>
              <a:ext uri="{FF2B5EF4-FFF2-40B4-BE49-F238E27FC236}">
                <a16:creationId xmlns:a16="http://schemas.microsoft.com/office/drawing/2014/main" id="{088B1534-68CC-7E38-8230-D7DC4B22A778}"/>
              </a:ext>
            </a:extLst>
          </p:cNvPr>
          <p:cNvSpPr/>
          <p:nvPr/>
        </p:nvSpPr>
        <p:spPr>
          <a:xfrm>
            <a:off x="3658383" y="2471822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657;p23">
            <a:extLst>
              <a:ext uri="{FF2B5EF4-FFF2-40B4-BE49-F238E27FC236}">
                <a16:creationId xmlns:a16="http://schemas.microsoft.com/office/drawing/2014/main" id="{F26E3FED-6351-8A56-48F3-A2C2A08CC2DF}"/>
              </a:ext>
            </a:extLst>
          </p:cNvPr>
          <p:cNvSpPr/>
          <p:nvPr/>
        </p:nvSpPr>
        <p:spPr>
          <a:xfrm>
            <a:off x="3658353" y="2969716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658;p23">
            <a:extLst>
              <a:ext uri="{FF2B5EF4-FFF2-40B4-BE49-F238E27FC236}">
                <a16:creationId xmlns:a16="http://schemas.microsoft.com/office/drawing/2014/main" id="{55D2EC48-6CAE-D1A2-58D5-6730BC7FCC37}"/>
              </a:ext>
            </a:extLst>
          </p:cNvPr>
          <p:cNvSpPr/>
          <p:nvPr/>
        </p:nvSpPr>
        <p:spPr>
          <a:xfrm>
            <a:off x="3658383" y="2803511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659;p23">
            <a:extLst>
              <a:ext uri="{FF2B5EF4-FFF2-40B4-BE49-F238E27FC236}">
                <a16:creationId xmlns:a16="http://schemas.microsoft.com/office/drawing/2014/main" id="{B5448AD5-910F-6A15-285A-B609F45C8AE4}"/>
              </a:ext>
            </a:extLst>
          </p:cNvPr>
          <p:cNvSpPr/>
          <p:nvPr/>
        </p:nvSpPr>
        <p:spPr>
          <a:xfrm>
            <a:off x="4079706" y="2803511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660;p23">
            <a:extLst>
              <a:ext uri="{FF2B5EF4-FFF2-40B4-BE49-F238E27FC236}">
                <a16:creationId xmlns:a16="http://schemas.microsoft.com/office/drawing/2014/main" id="{A719504A-7C76-A0DB-7079-A34DF5A0D588}"/>
              </a:ext>
            </a:extLst>
          </p:cNvPr>
          <p:cNvSpPr/>
          <p:nvPr/>
        </p:nvSpPr>
        <p:spPr>
          <a:xfrm>
            <a:off x="3658366" y="2471859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663;p23">
            <a:extLst>
              <a:ext uri="{FF2B5EF4-FFF2-40B4-BE49-F238E27FC236}">
                <a16:creationId xmlns:a16="http://schemas.microsoft.com/office/drawing/2014/main" id="{A7B6EC8C-A229-4652-96BB-2A7F88D430AC}"/>
              </a:ext>
            </a:extLst>
          </p:cNvPr>
          <p:cNvSpPr/>
          <p:nvPr/>
        </p:nvSpPr>
        <p:spPr>
          <a:xfrm>
            <a:off x="4709211" y="2471822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664;p23">
            <a:extLst>
              <a:ext uri="{FF2B5EF4-FFF2-40B4-BE49-F238E27FC236}">
                <a16:creationId xmlns:a16="http://schemas.microsoft.com/office/drawing/2014/main" id="{7638607C-D333-2AF9-E366-0F24DB70CE74}"/>
              </a:ext>
            </a:extLst>
          </p:cNvPr>
          <p:cNvSpPr/>
          <p:nvPr/>
        </p:nvSpPr>
        <p:spPr>
          <a:xfrm>
            <a:off x="4709181" y="2969716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665;p23">
            <a:extLst>
              <a:ext uri="{FF2B5EF4-FFF2-40B4-BE49-F238E27FC236}">
                <a16:creationId xmlns:a16="http://schemas.microsoft.com/office/drawing/2014/main" id="{B001BFED-E469-D964-C2FA-AAFAE0BD9C87}"/>
              </a:ext>
            </a:extLst>
          </p:cNvPr>
          <p:cNvSpPr/>
          <p:nvPr/>
        </p:nvSpPr>
        <p:spPr>
          <a:xfrm>
            <a:off x="4709211" y="2803511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666;p23">
            <a:extLst>
              <a:ext uri="{FF2B5EF4-FFF2-40B4-BE49-F238E27FC236}">
                <a16:creationId xmlns:a16="http://schemas.microsoft.com/office/drawing/2014/main" id="{46A2156B-EFB6-4E75-CD29-871B600AD6F6}"/>
              </a:ext>
            </a:extLst>
          </p:cNvPr>
          <p:cNvSpPr/>
          <p:nvPr/>
        </p:nvSpPr>
        <p:spPr>
          <a:xfrm>
            <a:off x="5130534" y="2803511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667;p23">
            <a:extLst>
              <a:ext uri="{FF2B5EF4-FFF2-40B4-BE49-F238E27FC236}">
                <a16:creationId xmlns:a16="http://schemas.microsoft.com/office/drawing/2014/main" id="{EF334990-08CB-9BAE-B087-6081E38E1BFA}"/>
              </a:ext>
            </a:extLst>
          </p:cNvPr>
          <p:cNvSpPr/>
          <p:nvPr/>
        </p:nvSpPr>
        <p:spPr>
          <a:xfrm>
            <a:off x="4709194" y="2471859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670;p23">
            <a:extLst>
              <a:ext uri="{FF2B5EF4-FFF2-40B4-BE49-F238E27FC236}">
                <a16:creationId xmlns:a16="http://schemas.microsoft.com/office/drawing/2014/main" id="{00023063-4388-FDD5-48B1-4A19F6AEC4AA}"/>
              </a:ext>
            </a:extLst>
          </p:cNvPr>
          <p:cNvSpPr/>
          <p:nvPr/>
        </p:nvSpPr>
        <p:spPr>
          <a:xfrm>
            <a:off x="2607556" y="3522655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671;p23">
            <a:extLst>
              <a:ext uri="{FF2B5EF4-FFF2-40B4-BE49-F238E27FC236}">
                <a16:creationId xmlns:a16="http://schemas.microsoft.com/office/drawing/2014/main" id="{5C128D56-94F8-CF9B-F7D7-6386B7A3D34D}"/>
              </a:ext>
            </a:extLst>
          </p:cNvPr>
          <p:cNvSpPr/>
          <p:nvPr/>
        </p:nvSpPr>
        <p:spPr>
          <a:xfrm>
            <a:off x="2607526" y="4020549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672;p23">
            <a:extLst>
              <a:ext uri="{FF2B5EF4-FFF2-40B4-BE49-F238E27FC236}">
                <a16:creationId xmlns:a16="http://schemas.microsoft.com/office/drawing/2014/main" id="{063DA767-DF4B-0542-C247-81DC0CF3E5BF}"/>
              </a:ext>
            </a:extLst>
          </p:cNvPr>
          <p:cNvSpPr/>
          <p:nvPr/>
        </p:nvSpPr>
        <p:spPr>
          <a:xfrm>
            <a:off x="2607556" y="3854344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673;p23">
            <a:extLst>
              <a:ext uri="{FF2B5EF4-FFF2-40B4-BE49-F238E27FC236}">
                <a16:creationId xmlns:a16="http://schemas.microsoft.com/office/drawing/2014/main" id="{FA1B24BA-C491-82B3-076A-A9C2AD2AC14E}"/>
              </a:ext>
            </a:extLst>
          </p:cNvPr>
          <p:cNvSpPr/>
          <p:nvPr/>
        </p:nvSpPr>
        <p:spPr>
          <a:xfrm>
            <a:off x="3028879" y="3854344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674;p23">
            <a:extLst>
              <a:ext uri="{FF2B5EF4-FFF2-40B4-BE49-F238E27FC236}">
                <a16:creationId xmlns:a16="http://schemas.microsoft.com/office/drawing/2014/main" id="{DF10230B-E9E4-B50A-F9C5-B394511F4F73}"/>
              </a:ext>
            </a:extLst>
          </p:cNvPr>
          <p:cNvSpPr/>
          <p:nvPr/>
        </p:nvSpPr>
        <p:spPr>
          <a:xfrm>
            <a:off x="2607539" y="3522692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677;p23">
            <a:extLst>
              <a:ext uri="{FF2B5EF4-FFF2-40B4-BE49-F238E27FC236}">
                <a16:creationId xmlns:a16="http://schemas.microsoft.com/office/drawing/2014/main" id="{2A4C5432-E3BF-3A0D-55B9-FC5B7C437B6C}"/>
              </a:ext>
            </a:extLst>
          </p:cNvPr>
          <p:cNvSpPr/>
          <p:nvPr/>
        </p:nvSpPr>
        <p:spPr>
          <a:xfrm>
            <a:off x="1556729" y="3522625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678;p23">
            <a:extLst>
              <a:ext uri="{FF2B5EF4-FFF2-40B4-BE49-F238E27FC236}">
                <a16:creationId xmlns:a16="http://schemas.microsoft.com/office/drawing/2014/main" id="{16746187-F6BB-5E5C-28EF-22BDC2274C9D}"/>
              </a:ext>
            </a:extLst>
          </p:cNvPr>
          <p:cNvSpPr/>
          <p:nvPr/>
        </p:nvSpPr>
        <p:spPr>
          <a:xfrm>
            <a:off x="1556699" y="4020519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679;p23">
            <a:extLst>
              <a:ext uri="{FF2B5EF4-FFF2-40B4-BE49-F238E27FC236}">
                <a16:creationId xmlns:a16="http://schemas.microsoft.com/office/drawing/2014/main" id="{8B971751-CDF3-DC74-2ED3-A7B9E6283FBE}"/>
              </a:ext>
            </a:extLst>
          </p:cNvPr>
          <p:cNvSpPr/>
          <p:nvPr/>
        </p:nvSpPr>
        <p:spPr>
          <a:xfrm>
            <a:off x="1556729" y="3854314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680;p23">
            <a:extLst>
              <a:ext uri="{FF2B5EF4-FFF2-40B4-BE49-F238E27FC236}">
                <a16:creationId xmlns:a16="http://schemas.microsoft.com/office/drawing/2014/main" id="{CFB1AB5E-AAEE-532B-00E3-F5ED22F50A3B}"/>
              </a:ext>
            </a:extLst>
          </p:cNvPr>
          <p:cNvSpPr/>
          <p:nvPr/>
        </p:nvSpPr>
        <p:spPr>
          <a:xfrm>
            <a:off x="1978052" y="3854314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681;p23">
            <a:extLst>
              <a:ext uri="{FF2B5EF4-FFF2-40B4-BE49-F238E27FC236}">
                <a16:creationId xmlns:a16="http://schemas.microsoft.com/office/drawing/2014/main" id="{7ACA5DE6-E935-92AA-12F3-28C65E8BCE34}"/>
              </a:ext>
            </a:extLst>
          </p:cNvPr>
          <p:cNvSpPr/>
          <p:nvPr/>
        </p:nvSpPr>
        <p:spPr>
          <a:xfrm>
            <a:off x="1556712" y="3522662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684;p23">
            <a:extLst>
              <a:ext uri="{FF2B5EF4-FFF2-40B4-BE49-F238E27FC236}">
                <a16:creationId xmlns:a16="http://schemas.microsoft.com/office/drawing/2014/main" id="{5B8A83BF-43EE-B981-0783-4B0DA19E2A00}"/>
              </a:ext>
            </a:extLst>
          </p:cNvPr>
          <p:cNvSpPr/>
          <p:nvPr/>
        </p:nvSpPr>
        <p:spPr>
          <a:xfrm>
            <a:off x="3658383" y="3522625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685;p23">
            <a:extLst>
              <a:ext uri="{FF2B5EF4-FFF2-40B4-BE49-F238E27FC236}">
                <a16:creationId xmlns:a16="http://schemas.microsoft.com/office/drawing/2014/main" id="{D5BF6773-EC84-952B-7BD7-7BA5DDF4839B}"/>
              </a:ext>
            </a:extLst>
          </p:cNvPr>
          <p:cNvSpPr/>
          <p:nvPr/>
        </p:nvSpPr>
        <p:spPr>
          <a:xfrm>
            <a:off x="3658353" y="4020519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686;p23">
            <a:extLst>
              <a:ext uri="{FF2B5EF4-FFF2-40B4-BE49-F238E27FC236}">
                <a16:creationId xmlns:a16="http://schemas.microsoft.com/office/drawing/2014/main" id="{5A2A860B-7797-9532-7E2D-597C91875E27}"/>
              </a:ext>
            </a:extLst>
          </p:cNvPr>
          <p:cNvSpPr/>
          <p:nvPr/>
        </p:nvSpPr>
        <p:spPr>
          <a:xfrm>
            <a:off x="3658383" y="3854314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687;p23">
            <a:extLst>
              <a:ext uri="{FF2B5EF4-FFF2-40B4-BE49-F238E27FC236}">
                <a16:creationId xmlns:a16="http://schemas.microsoft.com/office/drawing/2014/main" id="{C6567940-DC37-7662-363F-C109E9FB8639}"/>
              </a:ext>
            </a:extLst>
          </p:cNvPr>
          <p:cNvSpPr/>
          <p:nvPr/>
        </p:nvSpPr>
        <p:spPr>
          <a:xfrm>
            <a:off x="4079706" y="3854314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688;p23">
            <a:extLst>
              <a:ext uri="{FF2B5EF4-FFF2-40B4-BE49-F238E27FC236}">
                <a16:creationId xmlns:a16="http://schemas.microsoft.com/office/drawing/2014/main" id="{27FDC488-C7D2-0705-DDAB-5838DC70C911}"/>
              </a:ext>
            </a:extLst>
          </p:cNvPr>
          <p:cNvSpPr/>
          <p:nvPr/>
        </p:nvSpPr>
        <p:spPr>
          <a:xfrm>
            <a:off x="3658366" y="3522662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691;p23">
            <a:extLst>
              <a:ext uri="{FF2B5EF4-FFF2-40B4-BE49-F238E27FC236}">
                <a16:creationId xmlns:a16="http://schemas.microsoft.com/office/drawing/2014/main" id="{D5AF678B-4F2F-A255-CBF6-715F6D98CDF8}"/>
              </a:ext>
            </a:extLst>
          </p:cNvPr>
          <p:cNvSpPr/>
          <p:nvPr/>
        </p:nvSpPr>
        <p:spPr>
          <a:xfrm>
            <a:off x="4709211" y="3522625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692;p23">
            <a:extLst>
              <a:ext uri="{FF2B5EF4-FFF2-40B4-BE49-F238E27FC236}">
                <a16:creationId xmlns:a16="http://schemas.microsoft.com/office/drawing/2014/main" id="{0237153B-D214-8366-0DB4-F6BFBC626EEC}"/>
              </a:ext>
            </a:extLst>
          </p:cNvPr>
          <p:cNvSpPr/>
          <p:nvPr/>
        </p:nvSpPr>
        <p:spPr>
          <a:xfrm>
            <a:off x="4709181" y="4020519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693;p23">
            <a:extLst>
              <a:ext uri="{FF2B5EF4-FFF2-40B4-BE49-F238E27FC236}">
                <a16:creationId xmlns:a16="http://schemas.microsoft.com/office/drawing/2014/main" id="{8196FE4C-55AB-948C-7603-574089D5BE2A}"/>
              </a:ext>
            </a:extLst>
          </p:cNvPr>
          <p:cNvSpPr/>
          <p:nvPr/>
        </p:nvSpPr>
        <p:spPr>
          <a:xfrm>
            <a:off x="4709211" y="3854314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694;p23">
            <a:extLst>
              <a:ext uri="{FF2B5EF4-FFF2-40B4-BE49-F238E27FC236}">
                <a16:creationId xmlns:a16="http://schemas.microsoft.com/office/drawing/2014/main" id="{911530AA-8563-0575-B397-CDC28F520CFD}"/>
              </a:ext>
            </a:extLst>
          </p:cNvPr>
          <p:cNvSpPr/>
          <p:nvPr/>
        </p:nvSpPr>
        <p:spPr>
          <a:xfrm>
            <a:off x="5130534" y="3854314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695;p23">
            <a:extLst>
              <a:ext uri="{FF2B5EF4-FFF2-40B4-BE49-F238E27FC236}">
                <a16:creationId xmlns:a16="http://schemas.microsoft.com/office/drawing/2014/main" id="{C2D989F7-DEA5-27AE-414C-753FDDD3EEF9}"/>
              </a:ext>
            </a:extLst>
          </p:cNvPr>
          <p:cNvSpPr/>
          <p:nvPr/>
        </p:nvSpPr>
        <p:spPr>
          <a:xfrm>
            <a:off x="4709194" y="3522662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698;p23">
            <a:extLst>
              <a:ext uri="{FF2B5EF4-FFF2-40B4-BE49-F238E27FC236}">
                <a16:creationId xmlns:a16="http://schemas.microsoft.com/office/drawing/2014/main" id="{D4CB18AC-02EF-A387-8B76-606314F8E0C8}"/>
              </a:ext>
            </a:extLst>
          </p:cNvPr>
          <p:cNvSpPr/>
          <p:nvPr/>
        </p:nvSpPr>
        <p:spPr>
          <a:xfrm>
            <a:off x="2607556" y="4573458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699;p23">
            <a:extLst>
              <a:ext uri="{FF2B5EF4-FFF2-40B4-BE49-F238E27FC236}">
                <a16:creationId xmlns:a16="http://schemas.microsoft.com/office/drawing/2014/main" id="{8A038526-E35A-75D5-4633-C9B2D7AAF74C}"/>
              </a:ext>
            </a:extLst>
          </p:cNvPr>
          <p:cNvSpPr/>
          <p:nvPr/>
        </p:nvSpPr>
        <p:spPr>
          <a:xfrm>
            <a:off x="2607526" y="5071352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00;p23">
            <a:extLst>
              <a:ext uri="{FF2B5EF4-FFF2-40B4-BE49-F238E27FC236}">
                <a16:creationId xmlns:a16="http://schemas.microsoft.com/office/drawing/2014/main" id="{6BFD902B-54E6-443A-3A61-2C6423CD5796}"/>
              </a:ext>
            </a:extLst>
          </p:cNvPr>
          <p:cNvSpPr/>
          <p:nvPr/>
        </p:nvSpPr>
        <p:spPr>
          <a:xfrm>
            <a:off x="2607556" y="4905147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701;p23">
            <a:extLst>
              <a:ext uri="{FF2B5EF4-FFF2-40B4-BE49-F238E27FC236}">
                <a16:creationId xmlns:a16="http://schemas.microsoft.com/office/drawing/2014/main" id="{B8A9E3C5-ED15-06E1-0600-EE25A1071EE1}"/>
              </a:ext>
            </a:extLst>
          </p:cNvPr>
          <p:cNvSpPr/>
          <p:nvPr/>
        </p:nvSpPr>
        <p:spPr>
          <a:xfrm>
            <a:off x="3028879" y="4905147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02;p23">
            <a:extLst>
              <a:ext uri="{FF2B5EF4-FFF2-40B4-BE49-F238E27FC236}">
                <a16:creationId xmlns:a16="http://schemas.microsoft.com/office/drawing/2014/main" id="{211D5C82-E389-8802-8E51-20B0DBA0D842}"/>
              </a:ext>
            </a:extLst>
          </p:cNvPr>
          <p:cNvSpPr/>
          <p:nvPr/>
        </p:nvSpPr>
        <p:spPr>
          <a:xfrm>
            <a:off x="2607539" y="4573495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05;p23">
            <a:extLst>
              <a:ext uri="{FF2B5EF4-FFF2-40B4-BE49-F238E27FC236}">
                <a16:creationId xmlns:a16="http://schemas.microsoft.com/office/drawing/2014/main" id="{5F09087F-297E-A10E-6119-DCAFC2D9298E}"/>
              </a:ext>
            </a:extLst>
          </p:cNvPr>
          <p:cNvSpPr/>
          <p:nvPr/>
        </p:nvSpPr>
        <p:spPr>
          <a:xfrm>
            <a:off x="1556729" y="4573428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06;p23">
            <a:extLst>
              <a:ext uri="{FF2B5EF4-FFF2-40B4-BE49-F238E27FC236}">
                <a16:creationId xmlns:a16="http://schemas.microsoft.com/office/drawing/2014/main" id="{9913ED6C-D33C-719C-C1BF-4BF95A136F72}"/>
              </a:ext>
            </a:extLst>
          </p:cNvPr>
          <p:cNvSpPr/>
          <p:nvPr/>
        </p:nvSpPr>
        <p:spPr>
          <a:xfrm>
            <a:off x="1556699" y="5071322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07;p23">
            <a:extLst>
              <a:ext uri="{FF2B5EF4-FFF2-40B4-BE49-F238E27FC236}">
                <a16:creationId xmlns:a16="http://schemas.microsoft.com/office/drawing/2014/main" id="{7C7BDB21-D3E1-47D3-4D6C-5A16A33E51A0}"/>
              </a:ext>
            </a:extLst>
          </p:cNvPr>
          <p:cNvSpPr/>
          <p:nvPr/>
        </p:nvSpPr>
        <p:spPr>
          <a:xfrm>
            <a:off x="1556729" y="4905117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08;p23">
            <a:extLst>
              <a:ext uri="{FF2B5EF4-FFF2-40B4-BE49-F238E27FC236}">
                <a16:creationId xmlns:a16="http://schemas.microsoft.com/office/drawing/2014/main" id="{BE053608-B1D7-9315-448B-EB43A24617D3}"/>
              </a:ext>
            </a:extLst>
          </p:cNvPr>
          <p:cNvSpPr/>
          <p:nvPr/>
        </p:nvSpPr>
        <p:spPr>
          <a:xfrm>
            <a:off x="1978052" y="4905117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9;p23">
            <a:extLst>
              <a:ext uri="{FF2B5EF4-FFF2-40B4-BE49-F238E27FC236}">
                <a16:creationId xmlns:a16="http://schemas.microsoft.com/office/drawing/2014/main" id="{A8EAEF5F-4634-556B-7DED-117EE806F785}"/>
              </a:ext>
            </a:extLst>
          </p:cNvPr>
          <p:cNvSpPr/>
          <p:nvPr/>
        </p:nvSpPr>
        <p:spPr>
          <a:xfrm>
            <a:off x="1556712" y="4573465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712;p23">
            <a:extLst>
              <a:ext uri="{FF2B5EF4-FFF2-40B4-BE49-F238E27FC236}">
                <a16:creationId xmlns:a16="http://schemas.microsoft.com/office/drawing/2014/main" id="{3B3070E8-8054-3240-3511-86DB8D2BAD1A}"/>
              </a:ext>
            </a:extLst>
          </p:cNvPr>
          <p:cNvSpPr/>
          <p:nvPr/>
        </p:nvSpPr>
        <p:spPr>
          <a:xfrm>
            <a:off x="3658383" y="4573428"/>
            <a:ext cx="830670" cy="331688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713;p23">
            <a:extLst>
              <a:ext uri="{FF2B5EF4-FFF2-40B4-BE49-F238E27FC236}">
                <a16:creationId xmlns:a16="http://schemas.microsoft.com/office/drawing/2014/main" id="{5171071F-99F4-0E2B-3849-2006EA4C4919}"/>
              </a:ext>
            </a:extLst>
          </p:cNvPr>
          <p:cNvSpPr/>
          <p:nvPr/>
        </p:nvSpPr>
        <p:spPr>
          <a:xfrm>
            <a:off x="3658353" y="5071322"/>
            <a:ext cx="830670" cy="331688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714;p23">
            <a:extLst>
              <a:ext uri="{FF2B5EF4-FFF2-40B4-BE49-F238E27FC236}">
                <a16:creationId xmlns:a16="http://schemas.microsoft.com/office/drawing/2014/main" id="{90854E54-AC53-4C38-A269-5A9DD758CA45}"/>
              </a:ext>
            </a:extLst>
          </p:cNvPr>
          <p:cNvSpPr/>
          <p:nvPr/>
        </p:nvSpPr>
        <p:spPr>
          <a:xfrm>
            <a:off x="3658383" y="4905117"/>
            <a:ext cx="420234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715;p23">
            <a:extLst>
              <a:ext uri="{FF2B5EF4-FFF2-40B4-BE49-F238E27FC236}">
                <a16:creationId xmlns:a16="http://schemas.microsoft.com/office/drawing/2014/main" id="{2BB9F534-AFA0-8790-295D-7AB758F8A5D6}"/>
              </a:ext>
            </a:extLst>
          </p:cNvPr>
          <p:cNvSpPr/>
          <p:nvPr/>
        </p:nvSpPr>
        <p:spPr>
          <a:xfrm>
            <a:off x="4079706" y="4905117"/>
            <a:ext cx="409347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16;p23">
            <a:extLst>
              <a:ext uri="{FF2B5EF4-FFF2-40B4-BE49-F238E27FC236}">
                <a16:creationId xmlns:a16="http://schemas.microsoft.com/office/drawing/2014/main" id="{69839679-5237-E649-AD50-1A1DED6B618E}"/>
              </a:ext>
            </a:extLst>
          </p:cNvPr>
          <p:cNvSpPr/>
          <p:nvPr/>
        </p:nvSpPr>
        <p:spPr>
          <a:xfrm>
            <a:off x="3658366" y="4573465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719;p23">
            <a:extLst>
              <a:ext uri="{FF2B5EF4-FFF2-40B4-BE49-F238E27FC236}">
                <a16:creationId xmlns:a16="http://schemas.microsoft.com/office/drawing/2014/main" id="{DE231A40-B828-E7EF-F9FA-39134DE3A2CB}"/>
              </a:ext>
            </a:extLst>
          </p:cNvPr>
          <p:cNvSpPr/>
          <p:nvPr/>
        </p:nvSpPr>
        <p:spPr>
          <a:xfrm>
            <a:off x="4709212" y="4573428"/>
            <a:ext cx="830669" cy="331689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720;p23">
            <a:extLst>
              <a:ext uri="{FF2B5EF4-FFF2-40B4-BE49-F238E27FC236}">
                <a16:creationId xmlns:a16="http://schemas.microsoft.com/office/drawing/2014/main" id="{75CFBA8E-6F11-FD73-1D9B-AA0268592EBF}"/>
              </a:ext>
            </a:extLst>
          </p:cNvPr>
          <p:cNvSpPr/>
          <p:nvPr/>
        </p:nvSpPr>
        <p:spPr>
          <a:xfrm>
            <a:off x="4709181" y="5071321"/>
            <a:ext cx="830669" cy="331689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721;p23">
            <a:extLst>
              <a:ext uri="{FF2B5EF4-FFF2-40B4-BE49-F238E27FC236}">
                <a16:creationId xmlns:a16="http://schemas.microsoft.com/office/drawing/2014/main" id="{2CB21A8C-8C80-FAF3-BAB7-FAF65F15F556}"/>
              </a:ext>
            </a:extLst>
          </p:cNvPr>
          <p:cNvSpPr/>
          <p:nvPr/>
        </p:nvSpPr>
        <p:spPr>
          <a:xfrm>
            <a:off x="4709211" y="4905113"/>
            <a:ext cx="420233" cy="1662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722;p23">
            <a:extLst>
              <a:ext uri="{FF2B5EF4-FFF2-40B4-BE49-F238E27FC236}">
                <a16:creationId xmlns:a16="http://schemas.microsoft.com/office/drawing/2014/main" id="{EE8FFD8F-8C75-C324-6852-D368245E7734}"/>
              </a:ext>
            </a:extLst>
          </p:cNvPr>
          <p:cNvSpPr/>
          <p:nvPr/>
        </p:nvSpPr>
        <p:spPr>
          <a:xfrm>
            <a:off x="5130533" y="4905116"/>
            <a:ext cx="409346" cy="16620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723;p23">
            <a:extLst>
              <a:ext uri="{FF2B5EF4-FFF2-40B4-BE49-F238E27FC236}">
                <a16:creationId xmlns:a16="http://schemas.microsoft.com/office/drawing/2014/main" id="{040CD3DC-B82E-0576-3066-4CC6E185BF50}"/>
              </a:ext>
            </a:extLst>
          </p:cNvPr>
          <p:cNvSpPr/>
          <p:nvPr/>
        </p:nvSpPr>
        <p:spPr>
          <a:xfrm>
            <a:off x="4709194" y="4573465"/>
            <a:ext cx="830670" cy="829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724;p23">
            <a:extLst>
              <a:ext uri="{FF2B5EF4-FFF2-40B4-BE49-F238E27FC236}">
                <a16:creationId xmlns:a16="http://schemas.microsoft.com/office/drawing/2014/main" id="{B6A1E8D6-0C29-E953-5CBF-C13469D38DEE}"/>
              </a:ext>
            </a:extLst>
          </p:cNvPr>
          <p:cNvSpPr txBox="1"/>
          <p:nvPr/>
        </p:nvSpPr>
        <p:spPr>
          <a:xfrm>
            <a:off x="1556622" y="1282766"/>
            <a:ext cx="830670" cy="8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Tile</a:t>
            </a:r>
            <a:endParaRPr dirty="0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87AE9CA-EB73-04BF-9D5F-4FCC3CC705DE}"/>
              </a:ext>
            </a:extLst>
          </p:cNvPr>
          <p:cNvGrpSpPr/>
          <p:nvPr/>
        </p:nvGrpSpPr>
        <p:grpSpPr>
          <a:xfrm>
            <a:off x="6092344" y="1199803"/>
            <a:ext cx="2212217" cy="4424434"/>
            <a:chOff x="6092344" y="1504603"/>
            <a:chExt cx="2212217" cy="4424434"/>
          </a:xfrm>
        </p:grpSpPr>
        <p:sp>
          <p:nvSpPr>
            <p:cNvPr id="12" name="Google Shape;564;p23">
              <a:extLst>
                <a:ext uri="{FF2B5EF4-FFF2-40B4-BE49-F238E27FC236}">
                  <a16:creationId xmlns:a16="http://schemas.microsoft.com/office/drawing/2014/main" id="{4E833A59-E71F-80DB-1238-7CEFDCC3A454}"/>
                </a:ext>
              </a:extLst>
            </p:cNvPr>
            <p:cNvSpPr/>
            <p:nvPr/>
          </p:nvSpPr>
          <p:spPr>
            <a:xfrm>
              <a:off x="6092344" y="1504603"/>
              <a:ext cx="2212217" cy="4424434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" name="Google Shape;566;p23">
              <a:extLst>
                <a:ext uri="{FF2B5EF4-FFF2-40B4-BE49-F238E27FC236}">
                  <a16:creationId xmlns:a16="http://schemas.microsoft.com/office/drawing/2014/main" id="{F71C9AAA-E79D-84EC-54B5-DF160BBD9C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6759" y="3274338"/>
              <a:ext cx="6532" cy="2422334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568;p23">
              <a:extLst>
                <a:ext uri="{FF2B5EF4-FFF2-40B4-BE49-F238E27FC236}">
                  <a16:creationId xmlns:a16="http://schemas.microsoft.com/office/drawing/2014/main" id="{F4C1E825-E591-0F8A-07BA-7196377CBD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2826" y="2536932"/>
              <a:ext cx="6532" cy="2422334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" name="Google Shape;569;p23">
              <a:extLst>
                <a:ext uri="{FF2B5EF4-FFF2-40B4-BE49-F238E27FC236}">
                  <a16:creationId xmlns:a16="http://schemas.microsoft.com/office/drawing/2014/main" id="{98F49D85-081F-646B-2F92-930A1AF4CC7E}"/>
                </a:ext>
              </a:extLst>
            </p:cNvPr>
            <p:cNvSpPr/>
            <p:nvPr/>
          </p:nvSpPr>
          <p:spPr>
            <a:xfrm>
              <a:off x="6202356" y="1615208"/>
              <a:ext cx="1990850" cy="1437796"/>
            </a:xfrm>
            <a:prstGeom prst="rect">
              <a:avLst/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Core</a:t>
              </a:r>
              <a:endParaRPr dirty="0"/>
            </a:p>
          </p:txBody>
        </p:sp>
        <p:sp>
          <p:nvSpPr>
            <p:cNvPr id="18" name="Google Shape;570;p23">
              <a:extLst>
                <a:ext uri="{FF2B5EF4-FFF2-40B4-BE49-F238E27FC236}">
                  <a16:creationId xmlns:a16="http://schemas.microsoft.com/office/drawing/2014/main" id="{47A56F37-BD28-BC5B-6C58-B055E6562565}"/>
                </a:ext>
              </a:extLst>
            </p:cNvPr>
            <p:cNvSpPr/>
            <p:nvPr/>
          </p:nvSpPr>
          <p:spPr>
            <a:xfrm>
              <a:off x="6202356" y="3938036"/>
              <a:ext cx="1990850" cy="188053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/>
            </a:p>
          </p:txBody>
        </p:sp>
        <p:sp>
          <p:nvSpPr>
            <p:cNvPr id="19" name="Google Shape;571;p23">
              <a:extLst>
                <a:ext uri="{FF2B5EF4-FFF2-40B4-BE49-F238E27FC236}">
                  <a16:creationId xmlns:a16="http://schemas.microsoft.com/office/drawing/2014/main" id="{150568D0-3676-FB33-9533-7D90ABB2776A}"/>
                </a:ext>
              </a:extLst>
            </p:cNvPr>
            <p:cNvSpPr/>
            <p:nvPr/>
          </p:nvSpPr>
          <p:spPr>
            <a:xfrm>
              <a:off x="6755410" y="4325199"/>
              <a:ext cx="1382636" cy="1436344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Data Array</a:t>
              </a:r>
              <a:endParaRPr dirty="0"/>
            </a:p>
          </p:txBody>
        </p:sp>
        <p:grpSp>
          <p:nvGrpSpPr>
            <p:cNvPr id="20" name="Google Shape;572;p23">
              <a:extLst>
                <a:ext uri="{FF2B5EF4-FFF2-40B4-BE49-F238E27FC236}">
                  <a16:creationId xmlns:a16="http://schemas.microsoft.com/office/drawing/2014/main" id="{7C93928B-7301-BF0D-0EB4-9172880800A8}"/>
                </a:ext>
              </a:extLst>
            </p:cNvPr>
            <p:cNvGrpSpPr/>
            <p:nvPr/>
          </p:nvGrpSpPr>
          <p:grpSpPr>
            <a:xfrm>
              <a:off x="6257699" y="4325277"/>
              <a:ext cx="442447" cy="1437716"/>
              <a:chOff x="4983480" y="2697450"/>
              <a:chExt cx="548700" cy="1281300"/>
            </a:xfrm>
          </p:grpSpPr>
          <p:sp>
            <p:nvSpPr>
              <p:cNvPr id="171" name="Google Shape;573;p23">
                <a:extLst>
                  <a:ext uri="{FF2B5EF4-FFF2-40B4-BE49-F238E27FC236}">
                    <a16:creationId xmlns:a16="http://schemas.microsoft.com/office/drawing/2014/main" id="{4B3F7924-716C-D647-C367-211FAF449E2D}"/>
                  </a:ext>
                </a:extLst>
              </p:cNvPr>
              <p:cNvSpPr/>
              <p:nvPr/>
            </p:nvSpPr>
            <p:spPr>
              <a:xfrm>
                <a:off x="4983480" y="2697480"/>
                <a:ext cx="548700" cy="12801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74;p23">
                <a:extLst>
                  <a:ext uri="{FF2B5EF4-FFF2-40B4-BE49-F238E27FC236}">
                    <a16:creationId xmlns:a16="http://schemas.microsoft.com/office/drawing/2014/main" id="{00498713-83CD-739C-76A8-7EB8685F47F6}"/>
                  </a:ext>
                </a:extLst>
              </p:cNvPr>
              <p:cNvSpPr txBox="1"/>
              <p:nvPr/>
            </p:nvSpPr>
            <p:spPr>
              <a:xfrm rot="-5400000">
                <a:off x="4617180" y="3063750"/>
                <a:ext cx="1281300" cy="5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</a:rPr>
                  <a:t>Tag Array</a:t>
                </a:r>
                <a:endParaRPr/>
              </a:p>
            </p:txBody>
          </p:sp>
        </p:grpSp>
        <p:sp>
          <p:nvSpPr>
            <p:cNvPr id="21" name="Google Shape;575;p23">
              <a:extLst>
                <a:ext uri="{FF2B5EF4-FFF2-40B4-BE49-F238E27FC236}">
                  <a16:creationId xmlns:a16="http://schemas.microsoft.com/office/drawing/2014/main" id="{EC3989BC-A1AC-2F91-787D-4911565EC5B6}"/>
                </a:ext>
              </a:extLst>
            </p:cNvPr>
            <p:cNvSpPr/>
            <p:nvPr/>
          </p:nvSpPr>
          <p:spPr>
            <a:xfrm>
              <a:off x="6203051" y="3163760"/>
              <a:ext cx="940265" cy="663738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L2</a:t>
              </a:r>
              <a:endParaRPr/>
            </a:p>
          </p:txBody>
        </p:sp>
        <p:sp>
          <p:nvSpPr>
            <p:cNvPr id="22" name="Google Shape;576;p23">
              <a:extLst>
                <a:ext uri="{FF2B5EF4-FFF2-40B4-BE49-F238E27FC236}">
                  <a16:creationId xmlns:a16="http://schemas.microsoft.com/office/drawing/2014/main" id="{B0A5CC0C-4D42-E121-E95C-0374DB4CDD35}"/>
                </a:ext>
              </a:extLst>
            </p:cNvPr>
            <p:cNvSpPr/>
            <p:nvPr/>
          </p:nvSpPr>
          <p:spPr>
            <a:xfrm>
              <a:off x="7253159" y="3163655"/>
              <a:ext cx="940265" cy="663738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CC0000"/>
                  </a:solidFill>
                </a:rPr>
                <a:t>Engine</a:t>
              </a:r>
              <a:endParaRPr sz="1600" b="1" dirty="0">
                <a:solidFill>
                  <a:srgbClr val="CC0000"/>
                </a:solidFill>
              </a:endParaRPr>
            </a:p>
          </p:txBody>
        </p:sp>
        <p:cxnSp>
          <p:nvCxnSpPr>
            <p:cNvPr id="23" name="Google Shape;577;p23">
              <a:extLst>
                <a:ext uri="{FF2B5EF4-FFF2-40B4-BE49-F238E27FC236}">
                  <a16:creationId xmlns:a16="http://schemas.microsoft.com/office/drawing/2014/main" id="{1D3A437B-23C6-DE5D-9783-59476D9B0558}"/>
                </a:ext>
              </a:extLst>
            </p:cNvPr>
            <p:cNvCxnSpPr>
              <a:stCxn id="21" idx="3"/>
              <a:endCxn id="22" idx="1"/>
            </p:cNvCxnSpPr>
            <p:nvPr/>
          </p:nvCxnSpPr>
          <p:spPr>
            <a:xfrm>
              <a:off x="7143316" y="3495629"/>
              <a:ext cx="109958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" name="Google Shape;578;p23">
              <a:extLst>
                <a:ext uri="{FF2B5EF4-FFF2-40B4-BE49-F238E27FC236}">
                  <a16:creationId xmlns:a16="http://schemas.microsoft.com/office/drawing/2014/main" id="{3173F41E-E0BB-3C26-ED92-61E2E248D07D}"/>
                </a:ext>
              </a:extLst>
            </p:cNvPr>
            <p:cNvSpPr/>
            <p:nvPr/>
          </p:nvSpPr>
          <p:spPr>
            <a:xfrm>
              <a:off x="6257683" y="2661360"/>
              <a:ext cx="663738" cy="331687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L1d</a:t>
              </a:r>
              <a:endParaRPr/>
            </a:p>
          </p:txBody>
        </p:sp>
        <p:sp>
          <p:nvSpPr>
            <p:cNvPr id="25" name="Google Shape;579;p23">
              <a:extLst>
                <a:ext uri="{FF2B5EF4-FFF2-40B4-BE49-F238E27FC236}">
                  <a16:creationId xmlns:a16="http://schemas.microsoft.com/office/drawing/2014/main" id="{25DBAA3F-DD2C-F247-AD9B-6F04786B6104}"/>
                </a:ext>
              </a:extLst>
            </p:cNvPr>
            <p:cNvSpPr/>
            <p:nvPr/>
          </p:nvSpPr>
          <p:spPr>
            <a:xfrm>
              <a:off x="6976632" y="2661360"/>
              <a:ext cx="663738" cy="331687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L1i</a:t>
              </a:r>
              <a:endParaRPr/>
            </a:p>
          </p:txBody>
        </p:sp>
        <p:sp>
          <p:nvSpPr>
            <p:cNvPr id="187" name="Google Shape;724;p23">
              <a:extLst>
                <a:ext uri="{FF2B5EF4-FFF2-40B4-BE49-F238E27FC236}">
                  <a16:creationId xmlns:a16="http://schemas.microsoft.com/office/drawing/2014/main" id="{F6953937-0B58-9455-A058-203232E7D574}"/>
                </a:ext>
              </a:extLst>
            </p:cNvPr>
            <p:cNvSpPr txBox="1"/>
            <p:nvPr/>
          </p:nvSpPr>
          <p:spPr>
            <a:xfrm>
              <a:off x="6179020" y="3919455"/>
              <a:ext cx="2023131" cy="492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L3 Cache Bank</a:t>
              </a:r>
              <a:endParaRPr dirty="0"/>
            </a:p>
          </p:txBody>
        </p:sp>
      </p:grpSp>
      <p:cxnSp>
        <p:nvCxnSpPr>
          <p:cNvPr id="26" name="Google Shape;580;p23">
            <a:extLst>
              <a:ext uri="{FF2B5EF4-FFF2-40B4-BE49-F238E27FC236}">
                <a16:creationId xmlns:a16="http://schemas.microsoft.com/office/drawing/2014/main" id="{3566301C-13E5-E9F8-6D7E-9E45F2C1244C}"/>
              </a:ext>
            </a:extLst>
          </p:cNvPr>
          <p:cNvCxnSpPr>
            <a:cxnSpLocks/>
          </p:cNvCxnSpPr>
          <p:nvPr/>
        </p:nvCxnSpPr>
        <p:spPr>
          <a:xfrm rot="10800000" flipH="1">
            <a:off x="8205714" y="1207660"/>
            <a:ext cx="430032" cy="165226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" name="Google Shape;567;p23">
            <a:extLst>
              <a:ext uri="{FF2B5EF4-FFF2-40B4-BE49-F238E27FC236}">
                <a16:creationId xmlns:a16="http://schemas.microsoft.com/office/drawing/2014/main" id="{C245FBA8-01A4-8B3E-8CC0-5DD93A164584}"/>
              </a:ext>
            </a:extLst>
          </p:cNvPr>
          <p:cNvCxnSpPr>
            <a:cxnSpLocks/>
          </p:cNvCxnSpPr>
          <p:nvPr/>
        </p:nvCxnSpPr>
        <p:spPr>
          <a:xfrm>
            <a:off x="8205714" y="3522607"/>
            <a:ext cx="430032" cy="210552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03C50-E008-C21B-244D-0D8A7604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Design – Architecture</a:t>
            </a:r>
          </a:p>
        </p:txBody>
      </p:sp>
    </p:spTree>
    <p:extLst>
      <p:ext uri="{BB962C8B-B14F-4D97-AF65-F5344CB8AC3E}">
        <p14:creationId xmlns:p14="http://schemas.microsoft.com/office/powerpoint/2010/main" val="17723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39F3-6A60-4A1F-CACD-D0DF4406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 err="1"/>
              <a:t>onMiss</a:t>
            </a:r>
            <a:r>
              <a:rPr lang="en-US" dirty="0"/>
              <a:t> callback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ABAA2-52FB-8DD3-8A97-A6A19AB1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25</a:t>
            </a:fld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C2065FB-6074-7879-04A6-5B830E53B1C3}"/>
              </a:ext>
            </a:extLst>
          </p:cNvPr>
          <p:cNvGrpSpPr/>
          <p:nvPr/>
        </p:nvGrpSpPr>
        <p:grpSpPr>
          <a:xfrm>
            <a:off x="8635795" y="1199803"/>
            <a:ext cx="2220727" cy="4424434"/>
            <a:chOff x="8635795" y="1504603"/>
            <a:chExt cx="2220727" cy="4424434"/>
          </a:xfrm>
        </p:grpSpPr>
        <p:sp>
          <p:nvSpPr>
            <p:cNvPr id="6" name="Google Shape;533;p23">
              <a:extLst>
                <a:ext uri="{FF2B5EF4-FFF2-40B4-BE49-F238E27FC236}">
                  <a16:creationId xmlns:a16="http://schemas.microsoft.com/office/drawing/2014/main" id="{B78381FE-5858-DFD0-11DE-7C9B1685B186}"/>
                </a:ext>
              </a:extLst>
            </p:cNvPr>
            <p:cNvSpPr/>
            <p:nvPr/>
          </p:nvSpPr>
          <p:spPr>
            <a:xfrm>
              <a:off x="8635795" y="1504603"/>
              <a:ext cx="2212217" cy="4424434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4;p23">
              <a:extLst>
                <a:ext uri="{FF2B5EF4-FFF2-40B4-BE49-F238E27FC236}">
                  <a16:creationId xmlns:a16="http://schemas.microsoft.com/office/drawing/2014/main" id="{CBE23383-24EA-406A-E859-51FE1119B36C}"/>
                </a:ext>
              </a:extLst>
            </p:cNvPr>
            <p:cNvSpPr/>
            <p:nvPr/>
          </p:nvSpPr>
          <p:spPr>
            <a:xfrm>
              <a:off x="8741894" y="1615187"/>
              <a:ext cx="663738" cy="1437796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5;p23">
              <a:extLst>
                <a:ext uri="{FF2B5EF4-FFF2-40B4-BE49-F238E27FC236}">
                  <a16:creationId xmlns:a16="http://schemas.microsoft.com/office/drawing/2014/main" id="{2A1C79B0-D4CE-F7DF-8C71-891A6E462144}"/>
                </a:ext>
              </a:extLst>
            </p:cNvPr>
            <p:cNvSpPr txBox="1"/>
            <p:nvPr/>
          </p:nvSpPr>
          <p:spPr>
            <a:xfrm rot="16200000">
              <a:off x="8359371" y="2006725"/>
              <a:ext cx="1437796" cy="663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</a:rPr>
                <a:t>Callback Buffer</a:t>
              </a:r>
              <a:endParaRPr dirty="0"/>
            </a:p>
          </p:txBody>
        </p:sp>
        <p:sp>
          <p:nvSpPr>
            <p:cNvPr id="28" name="Google Shape;582;p23">
              <a:extLst>
                <a:ext uri="{FF2B5EF4-FFF2-40B4-BE49-F238E27FC236}">
                  <a16:creationId xmlns:a16="http://schemas.microsoft.com/office/drawing/2014/main" id="{AFBF6EB4-5D4D-1BC9-AC72-2BC635716606}"/>
                </a:ext>
              </a:extLst>
            </p:cNvPr>
            <p:cNvSpPr/>
            <p:nvPr/>
          </p:nvSpPr>
          <p:spPr>
            <a:xfrm>
              <a:off x="8746406" y="3827425"/>
              <a:ext cx="1990850" cy="199085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583;p23">
              <a:extLst>
                <a:ext uri="{FF2B5EF4-FFF2-40B4-BE49-F238E27FC236}">
                  <a16:creationId xmlns:a16="http://schemas.microsoft.com/office/drawing/2014/main" id="{D2A17510-AD84-0E5D-FEE1-D8F01166A5B0}"/>
                </a:ext>
              </a:extLst>
            </p:cNvPr>
            <p:cNvGrpSpPr/>
            <p:nvPr/>
          </p:nvGrpSpPr>
          <p:grpSpPr>
            <a:xfrm>
              <a:off x="8845955" y="3926942"/>
              <a:ext cx="1792419" cy="1791929"/>
              <a:chOff x="2011680" y="640020"/>
              <a:chExt cx="3292800" cy="3291900"/>
            </a:xfrm>
          </p:grpSpPr>
          <p:cxnSp>
            <p:nvCxnSpPr>
              <p:cNvPr id="163" name="Google Shape;584;p23">
                <a:extLst>
                  <a:ext uri="{FF2B5EF4-FFF2-40B4-BE49-F238E27FC236}">
                    <a16:creationId xmlns:a16="http://schemas.microsoft.com/office/drawing/2014/main" id="{6F5A7380-4D1E-41F7-4F06-30140584A040}"/>
                  </a:ext>
                </a:extLst>
              </p:cNvPr>
              <p:cNvCxnSpPr>
                <a:stCxn id="159" idx="1"/>
                <a:endCxn id="162" idx="3"/>
              </p:cNvCxnSpPr>
              <p:nvPr/>
            </p:nvCxnSpPr>
            <p:spPr>
              <a:xfrm>
                <a:off x="2011680" y="98298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587;p23">
                <a:extLst>
                  <a:ext uri="{FF2B5EF4-FFF2-40B4-BE49-F238E27FC236}">
                    <a16:creationId xmlns:a16="http://schemas.microsoft.com/office/drawing/2014/main" id="{EF85C6FE-A7EA-A009-D982-0D039DEC21F9}"/>
                  </a:ext>
                </a:extLst>
              </p:cNvPr>
              <p:cNvCxnSpPr>
                <a:stCxn id="147" idx="1"/>
                <a:endCxn id="150" idx="3"/>
              </p:cNvCxnSpPr>
              <p:nvPr/>
            </p:nvCxnSpPr>
            <p:spPr>
              <a:xfrm>
                <a:off x="2011680" y="185166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590;p23">
                <a:extLst>
                  <a:ext uri="{FF2B5EF4-FFF2-40B4-BE49-F238E27FC236}">
                    <a16:creationId xmlns:a16="http://schemas.microsoft.com/office/drawing/2014/main" id="{657BFFDC-A7D8-46BB-EB4B-53CF34CDDBE8}"/>
                  </a:ext>
                </a:extLst>
              </p:cNvPr>
              <p:cNvCxnSpPr>
                <a:stCxn id="151" idx="1"/>
                <a:endCxn id="154" idx="3"/>
              </p:cNvCxnSpPr>
              <p:nvPr/>
            </p:nvCxnSpPr>
            <p:spPr>
              <a:xfrm>
                <a:off x="2011680" y="272034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593;p23">
                <a:extLst>
                  <a:ext uri="{FF2B5EF4-FFF2-40B4-BE49-F238E27FC236}">
                    <a16:creationId xmlns:a16="http://schemas.microsoft.com/office/drawing/2014/main" id="{FBC40CBB-2EE6-FF4D-3C9D-A6172464C91D}"/>
                  </a:ext>
                </a:extLst>
              </p:cNvPr>
              <p:cNvCxnSpPr>
                <a:stCxn id="155" idx="1"/>
                <a:endCxn id="158" idx="3"/>
              </p:cNvCxnSpPr>
              <p:nvPr/>
            </p:nvCxnSpPr>
            <p:spPr>
              <a:xfrm>
                <a:off x="2011680" y="358902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596;p23">
                <a:extLst>
                  <a:ext uri="{FF2B5EF4-FFF2-40B4-BE49-F238E27FC236}">
                    <a16:creationId xmlns:a16="http://schemas.microsoft.com/office/drawing/2014/main" id="{6B6C4230-C6C2-A0AE-9493-05EF07349E54}"/>
                  </a:ext>
                </a:extLst>
              </p:cNvPr>
              <p:cNvCxnSpPr>
                <a:stCxn id="155" idx="2"/>
                <a:endCxn id="159" idx="0"/>
              </p:cNvCxnSpPr>
              <p:nvPr/>
            </p:nvCxnSpPr>
            <p:spPr>
              <a:xfrm rot="10800000">
                <a:off x="235503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597;p23">
                <a:extLst>
                  <a:ext uri="{FF2B5EF4-FFF2-40B4-BE49-F238E27FC236}">
                    <a16:creationId xmlns:a16="http://schemas.microsoft.com/office/drawing/2014/main" id="{606A1A4B-CC93-38E5-68DB-E797C6D4ED6A}"/>
                  </a:ext>
                </a:extLst>
              </p:cNvPr>
              <p:cNvCxnSpPr>
                <a:stCxn id="156" idx="2"/>
                <a:endCxn id="160" idx="0"/>
              </p:cNvCxnSpPr>
              <p:nvPr/>
            </p:nvCxnSpPr>
            <p:spPr>
              <a:xfrm rot="10800000">
                <a:off x="322371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600;p23">
                <a:extLst>
                  <a:ext uri="{FF2B5EF4-FFF2-40B4-BE49-F238E27FC236}">
                    <a16:creationId xmlns:a16="http://schemas.microsoft.com/office/drawing/2014/main" id="{B1057329-B3C5-AFD7-EC0A-E31D7498B158}"/>
                  </a:ext>
                </a:extLst>
              </p:cNvPr>
              <p:cNvCxnSpPr>
                <a:stCxn id="157" idx="2"/>
                <a:endCxn id="161" idx="0"/>
              </p:cNvCxnSpPr>
              <p:nvPr/>
            </p:nvCxnSpPr>
            <p:spPr>
              <a:xfrm rot="10800000">
                <a:off x="409239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603;p23">
                <a:extLst>
                  <a:ext uri="{FF2B5EF4-FFF2-40B4-BE49-F238E27FC236}">
                    <a16:creationId xmlns:a16="http://schemas.microsoft.com/office/drawing/2014/main" id="{005DD68B-8796-B36D-158B-F74049B318C2}"/>
                  </a:ext>
                </a:extLst>
              </p:cNvPr>
              <p:cNvCxnSpPr>
                <a:stCxn id="158" idx="2"/>
                <a:endCxn id="162" idx="0"/>
              </p:cNvCxnSpPr>
              <p:nvPr/>
            </p:nvCxnSpPr>
            <p:spPr>
              <a:xfrm rot="10800000">
                <a:off x="496107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" name="Google Shape;604;p23">
              <a:extLst>
                <a:ext uri="{FF2B5EF4-FFF2-40B4-BE49-F238E27FC236}">
                  <a16:creationId xmlns:a16="http://schemas.microsoft.com/office/drawing/2014/main" id="{085127EC-88FD-F195-0D91-881DBE57EB69}"/>
                </a:ext>
              </a:extLst>
            </p:cNvPr>
            <p:cNvGrpSpPr/>
            <p:nvPr/>
          </p:nvGrpSpPr>
          <p:grpSpPr>
            <a:xfrm>
              <a:off x="8845955" y="3926975"/>
              <a:ext cx="1792386" cy="373312"/>
              <a:chOff x="2011680" y="640080"/>
              <a:chExt cx="3292740" cy="685800"/>
            </a:xfrm>
          </p:grpSpPr>
          <p:sp>
            <p:nvSpPr>
              <p:cNvPr id="159" name="Google Shape;585;p23">
                <a:extLst>
                  <a:ext uri="{FF2B5EF4-FFF2-40B4-BE49-F238E27FC236}">
                    <a16:creationId xmlns:a16="http://schemas.microsoft.com/office/drawing/2014/main" id="{AA14B784-6868-7A02-7E5E-5AB892B907D4}"/>
                  </a:ext>
                </a:extLst>
              </p:cNvPr>
              <p:cNvSpPr/>
              <p:nvPr/>
            </p:nvSpPr>
            <p:spPr>
              <a:xfrm>
                <a:off x="201168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99;p23">
                <a:extLst>
                  <a:ext uri="{FF2B5EF4-FFF2-40B4-BE49-F238E27FC236}">
                    <a16:creationId xmlns:a16="http://schemas.microsoft.com/office/drawing/2014/main" id="{3CD57D4C-4E7D-A894-F721-EFD27F8F2EB3}"/>
                  </a:ext>
                </a:extLst>
              </p:cNvPr>
              <p:cNvSpPr/>
              <p:nvPr/>
            </p:nvSpPr>
            <p:spPr>
              <a:xfrm>
                <a:off x="288036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602;p23">
                <a:extLst>
                  <a:ext uri="{FF2B5EF4-FFF2-40B4-BE49-F238E27FC236}">
                    <a16:creationId xmlns:a16="http://schemas.microsoft.com/office/drawing/2014/main" id="{6929C8D0-8CEE-B5AE-2CBE-FA0B8115192B}"/>
                  </a:ext>
                </a:extLst>
              </p:cNvPr>
              <p:cNvSpPr/>
              <p:nvPr/>
            </p:nvSpPr>
            <p:spPr>
              <a:xfrm>
                <a:off x="374904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86;p23">
                <a:extLst>
                  <a:ext uri="{FF2B5EF4-FFF2-40B4-BE49-F238E27FC236}">
                    <a16:creationId xmlns:a16="http://schemas.microsoft.com/office/drawing/2014/main" id="{6D0FDC7C-51FF-0D67-0B5A-739A8A131B5E}"/>
                  </a:ext>
                </a:extLst>
              </p:cNvPr>
              <p:cNvSpPr/>
              <p:nvPr/>
            </p:nvSpPr>
            <p:spPr>
              <a:xfrm>
                <a:off x="461772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605;p23">
              <a:extLst>
                <a:ext uri="{FF2B5EF4-FFF2-40B4-BE49-F238E27FC236}">
                  <a16:creationId xmlns:a16="http://schemas.microsoft.com/office/drawing/2014/main" id="{6347BBAA-11FF-6E33-78CB-2A25892A7900}"/>
                </a:ext>
              </a:extLst>
            </p:cNvPr>
            <p:cNvGrpSpPr/>
            <p:nvPr/>
          </p:nvGrpSpPr>
          <p:grpSpPr>
            <a:xfrm>
              <a:off x="8845955" y="5345559"/>
              <a:ext cx="1792386" cy="373312"/>
              <a:chOff x="2011680" y="640080"/>
              <a:chExt cx="3292740" cy="685800"/>
            </a:xfrm>
          </p:grpSpPr>
          <p:sp>
            <p:nvSpPr>
              <p:cNvPr id="155" name="Google Shape;594;p23">
                <a:extLst>
                  <a:ext uri="{FF2B5EF4-FFF2-40B4-BE49-F238E27FC236}">
                    <a16:creationId xmlns:a16="http://schemas.microsoft.com/office/drawing/2014/main" id="{7A78E31E-A718-A031-C5AE-715C0A2ADE4C}"/>
                  </a:ext>
                </a:extLst>
              </p:cNvPr>
              <p:cNvSpPr/>
              <p:nvPr/>
            </p:nvSpPr>
            <p:spPr>
              <a:xfrm>
                <a:off x="201168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98;p23">
                <a:extLst>
                  <a:ext uri="{FF2B5EF4-FFF2-40B4-BE49-F238E27FC236}">
                    <a16:creationId xmlns:a16="http://schemas.microsoft.com/office/drawing/2014/main" id="{36B281A9-9881-AEEF-E2CB-9FF2922D7BDA}"/>
                  </a:ext>
                </a:extLst>
              </p:cNvPr>
              <p:cNvSpPr/>
              <p:nvPr/>
            </p:nvSpPr>
            <p:spPr>
              <a:xfrm>
                <a:off x="288036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601;p23">
                <a:extLst>
                  <a:ext uri="{FF2B5EF4-FFF2-40B4-BE49-F238E27FC236}">
                    <a16:creationId xmlns:a16="http://schemas.microsoft.com/office/drawing/2014/main" id="{634A8592-605A-B19C-9158-5F4111CBD892}"/>
                  </a:ext>
                </a:extLst>
              </p:cNvPr>
              <p:cNvSpPr/>
              <p:nvPr/>
            </p:nvSpPr>
            <p:spPr>
              <a:xfrm>
                <a:off x="374904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95;p23">
                <a:extLst>
                  <a:ext uri="{FF2B5EF4-FFF2-40B4-BE49-F238E27FC236}">
                    <a16:creationId xmlns:a16="http://schemas.microsoft.com/office/drawing/2014/main" id="{95756789-4FE7-8D89-2C9B-2B890711C836}"/>
                  </a:ext>
                </a:extLst>
              </p:cNvPr>
              <p:cNvSpPr/>
              <p:nvPr/>
            </p:nvSpPr>
            <p:spPr>
              <a:xfrm>
                <a:off x="461772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606;p23">
              <a:extLst>
                <a:ext uri="{FF2B5EF4-FFF2-40B4-BE49-F238E27FC236}">
                  <a16:creationId xmlns:a16="http://schemas.microsoft.com/office/drawing/2014/main" id="{872ECC1D-8D10-40F6-D815-F76AAA3F0BEC}"/>
                </a:ext>
              </a:extLst>
            </p:cNvPr>
            <p:cNvGrpSpPr/>
            <p:nvPr/>
          </p:nvGrpSpPr>
          <p:grpSpPr>
            <a:xfrm>
              <a:off x="8845955" y="4872698"/>
              <a:ext cx="1792386" cy="373312"/>
              <a:chOff x="2011680" y="640080"/>
              <a:chExt cx="3292740" cy="685800"/>
            </a:xfrm>
          </p:grpSpPr>
          <p:sp>
            <p:nvSpPr>
              <p:cNvPr id="151" name="Google Shape;591;p23">
                <a:extLst>
                  <a:ext uri="{FF2B5EF4-FFF2-40B4-BE49-F238E27FC236}">
                    <a16:creationId xmlns:a16="http://schemas.microsoft.com/office/drawing/2014/main" id="{E4A60C7D-DEA7-8684-5A96-56D3884DBD27}"/>
                  </a:ext>
                </a:extLst>
              </p:cNvPr>
              <p:cNvSpPr/>
              <p:nvPr/>
            </p:nvSpPr>
            <p:spPr>
              <a:xfrm>
                <a:off x="201168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607;p23">
                <a:extLst>
                  <a:ext uri="{FF2B5EF4-FFF2-40B4-BE49-F238E27FC236}">
                    <a16:creationId xmlns:a16="http://schemas.microsoft.com/office/drawing/2014/main" id="{51EC493C-DCAF-6322-2871-B0AC3AE15C1F}"/>
                  </a:ext>
                </a:extLst>
              </p:cNvPr>
              <p:cNvSpPr/>
              <p:nvPr/>
            </p:nvSpPr>
            <p:spPr>
              <a:xfrm>
                <a:off x="288036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608;p23">
                <a:extLst>
                  <a:ext uri="{FF2B5EF4-FFF2-40B4-BE49-F238E27FC236}">
                    <a16:creationId xmlns:a16="http://schemas.microsoft.com/office/drawing/2014/main" id="{9F4C49DD-BA46-7C49-AD42-A637154A1CE7}"/>
                  </a:ext>
                </a:extLst>
              </p:cNvPr>
              <p:cNvSpPr/>
              <p:nvPr/>
            </p:nvSpPr>
            <p:spPr>
              <a:xfrm>
                <a:off x="374904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92;p23">
                <a:extLst>
                  <a:ext uri="{FF2B5EF4-FFF2-40B4-BE49-F238E27FC236}">
                    <a16:creationId xmlns:a16="http://schemas.microsoft.com/office/drawing/2014/main" id="{BA60C333-F9BC-5AF1-164D-F4BCB05FCF34}"/>
                  </a:ext>
                </a:extLst>
              </p:cNvPr>
              <p:cNvSpPr/>
              <p:nvPr/>
            </p:nvSpPr>
            <p:spPr>
              <a:xfrm>
                <a:off x="461772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609;p23">
              <a:extLst>
                <a:ext uri="{FF2B5EF4-FFF2-40B4-BE49-F238E27FC236}">
                  <a16:creationId xmlns:a16="http://schemas.microsoft.com/office/drawing/2014/main" id="{482FA740-2BE4-32AF-7EC0-EDFB6D966B60}"/>
                </a:ext>
              </a:extLst>
            </p:cNvPr>
            <p:cNvGrpSpPr/>
            <p:nvPr/>
          </p:nvGrpSpPr>
          <p:grpSpPr>
            <a:xfrm>
              <a:off x="8845955" y="4399836"/>
              <a:ext cx="1792386" cy="373312"/>
              <a:chOff x="2011680" y="640080"/>
              <a:chExt cx="3292740" cy="685800"/>
            </a:xfrm>
          </p:grpSpPr>
          <p:sp>
            <p:nvSpPr>
              <p:cNvPr id="147" name="Google Shape;588;p23">
                <a:extLst>
                  <a:ext uri="{FF2B5EF4-FFF2-40B4-BE49-F238E27FC236}">
                    <a16:creationId xmlns:a16="http://schemas.microsoft.com/office/drawing/2014/main" id="{864CD0D5-9327-1FD4-8EC5-E4DD2A6265E4}"/>
                  </a:ext>
                </a:extLst>
              </p:cNvPr>
              <p:cNvSpPr/>
              <p:nvPr/>
            </p:nvSpPr>
            <p:spPr>
              <a:xfrm>
                <a:off x="201168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610;p23">
                <a:extLst>
                  <a:ext uri="{FF2B5EF4-FFF2-40B4-BE49-F238E27FC236}">
                    <a16:creationId xmlns:a16="http://schemas.microsoft.com/office/drawing/2014/main" id="{70B5FA38-F493-DD74-2274-64F6B0BE3F49}"/>
                  </a:ext>
                </a:extLst>
              </p:cNvPr>
              <p:cNvSpPr/>
              <p:nvPr/>
            </p:nvSpPr>
            <p:spPr>
              <a:xfrm>
                <a:off x="288036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611;p23">
                <a:extLst>
                  <a:ext uri="{FF2B5EF4-FFF2-40B4-BE49-F238E27FC236}">
                    <a16:creationId xmlns:a16="http://schemas.microsoft.com/office/drawing/2014/main" id="{CAB9D024-4879-A418-DB1F-79D3A1C50EE4}"/>
                  </a:ext>
                </a:extLst>
              </p:cNvPr>
              <p:cNvSpPr/>
              <p:nvPr/>
            </p:nvSpPr>
            <p:spPr>
              <a:xfrm>
                <a:off x="374904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89;p23">
                <a:extLst>
                  <a:ext uri="{FF2B5EF4-FFF2-40B4-BE49-F238E27FC236}">
                    <a16:creationId xmlns:a16="http://schemas.microsoft.com/office/drawing/2014/main" id="{5C487521-3742-8051-FC02-24D75B12C887}"/>
                  </a:ext>
                </a:extLst>
              </p:cNvPr>
              <p:cNvSpPr/>
              <p:nvPr/>
            </p:nvSpPr>
            <p:spPr>
              <a:xfrm>
                <a:off x="461772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612;p23">
              <a:extLst>
                <a:ext uri="{FF2B5EF4-FFF2-40B4-BE49-F238E27FC236}">
                  <a16:creationId xmlns:a16="http://schemas.microsoft.com/office/drawing/2014/main" id="{CE4BAF9B-6CBE-805D-B4A2-9CCB5E4C7795}"/>
                </a:ext>
              </a:extLst>
            </p:cNvPr>
            <p:cNvSpPr txBox="1"/>
            <p:nvPr/>
          </p:nvSpPr>
          <p:spPr>
            <a:xfrm>
              <a:off x="8746400" y="3827425"/>
              <a:ext cx="1990850" cy="199085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613;p23">
              <a:extLst>
                <a:ext uri="{FF2B5EF4-FFF2-40B4-BE49-F238E27FC236}">
                  <a16:creationId xmlns:a16="http://schemas.microsoft.com/office/drawing/2014/main" id="{B8B651AB-A6E0-8DEB-B778-086D597CC2AB}"/>
                </a:ext>
              </a:extLst>
            </p:cNvPr>
            <p:cNvSpPr/>
            <p:nvPr/>
          </p:nvSpPr>
          <p:spPr>
            <a:xfrm>
              <a:off x="8746400" y="3163665"/>
              <a:ext cx="663738" cy="553054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L1d</a:t>
              </a:r>
              <a:endParaRPr/>
            </a:p>
          </p:txBody>
        </p:sp>
        <p:sp>
          <p:nvSpPr>
            <p:cNvPr id="36" name="Google Shape;614;p23">
              <a:extLst>
                <a:ext uri="{FF2B5EF4-FFF2-40B4-BE49-F238E27FC236}">
                  <a16:creationId xmlns:a16="http://schemas.microsoft.com/office/drawing/2014/main" id="{CC157840-7F6C-F366-BE6B-5C1B47C9E6BA}"/>
                </a:ext>
              </a:extLst>
            </p:cNvPr>
            <p:cNvSpPr/>
            <p:nvPr/>
          </p:nvSpPr>
          <p:spPr>
            <a:xfrm>
              <a:off x="9520694" y="3163665"/>
              <a:ext cx="553054" cy="553054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37" name="Google Shape;615;p23">
              <a:extLst>
                <a:ext uri="{FF2B5EF4-FFF2-40B4-BE49-F238E27FC236}">
                  <a16:creationId xmlns:a16="http://schemas.microsoft.com/office/drawing/2014/main" id="{CFC21E9E-544E-05E0-A0ED-08D63269B961}"/>
                </a:ext>
              </a:extLst>
            </p:cNvPr>
            <p:cNvSpPr/>
            <p:nvPr/>
          </p:nvSpPr>
          <p:spPr>
            <a:xfrm>
              <a:off x="10184196" y="3163665"/>
              <a:ext cx="553054" cy="553054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38" name="Google Shape;616;p23">
              <a:extLst>
                <a:ext uri="{FF2B5EF4-FFF2-40B4-BE49-F238E27FC236}">
                  <a16:creationId xmlns:a16="http://schemas.microsoft.com/office/drawing/2014/main" id="{A68176F5-79C5-52C3-B84E-1AE2900226F4}"/>
                </a:ext>
              </a:extLst>
            </p:cNvPr>
            <p:cNvSpPr txBox="1"/>
            <p:nvPr/>
          </p:nvSpPr>
          <p:spPr>
            <a:xfrm>
              <a:off x="10073391" y="3168187"/>
              <a:ext cx="783131" cy="5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rTLB</a:t>
              </a:r>
              <a:endParaRPr/>
            </a:p>
          </p:txBody>
        </p:sp>
        <p:sp>
          <p:nvSpPr>
            <p:cNvPr id="39" name="Google Shape;617;p23">
              <a:extLst>
                <a:ext uri="{FF2B5EF4-FFF2-40B4-BE49-F238E27FC236}">
                  <a16:creationId xmlns:a16="http://schemas.microsoft.com/office/drawing/2014/main" id="{EFE55B20-7F19-8A45-62FC-0D88EAD510C2}"/>
                </a:ext>
              </a:extLst>
            </p:cNvPr>
            <p:cNvSpPr txBox="1"/>
            <p:nvPr/>
          </p:nvSpPr>
          <p:spPr>
            <a:xfrm>
              <a:off x="9405631" y="3163760"/>
              <a:ext cx="783131" cy="5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TLB</a:t>
              </a:r>
              <a:endParaRPr/>
            </a:p>
          </p:txBody>
        </p:sp>
        <p:sp>
          <p:nvSpPr>
            <p:cNvPr id="40" name="Google Shape;618;p23">
              <a:extLst>
                <a:ext uri="{FF2B5EF4-FFF2-40B4-BE49-F238E27FC236}">
                  <a16:creationId xmlns:a16="http://schemas.microsoft.com/office/drawing/2014/main" id="{DE17DA13-18B2-49FB-C5EB-AC20A4BE6E12}"/>
                </a:ext>
              </a:extLst>
            </p:cNvPr>
            <p:cNvSpPr/>
            <p:nvPr/>
          </p:nvSpPr>
          <p:spPr>
            <a:xfrm>
              <a:off x="9511779" y="1615190"/>
              <a:ext cx="1225502" cy="1437796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Hardware Scheduler</a:t>
              </a:r>
              <a:endParaRPr dirty="0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AD5EA37-9C68-7798-7C50-7215341189BE}"/>
              </a:ext>
            </a:extLst>
          </p:cNvPr>
          <p:cNvGrpSpPr/>
          <p:nvPr/>
        </p:nvGrpSpPr>
        <p:grpSpPr>
          <a:xfrm>
            <a:off x="1335478" y="1199797"/>
            <a:ext cx="4424434" cy="4424434"/>
            <a:chOff x="1335478" y="1504597"/>
            <a:chExt cx="4424434" cy="4424434"/>
          </a:xfrm>
        </p:grpSpPr>
        <p:sp>
          <p:nvSpPr>
            <p:cNvPr id="9" name="Google Shape;536;p23">
              <a:extLst>
                <a:ext uri="{FF2B5EF4-FFF2-40B4-BE49-F238E27FC236}">
                  <a16:creationId xmlns:a16="http://schemas.microsoft.com/office/drawing/2014/main" id="{6A8247E1-F5D8-3F7A-DC58-F84365B301CA}"/>
                </a:ext>
              </a:extLst>
            </p:cNvPr>
            <p:cNvSpPr/>
            <p:nvPr/>
          </p:nvSpPr>
          <p:spPr>
            <a:xfrm>
              <a:off x="1335478" y="1504597"/>
              <a:ext cx="4424434" cy="4424434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537;p23">
              <a:extLst>
                <a:ext uri="{FF2B5EF4-FFF2-40B4-BE49-F238E27FC236}">
                  <a16:creationId xmlns:a16="http://schemas.microsoft.com/office/drawing/2014/main" id="{0EABEE3E-C821-4B87-DDAA-3EF5EFDF6070}"/>
                </a:ext>
              </a:extLst>
            </p:cNvPr>
            <p:cNvGrpSpPr/>
            <p:nvPr/>
          </p:nvGrpSpPr>
          <p:grpSpPr>
            <a:xfrm>
              <a:off x="1556700" y="1725746"/>
              <a:ext cx="3983152" cy="3982136"/>
              <a:chOff x="2011680" y="640020"/>
              <a:chExt cx="3292800" cy="3291960"/>
            </a:xfrm>
          </p:grpSpPr>
          <p:cxnSp>
            <p:nvCxnSpPr>
              <p:cNvPr id="179" name="Google Shape;538;p23">
                <a:extLst>
                  <a:ext uri="{FF2B5EF4-FFF2-40B4-BE49-F238E27FC236}">
                    <a16:creationId xmlns:a16="http://schemas.microsoft.com/office/drawing/2014/main" id="{21FF496F-FE2B-A3A4-B1B6-EFF07082B51C}"/>
                  </a:ext>
                </a:extLst>
              </p:cNvPr>
              <p:cNvCxnSpPr/>
              <p:nvPr/>
            </p:nvCxnSpPr>
            <p:spPr>
              <a:xfrm>
                <a:off x="2011680" y="98298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541;p23">
                <a:extLst>
                  <a:ext uri="{FF2B5EF4-FFF2-40B4-BE49-F238E27FC236}">
                    <a16:creationId xmlns:a16="http://schemas.microsoft.com/office/drawing/2014/main" id="{8FB3EB5A-7519-BB81-CC65-88A3C9DB8D71}"/>
                  </a:ext>
                </a:extLst>
              </p:cNvPr>
              <p:cNvCxnSpPr/>
              <p:nvPr/>
            </p:nvCxnSpPr>
            <p:spPr>
              <a:xfrm>
                <a:off x="2011680" y="185166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544;p23">
                <a:extLst>
                  <a:ext uri="{FF2B5EF4-FFF2-40B4-BE49-F238E27FC236}">
                    <a16:creationId xmlns:a16="http://schemas.microsoft.com/office/drawing/2014/main" id="{A4F088CA-B067-ED84-5E0B-204F23DE80D4}"/>
                  </a:ext>
                </a:extLst>
              </p:cNvPr>
              <p:cNvCxnSpPr/>
              <p:nvPr/>
            </p:nvCxnSpPr>
            <p:spPr>
              <a:xfrm>
                <a:off x="2011680" y="272034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547;p23">
                <a:extLst>
                  <a:ext uri="{FF2B5EF4-FFF2-40B4-BE49-F238E27FC236}">
                    <a16:creationId xmlns:a16="http://schemas.microsoft.com/office/drawing/2014/main" id="{7A6E9AA5-4B43-3F34-ACB2-BAC6050D2A64}"/>
                  </a:ext>
                </a:extLst>
              </p:cNvPr>
              <p:cNvCxnSpPr/>
              <p:nvPr/>
            </p:nvCxnSpPr>
            <p:spPr>
              <a:xfrm>
                <a:off x="2011680" y="358902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550;p23">
                <a:extLst>
                  <a:ext uri="{FF2B5EF4-FFF2-40B4-BE49-F238E27FC236}">
                    <a16:creationId xmlns:a16="http://schemas.microsoft.com/office/drawing/2014/main" id="{23F8844B-B24F-730C-47F7-014A4F5913AB}"/>
                  </a:ext>
                </a:extLst>
              </p:cNvPr>
              <p:cNvCxnSpPr/>
              <p:nvPr/>
            </p:nvCxnSpPr>
            <p:spPr>
              <a:xfrm rot="10800000">
                <a:off x="235503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551;p23">
                <a:extLst>
                  <a:ext uri="{FF2B5EF4-FFF2-40B4-BE49-F238E27FC236}">
                    <a16:creationId xmlns:a16="http://schemas.microsoft.com/office/drawing/2014/main" id="{1DD3ACB2-AD9A-1F89-EABC-3392DBA0FB7C}"/>
                  </a:ext>
                </a:extLst>
              </p:cNvPr>
              <p:cNvCxnSpPr>
                <a:endCxn id="174" idx="0"/>
              </p:cNvCxnSpPr>
              <p:nvPr/>
            </p:nvCxnSpPr>
            <p:spPr>
              <a:xfrm rot="10800000">
                <a:off x="3223710" y="64008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554;p23">
                <a:extLst>
                  <a:ext uri="{FF2B5EF4-FFF2-40B4-BE49-F238E27FC236}">
                    <a16:creationId xmlns:a16="http://schemas.microsoft.com/office/drawing/2014/main" id="{A4CBBDED-F09E-745E-E246-32D90FDA9A0C}"/>
                  </a:ext>
                </a:extLst>
              </p:cNvPr>
              <p:cNvCxnSpPr/>
              <p:nvPr/>
            </p:nvCxnSpPr>
            <p:spPr>
              <a:xfrm rot="10800000">
                <a:off x="409239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557;p23">
                <a:extLst>
                  <a:ext uri="{FF2B5EF4-FFF2-40B4-BE49-F238E27FC236}">
                    <a16:creationId xmlns:a16="http://schemas.microsoft.com/office/drawing/2014/main" id="{DD27C40A-A87C-4CC0-816E-86671B4ABE29}"/>
                  </a:ext>
                </a:extLst>
              </p:cNvPr>
              <p:cNvCxnSpPr/>
              <p:nvPr/>
            </p:nvCxnSpPr>
            <p:spPr>
              <a:xfrm rot="10800000">
                <a:off x="496107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" name="Google Shape;558;p23">
              <a:extLst>
                <a:ext uri="{FF2B5EF4-FFF2-40B4-BE49-F238E27FC236}">
                  <a16:creationId xmlns:a16="http://schemas.microsoft.com/office/drawing/2014/main" id="{C383BBD6-3407-D865-B469-60FB2E8B6682}"/>
                </a:ext>
              </a:extLst>
            </p:cNvPr>
            <p:cNvGrpSpPr/>
            <p:nvPr/>
          </p:nvGrpSpPr>
          <p:grpSpPr>
            <a:xfrm>
              <a:off x="2607491" y="1725781"/>
              <a:ext cx="830700" cy="829619"/>
              <a:chOff x="1508750" y="640049"/>
              <a:chExt cx="686725" cy="685831"/>
            </a:xfrm>
          </p:grpSpPr>
          <p:grpSp>
            <p:nvGrpSpPr>
              <p:cNvPr id="173" name="Google Shape;559;p23">
                <a:extLst>
                  <a:ext uri="{FF2B5EF4-FFF2-40B4-BE49-F238E27FC236}">
                    <a16:creationId xmlns:a16="http://schemas.microsoft.com/office/drawing/2014/main" id="{08F7A721-D2FE-3143-F1C4-E1FB2BC36382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75" name="Google Shape;560;p23">
                  <a:extLst>
                    <a:ext uri="{FF2B5EF4-FFF2-40B4-BE49-F238E27FC236}">
                      <a16:creationId xmlns:a16="http://schemas.microsoft.com/office/drawing/2014/main" id="{009DF3C9-C7F9-E275-F3F7-E722520E4DAD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561;p23">
                  <a:extLst>
                    <a:ext uri="{FF2B5EF4-FFF2-40B4-BE49-F238E27FC236}">
                      <a16:creationId xmlns:a16="http://schemas.microsoft.com/office/drawing/2014/main" id="{0201F02D-AD7B-F49D-F6AE-C5132B0A8C27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562;p23">
                  <a:extLst>
                    <a:ext uri="{FF2B5EF4-FFF2-40B4-BE49-F238E27FC236}">
                      <a16:creationId xmlns:a16="http://schemas.microsoft.com/office/drawing/2014/main" id="{11D7B16A-F64F-A8BD-4167-63E73F403CD4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563;p23">
                  <a:extLst>
                    <a:ext uri="{FF2B5EF4-FFF2-40B4-BE49-F238E27FC236}">
                      <a16:creationId xmlns:a16="http://schemas.microsoft.com/office/drawing/2014/main" id="{6D98F206-04EF-E251-CA2B-618DD02BEC6A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4" name="Google Shape;553;p23">
                <a:extLst>
                  <a:ext uri="{FF2B5EF4-FFF2-40B4-BE49-F238E27FC236}">
                    <a16:creationId xmlns:a16="http://schemas.microsoft.com/office/drawing/2014/main" id="{7323B0F1-C57E-F679-71B9-03BFF710F1BB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619;p23">
              <a:extLst>
                <a:ext uri="{FF2B5EF4-FFF2-40B4-BE49-F238E27FC236}">
                  <a16:creationId xmlns:a16="http://schemas.microsoft.com/office/drawing/2014/main" id="{B16D40C1-A05D-5063-D435-FC77736DD641}"/>
                </a:ext>
              </a:extLst>
            </p:cNvPr>
            <p:cNvGrpSpPr/>
            <p:nvPr/>
          </p:nvGrpSpPr>
          <p:grpSpPr>
            <a:xfrm>
              <a:off x="1556663" y="1725751"/>
              <a:ext cx="830700" cy="829619"/>
              <a:chOff x="1508750" y="640049"/>
              <a:chExt cx="686725" cy="685831"/>
            </a:xfrm>
          </p:grpSpPr>
          <p:grpSp>
            <p:nvGrpSpPr>
              <p:cNvPr id="141" name="Google Shape;620;p23">
                <a:extLst>
                  <a:ext uri="{FF2B5EF4-FFF2-40B4-BE49-F238E27FC236}">
                    <a16:creationId xmlns:a16="http://schemas.microsoft.com/office/drawing/2014/main" id="{F8C8FC18-0996-81F8-9C1D-089AC4C54C45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43" name="Google Shape;621;p23">
                  <a:extLst>
                    <a:ext uri="{FF2B5EF4-FFF2-40B4-BE49-F238E27FC236}">
                      <a16:creationId xmlns:a16="http://schemas.microsoft.com/office/drawing/2014/main" id="{C4C7D5A9-0F22-B60D-2AB4-D73BCAEB282A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622;p23">
                  <a:extLst>
                    <a:ext uri="{FF2B5EF4-FFF2-40B4-BE49-F238E27FC236}">
                      <a16:creationId xmlns:a16="http://schemas.microsoft.com/office/drawing/2014/main" id="{955040EB-BC26-5DC9-E1A0-FD4C842380CE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623;p23">
                  <a:extLst>
                    <a:ext uri="{FF2B5EF4-FFF2-40B4-BE49-F238E27FC236}">
                      <a16:creationId xmlns:a16="http://schemas.microsoft.com/office/drawing/2014/main" id="{84AF6EB9-66C3-2BCE-9869-87F9512F99FF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624;p23">
                  <a:extLst>
                    <a:ext uri="{FF2B5EF4-FFF2-40B4-BE49-F238E27FC236}">
                      <a16:creationId xmlns:a16="http://schemas.microsoft.com/office/drawing/2014/main" id="{C5C56724-A395-9529-D7CE-F618E85468F6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" name="Google Shape;625;p23">
                <a:extLst>
                  <a:ext uri="{FF2B5EF4-FFF2-40B4-BE49-F238E27FC236}">
                    <a16:creationId xmlns:a16="http://schemas.microsoft.com/office/drawing/2014/main" id="{D0B8D3F2-65AE-7A6B-4138-E7FF5CD6FB0E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626;p23">
              <a:extLst>
                <a:ext uri="{FF2B5EF4-FFF2-40B4-BE49-F238E27FC236}">
                  <a16:creationId xmlns:a16="http://schemas.microsoft.com/office/drawing/2014/main" id="{E7193BA8-09E4-7A55-7561-D9075D2A073B}"/>
                </a:ext>
              </a:extLst>
            </p:cNvPr>
            <p:cNvGrpSpPr/>
            <p:nvPr/>
          </p:nvGrpSpPr>
          <p:grpSpPr>
            <a:xfrm>
              <a:off x="3658318" y="1725751"/>
              <a:ext cx="830700" cy="829619"/>
              <a:chOff x="1508750" y="640049"/>
              <a:chExt cx="686725" cy="685831"/>
            </a:xfrm>
          </p:grpSpPr>
          <p:grpSp>
            <p:nvGrpSpPr>
              <p:cNvPr id="135" name="Google Shape;627;p23">
                <a:extLst>
                  <a:ext uri="{FF2B5EF4-FFF2-40B4-BE49-F238E27FC236}">
                    <a16:creationId xmlns:a16="http://schemas.microsoft.com/office/drawing/2014/main" id="{E4EBA019-59A9-8F01-03F2-D7A0FAA60CF7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37" name="Google Shape;628;p23">
                  <a:extLst>
                    <a:ext uri="{FF2B5EF4-FFF2-40B4-BE49-F238E27FC236}">
                      <a16:creationId xmlns:a16="http://schemas.microsoft.com/office/drawing/2014/main" id="{19D24765-796B-BFFC-35E5-C06E0A28C07E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629;p23">
                  <a:extLst>
                    <a:ext uri="{FF2B5EF4-FFF2-40B4-BE49-F238E27FC236}">
                      <a16:creationId xmlns:a16="http://schemas.microsoft.com/office/drawing/2014/main" id="{3FDF0DA3-8201-6BC6-1B9D-45A3AA061399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630;p23">
                  <a:extLst>
                    <a:ext uri="{FF2B5EF4-FFF2-40B4-BE49-F238E27FC236}">
                      <a16:creationId xmlns:a16="http://schemas.microsoft.com/office/drawing/2014/main" id="{6EF324F4-1AF7-8F7D-B297-371DBE96DAED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631;p23">
                  <a:extLst>
                    <a:ext uri="{FF2B5EF4-FFF2-40B4-BE49-F238E27FC236}">
                      <a16:creationId xmlns:a16="http://schemas.microsoft.com/office/drawing/2014/main" id="{FA8D3FAA-0517-B2F9-90BB-52672EA2CED0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6" name="Google Shape;632;p23">
                <a:extLst>
                  <a:ext uri="{FF2B5EF4-FFF2-40B4-BE49-F238E27FC236}">
                    <a16:creationId xmlns:a16="http://schemas.microsoft.com/office/drawing/2014/main" id="{3A1C2672-E4D5-5038-3C7E-357AD03F0DEF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633;p23">
              <a:extLst>
                <a:ext uri="{FF2B5EF4-FFF2-40B4-BE49-F238E27FC236}">
                  <a16:creationId xmlns:a16="http://schemas.microsoft.com/office/drawing/2014/main" id="{952EA056-6B19-DCC4-233D-B6E29437424F}"/>
                </a:ext>
              </a:extLst>
            </p:cNvPr>
            <p:cNvGrpSpPr/>
            <p:nvPr/>
          </p:nvGrpSpPr>
          <p:grpSpPr>
            <a:xfrm>
              <a:off x="4709146" y="1725751"/>
              <a:ext cx="830700" cy="829619"/>
              <a:chOff x="1508750" y="640049"/>
              <a:chExt cx="686725" cy="685831"/>
            </a:xfrm>
          </p:grpSpPr>
          <p:grpSp>
            <p:nvGrpSpPr>
              <p:cNvPr id="129" name="Google Shape;634;p23">
                <a:extLst>
                  <a:ext uri="{FF2B5EF4-FFF2-40B4-BE49-F238E27FC236}">
                    <a16:creationId xmlns:a16="http://schemas.microsoft.com/office/drawing/2014/main" id="{B1340071-1E05-65B4-19EE-A3D63825BD26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31" name="Google Shape;635;p23">
                  <a:extLst>
                    <a:ext uri="{FF2B5EF4-FFF2-40B4-BE49-F238E27FC236}">
                      <a16:creationId xmlns:a16="http://schemas.microsoft.com/office/drawing/2014/main" id="{23DB92BA-E1F4-FEE7-2477-031EA53FDAC2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636;p23">
                  <a:extLst>
                    <a:ext uri="{FF2B5EF4-FFF2-40B4-BE49-F238E27FC236}">
                      <a16:creationId xmlns:a16="http://schemas.microsoft.com/office/drawing/2014/main" id="{5D02DF56-E6D9-3542-26D8-187ECE27690F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637;p23">
                  <a:extLst>
                    <a:ext uri="{FF2B5EF4-FFF2-40B4-BE49-F238E27FC236}">
                      <a16:creationId xmlns:a16="http://schemas.microsoft.com/office/drawing/2014/main" id="{EF519A5C-6B80-D2D8-A8A7-0AC05727E963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638;p23">
                  <a:extLst>
                    <a:ext uri="{FF2B5EF4-FFF2-40B4-BE49-F238E27FC236}">
                      <a16:creationId xmlns:a16="http://schemas.microsoft.com/office/drawing/2014/main" id="{F4AEF4A3-3007-3BA2-4F08-E63B162900D7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" name="Google Shape;639;p23">
                <a:extLst>
                  <a:ext uri="{FF2B5EF4-FFF2-40B4-BE49-F238E27FC236}">
                    <a16:creationId xmlns:a16="http://schemas.microsoft.com/office/drawing/2014/main" id="{F8F1896B-2985-D160-4385-ECC5651B9D49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640;p23">
              <a:extLst>
                <a:ext uri="{FF2B5EF4-FFF2-40B4-BE49-F238E27FC236}">
                  <a16:creationId xmlns:a16="http://schemas.microsoft.com/office/drawing/2014/main" id="{432EAB49-4F2F-FE2C-B9A2-C05D585AD305}"/>
                </a:ext>
              </a:extLst>
            </p:cNvPr>
            <p:cNvGrpSpPr/>
            <p:nvPr/>
          </p:nvGrpSpPr>
          <p:grpSpPr>
            <a:xfrm>
              <a:off x="2607527" y="2776652"/>
              <a:ext cx="830700" cy="829619"/>
              <a:chOff x="1508750" y="640049"/>
              <a:chExt cx="686725" cy="685831"/>
            </a:xfrm>
          </p:grpSpPr>
          <p:grpSp>
            <p:nvGrpSpPr>
              <p:cNvPr id="123" name="Google Shape;641;p23">
                <a:extLst>
                  <a:ext uri="{FF2B5EF4-FFF2-40B4-BE49-F238E27FC236}">
                    <a16:creationId xmlns:a16="http://schemas.microsoft.com/office/drawing/2014/main" id="{CB1252BE-0201-BA18-CE73-8F9F531A7140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25" name="Google Shape;642;p23">
                  <a:extLst>
                    <a:ext uri="{FF2B5EF4-FFF2-40B4-BE49-F238E27FC236}">
                      <a16:creationId xmlns:a16="http://schemas.microsoft.com/office/drawing/2014/main" id="{3BE8FF6D-A38A-6F66-EEC0-D1F3F7788621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643;p23">
                  <a:extLst>
                    <a:ext uri="{FF2B5EF4-FFF2-40B4-BE49-F238E27FC236}">
                      <a16:creationId xmlns:a16="http://schemas.microsoft.com/office/drawing/2014/main" id="{18D222A7-E101-333A-47ED-3B3E4CF21592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644;p23">
                  <a:extLst>
                    <a:ext uri="{FF2B5EF4-FFF2-40B4-BE49-F238E27FC236}">
                      <a16:creationId xmlns:a16="http://schemas.microsoft.com/office/drawing/2014/main" id="{A0FB57BD-77C0-6FFD-551F-E98620696338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645;p23">
                  <a:extLst>
                    <a:ext uri="{FF2B5EF4-FFF2-40B4-BE49-F238E27FC236}">
                      <a16:creationId xmlns:a16="http://schemas.microsoft.com/office/drawing/2014/main" id="{1471E2DD-CD51-1BB6-D054-EC79EA304701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" name="Google Shape;646;p23">
                <a:extLst>
                  <a:ext uri="{FF2B5EF4-FFF2-40B4-BE49-F238E27FC236}">
                    <a16:creationId xmlns:a16="http://schemas.microsoft.com/office/drawing/2014/main" id="{87464957-4CA1-0C0A-FB75-5C6E87D00D75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647;p23">
              <a:extLst>
                <a:ext uri="{FF2B5EF4-FFF2-40B4-BE49-F238E27FC236}">
                  <a16:creationId xmlns:a16="http://schemas.microsoft.com/office/drawing/2014/main" id="{91EBB422-39A4-E8F1-9A87-D75B5D31E5F7}"/>
                </a:ext>
              </a:extLst>
            </p:cNvPr>
            <p:cNvGrpSpPr/>
            <p:nvPr/>
          </p:nvGrpSpPr>
          <p:grpSpPr>
            <a:xfrm>
              <a:off x="1556700" y="2776622"/>
              <a:ext cx="830700" cy="829619"/>
              <a:chOff x="1508750" y="640049"/>
              <a:chExt cx="686725" cy="685831"/>
            </a:xfrm>
          </p:grpSpPr>
          <p:grpSp>
            <p:nvGrpSpPr>
              <p:cNvPr id="117" name="Google Shape;648;p23">
                <a:extLst>
                  <a:ext uri="{FF2B5EF4-FFF2-40B4-BE49-F238E27FC236}">
                    <a16:creationId xmlns:a16="http://schemas.microsoft.com/office/drawing/2014/main" id="{7ED5E7D3-6C7D-BEFD-19C4-9BDEB008EB03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19" name="Google Shape;649;p23">
                  <a:extLst>
                    <a:ext uri="{FF2B5EF4-FFF2-40B4-BE49-F238E27FC236}">
                      <a16:creationId xmlns:a16="http://schemas.microsoft.com/office/drawing/2014/main" id="{B735D30C-80FF-EE9E-799E-D7042F0B63A9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650;p23">
                  <a:extLst>
                    <a:ext uri="{FF2B5EF4-FFF2-40B4-BE49-F238E27FC236}">
                      <a16:creationId xmlns:a16="http://schemas.microsoft.com/office/drawing/2014/main" id="{A7C19D1A-1FB9-F822-68E6-D947F2C8F2BC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651;p23">
                  <a:extLst>
                    <a:ext uri="{FF2B5EF4-FFF2-40B4-BE49-F238E27FC236}">
                      <a16:creationId xmlns:a16="http://schemas.microsoft.com/office/drawing/2014/main" id="{4AA99972-5D0E-0DEB-B0CD-72DB740BA9A4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652;p23">
                  <a:extLst>
                    <a:ext uri="{FF2B5EF4-FFF2-40B4-BE49-F238E27FC236}">
                      <a16:creationId xmlns:a16="http://schemas.microsoft.com/office/drawing/2014/main" id="{90B3A88B-347F-CA20-5954-6235C9D29AEA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" name="Google Shape;653;p23">
                <a:extLst>
                  <a:ext uri="{FF2B5EF4-FFF2-40B4-BE49-F238E27FC236}">
                    <a16:creationId xmlns:a16="http://schemas.microsoft.com/office/drawing/2014/main" id="{D30B9A93-2FF4-D8D5-AB7E-C42640F1FBC5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654;p23">
              <a:extLst>
                <a:ext uri="{FF2B5EF4-FFF2-40B4-BE49-F238E27FC236}">
                  <a16:creationId xmlns:a16="http://schemas.microsoft.com/office/drawing/2014/main" id="{CB61DC11-5D21-3408-F64D-3DDE26814C4C}"/>
                </a:ext>
              </a:extLst>
            </p:cNvPr>
            <p:cNvGrpSpPr/>
            <p:nvPr/>
          </p:nvGrpSpPr>
          <p:grpSpPr>
            <a:xfrm>
              <a:off x="3658354" y="2776622"/>
              <a:ext cx="830700" cy="829619"/>
              <a:chOff x="1508750" y="640049"/>
              <a:chExt cx="686725" cy="685831"/>
            </a:xfrm>
          </p:grpSpPr>
          <p:grpSp>
            <p:nvGrpSpPr>
              <p:cNvPr id="111" name="Google Shape;655;p23">
                <a:extLst>
                  <a:ext uri="{FF2B5EF4-FFF2-40B4-BE49-F238E27FC236}">
                    <a16:creationId xmlns:a16="http://schemas.microsoft.com/office/drawing/2014/main" id="{4DF96C5C-5315-3B43-E160-6AE3C4DF345E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13" name="Google Shape;656;p23">
                  <a:extLst>
                    <a:ext uri="{FF2B5EF4-FFF2-40B4-BE49-F238E27FC236}">
                      <a16:creationId xmlns:a16="http://schemas.microsoft.com/office/drawing/2014/main" id="{088B1534-68CC-7E38-8230-D7DC4B22A778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657;p23">
                  <a:extLst>
                    <a:ext uri="{FF2B5EF4-FFF2-40B4-BE49-F238E27FC236}">
                      <a16:creationId xmlns:a16="http://schemas.microsoft.com/office/drawing/2014/main" id="{F26E3FED-6351-8A56-48F3-A2C2A08CC2DF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658;p23">
                  <a:extLst>
                    <a:ext uri="{FF2B5EF4-FFF2-40B4-BE49-F238E27FC236}">
                      <a16:creationId xmlns:a16="http://schemas.microsoft.com/office/drawing/2014/main" id="{55D2EC48-6CAE-D1A2-58D5-6730BC7FCC37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659;p23">
                  <a:extLst>
                    <a:ext uri="{FF2B5EF4-FFF2-40B4-BE49-F238E27FC236}">
                      <a16:creationId xmlns:a16="http://schemas.microsoft.com/office/drawing/2014/main" id="{B5448AD5-910F-6A15-285A-B609F45C8AE4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2" name="Google Shape;660;p23">
                <a:extLst>
                  <a:ext uri="{FF2B5EF4-FFF2-40B4-BE49-F238E27FC236}">
                    <a16:creationId xmlns:a16="http://schemas.microsoft.com/office/drawing/2014/main" id="{A719504A-7C76-A0DB-7079-A34DF5A0D588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661;p23">
              <a:extLst>
                <a:ext uri="{FF2B5EF4-FFF2-40B4-BE49-F238E27FC236}">
                  <a16:creationId xmlns:a16="http://schemas.microsoft.com/office/drawing/2014/main" id="{85B055A9-6098-A2AA-0CF0-DDF705A27207}"/>
                </a:ext>
              </a:extLst>
            </p:cNvPr>
            <p:cNvGrpSpPr/>
            <p:nvPr/>
          </p:nvGrpSpPr>
          <p:grpSpPr>
            <a:xfrm>
              <a:off x="4709182" y="2776622"/>
              <a:ext cx="830700" cy="829619"/>
              <a:chOff x="1508750" y="640049"/>
              <a:chExt cx="686725" cy="685831"/>
            </a:xfrm>
          </p:grpSpPr>
          <p:grpSp>
            <p:nvGrpSpPr>
              <p:cNvPr id="105" name="Google Shape;662;p23">
                <a:extLst>
                  <a:ext uri="{FF2B5EF4-FFF2-40B4-BE49-F238E27FC236}">
                    <a16:creationId xmlns:a16="http://schemas.microsoft.com/office/drawing/2014/main" id="{327CA594-27E3-05A6-D529-4A150E60AE7F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07" name="Google Shape;663;p23">
                  <a:extLst>
                    <a:ext uri="{FF2B5EF4-FFF2-40B4-BE49-F238E27FC236}">
                      <a16:creationId xmlns:a16="http://schemas.microsoft.com/office/drawing/2014/main" id="{A7B6EC8C-A229-4652-96BB-2A7F88D430AC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664;p23">
                  <a:extLst>
                    <a:ext uri="{FF2B5EF4-FFF2-40B4-BE49-F238E27FC236}">
                      <a16:creationId xmlns:a16="http://schemas.microsoft.com/office/drawing/2014/main" id="{7638607C-D333-2AF9-E366-0F24DB70CE74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665;p23">
                  <a:extLst>
                    <a:ext uri="{FF2B5EF4-FFF2-40B4-BE49-F238E27FC236}">
                      <a16:creationId xmlns:a16="http://schemas.microsoft.com/office/drawing/2014/main" id="{B001BFED-E469-D964-C2FA-AAFAE0BD9C87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666;p23">
                  <a:extLst>
                    <a:ext uri="{FF2B5EF4-FFF2-40B4-BE49-F238E27FC236}">
                      <a16:creationId xmlns:a16="http://schemas.microsoft.com/office/drawing/2014/main" id="{46A2156B-EFB6-4E75-CD29-871B600AD6F6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" name="Google Shape;667;p23">
                <a:extLst>
                  <a:ext uri="{FF2B5EF4-FFF2-40B4-BE49-F238E27FC236}">
                    <a16:creationId xmlns:a16="http://schemas.microsoft.com/office/drawing/2014/main" id="{EF334990-08CB-9BAE-B087-6081E38E1BFA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668;p23">
              <a:extLst>
                <a:ext uri="{FF2B5EF4-FFF2-40B4-BE49-F238E27FC236}">
                  <a16:creationId xmlns:a16="http://schemas.microsoft.com/office/drawing/2014/main" id="{CED6CE28-B61A-A25A-4683-EA1A7D3B308B}"/>
                </a:ext>
              </a:extLst>
            </p:cNvPr>
            <p:cNvGrpSpPr/>
            <p:nvPr/>
          </p:nvGrpSpPr>
          <p:grpSpPr>
            <a:xfrm>
              <a:off x="2607527" y="3827455"/>
              <a:ext cx="830700" cy="829619"/>
              <a:chOff x="1508750" y="640049"/>
              <a:chExt cx="686725" cy="685831"/>
            </a:xfrm>
          </p:grpSpPr>
          <p:grpSp>
            <p:nvGrpSpPr>
              <p:cNvPr id="99" name="Google Shape;669;p23">
                <a:extLst>
                  <a:ext uri="{FF2B5EF4-FFF2-40B4-BE49-F238E27FC236}">
                    <a16:creationId xmlns:a16="http://schemas.microsoft.com/office/drawing/2014/main" id="{3F0D4AD0-7DBA-6601-DA78-DB7CDE6BA136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01" name="Google Shape;670;p23">
                  <a:extLst>
                    <a:ext uri="{FF2B5EF4-FFF2-40B4-BE49-F238E27FC236}">
                      <a16:creationId xmlns:a16="http://schemas.microsoft.com/office/drawing/2014/main" id="{00023063-4388-FDD5-48B1-4A19F6AEC4AA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671;p23">
                  <a:extLst>
                    <a:ext uri="{FF2B5EF4-FFF2-40B4-BE49-F238E27FC236}">
                      <a16:creationId xmlns:a16="http://schemas.microsoft.com/office/drawing/2014/main" id="{5C128D56-94F8-CF9B-F7D7-6386B7A3D34D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672;p23">
                  <a:extLst>
                    <a:ext uri="{FF2B5EF4-FFF2-40B4-BE49-F238E27FC236}">
                      <a16:creationId xmlns:a16="http://schemas.microsoft.com/office/drawing/2014/main" id="{063DA767-DF4B-0542-C247-81DC0CF3E5BF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673;p23">
                  <a:extLst>
                    <a:ext uri="{FF2B5EF4-FFF2-40B4-BE49-F238E27FC236}">
                      <a16:creationId xmlns:a16="http://schemas.microsoft.com/office/drawing/2014/main" id="{FA1B24BA-C491-82B3-076A-A9C2AD2AC14E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" name="Google Shape;674;p23">
                <a:extLst>
                  <a:ext uri="{FF2B5EF4-FFF2-40B4-BE49-F238E27FC236}">
                    <a16:creationId xmlns:a16="http://schemas.microsoft.com/office/drawing/2014/main" id="{DF10230B-E9E4-B50A-F9C5-B394511F4F73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675;p23">
              <a:extLst>
                <a:ext uri="{FF2B5EF4-FFF2-40B4-BE49-F238E27FC236}">
                  <a16:creationId xmlns:a16="http://schemas.microsoft.com/office/drawing/2014/main" id="{330EC669-46AD-D061-7830-00D341909AFC}"/>
                </a:ext>
              </a:extLst>
            </p:cNvPr>
            <p:cNvGrpSpPr/>
            <p:nvPr/>
          </p:nvGrpSpPr>
          <p:grpSpPr>
            <a:xfrm>
              <a:off x="1556700" y="3827425"/>
              <a:ext cx="830700" cy="829619"/>
              <a:chOff x="1508750" y="640049"/>
              <a:chExt cx="686725" cy="685831"/>
            </a:xfrm>
          </p:grpSpPr>
          <p:grpSp>
            <p:nvGrpSpPr>
              <p:cNvPr id="93" name="Google Shape;676;p23">
                <a:extLst>
                  <a:ext uri="{FF2B5EF4-FFF2-40B4-BE49-F238E27FC236}">
                    <a16:creationId xmlns:a16="http://schemas.microsoft.com/office/drawing/2014/main" id="{25114ADD-7BA6-6DC7-39F4-17CB79DA0CE2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95" name="Google Shape;677;p23">
                  <a:extLst>
                    <a:ext uri="{FF2B5EF4-FFF2-40B4-BE49-F238E27FC236}">
                      <a16:creationId xmlns:a16="http://schemas.microsoft.com/office/drawing/2014/main" id="{2A4C5432-E3BF-3A0D-55B9-FC5B7C437B6C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678;p23">
                  <a:extLst>
                    <a:ext uri="{FF2B5EF4-FFF2-40B4-BE49-F238E27FC236}">
                      <a16:creationId xmlns:a16="http://schemas.microsoft.com/office/drawing/2014/main" id="{16746187-F6BB-5E5C-28EF-22BDC2274C9D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679;p23">
                  <a:extLst>
                    <a:ext uri="{FF2B5EF4-FFF2-40B4-BE49-F238E27FC236}">
                      <a16:creationId xmlns:a16="http://schemas.microsoft.com/office/drawing/2014/main" id="{8B971751-CDF3-DC74-2ED3-A7B9E6283FBE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680;p23">
                  <a:extLst>
                    <a:ext uri="{FF2B5EF4-FFF2-40B4-BE49-F238E27FC236}">
                      <a16:creationId xmlns:a16="http://schemas.microsoft.com/office/drawing/2014/main" id="{CFB1AB5E-AAEE-532B-00E3-F5ED22F50A3B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681;p23">
                <a:extLst>
                  <a:ext uri="{FF2B5EF4-FFF2-40B4-BE49-F238E27FC236}">
                    <a16:creationId xmlns:a16="http://schemas.microsoft.com/office/drawing/2014/main" id="{7ACA5DE6-E935-92AA-12F3-28C65E8BCE34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682;p23">
              <a:extLst>
                <a:ext uri="{FF2B5EF4-FFF2-40B4-BE49-F238E27FC236}">
                  <a16:creationId xmlns:a16="http://schemas.microsoft.com/office/drawing/2014/main" id="{188C6BAF-FA8A-8F5B-2EBE-2BAEDD75A05C}"/>
                </a:ext>
              </a:extLst>
            </p:cNvPr>
            <p:cNvGrpSpPr/>
            <p:nvPr/>
          </p:nvGrpSpPr>
          <p:grpSpPr>
            <a:xfrm>
              <a:off x="3658354" y="3827425"/>
              <a:ext cx="830700" cy="829619"/>
              <a:chOff x="1508750" y="640049"/>
              <a:chExt cx="686725" cy="685831"/>
            </a:xfrm>
          </p:grpSpPr>
          <p:grpSp>
            <p:nvGrpSpPr>
              <p:cNvPr id="87" name="Google Shape;683;p23">
                <a:extLst>
                  <a:ext uri="{FF2B5EF4-FFF2-40B4-BE49-F238E27FC236}">
                    <a16:creationId xmlns:a16="http://schemas.microsoft.com/office/drawing/2014/main" id="{84476A30-7AA0-A911-7EDA-4A20880B0B07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89" name="Google Shape;684;p23">
                  <a:extLst>
                    <a:ext uri="{FF2B5EF4-FFF2-40B4-BE49-F238E27FC236}">
                      <a16:creationId xmlns:a16="http://schemas.microsoft.com/office/drawing/2014/main" id="{5B8A83BF-43EE-B981-0783-4B0DA19E2A00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685;p23">
                  <a:extLst>
                    <a:ext uri="{FF2B5EF4-FFF2-40B4-BE49-F238E27FC236}">
                      <a16:creationId xmlns:a16="http://schemas.microsoft.com/office/drawing/2014/main" id="{D5BF6773-EC84-952B-7BD7-7BA5DDF4839B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686;p23">
                  <a:extLst>
                    <a:ext uri="{FF2B5EF4-FFF2-40B4-BE49-F238E27FC236}">
                      <a16:creationId xmlns:a16="http://schemas.microsoft.com/office/drawing/2014/main" id="{5A2A860B-7797-9532-7E2D-597C91875E27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687;p23">
                  <a:extLst>
                    <a:ext uri="{FF2B5EF4-FFF2-40B4-BE49-F238E27FC236}">
                      <a16:creationId xmlns:a16="http://schemas.microsoft.com/office/drawing/2014/main" id="{C6567940-DC37-7662-363F-C109E9FB8639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8" name="Google Shape;688;p23">
                <a:extLst>
                  <a:ext uri="{FF2B5EF4-FFF2-40B4-BE49-F238E27FC236}">
                    <a16:creationId xmlns:a16="http://schemas.microsoft.com/office/drawing/2014/main" id="{27FDC488-C7D2-0705-DDAB-5838DC70C911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689;p23">
              <a:extLst>
                <a:ext uri="{FF2B5EF4-FFF2-40B4-BE49-F238E27FC236}">
                  <a16:creationId xmlns:a16="http://schemas.microsoft.com/office/drawing/2014/main" id="{29A6B456-48B9-4CEE-0013-7A81E7631754}"/>
                </a:ext>
              </a:extLst>
            </p:cNvPr>
            <p:cNvGrpSpPr/>
            <p:nvPr/>
          </p:nvGrpSpPr>
          <p:grpSpPr>
            <a:xfrm>
              <a:off x="4709182" y="3827425"/>
              <a:ext cx="830700" cy="829619"/>
              <a:chOff x="1508750" y="640049"/>
              <a:chExt cx="686725" cy="685831"/>
            </a:xfrm>
          </p:grpSpPr>
          <p:grpSp>
            <p:nvGrpSpPr>
              <p:cNvPr id="81" name="Google Shape;690;p23">
                <a:extLst>
                  <a:ext uri="{FF2B5EF4-FFF2-40B4-BE49-F238E27FC236}">
                    <a16:creationId xmlns:a16="http://schemas.microsoft.com/office/drawing/2014/main" id="{16A42B95-1653-A40C-9F47-1445490CB99A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83" name="Google Shape;691;p23">
                  <a:extLst>
                    <a:ext uri="{FF2B5EF4-FFF2-40B4-BE49-F238E27FC236}">
                      <a16:creationId xmlns:a16="http://schemas.microsoft.com/office/drawing/2014/main" id="{D5AF678B-4F2F-A255-CBF6-715F6D98CDF8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692;p23">
                  <a:extLst>
                    <a:ext uri="{FF2B5EF4-FFF2-40B4-BE49-F238E27FC236}">
                      <a16:creationId xmlns:a16="http://schemas.microsoft.com/office/drawing/2014/main" id="{0237153B-D214-8366-0DB4-F6BFBC626EEC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693;p23">
                  <a:extLst>
                    <a:ext uri="{FF2B5EF4-FFF2-40B4-BE49-F238E27FC236}">
                      <a16:creationId xmlns:a16="http://schemas.microsoft.com/office/drawing/2014/main" id="{8196FE4C-55AB-948C-7603-574089D5BE2A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694;p23">
                  <a:extLst>
                    <a:ext uri="{FF2B5EF4-FFF2-40B4-BE49-F238E27FC236}">
                      <a16:creationId xmlns:a16="http://schemas.microsoft.com/office/drawing/2014/main" id="{911530AA-8563-0575-B397-CDC28F520CFD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2" name="Google Shape;695;p23">
                <a:extLst>
                  <a:ext uri="{FF2B5EF4-FFF2-40B4-BE49-F238E27FC236}">
                    <a16:creationId xmlns:a16="http://schemas.microsoft.com/office/drawing/2014/main" id="{C2D989F7-DEA5-27AE-414C-753FDDD3EEF9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696;p23">
              <a:extLst>
                <a:ext uri="{FF2B5EF4-FFF2-40B4-BE49-F238E27FC236}">
                  <a16:creationId xmlns:a16="http://schemas.microsoft.com/office/drawing/2014/main" id="{420578CF-A0A8-C1EF-C5A8-4C1536DDD13D}"/>
                </a:ext>
              </a:extLst>
            </p:cNvPr>
            <p:cNvGrpSpPr/>
            <p:nvPr/>
          </p:nvGrpSpPr>
          <p:grpSpPr>
            <a:xfrm>
              <a:off x="2607527" y="4878258"/>
              <a:ext cx="830700" cy="829619"/>
              <a:chOff x="1508750" y="640049"/>
              <a:chExt cx="686725" cy="685831"/>
            </a:xfrm>
          </p:grpSpPr>
          <p:grpSp>
            <p:nvGrpSpPr>
              <p:cNvPr id="75" name="Google Shape;697;p23">
                <a:extLst>
                  <a:ext uri="{FF2B5EF4-FFF2-40B4-BE49-F238E27FC236}">
                    <a16:creationId xmlns:a16="http://schemas.microsoft.com/office/drawing/2014/main" id="{6DB85AC0-612C-4A21-04B0-50E30627D321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77" name="Google Shape;698;p23">
                  <a:extLst>
                    <a:ext uri="{FF2B5EF4-FFF2-40B4-BE49-F238E27FC236}">
                      <a16:creationId xmlns:a16="http://schemas.microsoft.com/office/drawing/2014/main" id="{D4CB18AC-02EF-A387-8B76-606314F8E0C8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699;p23">
                  <a:extLst>
                    <a:ext uri="{FF2B5EF4-FFF2-40B4-BE49-F238E27FC236}">
                      <a16:creationId xmlns:a16="http://schemas.microsoft.com/office/drawing/2014/main" id="{8A038526-E35A-75D5-4633-C9B2D7AAF74C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00;p23">
                  <a:extLst>
                    <a:ext uri="{FF2B5EF4-FFF2-40B4-BE49-F238E27FC236}">
                      <a16:creationId xmlns:a16="http://schemas.microsoft.com/office/drawing/2014/main" id="{6BFD902B-54E6-443A-3A61-2C6423CD5796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01;p23">
                  <a:extLst>
                    <a:ext uri="{FF2B5EF4-FFF2-40B4-BE49-F238E27FC236}">
                      <a16:creationId xmlns:a16="http://schemas.microsoft.com/office/drawing/2014/main" id="{B8A9E3C5-ED15-06E1-0600-EE25A1071EE1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" name="Google Shape;702;p23">
                <a:extLst>
                  <a:ext uri="{FF2B5EF4-FFF2-40B4-BE49-F238E27FC236}">
                    <a16:creationId xmlns:a16="http://schemas.microsoft.com/office/drawing/2014/main" id="{211D5C82-E389-8802-8E51-20B0DBA0D842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703;p23">
              <a:extLst>
                <a:ext uri="{FF2B5EF4-FFF2-40B4-BE49-F238E27FC236}">
                  <a16:creationId xmlns:a16="http://schemas.microsoft.com/office/drawing/2014/main" id="{49FA6A61-52F8-437D-7BF5-CF5F998A5A4B}"/>
                </a:ext>
              </a:extLst>
            </p:cNvPr>
            <p:cNvGrpSpPr/>
            <p:nvPr/>
          </p:nvGrpSpPr>
          <p:grpSpPr>
            <a:xfrm>
              <a:off x="1556700" y="4878228"/>
              <a:ext cx="830700" cy="829619"/>
              <a:chOff x="1508750" y="640049"/>
              <a:chExt cx="686725" cy="685831"/>
            </a:xfrm>
          </p:grpSpPr>
          <p:grpSp>
            <p:nvGrpSpPr>
              <p:cNvPr id="69" name="Google Shape;704;p23">
                <a:extLst>
                  <a:ext uri="{FF2B5EF4-FFF2-40B4-BE49-F238E27FC236}">
                    <a16:creationId xmlns:a16="http://schemas.microsoft.com/office/drawing/2014/main" id="{C588D9C2-8C25-EEB4-FCC6-B572E2246EAE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71" name="Google Shape;705;p23">
                  <a:extLst>
                    <a:ext uri="{FF2B5EF4-FFF2-40B4-BE49-F238E27FC236}">
                      <a16:creationId xmlns:a16="http://schemas.microsoft.com/office/drawing/2014/main" id="{5F09087F-297E-A10E-6119-DCAFC2D9298E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06;p23">
                  <a:extLst>
                    <a:ext uri="{FF2B5EF4-FFF2-40B4-BE49-F238E27FC236}">
                      <a16:creationId xmlns:a16="http://schemas.microsoft.com/office/drawing/2014/main" id="{9913ED6C-D33C-719C-C1BF-4BF95A136F72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07;p23">
                  <a:extLst>
                    <a:ext uri="{FF2B5EF4-FFF2-40B4-BE49-F238E27FC236}">
                      <a16:creationId xmlns:a16="http://schemas.microsoft.com/office/drawing/2014/main" id="{7C7BDB21-D3E1-47D3-4D6C-5A16A33E51A0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08;p23">
                  <a:extLst>
                    <a:ext uri="{FF2B5EF4-FFF2-40B4-BE49-F238E27FC236}">
                      <a16:creationId xmlns:a16="http://schemas.microsoft.com/office/drawing/2014/main" id="{BE053608-B1D7-9315-448B-EB43A24617D3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" name="Google Shape;709;p23">
                <a:extLst>
                  <a:ext uri="{FF2B5EF4-FFF2-40B4-BE49-F238E27FC236}">
                    <a16:creationId xmlns:a16="http://schemas.microsoft.com/office/drawing/2014/main" id="{A8EAEF5F-4634-556B-7DED-117EE806F785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710;p23">
              <a:extLst>
                <a:ext uri="{FF2B5EF4-FFF2-40B4-BE49-F238E27FC236}">
                  <a16:creationId xmlns:a16="http://schemas.microsoft.com/office/drawing/2014/main" id="{CA25FC0B-9E0C-D513-75FD-1CF1A6493162}"/>
                </a:ext>
              </a:extLst>
            </p:cNvPr>
            <p:cNvGrpSpPr/>
            <p:nvPr/>
          </p:nvGrpSpPr>
          <p:grpSpPr>
            <a:xfrm>
              <a:off x="3658354" y="4878228"/>
              <a:ext cx="830700" cy="829619"/>
              <a:chOff x="1508750" y="640049"/>
              <a:chExt cx="686725" cy="685831"/>
            </a:xfrm>
          </p:grpSpPr>
          <p:grpSp>
            <p:nvGrpSpPr>
              <p:cNvPr id="63" name="Google Shape;711;p23">
                <a:extLst>
                  <a:ext uri="{FF2B5EF4-FFF2-40B4-BE49-F238E27FC236}">
                    <a16:creationId xmlns:a16="http://schemas.microsoft.com/office/drawing/2014/main" id="{D7941576-7A4A-3C71-A70E-BD577332F373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65" name="Google Shape;712;p23">
                  <a:extLst>
                    <a:ext uri="{FF2B5EF4-FFF2-40B4-BE49-F238E27FC236}">
                      <a16:creationId xmlns:a16="http://schemas.microsoft.com/office/drawing/2014/main" id="{3B3070E8-8054-3240-3511-86DB8D2BAD1A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13;p23">
                  <a:extLst>
                    <a:ext uri="{FF2B5EF4-FFF2-40B4-BE49-F238E27FC236}">
                      <a16:creationId xmlns:a16="http://schemas.microsoft.com/office/drawing/2014/main" id="{5171071F-99F4-0E2B-3849-2006EA4C4919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714;p23">
                  <a:extLst>
                    <a:ext uri="{FF2B5EF4-FFF2-40B4-BE49-F238E27FC236}">
                      <a16:creationId xmlns:a16="http://schemas.microsoft.com/office/drawing/2014/main" id="{90854E54-AC53-4C38-A269-5A9DD758CA45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715;p23">
                  <a:extLst>
                    <a:ext uri="{FF2B5EF4-FFF2-40B4-BE49-F238E27FC236}">
                      <a16:creationId xmlns:a16="http://schemas.microsoft.com/office/drawing/2014/main" id="{2BB9F534-AFA0-8790-295D-7AB758F8A5D6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" name="Google Shape;716;p23">
                <a:extLst>
                  <a:ext uri="{FF2B5EF4-FFF2-40B4-BE49-F238E27FC236}">
                    <a16:creationId xmlns:a16="http://schemas.microsoft.com/office/drawing/2014/main" id="{69839679-5237-E649-AD50-1A1DED6B618E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717;p23">
              <a:extLst>
                <a:ext uri="{FF2B5EF4-FFF2-40B4-BE49-F238E27FC236}">
                  <a16:creationId xmlns:a16="http://schemas.microsoft.com/office/drawing/2014/main" id="{EBD93B2D-1578-93B0-EA78-D9FCC15D3EC8}"/>
                </a:ext>
              </a:extLst>
            </p:cNvPr>
            <p:cNvGrpSpPr/>
            <p:nvPr/>
          </p:nvGrpSpPr>
          <p:grpSpPr>
            <a:xfrm>
              <a:off x="4709182" y="4878228"/>
              <a:ext cx="830700" cy="829619"/>
              <a:chOff x="1508750" y="640049"/>
              <a:chExt cx="686725" cy="685831"/>
            </a:xfrm>
          </p:grpSpPr>
          <p:grpSp>
            <p:nvGrpSpPr>
              <p:cNvPr id="57" name="Google Shape;718;p23">
                <a:extLst>
                  <a:ext uri="{FF2B5EF4-FFF2-40B4-BE49-F238E27FC236}">
                    <a16:creationId xmlns:a16="http://schemas.microsoft.com/office/drawing/2014/main" id="{FFA0C231-42DE-7D03-73BD-C4C31E083BE3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59" name="Google Shape;719;p23">
                  <a:extLst>
                    <a:ext uri="{FF2B5EF4-FFF2-40B4-BE49-F238E27FC236}">
                      <a16:creationId xmlns:a16="http://schemas.microsoft.com/office/drawing/2014/main" id="{DE231A40-B828-E7EF-F9FA-39134DE3A2CB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20;p23">
                  <a:extLst>
                    <a:ext uri="{FF2B5EF4-FFF2-40B4-BE49-F238E27FC236}">
                      <a16:creationId xmlns:a16="http://schemas.microsoft.com/office/drawing/2014/main" id="{75CFBA8E-6F11-FD73-1D9B-AA0268592EBF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721;p23">
                  <a:extLst>
                    <a:ext uri="{FF2B5EF4-FFF2-40B4-BE49-F238E27FC236}">
                      <a16:creationId xmlns:a16="http://schemas.microsoft.com/office/drawing/2014/main" id="{2CB21A8C-8C80-FAF3-BAB7-FAF65F15F556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722;p23">
                  <a:extLst>
                    <a:ext uri="{FF2B5EF4-FFF2-40B4-BE49-F238E27FC236}">
                      <a16:creationId xmlns:a16="http://schemas.microsoft.com/office/drawing/2014/main" id="{EE8FFD8F-8C75-C324-6852-D368245E7734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8" name="Google Shape;723;p23">
                <a:extLst>
                  <a:ext uri="{FF2B5EF4-FFF2-40B4-BE49-F238E27FC236}">
                    <a16:creationId xmlns:a16="http://schemas.microsoft.com/office/drawing/2014/main" id="{040CD3DC-B82E-0576-3066-4CC6E185BF50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" name="Google Shape;724;p23">
              <a:extLst>
                <a:ext uri="{FF2B5EF4-FFF2-40B4-BE49-F238E27FC236}">
                  <a16:creationId xmlns:a16="http://schemas.microsoft.com/office/drawing/2014/main" id="{B6A1E8D6-0C29-E953-5CBF-C13469D38DEE}"/>
                </a:ext>
              </a:extLst>
            </p:cNvPr>
            <p:cNvSpPr txBox="1"/>
            <p:nvPr/>
          </p:nvSpPr>
          <p:spPr>
            <a:xfrm>
              <a:off x="1556694" y="1725752"/>
              <a:ext cx="830670" cy="829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87AE9CA-EB73-04BF-9D5F-4FCC3CC705DE}"/>
              </a:ext>
            </a:extLst>
          </p:cNvPr>
          <p:cNvGrpSpPr/>
          <p:nvPr/>
        </p:nvGrpSpPr>
        <p:grpSpPr>
          <a:xfrm>
            <a:off x="6092344" y="1199803"/>
            <a:ext cx="2212217" cy="4424434"/>
            <a:chOff x="6092344" y="1504603"/>
            <a:chExt cx="2212217" cy="4424434"/>
          </a:xfrm>
        </p:grpSpPr>
        <p:sp>
          <p:nvSpPr>
            <p:cNvPr id="12" name="Google Shape;564;p23">
              <a:extLst>
                <a:ext uri="{FF2B5EF4-FFF2-40B4-BE49-F238E27FC236}">
                  <a16:creationId xmlns:a16="http://schemas.microsoft.com/office/drawing/2014/main" id="{4E833A59-E71F-80DB-1238-7CEFDCC3A454}"/>
                </a:ext>
              </a:extLst>
            </p:cNvPr>
            <p:cNvSpPr/>
            <p:nvPr/>
          </p:nvSpPr>
          <p:spPr>
            <a:xfrm>
              <a:off x="6092344" y="1504603"/>
              <a:ext cx="2212217" cy="4424434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" name="Google Shape;566;p23">
              <a:extLst>
                <a:ext uri="{FF2B5EF4-FFF2-40B4-BE49-F238E27FC236}">
                  <a16:creationId xmlns:a16="http://schemas.microsoft.com/office/drawing/2014/main" id="{F71C9AAA-E79D-84EC-54B5-DF160BBD9C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6759" y="3274338"/>
              <a:ext cx="6532" cy="2422334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568;p23">
              <a:extLst>
                <a:ext uri="{FF2B5EF4-FFF2-40B4-BE49-F238E27FC236}">
                  <a16:creationId xmlns:a16="http://schemas.microsoft.com/office/drawing/2014/main" id="{F4C1E825-E591-0F8A-07BA-7196377CBD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2826" y="2536932"/>
              <a:ext cx="6532" cy="2422334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" name="Google Shape;569;p23">
              <a:extLst>
                <a:ext uri="{FF2B5EF4-FFF2-40B4-BE49-F238E27FC236}">
                  <a16:creationId xmlns:a16="http://schemas.microsoft.com/office/drawing/2014/main" id="{98F49D85-081F-646B-2F92-930A1AF4CC7E}"/>
                </a:ext>
              </a:extLst>
            </p:cNvPr>
            <p:cNvSpPr/>
            <p:nvPr/>
          </p:nvSpPr>
          <p:spPr>
            <a:xfrm>
              <a:off x="6202356" y="1615208"/>
              <a:ext cx="1990850" cy="1437796"/>
            </a:xfrm>
            <a:prstGeom prst="rect">
              <a:avLst/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Core</a:t>
              </a:r>
              <a:endParaRPr dirty="0"/>
            </a:p>
          </p:txBody>
        </p:sp>
        <p:sp>
          <p:nvSpPr>
            <p:cNvPr id="18" name="Google Shape;570;p23">
              <a:extLst>
                <a:ext uri="{FF2B5EF4-FFF2-40B4-BE49-F238E27FC236}">
                  <a16:creationId xmlns:a16="http://schemas.microsoft.com/office/drawing/2014/main" id="{47A56F37-BD28-BC5B-6C58-B055E6562565}"/>
                </a:ext>
              </a:extLst>
            </p:cNvPr>
            <p:cNvSpPr/>
            <p:nvPr/>
          </p:nvSpPr>
          <p:spPr>
            <a:xfrm>
              <a:off x="6202356" y="3938036"/>
              <a:ext cx="1990850" cy="188053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/>
            </a:p>
          </p:txBody>
        </p:sp>
        <p:sp>
          <p:nvSpPr>
            <p:cNvPr id="19" name="Google Shape;571;p23">
              <a:extLst>
                <a:ext uri="{FF2B5EF4-FFF2-40B4-BE49-F238E27FC236}">
                  <a16:creationId xmlns:a16="http://schemas.microsoft.com/office/drawing/2014/main" id="{150568D0-3676-FB33-9533-7D90ABB2776A}"/>
                </a:ext>
              </a:extLst>
            </p:cNvPr>
            <p:cNvSpPr/>
            <p:nvPr/>
          </p:nvSpPr>
          <p:spPr>
            <a:xfrm>
              <a:off x="6755410" y="4325199"/>
              <a:ext cx="1382636" cy="1436344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Data Array</a:t>
              </a:r>
              <a:endParaRPr dirty="0"/>
            </a:p>
          </p:txBody>
        </p:sp>
        <p:grpSp>
          <p:nvGrpSpPr>
            <p:cNvPr id="20" name="Google Shape;572;p23">
              <a:extLst>
                <a:ext uri="{FF2B5EF4-FFF2-40B4-BE49-F238E27FC236}">
                  <a16:creationId xmlns:a16="http://schemas.microsoft.com/office/drawing/2014/main" id="{7C93928B-7301-BF0D-0EB4-9172880800A8}"/>
                </a:ext>
              </a:extLst>
            </p:cNvPr>
            <p:cNvGrpSpPr/>
            <p:nvPr/>
          </p:nvGrpSpPr>
          <p:grpSpPr>
            <a:xfrm>
              <a:off x="6257699" y="4325277"/>
              <a:ext cx="442447" cy="1437716"/>
              <a:chOff x="4983480" y="2697450"/>
              <a:chExt cx="548700" cy="1281300"/>
            </a:xfrm>
          </p:grpSpPr>
          <p:sp>
            <p:nvSpPr>
              <p:cNvPr id="171" name="Google Shape;573;p23">
                <a:extLst>
                  <a:ext uri="{FF2B5EF4-FFF2-40B4-BE49-F238E27FC236}">
                    <a16:creationId xmlns:a16="http://schemas.microsoft.com/office/drawing/2014/main" id="{4B3F7924-716C-D647-C367-211FAF449E2D}"/>
                  </a:ext>
                </a:extLst>
              </p:cNvPr>
              <p:cNvSpPr/>
              <p:nvPr/>
            </p:nvSpPr>
            <p:spPr>
              <a:xfrm>
                <a:off x="4983480" y="2697480"/>
                <a:ext cx="548700" cy="12801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74;p23">
                <a:extLst>
                  <a:ext uri="{FF2B5EF4-FFF2-40B4-BE49-F238E27FC236}">
                    <a16:creationId xmlns:a16="http://schemas.microsoft.com/office/drawing/2014/main" id="{00498713-83CD-739C-76A8-7EB8685F47F6}"/>
                  </a:ext>
                </a:extLst>
              </p:cNvPr>
              <p:cNvSpPr txBox="1"/>
              <p:nvPr/>
            </p:nvSpPr>
            <p:spPr>
              <a:xfrm rot="-5400000">
                <a:off x="4617180" y="3063750"/>
                <a:ext cx="1281300" cy="5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dk1"/>
                    </a:solidFill>
                  </a:rPr>
                  <a:t>Tags</a:t>
                </a:r>
                <a:endParaRPr dirty="0"/>
              </a:p>
            </p:txBody>
          </p:sp>
        </p:grpSp>
        <p:sp>
          <p:nvSpPr>
            <p:cNvPr id="21" name="Google Shape;575;p23">
              <a:extLst>
                <a:ext uri="{FF2B5EF4-FFF2-40B4-BE49-F238E27FC236}">
                  <a16:creationId xmlns:a16="http://schemas.microsoft.com/office/drawing/2014/main" id="{EC3989BC-A1AC-2F91-787D-4911565EC5B6}"/>
                </a:ext>
              </a:extLst>
            </p:cNvPr>
            <p:cNvSpPr/>
            <p:nvPr/>
          </p:nvSpPr>
          <p:spPr>
            <a:xfrm>
              <a:off x="6203051" y="3163760"/>
              <a:ext cx="940265" cy="663738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L2</a:t>
              </a:r>
              <a:endParaRPr/>
            </a:p>
          </p:txBody>
        </p:sp>
        <p:sp>
          <p:nvSpPr>
            <p:cNvPr id="22" name="Google Shape;576;p23">
              <a:extLst>
                <a:ext uri="{FF2B5EF4-FFF2-40B4-BE49-F238E27FC236}">
                  <a16:creationId xmlns:a16="http://schemas.microsoft.com/office/drawing/2014/main" id="{B0A5CC0C-4D42-E121-E95C-0374DB4CDD35}"/>
                </a:ext>
              </a:extLst>
            </p:cNvPr>
            <p:cNvSpPr/>
            <p:nvPr/>
          </p:nvSpPr>
          <p:spPr>
            <a:xfrm>
              <a:off x="7253159" y="3163655"/>
              <a:ext cx="940265" cy="663738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CC0000"/>
                  </a:solidFill>
                </a:rPr>
                <a:t>Engine</a:t>
              </a:r>
              <a:endParaRPr sz="1600" b="1" dirty="0">
                <a:solidFill>
                  <a:srgbClr val="CC0000"/>
                </a:solidFill>
              </a:endParaRPr>
            </a:p>
          </p:txBody>
        </p:sp>
        <p:cxnSp>
          <p:nvCxnSpPr>
            <p:cNvPr id="23" name="Google Shape;577;p23">
              <a:extLst>
                <a:ext uri="{FF2B5EF4-FFF2-40B4-BE49-F238E27FC236}">
                  <a16:creationId xmlns:a16="http://schemas.microsoft.com/office/drawing/2014/main" id="{1D3A437B-23C6-DE5D-9783-59476D9B0558}"/>
                </a:ext>
              </a:extLst>
            </p:cNvPr>
            <p:cNvCxnSpPr>
              <a:stCxn id="21" idx="3"/>
              <a:endCxn id="22" idx="1"/>
            </p:cNvCxnSpPr>
            <p:nvPr/>
          </p:nvCxnSpPr>
          <p:spPr>
            <a:xfrm>
              <a:off x="7143316" y="3495629"/>
              <a:ext cx="109958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" name="Google Shape;578;p23">
              <a:extLst>
                <a:ext uri="{FF2B5EF4-FFF2-40B4-BE49-F238E27FC236}">
                  <a16:creationId xmlns:a16="http://schemas.microsoft.com/office/drawing/2014/main" id="{3173F41E-E0BB-3C26-ED92-61E2E248D07D}"/>
                </a:ext>
              </a:extLst>
            </p:cNvPr>
            <p:cNvSpPr/>
            <p:nvPr/>
          </p:nvSpPr>
          <p:spPr>
            <a:xfrm>
              <a:off x="6257683" y="2661360"/>
              <a:ext cx="663738" cy="331687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L1d</a:t>
              </a:r>
              <a:endParaRPr/>
            </a:p>
          </p:txBody>
        </p:sp>
        <p:sp>
          <p:nvSpPr>
            <p:cNvPr id="25" name="Google Shape;579;p23">
              <a:extLst>
                <a:ext uri="{FF2B5EF4-FFF2-40B4-BE49-F238E27FC236}">
                  <a16:creationId xmlns:a16="http://schemas.microsoft.com/office/drawing/2014/main" id="{25DBAA3F-DD2C-F247-AD9B-6F04786B6104}"/>
                </a:ext>
              </a:extLst>
            </p:cNvPr>
            <p:cNvSpPr/>
            <p:nvPr/>
          </p:nvSpPr>
          <p:spPr>
            <a:xfrm>
              <a:off x="6976632" y="2661360"/>
              <a:ext cx="663738" cy="331687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L1i</a:t>
              </a:r>
              <a:endParaRPr/>
            </a:p>
          </p:txBody>
        </p:sp>
        <p:sp>
          <p:nvSpPr>
            <p:cNvPr id="187" name="Google Shape;724;p23">
              <a:extLst>
                <a:ext uri="{FF2B5EF4-FFF2-40B4-BE49-F238E27FC236}">
                  <a16:creationId xmlns:a16="http://schemas.microsoft.com/office/drawing/2014/main" id="{F6953937-0B58-9455-A058-203232E7D574}"/>
                </a:ext>
              </a:extLst>
            </p:cNvPr>
            <p:cNvSpPr txBox="1"/>
            <p:nvPr/>
          </p:nvSpPr>
          <p:spPr>
            <a:xfrm>
              <a:off x="6179020" y="3919455"/>
              <a:ext cx="2023131" cy="492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L3 Cache Bank</a:t>
              </a:r>
              <a:endParaRPr dirty="0"/>
            </a:p>
          </p:txBody>
        </p:sp>
      </p:grpSp>
      <p:cxnSp>
        <p:nvCxnSpPr>
          <p:cNvPr id="27" name="Google Shape;581;p23">
            <a:extLst>
              <a:ext uri="{FF2B5EF4-FFF2-40B4-BE49-F238E27FC236}">
                <a16:creationId xmlns:a16="http://schemas.microsoft.com/office/drawing/2014/main" id="{63C141D2-15FD-8595-AD74-2F6DFA887FCE}"/>
              </a:ext>
            </a:extLst>
          </p:cNvPr>
          <p:cNvCxnSpPr>
            <a:cxnSpLocks/>
          </p:cNvCxnSpPr>
          <p:nvPr/>
        </p:nvCxnSpPr>
        <p:spPr>
          <a:xfrm>
            <a:off x="5539846" y="3301391"/>
            <a:ext cx="558498" cy="233923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" name="Google Shape;567;p23">
            <a:extLst>
              <a:ext uri="{FF2B5EF4-FFF2-40B4-BE49-F238E27FC236}">
                <a16:creationId xmlns:a16="http://schemas.microsoft.com/office/drawing/2014/main" id="{C245FBA8-01A4-8B3E-8CC0-5DD93A164584}"/>
              </a:ext>
            </a:extLst>
          </p:cNvPr>
          <p:cNvCxnSpPr>
            <a:cxnSpLocks/>
          </p:cNvCxnSpPr>
          <p:nvPr/>
        </p:nvCxnSpPr>
        <p:spPr>
          <a:xfrm>
            <a:off x="8205714" y="3522607"/>
            <a:ext cx="430032" cy="210552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" name="Google Shape;565;p23">
            <a:extLst>
              <a:ext uri="{FF2B5EF4-FFF2-40B4-BE49-F238E27FC236}">
                <a16:creationId xmlns:a16="http://schemas.microsoft.com/office/drawing/2014/main" id="{E208D1EF-C3AE-8CE0-5223-19DD3DB4358C}"/>
              </a:ext>
            </a:extLst>
          </p:cNvPr>
          <p:cNvCxnSpPr>
            <a:cxnSpLocks/>
          </p:cNvCxnSpPr>
          <p:nvPr/>
        </p:nvCxnSpPr>
        <p:spPr>
          <a:xfrm rot="10800000" flipH="1">
            <a:off x="5538394" y="1207811"/>
            <a:ext cx="548700" cy="128429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Arc 4">
            <a:extLst>
              <a:ext uri="{FF2B5EF4-FFF2-40B4-BE49-F238E27FC236}">
                <a16:creationId xmlns:a16="http://schemas.microsoft.com/office/drawing/2014/main" id="{17CFFBB4-ED55-0FBD-B164-6FA7B52A9D5F}"/>
              </a:ext>
            </a:extLst>
          </p:cNvPr>
          <p:cNvSpPr/>
          <p:nvPr/>
        </p:nvSpPr>
        <p:spPr>
          <a:xfrm rot="17849175">
            <a:off x="3486387" y="1075835"/>
            <a:ext cx="914400" cy="3137579"/>
          </a:xfrm>
          <a:prstGeom prst="arc">
            <a:avLst>
              <a:gd name="adj1" fmla="val 16935671"/>
              <a:gd name="adj2" fmla="val 4910260"/>
            </a:avLst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82B4B86F-5C8A-BC78-DC75-98F0EF09F351}"/>
              </a:ext>
            </a:extLst>
          </p:cNvPr>
          <p:cNvSpPr/>
          <p:nvPr/>
        </p:nvSpPr>
        <p:spPr>
          <a:xfrm>
            <a:off x="3102031" y="1344010"/>
            <a:ext cx="795531" cy="32123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GET A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6124D938-D8D6-9EB3-5416-32E5C7AC9071}"/>
              </a:ext>
            </a:extLst>
          </p:cNvPr>
          <p:cNvSpPr/>
          <p:nvPr/>
        </p:nvSpPr>
        <p:spPr>
          <a:xfrm>
            <a:off x="6620410" y="4246659"/>
            <a:ext cx="929011" cy="32123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L3 miss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B7C8A6A4-3CD0-2890-12BC-628706C91BA0}"/>
              </a:ext>
            </a:extLst>
          </p:cNvPr>
          <p:cNvSpPr/>
          <p:nvPr/>
        </p:nvSpPr>
        <p:spPr>
          <a:xfrm>
            <a:off x="9571445" y="1298749"/>
            <a:ext cx="1225502" cy="32123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Scheduled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ED7A447F-83C4-CDEB-E6F0-2BF85FB4FB62}"/>
              </a:ext>
            </a:extLst>
          </p:cNvPr>
          <p:cNvSpPr/>
          <p:nvPr/>
        </p:nvSpPr>
        <p:spPr>
          <a:xfrm>
            <a:off x="9286316" y="4366024"/>
            <a:ext cx="1165091" cy="32123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onMiss</a:t>
            </a:r>
            <a:r>
              <a:rPr lang="en-US" dirty="0">
                <a:solidFill>
                  <a:srgbClr val="C00000"/>
                </a:solidFill>
              </a:rPr>
              <a:t>(A)</a:t>
            </a:r>
          </a:p>
        </p:txBody>
      </p:sp>
      <p:sp>
        <p:nvSpPr>
          <p:cNvPr id="198" name="Arc 197">
            <a:extLst>
              <a:ext uri="{FF2B5EF4-FFF2-40B4-BE49-F238E27FC236}">
                <a16:creationId xmlns:a16="http://schemas.microsoft.com/office/drawing/2014/main" id="{6DBED66B-82CA-C8F3-43F8-4B67CDA111D7}"/>
              </a:ext>
            </a:extLst>
          </p:cNvPr>
          <p:cNvSpPr/>
          <p:nvPr/>
        </p:nvSpPr>
        <p:spPr>
          <a:xfrm rot="7143601">
            <a:off x="3696658" y="787770"/>
            <a:ext cx="914400" cy="3137579"/>
          </a:xfrm>
          <a:prstGeom prst="arc">
            <a:avLst>
              <a:gd name="adj1" fmla="val 16935671"/>
              <a:gd name="adj2" fmla="val 4910260"/>
            </a:avLst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E4F72D19-B8DA-52F3-469E-854B43731DCC}"/>
              </a:ext>
            </a:extLst>
          </p:cNvPr>
          <p:cNvSpPr/>
          <p:nvPr/>
        </p:nvSpPr>
        <p:spPr>
          <a:xfrm>
            <a:off x="3722789" y="3244659"/>
            <a:ext cx="1177245" cy="32123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Response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0D471C72-AB37-A9BA-2BC3-8A0DA04EEF2C}"/>
              </a:ext>
            </a:extLst>
          </p:cNvPr>
          <p:cNvSpPr/>
          <p:nvPr/>
        </p:nvSpPr>
        <p:spPr>
          <a:xfrm>
            <a:off x="1757918" y="1690888"/>
            <a:ext cx="754929" cy="32123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L1 hit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2CA909-B569-81E8-770B-9062987CCF4F}"/>
              </a:ext>
            </a:extLst>
          </p:cNvPr>
          <p:cNvSpPr/>
          <p:nvPr/>
        </p:nvSpPr>
        <p:spPr>
          <a:xfrm>
            <a:off x="2827992" y="1318907"/>
            <a:ext cx="378642" cy="3786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06BF0CA9-EAEB-DDAC-AB19-01CE3315D5EC}"/>
              </a:ext>
            </a:extLst>
          </p:cNvPr>
          <p:cNvSpPr/>
          <p:nvPr/>
        </p:nvSpPr>
        <p:spPr>
          <a:xfrm>
            <a:off x="6355084" y="4213917"/>
            <a:ext cx="378642" cy="3786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AFDF7F3C-AFB9-633A-6C3E-AC5370B96D47}"/>
              </a:ext>
            </a:extLst>
          </p:cNvPr>
          <p:cNvSpPr/>
          <p:nvPr/>
        </p:nvSpPr>
        <p:spPr>
          <a:xfrm>
            <a:off x="9299218" y="1270047"/>
            <a:ext cx="378642" cy="3786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3F09E4F6-1433-865C-1A1D-5B7FF8A256B1}"/>
              </a:ext>
            </a:extLst>
          </p:cNvPr>
          <p:cNvSpPr/>
          <p:nvPr/>
        </p:nvSpPr>
        <p:spPr>
          <a:xfrm>
            <a:off x="9011286" y="4337322"/>
            <a:ext cx="378642" cy="3786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E46E5AF9-D374-8CA0-523C-81C6A81C35CA}"/>
              </a:ext>
            </a:extLst>
          </p:cNvPr>
          <p:cNvSpPr/>
          <p:nvPr/>
        </p:nvSpPr>
        <p:spPr>
          <a:xfrm>
            <a:off x="3460523" y="3200105"/>
            <a:ext cx="378642" cy="3786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9C18A853-482B-1B96-45C9-78668C04E1D7}"/>
              </a:ext>
            </a:extLst>
          </p:cNvPr>
          <p:cNvSpPr/>
          <p:nvPr/>
        </p:nvSpPr>
        <p:spPr>
          <a:xfrm>
            <a:off x="1477061" y="1664803"/>
            <a:ext cx="378642" cy="3786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∞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887AF660-E6C8-6F54-7700-078DEF4BA258}"/>
              </a:ext>
            </a:extLst>
          </p:cNvPr>
          <p:cNvSpPr/>
          <p:nvPr/>
        </p:nvSpPr>
        <p:spPr>
          <a:xfrm>
            <a:off x="8202154" y="3826026"/>
            <a:ext cx="805343" cy="32123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Fill A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F40E757A-07F1-CCBD-A080-91F504EF6697}"/>
              </a:ext>
            </a:extLst>
          </p:cNvPr>
          <p:cNvSpPr/>
          <p:nvPr/>
        </p:nvSpPr>
        <p:spPr>
          <a:xfrm>
            <a:off x="7927124" y="3797324"/>
            <a:ext cx="378642" cy="3786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205" name="Arc 204">
            <a:extLst>
              <a:ext uri="{FF2B5EF4-FFF2-40B4-BE49-F238E27FC236}">
                <a16:creationId xmlns:a16="http://schemas.microsoft.com/office/drawing/2014/main" id="{3C75EFBC-F53D-7F55-B70B-119C274C0CEA}"/>
              </a:ext>
            </a:extLst>
          </p:cNvPr>
          <p:cNvSpPr/>
          <p:nvPr/>
        </p:nvSpPr>
        <p:spPr>
          <a:xfrm rot="4816869" flipH="1">
            <a:off x="8071622" y="3697284"/>
            <a:ext cx="448549" cy="1589369"/>
          </a:xfrm>
          <a:prstGeom prst="arc">
            <a:avLst>
              <a:gd name="adj1" fmla="val 16747048"/>
              <a:gd name="adj2" fmla="val 4228722"/>
            </a:avLst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Google Shape;580;p23">
            <a:extLst>
              <a:ext uri="{FF2B5EF4-FFF2-40B4-BE49-F238E27FC236}">
                <a16:creationId xmlns:a16="http://schemas.microsoft.com/office/drawing/2014/main" id="{3566301C-13E5-E9F8-6D7E-9E45F2C1244C}"/>
              </a:ext>
            </a:extLst>
          </p:cNvPr>
          <p:cNvCxnSpPr>
            <a:cxnSpLocks/>
          </p:cNvCxnSpPr>
          <p:nvPr/>
        </p:nvCxnSpPr>
        <p:spPr>
          <a:xfrm rot="10800000" flipH="1">
            <a:off x="8205714" y="1207660"/>
            <a:ext cx="430032" cy="165226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6" name="Arc 205">
            <a:extLst>
              <a:ext uri="{FF2B5EF4-FFF2-40B4-BE49-F238E27FC236}">
                <a16:creationId xmlns:a16="http://schemas.microsoft.com/office/drawing/2014/main" id="{0D8A98CD-A7EA-A5B3-7639-CE406AFFDA2D}"/>
              </a:ext>
            </a:extLst>
          </p:cNvPr>
          <p:cNvSpPr/>
          <p:nvPr/>
        </p:nvSpPr>
        <p:spPr>
          <a:xfrm rot="13033176">
            <a:off x="7737734" y="1129787"/>
            <a:ext cx="914400" cy="3727859"/>
          </a:xfrm>
          <a:prstGeom prst="arc">
            <a:avLst>
              <a:gd name="adj1" fmla="val 16716428"/>
              <a:gd name="adj2" fmla="val 5245591"/>
            </a:avLst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Arc 206">
            <a:extLst>
              <a:ext uri="{FF2B5EF4-FFF2-40B4-BE49-F238E27FC236}">
                <a16:creationId xmlns:a16="http://schemas.microsoft.com/office/drawing/2014/main" id="{1B860904-4E50-1DC7-2732-4B437C22F4EE}"/>
              </a:ext>
            </a:extLst>
          </p:cNvPr>
          <p:cNvSpPr/>
          <p:nvPr/>
        </p:nvSpPr>
        <p:spPr>
          <a:xfrm rot="433021">
            <a:off x="9962634" y="1460933"/>
            <a:ext cx="1232050" cy="3103439"/>
          </a:xfrm>
          <a:prstGeom prst="arc">
            <a:avLst>
              <a:gd name="adj1" fmla="val 16506450"/>
              <a:gd name="adj2" fmla="val 4910260"/>
            </a:avLst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ooter Placeholder 207">
            <a:extLst>
              <a:ext uri="{FF2B5EF4-FFF2-40B4-BE49-F238E27FC236}">
                <a16:creationId xmlns:a16="http://schemas.microsoft.com/office/drawing/2014/main" id="{3650B380-884F-8241-D451-D67D1D59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Design – Architecture</a:t>
            </a:r>
          </a:p>
        </p:txBody>
      </p:sp>
    </p:spTree>
    <p:extLst>
      <p:ext uri="{BB962C8B-B14F-4D97-AF65-F5344CB8AC3E}">
        <p14:creationId xmlns:p14="http://schemas.microsoft.com/office/powerpoint/2010/main" val="395103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1" grpId="0" animBg="1"/>
      <p:bldP spid="193" grpId="0" animBg="1"/>
      <p:bldP spid="195" grpId="0" animBg="1"/>
      <p:bldP spid="197" grpId="0" animBg="1"/>
      <p:bldP spid="198" grpId="0" animBg="1"/>
      <p:bldP spid="200" grpId="0" animBg="1"/>
      <p:bldP spid="202" grpId="0" animBg="1"/>
      <p:bldP spid="3" grpId="0" animBg="1"/>
      <p:bldP spid="192" grpId="0" animBg="1"/>
      <p:bldP spid="194" grpId="0" animBg="1"/>
      <p:bldP spid="196" grpId="0" animBg="1"/>
      <p:bldP spid="199" grpId="0" animBg="1"/>
      <p:bldP spid="201" grpId="0" animBg="1"/>
      <p:bldP spid="203" grpId="0" animBg="1"/>
      <p:bldP spid="204" grpId="0" animBg="1"/>
      <p:bldP spid="205" grpId="0" animBg="1"/>
      <p:bldP spid="206" grpId="0" animBg="1"/>
      <p:bldP spid="2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39F3-6A60-4A1F-CACD-D0DF4406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 err="1"/>
              <a:t>onWriteback</a:t>
            </a:r>
            <a:r>
              <a:rPr lang="en-US" dirty="0"/>
              <a:t> callback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ABAA2-52FB-8DD3-8A97-A6A19AB1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26</a:t>
            </a:fld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C2065FB-6074-7879-04A6-5B830E53B1C3}"/>
              </a:ext>
            </a:extLst>
          </p:cNvPr>
          <p:cNvGrpSpPr/>
          <p:nvPr/>
        </p:nvGrpSpPr>
        <p:grpSpPr>
          <a:xfrm>
            <a:off x="8635795" y="1199803"/>
            <a:ext cx="2220727" cy="4424434"/>
            <a:chOff x="8635795" y="1504603"/>
            <a:chExt cx="2220727" cy="4424434"/>
          </a:xfrm>
        </p:grpSpPr>
        <p:sp>
          <p:nvSpPr>
            <p:cNvPr id="6" name="Google Shape;533;p23">
              <a:extLst>
                <a:ext uri="{FF2B5EF4-FFF2-40B4-BE49-F238E27FC236}">
                  <a16:creationId xmlns:a16="http://schemas.microsoft.com/office/drawing/2014/main" id="{B78381FE-5858-DFD0-11DE-7C9B1685B186}"/>
                </a:ext>
              </a:extLst>
            </p:cNvPr>
            <p:cNvSpPr/>
            <p:nvPr/>
          </p:nvSpPr>
          <p:spPr>
            <a:xfrm>
              <a:off x="8635795" y="1504603"/>
              <a:ext cx="2212217" cy="4424434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4;p23">
              <a:extLst>
                <a:ext uri="{FF2B5EF4-FFF2-40B4-BE49-F238E27FC236}">
                  <a16:creationId xmlns:a16="http://schemas.microsoft.com/office/drawing/2014/main" id="{CBE23383-24EA-406A-E859-51FE1119B36C}"/>
                </a:ext>
              </a:extLst>
            </p:cNvPr>
            <p:cNvSpPr/>
            <p:nvPr/>
          </p:nvSpPr>
          <p:spPr>
            <a:xfrm>
              <a:off x="8741894" y="1615187"/>
              <a:ext cx="663738" cy="1437796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5;p23">
              <a:extLst>
                <a:ext uri="{FF2B5EF4-FFF2-40B4-BE49-F238E27FC236}">
                  <a16:creationId xmlns:a16="http://schemas.microsoft.com/office/drawing/2014/main" id="{2A1C79B0-D4CE-F7DF-8C71-891A6E462144}"/>
                </a:ext>
              </a:extLst>
            </p:cNvPr>
            <p:cNvSpPr txBox="1"/>
            <p:nvPr/>
          </p:nvSpPr>
          <p:spPr>
            <a:xfrm rot="16200000">
              <a:off x="8359371" y="2006725"/>
              <a:ext cx="1437796" cy="663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</a:rPr>
                <a:t>Callback Buffer</a:t>
              </a:r>
              <a:endParaRPr dirty="0"/>
            </a:p>
          </p:txBody>
        </p:sp>
        <p:sp>
          <p:nvSpPr>
            <p:cNvPr id="28" name="Google Shape;582;p23">
              <a:extLst>
                <a:ext uri="{FF2B5EF4-FFF2-40B4-BE49-F238E27FC236}">
                  <a16:creationId xmlns:a16="http://schemas.microsoft.com/office/drawing/2014/main" id="{AFBF6EB4-5D4D-1BC9-AC72-2BC635716606}"/>
                </a:ext>
              </a:extLst>
            </p:cNvPr>
            <p:cNvSpPr/>
            <p:nvPr/>
          </p:nvSpPr>
          <p:spPr>
            <a:xfrm>
              <a:off x="8746406" y="3827425"/>
              <a:ext cx="1990850" cy="199085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583;p23">
              <a:extLst>
                <a:ext uri="{FF2B5EF4-FFF2-40B4-BE49-F238E27FC236}">
                  <a16:creationId xmlns:a16="http://schemas.microsoft.com/office/drawing/2014/main" id="{D2A17510-AD84-0E5D-FEE1-D8F01166A5B0}"/>
                </a:ext>
              </a:extLst>
            </p:cNvPr>
            <p:cNvGrpSpPr/>
            <p:nvPr/>
          </p:nvGrpSpPr>
          <p:grpSpPr>
            <a:xfrm>
              <a:off x="8845955" y="3926942"/>
              <a:ext cx="1792419" cy="1791929"/>
              <a:chOff x="2011680" y="640020"/>
              <a:chExt cx="3292800" cy="3291900"/>
            </a:xfrm>
          </p:grpSpPr>
          <p:cxnSp>
            <p:nvCxnSpPr>
              <p:cNvPr id="163" name="Google Shape;584;p23">
                <a:extLst>
                  <a:ext uri="{FF2B5EF4-FFF2-40B4-BE49-F238E27FC236}">
                    <a16:creationId xmlns:a16="http://schemas.microsoft.com/office/drawing/2014/main" id="{6F5A7380-4D1E-41F7-4F06-30140584A040}"/>
                  </a:ext>
                </a:extLst>
              </p:cNvPr>
              <p:cNvCxnSpPr>
                <a:stCxn id="159" idx="1"/>
                <a:endCxn id="162" idx="3"/>
              </p:cNvCxnSpPr>
              <p:nvPr/>
            </p:nvCxnSpPr>
            <p:spPr>
              <a:xfrm>
                <a:off x="2011680" y="98298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587;p23">
                <a:extLst>
                  <a:ext uri="{FF2B5EF4-FFF2-40B4-BE49-F238E27FC236}">
                    <a16:creationId xmlns:a16="http://schemas.microsoft.com/office/drawing/2014/main" id="{EF85C6FE-A7EA-A009-D982-0D039DEC21F9}"/>
                  </a:ext>
                </a:extLst>
              </p:cNvPr>
              <p:cNvCxnSpPr>
                <a:stCxn id="147" idx="1"/>
                <a:endCxn id="150" idx="3"/>
              </p:cNvCxnSpPr>
              <p:nvPr/>
            </p:nvCxnSpPr>
            <p:spPr>
              <a:xfrm>
                <a:off x="2011680" y="185166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590;p23">
                <a:extLst>
                  <a:ext uri="{FF2B5EF4-FFF2-40B4-BE49-F238E27FC236}">
                    <a16:creationId xmlns:a16="http://schemas.microsoft.com/office/drawing/2014/main" id="{657BFFDC-A7D8-46BB-EB4B-53CF34CDDBE8}"/>
                  </a:ext>
                </a:extLst>
              </p:cNvPr>
              <p:cNvCxnSpPr>
                <a:stCxn id="151" idx="1"/>
                <a:endCxn id="154" idx="3"/>
              </p:cNvCxnSpPr>
              <p:nvPr/>
            </p:nvCxnSpPr>
            <p:spPr>
              <a:xfrm>
                <a:off x="2011680" y="272034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593;p23">
                <a:extLst>
                  <a:ext uri="{FF2B5EF4-FFF2-40B4-BE49-F238E27FC236}">
                    <a16:creationId xmlns:a16="http://schemas.microsoft.com/office/drawing/2014/main" id="{FBC40CBB-2EE6-FF4D-3C9D-A6172464C91D}"/>
                  </a:ext>
                </a:extLst>
              </p:cNvPr>
              <p:cNvCxnSpPr>
                <a:stCxn id="155" idx="1"/>
                <a:endCxn id="158" idx="3"/>
              </p:cNvCxnSpPr>
              <p:nvPr/>
            </p:nvCxnSpPr>
            <p:spPr>
              <a:xfrm>
                <a:off x="2011680" y="358902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596;p23">
                <a:extLst>
                  <a:ext uri="{FF2B5EF4-FFF2-40B4-BE49-F238E27FC236}">
                    <a16:creationId xmlns:a16="http://schemas.microsoft.com/office/drawing/2014/main" id="{6B6C4230-C6C2-A0AE-9493-05EF07349E54}"/>
                  </a:ext>
                </a:extLst>
              </p:cNvPr>
              <p:cNvCxnSpPr>
                <a:stCxn id="155" idx="2"/>
                <a:endCxn id="159" idx="0"/>
              </p:cNvCxnSpPr>
              <p:nvPr/>
            </p:nvCxnSpPr>
            <p:spPr>
              <a:xfrm rot="10800000">
                <a:off x="235503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597;p23">
                <a:extLst>
                  <a:ext uri="{FF2B5EF4-FFF2-40B4-BE49-F238E27FC236}">
                    <a16:creationId xmlns:a16="http://schemas.microsoft.com/office/drawing/2014/main" id="{606A1A4B-CC93-38E5-68DB-E797C6D4ED6A}"/>
                  </a:ext>
                </a:extLst>
              </p:cNvPr>
              <p:cNvCxnSpPr>
                <a:stCxn id="156" idx="2"/>
                <a:endCxn id="160" idx="0"/>
              </p:cNvCxnSpPr>
              <p:nvPr/>
            </p:nvCxnSpPr>
            <p:spPr>
              <a:xfrm rot="10800000">
                <a:off x="322371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600;p23">
                <a:extLst>
                  <a:ext uri="{FF2B5EF4-FFF2-40B4-BE49-F238E27FC236}">
                    <a16:creationId xmlns:a16="http://schemas.microsoft.com/office/drawing/2014/main" id="{B1057329-B3C5-AFD7-EC0A-E31D7498B158}"/>
                  </a:ext>
                </a:extLst>
              </p:cNvPr>
              <p:cNvCxnSpPr>
                <a:stCxn id="157" idx="2"/>
                <a:endCxn id="161" idx="0"/>
              </p:cNvCxnSpPr>
              <p:nvPr/>
            </p:nvCxnSpPr>
            <p:spPr>
              <a:xfrm rot="10800000">
                <a:off x="409239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603;p23">
                <a:extLst>
                  <a:ext uri="{FF2B5EF4-FFF2-40B4-BE49-F238E27FC236}">
                    <a16:creationId xmlns:a16="http://schemas.microsoft.com/office/drawing/2014/main" id="{005DD68B-8796-B36D-158B-F74049B318C2}"/>
                  </a:ext>
                </a:extLst>
              </p:cNvPr>
              <p:cNvCxnSpPr>
                <a:stCxn id="158" idx="2"/>
                <a:endCxn id="162" idx="0"/>
              </p:cNvCxnSpPr>
              <p:nvPr/>
            </p:nvCxnSpPr>
            <p:spPr>
              <a:xfrm rot="10800000">
                <a:off x="496107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" name="Google Shape;604;p23">
              <a:extLst>
                <a:ext uri="{FF2B5EF4-FFF2-40B4-BE49-F238E27FC236}">
                  <a16:creationId xmlns:a16="http://schemas.microsoft.com/office/drawing/2014/main" id="{085127EC-88FD-F195-0D91-881DBE57EB69}"/>
                </a:ext>
              </a:extLst>
            </p:cNvPr>
            <p:cNvGrpSpPr/>
            <p:nvPr/>
          </p:nvGrpSpPr>
          <p:grpSpPr>
            <a:xfrm>
              <a:off x="8845955" y="3926975"/>
              <a:ext cx="1792386" cy="373312"/>
              <a:chOff x="2011680" y="640080"/>
              <a:chExt cx="3292740" cy="685800"/>
            </a:xfrm>
          </p:grpSpPr>
          <p:sp>
            <p:nvSpPr>
              <p:cNvPr id="159" name="Google Shape;585;p23">
                <a:extLst>
                  <a:ext uri="{FF2B5EF4-FFF2-40B4-BE49-F238E27FC236}">
                    <a16:creationId xmlns:a16="http://schemas.microsoft.com/office/drawing/2014/main" id="{AA14B784-6868-7A02-7E5E-5AB892B907D4}"/>
                  </a:ext>
                </a:extLst>
              </p:cNvPr>
              <p:cNvSpPr/>
              <p:nvPr/>
            </p:nvSpPr>
            <p:spPr>
              <a:xfrm>
                <a:off x="201168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99;p23">
                <a:extLst>
                  <a:ext uri="{FF2B5EF4-FFF2-40B4-BE49-F238E27FC236}">
                    <a16:creationId xmlns:a16="http://schemas.microsoft.com/office/drawing/2014/main" id="{3CD57D4C-4E7D-A894-F721-EFD27F8F2EB3}"/>
                  </a:ext>
                </a:extLst>
              </p:cNvPr>
              <p:cNvSpPr/>
              <p:nvPr/>
            </p:nvSpPr>
            <p:spPr>
              <a:xfrm>
                <a:off x="288036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602;p23">
                <a:extLst>
                  <a:ext uri="{FF2B5EF4-FFF2-40B4-BE49-F238E27FC236}">
                    <a16:creationId xmlns:a16="http://schemas.microsoft.com/office/drawing/2014/main" id="{6929C8D0-8CEE-B5AE-2CBE-FA0B8115192B}"/>
                  </a:ext>
                </a:extLst>
              </p:cNvPr>
              <p:cNvSpPr/>
              <p:nvPr/>
            </p:nvSpPr>
            <p:spPr>
              <a:xfrm>
                <a:off x="374904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86;p23">
                <a:extLst>
                  <a:ext uri="{FF2B5EF4-FFF2-40B4-BE49-F238E27FC236}">
                    <a16:creationId xmlns:a16="http://schemas.microsoft.com/office/drawing/2014/main" id="{6D0FDC7C-51FF-0D67-0B5A-739A8A131B5E}"/>
                  </a:ext>
                </a:extLst>
              </p:cNvPr>
              <p:cNvSpPr/>
              <p:nvPr/>
            </p:nvSpPr>
            <p:spPr>
              <a:xfrm>
                <a:off x="461772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605;p23">
              <a:extLst>
                <a:ext uri="{FF2B5EF4-FFF2-40B4-BE49-F238E27FC236}">
                  <a16:creationId xmlns:a16="http://schemas.microsoft.com/office/drawing/2014/main" id="{6347BBAA-11FF-6E33-78CB-2A25892A7900}"/>
                </a:ext>
              </a:extLst>
            </p:cNvPr>
            <p:cNvGrpSpPr/>
            <p:nvPr/>
          </p:nvGrpSpPr>
          <p:grpSpPr>
            <a:xfrm>
              <a:off x="8845955" y="5345559"/>
              <a:ext cx="1792386" cy="373312"/>
              <a:chOff x="2011680" y="640080"/>
              <a:chExt cx="3292740" cy="685800"/>
            </a:xfrm>
          </p:grpSpPr>
          <p:sp>
            <p:nvSpPr>
              <p:cNvPr id="155" name="Google Shape;594;p23">
                <a:extLst>
                  <a:ext uri="{FF2B5EF4-FFF2-40B4-BE49-F238E27FC236}">
                    <a16:creationId xmlns:a16="http://schemas.microsoft.com/office/drawing/2014/main" id="{7A78E31E-A718-A031-C5AE-715C0A2ADE4C}"/>
                  </a:ext>
                </a:extLst>
              </p:cNvPr>
              <p:cNvSpPr/>
              <p:nvPr/>
            </p:nvSpPr>
            <p:spPr>
              <a:xfrm>
                <a:off x="201168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98;p23">
                <a:extLst>
                  <a:ext uri="{FF2B5EF4-FFF2-40B4-BE49-F238E27FC236}">
                    <a16:creationId xmlns:a16="http://schemas.microsoft.com/office/drawing/2014/main" id="{36B281A9-9881-AEEF-E2CB-9FF2922D7BDA}"/>
                  </a:ext>
                </a:extLst>
              </p:cNvPr>
              <p:cNvSpPr/>
              <p:nvPr/>
            </p:nvSpPr>
            <p:spPr>
              <a:xfrm>
                <a:off x="288036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601;p23">
                <a:extLst>
                  <a:ext uri="{FF2B5EF4-FFF2-40B4-BE49-F238E27FC236}">
                    <a16:creationId xmlns:a16="http://schemas.microsoft.com/office/drawing/2014/main" id="{634A8592-605A-B19C-9158-5F4111CBD892}"/>
                  </a:ext>
                </a:extLst>
              </p:cNvPr>
              <p:cNvSpPr/>
              <p:nvPr/>
            </p:nvSpPr>
            <p:spPr>
              <a:xfrm>
                <a:off x="374904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95;p23">
                <a:extLst>
                  <a:ext uri="{FF2B5EF4-FFF2-40B4-BE49-F238E27FC236}">
                    <a16:creationId xmlns:a16="http://schemas.microsoft.com/office/drawing/2014/main" id="{95756789-4FE7-8D89-2C9B-2B890711C836}"/>
                  </a:ext>
                </a:extLst>
              </p:cNvPr>
              <p:cNvSpPr/>
              <p:nvPr/>
            </p:nvSpPr>
            <p:spPr>
              <a:xfrm>
                <a:off x="461772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606;p23">
              <a:extLst>
                <a:ext uri="{FF2B5EF4-FFF2-40B4-BE49-F238E27FC236}">
                  <a16:creationId xmlns:a16="http://schemas.microsoft.com/office/drawing/2014/main" id="{872ECC1D-8D10-40F6-D815-F76AAA3F0BEC}"/>
                </a:ext>
              </a:extLst>
            </p:cNvPr>
            <p:cNvGrpSpPr/>
            <p:nvPr/>
          </p:nvGrpSpPr>
          <p:grpSpPr>
            <a:xfrm>
              <a:off x="8845955" y="4872698"/>
              <a:ext cx="1792386" cy="373312"/>
              <a:chOff x="2011680" y="640080"/>
              <a:chExt cx="3292740" cy="685800"/>
            </a:xfrm>
          </p:grpSpPr>
          <p:sp>
            <p:nvSpPr>
              <p:cNvPr id="151" name="Google Shape;591;p23">
                <a:extLst>
                  <a:ext uri="{FF2B5EF4-FFF2-40B4-BE49-F238E27FC236}">
                    <a16:creationId xmlns:a16="http://schemas.microsoft.com/office/drawing/2014/main" id="{E4A60C7D-DEA7-8684-5A96-56D3884DBD27}"/>
                  </a:ext>
                </a:extLst>
              </p:cNvPr>
              <p:cNvSpPr/>
              <p:nvPr/>
            </p:nvSpPr>
            <p:spPr>
              <a:xfrm>
                <a:off x="201168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607;p23">
                <a:extLst>
                  <a:ext uri="{FF2B5EF4-FFF2-40B4-BE49-F238E27FC236}">
                    <a16:creationId xmlns:a16="http://schemas.microsoft.com/office/drawing/2014/main" id="{51EC493C-DCAF-6322-2871-B0AC3AE15C1F}"/>
                  </a:ext>
                </a:extLst>
              </p:cNvPr>
              <p:cNvSpPr/>
              <p:nvPr/>
            </p:nvSpPr>
            <p:spPr>
              <a:xfrm>
                <a:off x="288036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608;p23">
                <a:extLst>
                  <a:ext uri="{FF2B5EF4-FFF2-40B4-BE49-F238E27FC236}">
                    <a16:creationId xmlns:a16="http://schemas.microsoft.com/office/drawing/2014/main" id="{9F4C49DD-BA46-7C49-AD42-A637154A1CE7}"/>
                  </a:ext>
                </a:extLst>
              </p:cNvPr>
              <p:cNvSpPr/>
              <p:nvPr/>
            </p:nvSpPr>
            <p:spPr>
              <a:xfrm>
                <a:off x="374904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92;p23">
                <a:extLst>
                  <a:ext uri="{FF2B5EF4-FFF2-40B4-BE49-F238E27FC236}">
                    <a16:creationId xmlns:a16="http://schemas.microsoft.com/office/drawing/2014/main" id="{BA60C333-F9BC-5AF1-164D-F4BCB05FCF34}"/>
                  </a:ext>
                </a:extLst>
              </p:cNvPr>
              <p:cNvSpPr/>
              <p:nvPr/>
            </p:nvSpPr>
            <p:spPr>
              <a:xfrm>
                <a:off x="461772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609;p23">
              <a:extLst>
                <a:ext uri="{FF2B5EF4-FFF2-40B4-BE49-F238E27FC236}">
                  <a16:creationId xmlns:a16="http://schemas.microsoft.com/office/drawing/2014/main" id="{482FA740-2BE4-32AF-7EC0-EDFB6D966B60}"/>
                </a:ext>
              </a:extLst>
            </p:cNvPr>
            <p:cNvGrpSpPr/>
            <p:nvPr/>
          </p:nvGrpSpPr>
          <p:grpSpPr>
            <a:xfrm>
              <a:off x="8845955" y="4399836"/>
              <a:ext cx="1792386" cy="373312"/>
              <a:chOff x="2011680" y="640080"/>
              <a:chExt cx="3292740" cy="685800"/>
            </a:xfrm>
          </p:grpSpPr>
          <p:sp>
            <p:nvSpPr>
              <p:cNvPr id="147" name="Google Shape;588;p23">
                <a:extLst>
                  <a:ext uri="{FF2B5EF4-FFF2-40B4-BE49-F238E27FC236}">
                    <a16:creationId xmlns:a16="http://schemas.microsoft.com/office/drawing/2014/main" id="{864CD0D5-9327-1FD4-8EC5-E4DD2A6265E4}"/>
                  </a:ext>
                </a:extLst>
              </p:cNvPr>
              <p:cNvSpPr/>
              <p:nvPr/>
            </p:nvSpPr>
            <p:spPr>
              <a:xfrm>
                <a:off x="201168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610;p23">
                <a:extLst>
                  <a:ext uri="{FF2B5EF4-FFF2-40B4-BE49-F238E27FC236}">
                    <a16:creationId xmlns:a16="http://schemas.microsoft.com/office/drawing/2014/main" id="{70B5FA38-F493-DD74-2274-64F6B0BE3F49}"/>
                  </a:ext>
                </a:extLst>
              </p:cNvPr>
              <p:cNvSpPr/>
              <p:nvPr/>
            </p:nvSpPr>
            <p:spPr>
              <a:xfrm>
                <a:off x="288036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611;p23">
                <a:extLst>
                  <a:ext uri="{FF2B5EF4-FFF2-40B4-BE49-F238E27FC236}">
                    <a16:creationId xmlns:a16="http://schemas.microsoft.com/office/drawing/2014/main" id="{CAB9D024-4879-A418-DB1F-79D3A1C50EE4}"/>
                  </a:ext>
                </a:extLst>
              </p:cNvPr>
              <p:cNvSpPr/>
              <p:nvPr/>
            </p:nvSpPr>
            <p:spPr>
              <a:xfrm>
                <a:off x="374904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89;p23">
                <a:extLst>
                  <a:ext uri="{FF2B5EF4-FFF2-40B4-BE49-F238E27FC236}">
                    <a16:creationId xmlns:a16="http://schemas.microsoft.com/office/drawing/2014/main" id="{5C487521-3742-8051-FC02-24D75B12C887}"/>
                  </a:ext>
                </a:extLst>
              </p:cNvPr>
              <p:cNvSpPr/>
              <p:nvPr/>
            </p:nvSpPr>
            <p:spPr>
              <a:xfrm>
                <a:off x="4617720" y="640080"/>
                <a:ext cx="686700" cy="685800"/>
              </a:xfrm>
              <a:prstGeom prst="rect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612;p23">
              <a:extLst>
                <a:ext uri="{FF2B5EF4-FFF2-40B4-BE49-F238E27FC236}">
                  <a16:creationId xmlns:a16="http://schemas.microsoft.com/office/drawing/2014/main" id="{CE4BAF9B-6CBE-805D-B4A2-9CCB5E4C7795}"/>
                </a:ext>
              </a:extLst>
            </p:cNvPr>
            <p:cNvSpPr txBox="1"/>
            <p:nvPr/>
          </p:nvSpPr>
          <p:spPr>
            <a:xfrm>
              <a:off x="8746400" y="3827425"/>
              <a:ext cx="1990850" cy="199085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613;p23">
              <a:extLst>
                <a:ext uri="{FF2B5EF4-FFF2-40B4-BE49-F238E27FC236}">
                  <a16:creationId xmlns:a16="http://schemas.microsoft.com/office/drawing/2014/main" id="{B8B651AB-A6E0-8DEB-B778-086D597CC2AB}"/>
                </a:ext>
              </a:extLst>
            </p:cNvPr>
            <p:cNvSpPr/>
            <p:nvPr/>
          </p:nvSpPr>
          <p:spPr>
            <a:xfrm>
              <a:off x="8746400" y="3163665"/>
              <a:ext cx="663738" cy="553054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L1d</a:t>
              </a:r>
              <a:endParaRPr/>
            </a:p>
          </p:txBody>
        </p:sp>
        <p:sp>
          <p:nvSpPr>
            <p:cNvPr id="36" name="Google Shape;614;p23">
              <a:extLst>
                <a:ext uri="{FF2B5EF4-FFF2-40B4-BE49-F238E27FC236}">
                  <a16:creationId xmlns:a16="http://schemas.microsoft.com/office/drawing/2014/main" id="{CC157840-7F6C-F366-BE6B-5C1B47C9E6BA}"/>
                </a:ext>
              </a:extLst>
            </p:cNvPr>
            <p:cNvSpPr/>
            <p:nvPr/>
          </p:nvSpPr>
          <p:spPr>
            <a:xfrm>
              <a:off x="9520694" y="3163665"/>
              <a:ext cx="553054" cy="553054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37" name="Google Shape;615;p23">
              <a:extLst>
                <a:ext uri="{FF2B5EF4-FFF2-40B4-BE49-F238E27FC236}">
                  <a16:creationId xmlns:a16="http://schemas.microsoft.com/office/drawing/2014/main" id="{CFC21E9E-544E-05E0-A0ED-08D63269B961}"/>
                </a:ext>
              </a:extLst>
            </p:cNvPr>
            <p:cNvSpPr/>
            <p:nvPr/>
          </p:nvSpPr>
          <p:spPr>
            <a:xfrm>
              <a:off x="10184196" y="3163665"/>
              <a:ext cx="553054" cy="553054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38" name="Google Shape;616;p23">
              <a:extLst>
                <a:ext uri="{FF2B5EF4-FFF2-40B4-BE49-F238E27FC236}">
                  <a16:creationId xmlns:a16="http://schemas.microsoft.com/office/drawing/2014/main" id="{A68176F5-79C5-52C3-B84E-1AE2900226F4}"/>
                </a:ext>
              </a:extLst>
            </p:cNvPr>
            <p:cNvSpPr txBox="1"/>
            <p:nvPr/>
          </p:nvSpPr>
          <p:spPr>
            <a:xfrm>
              <a:off x="10073391" y="3168187"/>
              <a:ext cx="783131" cy="5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rTLB</a:t>
              </a:r>
              <a:endParaRPr/>
            </a:p>
          </p:txBody>
        </p:sp>
        <p:sp>
          <p:nvSpPr>
            <p:cNvPr id="39" name="Google Shape;617;p23">
              <a:extLst>
                <a:ext uri="{FF2B5EF4-FFF2-40B4-BE49-F238E27FC236}">
                  <a16:creationId xmlns:a16="http://schemas.microsoft.com/office/drawing/2014/main" id="{EFE55B20-7F19-8A45-62FC-0D88EAD510C2}"/>
                </a:ext>
              </a:extLst>
            </p:cNvPr>
            <p:cNvSpPr txBox="1"/>
            <p:nvPr/>
          </p:nvSpPr>
          <p:spPr>
            <a:xfrm>
              <a:off x="9405631" y="3163760"/>
              <a:ext cx="783131" cy="5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TLB</a:t>
              </a:r>
              <a:endParaRPr/>
            </a:p>
          </p:txBody>
        </p:sp>
        <p:sp>
          <p:nvSpPr>
            <p:cNvPr id="40" name="Google Shape;618;p23">
              <a:extLst>
                <a:ext uri="{FF2B5EF4-FFF2-40B4-BE49-F238E27FC236}">
                  <a16:creationId xmlns:a16="http://schemas.microsoft.com/office/drawing/2014/main" id="{DE17DA13-18B2-49FB-C5EB-AC20A4BE6E12}"/>
                </a:ext>
              </a:extLst>
            </p:cNvPr>
            <p:cNvSpPr/>
            <p:nvPr/>
          </p:nvSpPr>
          <p:spPr>
            <a:xfrm>
              <a:off x="9511779" y="1615190"/>
              <a:ext cx="1225502" cy="1437796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Hardware Scheduler</a:t>
              </a:r>
              <a:endParaRPr dirty="0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AD5EA37-9C68-7798-7C50-7215341189BE}"/>
              </a:ext>
            </a:extLst>
          </p:cNvPr>
          <p:cNvGrpSpPr/>
          <p:nvPr/>
        </p:nvGrpSpPr>
        <p:grpSpPr>
          <a:xfrm>
            <a:off x="1335478" y="1199797"/>
            <a:ext cx="4424434" cy="4424434"/>
            <a:chOff x="1335478" y="1504597"/>
            <a:chExt cx="4424434" cy="4424434"/>
          </a:xfrm>
        </p:grpSpPr>
        <p:sp>
          <p:nvSpPr>
            <p:cNvPr id="9" name="Google Shape;536;p23">
              <a:extLst>
                <a:ext uri="{FF2B5EF4-FFF2-40B4-BE49-F238E27FC236}">
                  <a16:creationId xmlns:a16="http://schemas.microsoft.com/office/drawing/2014/main" id="{6A8247E1-F5D8-3F7A-DC58-F84365B301CA}"/>
                </a:ext>
              </a:extLst>
            </p:cNvPr>
            <p:cNvSpPr/>
            <p:nvPr/>
          </p:nvSpPr>
          <p:spPr>
            <a:xfrm>
              <a:off x="1335478" y="1504597"/>
              <a:ext cx="4424434" cy="4424434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537;p23">
              <a:extLst>
                <a:ext uri="{FF2B5EF4-FFF2-40B4-BE49-F238E27FC236}">
                  <a16:creationId xmlns:a16="http://schemas.microsoft.com/office/drawing/2014/main" id="{0EABEE3E-C821-4B87-DDAA-3EF5EFDF6070}"/>
                </a:ext>
              </a:extLst>
            </p:cNvPr>
            <p:cNvGrpSpPr/>
            <p:nvPr/>
          </p:nvGrpSpPr>
          <p:grpSpPr>
            <a:xfrm>
              <a:off x="1556700" y="1725746"/>
              <a:ext cx="3983152" cy="3982136"/>
              <a:chOff x="2011680" y="640020"/>
              <a:chExt cx="3292800" cy="3291960"/>
            </a:xfrm>
          </p:grpSpPr>
          <p:cxnSp>
            <p:nvCxnSpPr>
              <p:cNvPr id="179" name="Google Shape;538;p23">
                <a:extLst>
                  <a:ext uri="{FF2B5EF4-FFF2-40B4-BE49-F238E27FC236}">
                    <a16:creationId xmlns:a16="http://schemas.microsoft.com/office/drawing/2014/main" id="{21FF496F-FE2B-A3A4-B1B6-EFF07082B51C}"/>
                  </a:ext>
                </a:extLst>
              </p:cNvPr>
              <p:cNvCxnSpPr/>
              <p:nvPr/>
            </p:nvCxnSpPr>
            <p:spPr>
              <a:xfrm>
                <a:off x="2011680" y="98298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541;p23">
                <a:extLst>
                  <a:ext uri="{FF2B5EF4-FFF2-40B4-BE49-F238E27FC236}">
                    <a16:creationId xmlns:a16="http://schemas.microsoft.com/office/drawing/2014/main" id="{8FB3EB5A-7519-BB81-CC65-88A3C9DB8D71}"/>
                  </a:ext>
                </a:extLst>
              </p:cNvPr>
              <p:cNvCxnSpPr/>
              <p:nvPr/>
            </p:nvCxnSpPr>
            <p:spPr>
              <a:xfrm>
                <a:off x="2011680" y="185166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544;p23">
                <a:extLst>
                  <a:ext uri="{FF2B5EF4-FFF2-40B4-BE49-F238E27FC236}">
                    <a16:creationId xmlns:a16="http://schemas.microsoft.com/office/drawing/2014/main" id="{A4F088CA-B067-ED84-5E0B-204F23DE80D4}"/>
                  </a:ext>
                </a:extLst>
              </p:cNvPr>
              <p:cNvCxnSpPr/>
              <p:nvPr/>
            </p:nvCxnSpPr>
            <p:spPr>
              <a:xfrm>
                <a:off x="2011680" y="272034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547;p23">
                <a:extLst>
                  <a:ext uri="{FF2B5EF4-FFF2-40B4-BE49-F238E27FC236}">
                    <a16:creationId xmlns:a16="http://schemas.microsoft.com/office/drawing/2014/main" id="{7A6E9AA5-4B43-3F34-ACB2-BAC6050D2A64}"/>
                  </a:ext>
                </a:extLst>
              </p:cNvPr>
              <p:cNvCxnSpPr/>
              <p:nvPr/>
            </p:nvCxnSpPr>
            <p:spPr>
              <a:xfrm>
                <a:off x="2011680" y="3589020"/>
                <a:ext cx="3292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550;p23">
                <a:extLst>
                  <a:ext uri="{FF2B5EF4-FFF2-40B4-BE49-F238E27FC236}">
                    <a16:creationId xmlns:a16="http://schemas.microsoft.com/office/drawing/2014/main" id="{23F8844B-B24F-730C-47F7-014A4F5913AB}"/>
                  </a:ext>
                </a:extLst>
              </p:cNvPr>
              <p:cNvCxnSpPr/>
              <p:nvPr/>
            </p:nvCxnSpPr>
            <p:spPr>
              <a:xfrm rot="10800000">
                <a:off x="235503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551;p23">
                <a:extLst>
                  <a:ext uri="{FF2B5EF4-FFF2-40B4-BE49-F238E27FC236}">
                    <a16:creationId xmlns:a16="http://schemas.microsoft.com/office/drawing/2014/main" id="{1DD3ACB2-AD9A-1F89-EABC-3392DBA0FB7C}"/>
                  </a:ext>
                </a:extLst>
              </p:cNvPr>
              <p:cNvCxnSpPr>
                <a:endCxn id="174" idx="0"/>
              </p:cNvCxnSpPr>
              <p:nvPr/>
            </p:nvCxnSpPr>
            <p:spPr>
              <a:xfrm rot="10800000">
                <a:off x="3223710" y="64008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554;p23">
                <a:extLst>
                  <a:ext uri="{FF2B5EF4-FFF2-40B4-BE49-F238E27FC236}">
                    <a16:creationId xmlns:a16="http://schemas.microsoft.com/office/drawing/2014/main" id="{A4CBBDED-F09E-745E-E246-32D90FDA9A0C}"/>
                  </a:ext>
                </a:extLst>
              </p:cNvPr>
              <p:cNvCxnSpPr/>
              <p:nvPr/>
            </p:nvCxnSpPr>
            <p:spPr>
              <a:xfrm rot="10800000">
                <a:off x="409239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557;p23">
                <a:extLst>
                  <a:ext uri="{FF2B5EF4-FFF2-40B4-BE49-F238E27FC236}">
                    <a16:creationId xmlns:a16="http://schemas.microsoft.com/office/drawing/2014/main" id="{DD27C40A-A87C-4CC0-816E-86671B4ABE29}"/>
                  </a:ext>
                </a:extLst>
              </p:cNvPr>
              <p:cNvCxnSpPr/>
              <p:nvPr/>
            </p:nvCxnSpPr>
            <p:spPr>
              <a:xfrm rot="10800000">
                <a:off x="4961070" y="640020"/>
                <a:ext cx="0" cy="3291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" name="Google Shape;558;p23">
              <a:extLst>
                <a:ext uri="{FF2B5EF4-FFF2-40B4-BE49-F238E27FC236}">
                  <a16:creationId xmlns:a16="http://schemas.microsoft.com/office/drawing/2014/main" id="{C383BBD6-3407-D865-B469-60FB2E8B6682}"/>
                </a:ext>
              </a:extLst>
            </p:cNvPr>
            <p:cNvGrpSpPr/>
            <p:nvPr/>
          </p:nvGrpSpPr>
          <p:grpSpPr>
            <a:xfrm>
              <a:off x="2607491" y="1725781"/>
              <a:ext cx="830700" cy="829619"/>
              <a:chOff x="1508750" y="640049"/>
              <a:chExt cx="686725" cy="685831"/>
            </a:xfrm>
          </p:grpSpPr>
          <p:grpSp>
            <p:nvGrpSpPr>
              <p:cNvPr id="173" name="Google Shape;559;p23">
                <a:extLst>
                  <a:ext uri="{FF2B5EF4-FFF2-40B4-BE49-F238E27FC236}">
                    <a16:creationId xmlns:a16="http://schemas.microsoft.com/office/drawing/2014/main" id="{08F7A721-D2FE-3143-F1C4-E1FB2BC36382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75" name="Google Shape;560;p23">
                  <a:extLst>
                    <a:ext uri="{FF2B5EF4-FFF2-40B4-BE49-F238E27FC236}">
                      <a16:creationId xmlns:a16="http://schemas.microsoft.com/office/drawing/2014/main" id="{009DF3C9-C7F9-E275-F3F7-E722520E4DAD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561;p23">
                  <a:extLst>
                    <a:ext uri="{FF2B5EF4-FFF2-40B4-BE49-F238E27FC236}">
                      <a16:creationId xmlns:a16="http://schemas.microsoft.com/office/drawing/2014/main" id="{0201F02D-AD7B-F49D-F6AE-C5132B0A8C27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562;p23">
                  <a:extLst>
                    <a:ext uri="{FF2B5EF4-FFF2-40B4-BE49-F238E27FC236}">
                      <a16:creationId xmlns:a16="http://schemas.microsoft.com/office/drawing/2014/main" id="{11D7B16A-F64F-A8BD-4167-63E73F403CD4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563;p23">
                  <a:extLst>
                    <a:ext uri="{FF2B5EF4-FFF2-40B4-BE49-F238E27FC236}">
                      <a16:creationId xmlns:a16="http://schemas.microsoft.com/office/drawing/2014/main" id="{6D98F206-04EF-E251-CA2B-618DD02BEC6A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4" name="Google Shape;553;p23">
                <a:extLst>
                  <a:ext uri="{FF2B5EF4-FFF2-40B4-BE49-F238E27FC236}">
                    <a16:creationId xmlns:a16="http://schemas.microsoft.com/office/drawing/2014/main" id="{7323B0F1-C57E-F679-71B9-03BFF710F1BB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619;p23">
              <a:extLst>
                <a:ext uri="{FF2B5EF4-FFF2-40B4-BE49-F238E27FC236}">
                  <a16:creationId xmlns:a16="http://schemas.microsoft.com/office/drawing/2014/main" id="{B16D40C1-A05D-5063-D435-FC77736DD641}"/>
                </a:ext>
              </a:extLst>
            </p:cNvPr>
            <p:cNvGrpSpPr/>
            <p:nvPr/>
          </p:nvGrpSpPr>
          <p:grpSpPr>
            <a:xfrm>
              <a:off x="1556663" y="1725751"/>
              <a:ext cx="830700" cy="829619"/>
              <a:chOff x="1508750" y="640049"/>
              <a:chExt cx="686725" cy="685831"/>
            </a:xfrm>
          </p:grpSpPr>
          <p:grpSp>
            <p:nvGrpSpPr>
              <p:cNvPr id="141" name="Google Shape;620;p23">
                <a:extLst>
                  <a:ext uri="{FF2B5EF4-FFF2-40B4-BE49-F238E27FC236}">
                    <a16:creationId xmlns:a16="http://schemas.microsoft.com/office/drawing/2014/main" id="{F8C8FC18-0996-81F8-9C1D-089AC4C54C45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43" name="Google Shape;621;p23">
                  <a:extLst>
                    <a:ext uri="{FF2B5EF4-FFF2-40B4-BE49-F238E27FC236}">
                      <a16:creationId xmlns:a16="http://schemas.microsoft.com/office/drawing/2014/main" id="{C4C7D5A9-0F22-B60D-2AB4-D73BCAEB282A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622;p23">
                  <a:extLst>
                    <a:ext uri="{FF2B5EF4-FFF2-40B4-BE49-F238E27FC236}">
                      <a16:creationId xmlns:a16="http://schemas.microsoft.com/office/drawing/2014/main" id="{955040EB-BC26-5DC9-E1A0-FD4C842380CE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623;p23">
                  <a:extLst>
                    <a:ext uri="{FF2B5EF4-FFF2-40B4-BE49-F238E27FC236}">
                      <a16:creationId xmlns:a16="http://schemas.microsoft.com/office/drawing/2014/main" id="{84AF6EB9-66C3-2BCE-9869-87F9512F99FF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624;p23">
                  <a:extLst>
                    <a:ext uri="{FF2B5EF4-FFF2-40B4-BE49-F238E27FC236}">
                      <a16:creationId xmlns:a16="http://schemas.microsoft.com/office/drawing/2014/main" id="{C5C56724-A395-9529-D7CE-F618E85468F6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" name="Google Shape;625;p23">
                <a:extLst>
                  <a:ext uri="{FF2B5EF4-FFF2-40B4-BE49-F238E27FC236}">
                    <a16:creationId xmlns:a16="http://schemas.microsoft.com/office/drawing/2014/main" id="{D0B8D3F2-65AE-7A6B-4138-E7FF5CD6FB0E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626;p23">
              <a:extLst>
                <a:ext uri="{FF2B5EF4-FFF2-40B4-BE49-F238E27FC236}">
                  <a16:creationId xmlns:a16="http://schemas.microsoft.com/office/drawing/2014/main" id="{E7193BA8-09E4-7A55-7561-D9075D2A073B}"/>
                </a:ext>
              </a:extLst>
            </p:cNvPr>
            <p:cNvGrpSpPr/>
            <p:nvPr/>
          </p:nvGrpSpPr>
          <p:grpSpPr>
            <a:xfrm>
              <a:off x="3658318" y="1725751"/>
              <a:ext cx="830700" cy="829619"/>
              <a:chOff x="1508750" y="640049"/>
              <a:chExt cx="686725" cy="685831"/>
            </a:xfrm>
          </p:grpSpPr>
          <p:grpSp>
            <p:nvGrpSpPr>
              <p:cNvPr id="135" name="Google Shape;627;p23">
                <a:extLst>
                  <a:ext uri="{FF2B5EF4-FFF2-40B4-BE49-F238E27FC236}">
                    <a16:creationId xmlns:a16="http://schemas.microsoft.com/office/drawing/2014/main" id="{E4EBA019-59A9-8F01-03F2-D7A0FAA60CF7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37" name="Google Shape;628;p23">
                  <a:extLst>
                    <a:ext uri="{FF2B5EF4-FFF2-40B4-BE49-F238E27FC236}">
                      <a16:creationId xmlns:a16="http://schemas.microsoft.com/office/drawing/2014/main" id="{19D24765-796B-BFFC-35E5-C06E0A28C07E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629;p23">
                  <a:extLst>
                    <a:ext uri="{FF2B5EF4-FFF2-40B4-BE49-F238E27FC236}">
                      <a16:creationId xmlns:a16="http://schemas.microsoft.com/office/drawing/2014/main" id="{3FDF0DA3-8201-6BC6-1B9D-45A3AA061399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630;p23">
                  <a:extLst>
                    <a:ext uri="{FF2B5EF4-FFF2-40B4-BE49-F238E27FC236}">
                      <a16:creationId xmlns:a16="http://schemas.microsoft.com/office/drawing/2014/main" id="{6EF324F4-1AF7-8F7D-B297-371DBE96DAED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631;p23">
                  <a:extLst>
                    <a:ext uri="{FF2B5EF4-FFF2-40B4-BE49-F238E27FC236}">
                      <a16:creationId xmlns:a16="http://schemas.microsoft.com/office/drawing/2014/main" id="{FA8D3FAA-0517-B2F9-90BB-52672EA2CED0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6" name="Google Shape;632;p23">
                <a:extLst>
                  <a:ext uri="{FF2B5EF4-FFF2-40B4-BE49-F238E27FC236}">
                    <a16:creationId xmlns:a16="http://schemas.microsoft.com/office/drawing/2014/main" id="{3A1C2672-E4D5-5038-3C7E-357AD03F0DEF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633;p23">
              <a:extLst>
                <a:ext uri="{FF2B5EF4-FFF2-40B4-BE49-F238E27FC236}">
                  <a16:creationId xmlns:a16="http://schemas.microsoft.com/office/drawing/2014/main" id="{952EA056-6B19-DCC4-233D-B6E29437424F}"/>
                </a:ext>
              </a:extLst>
            </p:cNvPr>
            <p:cNvGrpSpPr/>
            <p:nvPr/>
          </p:nvGrpSpPr>
          <p:grpSpPr>
            <a:xfrm>
              <a:off x="4709146" y="1725751"/>
              <a:ext cx="830700" cy="829619"/>
              <a:chOff x="1508750" y="640049"/>
              <a:chExt cx="686725" cy="685831"/>
            </a:xfrm>
          </p:grpSpPr>
          <p:grpSp>
            <p:nvGrpSpPr>
              <p:cNvPr id="129" name="Google Shape;634;p23">
                <a:extLst>
                  <a:ext uri="{FF2B5EF4-FFF2-40B4-BE49-F238E27FC236}">
                    <a16:creationId xmlns:a16="http://schemas.microsoft.com/office/drawing/2014/main" id="{B1340071-1E05-65B4-19EE-A3D63825BD26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31" name="Google Shape;635;p23">
                  <a:extLst>
                    <a:ext uri="{FF2B5EF4-FFF2-40B4-BE49-F238E27FC236}">
                      <a16:creationId xmlns:a16="http://schemas.microsoft.com/office/drawing/2014/main" id="{23DB92BA-E1F4-FEE7-2477-031EA53FDAC2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636;p23">
                  <a:extLst>
                    <a:ext uri="{FF2B5EF4-FFF2-40B4-BE49-F238E27FC236}">
                      <a16:creationId xmlns:a16="http://schemas.microsoft.com/office/drawing/2014/main" id="{5D02DF56-E6D9-3542-26D8-187ECE27690F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637;p23">
                  <a:extLst>
                    <a:ext uri="{FF2B5EF4-FFF2-40B4-BE49-F238E27FC236}">
                      <a16:creationId xmlns:a16="http://schemas.microsoft.com/office/drawing/2014/main" id="{EF519A5C-6B80-D2D8-A8A7-0AC05727E963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638;p23">
                  <a:extLst>
                    <a:ext uri="{FF2B5EF4-FFF2-40B4-BE49-F238E27FC236}">
                      <a16:creationId xmlns:a16="http://schemas.microsoft.com/office/drawing/2014/main" id="{F4AEF4A3-3007-3BA2-4F08-E63B162900D7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" name="Google Shape;639;p23">
                <a:extLst>
                  <a:ext uri="{FF2B5EF4-FFF2-40B4-BE49-F238E27FC236}">
                    <a16:creationId xmlns:a16="http://schemas.microsoft.com/office/drawing/2014/main" id="{F8F1896B-2985-D160-4385-ECC5651B9D49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640;p23">
              <a:extLst>
                <a:ext uri="{FF2B5EF4-FFF2-40B4-BE49-F238E27FC236}">
                  <a16:creationId xmlns:a16="http://schemas.microsoft.com/office/drawing/2014/main" id="{432EAB49-4F2F-FE2C-B9A2-C05D585AD305}"/>
                </a:ext>
              </a:extLst>
            </p:cNvPr>
            <p:cNvGrpSpPr/>
            <p:nvPr/>
          </p:nvGrpSpPr>
          <p:grpSpPr>
            <a:xfrm>
              <a:off x="2607527" y="2776652"/>
              <a:ext cx="830700" cy="829619"/>
              <a:chOff x="1508750" y="640049"/>
              <a:chExt cx="686725" cy="685831"/>
            </a:xfrm>
          </p:grpSpPr>
          <p:grpSp>
            <p:nvGrpSpPr>
              <p:cNvPr id="123" name="Google Shape;641;p23">
                <a:extLst>
                  <a:ext uri="{FF2B5EF4-FFF2-40B4-BE49-F238E27FC236}">
                    <a16:creationId xmlns:a16="http://schemas.microsoft.com/office/drawing/2014/main" id="{CB1252BE-0201-BA18-CE73-8F9F531A7140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25" name="Google Shape;642;p23">
                  <a:extLst>
                    <a:ext uri="{FF2B5EF4-FFF2-40B4-BE49-F238E27FC236}">
                      <a16:creationId xmlns:a16="http://schemas.microsoft.com/office/drawing/2014/main" id="{3BE8FF6D-A38A-6F66-EEC0-D1F3F7788621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643;p23">
                  <a:extLst>
                    <a:ext uri="{FF2B5EF4-FFF2-40B4-BE49-F238E27FC236}">
                      <a16:creationId xmlns:a16="http://schemas.microsoft.com/office/drawing/2014/main" id="{18D222A7-E101-333A-47ED-3B3E4CF21592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644;p23">
                  <a:extLst>
                    <a:ext uri="{FF2B5EF4-FFF2-40B4-BE49-F238E27FC236}">
                      <a16:creationId xmlns:a16="http://schemas.microsoft.com/office/drawing/2014/main" id="{A0FB57BD-77C0-6FFD-551F-E98620696338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645;p23">
                  <a:extLst>
                    <a:ext uri="{FF2B5EF4-FFF2-40B4-BE49-F238E27FC236}">
                      <a16:creationId xmlns:a16="http://schemas.microsoft.com/office/drawing/2014/main" id="{1471E2DD-CD51-1BB6-D054-EC79EA304701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" name="Google Shape;646;p23">
                <a:extLst>
                  <a:ext uri="{FF2B5EF4-FFF2-40B4-BE49-F238E27FC236}">
                    <a16:creationId xmlns:a16="http://schemas.microsoft.com/office/drawing/2014/main" id="{87464957-4CA1-0C0A-FB75-5C6E87D00D75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647;p23">
              <a:extLst>
                <a:ext uri="{FF2B5EF4-FFF2-40B4-BE49-F238E27FC236}">
                  <a16:creationId xmlns:a16="http://schemas.microsoft.com/office/drawing/2014/main" id="{91EBB422-39A4-E8F1-9A87-D75B5D31E5F7}"/>
                </a:ext>
              </a:extLst>
            </p:cNvPr>
            <p:cNvGrpSpPr/>
            <p:nvPr/>
          </p:nvGrpSpPr>
          <p:grpSpPr>
            <a:xfrm>
              <a:off x="1556700" y="2776622"/>
              <a:ext cx="830700" cy="829619"/>
              <a:chOff x="1508750" y="640049"/>
              <a:chExt cx="686725" cy="685831"/>
            </a:xfrm>
          </p:grpSpPr>
          <p:grpSp>
            <p:nvGrpSpPr>
              <p:cNvPr id="117" name="Google Shape;648;p23">
                <a:extLst>
                  <a:ext uri="{FF2B5EF4-FFF2-40B4-BE49-F238E27FC236}">
                    <a16:creationId xmlns:a16="http://schemas.microsoft.com/office/drawing/2014/main" id="{7ED5E7D3-6C7D-BEFD-19C4-9BDEB008EB03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19" name="Google Shape;649;p23">
                  <a:extLst>
                    <a:ext uri="{FF2B5EF4-FFF2-40B4-BE49-F238E27FC236}">
                      <a16:creationId xmlns:a16="http://schemas.microsoft.com/office/drawing/2014/main" id="{B735D30C-80FF-EE9E-799E-D7042F0B63A9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650;p23">
                  <a:extLst>
                    <a:ext uri="{FF2B5EF4-FFF2-40B4-BE49-F238E27FC236}">
                      <a16:creationId xmlns:a16="http://schemas.microsoft.com/office/drawing/2014/main" id="{A7C19D1A-1FB9-F822-68E6-D947F2C8F2BC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651;p23">
                  <a:extLst>
                    <a:ext uri="{FF2B5EF4-FFF2-40B4-BE49-F238E27FC236}">
                      <a16:creationId xmlns:a16="http://schemas.microsoft.com/office/drawing/2014/main" id="{4AA99972-5D0E-0DEB-B0CD-72DB740BA9A4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652;p23">
                  <a:extLst>
                    <a:ext uri="{FF2B5EF4-FFF2-40B4-BE49-F238E27FC236}">
                      <a16:creationId xmlns:a16="http://schemas.microsoft.com/office/drawing/2014/main" id="{90B3A88B-347F-CA20-5954-6235C9D29AEA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" name="Google Shape;653;p23">
                <a:extLst>
                  <a:ext uri="{FF2B5EF4-FFF2-40B4-BE49-F238E27FC236}">
                    <a16:creationId xmlns:a16="http://schemas.microsoft.com/office/drawing/2014/main" id="{D30B9A93-2FF4-D8D5-AB7E-C42640F1FBC5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654;p23">
              <a:extLst>
                <a:ext uri="{FF2B5EF4-FFF2-40B4-BE49-F238E27FC236}">
                  <a16:creationId xmlns:a16="http://schemas.microsoft.com/office/drawing/2014/main" id="{CB61DC11-5D21-3408-F64D-3DDE26814C4C}"/>
                </a:ext>
              </a:extLst>
            </p:cNvPr>
            <p:cNvGrpSpPr/>
            <p:nvPr/>
          </p:nvGrpSpPr>
          <p:grpSpPr>
            <a:xfrm>
              <a:off x="3658354" y="2776622"/>
              <a:ext cx="830700" cy="829619"/>
              <a:chOff x="1508750" y="640049"/>
              <a:chExt cx="686725" cy="685831"/>
            </a:xfrm>
          </p:grpSpPr>
          <p:grpSp>
            <p:nvGrpSpPr>
              <p:cNvPr id="111" name="Google Shape;655;p23">
                <a:extLst>
                  <a:ext uri="{FF2B5EF4-FFF2-40B4-BE49-F238E27FC236}">
                    <a16:creationId xmlns:a16="http://schemas.microsoft.com/office/drawing/2014/main" id="{4DF96C5C-5315-3B43-E160-6AE3C4DF345E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13" name="Google Shape;656;p23">
                  <a:extLst>
                    <a:ext uri="{FF2B5EF4-FFF2-40B4-BE49-F238E27FC236}">
                      <a16:creationId xmlns:a16="http://schemas.microsoft.com/office/drawing/2014/main" id="{088B1534-68CC-7E38-8230-D7DC4B22A778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657;p23">
                  <a:extLst>
                    <a:ext uri="{FF2B5EF4-FFF2-40B4-BE49-F238E27FC236}">
                      <a16:creationId xmlns:a16="http://schemas.microsoft.com/office/drawing/2014/main" id="{F26E3FED-6351-8A56-48F3-A2C2A08CC2DF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658;p23">
                  <a:extLst>
                    <a:ext uri="{FF2B5EF4-FFF2-40B4-BE49-F238E27FC236}">
                      <a16:creationId xmlns:a16="http://schemas.microsoft.com/office/drawing/2014/main" id="{55D2EC48-6CAE-D1A2-58D5-6730BC7FCC37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659;p23">
                  <a:extLst>
                    <a:ext uri="{FF2B5EF4-FFF2-40B4-BE49-F238E27FC236}">
                      <a16:creationId xmlns:a16="http://schemas.microsoft.com/office/drawing/2014/main" id="{B5448AD5-910F-6A15-285A-B609F45C8AE4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2" name="Google Shape;660;p23">
                <a:extLst>
                  <a:ext uri="{FF2B5EF4-FFF2-40B4-BE49-F238E27FC236}">
                    <a16:creationId xmlns:a16="http://schemas.microsoft.com/office/drawing/2014/main" id="{A719504A-7C76-A0DB-7079-A34DF5A0D588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661;p23">
              <a:extLst>
                <a:ext uri="{FF2B5EF4-FFF2-40B4-BE49-F238E27FC236}">
                  <a16:creationId xmlns:a16="http://schemas.microsoft.com/office/drawing/2014/main" id="{85B055A9-6098-A2AA-0CF0-DDF705A27207}"/>
                </a:ext>
              </a:extLst>
            </p:cNvPr>
            <p:cNvGrpSpPr/>
            <p:nvPr/>
          </p:nvGrpSpPr>
          <p:grpSpPr>
            <a:xfrm>
              <a:off x="4709182" y="2776622"/>
              <a:ext cx="830700" cy="829619"/>
              <a:chOff x="1508750" y="640049"/>
              <a:chExt cx="686725" cy="685831"/>
            </a:xfrm>
          </p:grpSpPr>
          <p:grpSp>
            <p:nvGrpSpPr>
              <p:cNvPr id="105" name="Google Shape;662;p23">
                <a:extLst>
                  <a:ext uri="{FF2B5EF4-FFF2-40B4-BE49-F238E27FC236}">
                    <a16:creationId xmlns:a16="http://schemas.microsoft.com/office/drawing/2014/main" id="{327CA594-27E3-05A6-D529-4A150E60AE7F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07" name="Google Shape;663;p23">
                  <a:extLst>
                    <a:ext uri="{FF2B5EF4-FFF2-40B4-BE49-F238E27FC236}">
                      <a16:creationId xmlns:a16="http://schemas.microsoft.com/office/drawing/2014/main" id="{A7B6EC8C-A229-4652-96BB-2A7F88D430AC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664;p23">
                  <a:extLst>
                    <a:ext uri="{FF2B5EF4-FFF2-40B4-BE49-F238E27FC236}">
                      <a16:creationId xmlns:a16="http://schemas.microsoft.com/office/drawing/2014/main" id="{7638607C-D333-2AF9-E366-0F24DB70CE74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665;p23">
                  <a:extLst>
                    <a:ext uri="{FF2B5EF4-FFF2-40B4-BE49-F238E27FC236}">
                      <a16:creationId xmlns:a16="http://schemas.microsoft.com/office/drawing/2014/main" id="{B001BFED-E469-D964-C2FA-AAFAE0BD9C87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666;p23">
                  <a:extLst>
                    <a:ext uri="{FF2B5EF4-FFF2-40B4-BE49-F238E27FC236}">
                      <a16:creationId xmlns:a16="http://schemas.microsoft.com/office/drawing/2014/main" id="{46A2156B-EFB6-4E75-CD29-871B600AD6F6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" name="Google Shape;667;p23">
                <a:extLst>
                  <a:ext uri="{FF2B5EF4-FFF2-40B4-BE49-F238E27FC236}">
                    <a16:creationId xmlns:a16="http://schemas.microsoft.com/office/drawing/2014/main" id="{EF334990-08CB-9BAE-B087-6081E38E1BFA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668;p23">
              <a:extLst>
                <a:ext uri="{FF2B5EF4-FFF2-40B4-BE49-F238E27FC236}">
                  <a16:creationId xmlns:a16="http://schemas.microsoft.com/office/drawing/2014/main" id="{CED6CE28-B61A-A25A-4683-EA1A7D3B308B}"/>
                </a:ext>
              </a:extLst>
            </p:cNvPr>
            <p:cNvGrpSpPr/>
            <p:nvPr/>
          </p:nvGrpSpPr>
          <p:grpSpPr>
            <a:xfrm>
              <a:off x="2607527" y="3827455"/>
              <a:ext cx="830700" cy="829619"/>
              <a:chOff x="1508750" y="640049"/>
              <a:chExt cx="686725" cy="685831"/>
            </a:xfrm>
          </p:grpSpPr>
          <p:grpSp>
            <p:nvGrpSpPr>
              <p:cNvPr id="99" name="Google Shape;669;p23">
                <a:extLst>
                  <a:ext uri="{FF2B5EF4-FFF2-40B4-BE49-F238E27FC236}">
                    <a16:creationId xmlns:a16="http://schemas.microsoft.com/office/drawing/2014/main" id="{3F0D4AD0-7DBA-6601-DA78-DB7CDE6BA136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101" name="Google Shape;670;p23">
                  <a:extLst>
                    <a:ext uri="{FF2B5EF4-FFF2-40B4-BE49-F238E27FC236}">
                      <a16:creationId xmlns:a16="http://schemas.microsoft.com/office/drawing/2014/main" id="{00023063-4388-FDD5-48B1-4A19F6AEC4AA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671;p23">
                  <a:extLst>
                    <a:ext uri="{FF2B5EF4-FFF2-40B4-BE49-F238E27FC236}">
                      <a16:creationId xmlns:a16="http://schemas.microsoft.com/office/drawing/2014/main" id="{5C128D56-94F8-CF9B-F7D7-6386B7A3D34D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672;p23">
                  <a:extLst>
                    <a:ext uri="{FF2B5EF4-FFF2-40B4-BE49-F238E27FC236}">
                      <a16:creationId xmlns:a16="http://schemas.microsoft.com/office/drawing/2014/main" id="{063DA767-DF4B-0542-C247-81DC0CF3E5BF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673;p23">
                  <a:extLst>
                    <a:ext uri="{FF2B5EF4-FFF2-40B4-BE49-F238E27FC236}">
                      <a16:creationId xmlns:a16="http://schemas.microsoft.com/office/drawing/2014/main" id="{FA1B24BA-C491-82B3-076A-A9C2AD2AC14E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" name="Google Shape;674;p23">
                <a:extLst>
                  <a:ext uri="{FF2B5EF4-FFF2-40B4-BE49-F238E27FC236}">
                    <a16:creationId xmlns:a16="http://schemas.microsoft.com/office/drawing/2014/main" id="{DF10230B-E9E4-B50A-F9C5-B394511F4F73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675;p23">
              <a:extLst>
                <a:ext uri="{FF2B5EF4-FFF2-40B4-BE49-F238E27FC236}">
                  <a16:creationId xmlns:a16="http://schemas.microsoft.com/office/drawing/2014/main" id="{330EC669-46AD-D061-7830-00D341909AFC}"/>
                </a:ext>
              </a:extLst>
            </p:cNvPr>
            <p:cNvGrpSpPr/>
            <p:nvPr/>
          </p:nvGrpSpPr>
          <p:grpSpPr>
            <a:xfrm>
              <a:off x="1556700" y="3827425"/>
              <a:ext cx="830700" cy="829619"/>
              <a:chOff x="1508750" y="640049"/>
              <a:chExt cx="686725" cy="685831"/>
            </a:xfrm>
          </p:grpSpPr>
          <p:grpSp>
            <p:nvGrpSpPr>
              <p:cNvPr id="93" name="Google Shape;676;p23">
                <a:extLst>
                  <a:ext uri="{FF2B5EF4-FFF2-40B4-BE49-F238E27FC236}">
                    <a16:creationId xmlns:a16="http://schemas.microsoft.com/office/drawing/2014/main" id="{25114ADD-7BA6-6DC7-39F4-17CB79DA0CE2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95" name="Google Shape;677;p23">
                  <a:extLst>
                    <a:ext uri="{FF2B5EF4-FFF2-40B4-BE49-F238E27FC236}">
                      <a16:creationId xmlns:a16="http://schemas.microsoft.com/office/drawing/2014/main" id="{2A4C5432-E3BF-3A0D-55B9-FC5B7C437B6C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678;p23">
                  <a:extLst>
                    <a:ext uri="{FF2B5EF4-FFF2-40B4-BE49-F238E27FC236}">
                      <a16:creationId xmlns:a16="http://schemas.microsoft.com/office/drawing/2014/main" id="{16746187-F6BB-5E5C-28EF-22BDC2274C9D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679;p23">
                  <a:extLst>
                    <a:ext uri="{FF2B5EF4-FFF2-40B4-BE49-F238E27FC236}">
                      <a16:creationId xmlns:a16="http://schemas.microsoft.com/office/drawing/2014/main" id="{8B971751-CDF3-DC74-2ED3-A7B9E6283FBE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680;p23">
                  <a:extLst>
                    <a:ext uri="{FF2B5EF4-FFF2-40B4-BE49-F238E27FC236}">
                      <a16:creationId xmlns:a16="http://schemas.microsoft.com/office/drawing/2014/main" id="{CFB1AB5E-AAEE-532B-00E3-F5ED22F50A3B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681;p23">
                <a:extLst>
                  <a:ext uri="{FF2B5EF4-FFF2-40B4-BE49-F238E27FC236}">
                    <a16:creationId xmlns:a16="http://schemas.microsoft.com/office/drawing/2014/main" id="{7ACA5DE6-E935-92AA-12F3-28C65E8BCE34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682;p23">
              <a:extLst>
                <a:ext uri="{FF2B5EF4-FFF2-40B4-BE49-F238E27FC236}">
                  <a16:creationId xmlns:a16="http://schemas.microsoft.com/office/drawing/2014/main" id="{188C6BAF-FA8A-8F5B-2EBE-2BAEDD75A05C}"/>
                </a:ext>
              </a:extLst>
            </p:cNvPr>
            <p:cNvGrpSpPr/>
            <p:nvPr/>
          </p:nvGrpSpPr>
          <p:grpSpPr>
            <a:xfrm>
              <a:off x="3658354" y="3827425"/>
              <a:ext cx="830700" cy="829619"/>
              <a:chOff x="1508750" y="640049"/>
              <a:chExt cx="686725" cy="685831"/>
            </a:xfrm>
          </p:grpSpPr>
          <p:grpSp>
            <p:nvGrpSpPr>
              <p:cNvPr id="87" name="Google Shape;683;p23">
                <a:extLst>
                  <a:ext uri="{FF2B5EF4-FFF2-40B4-BE49-F238E27FC236}">
                    <a16:creationId xmlns:a16="http://schemas.microsoft.com/office/drawing/2014/main" id="{84476A30-7AA0-A911-7EDA-4A20880B0B07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89" name="Google Shape;684;p23">
                  <a:extLst>
                    <a:ext uri="{FF2B5EF4-FFF2-40B4-BE49-F238E27FC236}">
                      <a16:creationId xmlns:a16="http://schemas.microsoft.com/office/drawing/2014/main" id="{5B8A83BF-43EE-B981-0783-4B0DA19E2A00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685;p23">
                  <a:extLst>
                    <a:ext uri="{FF2B5EF4-FFF2-40B4-BE49-F238E27FC236}">
                      <a16:creationId xmlns:a16="http://schemas.microsoft.com/office/drawing/2014/main" id="{D5BF6773-EC84-952B-7BD7-7BA5DDF4839B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686;p23">
                  <a:extLst>
                    <a:ext uri="{FF2B5EF4-FFF2-40B4-BE49-F238E27FC236}">
                      <a16:creationId xmlns:a16="http://schemas.microsoft.com/office/drawing/2014/main" id="{5A2A860B-7797-9532-7E2D-597C91875E27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687;p23">
                  <a:extLst>
                    <a:ext uri="{FF2B5EF4-FFF2-40B4-BE49-F238E27FC236}">
                      <a16:creationId xmlns:a16="http://schemas.microsoft.com/office/drawing/2014/main" id="{C6567940-DC37-7662-363F-C109E9FB8639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8" name="Google Shape;688;p23">
                <a:extLst>
                  <a:ext uri="{FF2B5EF4-FFF2-40B4-BE49-F238E27FC236}">
                    <a16:creationId xmlns:a16="http://schemas.microsoft.com/office/drawing/2014/main" id="{27FDC488-C7D2-0705-DDAB-5838DC70C911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689;p23">
              <a:extLst>
                <a:ext uri="{FF2B5EF4-FFF2-40B4-BE49-F238E27FC236}">
                  <a16:creationId xmlns:a16="http://schemas.microsoft.com/office/drawing/2014/main" id="{29A6B456-48B9-4CEE-0013-7A81E7631754}"/>
                </a:ext>
              </a:extLst>
            </p:cNvPr>
            <p:cNvGrpSpPr/>
            <p:nvPr/>
          </p:nvGrpSpPr>
          <p:grpSpPr>
            <a:xfrm>
              <a:off x="4709182" y="3827425"/>
              <a:ext cx="830700" cy="829619"/>
              <a:chOff x="1508750" y="640049"/>
              <a:chExt cx="686725" cy="685831"/>
            </a:xfrm>
          </p:grpSpPr>
          <p:grpSp>
            <p:nvGrpSpPr>
              <p:cNvPr id="81" name="Google Shape;690;p23">
                <a:extLst>
                  <a:ext uri="{FF2B5EF4-FFF2-40B4-BE49-F238E27FC236}">
                    <a16:creationId xmlns:a16="http://schemas.microsoft.com/office/drawing/2014/main" id="{16A42B95-1653-A40C-9F47-1445490CB99A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83" name="Google Shape;691;p23">
                  <a:extLst>
                    <a:ext uri="{FF2B5EF4-FFF2-40B4-BE49-F238E27FC236}">
                      <a16:creationId xmlns:a16="http://schemas.microsoft.com/office/drawing/2014/main" id="{D5AF678B-4F2F-A255-CBF6-715F6D98CDF8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692;p23">
                  <a:extLst>
                    <a:ext uri="{FF2B5EF4-FFF2-40B4-BE49-F238E27FC236}">
                      <a16:creationId xmlns:a16="http://schemas.microsoft.com/office/drawing/2014/main" id="{0237153B-D214-8366-0DB4-F6BFBC626EEC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693;p23">
                  <a:extLst>
                    <a:ext uri="{FF2B5EF4-FFF2-40B4-BE49-F238E27FC236}">
                      <a16:creationId xmlns:a16="http://schemas.microsoft.com/office/drawing/2014/main" id="{8196FE4C-55AB-948C-7603-574089D5BE2A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694;p23">
                  <a:extLst>
                    <a:ext uri="{FF2B5EF4-FFF2-40B4-BE49-F238E27FC236}">
                      <a16:creationId xmlns:a16="http://schemas.microsoft.com/office/drawing/2014/main" id="{911530AA-8563-0575-B397-CDC28F520CFD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2" name="Google Shape;695;p23">
                <a:extLst>
                  <a:ext uri="{FF2B5EF4-FFF2-40B4-BE49-F238E27FC236}">
                    <a16:creationId xmlns:a16="http://schemas.microsoft.com/office/drawing/2014/main" id="{C2D989F7-DEA5-27AE-414C-753FDDD3EEF9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696;p23">
              <a:extLst>
                <a:ext uri="{FF2B5EF4-FFF2-40B4-BE49-F238E27FC236}">
                  <a16:creationId xmlns:a16="http://schemas.microsoft.com/office/drawing/2014/main" id="{420578CF-A0A8-C1EF-C5A8-4C1536DDD13D}"/>
                </a:ext>
              </a:extLst>
            </p:cNvPr>
            <p:cNvGrpSpPr/>
            <p:nvPr/>
          </p:nvGrpSpPr>
          <p:grpSpPr>
            <a:xfrm>
              <a:off x="2607527" y="4878258"/>
              <a:ext cx="830700" cy="829619"/>
              <a:chOff x="1508750" y="640049"/>
              <a:chExt cx="686725" cy="685831"/>
            </a:xfrm>
          </p:grpSpPr>
          <p:grpSp>
            <p:nvGrpSpPr>
              <p:cNvPr id="75" name="Google Shape;697;p23">
                <a:extLst>
                  <a:ext uri="{FF2B5EF4-FFF2-40B4-BE49-F238E27FC236}">
                    <a16:creationId xmlns:a16="http://schemas.microsoft.com/office/drawing/2014/main" id="{6DB85AC0-612C-4A21-04B0-50E30627D321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77" name="Google Shape;698;p23">
                  <a:extLst>
                    <a:ext uri="{FF2B5EF4-FFF2-40B4-BE49-F238E27FC236}">
                      <a16:creationId xmlns:a16="http://schemas.microsoft.com/office/drawing/2014/main" id="{D4CB18AC-02EF-A387-8B76-606314F8E0C8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699;p23">
                  <a:extLst>
                    <a:ext uri="{FF2B5EF4-FFF2-40B4-BE49-F238E27FC236}">
                      <a16:creationId xmlns:a16="http://schemas.microsoft.com/office/drawing/2014/main" id="{8A038526-E35A-75D5-4633-C9B2D7AAF74C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00;p23">
                  <a:extLst>
                    <a:ext uri="{FF2B5EF4-FFF2-40B4-BE49-F238E27FC236}">
                      <a16:creationId xmlns:a16="http://schemas.microsoft.com/office/drawing/2014/main" id="{6BFD902B-54E6-443A-3A61-2C6423CD5796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01;p23">
                  <a:extLst>
                    <a:ext uri="{FF2B5EF4-FFF2-40B4-BE49-F238E27FC236}">
                      <a16:creationId xmlns:a16="http://schemas.microsoft.com/office/drawing/2014/main" id="{B8A9E3C5-ED15-06E1-0600-EE25A1071EE1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" name="Google Shape;702;p23">
                <a:extLst>
                  <a:ext uri="{FF2B5EF4-FFF2-40B4-BE49-F238E27FC236}">
                    <a16:creationId xmlns:a16="http://schemas.microsoft.com/office/drawing/2014/main" id="{211D5C82-E389-8802-8E51-20B0DBA0D842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703;p23">
              <a:extLst>
                <a:ext uri="{FF2B5EF4-FFF2-40B4-BE49-F238E27FC236}">
                  <a16:creationId xmlns:a16="http://schemas.microsoft.com/office/drawing/2014/main" id="{49FA6A61-52F8-437D-7BF5-CF5F998A5A4B}"/>
                </a:ext>
              </a:extLst>
            </p:cNvPr>
            <p:cNvGrpSpPr/>
            <p:nvPr/>
          </p:nvGrpSpPr>
          <p:grpSpPr>
            <a:xfrm>
              <a:off x="1556700" y="4878228"/>
              <a:ext cx="830700" cy="829619"/>
              <a:chOff x="1508750" y="640049"/>
              <a:chExt cx="686725" cy="685831"/>
            </a:xfrm>
          </p:grpSpPr>
          <p:grpSp>
            <p:nvGrpSpPr>
              <p:cNvPr id="69" name="Google Shape;704;p23">
                <a:extLst>
                  <a:ext uri="{FF2B5EF4-FFF2-40B4-BE49-F238E27FC236}">
                    <a16:creationId xmlns:a16="http://schemas.microsoft.com/office/drawing/2014/main" id="{C588D9C2-8C25-EEB4-FCC6-B572E2246EAE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71" name="Google Shape;705;p23">
                  <a:extLst>
                    <a:ext uri="{FF2B5EF4-FFF2-40B4-BE49-F238E27FC236}">
                      <a16:creationId xmlns:a16="http://schemas.microsoft.com/office/drawing/2014/main" id="{5F09087F-297E-A10E-6119-DCAFC2D9298E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06;p23">
                  <a:extLst>
                    <a:ext uri="{FF2B5EF4-FFF2-40B4-BE49-F238E27FC236}">
                      <a16:creationId xmlns:a16="http://schemas.microsoft.com/office/drawing/2014/main" id="{9913ED6C-D33C-719C-C1BF-4BF95A136F72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07;p23">
                  <a:extLst>
                    <a:ext uri="{FF2B5EF4-FFF2-40B4-BE49-F238E27FC236}">
                      <a16:creationId xmlns:a16="http://schemas.microsoft.com/office/drawing/2014/main" id="{7C7BDB21-D3E1-47D3-4D6C-5A16A33E51A0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08;p23">
                  <a:extLst>
                    <a:ext uri="{FF2B5EF4-FFF2-40B4-BE49-F238E27FC236}">
                      <a16:creationId xmlns:a16="http://schemas.microsoft.com/office/drawing/2014/main" id="{BE053608-B1D7-9315-448B-EB43A24617D3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" name="Google Shape;709;p23">
                <a:extLst>
                  <a:ext uri="{FF2B5EF4-FFF2-40B4-BE49-F238E27FC236}">
                    <a16:creationId xmlns:a16="http://schemas.microsoft.com/office/drawing/2014/main" id="{A8EAEF5F-4634-556B-7DED-117EE806F785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710;p23">
              <a:extLst>
                <a:ext uri="{FF2B5EF4-FFF2-40B4-BE49-F238E27FC236}">
                  <a16:creationId xmlns:a16="http://schemas.microsoft.com/office/drawing/2014/main" id="{CA25FC0B-9E0C-D513-75FD-1CF1A6493162}"/>
                </a:ext>
              </a:extLst>
            </p:cNvPr>
            <p:cNvGrpSpPr/>
            <p:nvPr/>
          </p:nvGrpSpPr>
          <p:grpSpPr>
            <a:xfrm>
              <a:off x="3658354" y="4878228"/>
              <a:ext cx="830700" cy="829619"/>
              <a:chOff x="1508750" y="640049"/>
              <a:chExt cx="686725" cy="685831"/>
            </a:xfrm>
          </p:grpSpPr>
          <p:grpSp>
            <p:nvGrpSpPr>
              <p:cNvPr id="63" name="Google Shape;711;p23">
                <a:extLst>
                  <a:ext uri="{FF2B5EF4-FFF2-40B4-BE49-F238E27FC236}">
                    <a16:creationId xmlns:a16="http://schemas.microsoft.com/office/drawing/2014/main" id="{D7941576-7A4A-3C71-A70E-BD577332F373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65" name="Google Shape;712;p23">
                  <a:extLst>
                    <a:ext uri="{FF2B5EF4-FFF2-40B4-BE49-F238E27FC236}">
                      <a16:creationId xmlns:a16="http://schemas.microsoft.com/office/drawing/2014/main" id="{3B3070E8-8054-3240-3511-86DB8D2BAD1A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13;p23">
                  <a:extLst>
                    <a:ext uri="{FF2B5EF4-FFF2-40B4-BE49-F238E27FC236}">
                      <a16:creationId xmlns:a16="http://schemas.microsoft.com/office/drawing/2014/main" id="{5171071F-99F4-0E2B-3849-2006EA4C4919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714;p23">
                  <a:extLst>
                    <a:ext uri="{FF2B5EF4-FFF2-40B4-BE49-F238E27FC236}">
                      <a16:creationId xmlns:a16="http://schemas.microsoft.com/office/drawing/2014/main" id="{90854E54-AC53-4C38-A269-5A9DD758CA45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715;p23">
                  <a:extLst>
                    <a:ext uri="{FF2B5EF4-FFF2-40B4-BE49-F238E27FC236}">
                      <a16:creationId xmlns:a16="http://schemas.microsoft.com/office/drawing/2014/main" id="{2BB9F534-AFA0-8790-295D-7AB758F8A5D6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" name="Google Shape;716;p23">
                <a:extLst>
                  <a:ext uri="{FF2B5EF4-FFF2-40B4-BE49-F238E27FC236}">
                    <a16:creationId xmlns:a16="http://schemas.microsoft.com/office/drawing/2014/main" id="{69839679-5237-E649-AD50-1A1DED6B618E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717;p23">
              <a:extLst>
                <a:ext uri="{FF2B5EF4-FFF2-40B4-BE49-F238E27FC236}">
                  <a16:creationId xmlns:a16="http://schemas.microsoft.com/office/drawing/2014/main" id="{EBD93B2D-1578-93B0-EA78-D9FCC15D3EC8}"/>
                </a:ext>
              </a:extLst>
            </p:cNvPr>
            <p:cNvGrpSpPr/>
            <p:nvPr/>
          </p:nvGrpSpPr>
          <p:grpSpPr>
            <a:xfrm>
              <a:off x="4709182" y="4878228"/>
              <a:ext cx="830700" cy="829619"/>
              <a:chOff x="1508750" y="640049"/>
              <a:chExt cx="686725" cy="685831"/>
            </a:xfrm>
          </p:grpSpPr>
          <p:grpSp>
            <p:nvGrpSpPr>
              <p:cNvPr id="57" name="Google Shape;718;p23">
                <a:extLst>
                  <a:ext uri="{FF2B5EF4-FFF2-40B4-BE49-F238E27FC236}">
                    <a16:creationId xmlns:a16="http://schemas.microsoft.com/office/drawing/2014/main" id="{FFA0C231-42DE-7D03-73BD-C4C31E083BE3}"/>
                  </a:ext>
                </a:extLst>
              </p:cNvPr>
              <p:cNvGrpSpPr/>
              <p:nvPr/>
            </p:nvGrpSpPr>
            <p:grpSpPr>
              <a:xfrm>
                <a:off x="1508750" y="640049"/>
                <a:ext cx="686725" cy="685800"/>
                <a:chOff x="1508750" y="640049"/>
                <a:chExt cx="686725" cy="685800"/>
              </a:xfrm>
            </p:grpSpPr>
            <p:sp>
              <p:nvSpPr>
                <p:cNvPr id="59" name="Google Shape;719;p23">
                  <a:extLst>
                    <a:ext uri="{FF2B5EF4-FFF2-40B4-BE49-F238E27FC236}">
                      <a16:creationId xmlns:a16="http://schemas.microsoft.com/office/drawing/2014/main" id="{DE231A40-B828-E7EF-F9FA-39134DE3A2CB}"/>
                    </a:ext>
                  </a:extLst>
                </p:cNvPr>
                <p:cNvSpPr/>
                <p:nvPr/>
              </p:nvSpPr>
              <p:spPr>
                <a:xfrm>
                  <a:off x="1508775" y="640049"/>
                  <a:ext cx="686700" cy="274200"/>
                </a:xfrm>
                <a:prstGeom prst="rect">
                  <a:avLst/>
                </a:prstGeom>
                <a:solidFill>
                  <a:srgbClr val="9FC5E8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20;p23">
                  <a:extLst>
                    <a:ext uri="{FF2B5EF4-FFF2-40B4-BE49-F238E27FC236}">
                      <a16:creationId xmlns:a16="http://schemas.microsoft.com/office/drawing/2014/main" id="{75CFBA8E-6F11-FD73-1D9B-AA0268592EBF}"/>
                    </a:ext>
                  </a:extLst>
                </p:cNvPr>
                <p:cNvSpPr/>
                <p:nvPr/>
              </p:nvSpPr>
              <p:spPr>
                <a:xfrm>
                  <a:off x="1508750" y="1051649"/>
                  <a:ext cx="686700" cy="2742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721;p23">
                  <a:extLst>
                    <a:ext uri="{FF2B5EF4-FFF2-40B4-BE49-F238E27FC236}">
                      <a16:creationId xmlns:a16="http://schemas.microsoft.com/office/drawing/2014/main" id="{2CB21A8C-8C80-FAF3-BAB7-FAF65F15F556}"/>
                    </a:ext>
                  </a:extLst>
                </p:cNvPr>
                <p:cNvSpPr/>
                <p:nvPr/>
              </p:nvSpPr>
              <p:spPr>
                <a:xfrm>
                  <a:off x="1508775" y="914250"/>
                  <a:ext cx="347400" cy="137400"/>
                </a:xfrm>
                <a:prstGeom prst="rect">
                  <a:avLst/>
                </a:prstGeom>
                <a:solidFill>
                  <a:srgbClr val="FFF2CC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722;p23">
                  <a:extLst>
                    <a:ext uri="{FF2B5EF4-FFF2-40B4-BE49-F238E27FC236}">
                      <a16:creationId xmlns:a16="http://schemas.microsoft.com/office/drawing/2014/main" id="{EE8FFD8F-8C75-C324-6852-D368245E7734}"/>
                    </a:ext>
                  </a:extLst>
                </p:cNvPr>
                <p:cNvSpPr/>
                <p:nvPr/>
              </p:nvSpPr>
              <p:spPr>
                <a:xfrm>
                  <a:off x="1857075" y="914250"/>
                  <a:ext cx="338400" cy="137400"/>
                </a:xfrm>
                <a:prstGeom prst="rect">
                  <a:avLst/>
                </a:prstGeom>
                <a:solidFill>
                  <a:srgbClr val="D9EAD3"/>
                </a:solidFill>
                <a:ln w="2857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8" name="Google Shape;723;p23">
                <a:extLst>
                  <a:ext uri="{FF2B5EF4-FFF2-40B4-BE49-F238E27FC236}">
                    <a16:creationId xmlns:a16="http://schemas.microsoft.com/office/drawing/2014/main" id="{040CD3DC-B82E-0576-3066-4CC6E185BF50}"/>
                  </a:ext>
                </a:extLst>
              </p:cNvPr>
              <p:cNvSpPr/>
              <p:nvPr/>
            </p:nvSpPr>
            <p:spPr>
              <a:xfrm>
                <a:off x="1508760" y="640080"/>
                <a:ext cx="6867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" name="Google Shape;724;p23">
              <a:extLst>
                <a:ext uri="{FF2B5EF4-FFF2-40B4-BE49-F238E27FC236}">
                  <a16:creationId xmlns:a16="http://schemas.microsoft.com/office/drawing/2014/main" id="{B6A1E8D6-0C29-E953-5CBF-C13469D38DEE}"/>
                </a:ext>
              </a:extLst>
            </p:cNvPr>
            <p:cNvSpPr txBox="1"/>
            <p:nvPr/>
          </p:nvSpPr>
          <p:spPr>
            <a:xfrm>
              <a:off x="1556694" y="1725752"/>
              <a:ext cx="830670" cy="829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87AE9CA-EB73-04BF-9D5F-4FCC3CC705DE}"/>
              </a:ext>
            </a:extLst>
          </p:cNvPr>
          <p:cNvGrpSpPr/>
          <p:nvPr/>
        </p:nvGrpSpPr>
        <p:grpSpPr>
          <a:xfrm>
            <a:off x="6092344" y="1199803"/>
            <a:ext cx="2212217" cy="4424434"/>
            <a:chOff x="6092344" y="1504603"/>
            <a:chExt cx="2212217" cy="4424434"/>
          </a:xfrm>
        </p:grpSpPr>
        <p:sp>
          <p:nvSpPr>
            <p:cNvPr id="12" name="Google Shape;564;p23">
              <a:extLst>
                <a:ext uri="{FF2B5EF4-FFF2-40B4-BE49-F238E27FC236}">
                  <a16:creationId xmlns:a16="http://schemas.microsoft.com/office/drawing/2014/main" id="{4E833A59-E71F-80DB-1238-7CEFDCC3A454}"/>
                </a:ext>
              </a:extLst>
            </p:cNvPr>
            <p:cNvSpPr/>
            <p:nvPr/>
          </p:nvSpPr>
          <p:spPr>
            <a:xfrm>
              <a:off x="6092344" y="1504603"/>
              <a:ext cx="2212217" cy="4424434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" name="Google Shape;566;p23">
              <a:extLst>
                <a:ext uri="{FF2B5EF4-FFF2-40B4-BE49-F238E27FC236}">
                  <a16:creationId xmlns:a16="http://schemas.microsoft.com/office/drawing/2014/main" id="{F71C9AAA-E79D-84EC-54B5-DF160BBD9C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6759" y="3274338"/>
              <a:ext cx="6532" cy="2422334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568;p23">
              <a:extLst>
                <a:ext uri="{FF2B5EF4-FFF2-40B4-BE49-F238E27FC236}">
                  <a16:creationId xmlns:a16="http://schemas.microsoft.com/office/drawing/2014/main" id="{F4C1E825-E591-0F8A-07BA-7196377CBD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2826" y="2536932"/>
              <a:ext cx="6532" cy="2422334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" name="Google Shape;569;p23">
              <a:extLst>
                <a:ext uri="{FF2B5EF4-FFF2-40B4-BE49-F238E27FC236}">
                  <a16:creationId xmlns:a16="http://schemas.microsoft.com/office/drawing/2014/main" id="{98F49D85-081F-646B-2F92-930A1AF4CC7E}"/>
                </a:ext>
              </a:extLst>
            </p:cNvPr>
            <p:cNvSpPr/>
            <p:nvPr/>
          </p:nvSpPr>
          <p:spPr>
            <a:xfrm>
              <a:off x="6202356" y="1615208"/>
              <a:ext cx="1990850" cy="1437796"/>
            </a:xfrm>
            <a:prstGeom prst="rect">
              <a:avLst/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Core</a:t>
              </a:r>
              <a:endParaRPr dirty="0"/>
            </a:p>
          </p:txBody>
        </p:sp>
        <p:sp>
          <p:nvSpPr>
            <p:cNvPr id="18" name="Google Shape;570;p23">
              <a:extLst>
                <a:ext uri="{FF2B5EF4-FFF2-40B4-BE49-F238E27FC236}">
                  <a16:creationId xmlns:a16="http://schemas.microsoft.com/office/drawing/2014/main" id="{47A56F37-BD28-BC5B-6C58-B055E6562565}"/>
                </a:ext>
              </a:extLst>
            </p:cNvPr>
            <p:cNvSpPr/>
            <p:nvPr/>
          </p:nvSpPr>
          <p:spPr>
            <a:xfrm>
              <a:off x="6202356" y="3938036"/>
              <a:ext cx="1990850" cy="188053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/>
            </a:p>
          </p:txBody>
        </p:sp>
        <p:sp>
          <p:nvSpPr>
            <p:cNvPr id="19" name="Google Shape;571;p23">
              <a:extLst>
                <a:ext uri="{FF2B5EF4-FFF2-40B4-BE49-F238E27FC236}">
                  <a16:creationId xmlns:a16="http://schemas.microsoft.com/office/drawing/2014/main" id="{150568D0-3676-FB33-9533-7D90ABB2776A}"/>
                </a:ext>
              </a:extLst>
            </p:cNvPr>
            <p:cNvSpPr/>
            <p:nvPr/>
          </p:nvSpPr>
          <p:spPr>
            <a:xfrm>
              <a:off x="6755410" y="4325199"/>
              <a:ext cx="1382636" cy="1436344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Data Array</a:t>
              </a:r>
              <a:endParaRPr dirty="0"/>
            </a:p>
          </p:txBody>
        </p:sp>
        <p:grpSp>
          <p:nvGrpSpPr>
            <p:cNvPr id="20" name="Google Shape;572;p23">
              <a:extLst>
                <a:ext uri="{FF2B5EF4-FFF2-40B4-BE49-F238E27FC236}">
                  <a16:creationId xmlns:a16="http://schemas.microsoft.com/office/drawing/2014/main" id="{7C93928B-7301-BF0D-0EB4-9172880800A8}"/>
                </a:ext>
              </a:extLst>
            </p:cNvPr>
            <p:cNvGrpSpPr/>
            <p:nvPr/>
          </p:nvGrpSpPr>
          <p:grpSpPr>
            <a:xfrm>
              <a:off x="6257699" y="4325277"/>
              <a:ext cx="442447" cy="1437716"/>
              <a:chOff x="4983480" y="2697450"/>
              <a:chExt cx="548700" cy="1281300"/>
            </a:xfrm>
          </p:grpSpPr>
          <p:sp>
            <p:nvSpPr>
              <p:cNvPr id="171" name="Google Shape;573;p23">
                <a:extLst>
                  <a:ext uri="{FF2B5EF4-FFF2-40B4-BE49-F238E27FC236}">
                    <a16:creationId xmlns:a16="http://schemas.microsoft.com/office/drawing/2014/main" id="{4B3F7924-716C-D647-C367-211FAF449E2D}"/>
                  </a:ext>
                </a:extLst>
              </p:cNvPr>
              <p:cNvSpPr/>
              <p:nvPr/>
            </p:nvSpPr>
            <p:spPr>
              <a:xfrm>
                <a:off x="4983480" y="2697480"/>
                <a:ext cx="548700" cy="12801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74;p23">
                <a:extLst>
                  <a:ext uri="{FF2B5EF4-FFF2-40B4-BE49-F238E27FC236}">
                    <a16:creationId xmlns:a16="http://schemas.microsoft.com/office/drawing/2014/main" id="{00498713-83CD-739C-76A8-7EB8685F47F6}"/>
                  </a:ext>
                </a:extLst>
              </p:cNvPr>
              <p:cNvSpPr txBox="1"/>
              <p:nvPr/>
            </p:nvSpPr>
            <p:spPr>
              <a:xfrm rot="-5400000">
                <a:off x="4617180" y="3063750"/>
                <a:ext cx="1281300" cy="5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dk1"/>
                    </a:solidFill>
                  </a:rPr>
                  <a:t>Tags</a:t>
                </a:r>
                <a:endParaRPr dirty="0"/>
              </a:p>
            </p:txBody>
          </p:sp>
        </p:grpSp>
        <p:sp>
          <p:nvSpPr>
            <p:cNvPr id="21" name="Google Shape;575;p23">
              <a:extLst>
                <a:ext uri="{FF2B5EF4-FFF2-40B4-BE49-F238E27FC236}">
                  <a16:creationId xmlns:a16="http://schemas.microsoft.com/office/drawing/2014/main" id="{EC3989BC-A1AC-2F91-787D-4911565EC5B6}"/>
                </a:ext>
              </a:extLst>
            </p:cNvPr>
            <p:cNvSpPr/>
            <p:nvPr/>
          </p:nvSpPr>
          <p:spPr>
            <a:xfrm>
              <a:off x="6203051" y="3163760"/>
              <a:ext cx="940265" cy="663738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L2</a:t>
              </a:r>
              <a:endParaRPr/>
            </a:p>
          </p:txBody>
        </p:sp>
        <p:sp>
          <p:nvSpPr>
            <p:cNvPr id="22" name="Google Shape;576;p23">
              <a:extLst>
                <a:ext uri="{FF2B5EF4-FFF2-40B4-BE49-F238E27FC236}">
                  <a16:creationId xmlns:a16="http://schemas.microsoft.com/office/drawing/2014/main" id="{B0A5CC0C-4D42-E121-E95C-0374DB4CDD35}"/>
                </a:ext>
              </a:extLst>
            </p:cNvPr>
            <p:cNvSpPr/>
            <p:nvPr/>
          </p:nvSpPr>
          <p:spPr>
            <a:xfrm>
              <a:off x="7253159" y="3163655"/>
              <a:ext cx="940265" cy="663738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CC0000"/>
                  </a:solidFill>
                </a:rPr>
                <a:t>Engine</a:t>
              </a:r>
              <a:endParaRPr sz="1600" b="1" dirty="0">
                <a:solidFill>
                  <a:srgbClr val="CC0000"/>
                </a:solidFill>
              </a:endParaRPr>
            </a:p>
          </p:txBody>
        </p:sp>
        <p:cxnSp>
          <p:nvCxnSpPr>
            <p:cNvPr id="23" name="Google Shape;577;p23">
              <a:extLst>
                <a:ext uri="{FF2B5EF4-FFF2-40B4-BE49-F238E27FC236}">
                  <a16:creationId xmlns:a16="http://schemas.microsoft.com/office/drawing/2014/main" id="{1D3A437B-23C6-DE5D-9783-59476D9B0558}"/>
                </a:ext>
              </a:extLst>
            </p:cNvPr>
            <p:cNvCxnSpPr>
              <a:stCxn id="21" idx="3"/>
              <a:endCxn id="22" idx="1"/>
            </p:cNvCxnSpPr>
            <p:nvPr/>
          </p:nvCxnSpPr>
          <p:spPr>
            <a:xfrm>
              <a:off x="7143316" y="3495629"/>
              <a:ext cx="109958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" name="Google Shape;578;p23">
              <a:extLst>
                <a:ext uri="{FF2B5EF4-FFF2-40B4-BE49-F238E27FC236}">
                  <a16:creationId xmlns:a16="http://schemas.microsoft.com/office/drawing/2014/main" id="{3173F41E-E0BB-3C26-ED92-61E2E248D07D}"/>
                </a:ext>
              </a:extLst>
            </p:cNvPr>
            <p:cNvSpPr/>
            <p:nvPr/>
          </p:nvSpPr>
          <p:spPr>
            <a:xfrm>
              <a:off x="6257683" y="2661360"/>
              <a:ext cx="663738" cy="331687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L1d</a:t>
              </a:r>
              <a:endParaRPr/>
            </a:p>
          </p:txBody>
        </p:sp>
        <p:sp>
          <p:nvSpPr>
            <p:cNvPr id="25" name="Google Shape;579;p23">
              <a:extLst>
                <a:ext uri="{FF2B5EF4-FFF2-40B4-BE49-F238E27FC236}">
                  <a16:creationId xmlns:a16="http://schemas.microsoft.com/office/drawing/2014/main" id="{25DBAA3F-DD2C-F247-AD9B-6F04786B6104}"/>
                </a:ext>
              </a:extLst>
            </p:cNvPr>
            <p:cNvSpPr/>
            <p:nvPr/>
          </p:nvSpPr>
          <p:spPr>
            <a:xfrm>
              <a:off x="6976632" y="2661360"/>
              <a:ext cx="663738" cy="331687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L1i</a:t>
              </a:r>
              <a:endParaRPr/>
            </a:p>
          </p:txBody>
        </p:sp>
        <p:sp>
          <p:nvSpPr>
            <p:cNvPr id="187" name="Google Shape;724;p23">
              <a:extLst>
                <a:ext uri="{FF2B5EF4-FFF2-40B4-BE49-F238E27FC236}">
                  <a16:creationId xmlns:a16="http://schemas.microsoft.com/office/drawing/2014/main" id="{F6953937-0B58-9455-A058-203232E7D574}"/>
                </a:ext>
              </a:extLst>
            </p:cNvPr>
            <p:cNvSpPr txBox="1"/>
            <p:nvPr/>
          </p:nvSpPr>
          <p:spPr>
            <a:xfrm>
              <a:off x="6179020" y="3919455"/>
              <a:ext cx="2023131" cy="492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L3 Cache Bank</a:t>
              </a:r>
              <a:endParaRPr dirty="0"/>
            </a:p>
          </p:txBody>
        </p:sp>
      </p:grpSp>
      <p:cxnSp>
        <p:nvCxnSpPr>
          <p:cNvPr id="27" name="Google Shape;581;p23">
            <a:extLst>
              <a:ext uri="{FF2B5EF4-FFF2-40B4-BE49-F238E27FC236}">
                <a16:creationId xmlns:a16="http://schemas.microsoft.com/office/drawing/2014/main" id="{63C141D2-15FD-8595-AD74-2F6DFA887FCE}"/>
              </a:ext>
            </a:extLst>
          </p:cNvPr>
          <p:cNvCxnSpPr>
            <a:cxnSpLocks/>
          </p:cNvCxnSpPr>
          <p:nvPr/>
        </p:nvCxnSpPr>
        <p:spPr>
          <a:xfrm>
            <a:off x="5539846" y="3301391"/>
            <a:ext cx="558498" cy="233923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" name="Google Shape;567;p23">
            <a:extLst>
              <a:ext uri="{FF2B5EF4-FFF2-40B4-BE49-F238E27FC236}">
                <a16:creationId xmlns:a16="http://schemas.microsoft.com/office/drawing/2014/main" id="{C245FBA8-01A4-8B3E-8CC0-5DD93A164584}"/>
              </a:ext>
            </a:extLst>
          </p:cNvPr>
          <p:cNvCxnSpPr>
            <a:cxnSpLocks/>
          </p:cNvCxnSpPr>
          <p:nvPr/>
        </p:nvCxnSpPr>
        <p:spPr>
          <a:xfrm>
            <a:off x="8205714" y="3522607"/>
            <a:ext cx="430032" cy="210552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" name="Google Shape;565;p23">
            <a:extLst>
              <a:ext uri="{FF2B5EF4-FFF2-40B4-BE49-F238E27FC236}">
                <a16:creationId xmlns:a16="http://schemas.microsoft.com/office/drawing/2014/main" id="{E208D1EF-C3AE-8CE0-5223-19DD3DB4358C}"/>
              </a:ext>
            </a:extLst>
          </p:cNvPr>
          <p:cNvCxnSpPr>
            <a:cxnSpLocks/>
          </p:cNvCxnSpPr>
          <p:nvPr/>
        </p:nvCxnSpPr>
        <p:spPr>
          <a:xfrm rot="10800000" flipH="1">
            <a:off x="5538394" y="1207811"/>
            <a:ext cx="548700" cy="128429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Arc 4">
            <a:extLst>
              <a:ext uri="{FF2B5EF4-FFF2-40B4-BE49-F238E27FC236}">
                <a16:creationId xmlns:a16="http://schemas.microsoft.com/office/drawing/2014/main" id="{17CFFBB4-ED55-0FBD-B164-6FA7B52A9D5F}"/>
              </a:ext>
            </a:extLst>
          </p:cNvPr>
          <p:cNvSpPr/>
          <p:nvPr/>
        </p:nvSpPr>
        <p:spPr>
          <a:xfrm rot="17849175">
            <a:off x="3486387" y="1075835"/>
            <a:ext cx="914400" cy="3137579"/>
          </a:xfrm>
          <a:prstGeom prst="arc">
            <a:avLst>
              <a:gd name="adj1" fmla="val 16935671"/>
              <a:gd name="adj2" fmla="val 4910260"/>
            </a:avLst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82B4B86F-5C8A-BC78-DC75-98F0EF09F351}"/>
              </a:ext>
            </a:extLst>
          </p:cNvPr>
          <p:cNvSpPr/>
          <p:nvPr/>
        </p:nvSpPr>
        <p:spPr>
          <a:xfrm>
            <a:off x="6844075" y="4055705"/>
            <a:ext cx="1278685" cy="57832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 evicted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(</a:t>
            </a:r>
            <a:r>
              <a:rPr lang="en" sz="1200" dirty="0">
                <a:solidFill>
                  <a:srgbClr val="C00000"/>
                </a:solidFill>
              </a:rPr>
              <a:t>✔ = registered)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2CA909-B569-81E8-770B-9062987CCF4F}"/>
              </a:ext>
            </a:extLst>
          </p:cNvPr>
          <p:cNvSpPr/>
          <p:nvPr/>
        </p:nvSpPr>
        <p:spPr>
          <a:xfrm>
            <a:off x="6597990" y="4057229"/>
            <a:ext cx="378642" cy="3786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ED7A447F-83C4-CDEB-E6F0-2BF85FB4FB62}"/>
              </a:ext>
            </a:extLst>
          </p:cNvPr>
          <p:cNvSpPr/>
          <p:nvPr/>
        </p:nvSpPr>
        <p:spPr>
          <a:xfrm>
            <a:off x="9035668" y="4365149"/>
            <a:ext cx="1743983" cy="32123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onWriteback</a:t>
            </a:r>
            <a:r>
              <a:rPr lang="en-US" dirty="0">
                <a:solidFill>
                  <a:srgbClr val="C00000"/>
                </a:solidFill>
              </a:rPr>
              <a:t>(A)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18C86368-A153-4BCA-64AB-FB81D0D8EC23}"/>
              </a:ext>
            </a:extLst>
          </p:cNvPr>
          <p:cNvSpPr txBox="1"/>
          <p:nvPr/>
        </p:nvSpPr>
        <p:spPr>
          <a:xfrm>
            <a:off x="6251336" y="4376436"/>
            <a:ext cx="577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A</a:t>
            </a:r>
            <a:r>
              <a:rPr lang="en" sz="1600" b="1" dirty="0">
                <a:solidFill>
                  <a:srgbClr val="C00000"/>
                </a:solidFill>
              </a:rPr>
              <a:t> ✔</a:t>
            </a:r>
            <a:endParaRPr lang="en-US" sz="1600" b="1" dirty="0">
              <a:solidFill>
                <a:srgbClr val="C00000"/>
              </a:solidFill>
            </a:endParaRP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5C13C97-6A2D-F50E-5A00-A8223776F139}"/>
              </a:ext>
            </a:extLst>
          </p:cNvPr>
          <p:cNvGrpSpPr/>
          <p:nvPr/>
        </p:nvGrpSpPr>
        <p:grpSpPr>
          <a:xfrm rot="1685304">
            <a:off x="3519286" y="1797548"/>
            <a:ext cx="1627893" cy="378642"/>
            <a:chOff x="3883689" y="1996802"/>
            <a:chExt cx="1627893" cy="378642"/>
          </a:xfrm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E4F72D19-B8DA-52F3-469E-854B43731DCC}"/>
                </a:ext>
              </a:extLst>
            </p:cNvPr>
            <p:cNvSpPr/>
            <p:nvPr/>
          </p:nvSpPr>
          <p:spPr>
            <a:xfrm>
              <a:off x="4164658" y="2042128"/>
              <a:ext cx="1346924" cy="3212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Invalidate A</a:t>
              </a: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46E5AF9-D374-8CA0-523C-81C6A81C35CA}"/>
                </a:ext>
              </a:extLst>
            </p:cNvPr>
            <p:cNvSpPr/>
            <p:nvPr/>
          </p:nvSpPr>
          <p:spPr>
            <a:xfrm>
              <a:off x="3883689" y="1996802"/>
              <a:ext cx="378642" cy="37864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</p:grpSp>
      <p:sp>
        <p:nvSpPr>
          <p:cNvPr id="196" name="Oval 195">
            <a:extLst>
              <a:ext uri="{FF2B5EF4-FFF2-40B4-BE49-F238E27FC236}">
                <a16:creationId xmlns:a16="http://schemas.microsoft.com/office/drawing/2014/main" id="{3F09E4F6-1433-865C-1A1D-5B7FF8A256B1}"/>
              </a:ext>
            </a:extLst>
          </p:cNvPr>
          <p:cNvSpPr/>
          <p:nvPr/>
        </p:nvSpPr>
        <p:spPr>
          <a:xfrm>
            <a:off x="8783615" y="4339545"/>
            <a:ext cx="378642" cy="3786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2CA02E09-DF20-EDB9-A1A2-7977D61851D0}"/>
              </a:ext>
            </a:extLst>
          </p:cNvPr>
          <p:cNvSpPr/>
          <p:nvPr/>
        </p:nvSpPr>
        <p:spPr>
          <a:xfrm>
            <a:off x="9571445" y="1298749"/>
            <a:ext cx="1225502" cy="32123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Scheduled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C28A7065-98DC-82D2-10DC-103DCAED02E9}"/>
              </a:ext>
            </a:extLst>
          </p:cNvPr>
          <p:cNvSpPr/>
          <p:nvPr/>
        </p:nvSpPr>
        <p:spPr>
          <a:xfrm>
            <a:off x="9299218" y="1270047"/>
            <a:ext cx="378642" cy="3786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cxnSp>
        <p:nvCxnSpPr>
          <p:cNvPr id="26" name="Google Shape;580;p23">
            <a:extLst>
              <a:ext uri="{FF2B5EF4-FFF2-40B4-BE49-F238E27FC236}">
                <a16:creationId xmlns:a16="http://schemas.microsoft.com/office/drawing/2014/main" id="{3566301C-13E5-E9F8-6D7E-9E45F2C1244C}"/>
              </a:ext>
            </a:extLst>
          </p:cNvPr>
          <p:cNvCxnSpPr>
            <a:cxnSpLocks/>
          </p:cNvCxnSpPr>
          <p:nvPr/>
        </p:nvCxnSpPr>
        <p:spPr>
          <a:xfrm rot="10800000" flipH="1">
            <a:off x="8205714" y="1207660"/>
            <a:ext cx="430032" cy="165226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2" name="Arc 201">
            <a:extLst>
              <a:ext uri="{FF2B5EF4-FFF2-40B4-BE49-F238E27FC236}">
                <a16:creationId xmlns:a16="http://schemas.microsoft.com/office/drawing/2014/main" id="{A6F8BE98-7C8B-6997-B20F-72F7E2598148}"/>
              </a:ext>
            </a:extLst>
          </p:cNvPr>
          <p:cNvSpPr/>
          <p:nvPr/>
        </p:nvSpPr>
        <p:spPr>
          <a:xfrm rot="12902538">
            <a:off x="7873860" y="1193594"/>
            <a:ext cx="1040350" cy="3236989"/>
          </a:xfrm>
          <a:prstGeom prst="arc">
            <a:avLst>
              <a:gd name="adj1" fmla="val 16716428"/>
              <a:gd name="adj2" fmla="val 5157048"/>
            </a:avLst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Arc 206">
            <a:extLst>
              <a:ext uri="{FF2B5EF4-FFF2-40B4-BE49-F238E27FC236}">
                <a16:creationId xmlns:a16="http://schemas.microsoft.com/office/drawing/2014/main" id="{435B1998-F9DB-B3AC-6851-9365DB542E6F}"/>
              </a:ext>
            </a:extLst>
          </p:cNvPr>
          <p:cNvSpPr/>
          <p:nvPr/>
        </p:nvSpPr>
        <p:spPr>
          <a:xfrm rot="156776">
            <a:off x="10158434" y="1469989"/>
            <a:ext cx="1232050" cy="3103439"/>
          </a:xfrm>
          <a:prstGeom prst="arc">
            <a:avLst>
              <a:gd name="adj1" fmla="val 16412583"/>
              <a:gd name="adj2" fmla="val 4910260"/>
            </a:avLst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ooter Placeholder 191">
            <a:extLst>
              <a:ext uri="{FF2B5EF4-FFF2-40B4-BE49-F238E27FC236}">
                <a16:creationId xmlns:a16="http://schemas.microsoft.com/office/drawing/2014/main" id="{04BC585D-FAC3-B98D-C1F5-7DD47689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Design – Architecture</a:t>
            </a:r>
          </a:p>
        </p:txBody>
      </p:sp>
    </p:spTree>
    <p:extLst>
      <p:ext uri="{BB962C8B-B14F-4D97-AF65-F5344CB8AC3E}">
        <p14:creationId xmlns:p14="http://schemas.microsoft.com/office/powerpoint/2010/main" val="106954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1" grpId="0" animBg="1"/>
      <p:bldP spid="3" grpId="0" animBg="1"/>
      <p:bldP spid="197" grpId="0" animBg="1"/>
      <p:bldP spid="203" grpId="0"/>
      <p:bldP spid="196" grpId="0" animBg="1"/>
      <p:bldP spid="205" grpId="0" animBg="1"/>
      <p:bldP spid="206" grpId="0" animBg="1"/>
      <p:bldP spid="202" grpId="0" animBg="1"/>
      <p:bldP spid="20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39F3-6A60-4A1F-CACD-D0DF4406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94964"/>
            <a:ext cx="11430000" cy="776806"/>
          </a:xfrm>
        </p:spPr>
        <p:txBody>
          <a:bodyPr>
            <a:normAutofit/>
          </a:bodyPr>
          <a:lstStyle/>
          <a:p>
            <a:r>
              <a:rPr lang="en-US" dirty="0"/>
              <a:t>Additional cache and engine state</a:t>
            </a:r>
            <a:endParaRPr lang="en-US" sz="2800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ABAA2-52FB-8DD3-8A97-A6A19AB1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27</a:t>
            </a:fld>
            <a:endParaRPr lang="en-US"/>
          </a:p>
        </p:txBody>
      </p:sp>
      <p:sp>
        <p:nvSpPr>
          <p:cNvPr id="6" name="Google Shape;533;p23">
            <a:extLst>
              <a:ext uri="{FF2B5EF4-FFF2-40B4-BE49-F238E27FC236}">
                <a16:creationId xmlns:a16="http://schemas.microsoft.com/office/drawing/2014/main" id="{B78381FE-5858-DFD0-11DE-7C9B1685B186}"/>
              </a:ext>
            </a:extLst>
          </p:cNvPr>
          <p:cNvSpPr/>
          <p:nvPr/>
        </p:nvSpPr>
        <p:spPr>
          <a:xfrm>
            <a:off x="3297601" y="1201365"/>
            <a:ext cx="2329158" cy="465831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82;p23">
            <a:extLst>
              <a:ext uri="{FF2B5EF4-FFF2-40B4-BE49-F238E27FC236}">
                <a16:creationId xmlns:a16="http://schemas.microsoft.com/office/drawing/2014/main" id="{AFBF6EB4-5D4D-1BC9-AC72-2BC635716606}"/>
              </a:ext>
            </a:extLst>
          </p:cNvPr>
          <p:cNvSpPr/>
          <p:nvPr/>
        </p:nvSpPr>
        <p:spPr>
          <a:xfrm>
            <a:off x="3414059" y="3646977"/>
            <a:ext cx="2096089" cy="2096091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" name="Google Shape;584;p23">
            <a:extLst>
              <a:ext uri="{FF2B5EF4-FFF2-40B4-BE49-F238E27FC236}">
                <a16:creationId xmlns:a16="http://schemas.microsoft.com/office/drawing/2014/main" id="{6F5A7380-4D1E-41F7-4F06-30140584A040}"/>
              </a:ext>
            </a:extLst>
          </p:cNvPr>
          <p:cNvCxnSpPr>
            <a:stCxn id="159" idx="1"/>
            <a:endCxn id="162" idx="3"/>
          </p:cNvCxnSpPr>
          <p:nvPr/>
        </p:nvCxnSpPr>
        <p:spPr>
          <a:xfrm>
            <a:off x="3518870" y="3948311"/>
            <a:ext cx="188717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587;p23">
            <a:extLst>
              <a:ext uri="{FF2B5EF4-FFF2-40B4-BE49-F238E27FC236}">
                <a16:creationId xmlns:a16="http://schemas.microsoft.com/office/drawing/2014/main" id="{EF85C6FE-A7EA-A009-D982-0D039DEC21F9}"/>
              </a:ext>
            </a:extLst>
          </p:cNvPr>
          <p:cNvCxnSpPr>
            <a:stCxn id="147" idx="1"/>
            <a:endCxn id="150" idx="3"/>
          </p:cNvCxnSpPr>
          <p:nvPr/>
        </p:nvCxnSpPr>
        <p:spPr>
          <a:xfrm>
            <a:off x="3518870" y="4446169"/>
            <a:ext cx="188717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590;p23">
            <a:extLst>
              <a:ext uri="{FF2B5EF4-FFF2-40B4-BE49-F238E27FC236}">
                <a16:creationId xmlns:a16="http://schemas.microsoft.com/office/drawing/2014/main" id="{657BFFDC-A7D8-46BB-EB4B-53CF34CDDBE8}"/>
              </a:ext>
            </a:extLst>
          </p:cNvPr>
          <p:cNvCxnSpPr>
            <a:stCxn id="151" idx="1"/>
            <a:endCxn id="154" idx="3"/>
          </p:cNvCxnSpPr>
          <p:nvPr/>
        </p:nvCxnSpPr>
        <p:spPr>
          <a:xfrm>
            <a:off x="3518870" y="4944026"/>
            <a:ext cx="188717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593;p23">
            <a:extLst>
              <a:ext uri="{FF2B5EF4-FFF2-40B4-BE49-F238E27FC236}">
                <a16:creationId xmlns:a16="http://schemas.microsoft.com/office/drawing/2014/main" id="{FBC40CBB-2EE6-FF4D-3C9D-A6172464C91D}"/>
              </a:ext>
            </a:extLst>
          </p:cNvPr>
          <p:cNvCxnSpPr>
            <a:stCxn id="155" idx="1"/>
            <a:endCxn id="158" idx="3"/>
          </p:cNvCxnSpPr>
          <p:nvPr/>
        </p:nvCxnSpPr>
        <p:spPr>
          <a:xfrm>
            <a:off x="3518870" y="5441884"/>
            <a:ext cx="188717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596;p23">
            <a:extLst>
              <a:ext uri="{FF2B5EF4-FFF2-40B4-BE49-F238E27FC236}">
                <a16:creationId xmlns:a16="http://schemas.microsoft.com/office/drawing/2014/main" id="{6B6C4230-C6C2-A0AE-9493-05EF07349E54}"/>
              </a:ext>
            </a:extLst>
          </p:cNvPr>
          <p:cNvCxnSpPr>
            <a:stCxn id="155" idx="2"/>
            <a:endCxn id="159" idx="0"/>
          </p:cNvCxnSpPr>
          <p:nvPr/>
        </p:nvCxnSpPr>
        <p:spPr>
          <a:xfrm rot="10800000">
            <a:off x="3715651" y="3751753"/>
            <a:ext cx="0" cy="1886654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597;p23">
            <a:extLst>
              <a:ext uri="{FF2B5EF4-FFF2-40B4-BE49-F238E27FC236}">
                <a16:creationId xmlns:a16="http://schemas.microsoft.com/office/drawing/2014/main" id="{606A1A4B-CC93-38E5-68DB-E797C6D4ED6A}"/>
              </a:ext>
            </a:extLst>
          </p:cNvPr>
          <p:cNvCxnSpPr>
            <a:stCxn id="156" idx="2"/>
            <a:endCxn id="160" idx="0"/>
          </p:cNvCxnSpPr>
          <p:nvPr/>
        </p:nvCxnSpPr>
        <p:spPr>
          <a:xfrm rot="10800000">
            <a:off x="4213509" y="3751753"/>
            <a:ext cx="0" cy="1886654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600;p23">
            <a:extLst>
              <a:ext uri="{FF2B5EF4-FFF2-40B4-BE49-F238E27FC236}">
                <a16:creationId xmlns:a16="http://schemas.microsoft.com/office/drawing/2014/main" id="{B1057329-B3C5-AFD7-EC0A-E31D7498B158}"/>
              </a:ext>
            </a:extLst>
          </p:cNvPr>
          <p:cNvCxnSpPr>
            <a:stCxn id="157" idx="2"/>
            <a:endCxn id="161" idx="0"/>
          </p:cNvCxnSpPr>
          <p:nvPr/>
        </p:nvCxnSpPr>
        <p:spPr>
          <a:xfrm rot="10800000">
            <a:off x="4711368" y="3751753"/>
            <a:ext cx="0" cy="1886654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603;p23">
            <a:extLst>
              <a:ext uri="{FF2B5EF4-FFF2-40B4-BE49-F238E27FC236}">
                <a16:creationId xmlns:a16="http://schemas.microsoft.com/office/drawing/2014/main" id="{005DD68B-8796-B36D-158B-F74049B318C2}"/>
              </a:ext>
            </a:extLst>
          </p:cNvPr>
          <p:cNvCxnSpPr>
            <a:stCxn id="158" idx="2"/>
            <a:endCxn id="162" idx="0"/>
          </p:cNvCxnSpPr>
          <p:nvPr/>
        </p:nvCxnSpPr>
        <p:spPr>
          <a:xfrm rot="10800000">
            <a:off x="5209224" y="3751753"/>
            <a:ext cx="0" cy="1886654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585;p23">
            <a:extLst>
              <a:ext uri="{FF2B5EF4-FFF2-40B4-BE49-F238E27FC236}">
                <a16:creationId xmlns:a16="http://schemas.microsoft.com/office/drawing/2014/main" id="{AA14B784-6868-7A02-7E5E-5AB892B907D4}"/>
              </a:ext>
            </a:extLst>
          </p:cNvPr>
          <p:cNvSpPr/>
          <p:nvPr/>
        </p:nvSpPr>
        <p:spPr>
          <a:xfrm>
            <a:off x="3518870" y="3751788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599;p23">
            <a:extLst>
              <a:ext uri="{FF2B5EF4-FFF2-40B4-BE49-F238E27FC236}">
                <a16:creationId xmlns:a16="http://schemas.microsoft.com/office/drawing/2014/main" id="{3CD57D4C-4E7D-A894-F721-EFD27F8F2EB3}"/>
              </a:ext>
            </a:extLst>
          </p:cNvPr>
          <p:cNvSpPr/>
          <p:nvPr/>
        </p:nvSpPr>
        <p:spPr>
          <a:xfrm>
            <a:off x="4016729" y="3751788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602;p23">
            <a:extLst>
              <a:ext uri="{FF2B5EF4-FFF2-40B4-BE49-F238E27FC236}">
                <a16:creationId xmlns:a16="http://schemas.microsoft.com/office/drawing/2014/main" id="{6929C8D0-8CEE-B5AE-2CBE-FA0B8115192B}"/>
              </a:ext>
            </a:extLst>
          </p:cNvPr>
          <p:cNvSpPr/>
          <p:nvPr/>
        </p:nvSpPr>
        <p:spPr>
          <a:xfrm>
            <a:off x="4514585" y="3751788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586;p23">
            <a:extLst>
              <a:ext uri="{FF2B5EF4-FFF2-40B4-BE49-F238E27FC236}">
                <a16:creationId xmlns:a16="http://schemas.microsoft.com/office/drawing/2014/main" id="{6D0FDC7C-51FF-0D67-0B5A-739A8A131B5E}"/>
              </a:ext>
            </a:extLst>
          </p:cNvPr>
          <p:cNvSpPr/>
          <p:nvPr/>
        </p:nvSpPr>
        <p:spPr>
          <a:xfrm>
            <a:off x="5012443" y="3751788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594;p23">
            <a:extLst>
              <a:ext uri="{FF2B5EF4-FFF2-40B4-BE49-F238E27FC236}">
                <a16:creationId xmlns:a16="http://schemas.microsoft.com/office/drawing/2014/main" id="{7A78E31E-A718-A031-C5AE-715C0A2ADE4C}"/>
              </a:ext>
            </a:extLst>
          </p:cNvPr>
          <p:cNvSpPr/>
          <p:nvPr/>
        </p:nvSpPr>
        <p:spPr>
          <a:xfrm>
            <a:off x="3518870" y="5245362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598;p23">
            <a:extLst>
              <a:ext uri="{FF2B5EF4-FFF2-40B4-BE49-F238E27FC236}">
                <a16:creationId xmlns:a16="http://schemas.microsoft.com/office/drawing/2014/main" id="{36B281A9-9881-AEEF-E2CB-9FF2922D7BDA}"/>
              </a:ext>
            </a:extLst>
          </p:cNvPr>
          <p:cNvSpPr/>
          <p:nvPr/>
        </p:nvSpPr>
        <p:spPr>
          <a:xfrm>
            <a:off x="4016729" y="5245362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601;p23">
            <a:extLst>
              <a:ext uri="{FF2B5EF4-FFF2-40B4-BE49-F238E27FC236}">
                <a16:creationId xmlns:a16="http://schemas.microsoft.com/office/drawing/2014/main" id="{634A8592-605A-B19C-9158-5F4111CBD892}"/>
              </a:ext>
            </a:extLst>
          </p:cNvPr>
          <p:cNvSpPr/>
          <p:nvPr/>
        </p:nvSpPr>
        <p:spPr>
          <a:xfrm>
            <a:off x="4514585" y="5245362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595;p23">
            <a:extLst>
              <a:ext uri="{FF2B5EF4-FFF2-40B4-BE49-F238E27FC236}">
                <a16:creationId xmlns:a16="http://schemas.microsoft.com/office/drawing/2014/main" id="{95756789-4FE7-8D89-2C9B-2B890711C836}"/>
              </a:ext>
            </a:extLst>
          </p:cNvPr>
          <p:cNvSpPr/>
          <p:nvPr/>
        </p:nvSpPr>
        <p:spPr>
          <a:xfrm>
            <a:off x="5012443" y="5245362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591;p23">
            <a:extLst>
              <a:ext uri="{FF2B5EF4-FFF2-40B4-BE49-F238E27FC236}">
                <a16:creationId xmlns:a16="http://schemas.microsoft.com/office/drawing/2014/main" id="{E4A60C7D-DEA7-8684-5A96-56D3884DBD27}"/>
              </a:ext>
            </a:extLst>
          </p:cNvPr>
          <p:cNvSpPr/>
          <p:nvPr/>
        </p:nvSpPr>
        <p:spPr>
          <a:xfrm>
            <a:off x="3518870" y="4747505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607;p23">
            <a:extLst>
              <a:ext uri="{FF2B5EF4-FFF2-40B4-BE49-F238E27FC236}">
                <a16:creationId xmlns:a16="http://schemas.microsoft.com/office/drawing/2014/main" id="{51EC493C-DCAF-6322-2871-B0AC3AE15C1F}"/>
              </a:ext>
            </a:extLst>
          </p:cNvPr>
          <p:cNvSpPr/>
          <p:nvPr/>
        </p:nvSpPr>
        <p:spPr>
          <a:xfrm>
            <a:off x="4016729" y="4747505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608;p23">
            <a:extLst>
              <a:ext uri="{FF2B5EF4-FFF2-40B4-BE49-F238E27FC236}">
                <a16:creationId xmlns:a16="http://schemas.microsoft.com/office/drawing/2014/main" id="{9F4C49DD-BA46-7C49-AD42-A637154A1CE7}"/>
              </a:ext>
            </a:extLst>
          </p:cNvPr>
          <p:cNvSpPr/>
          <p:nvPr/>
        </p:nvSpPr>
        <p:spPr>
          <a:xfrm>
            <a:off x="4514585" y="4747505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592;p23">
            <a:extLst>
              <a:ext uri="{FF2B5EF4-FFF2-40B4-BE49-F238E27FC236}">
                <a16:creationId xmlns:a16="http://schemas.microsoft.com/office/drawing/2014/main" id="{BA60C333-F9BC-5AF1-164D-F4BCB05FCF34}"/>
              </a:ext>
            </a:extLst>
          </p:cNvPr>
          <p:cNvSpPr/>
          <p:nvPr/>
        </p:nvSpPr>
        <p:spPr>
          <a:xfrm>
            <a:off x="5012443" y="4747505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588;p23">
            <a:extLst>
              <a:ext uri="{FF2B5EF4-FFF2-40B4-BE49-F238E27FC236}">
                <a16:creationId xmlns:a16="http://schemas.microsoft.com/office/drawing/2014/main" id="{864CD0D5-9327-1FD4-8EC5-E4DD2A6265E4}"/>
              </a:ext>
            </a:extLst>
          </p:cNvPr>
          <p:cNvSpPr/>
          <p:nvPr/>
        </p:nvSpPr>
        <p:spPr>
          <a:xfrm>
            <a:off x="3518870" y="4249647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610;p23">
            <a:extLst>
              <a:ext uri="{FF2B5EF4-FFF2-40B4-BE49-F238E27FC236}">
                <a16:creationId xmlns:a16="http://schemas.microsoft.com/office/drawing/2014/main" id="{70B5FA38-F493-DD74-2274-64F6B0BE3F49}"/>
              </a:ext>
            </a:extLst>
          </p:cNvPr>
          <p:cNvSpPr/>
          <p:nvPr/>
        </p:nvSpPr>
        <p:spPr>
          <a:xfrm>
            <a:off x="4016729" y="4249647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611;p23">
            <a:extLst>
              <a:ext uri="{FF2B5EF4-FFF2-40B4-BE49-F238E27FC236}">
                <a16:creationId xmlns:a16="http://schemas.microsoft.com/office/drawing/2014/main" id="{CAB9D024-4879-A418-DB1F-79D3A1C50EE4}"/>
              </a:ext>
            </a:extLst>
          </p:cNvPr>
          <p:cNvSpPr/>
          <p:nvPr/>
        </p:nvSpPr>
        <p:spPr>
          <a:xfrm>
            <a:off x="4514585" y="4249647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589;p23">
            <a:extLst>
              <a:ext uri="{FF2B5EF4-FFF2-40B4-BE49-F238E27FC236}">
                <a16:creationId xmlns:a16="http://schemas.microsoft.com/office/drawing/2014/main" id="{5C487521-3742-8051-FC02-24D75B12C887}"/>
              </a:ext>
            </a:extLst>
          </p:cNvPr>
          <p:cNvSpPr/>
          <p:nvPr/>
        </p:nvSpPr>
        <p:spPr>
          <a:xfrm>
            <a:off x="5012443" y="4249647"/>
            <a:ext cx="393562" cy="39304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12;p23">
            <a:extLst>
              <a:ext uri="{FF2B5EF4-FFF2-40B4-BE49-F238E27FC236}">
                <a16:creationId xmlns:a16="http://schemas.microsoft.com/office/drawing/2014/main" id="{CE4BAF9B-6CBE-805D-B4A2-9CCB5E4C7795}"/>
              </a:ext>
            </a:extLst>
          </p:cNvPr>
          <p:cNvSpPr txBox="1"/>
          <p:nvPr/>
        </p:nvSpPr>
        <p:spPr>
          <a:xfrm>
            <a:off x="3414053" y="3646977"/>
            <a:ext cx="2096089" cy="209609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Dataflow Fabric</a:t>
            </a:r>
            <a:endParaRPr sz="2000" dirty="0"/>
          </a:p>
        </p:txBody>
      </p:sp>
      <p:sp>
        <p:nvSpPr>
          <p:cNvPr id="12" name="Google Shape;564;p23">
            <a:extLst>
              <a:ext uri="{FF2B5EF4-FFF2-40B4-BE49-F238E27FC236}">
                <a16:creationId xmlns:a16="http://schemas.microsoft.com/office/drawing/2014/main" id="{4E833A59-E71F-80DB-1238-7CEFDCC3A454}"/>
              </a:ext>
            </a:extLst>
          </p:cNvPr>
          <p:cNvSpPr/>
          <p:nvPr/>
        </p:nvSpPr>
        <p:spPr>
          <a:xfrm>
            <a:off x="619698" y="1201365"/>
            <a:ext cx="2329158" cy="465831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566;p23">
            <a:extLst>
              <a:ext uri="{FF2B5EF4-FFF2-40B4-BE49-F238E27FC236}">
                <a16:creationId xmlns:a16="http://schemas.microsoft.com/office/drawing/2014/main" id="{F71C9AAA-E79D-84EC-54B5-DF160BBD9CC3}"/>
              </a:ext>
            </a:extLst>
          </p:cNvPr>
          <p:cNvCxnSpPr>
            <a:cxnSpLocks/>
          </p:cNvCxnSpPr>
          <p:nvPr/>
        </p:nvCxnSpPr>
        <p:spPr>
          <a:xfrm flipH="1">
            <a:off x="2329983" y="3064652"/>
            <a:ext cx="6878" cy="255038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568;p23">
            <a:extLst>
              <a:ext uri="{FF2B5EF4-FFF2-40B4-BE49-F238E27FC236}">
                <a16:creationId xmlns:a16="http://schemas.microsoft.com/office/drawing/2014/main" id="{F4C1E825-E591-0F8A-07BA-7196377CBD03}"/>
              </a:ext>
            </a:extLst>
          </p:cNvPr>
          <p:cNvCxnSpPr>
            <a:cxnSpLocks/>
          </p:cNvCxnSpPr>
          <p:nvPr/>
        </p:nvCxnSpPr>
        <p:spPr>
          <a:xfrm flipH="1">
            <a:off x="1262450" y="2288264"/>
            <a:ext cx="6878" cy="255038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570;p23">
            <a:extLst>
              <a:ext uri="{FF2B5EF4-FFF2-40B4-BE49-F238E27FC236}">
                <a16:creationId xmlns:a16="http://schemas.microsoft.com/office/drawing/2014/main" id="{47A56F37-BD28-BC5B-6C58-B055E6562565}"/>
              </a:ext>
            </a:extLst>
          </p:cNvPr>
          <p:cNvSpPr/>
          <p:nvPr/>
        </p:nvSpPr>
        <p:spPr>
          <a:xfrm>
            <a:off x="735526" y="3763435"/>
            <a:ext cx="2096089" cy="1979939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19" name="Google Shape;571;p23">
            <a:extLst>
              <a:ext uri="{FF2B5EF4-FFF2-40B4-BE49-F238E27FC236}">
                <a16:creationId xmlns:a16="http://schemas.microsoft.com/office/drawing/2014/main" id="{150568D0-3676-FB33-9533-7D90ABB2776A}"/>
              </a:ext>
            </a:extLst>
          </p:cNvPr>
          <p:cNvSpPr/>
          <p:nvPr/>
        </p:nvSpPr>
        <p:spPr>
          <a:xfrm>
            <a:off x="1317814" y="4171064"/>
            <a:ext cx="1455725" cy="1512272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Data Array</a:t>
            </a:r>
            <a:endParaRPr sz="2000" dirty="0"/>
          </a:p>
        </p:txBody>
      </p:sp>
      <p:sp>
        <p:nvSpPr>
          <p:cNvPr id="21" name="Google Shape;575;p23">
            <a:extLst>
              <a:ext uri="{FF2B5EF4-FFF2-40B4-BE49-F238E27FC236}">
                <a16:creationId xmlns:a16="http://schemas.microsoft.com/office/drawing/2014/main" id="{EC3989BC-A1AC-2F91-787D-4911565EC5B6}"/>
              </a:ext>
            </a:extLst>
          </p:cNvPr>
          <p:cNvSpPr/>
          <p:nvPr/>
        </p:nvSpPr>
        <p:spPr>
          <a:xfrm>
            <a:off x="736258" y="2948229"/>
            <a:ext cx="989968" cy="698824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L2</a:t>
            </a:r>
            <a:endParaRPr sz="2400" dirty="0"/>
          </a:p>
        </p:txBody>
      </p:sp>
      <p:sp>
        <p:nvSpPr>
          <p:cNvPr id="22" name="Google Shape;576;p23">
            <a:extLst>
              <a:ext uri="{FF2B5EF4-FFF2-40B4-BE49-F238E27FC236}">
                <a16:creationId xmlns:a16="http://schemas.microsoft.com/office/drawing/2014/main" id="{B0A5CC0C-4D42-E121-E95C-0374DB4CDD35}"/>
              </a:ext>
            </a:extLst>
          </p:cNvPr>
          <p:cNvSpPr/>
          <p:nvPr/>
        </p:nvSpPr>
        <p:spPr>
          <a:xfrm>
            <a:off x="1841874" y="2948118"/>
            <a:ext cx="989968" cy="698824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CC0000"/>
              </a:solidFill>
            </a:endParaRPr>
          </a:p>
        </p:txBody>
      </p:sp>
      <p:cxnSp>
        <p:nvCxnSpPr>
          <p:cNvPr id="23" name="Google Shape;577;p23">
            <a:extLst>
              <a:ext uri="{FF2B5EF4-FFF2-40B4-BE49-F238E27FC236}">
                <a16:creationId xmlns:a16="http://schemas.microsoft.com/office/drawing/2014/main" id="{1D3A437B-23C6-DE5D-9783-59476D9B0558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1726227" y="3297641"/>
            <a:ext cx="115771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724;p23">
            <a:extLst>
              <a:ext uri="{FF2B5EF4-FFF2-40B4-BE49-F238E27FC236}">
                <a16:creationId xmlns:a16="http://schemas.microsoft.com/office/drawing/2014/main" id="{F6953937-0B58-9455-A058-203232E7D574}"/>
              </a:ext>
            </a:extLst>
          </p:cNvPr>
          <p:cNvSpPr txBox="1"/>
          <p:nvPr/>
        </p:nvSpPr>
        <p:spPr>
          <a:xfrm>
            <a:off x="712454" y="3698147"/>
            <a:ext cx="2130077" cy="51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L3 Cache Bank</a:t>
            </a:r>
            <a:endParaRPr sz="200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493284F5-F198-6B67-47FC-96FF5ECA0451}"/>
              </a:ext>
            </a:extLst>
          </p:cNvPr>
          <p:cNvSpPr txBox="1"/>
          <p:nvPr/>
        </p:nvSpPr>
        <p:spPr>
          <a:xfrm>
            <a:off x="1737999" y="3097504"/>
            <a:ext cx="124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rgbClr val="CC0000"/>
                </a:solidFill>
              </a:rPr>
              <a:t>Engine</a:t>
            </a:r>
            <a:endParaRPr lang="en-US" sz="2000" dirty="0"/>
          </a:p>
        </p:txBody>
      </p:sp>
      <p:cxnSp>
        <p:nvCxnSpPr>
          <p:cNvPr id="15" name="Google Shape;567;p23">
            <a:extLst>
              <a:ext uri="{FF2B5EF4-FFF2-40B4-BE49-F238E27FC236}">
                <a16:creationId xmlns:a16="http://schemas.microsoft.com/office/drawing/2014/main" id="{C245FBA8-01A4-8B3E-8CC0-5DD93A164584}"/>
              </a:ext>
            </a:extLst>
          </p:cNvPr>
          <p:cNvCxnSpPr>
            <a:cxnSpLocks/>
          </p:cNvCxnSpPr>
          <p:nvPr/>
        </p:nvCxnSpPr>
        <p:spPr>
          <a:xfrm>
            <a:off x="2844785" y="3646956"/>
            <a:ext cx="452763" cy="221682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" name="Google Shape;580;p23">
            <a:extLst>
              <a:ext uri="{FF2B5EF4-FFF2-40B4-BE49-F238E27FC236}">
                <a16:creationId xmlns:a16="http://schemas.microsoft.com/office/drawing/2014/main" id="{3566301C-13E5-E9F8-6D7E-9E45F2C1244C}"/>
              </a:ext>
            </a:extLst>
          </p:cNvPr>
          <p:cNvCxnSpPr>
            <a:cxnSpLocks/>
          </p:cNvCxnSpPr>
          <p:nvPr/>
        </p:nvCxnSpPr>
        <p:spPr>
          <a:xfrm rot="10800000" flipH="1">
            <a:off x="2844785" y="1209637"/>
            <a:ext cx="452763" cy="173961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89584DA-E1FE-D7B3-E244-F03FD7DE972A}"/>
              </a:ext>
            </a:extLst>
          </p:cNvPr>
          <p:cNvGrpSpPr/>
          <p:nvPr/>
        </p:nvGrpSpPr>
        <p:grpSpPr>
          <a:xfrm>
            <a:off x="735527" y="1317815"/>
            <a:ext cx="2196788" cy="1513801"/>
            <a:chOff x="3030660" y="2558706"/>
            <a:chExt cx="1071574" cy="738419"/>
          </a:xfrm>
        </p:grpSpPr>
        <p:sp>
          <p:nvSpPr>
            <p:cNvPr id="17" name="Google Shape;569;p23">
              <a:extLst>
                <a:ext uri="{FF2B5EF4-FFF2-40B4-BE49-F238E27FC236}">
                  <a16:creationId xmlns:a16="http://schemas.microsoft.com/office/drawing/2014/main" id="{98F49D85-081F-646B-2F92-930A1AF4CC7E}"/>
                </a:ext>
              </a:extLst>
            </p:cNvPr>
            <p:cNvSpPr/>
            <p:nvPr/>
          </p:nvSpPr>
          <p:spPr>
            <a:xfrm>
              <a:off x="3030660" y="2558706"/>
              <a:ext cx="1022454" cy="738419"/>
            </a:xfrm>
            <a:prstGeom prst="rect">
              <a:avLst/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/>
                <a:t>Core</a:t>
              </a:r>
              <a:endParaRPr sz="2000" dirty="0"/>
            </a:p>
          </p:txBody>
        </p:sp>
        <p:sp>
          <p:nvSpPr>
            <p:cNvPr id="24" name="Google Shape;578;p23">
              <a:extLst>
                <a:ext uri="{FF2B5EF4-FFF2-40B4-BE49-F238E27FC236}">
                  <a16:creationId xmlns:a16="http://schemas.microsoft.com/office/drawing/2014/main" id="{3173F41E-E0BB-3C26-ED92-61E2E248D07D}"/>
                </a:ext>
              </a:extLst>
            </p:cNvPr>
            <p:cNvSpPr/>
            <p:nvPr/>
          </p:nvSpPr>
          <p:spPr>
            <a:xfrm>
              <a:off x="3059075" y="3095986"/>
              <a:ext cx="299425" cy="170347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 dirty="0"/>
            </a:p>
          </p:txBody>
        </p:sp>
        <p:sp>
          <p:nvSpPr>
            <p:cNvPr id="195" name="Google Shape;578;p23">
              <a:extLst>
                <a:ext uri="{FF2B5EF4-FFF2-40B4-BE49-F238E27FC236}">
                  <a16:creationId xmlns:a16="http://schemas.microsoft.com/office/drawing/2014/main" id="{157E1CE8-4C90-C3F5-F599-1B3ED52218D7}"/>
                </a:ext>
              </a:extLst>
            </p:cNvPr>
            <p:cNvSpPr/>
            <p:nvPr/>
          </p:nvSpPr>
          <p:spPr>
            <a:xfrm>
              <a:off x="3392174" y="3093661"/>
              <a:ext cx="299425" cy="170347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dirty="0"/>
            </a:p>
          </p:txBody>
        </p:sp>
        <p:sp>
          <p:nvSpPr>
            <p:cNvPr id="196" name="Google Shape;578;p23">
              <a:extLst>
                <a:ext uri="{FF2B5EF4-FFF2-40B4-BE49-F238E27FC236}">
                  <a16:creationId xmlns:a16="http://schemas.microsoft.com/office/drawing/2014/main" id="{0B215B15-381E-8723-2BF9-258BCE52E434}"/>
                </a:ext>
              </a:extLst>
            </p:cNvPr>
            <p:cNvSpPr/>
            <p:nvPr/>
          </p:nvSpPr>
          <p:spPr>
            <a:xfrm>
              <a:off x="3723463" y="3093661"/>
              <a:ext cx="299425" cy="170347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37940E-9C75-A643-384E-36ECBC5D5841}"/>
                </a:ext>
              </a:extLst>
            </p:cNvPr>
            <p:cNvSpPr txBox="1"/>
            <p:nvPr/>
          </p:nvSpPr>
          <p:spPr>
            <a:xfrm>
              <a:off x="3064721" y="3085237"/>
              <a:ext cx="370595" cy="19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L1d</a:t>
              </a:r>
              <a:endParaRPr lang="en-US" sz="1000" dirty="0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4AA18E48-4163-964E-6A6A-D69B3E53AE0B}"/>
                </a:ext>
              </a:extLst>
            </p:cNvPr>
            <p:cNvSpPr txBox="1"/>
            <p:nvPr/>
          </p:nvSpPr>
          <p:spPr>
            <a:xfrm>
              <a:off x="3410701" y="3088215"/>
              <a:ext cx="370595" cy="19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L1i</a:t>
              </a:r>
              <a:endParaRPr lang="en-US" sz="1000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796F8773-47BC-0D64-8158-87C65CC28E48}"/>
                </a:ext>
              </a:extLst>
            </p:cNvPr>
            <p:cNvSpPr txBox="1"/>
            <p:nvPr/>
          </p:nvSpPr>
          <p:spPr>
            <a:xfrm>
              <a:off x="3731639" y="3084408"/>
              <a:ext cx="370595" cy="19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TLB</a:t>
              </a:r>
              <a:endParaRPr lang="en-US" sz="1000" dirty="0"/>
            </a:p>
          </p:txBody>
        </p:sp>
      </p:grpSp>
      <p:sp>
        <p:nvSpPr>
          <p:cNvPr id="40" name="Google Shape;618;p23">
            <a:extLst>
              <a:ext uri="{FF2B5EF4-FFF2-40B4-BE49-F238E27FC236}">
                <a16:creationId xmlns:a16="http://schemas.microsoft.com/office/drawing/2014/main" id="{DE17DA13-18B2-49FB-C5EB-AC20A4BE6E12}"/>
              </a:ext>
            </a:extLst>
          </p:cNvPr>
          <p:cNvSpPr/>
          <p:nvPr/>
        </p:nvSpPr>
        <p:spPr>
          <a:xfrm>
            <a:off x="4219891" y="1317798"/>
            <a:ext cx="1290283" cy="1513801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200" name="Google Shape;617;p23">
            <a:extLst>
              <a:ext uri="{FF2B5EF4-FFF2-40B4-BE49-F238E27FC236}">
                <a16:creationId xmlns:a16="http://schemas.microsoft.com/office/drawing/2014/main" id="{0DA03798-730C-0F97-8F7A-890D7D0D715A}"/>
              </a:ext>
            </a:extLst>
          </p:cNvPr>
          <p:cNvSpPr txBox="1"/>
          <p:nvPr/>
        </p:nvSpPr>
        <p:spPr>
          <a:xfrm>
            <a:off x="3973204" y="1790713"/>
            <a:ext cx="1783654" cy="57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Hardware Scheduler</a:t>
            </a:r>
            <a:endParaRPr sz="2000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7E7C2E2-7C52-CCB7-909A-4A53111D78EC}"/>
              </a:ext>
            </a:extLst>
          </p:cNvPr>
          <p:cNvSpPr/>
          <p:nvPr/>
        </p:nvSpPr>
        <p:spPr>
          <a:xfrm>
            <a:off x="225390" y="943776"/>
            <a:ext cx="5691552" cy="509171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534;p23">
            <a:extLst>
              <a:ext uri="{FF2B5EF4-FFF2-40B4-BE49-F238E27FC236}">
                <a16:creationId xmlns:a16="http://schemas.microsoft.com/office/drawing/2014/main" id="{CBE23383-24EA-406A-E859-51FE1119B36C}"/>
              </a:ext>
            </a:extLst>
          </p:cNvPr>
          <p:cNvSpPr/>
          <p:nvPr/>
        </p:nvSpPr>
        <p:spPr>
          <a:xfrm>
            <a:off x="3409309" y="1317794"/>
            <a:ext cx="698823" cy="1513801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35;p23">
            <a:extLst>
              <a:ext uri="{FF2B5EF4-FFF2-40B4-BE49-F238E27FC236}">
                <a16:creationId xmlns:a16="http://schemas.microsoft.com/office/drawing/2014/main" id="{2A1C79B0-D4CE-F7DF-8C71-891A6E462144}"/>
              </a:ext>
            </a:extLst>
          </p:cNvPr>
          <p:cNvSpPr txBox="1"/>
          <p:nvPr/>
        </p:nvSpPr>
        <p:spPr>
          <a:xfrm rot="16200000">
            <a:off x="3006565" y="1730030"/>
            <a:ext cx="1513801" cy="69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Callback Buffer</a:t>
            </a:r>
            <a:endParaRPr sz="2000" dirty="0"/>
          </a:p>
        </p:txBody>
      </p:sp>
      <p:sp>
        <p:nvSpPr>
          <p:cNvPr id="171" name="Google Shape;573;p23">
            <a:extLst>
              <a:ext uri="{FF2B5EF4-FFF2-40B4-BE49-F238E27FC236}">
                <a16:creationId xmlns:a16="http://schemas.microsoft.com/office/drawing/2014/main" id="{4B3F7924-716C-D647-C367-211FAF449E2D}"/>
              </a:ext>
            </a:extLst>
          </p:cNvPr>
          <p:cNvSpPr/>
          <p:nvPr/>
        </p:nvSpPr>
        <p:spPr>
          <a:xfrm>
            <a:off x="793793" y="4171181"/>
            <a:ext cx="465834" cy="1512299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574;p23">
            <a:extLst>
              <a:ext uri="{FF2B5EF4-FFF2-40B4-BE49-F238E27FC236}">
                <a16:creationId xmlns:a16="http://schemas.microsoft.com/office/drawing/2014/main" id="{00498713-83CD-739C-76A8-7EB8685F47F6}"/>
              </a:ext>
            </a:extLst>
          </p:cNvPr>
          <p:cNvSpPr txBox="1"/>
          <p:nvPr/>
        </p:nvSpPr>
        <p:spPr>
          <a:xfrm rot="16200000">
            <a:off x="269852" y="4695087"/>
            <a:ext cx="1513717" cy="465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Tag Array</a:t>
            </a:r>
            <a:endParaRPr sz="2400" dirty="0"/>
          </a:p>
        </p:txBody>
      </p:sp>
      <p:sp>
        <p:nvSpPr>
          <p:cNvPr id="35" name="Google Shape;613;p23">
            <a:extLst>
              <a:ext uri="{FF2B5EF4-FFF2-40B4-BE49-F238E27FC236}">
                <a16:creationId xmlns:a16="http://schemas.microsoft.com/office/drawing/2014/main" id="{B8B651AB-A6E0-8DEB-B778-086D597CC2AB}"/>
              </a:ext>
            </a:extLst>
          </p:cNvPr>
          <p:cNvSpPr/>
          <p:nvPr/>
        </p:nvSpPr>
        <p:spPr>
          <a:xfrm>
            <a:off x="3414053" y="2948129"/>
            <a:ext cx="698823" cy="58229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197" name="Google Shape;617;p23">
            <a:extLst>
              <a:ext uri="{FF2B5EF4-FFF2-40B4-BE49-F238E27FC236}">
                <a16:creationId xmlns:a16="http://schemas.microsoft.com/office/drawing/2014/main" id="{FC6C6FEA-B156-9585-969D-F7F5DDDF88D5}"/>
              </a:ext>
            </a:extLst>
          </p:cNvPr>
          <p:cNvSpPr txBox="1"/>
          <p:nvPr/>
        </p:nvSpPr>
        <p:spPr>
          <a:xfrm>
            <a:off x="3367439" y="2945515"/>
            <a:ext cx="824529" cy="57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L1d</a:t>
            </a:r>
            <a:endParaRPr sz="2000" dirty="0"/>
          </a:p>
        </p:txBody>
      </p:sp>
      <p:sp>
        <p:nvSpPr>
          <p:cNvPr id="36" name="Google Shape;614;p23">
            <a:extLst>
              <a:ext uri="{FF2B5EF4-FFF2-40B4-BE49-F238E27FC236}">
                <a16:creationId xmlns:a16="http://schemas.microsoft.com/office/drawing/2014/main" id="{CC157840-7F6C-F366-BE6B-5C1B47C9E6BA}"/>
              </a:ext>
            </a:extLst>
          </p:cNvPr>
          <p:cNvSpPr/>
          <p:nvPr/>
        </p:nvSpPr>
        <p:spPr>
          <a:xfrm>
            <a:off x="4229279" y="2948129"/>
            <a:ext cx="582290" cy="58229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7" name="Google Shape;615;p23">
            <a:extLst>
              <a:ext uri="{FF2B5EF4-FFF2-40B4-BE49-F238E27FC236}">
                <a16:creationId xmlns:a16="http://schemas.microsoft.com/office/drawing/2014/main" id="{CFC21E9E-544E-05E0-A0ED-08D63269B961}"/>
              </a:ext>
            </a:extLst>
          </p:cNvPr>
          <p:cNvSpPr/>
          <p:nvPr/>
        </p:nvSpPr>
        <p:spPr>
          <a:xfrm>
            <a:off x="4927854" y="2948129"/>
            <a:ext cx="582290" cy="58229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8" name="Google Shape;616;p23">
            <a:extLst>
              <a:ext uri="{FF2B5EF4-FFF2-40B4-BE49-F238E27FC236}">
                <a16:creationId xmlns:a16="http://schemas.microsoft.com/office/drawing/2014/main" id="{A68176F5-79C5-52C3-B84E-1AE2900226F4}"/>
              </a:ext>
            </a:extLst>
          </p:cNvPr>
          <p:cNvSpPr txBox="1"/>
          <p:nvPr/>
        </p:nvSpPr>
        <p:spPr>
          <a:xfrm>
            <a:off x="4811191" y="2952889"/>
            <a:ext cx="824529" cy="57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rTLB</a:t>
            </a:r>
            <a:endParaRPr sz="2000" dirty="0"/>
          </a:p>
        </p:txBody>
      </p:sp>
      <p:sp>
        <p:nvSpPr>
          <p:cNvPr id="39" name="Google Shape;617;p23">
            <a:extLst>
              <a:ext uri="{FF2B5EF4-FFF2-40B4-BE49-F238E27FC236}">
                <a16:creationId xmlns:a16="http://schemas.microsoft.com/office/drawing/2014/main" id="{EFE55B20-7F19-8A45-62FC-0D88EAD510C2}"/>
              </a:ext>
            </a:extLst>
          </p:cNvPr>
          <p:cNvSpPr txBox="1"/>
          <p:nvPr/>
        </p:nvSpPr>
        <p:spPr>
          <a:xfrm>
            <a:off x="4108132" y="2948229"/>
            <a:ext cx="824529" cy="57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TLB</a:t>
            </a:r>
            <a:endParaRPr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80F7D-3018-BE1E-5912-872878BFE95E}"/>
              </a:ext>
            </a:extLst>
          </p:cNvPr>
          <p:cNvSpPr txBox="1"/>
          <p:nvPr/>
        </p:nvSpPr>
        <p:spPr>
          <a:xfrm>
            <a:off x="6736904" y="1527815"/>
            <a:ext cx="46613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bits per TLB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 bit per 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Callback buffer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Engine L1d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Engine TLB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Engine reverse TLB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dirty="0">
                <a:sym typeface="Wingdings" panose="05000000000000000000" pitchFamily="2" charset="2"/>
              </a:rPr>
              <a:t>&lt; 3% overhead vs. L3 cache</a:t>
            </a:r>
            <a:endParaRPr lang="en-US" sz="2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AC675-BB84-55A5-4907-60556B21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Design – Architecture</a:t>
            </a:r>
          </a:p>
        </p:txBody>
      </p:sp>
    </p:spTree>
    <p:extLst>
      <p:ext uri="{BB962C8B-B14F-4D97-AF65-F5344CB8AC3E}">
        <p14:creationId xmlns:p14="http://schemas.microsoft.com/office/powerpoint/2010/main" val="1569301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82C3-F562-660F-6126-FFE67F07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Engine microarchitecture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2EC40-563C-38F2-EAAA-89FAC0A4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817" y="1529068"/>
            <a:ext cx="6356658" cy="3988404"/>
          </a:xfrm>
        </p:spPr>
        <p:txBody>
          <a:bodyPr/>
          <a:lstStyle/>
          <a:p>
            <a:r>
              <a:rPr lang="en-US" dirty="0"/>
              <a:t>Callbacks need memory-level parallelism</a:t>
            </a:r>
          </a:p>
          <a:p>
            <a:endParaRPr lang="en-US" dirty="0"/>
          </a:p>
          <a:p>
            <a:r>
              <a:rPr lang="en-US" dirty="0"/>
              <a:t>Callbacks are typically short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Callbacks are executed repeatedly</a:t>
            </a:r>
            <a:endParaRPr lang="en-US" dirty="0"/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Multiple callbacks execute in parallel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40E6A-A9CD-70E1-09B2-7171FC04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28</a:t>
            </a:fld>
            <a:endParaRPr lang="en-US"/>
          </a:p>
        </p:txBody>
      </p:sp>
      <p:sp>
        <p:nvSpPr>
          <p:cNvPr id="5" name="Google Shape;1933;p32">
            <a:extLst>
              <a:ext uri="{FF2B5EF4-FFF2-40B4-BE49-F238E27FC236}">
                <a16:creationId xmlns:a16="http://schemas.microsoft.com/office/drawing/2014/main" id="{0C2ED25D-EFBF-8FAB-B749-81F566254A20}"/>
              </a:ext>
            </a:extLst>
          </p:cNvPr>
          <p:cNvSpPr/>
          <p:nvPr/>
        </p:nvSpPr>
        <p:spPr>
          <a:xfrm>
            <a:off x="1399093" y="1319987"/>
            <a:ext cx="3986294" cy="3988404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Google Shape;1934;p32">
            <a:extLst>
              <a:ext uri="{FF2B5EF4-FFF2-40B4-BE49-F238E27FC236}">
                <a16:creationId xmlns:a16="http://schemas.microsoft.com/office/drawing/2014/main" id="{33DF9F65-18E7-7A77-E14A-4CAA9EA3AC5F}"/>
              </a:ext>
            </a:extLst>
          </p:cNvPr>
          <p:cNvCxnSpPr/>
          <p:nvPr/>
        </p:nvCxnSpPr>
        <p:spPr>
          <a:xfrm rot="10800000" flipH="1">
            <a:off x="1543248" y="1475877"/>
            <a:ext cx="5488" cy="3690826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935;p32">
            <a:extLst>
              <a:ext uri="{FF2B5EF4-FFF2-40B4-BE49-F238E27FC236}">
                <a16:creationId xmlns:a16="http://schemas.microsoft.com/office/drawing/2014/main" id="{27B149FC-9871-89D7-01B4-1D33F18D6EAB}"/>
              </a:ext>
            </a:extLst>
          </p:cNvPr>
          <p:cNvCxnSpPr/>
          <p:nvPr/>
        </p:nvCxnSpPr>
        <p:spPr>
          <a:xfrm rot="10800000" flipH="1">
            <a:off x="2473829" y="1468481"/>
            <a:ext cx="5488" cy="3690826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936;p32">
            <a:extLst>
              <a:ext uri="{FF2B5EF4-FFF2-40B4-BE49-F238E27FC236}">
                <a16:creationId xmlns:a16="http://schemas.microsoft.com/office/drawing/2014/main" id="{2DCEE7EF-7F48-DE86-241B-935827BAE4B9}"/>
              </a:ext>
            </a:extLst>
          </p:cNvPr>
          <p:cNvCxnSpPr/>
          <p:nvPr/>
        </p:nvCxnSpPr>
        <p:spPr>
          <a:xfrm rot="10800000" flipH="1">
            <a:off x="3394999" y="1468481"/>
            <a:ext cx="5488" cy="3690826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937;p32">
            <a:extLst>
              <a:ext uri="{FF2B5EF4-FFF2-40B4-BE49-F238E27FC236}">
                <a16:creationId xmlns:a16="http://schemas.microsoft.com/office/drawing/2014/main" id="{07476492-F349-59A6-AA7A-1C684C0F5493}"/>
              </a:ext>
            </a:extLst>
          </p:cNvPr>
          <p:cNvCxnSpPr/>
          <p:nvPr/>
        </p:nvCxnSpPr>
        <p:spPr>
          <a:xfrm rot="10800000" flipH="1">
            <a:off x="4316184" y="1492673"/>
            <a:ext cx="5488" cy="3690826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939;p32">
            <a:extLst>
              <a:ext uri="{FF2B5EF4-FFF2-40B4-BE49-F238E27FC236}">
                <a16:creationId xmlns:a16="http://schemas.microsoft.com/office/drawing/2014/main" id="{841CCB12-07C7-39A6-AE80-2C2585ED94A1}"/>
              </a:ext>
            </a:extLst>
          </p:cNvPr>
          <p:cNvCxnSpPr/>
          <p:nvPr/>
        </p:nvCxnSpPr>
        <p:spPr>
          <a:xfrm>
            <a:off x="1548547" y="1487688"/>
            <a:ext cx="3687027" cy="9708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940;p32">
            <a:extLst>
              <a:ext uri="{FF2B5EF4-FFF2-40B4-BE49-F238E27FC236}">
                <a16:creationId xmlns:a16="http://schemas.microsoft.com/office/drawing/2014/main" id="{8008B145-A2F5-42B3-D9D7-39EC71F67DB6}"/>
              </a:ext>
            </a:extLst>
          </p:cNvPr>
          <p:cNvCxnSpPr/>
          <p:nvPr/>
        </p:nvCxnSpPr>
        <p:spPr>
          <a:xfrm>
            <a:off x="1539740" y="2390296"/>
            <a:ext cx="3687027" cy="9708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941;p32">
            <a:extLst>
              <a:ext uri="{FF2B5EF4-FFF2-40B4-BE49-F238E27FC236}">
                <a16:creationId xmlns:a16="http://schemas.microsoft.com/office/drawing/2014/main" id="{0493D759-CB37-A18B-012C-540898CC6BE8}"/>
              </a:ext>
            </a:extLst>
          </p:cNvPr>
          <p:cNvCxnSpPr/>
          <p:nvPr/>
        </p:nvCxnSpPr>
        <p:spPr>
          <a:xfrm>
            <a:off x="1539740" y="3311836"/>
            <a:ext cx="3687027" cy="9708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942;p32">
            <a:extLst>
              <a:ext uri="{FF2B5EF4-FFF2-40B4-BE49-F238E27FC236}">
                <a16:creationId xmlns:a16="http://schemas.microsoft.com/office/drawing/2014/main" id="{F72BF65D-1D07-259E-0EFC-4EF5AF95FC51}"/>
              </a:ext>
            </a:extLst>
          </p:cNvPr>
          <p:cNvCxnSpPr/>
          <p:nvPr/>
        </p:nvCxnSpPr>
        <p:spPr>
          <a:xfrm>
            <a:off x="1539740" y="4233360"/>
            <a:ext cx="3687027" cy="9708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943;p32">
            <a:extLst>
              <a:ext uri="{FF2B5EF4-FFF2-40B4-BE49-F238E27FC236}">
                <a16:creationId xmlns:a16="http://schemas.microsoft.com/office/drawing/2014/main" id="{23D3D6AF-7B68-5095-1172-92562D2B89B7}"/>
              </a:ext>
            </a:extLst>
          </p:cNvPr>
          <p:cNvCxnSpPr/>
          <p:nvPr/>
        </p:nvCxnSpPr>
        <p:spPr>
          <a:xfrm>
            <a:off x="1539740" y="5154871"/>
            <a:ext cx="3687027" cy="9708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944;p32">
            <a:extLst>
              <a:ext uri="{FF2B5EF4-FFF2-40B4-BE49-F238E27FC236}">
                <a16:creationId xmlns:a16="http://schemas.microsoft.com/office/drawing/2014/main" id="{C373E5B7-7EAE-A3BD-74FD-0FD4F04B76D8}"/>
              </a:ext>
            </a:extLst>
          </p:cNvPr>
          <p:cNvCxnSpPr/>
          <p:nvPr/>
        </p:nvCxnSpPr>
        <p:spPr>
          <a:xfrm>
            <a:off x="1567519" y="1497516"/>
            <a:ext cx="3661701" cy="367563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945;p32">
            <a:extLst>
              <a:ext uri="{FF2B5EF4-FFF2-40B4-BE49-F238E27FC236}">
                <a16:creationId xmlns:a16="http://schemas.microsoft.com/office/drawing/2014/main" id="{080771AE-BD2D-964C-FBB6-6099F9090FAB}"/>
              </a:ext>
            </a:extLst>
          </p:cNvPr>
          <p:cNvCxnSpPr/>
          <p:nvPr/>
        </p:nvCxnSpPr>
        <p:spPr>
          <a:xfrm>
            <a:off x="2483211" y="1497516"/>
            <a:ext cx="2740261" cy="2751658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946;p32">
            <a:extLst>
              <a:ext uri="{FF2B5EF4-FFF2-40B4-BE49-F238E27FC236}">
                <a16:creationId xmlns:a16="http://schemas.microsoft.com/office/drawing/2014/main" id="{50D19044-5BBC-C6B5-6CD4-5955FA4700F4}"/>
              </a:ext>
            </a:extLst>
          </p:cNvPr>
          <p:cNvCxnSpPr/>
          <p:nvPr/>
        </p:nvCxnSpPr>
        <p:spPr>
          <a:xfrm>
            <a:off x="3399389" y="1491476"/>
            <a:ext cx="1823886" cy="1840348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947;p32">
            <a:extLst>
              <a:ext uri="{FF2B5EF4-FFF2-40B4-BE49-F238E27FC236}">
                <a16:creationId xmlns:a16="http://schemas.microsoft.com/office/drawing/2014/main" id="{61CF2A58-8AC3-BA9B-7E10-844769A266B5}"/>
              </a:ext>
            </a:extLst>
          </p:cNvPr>
          <p:cNvCxnSpPr/>
          <p:nvPr/>
        </p:nvCxnSpPr>
        <p:spPr>
          <a:xfrm>
            <a:off x="4318070" y="1497605"/>
            <a:ext cx="917219" cy="905822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48;p32">
            <a:extLst>
              <a:ext uri="{FF2B5EF4-FFF2-40B4-BE49-F238E27FC236}">
                <a16:creationId xmlns:a16="http://schemas.microsoft.com/office/drawing/2014/main" id="{319F49E0-F66B-DAAC-58BA-F0C4DA9A81E3}"/>
              </a:ext>
            </a:extLst>
          </p:cNvPr>
          <p:cNvCxnSpPr/>
          <p:nvPr/>
        </p:nvCxnSpPr>
        <p:spPr>
          <a:xfrm>
            <a:off x="1562278" y="2401641"/>
            <a:ext cx="2740261" cy="2751658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1949;p32">
            <a:extLst>
              <a:ext uri="{FF2B5EF4-FFF2-40B4-BE49-F238E27FC236}">
                <a16:creationId xmlns:a16="http://schemas.microsoft.com/office/drawing/2014/main" id="{8D4D6769-0939-86E3-424E-3BD9DF57652E}"/>
              </a:ext>
            </a:extLst>
          </p:cNvPr>
          <p:cNvCxnSpPr/>
          <p:nvPr/>
        </p:nvCxnSpPr>
        <p:spPr>
          <a:xfrm>
            <a:off x="1561982" y="3311865"/>
            <a:ext cx="1823886" cy="1840348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950;p32">
            <a:extLst>
              <a:ext uri="{FF2B5EF4-FFF2-40B4-BE49-F238E27FC236}">
                <a16:creationId xmlns:a16="http://schemas.microsoft.com/office/drawing/2014/main" id="{0435E3A5-E25C-B86A-B8C2-676686AC1396}"/>
              </a:ext>
            </a:extLst>
          </p:cNvPr>
          <p:cNvCxnSpPr/>
          <p:nvPr/>
        </p:nvCxnSpPr>
        <p:spPr>
          <a:xfrm>
            <a:off x="1539743" y="4233346"/>
            <a:ext cx="917219" cy="905822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1951;p32">
            <a:extLst>
              <a:ext uri="{FF2B5EF4-FFF2-40B4-BE49-F238E27FC236}">
                <a16:creationId xmlns:a16="http://schemas.microsoft.com/office/drawing/2014/main" id="{47C6977B-9C94-D0E5-A3FD-2FE5383EB994}"/>
              </a:ext>
            </a:extLst>
          </p:cNvPr>
          <p:cNvCxnSpPr/>
          <p:nvPr/>
        </p:nvCxnSpPr>
        <p:spPr>
          <a:xfrm flipH="1">
            <a:off x="1550277" y="1512465"/>
            <a:ext cx="3661701" cy="367563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1952;p32">
            <a:extLst>
              <a:ext uri="{FF2B5EF4-FFF2-40B4-BE49-F238E27FC236}">
                <a16:creationId xmlns:a16="http://schemas.microsoft.com/office/drawing/2014/main" id="{2D23FA43-C8A5-0AA1-B3E9-48D1EAAD8B1C}"/>
              </a:ext>
            </a:extLst>
          </p:cNvPr>
          <p:cNvCxnSpPr/>
          <p:nvPr/>
        </p:nvCxnSpPr>
        <p:spPr>
          <a:xfrm flipH="1">
            <a:off x="1556026" y="1512465"/>
            <a:ext cx="2740261" cy="2751658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1953;p32">
            <a:extLst>
              <a:ext uri="{FF2B5EF4-FFF2-40B4-BE49-F238E27FC236}">
                <a16:creationId xmlns:a16="http://schemas.microsoft.com/office/drawing/2014/main" id="{16A3AF9E-1948-ADD1-E30D-DC2B865A1764}"/>
              </a:ext>
            </a:extLst>
          </p:cNvPr>
          <p:cNvCxnSpPr/>
          <p:nvPr/>
        </p:nvCxnSpPr>
        <p:spPr>
          <a:xfrm flipH="1">
            <a:off x="1556223" y="1506423"/>
            <a:ext cx="1823886" cy="1840348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1954;p32">
            <a:extLst>
              <a:ext uri="{FF2B5EF4-FFF2-40B4-BE49-F238E27FC236}">
                <a16:creationId xmlns:a16="http://schemas.microsoft.com/office/drawing/2014/main" id="{86C39F80-7883-4A42-1007-6CBF50AFC5AF}"/>
              </a:ext>
            </a:extLst>
          </p:cNvPr>
          <p:cNvCxnSpPr/>
          <p:nvPr/>
        </p:nvCxnSpPr>
        <p:spPr>
          <a:xfrm flipH="1">
            <a:off x="1544209" y="1512553"/>
            <a:ext cx="917219" cy="905822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1955;p32">
            <a:extLst>
              <a:ext uri="{FF2B5EF4-FFF2-40B4-BE49-F238E27FC236}">
                <a16:creationId xmlns:a16="http://schemas.microsoft.com/office/drawing/2014/main" id="{8E151A69-2466-C14D-97D1-2DE2A29A377F}"/>
              </a:ext>
            </a:extLst>
          </p:cNvPr>
          <p:cNvCxnSpPr/>
          <p:nvPr/>
        </p:nvCxnSpPr>
        <p:spPr>
          <a:xfrm flipH="1">
            <a:off x="2476961" y="2416588"/>
            <a:ext cx="2740261" cy="2751658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1956;p32">
            <a:extLst>
              <a:ext uri="{FF2B5EF4-FFF2-40B4-BE49-F238E27FC236}">
                <a16:creationId xmlns:a16="http://schemas.microsoft.com/office/drawing/2014/main" id="{BBF66CFC-061F-E2F0-78E1-C3A13DA98899}"/>
              </a:ext>
            </a:extLst>
          </p:cNvPr>
          <p:cNvCxnSpPr/>
          <p:nvPr/>
        </p:nvCxnSpPr>
        <p:spPr>
          <a:xfrm flipH="1">
            <a:off x="3393630" y="3326813"/>
            <a:ext cx="1823886" cy="1840348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1957;p32">
            <a:extLst>
              <a:ext uri="{FF2B5EF4-FFF2-40B4-BE49-F238E27FC236}">
                <a16:creationId xmlns:a16="http://schemas.microsoft.com/office/drawing/2014/main" id="{A419FCD1-3504-C768-9766-C120C87D4338}"/>
              </a:ext>
            </a:extLst>
          </p:cNvPr>
          <p:cNvCxnSpPr/>
          <p:nvPr/>
        </p:nvCxnSpPr>
        <p:spPr>
          <a:xfrm flipH="1">
            <a:off x="4322537" y="4248293"/>
            <a:ext cx="917219" cy="905822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958;p32">
            <a:extLst>
              <a:ext uri="{FF2B5EF4-FFF2-40B4-BE49-F238E27FC236}">
                <a16:creationId xmlns:a16="http://schemas.microsoft.com/office/drawing/2014/main" id="{4F4FF129-127B-9A8A-4BB6-C7BEACA7040E}"/>
              </a:ext>
            </a:extLst>
          </p:cNvPr>
          <p:cNvSpPr/>
          <p:nvPr/>
        </p:nvSpPr>
        <p:spPr>
          <a:xfrm>
            <a:off x="1703406" y="1626498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959;p32">
            <a:extLst>
              <a:ext uri="{FF2B5EF4-FFF2-40B4-BE49-F238E27FC236}">
                <a16:creationId xmlns:a16="http://schemas.microsoft.com/office/drawing/2014/main" id="{0D4EF87C-CBED-75D6-9985-EC583C160512}"/>
              </a:ext>
            </a:extLst>
          </p:cNvPr>
          <p:cNvSpPr/>
          <p:nvPr/>
        </p:nvSpPr>
        <p:spPr>
          <a:xfrm>
            <a:off x="2624591" y="1626498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960;p32">
            <a:extLst>
              <a:ext uri="{FF2B5EF4-FFF2-40B4-BE49-F238E27FC236}">
                <a16:creationId xmlns:a16="http://schemas.microsoft.com/office/drawing/2014/main" id="{AC87C65F-4256-6042-2ADD-1C4E654B85F7}"/>
              </a:ext>
            </a:extLst>
          </p:cNvPr>
          <p:cNvSpPr/>
          <p:nvPr/>
        </p:nvSpPr>
        <p:spPr>
          <a:xfrm>
            <a:off x="3545775" y="1626498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961;p32">
            <a:extLst>
              <a:ext uri="{FF2B5EF4-FFF2-40B4-BE49-F238E27FC236}">
                <a16:creationId xmlns:a16="http://schemas.microsoft.com/office/drawing/2014/main" id="{C1463AFF-A40D-0392-C46C-7C046BCAC665}"/>
              </a:ext>
            </a:extLst>
          </p:cNvPr>
          <p:cNvSpPr/>
          <p:nvPr/>
        </p:nvSpPr>
        <p:spPr>
          <a:xfrm>
            <a:off x="4466959" y="1626498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962;p32">
            <a:extLst>
              <a:ext uri="{FF2B5EF4-FFF2-40B4-BE49-F238E27FC236}">
                <a16:creationId xmlns:a16="http://schemas.microsoft.com/office/drawing/2014/main" id="{9A56B807-E96B-11B9-BDC4-2340F2A6454F}"/>
              </a:ext>
            </a:extLst>
          </p:cNvPr>
          <p:cNvSpPr/>
          <p:nvPr/>
        </p:nvSpPr>
        <p:spPr>
          <a:xfrm>
            <a:off x="1703406" y="4391072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3;p32">
            <a:extLst>
              <a:ext uri="{FF2B5EF4-FFF2-40B4-BE49-F238E27FC236}">
                <a16:creationId xmlns:a16="http://schemas.microsoft.com/office/drawing/2014/main" id="{E4580476-F1B0-0C33-8F86-6FB337529C9F}"/>
              </a:ext>
            </a:extLst>
          </p:cNvPr>
          <p:cNvSpPr/>
          <p:nvPr/>
        </p:nvSpPr>
        <p:spPr>
          <a:xfrm>
            <a:off x="2624591" y="4391072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4;p32">
            <a:extLst>
              <a:ext uri="{FF2B5EF4-FFF2-40B4-BE49-F238E27FC236}">
                <a16:creationId xmlns:a16="http://schemas.microsoft.com/office/drawing/2014/main" id="{2905F825-DDB8-597E-1095-E8EB69600F08}"/>
              </a:ext>
            </a:extLst>
          </p:cNvPr>
          <p:cNvSpPr/>
          <p:nvPr/>
        </p:nvSpPr>
        <p:spPr>
          <a:xfrm>
            <a:off x="3545775" y="4391072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965;p32">
            <a:extLst>
              <a:ext uri="{FF2B5EF4-FFF2-40B4-BE49-F238E27FC236}">
                <a16:creationId xmlns:a16="http://schemas.microsoft.com/office/drawing/2014/main" id="{BDB3A2BC-A4A1-F931-A5B0-417BEB45756A}"/>
              </a:ext>
            </a:extLst>
          </p:cNvPr>
          <p:cNvSpPr/>
          <p:nvPr/>
        </p:nvSpPr>
        <p:spPr>
          <a:xfrm>
            <a:off x="4466959" y="4391072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966;p32">
            <a:extLst>
              <a:ext uri="{FF2B5EF4-FFF2-40B4-BE49-F238E27FC236}">
                <a16:creationId xmlns:a16="http://schemas.microsoft.com/office/drawing/2014/main" id="{738A958B-C181-1608-923F-3193FF60B2D0}"/>
              </a:ext>
            </a:extLst>
          </p:cNvPr>
          <p:cNvSpPr/>
          <p:nvPr/>
        </p:nvSpPr>
        <p:spPr>
          <a:xfrm>
            <a:off x="1703406" y="3469547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967;p32">
            <a:extLst>
              <a:ext uri="{FF2B5EF4-FFF2-40B4-BE49-F238E27FC236}">
                <a16:creationId xmlns:a16="http://schemas.microsoft.com/office/drawing/2014/main" id="{BEC26FF7-C594-6D75-911F-89642E50E5AD}"/>
              </a:ext>
            </a:extLst>
          </p:cNvPr>
          <p:cNvSpPr/>
          <p:nvPr/>
        </p:nvSpPr>
        <p:spPr>
          <a:xfrm>
            <a:off x="2624591" y="3469547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968;p32">
            <a:extLst>
              <a:ext uri="{FF2B5EF4-FFF2-40B4-BE49-F238E27FC236}">
                <a16:creationId xmlns:a16="http://schemas.microsoft.com/office/drawing/2014/main" id="{657236FD-58A7-5239-E97C-C88F071C09E6}"/>
              </a:ext>
            </a:extLst>
          </p:cNvPr>
          <p:cNvSpPr/>
          <p:nvPr/>
        </p:nvSpPr>
        <p:spPr>
          <a:xfrm>
            <a:off x="3545775" y="3469547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969;p32">
            <a:extLst>
              <a:ext uri="{FF2B5EF4-FFF2-40B4-BE49-F238E27FC236}">
                <a16:creationId xmlns:a16="http://schemas.microsoft.com/office/drawing/2014/main" id="{5058CF9F-533B-5A88-E69F-DE70169BA597}"/>
              </a:ext>
            </a:extLst>
          </p:cNvPr>
          <p:cNvSpPr/>
          <p:nvPr/>
        </p:nvSpPr>
        <p:spPr>
          <a:xfrm>
            <a:off x="4466959" y="3469547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970;p32">
            <a:extLst>
              <a:ext uri="{FF2B5EF4-FFF2-40B4-BE49-F238E27FC236}">
                <a16:creationId xmlns:a16="http://schemas.microsoft.com/office/drawing/2014/main" id="{04A13438-8567-ADAD-C31C-6163BD97FEA5}"/>
              </a:ext>
            </a:extLst>
          </p:cNvPr>
          <p:cNvSpPr/>
          <p:nvPr/>
        </p:nvSpPr>
        <p:spPr>
          <a:xfrm>
            <a:off x="1703406" y="2548023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971;p32">
            <a:extLst>
              <a:ext uri="{FF2B5EF4-FFF2-40B4-BE49-F238E27FC236}">
                <a16:creationId xmlns:a16="http://schemas.microsoft.com/office/drawing/2014/main" id="{D264424C-1327-040A-83E2-97C336923A5B}"/>
              </a:ext>
            </a:extLst>
          </p:cNvPr>
          <p:cNvSpPr/>
          <p:nvPr/>
        </p:nvSpPr>
        <p:spPr>
          <a:xfrm>
            <a:off x="2624591" y="2548023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972;p32">
            <a:extLst>
              <a:ext uri="{FF2B5EF4-FFF2-40B4-BE49-F238E27FC236}">
                <a16:creationId xmlns:a16="http://schemas.microsoft.com/office/drawing/2014/main" id="{CDEE2C67-ECBE-6F92-AB85-B48F8D36056C}"/>
              </a:ext>
            </a:extLst>
          </p:cNvPr>
          <p:cNvSpPr/>
          <p:nvPr/>
        </p:nvSpPr>
        <p:spPr>
          <a:xfrm>
            <a:off x="3545775" y="2548023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973;p32">
            <a:extLst>
              <a:ext uri="{FF2B5EF4-FFF2-40B4-BE49-F238E27FC236}">
                <a16:creationId xmlns:a16="http://schemas.microsoft.com/office/drawing/2014/main" id="{EE364C5D-BBA6-F6A8-B11B-B7B68151D16B}"/>
              </a:ext>
            </a:extLst>
          </p:cNvPr>
          <p:cNvSpPr/>
          <p:nvPr/>
        </p:nvSpPr>
        <p:spPr>
          <a:xfrm>
            <a:off x="1470372" y="140817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974;p32">
            <a:extLst>
              <a:ext uri="{FF2B5EF4-FFF2-40B4-BE49-F238E27FC236}">
                <a16:creationId xmlns:a16="http://schemas.microsoft.com/office/drawing/2014/main" id="{46FD8B84-5644-38FD-31E5-AE1E251B34D3}"/>
              </a:ext>
            </a:extLst>
          </p:cNvPr>
          <p:cNvSpPr/>
          <p:nvPr/>
        </p:nvSpPr>
        <p:spPr>
          <a:xfrm>
            <a:off x="2388556" y="140817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975;p32">
            <a:extLst>
              <a:ext uri="{FF2B5EF4-FFF2-40B4-BE49-F238E27FC236}">
                <a16:creationId xmlns:a16="http://schemas.microsoft.com/office/drawing/2014/main" id="{6E39609A-2E9E-72A3-0381-F825E03FF484}"/>
              </a:ext>
            </a:extLst>
          </p:cNvPr>
          <p:cNvSpPr/>
          <p:nvPr/>
        </p:nvSpPr>
        <p:spPr>
          <a:xfrm>
            <a:off x="3306740" y="140817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976;p32">
            <a:extLst>
              <a:ext uri="{FF2B5EF4-FFF2-40B4-BE49-F238E27FC236}">
                <a16:creationId xmlns:a16="http://schemas.microsoft.com/office/drawing/2014/main" id="{C21A977B-2480-7400-3085-C5F992896BE4}"/>
              </a:ext>
            </a:extLst>
          </p:cNvPr>
          <p:cNvSpPr/>
          <p:nvPr/>
        </p:nvSpPr>
        <p:spPr>
          <a:xfrm>
            <a:off x="4224924" y="140817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978;p32">
            <a:extLst>
              <a:ext uri="{FF2B5EF4-FFF2-40B4-BE49-F238E27FC236}">
                <a16:creationId xmlns:a16="http://schemas.microsoft.com/office/drawing/2014/main" id="{1BD7EE79-273D-7DDF-A6BF-F6BD0C3BF1A9}"/>
              </a:ext>
            </a:extLst>
          </p:cNvPr>
          <p:cNvSpPr/>
          <p:nvPr/>
        </p:nvSpPr>
        <p:spPr>
          <a:xfrm>
            <a:off x="1470357" y="231446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979;p32">
            <a:extLst>
              <a:ext uri="{FF2B5EF4-FFF2-40B4-BE49-F238E27FC236}">
                <a16:creationId xmlns:a16="http://schemas.microsoft.com/office/drawing/2014/main" id="{6A285131-809A-373C-AF9A-07E1CA8E0DBF}"/>
              </a:ext>
            </a:extLst>
          </p:cNvPr>
          <p:cNvSpPr/>
          <p:nvPr/>
        </p:nvSpPr>
        <p:spPr>
          <a:xfrm>
            <a:off x="2388541" y="231446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980;p32">
            <a:extLst>
              <a:ext uri="{FF2B5EF4-FFF2-40B4-BE49-F238E27FC236}">
                <a16:creationId xmlns:a16="http://schemas.microsoft.com/office/drawing/2014/main" id="{82D24CE4-6C98-FB48-5491-36744813F2F2}"/>
              </a:ext>
            </a:extLst>
          </p:cNvPr>
          <p:cNvSpPr/>
          <p:nvPr/>
        </p:nvSpPr>
        <p:spPr>
          <a:xfrm>
            <a:off x="3306725" y="231446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981;p32">
            <a:extLst>
              <a:ext uri="{FF2B5EF4-FFF2-40B4-BE49-F238E27FC236}">
                <a16:creationId xmlns:a16="http://schemas.microsoft.com/office/drawing/2014/main" id="{7697D8D9-FD4F-386E-0879-6152A02F4100}"/>
              </a:ext>
            </a:extLst>
          </p:cNvPr>
          <p:cNvSpPr/>
          <p:nvPr/>
        </p:nvSpPr>
        <p:spPr>
          <a:xfrm>
            <a:off x="4224910" y="231446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983;p32">
            <a:extLst>
              <a:ext uri="{FF2B5EF4-FFF2-40B4-BE49-F238E27FC236}">
                <a16:creationId xmlns:a16="http://schemas.microsoft.com/office/drawing/2014/main" id="{E1DFF572-83AA-32FC-E6D2-14D51446E9B3}"/>
              </a:ext>
            </a:extLst>
          </p:cNvPr>
          <p:cNvSpPr/>
          <p:nvPr/>
        </p:nvSpPr>
        <p:spPr>
          <a:xfrm>
            <a:off x="1475218" y="323597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984;p32">
            <a:extLst>
              <a:ext uri="{FF2B5EF4-FFF2-40B4-BE49-F238E27FC236}">
                <a16:creationId xmlns:a16="http://schemas.microsoft.com/office/drawing/2014/main" id="{C73A2137-FD45-E58A-B30B-A2FE48D5BE4C}"/>
              </a:ext>
            </a:extLst>
          </p:cNvPr>
          <p:cNvSpPr/>
          <p:nvPr/>
        </p:nvSpPr>
        <p:spPr>
          <a:xfrm>
            <a:off x="2393401" y="323597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985;p32">
            <a:extLst>
              <a:ext uri="{FF2B5EF4-FFF2-40B4-BE49-F238E27FC236}">
                <a16:creationId xmlns:a16="http://schemas.microsoft.com/office/drawing/2014/main" id="{148DC58F-47C4-1DCE-7C83-0B491756B132}"/>
              </a:ext>
            </a:extLst>
          </p:cNvPr>
          <p:cNvSpPr/>
          <p:nvPr/>
        </p:nvSpPr>
        <p:spPr>
          <a:xfrm>
            <a:off x="3311585" y="323597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986;p32">
            <a:extLst>
              <a:ext uri="{FF2B5EF4-FFF2-40B4-BE49-F238E27FC236}">
                <a16:creationId xmlns:a16="http://schemas.microsoft.com/office/drawing/2014/main" id="{AC1E5431-65AF-7006-EEAB-D9B64DFB3023}"/>
              </a:ext>
            </a:extLst>
          </p:cNvPr>
          <p:cNvSpPr/>
          <p:nvPr/>
        </p:nvSpPr>
        <p:spPr>
          <a:xfrm>
            <a:off x="4229770" y="323597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988;p32">
            <a:extLst>
              <a:ext uri="{FF2B5EF4-FFF2-40B4-BE49-F238E27FC236}">
                <a16:creationId xmlns:a16="http://schemas.microsoft.com/office/drawing/2014/main" id="{ADC2BD51-A8CD-B394-A33C-F55E88F926F6}"/>
              </a:ext>
            </a:extLst>
          </p:cNvPr>
          <p:cNvSpPr/>
          <p:nvPr/>
        </p:nvSpPr>
        <p:spPr>
          <a:xfrm>
            <a:off x="1475218" y="4157496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989;p32">
            <a:extLst>
              <a:ext uri="{FF2B5EF4-FFF2-40B4-BE49-F238E27FC236}">
                <a16:creationId xmlns:a16="http://schemas.microsoft.com/office/drawing/2014/main" id="{522D8713-CF4C-BEB6-9735-714E1A4E97E3}"/>
              </a:ext>
            </a:extLst>
          </p:cNvPr>
          <p:cNvSpPr/>
          <p:nvPr/>
        </p:nvSpPr>
        <p:spPr>
          <a:xfrm>
            <a:off x="2393401" y="4157496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990;p32">
            <a:extLst>
              <a:ext uri="{FF2B5EF4-FFF2-40B4-BE49-F238E27FC236}">
                <a16:creationId xmlns:a16="http://schemas.microsoft.com/office/drawing/2014/main" id="{96CB1E8B-169A-592A-2550-375BA05ED6F2}"/>
              </a:ext>
            </a:extLst>
          </p:cNvPr>
          <p:cNvSpPr/>
          <p:nvPr/>
        </p:nvSpPr>
        <p:spPr>
          <a:xfrm>
            <a:off x="3311585" y="4157496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991;p32">
            <a:extLst>
              <a:ext uri="{FF2B5EF4-FFF2-40B4-BE49-F238E27FC236}">
                <a16:creationId xmlns:a16="http://schemas.microsoft.com/office/drawing/2014/main" id="{0183877D-A9A2-D5AC-5F9F-270831740FD9}"/>
              </a:ext>
            </a:extLst>
          </p:cNvPr>
          <p:cNvSpPr/>
          <p:nvPr/>
        </p:nvSpPr>
        <p:spPr>
          <a:xfrm>
            <a:off x="4229770" y="4157496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993;p32">
            <a:extLst>
              <a:ext uri="{FF2B5EF4-FFF2-40B4-BE49-F238E27FC236}">
                <a16:creationId xmlns:a16="http://schemas.microsoft.com/office/drawing/2014/main" id="{0519B415-1CBA-9088-522B-7FFAA078148F}"/>
              </a:ext>
            </a:extLst>
          </p:cNvPr>
          <p:cNvSpPr/>
          <p:nvPr/>
        </p:nvSpPr>
        <p:spPr>
          <a:xfrm>
            <a:off x="1470357" y="5079005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994;p32">
            <a:extLst>
              <a:ext uri="{FF2B5EF4-FFF2-40B4-BE49-F238E27FC236}">
                <a16:creationId xmlns:a16="http://schemas.microsoft.com/office/drawing/2014/main" id="{47EF2960-3B0D-884D-770D-AECE924E7C76}"/>
              </a:ext>
            </a:extLst>
          </p:cNvPr>
          <p:cNvSpPr/>
          <p:nvPr/>
        </p:nvSpPr>
        <p:spPr>
          <a:xfrm>
            <a:off x="2388541" y="5079005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995;p32">
            <a:extLst>
              <a:ext uri="{FF2B5EF4-FFF2-40B4-BE49-F238E27FC236}">
                <a16:creationId xmlns:a16="http://schemas.microsoft.com/office/drawing/2014/main" id="{F20E1E56-4DE8-8A57-BC2A-D5923BEBA521}"/>
              </a:ext>
            </a:extLst>
          </p:cNvPr>
          <p:cNvSpPr/>
          <p:nvPr/>
        </p:nvSpPr>
        <p:spPr>
          <a:xfrm>
            <a:off x="3306725" y="5079005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996;p32">
            <a:extLst>
              <a:ext uri="{FF2B5EF4-FFF2-40B4-BE49-F238E27FC236}">
                <a16:creationId xmlns:a16="http://schemas.microsoft.com/office/drawing/2014/main" id="{DD38F999-F7AF-14C2-D174-6E634D933F22}"/>
              </a:ext>
            </a:extLst>
          </p:cNvPr>
          <p:cNvSpPr/>
          <p:nvPr/>
        </p:nvSpPr>
        <p:spPr>
          <a:xfrm>
            <a:off x="4224910" y="5079005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998;p32">
            <a:extLst>
              <a:ext uri="{FF2B5EF4-FFF2-40B4-BE49-F238E27FC236}">
                <a16:creationId xmlns:a16="http://schemas.microsoft.com/office/drawing/2014/main" id="{5EA5DF71-6AD2-4187-032D-5447495EC387}"/>
              </a:ext>
            </a:extLst>
          </p:cNvPr>
          <p:cNvSpPr/>
          <p:nvPr/>
        </p:nvSpPr>
        <p:spPr>
          <a:xfrm>
            <a:off x="4466959" y="2548023"/>
            <a:ext cx="624705" cy="615841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2020;p32">
            <a:extLst>
              <a:ext uri="{FF2B5EF4-FFF2-40B4-BE49-F238E27FC236}">
                <a16:creationId xmlns:a16="http://schemas.microsoft.com/office/drawing/2014/main" id="{83E45C78-35BC-9107-52E3-5E5EEA94083C}"/>
              </a:ext>
            </a:extLst>
          </p:cNvPr>
          <p:cNvSpPr/>
          <p:nvPr/>
        </p:nvSpPr>
        <p:spPr>
          <a:xfrm>
            <a:off x="434527" y="1320003"/>
            <a:ext cx="791433" cy="398840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2021;p32">
            <a:extLst>
              <a:ext uri="{FF2B5EF4-FFF2-40B4-BE49-F238E27FC236}">
                <a16:creationId xmlns:a16="http://schemas.microsoft.com/office/drawing/2014/main" id="{558D2F10-4E0F-9E04-2644-3D6B30976FEE}"/>
              </a:ext>
            </a:extLst>
          </p:cNvPr>
          <p:cNvSpPr/>
          <p:nvPr/>
        </p:nvSpPr>
        <p:spPr>
          <a:xfrm>
            <a:off x="300204" y="1320003"/>
            <a:ext cx="353296" cy="3988404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D96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7" name="Google Shape;2024;p32">
            <a:extLst>
              <a:ext uri="{FF2B5EF4-FFF2-40B4-BE49-F238E27FC236}">
                <a16:creationId xmlns:a16="http://schemas.microsoft.com/office/drawing/2014/main" id="{D13E193B-FFCF-E83F-7B58-C3F13AA5C1A7}"/>
              </a:ext>
            </a:extLst>
          </p:cNvPr>
          <p:cNvCxnSpPr/>
          <p:nvPr/>
        </p:nvCxnSpPr>
        <p:spPr>
          <a:xfrm rot="10800000">
            <a:off x="990048" y="1934495"/>
            <a:ext cx="914686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8" name="Google Shape;2025;p32">
            <a:extLst>
              <a:ext uri="{FF2B5EF4-FFF2-40B4-BE49-F238E27FC236}">
                <a16:creationId xmlns:a16="http://schemas.microsoft.com/office/drawing/2014/main" id="{F61D5806-3111-AB10-6DCB-FDF55E79D13F}"/>
              </a:ext>
            </a:extLst>
          </p:cNvPr>
          <p:cNvCxnSpPr/>
          <p:nvPr/>
        </p:nvCxnSpPr>
        <p:spPr>
          <a:xfrm rot="10800000">
            <a:off x="990048" y="2856018"/>
            <a:ext cx="914686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9" name="Google Shape;2026;p32">
            <a:extLst>
              <a:ext uri="{FF2B5EF4-FFF2-40B4-BE49-F238E27FC236}">
                <a16:creationId xmlns:a16="http://schemas.microsoft.com/office/drawing/2014/main" id="{B7F34840-DA5A-D42C-75D1-8C398D275BDF}"/>
              </a:ext>
            </a:extLst>
          </p:cNvPr>
          <p:cNvCxnSpPr/>
          <p:nvPr/>
        </p:nvCxnSpPr>
        <p:spPr>
          <a:xfrm rot="10800000">
            <a:off x="990048" y="3777542"/>
            <a:ext cx="914686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0" name="Google Shape;2027;p32">
            <a:extLst>
              <a:ext uri="{FF2B5EF4-FFF2-40B4-BE49-F238E27FC236}">
                <a16:creationId xmlns:a16="http://schemas.microsoft.com/office/drawing/2014/main" id="{EE1EA196-3D2D-85E1-D236-673D5275234C}"/>
              </a:ext>
            </a:extLst>
          </p:cNvPr>
          <p:cNvCxnSpPr/>
          <p:nvPr/>
        </p:nvCxnSpPr>
        <p:spPr>
          <a:xfrm rot="10800000">
            <a:off x="990048" y="4699067"/>
            <a:ext cx="914686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1" name="Google Shape;2028;p32">
            <a:extLst>
              <a:ext uri="{FF2B5EF4-FFF2-40B4-BE49-F238E27FC236}">
                <a16:creationId xmlns:a16="http://schemas.microsoft.com/office/drawing/2014/main" id="{9B2DD337-666F-4FAB-4D11-B58B636613B9}"/>
              </a:ext>
            </a:extLst>
          </p:cNvPr>
          <p:cNvSpPr txBox="1"/>
          <p:nvPr/>
        </p:nvSpPr>
        <p:spPr>
          <a:xfrm>
            <a:off x="1394963" y="1319974"/>
            <a:ext cx="3986294" cy="398840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Engine</a:t>
            </a:r>
            <a:br>
              <a:rPr lang="en" sz="3600" b="1" dirty="0"/>
            </a:br>
            <a:r>
              <a:rPr lang="en" sz="3600" b="1" dirty="0"/>
              <a:t>Dataflow Fabric</a:t>
            </a:r>
            <a:endParaRPr sz="3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72" name="Google Shape;2029;p32">
            <a:extLst>
              <a:ext uri="{FF2B5EF4-FFF2-40B4-BE49-F238E27FC236}">
                <a16:creationId xmlns:a16="http://schemas.microsoft.com/office/drawing/2014/main" id="{ACA73B7B-C494-A56B-5AF6-34EA50ABBC4C}"/>
              </a:ext>
            </a:extLst>
          </p:cNvPr>
          <p:cNvSpPr txBox="1"/>
          <p:nvPr/>
        </p:nvSpPr>
        <p:spPr>
          <a:xfrm rot="16200000">
            <a:off x="-1329838" y="3075681"/>
            <a:ext cx="3979540" cy="47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</a:rPr>
              <a:t>Engine L1d</a:t>
            </a:r>
            <a:endParaRPr sz="3200" dirty="0">
              <a:solidFill>
                <a:schemeClr val="dk1"/>
              </a:solidFill>
            </a:endParaRPr>
          </a:p>
        </p:txBody>
      </p:sp>
      <p:cxnSp>
        <p:nvCxnSpPr>
          <p:cNvPr id="73" name="Google Shape;1938;p32">
            <a:extLst>
              <a:ext uri="{FF2B5EF4-FFF2-40B4-BE49-F238E27FC236}">
                <a16:creationId xmlns:a16="http://schemas.microsoft.com/office/drawing/2014/main" id="{7AFA688D-DE88-B468-C6F9-8584F792E460}"/>
              </a:ext>
            </a:extLst>
          </p:cNvPr>
          <p:cNvCxnSpPr/>
          <p:nvPr/>
        </p:nvCxnSpPr>
        <p:spPr>
          <a:xfrm rot="10800000" flipH="1">
            <a:off x="5221241" y="1475877"/>
            <a:ext cx="5488" cy="3690826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1977;p32">
            <a:extLst>
              <a:ext uri="{FF2B5EF4-FFF2-40B4-BE49-F238E27FC236}">
                <a16:creationId xmlns:a16="http://schemas.microsoft.com/office/drawing/2014/main" id="{23337995-76FE-8FE9-AB5B-C12F82C537CA}"/>
              </a:ext>
            </a:extLst>
          </p:cNvPr>
          <p:cNvSpPr/>
          <p:nvPr/>
        </p:nvSpPr>
        <p:spPr>
          <a:xfrm>
            <a:off x="5143109" y="140817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982;p32">
            <a:extLst>
              <a:ext uri="{FF2B5EF4-FFF2-40B4-BE49-F238E27FC236}">
                <a16:creationId xmlns:a16="http://schemas.microsoft.com/office/drawing/2014/main" id="{CC94B438-29DB-FBC8-7F2B-719F2BAB2ACE}"/>
              </a:ext>
            </a:extLst>
          </p:cNvPr>
          <p:cNvSpPr/>
          <p:nvPr/>
        </p:nvSpPr>
        <p:spPr>
          <a:xfrm>
            <a:off x="5143093" y="231446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987;p32">
            <a:extLst>
              <a:ext uri="{FF2B5EF4-FFF2-40B4-BE49-F238E27FC236}">
                <a16:creationId xmlns:a16="http://schemas.microsoft.com/office/drawing/2014/main" id="{2CD0934B-A1DF-AC5F-34E7-5B8ECAC01A0E}"/>
              </a:ext>
            </a:extLst>
          </p:cNvPr>
          <p:cNvSpPr/>
          <p:nvPr/>
        </p:nvSpPr>
        <p:spPr>
          <a:xfrm>
            <a:off x="5147954" y="3235971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992;p32">
            <a:extLst>
              <a:ext uri="{FF2B5EF4-FFF2-40B4-BE49-F238E27FC236}">
                <a16:creationId xmlns:a16="http://schemas.microsoft.com/office/drawing/2014/main" id="{0AE9C3EA-FE88-9386-8DB2-50A8C33DC526}"/>
              </a:ext>
            </a:extLst>
          </p:cNvPr>
          <p:cNvSpPr/>
          <p:nvPr/>
        </p:nvSpPr>
        <p:spPr>
          <a:xfrm>
            <a:off x="5147954" y="4157496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997;p32">
            <a:extLst>
              <a:ext uri="{FF2B5EF4-FFF2-40B4-BE49-F238E27FC236}">
                <a16:creationId xmlns:a16="http://schemas.microsoft.com/office/drawing/2014/main" id="{819A7ABA-BBA1-EF3B-E5D1-F8DB2DAA5FAC}"/>
              </a:ext>
            </a:extLst>
          </p:cNvPr>
          <p:cNvSpPr/>
          <p:nvPr/>
        </p:nvSpPr>
        <p:spPr>
          <a:xfrm>
            <a:off x="5143093" y="5079005"/>
            <a:ext cx="161242" cy="162085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Footer Placeholder 78">
            <a:extLst>
              <a:ext uri="{FF2B5EF4-FFF2-40B4-BE49-F238E27FC236}">
                <a16:creationId xmlns:a16="http://schemas.microsoft.com/office/drawing/2014/main" id="{8D7B5A60-913A-FA12-AFB7-EFED8AC6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Design – Architecture</a:t>
            </a:r>
          </a:p>
        </p:txBody>
      </p:sp>
    </p:spTree>
    <p:extLst>
      <p:ext uri="{BB962C8B-B14F-4D97-AF65-F5344CB8AC3E}">
        <p14:creationId xmlns:p14="http://schemas.microsoft.com/office/powerpoint/2010/main" val="3516266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8F3319-45AD-4BB5-9809-B93A6249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täkō: Roadmap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1DD11-475D-409A-B38C-E8BAB67A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3" y="1235727"/>
            <a:ext cx="10799286" cy="4805765"/>
          </a:xfr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Example use case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täkō design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600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A46B3-F0E7-4C8D-A848-E0D0B547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6F86D-DAA4-4A01-A4BB-33BCB3EA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Roadmap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7AE6B26-FD9B-8DE8-10AE-E3F8086A0269}"/>
              </a:ext>
            </a:extLst>
          </p:cNvPr>
          <p:cNvSpPr/>
          <p:nvPr/>
        </p:nvSpPr>
        <p:spPr>
          <a:xfrm>
            <a:off x="306098" y="3524334"/>
            <a:ext cx="621792" cy="4807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4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E994-DB2B-526A-3CF3-9091A836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203984"/>
            <a:ext cx="11710884" cy="1246372"/>
          </a:xfrm>
        </p:spPr>
        <p:txBody>
          <a:bodyPr anchor="t"/>
          <a:lstStyle/>
          <a:p>
            <a:r>
              <a:rPr lang="en-US" dirty="0"/>
              <a:t>Memory hierarchy has evolved, but the interface has not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CC7DE-2FDB-581F-AFC9-777AAA37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89B8D1A-BCEB-FD5B-DA1C-04987331E484}"/>
              </a:ext>
            </a:extLst>
          </p:cNvPr>
          <p:cNvSpPr/>
          <p:nvPr/>
        </p:nvSpPr>
        <p:spPr>
          <a:xfrm>
            <a:off x="3966787" y="2756187"/>
            <a:ext cx="1561566" cy="968398"/>
          </a:xfrm>
          <a:prstGeom prst="rightArrow">
            <a:avLst/>
          </a:prstGeom>
          <a:gradFill>
            <a:gsLst>
              <a:gs pos="0">
                <a:srgbClr val="FF9797"/>
              </a:gs>
              <a:gs pos="35000">
                <a:srgbClr val="FFB7B7"/>
              </a:gs>
              <a:gs pos="100000">
                <a:srgbClr val="FFE2E2"/>
              </a:gs>
            </a:gsLst>
            <a:lin ang="16200000" scaled="0"/>
          </a:gradFill>
          <a:ln>
            <a:solidFill>
              <a:srgbClr val="BB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50 years</a:t>
            </a:r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A9FEA6CE-EAF6-2E3A-AE51-C00614821EB7}"/>
              </a:ext>
            </a:extLst>
          </p:cNvPr>
          <p:cNvGrpSpPr/>
          <p:nvPr/>
        </p:nvGrpSpPr>
        <p:grpSpPr>
          <a:xfrm>
            <a:off x="1333298" y="2015242"/>
            <a:ext cx="2296238" cy="2440784"/>
            <a:chOff x="1426062" y="2407710"/>
            <a:chExt cx="2296238" cy="2440784"/>
          </a:xfrm>
        </p:grpSpPr>
        <p:cxnSp>
          <p:nvCxnSpPr>
            <p:cNvPr id="77" name="Google Shape;77;p14">
              <a:extLst>
                <a:ext uri="{FF2B5EF4-FFF2-40B4-BE49-F238E27FC236}">
                  <a16:creationId xmlns:a16="http://schemas.microsoft.com/office/drawing/2014/main" id="{ED0FB50C-8258-7D97-ED6E-64778D7CF5DD}"/>
                </a:ext>
              </a:extLst>
            </p:cNvPr>
            <p:cNvCxnSpPr>
              <a:cxnSpLocks/>
              <a:stCxn id="89" idx="0"/>
              <a:endCxn id="88" idx="2"/>
            </p:cNvCxnSpPr>
            <p:nvPr/>
          </p:nvCxnSpPr>
          <p:spPr>
            <a:xfrm flipV="1">
              <a:off x="2574181" y="3030872"/>
              <a:ext cx="0" cy="119446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78" name="Google Shape;78;p14">
              <a:extLst>
                <a:ext uri="{FF2B5EF4-FFF2-40B4-BE49-F238E27FC236}">
                  <a16:creationId xmlns:a16="http://schemas.microsoft.com/office/drawing/2014/main" id="{E7BAB213-BC25-5A25-398F-6BFFE5C88179}"/>
                </a:ext>
              </a:extLst>
            </p:cNvPr>
            <p:cNvSpPr txBox="1"/>
            <p:nvPr/>
          </p:nvSpPr>
          <p:spPr>
            <a:xfrm>
              <a:off x="2562903" y="3249138"/>
              <a:ext cx="1157959" cy="840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ym typeface="Roboto"/>
                </a:rPr>
                <a:t>Loads &amp; stores</a:t>
              </a:r>
              <a:endParaRPr sz="2000" dirty="0">
                <a:sym typeface="Roboto"/>
              </a:endParaRPr>
            </a:p>
          </p:txBody>
        </p:sp>
        <p:sp>
          <p:nvSpPr>
            <p:cNvPr id="88" name="Google Shape;96;p15">
              <a:extLst>
                <a:ext uri="{FF2B5EF4-FFF2-40B4-BE49-F238E27FC236}">
                  <a16:creationId xmlns:a16="http://schemas.microsoft.com/office/drawing/2014/main" id="{89AD6662-4536-37DF-8F9D-D2FBF51D287E}"/>
                </a:ext>
              </a:extLst>
            </p:cNvPr>
            <p:cNvSpPr/>
            <p:nvPr/>
          </p:nvSpPr>
          <p:spPr>
            <a:xfrm>
              <a:off x="1426062" y="2407710"/>
              <a:ext cx="2296238" cy="623162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/>
                <a:t>Core</a:t>
              </a:r>
              <a:endParaRPr sz="2000" dirty="0"/>
            </a:p>
          </p:txBody>
        </p:sp>
        <p:sp>
          <p:nvSpPr>
            <p:cNvPr id="89" name="Google Shape;94;p15">
              <a:extLst>
                <a:ext uri="{FF2B5EF4-FFF2-40B4-BE49-F238E27FC236}">
                  <a16:creationId xmlns:a16="http://schemas.microsoft.com/office/drawing/2014/main" id="{E5C35084-CF97-A444-C3E7-8BBFAA1A0588}"/>
                </a:ext>
              </a:extLst>
            </p:cNvPr>
            <p:cNvSpPr/>
            <p:nvPr/>
          </p:nvSpPr>
          <p:spPr>
            <a:xfrm>
              <a:off x="1426062" y="4225332"/>
              <a:ext cx="2296238" cy="6231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/>
                <a:t>Memory</a:t>
              </a:r>
              <a:endParaRPr sz="2800" dirty="0"/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6F73883F-6615-A314-7EA3-727537D3CC43}"/>
              </a:ext>
            </a:extLst>
          </p:cNvPr>
          <p:cNvGrpSpPr/>
          <p:nvPr/>
        </p:nvGrpSpPr>
        <p:grpSpPr>
          <a:xfrm>
            <a:off x="5791162" y="1839316"/>
            <a:ext cx="5789086" cy="2813109"/>
            <a:chOff x="5883926" y="2231784"/>
            <a:chExt cx="5789086" cy="2813109"/>
          </a:xfrm>
        </p:grpSpPr>
        <p:cxnSp>
          <p:nvCxnSpPr>
            <p:cNvPr id="65" name="Google Shape;92;p15">
              <a:extLst>
                <a:ext uri="{FF2B5EF4-FFF2-40B4-BE49-F238E27FC236}">
                  <a16:creationId xmlns:a16="http://schemas.microsoft.com/office/drawing/2014/main" id="{64706AC1-17C0-6086-A397-87F5AD7EBA64}"/>
                </a:ext>
              </a:extLst>
            </p:cNvPr>
            <p:cNvCxnSpPr>
              <a:cxnSpLocks/>
            </p:cNvCxnSpPr>
            <p:nvPr/>
          </p:nvCxnSpPr>
          <p:spPr>
            <a:xfrm>
              <a:off x="7331008" y="2661434"/>
              <a:ext cx="3169035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92;p15">
              <a:extLst>
                <a:ext uri="{FF2B5EF4-FFF2-40B4-BE49-F238E27FC236}">
                  <a16:creationId xmlns:a16="http://schemas.microsoft.com/office/drawing/2014/main" id="{60FFB9E0-7AD2-5C24-3985-50AF72F5E88B}"/>
                </a:ext>
              </a:extLst>
            </p:cNvPr>
            <p:cNvCxnSpPr>
              <a:cxnSpLocks/>
            </p:cNvCxnSpPr>
            <p:nvPr/>
          </p:nvCxnSpPr>
          <p:spPr>
            <a:xfrm>
              <a:off x="6351097" y="3637626"/>
              <a:ext cx="505968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92;p15">
              <a:extLst>
                <a:ext uri="{FF2B5EF4-FFF2-40B4-BE49-F238E27FC236}">
                  <a16:creationId xmlns:a16="http://schemas.microsoft.com/office/drawing/2014/main" id="{0946EDA8-9E50-BDCA-5A6E-C06564149F1A}"/>
                </a:ext>
              </a:extLst>
            </p:cNvPr>
            <p:cNvCxnSpPr>
              <a:cxnSpLocks/>
            </p:cNvCxnSpPr>
            <p:nvPr/>
          </p:nvCxnSpPr>
          <p:spPr>
            <a:xfrm>
              <a:off x="7224313" y="4623651"/>
              <a:ext cx="3169035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92;p15">
              <a:extLst>
                <a:ext uri="{FF2B5EF4-FFF2-40B4-BE49-F238E27FC236}">
                  <a16:creationId xmlns:a16="http://schemas.microsoft.com/office/drawing/2014/main" id="{DCF4A522-9C60-EA02-365A-494673BB60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0806" y="2662535"/>
              <a:ext cx="0" cy="220916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92;p15">
              <a:extLst>
                <a:ext uri="{FF2B5EF4-FFF2-40B4-BE49-F238E27FC236}">
                  <a16:creationId xmlns:a16="http://schemas.microsoft.com/office/drawing/2014/main" id="{89E5AAA2-2622-0AEF-F489-6B211BF1A4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5461" y="2643150"/>
              <a:ext cx="0" cy="220916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92;p15">
              <a:extLst>
                <a:ext uri="{FF2B5EF4-FFF2-40B4-BE49-F238E27FC236}">
                  <a16:creationId xmlns:a16="http://schemas.microsoft.com/office/drawing/2014/main" id="{E8280B5D-B0FC-287C-F18A-A4471B0B47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68679" y="2643149"/>
              <a:ext cx="0" cy="220916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92;p15">
              <a:extLst>
                <a:ext uri="{FF2B5EF4-FFF2-40B4-BE49-F238E27FC236}">
                  <a16:creationId xmlns:a16="http://schemas.microsoft.com/office/drawing/2014/main" id="{2C1A3543-1AEA-1239-A12B-929EF23F11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6102" y="2691625"/>
              <a:ext cx="0" cy="220916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453CFBF-A8F1-83B3-02FF-A8A30B78B0E2}"/>
                </a:ext>
              </a:extLst>
            </p:cNvPr>
            <p:cNvGrpSpPr/>
            <p:nvPr/>
          </p:nvGrpSpPr>
          <p:grpSpPr>
            <a:xfrm>
              <a:off x="6749660" y="2231784"/>
              <a:ext cx="1023907" cy="856617"/>
              <a:chOff x="6970639" y="5211081"/>
              <a:chExt cx="1023907" cy="856617"/>
            </a:xfrm>
          </p:grpSpPr>
          <p:sp>
            <p:nvSpPr>
              <p:cNvPr id="83" name="Google Shape;621;p23">
                <a:extLst>
                  <a:ext uri="{FF2B5EF4-FFF2-40B4-BE49-F238E27FC236}">
                    <a16:creationId xmlns:a16="http://schemas.microsoft.com/office/drawing/2014/main" id="{1ABAC3C9-08D6-EC1F-325F-F433EEDC62B7}"/>
                  </a:ext>
                </a:extLst>
              </p:cNvPr>
              <p:cNvSpPr/>
              <p:nvPr/>
            </p:nvSpPr>
            <p:spPr>
              <a:xfrm>
                <a:off x="7055273" y="5225958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" name="Google Shape;622;p23">
                <a:extLst>
                  <a:ext uri="{FF2B5EF4-FFF2-40B4-BE49-F238E27FC236}">
                    <a16:creationId xmlns:a16="http://schemas.microsoft.com/office/drawing/2014/main" id="{1847F9BC-E88C-6411-451B-9D8F23C27F50}"/>
                  </a:ext>
                </a:extLst>
              </p:cNvPr>
              <p:cNvSpPr/>
              <p:nvPr/>
            </p:nvSpPr>
            <p:spPr>
              <a:xfrm>
                <a:off x="7055243" y="5723852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" name="Google Shape;623;p23">
                <a:extLst>
                  <a:ext uri="{FF2B5EF4-FFF2-40B4-BE49-F238E27FC236}">
                    <a16:creationId xmlns:a16="http://schemas.microsoft.com/office/drawing/2014/main" id="{48018C37-55BB-AF7B-0526-13D43CF12128}"/>
                  </a:ext>
                </a:extLst>
              </p:cNvPr>
              <p:cNvSpPr/>
              <p:nvPr/>
            </p:nvSpPr>
            <p:spPr>
              <a:xfrm>
                <a:off x="7055273" y="5557647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625;p23">
                <a:extLst>
                  <a:ext uri="{FF2B5EF4-FFF2-40B4-BE49-F238E27FC236}">
                    <a16:creationId xmlns:a16="http://schemas.microsoft.com/office/drawing/2014/main" id="{5A0B2117-9AAD-5B74-46DE-1ADF7F3FB268}"/>
                  </a:ext>
                </a:extLst>
              </p:cNvPr>
              <p:cNvSpPr/>
              <p:nvPr/>
            </p:nvSpPr>
            <p:spPr>
              <a:xfrm>
                <a:off x="7055255" y="5225995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24;p23">
                <a:extLst>
                  <a:ext uri="{FF2B5EF4-FFF2-40B4-BE49-F238E27FC236}">
                    <a16:creationId xmlns:a16="http://schemas.microsoft.com/office/drawing/2014/main" id="{04A65E76-DAFA-8A35-CAF7-E64BFB73E09E}"/>
                  </a:ext>
                </a:extLst>
              </p:cNvPr>
              <p:cNvSpPr txBox="1"/>
              <p:nvPr/>
            </p:nvSpPr>
            <p:spPr>
              <a:xfrm>
                <a:off x="7019567" y="5702572"/>
                <a:ext cx="921254" cy="365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/>
                  <a:t>LLC bank</a:t>
                </a:r>
                <a:endParaRPr sz="1400" dirty="0"/>
              </a:p>
            </p:txBody>
          </p:sp>
          <p:sp>
            <p:nvSpPr>
              <p:cNvPr id="97" name="Google Shape;724;p23">
                <a:extLst>
                  <a:ext uri="{FF2B5EF4-FFF2-40B4-BE49-F238E27FC236}">
                    <a16:creationId xmlns:a16="http://schemas.microsoft.com/office/drawing/2014/main" id="{6DAA17D8-2EC8-5642-7916-C2E8F6B8C78F}"/>
                  </a:ext>
                </a:extLst>
              </p:cNvPr>
              <p:cNvSpPr txBox="1"/>
              <p:nvPr/>
            </p:nvSpPr>
            <p:spPr>
              <a:xfrm>
                <a:off x="6970639" y="5211081"/>
                <a:ext cx="1023907" cy="3732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/>
                  <a:t>Core &amp; L1</a:t>
                </a:r>
                <a:endParaRPr sz="1400" dirty="0"/>
              </a:p>
            </p:txBody>
          </p:sp>
          <p:sp>
            <p:nvSpPr>
              <p:cNvPr id="99" name="Google Shape;724;p23">
                <a:extLst>
                  <a:ext uri="{FF2B5EF4-FFF2-40B4-BE49-F238E27FC236}">
                    <a16:creationId xmlns:a16="http://schemas.microsoft.com/office/drawing/2014/main" id="{39AE7310-7A22-8604-4369-F5FB5FAB198D}"/>
                  </a:ext>
                </a:extLst>
              </p:cNvPr>
              <p:cNvSpPr txBox="1"/>
              <p:nvPr/>
            </p:nvSpPr>
            <p:spPr>
              <a:xfrm>
                <a:off x="7287049" y="5457400"/>
                <a:ext cx="393933" cy="365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/>
                  <a:t>L2</a:t>
                </a:r>
                <a:endParaRPr sz="1400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4C600A4-3266-94DD-30E1-5BA67050C595}"/>
                </a:ext>
              </a:extLst>
            </p:cNvPr>
            <p:cNvGrpSpPr/>
            <p:nvPr/>
          </p:nvGrpSpPr>
          <p:grpSpPr>
            <a:xfrm>
              <a:off x="7830126" y="2246642"/>
              <a:ext cx="830700" cy="829619"/>
              <a:chOff x="5437176" y="5240834"/>
              <a:chExt cx="830700" cy="829619"/>
            </a:xfrm>
          </p:grpSpPr>
          <p:sp>
            <p:nvSpPr>
              <p:cNvPr id="100" name="Google Shape;621;p23">
                <a:extLst>
                  <a:ext uri="{FF2B5EF4-FFF2-40B4-BE49-F238E27FC236}">
                    <a16:creationId xmlns:a16="http://schemas.microsoft.com/office/drawing/2014/main" id="{3B16E97B-8CD5-1AB0-A81C-710AC6D8EA23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" name="Google Shape;622;p23">
                <a:extLst>
                  <a:ext uri="{FF2B5EF4-FFF2-40B4-BE49-F238E27FC236}">
                    <a16:creationId xmlns:a16="http://schemas.microsoft.com/office/drawing/2014/main" id="{1F925777-5D09-6711-3E2D-081E5C066238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" name="Google Shape;623;p23">
                <a:extLst>
                  <a:ext uri="{FF2B5EF4-FFF2-40B4-BE49-F238E27FC236}">
                    <a16:creationId xmlns:a16="http://schemas.microsoft.com/office/drawing/2014/main" id="{E15DB2AE-DD99-294A-86B9-C682DB289B8E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625;p23">
                <a:extLst>
                  <a:ext uri="{FF2B5EF4-FFF2-40B4-BE49-F238E27FC236}">
                    <a16:creationId xmlns:a16="http://schemas.microsoft.com/office/drawing/2014/main" id="{70FFAE3D-1BEA-EDAA-C27C-410A01C40011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EADA3EC-0684-B9B5-34BA-DB1EAFF29E23}"/>
                </a:ext>
              </a:extLst>
            </p:cNvPr>
            <p:cNvGrpSpPr/>
            <p:nvPr/>
          </p:nvGrpSpPr>
          <p:grpSpPr>
            <a:xfrm>
              <a:off x="8855440" y="2239386"/>
              <a:ext cx="830700" cy="829619"/>
              <a:chOff x="5437176" y="5240834"/>
              <a:chExt cx="830700" cy="829619"/>
            </a:xfrm>
          </p:grpSpPr>
          <p:sp>
            <p:nvSpPr>
              <p:cNvPr id="117" name="Google Shape;621;p23">
                <a:extLst>
                  <a:ext uri="{FF2B5EF4-FFF2-40B4-BE49-F238E27FC236}">
                    <a16:creationId xmlns:a16="http://schemas.microsoft.com/office/drawing/2014/main" id="{8EFA6681-8F43-DA51-1F25-6161388E644D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" name="Google Shape;622;p23">
                <a:extLst>
                  <a:ext uri="{FF2B5EF4-FFF2-40B4-BE49-F238E27FC236}">
                    <a16:creationId xmlns:a16="http://schemas.microsoft.com/office/drawing/2014/main" id="{000330BA-310D-A352-4F26-6A53609F1A07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" name="Google Shape;623;p23">
                <a:extLst>
                  <a:ext uri="{FF2B5EF4-FFF2-40B4-BE49-F238E27FC236}">
                    <a16:creationId xmlns:a16="http://schemas.microsoft.com/office/drawing/2014/main" id="{CB80496F-F324-62C9-2A9D-DD173018AEA2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625;p23">
                <a:extLst>
                  <a:ext uri="{FF2B5EF4-FFF2-40B4-BE49-F238E27FC236}">
                    <a16:creationId xmlns:a16="http://schemas.microsoft.com/office/drawing/2014/main" id="{D4FDCBB1-F233-562D-4654-E91D558D8FCE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4AAC2B9-00FB-03E4-15F9-ECBBEDB95648}"/>
                </a:ext>
              </a:extLst>
            </p:cNvPr>
            <p:cNvGrpSpPr/>
            <p:nvPr/>
          </p:nvGrpSpPr>
          <p:grpSpPr>
            <a:xfrm>
              <a:off x="9880767" y="2239349"/>
              <a:ext cx="830700" cy="829619"/>
              <a:chOff x="5437176" y="5240834"/>
              <a:chExt cx="830700" cy="829619"/>
            </a:xfrm>
          </p:grpSpPr>
          <p:sp>
            <p:nvSpPr>
              <p:cNvPr id="122" name="Google Shape;621;p23">
                <a:extLst>
                  <a:ext uri="{FF2B5EF4-FFF2-40B4-BE49-F238E27FC236}">
                    <a16:creationId xmlns:a16="http://schemas.microsoft.com/office/drawing/2014/main" id="{17CEBDB4-62F4-BD47-EF02-398F47232DA6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" name="Google Shape;622;p23">
                <a:extLst>
                  <a:ext uri="{FF2B5EF4-FFF2-40B4-BE49-F238E27FC236}">
                    <a16:creationId xmlns:a16="http://schemas.microsoft.com/office/drawing/2014/main" id="{F281E937-A79A-1045-661D-5513E5EBCA17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" name="Google Shape;623;p23">
                <a:extLst>
                  <a:ext uri="{FF2B5EF4-FFF2-40B4-BE49-F238E27FC236}">
                    <a16:creationId xmlns:a16="http://schemas.microsoft.com/office/drawing/2014/main" id="{29A6DFA4-FD25-5A26-F75F-03258C3FDD95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625;p23">
                <a:extLst>
                  <a:ext uri="{FF2B5EF4-FFF2-40B4-BE49-F238E27FC236}">
                    <a16:creationId xmlns:a16="http://schemas.microsoft.com/office/drawing/2014/main" id="{6E285F7C-279D-D813-E339-7E1E6934D91B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BAE2F3F-CB54-A909-2447-1373E3F707DE}"/>
                </a:ext>
              </a:extLst>
            </p:cNvPr>
            <p:cNvGrpSpPr/>
            <p:nvPr/>
          </p:nvGrpSpPr>
          <p:grpSpPr>
            <a:xfrm>
              <a:off x="6845471" y="3225374"/>
              <a:ext cx="830700" cy="829619"/>
              <a:chOff x="7055243" y="5225958"/>
              <a:chExt cx="830700" cy="829619"/>
            </a:xfrm>
          </p:grpSpPr>
          <p:sp>
            <p:nvSpPr>
              <p:cNvPr id="127" name="Google Shape;621;p23">
                <a:extLst>
                  <a:ext uri="{FF2B5EF4-FFF2-40B4-BE49-F238E27FC236}">
                    <a16:creationId xmlns:a16="http://schemas.microsoft.com/office/drawing/2014/main" id="{EDA49A59-B7EC-CD32-1DFC-F6302C30D648}"/>
                  </a:ext>
                </a:extLst>
              </p:cNvPr>
              <p:cNvSpPr/>
              <p:nvPr/>
            </p:nvSpPr>
            <p:spPr>
              <a:xfrm>
                <a:off x="7055273" y="5225958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" name="Google Shape;622;p23">
                <a:extLst>
                  <a:ext uri="{FF2B5EF4-FFF2-40B4-BE49-F238E27FC236}">
                    <a16:creationId xmlns:a16="http://schemas.microsoft.com/office/drawing/2014/main" id="{71C4EA81-A1A1-6AC5-6DD5-9EDC5D2DDA51}"/>
                  </a:ext>
                </a:extLst>
              </p:cNvPr>
              <p:cNvSpPr/>
              <p:nvPr/>
            </p:nvSpPr>
            <p:spPr>
              <a:xfrm>
                <a:off x="7055243" y="5723852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" name="Google Shape;623;p23">
                <a:extLst>
                  <a:ext uri="{FF2B5EF4-FFF2-40B4-BE49-F238E27FC236}">
                    <a16:creationId xmlns:a16="http://schemas.microsoft.com/office/drawing/2014/main" id="{16512D06-7792-C015-F1F8-3A4EC71C57CD}"/>
                  </a:ext>
                </a:extLst>
              </p:cNvPr>
              <p:cNvSpPr/>
              <p:nvPr/>
            </p:nvSpPr>
            <p:spPr>
              <a:xfrm>
                <a:off x="7055273" y="5557647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625;p23">
                <a:extLst>
                  <a:ext uri="{FF2B5EF4-FFF2-40B4-BE49-F238E27FC236}">
                    <a16:creationId xmlns:a16="http://schemas.microsoft.com/office/drawing/2014/main" id="{972A3734-FBF0-900F-D07F-046F0AD51ADD}"/>
                  </a:ext>
                </a:extLst>
              </p:cNvPr>
              <p:cNvSpPr/>
              <p:nvPr/>
            </p:nvSpPr>
            <p:spPr>
              <a:xfrm>
                <a:off x="7055255" y="5225995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53C9976-ABEF-13D0-7D17-65DB752FBF84}"/>
                </a:ext>
              </a:extLst>
            </p:cNvPr>
            <p:cNvGrpSpPr/>
            <p:nvPr/>
          </p:nvGrpSpPr>
          <p:grpSpPr>
            <a:xfrm>
              <a:off x="7841333" y="3225355"/>
              <a:ext cx="830700" cy="829619"/>
              <a:chOff x="5437176" y="5240834"/>
              <a:chExt cx="830700" cy="829619"/>
            </a:xfrm>
          </p:grpSpPr>
          <p:sp>
            <p:nvSpPr>
              <p:cNvPr id="135" name="Google Shape;621;p23">
                <a:extLst>
                  <a:ext uri="{FF2B5EF4-FFF2-40B4-BE49-F238E27FC236}">
                    <a16:creationId xmlns:a16="http://schemas.microsoft.com/office/drawing/2014/main" id="{40DC87FF-BA35-5F05-6769-F7CED9151E07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" name="Google Shape;622;p23">
                <a:extLst>
                  <a:ext uri="{FF2B5EF4-FFF2-40B4-BE49-F238E27FC236}">
                    <a16:creationId xmlns:a16="http://schemas.microsoft.com/office/drawing/2014/main" id="{68B93D92-2354-0E41-656E-A3DF115AD04A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623;p23">
                <a:extLst>
                  <a:ext uri="{FF2B5EF4-FFF2-40B4-BE49-F238E27FC236}">
                    <a16:creationId xmlns:a16="http://schemas.microsoft.com/office/drawing/2014/main" id="{7B3C92CE-E1B7-592A-049D-7CAA0872B38C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625;p23">
                <a:extLst>
                  <a:ext uri="{FF2B5EF4-FFF2-40B4-BE49-F238E27FC236}">
                    <a16:creationId xmlns:a16="http://schemas.microsoft.com/office/drawing/2014/main" id="{76155324-1778-27F1-D705-B3F675555CA6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ACDD1F7D-C072-0693-9487-953BED15C2B6}"/>
                </a:ext>
              </a:extLst>
            </p:cNvPr>
            <p:cNvGrpSpPr/>
            <p:nvPr/>
          </p:nvGrpSpPr>
          <p:grpSpPr>
            <a:xfrm>
              <a:off x="8866647" y="3218099"/>
              <a:ext cx="830700" cy="829619"/>
              <a:chOff x="5437176" y="5240834"/>
              <a:chExt cx="830700" cy="829619"/>
            </a:xfrm>
          </p:grpSpPr>
          <p:sp>
            <p:nvSpPr>
              <p:cNvPr id="140" name="Google Shape;621;p23">
                <a:extLst>
                  <a:ext uri="{FF2B5EF4-FFF2-40B4-BE49-F238E27FC236}">
                    <a16:creationId xmlns:a16="http://schemas.microsoft.com/office/drawing/2014/main" id="{8E58DC02-8A4C-F010-6E07-5B5C1837CB7D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" name="Google Shape;622;p23">
                <a:extLst>
                  <a:ext uri="{FF2B5EF4-FFF2-40B4-BE49-F238E27FC236}">
                    <a16:creationId xmlns:a16="http://schemas.microsoft.com/office/drawing/2014/main" id="{22ECD3D0-51BA-0E3A-D3EE-6123B8C8F1DA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" name="Google Shape;623;p23">
                <a:extLst>
                  <a:ext uri="{FF2B5EF4-FFF2-40B4-BE49-F238E27FC236}">
                    <a16:creationId xmlns:a16="http://schemas.microsoft.com/office/drawing/2014/main" id="{B1B8569D-89DA-51AA-A102-D134BF7D7587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625;p23">
                <a:extLst>
                  <a:ext uri="{FF2B5EF4-FFF2-40B4-BE49-F238E27FC236}">
                    <a16:creationId xmlns:a16="http://schemas.microsoft.com/office/drawing/2014/main" id="{1F1A5B4E-FE0A-11A6-B0E9-C975AA34A9B6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1F18B4D-1C4B-1246-1B58-790749FF3BB2}"/>
                </a:ext>
              </a:extLst>
            </p:cNvPr>
            <p:cNvGrpSpPr/>
            <p:nvPr/>
          </p:nvGrpSpPr>
          <p:grpSpPr>
            <a:xfrm>
              <a:off x="9891974" y="3218062"/>
              <a:ext cx="830700" cy="829619"/>
              <a:chOff x="5437176" y="5240834"/>
              <a:chExt cx="830700" cy="829619"/>
            </a:xfrm>
          </p:grpSpPr>
          <p:sp>
            <p:nvSpPr>
              <p:cNvPr id="145" name="Google Shape;621;p23">
                <a:extLst>
                  <a:ext uri="{FF2B5EF4-FFF2-40B4-BE49-F238E27FC236}">
                    <a16:creationId xmlns:a16="http://schemas.microsoft.com/office/drawing/2014/main" id="{EA7E4ED5-A594-ABE1-5319-A40C9E67A415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" name="Google Shape;622;p23">
                <a:extLst>
                  <a:ext uri="{FF2B5EF4-FFF2-40B4-BE49-F238E27FC236}">
                    <a16:creationId xmlns:a16="http://schemas.microsoft.com/office/drawing/2014/main" id="{D3ADD335-E6F3-05BB-06A2-60D707A7FEDE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" name="Google Shape;623;p23">
                <a:extLst>
                  <a:ext uri="{FF2B5EF4-FFF2-40B4-BE49-F238E27FC236}">
                    <a16:creationId xmlns:a16="http://schemas.microsoft.com/office/drawing/2014/main" id="{94112FE1-592A-CD06-34D9-9BB7199489ED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625;p23">
                <a:extLst>
                  <a:ext uri="{FF2B5EF4-FFF2-40B4-BE49-F238E27FC236}">
                    <a16:creationId xmlns:a16="http://schemas.microsoft.com/office/drawing/2014/main" id="{476D441D-8E52-D26E-CA4D-1FD8A3AFB339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FDAF3189-7E74-6BAA-C550-C29594CB09A5}"/>
                </a:ext>
              </a:extLst>
            </p:cNvPr>
            <p:cNvGrpSpPr/>
            <p:nvPr/>
          </p:nvGrpSpPr>
          <p:grpSpPr>
            <a:xfrm>
              <a:off x="6825758" y="4215274"/>
              <a:ext cx="830700" cy="829619"/>
              <a:chOff x="7055243" y="5225958"/>
              <a:chExt cx="830700" cy="829619"/>
            </a:xfrm>
          </p:grpSpPr>
          <p:sp>
            <p:nvSpPr>
              <p:cNvPr id="242" name="Google Shape;621;p23">
                <a:extLst>
                  <a:ext uri="{FF2B5EF4-FFF2-40B4-BE49-F238E27FC236}">
                    <a16:creationId xmlns:a16="http://schemas.microsoft.com/office/drawing/2014/main" id="{6A77F7D4-22DF-DC8F-20F0-0BC3371F5505}"/>
                  </a:ext>
                </a:extLst>
              </p:cNvPr>
              <p:cNvSpPr/>
              <p:nvPr/>
            </p:nvSpPr>
            <p:spPr>
              <a:xfrm>
                <a:off x="7055273" y="5225958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3" name="Google Shape;622;p23">
                <a:extLst>
                  <a:ext uri="{FF2B5EF4-FFF2-40B4-BE49-F238E27FC236}">
                    <a16:creationId xmlns:a16="http://schemas.microsoft.com/office/drawing/2014/main" id="{92218756-9467-1ADC-9569-A382F881DCA8}"/>
                  </a:ext>
                </a:extLst>
              </p:cNvPr>
              <p:cNvSpPr/>
              <p:nvPr/>
            </p:nvSpPr>
            <p:spPr>
              <a:xfrm>
                <a:off x="7055243" y="5723852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4" name="Google Shape;623;p23">
                <a:extLst>
                  <a:ext uri="{FF2B5EF4-FFF2-40B4-BE49-F238E27FC236}">
                    <a16:creationId xmlns:a16="http://schemas.microsoft.com/office/drawing/2014/main" id="{DCEF27DD-BD0B-EEB1-FCF9-6E4F67675C50}"/>
                  </a:ext>
                </a:extLst>
              </p:cNvPr>
              <p:cNvSpPr/>
              <p:nvPr/>
            </p:nvSpPr>
            <p:spPr>
              <a:xfrm>
                <a:off x="7055273" y="5557647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625;p23">
                <a:extLst>
                  <a:ext uri="{FF2B5EF4-FFF2-40B4-BE49-F238E27FC236}">
                    <a16:creationId xmlns:a16="http://schemas.microsoft.com/office/drawing/2014/main" id="{F4711186-24E1-348D-9E8C-F08C6B0573B7}"/>
                  </a:ext>
                </a:extLst>
              </p:cNvPr>
              <p:cNvSpPr/>
              <p:nvPr/>
            </p:nvSpPr>
            <p:spPr>
              <a:xfrm>
                <a:off x="7055255" y="5225995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1477F03A-7FF2-5D2A-B4CF-77847E19D599}"/>
                </a:ext>
              </a:extLst>
            </p:cNvPr>
            <p:cNvGrpSpPr/>
            <p:nvPr/>
          </p:nvGrpSpPr>
          <p:grpSpPr>
            <a:xfrm>
              <a:off x="7821620" y="4215255"/>
              <a:ext cx="830700" cy="829619"/>
              <a:chOff x="5437176" y="5240834"/>
              <a:chExt cx="830700" cy="829619"/>
            </a:xfrm>
          </p:grpSpPr>
          <p:sp>
            <p:nvSpPr>
              <p:cNvPr id="250" name="Google Shape;621;p23">
                <a:extLst>
                  <a:ext uri="{FF2B5EF4-FFF2-40B4-BE49-F238E27FC236}">
                    <a16:creationId xmlns:a16="http://schemas.microsoft.com/office/drawing/2014/main" id="{E8720596-0783-D8D3-D050-ADBC511DC749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" name="Google Shape;622;p23">
                <a:extLst>
                  <a:ext uri="{FF2B5EF4-FFF2-40B4-BE49-F238E27FC236}">
                    <a16:creationId xmlns:a16="http://schemas.microsoft.com/office/drawing/2014/main" id="{29037255-6547-AAE8-9A6F-A0C95C3EB293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2" name="Google Shape;623;p23">
                <a:extLst>
                  <a:ext uri="{FF2B5EF4-FFF2-40B4-BE49-F238E27FC236}">
                    <a16:creationId xmlns:a16="http://schemas.microsoft.com/office/drawing/2014/main" id="{38AD64B8-A118-FD64-1180-F5ED697F37D5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625;p23">
                <a:extLst>
                  <a:ext uri="{FF2B5EF4-FFF2-40B4-BE49-F238E27FC236}">
                    <a16:creationId xmlns:a16="http://schemas.microsoft.com/office/drawing/2014/main" id="{754EB64F-9335-5772-00E2-D79933D59146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66EAE8DB-9D5C-D67F-DF5D-E2C20A705537}"/>
                </a:ext>
              </a:extLst>
            </p:cNvPr>
            <p:cNvGrpSpPr/>
            <p:nvPr/>
          </p:nvGrpSpPr>
          <p:grpSpPr>
            <a:xfrm>
              <a:off x="8846934" y="4207999"/>
              <a:ext cx="830700" cy="829619"/>
              <a:chOff x="5437176" y="5240834"/>
              <a:chExt cx="830700" cy="829619"/>
            </a:xfrm>
          </p:grpSpPr>
          <p:sp>
            <p:nvSpPr>
              <p:cNvPr id="255" name="Google Shape;621;p23">
                <a:extLst>
                  <a:ext uri="{FF2B5EF4-FFF2-40B4-BE49-F238E27FC236}">
                    <a16:creationId xmlns:a16="http://schemas.microsoft.com/office/drawing/2014/main" id="{240C27B8-1D6C-4134-F2F7-0F2A6361BCF5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6" name="Google Shape;622;p23">
                <a:extLst>
                  <a:ext uri="{FF2B5EF4-FFF2-40B4-BE49-F238E27FC236}">
                    <a16:creationId xmlns:a16="http://schemas.microsoft.com/office/drawing/2014/main" id="{50BFC5E9-E545-E4C7-21FF-343C62662C7B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623;p23">
                <a:extLst>
                  <a:ext uri="{FF2B5EF4-FFF2-40B4-BE49-F238E27FC236}">
                    <a16:creationId xmlns:a16="http://schemas.microsoft.com/office/drawing/2014/main" id="{166FB7E9-B183-B52F-888F-E4C572EDB9F5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625;p23">
                <a:extLst>
                  <a:ext uri="{FF2B5EF4-FFF2-40B4-BE49-F238E27FC236}">
                    <a16:creationId xmlns:a16="http://schemas.microsoft.com/office/drawing/2014/main" id="{6B4C7D25-2869-9C4A-9217-EA697FDE391D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FAA6C751-B694-1FC4-2288-5E218FB88458}"/>
                </a:ext>
              </a:extLst>
            </p:cNvPr>
            <p:cNvGrpSpPr/>
            <p:nvPr/>
          </p:nvGrpSpPr>
          <p:grpSpPr>
            <a:xfrm>
              <a:off x="9872261" y="4207962"/>
              <a:ext cx="830700" cy="829619"/>
              <a:chOff x="5437176" y="5240834"/>
              <a:chExt cx="830700" cy="829619"/>
            </a:xfrm>
          </p:grpSpPr>
          <p:sp>
            <p:nvSpPr>
              <p:cNvPr id="260" name="Google Shape;621;p23">
                <a:extLst>
                  <a:ext uri="{FF2B5EF4-FFF2-40B4-BE49-F238E27FC236}">
                    <a16:creationId xmlns:a16="http://schemas.microsoft.com/office/drawing/2014/main" id="{D48BA9F1-BC4C-F852-8655-6F8B4A2A97CB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" name="Google Shape;622;p23">
                <a:extLst>
                  <a:ext uri="{FF2B5EF4-FFF2-40B4-BE49-F238E27FC236}">
                    <a16:creationId xmlns:a16="http://schemas.microsoft.com/office/drawing/2014/main" id="{2815562C-64F6-743B-8447-24D0DE720CC9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2" name="Google Shape;623;p23">
                <a:extLst>
                  <a:ext uri="{FF2B5EF4-FFF2-40B4-BE49-F238E27FC236}">
                    <a16:creationId xmlns:a16="http://schemas.microsoft.com/office/drawing/2014/main" id="{65D4E7C7-2025-78F8-EA4D-CB8A71A2BE72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625;p23">
                <a:extLst>
                  <a:ext uri="{FF2B5EF4-FFF2-40B4-BE49-F238E27FC236}">
                    <a16:creationId xmlns:a16="http://schemas.microsoft.com/office/drawing/2014/main" id="{559EF3DC-15B2-D565-2C4D-85CEE34C1B66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" name="Google Shape;94;p15">
              <a:extLst>
                <a:ext uri="{FF2B5EF4-FFF2-40B4-BE49-F238E27FC236}">
                  <a16:creationId xmlns:a16="http://schemas.microsoft.com/office/drawing/2014/main" id="{53303003-9261-53BC-6492-0749BF79CADC}"/>
                </a:ext>
              </a:extLst>
            </p:cNvPr>
            <p:cNvSpPr/>
            <p:nvPr/>
          </p:nvSpPr>
          <p:spPr>
            <a:xfrm rot="16200000">
              <a:off x="4869296" y="3261271"/>
              <a:ext cx="2798195" cy="7689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/>
                <a:t>Memory</a:t>
              </a:r>
              <a:endParaRPr sz="2800" dirty="0"/>
            </a:p>
          </p:txBody>
        </p:sp>
        <p:sp>
          <p:nvSpPr>
            <p:cNvPr id="265" name="Google Shape;94;p15">
              <a:extLst>
                <a:ext uri="{FF2B5EF4-FFF2-40B4-BE49-F238E27FC236}">
                  <a16:creationId xmlns:a16="http://schemas.microsoft.com/office/drawing/2014/main" id="{91B10389-0A7F-2FBB-34A9-FE0910275241}"/>
                </a:ext>
              </a:extLst>
            </p:cNvPr>
            <p:cNvSpPr/>
            <p:nvPr/>
          </p:nvSpPr>
          <p:spPr>
            <a:xfrm rot="16200000">
              <a:off x="9889448" y="3261271"/>
              <a:ext cx="2798194" cy="7689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/>
                <a:t>Memory</a:t>
              </a:r>
              <a:endParaRPr sz="2800" dirty="0"/>
            </a:p>
          </p:txBody>
        </p:sp>
      </p:grpSp>
      <p:sp>
        <p:nvSpPr>
          <p:cNvPr id="3" name="Google Shape;78;p14">
            <a:extLst>
              <a:ext uri="{FF2B5EF4-FFF2-40B4-BE49-F238E27FC236}">
                <a16:creationId xmlns:a16="http://schemas.microsoft.com/office/drawing/2014/main" id="{8B0C35FF-C3D5-93AE-5D6B-0DCB4105912E}"/>
              </a:ext>
            </a:extLst>
          </p:cNvPr>
          <p:cNvSpPr txBox="1"/>
          <p:nvPr/>
        </p:nvSpPr>
        <p:spPr>
          <a:xfrm>
            <a:off x="3667114" y="4935709"/>
            <a:ext cx="2726727" cy="84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ym typeface="Roboto"/>
              </a:rPr>
              <a:t>… but software still sees this</a:t>
            </a:r>
            <a:endParaRPr sz="2400" dirty="0">
              <a:sym typeface="Roboto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3CD00984-8F36-9081-DAF5-BAD06BD639CC}"/>
              </a:ext>
            </a:extLst>
          </p:cNvPr>
          <p:cNvSpPr/>
          <p:nvPr/>
        </p:nvSpPr>
        <p:spPr>
          <a:xfrm flipV="1">
            <a:off x="2553492" y="3857742"/>
            <a:ext cx="4840311" cy="2081960"/>
          </a:xfrm>
          <a:prstGeom prst="arc">
            <a:avLst>
              <a:gd name="adj1" fmla="val 10771097"/>
              <a:gd name="adj2" fmla="val 21519423"/>
            </a:avLst>
          </a:prstGeom>
          <a:ln w="98425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D9840-8A6A-881D-C122-A324F52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0609-6C6D-3FAE-9F3C-3CDE6BB6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449C-4690-AD22-DB02-F5DF09E4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11430000" cy="2256023"/>
          </a:xfrm>
        </p:spPr>
        <p:txBody>
          <a:bodyPr/>
          <a:lstStyle/>
          <a:p>
            <a:r>
              <a:rPr lang="en-US" dirty="0"/>
              <a:t>Cycle-level simulation of 16-tile CMP</a:t>
            </a:r>
          </a:p>
          <a:p>
            <a:r>
              <a:rPr lang="en-US" dirty="0"/>
              <a:t>Tile contains: </a:t>
            </a:r>
            <a:r>
              <a:rPr lang="en-US" dirty="0" err="1"/>
              <a:t>OoO</a:t>
            </a:r>
            <a:r>
              <a:rPr lang="en-US" dirty="0"/>
              <a:t> main core and </a:t>
            </a:r>
            <a:r>
              <a:rPr lang="en-US" sz="2800" dirty="0"/>
              <a:t>täkō engine</a:t>
            </a:r>
          </a:p>
          <a:p>
            <a:r>
              <a:rPr lang="en-US" sz="2800" dirty="0"/>
              <a:t>täkō dataflow fabric: </a:t>
            </a:r>
            <a:r>
              <a:rPr lang="en-US" dirty="0"/>
              <a:t>5x5 array, 1-cycle PE latency</a:t>
            </a:r>
          </a:p>
          <a:p>
            <a:r>
              <a:rPr lang="en-US" sz="2800" dirty="0"/>
              <a:t>Ideal fabric: infinite</a:t>
            </a:r>
            <a:r>
              <a:rPr lang="en-US" dirty="0"/>
              <a:t> PEs, 0-cycle PE latency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77151-71AA-77E0-09F9-31012DF8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30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E649BA-6326-14A7-54CE-984782C3C99D}"/>
              </a:ext>
            </a:extLst>
          </p:cNvPr>
          <p:cNvGrpSpPr/>
          <p:nvPr/>
        </p:nvGrpSpPr>
        <p:grpSpPr>
          <a:xfrm>
            <a:off x="3382725" y="3507607"/>
            <a:ext cx="5426549" cy="2500841"/>
            <a:chOff x="2384866" y="3924213"/>
            <a:chExt cx="4948878" cy="2280705"/>
          </a:xfrm>
        </p:grpSpPr>
        <p:sp>
          <p:nvSpPr>
            <p:cNvPr id="192" name="Google Shape;536;p23">
              <a:extLst>
                <a:ext uri="{FF2B5EF4-FFF2-40B4-BE49-F238E27FC236}">
                  <a16:creationId xmlns:a16="http://schemas.microsoft.com/office/drawing/2014/main" id="{870D2FC6-D502-2114-75B3-692BE22ACC27}"/>
                </a:ext>
              </a:extLst>
            </p:cNvPr>
            <p:cNvSpPr/>
            <p:nvPr/>
          </p:nvSpPr>
          <p:spPr>
            <a:xfrm>
              <a:off x="2384866" y="3924213"/>
              <a:ext cx="2272287" cy="2272287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3" name="Google Shape;538;p23">
              <a:extLst>
                <a:ext uri="{FF2B5EF4-FFF2-40B4-BE49-F238E27FC236}">
                  <a16:creationId xmlns:a16="http://schemas.microsoft.com/office/drawing/2014/main" id="{5C4CC47B-1F31-3646-A7C9-82EF22B8E6C5}"/>
                </a:ext>
              </a:extLst>
            </p:cNvPr>
            <p:cNvCxnSpPr>
              <a:cxnSpLocks/>
            </p:cNvCxnSpPr>
            <p:nvPr/>
          </p:nvCxnSpPr>
          <p:spPr>
            <a:xfrm>
              <a:off x="2498481" y="4250854"/>
              <a:ext cx="2045655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541;p23">
              <a:extLst>
                <a:ext uri="{FF2B5EF4-FFF2-40B4-BE49-F238E27FC236}">
                  <a16:creationId xmlns:a16="http://schemas.microsoft.com/office/drawing/2014/main" id="{F82EFC50-CC90-861A-4211-B243BDE2702A}"/>
                </a:ext>
              </a:extLst>
            </p:cNvPr>
            <p:cNvCxnSpPr>
              <a:cxnSpLocks/>
            </p:cNvCxnSpPr>
            <p:nvPr/>
          </p:nvCxnSpPr>
          <p:spPr>
            <a:xfrm>
              <a:off x="2498481" y="4790522"/>
              <a:ext cx="2045655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544;p23">
              <a:extLst>
                <a:ext uri="{FF2B5EF4-FFF2-40B4-BE49-F238E27FC236}">
                  <a16:creationId xmlns:a16="http://schemas.microsoft.com/office/drawing/2014/main" id="{CE6184E1-5A1A-8DC5-FD13-4B90F50697D8}"/>
                </a:ext>
              </a:extLst>
            </p:cNvPr>
            <p:cNvCxnSpPr>
              <a:cxnSpLocks/>
            </p:cNvCxnSpPr>
            <p:nvPr/>
          </p:nvCxnSpPr>
          <p:spPr>
            <a:xfrm>
              <a:off x="2498481" y="5330191"/>
              <a:ext cx="2045655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547;p23">
              <a:extLst>
                <a:ext uri="{FF2B5EF4-FFF2-40B4-BE49-F238E27FC236}">
                  <a16:creationId xmlns:a16="http://schemas.microsoft.com/office/drawing/2014/main" id="{683013AE-2935-FA2A-C162-417825A2C12B}"/>
                </a:ext>
              </a:extLst>
            </p:cNvPr>
            <p:cNvCxnSpPr>
              <a:cxnSpLocks/>
            </p:cNvCxnSpPr>
            <p:nvPr/>
          </p:nvCxnSpPr>
          <p:spPr>
            <a:xfrm>
              <a:off x="2498481" y="5869859"/>
              <a:ext cx="2045655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550;p23">
              <a:extLst>
                <a:ext uri="{FF2B5EF4-FFF2-40B4-BE49-F238E27FC236}">
                  <a16:creationId xmlns:a16="http://schemas.microsoft.com/office/drawing/2014/main" id="{3E90158A-120D-E95B-7D2C-ACCCAA2751A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711788" y="4037790"/>
              <a:ext cx="0" cy="2045096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551;p23">
              <a:extLst>
                <a:ext uri="{FF2B5EF4-FFF2-40B4-BE49-F238E27FC236}">
                  <a16:creationId xmlns:a16="http://schemas.microsoft.com/office/drawing/2014/main" id="{5EA12D92-83BC-8098-BF8F-171CABD7E18A}"/>
                </a:ext>
              </a:extLst>
            </p:cNvPr>
            <p:cNvCxnSpPr>
              <a:cxnSpLocks/>
              <a:endCxn id="205" idx="0"/>
            </p:cNvCxnSpPr>
            <p:nvPr/>
          </p:nvCxnSpPr>
          <p:spPr>
            <a:xfrm rot="10800000">
              <a:off x="3251456" y="4037827"/>
              <a:ext cx="0" cy="2045096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554;p23">
              <a:extLst>
                <a:ext uri="{FF2B5EF4-FFF2-40B4-BE49-F238E27FC236}">
                  <a16:creationId xmlns:a16="http://schemas.microsoft.com/office/drawing/2014/main" id="{E1D5CF92-0ED2-93FF-7121-77460AC3022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791124" y="4037790"/>
              <a:ext cx="0" cy="2045096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557;p23">
              <a:extLst>
                <a:ext uri="{FF2B5EF4-FFF2-40B4-BE49-F238E27FC236}">
                  <a16:creationId xmlns:a16="http://schemas.microsoft.com/office/drawing/2014/main" id="{F46473D0-0AFA-2C40-10F9-D4C4B0856F7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330792" y="4037790"/>
              <a:ext cx="0" cy="2045096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1" name="Google Shape;560;p23">
              <a:extLst>
                <a:ext uri="{FF2B5EF4-FFF2-40B4-BE49-F238E27FC236}">
                  <a16:creationId xmlns:a16="http://schemas.microsoft.com/office/drawing/2014/main" id="{1CBC6E56-9119-4BEA-B137-75E4F5D25BD9}"/>
                </a:ext>
              </a:extLst>
            </p:cNvPr>
            <p:cNvSpPr/>
            <p:nvPr/>
          </p:nvSpPr>
          <p:spPr>
            <a:xfrm>
              <a:off x="3038158" y="4037808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61;p23">
              <a:extLst>
                <a:ext uri="{FF2B5EF4-FFF2-40B4-BE49-F238E27FC236}">
                  <a16:creationId xmlns:a16="http://schemas.microsoft.com/office/drawing/2014/main" id="{FFD474AB-A09A-FB71-79F7-37C1502CC98E}"/>
                </a:ext>
              </a:extLst>
            </p:cNvPr>
            <p:cNvSpPr/>
            <p:nvPr/>
          </p:nvSpPr>
          <p:spPr>
            <a:xfrm>
              <a:off x="3038142" y="4293515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62;p23">
              <a:extLst>
                <a:ext uri="{FF2B5EF4-FFF2-40B4-BE49-F238E27FC236}">
                  <a16:creationId xmlns:a16="http://schemas.microsoft.com/office/drawing/2014/main" id="{2DE900DD-FAE0-43D6-B0C9-8B6388FD5677}"/>
                </a:ext>
              </a:extLst>
            </p:cNvPr>
            <p:cNvSpPr/>
            <p:nvPr/>
          </p:nvSpPr>
          <p:spPr>
            <a:xfrm>
              <a:off x="3038158" y="4208156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63;p23">
              <a:extLst>
                <a:ext uri="{FF2B5EF4-FFF2-40B4-BE49-F238E27FC236}">
                  <a16:creationId xmlns:a16="http://schemas.microsoft.com/office/drawing/2014/main" id="{8BF9C8D6-FB10-743B-DE03-232C75A6D3A6}"/>
                </a:ext>
              </a:extLst>
            </p:cNvPr>
            <p:cNvSpPr/>
            <p:nvPr/>
          </p:nvSpPr>
          <p:spPr>
            <a:xfrm>
              <a:off x="3254539" y="4208156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53;p23">
              <a:extLst>
                <a:ext uri="{FF2B5EF4-FFF2-40B4-BE49-F238E27FC236}">
                  <a16:creationId xmlns:a16="http://schemas.microsoft.com/office/drawing/2014/main" id="{CAA0C81E-ABE5-8EBE-0B7E-E61598063375}"/>
                </a:ext>
              </a:extLst>
            </p:cNvPr>
            <p:cNvSpPr/>
            <p:nvPr/>
          </p:nvSpPr>
          <p:spPr>
            <a:xfrm>
              <a:off x="3038148" y="4037827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6" name="Google Shape;565;p23">
              <a:extLst>
                <a:ext uri="{FF2B5EF4-FFF2-40B4-BE49-F238E27FC236}">
                  <a16:creationId xmlns:a16="http://schemas.microsoft.com/office/drawing/2014/main" id="{69144FEE-3EEA-EA67-FC51-F84299800F7A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4543386" y="3928329"/>
              <a:ext cx="281800" cy="659582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581;p23">
              <a:extLst>
                <a:ext uri="{FF2B5EF4-FFF2-40B4-BE49-F238E27FC236}">
                  <a16:creationId xmlns:a16="http://schemas.microsoft.com/office/drawing/2014/main" id="{80FCEF86-BBED-C83F-95E9-212F2364F7A8}"/>
                </a:ext>
              </a:extLst>
            </p:cNvPr>
            <p:cNvCxnSpPr>
              <a:cxnSpLocks/>
            </p:cNvCxnSpPr>
            <p:nvPr/>
          </p:nvCxnSpPr>
          <p:spPr>
            <a:xfrm>
              <a:off x="4544132" y="5003543"/>
              <a:ext cx="286832" cy="1201375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210" name="Google Shape;533;p23">
              <a:extLst>
                <a:ext uri="{FF2B5EF4-FFF2-40B4-BE49-F238E27FC236}">
                  <a16:creationId xmlns:a16="http://schemas.microsoft.com/office/drawing/2014/main" id="{709886E9-894A-F045-7EFB-5A67108176AF}"/>
                </a:ext>
              </a:extLst>
            </p:cNvPr>
            <p:cNvSpPr/>
            <p:nvPr/>
          </p:nvSpPr>
          <p:spPr>
            <a:xfrm>
              <a:off x="6134140" y="3924216"/>
              <a:ext cx="1136143" cy="2272287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2;p23">
              <a:extLst>
                <a:ext uri="{FF2B5EF4-FFF2-40B4-BE49-F238E27FC236}">
                  <a16:creationId xmlns:a16="http://schemas.microsoft.com/office/drawing/2014/main" id="{F788B344-10F3-AC73-CED2-2B94BAA79275}"/>
                </a:ext>
              </a:extLst>
            </p:cNvPr>
            <p:cNvSpPr/>
            <p:nvPr/>
          </p:nvSpPr>
          <p:spPr>
            <a:xfrm>
              <a:off x="6190947" y="5117164"/>
              <a:ext cx="1022454" cy="1022455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2" name="Google Shape;584;p23">
              <a:extLst>
                <a:ext uri="{FF2B5EF4-FFF2-40B4-BE49-F238E27FC236}">
                  <a16:creationId xmlns:a16="http://schemas.microsoft.com/office/drawing/2014/main" id="{FDB72FE7-BABA-4E8B-31A0-EB8A555D366A}"/>
                </a:ext>
              </a:extLst>
            </p:cNvPr>
            <p:cNvCxnSpPr>
              <a:cxnSpLocks/>
              <a:stCxn id="220" idx="1"/>
              <a:endCxn id="223" idx="3"/>
            </p:cNvCxnSpPr>
            <p:nvPr/>
          </p:nvCxnSpPr>
          <p:spPr>
            <a:xfrm>
              <a:off x="6242073" y="5264152"/>
              <a:ext cx="920545" cy="0"/>
            </a:xfrm>
            <a:prstGeom prst="straightConnector1">
              <a:avLst/>
            </a:prstGeom>
            <a:noFill/>
            <a:ln w="38100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587;p23">
              <a:extLst>
                <a:ext uri="{FF2B5EF4-FFF2-40B4-BE49-F238E27FC236}">
                  <a16:creationId xmlns:a16="http://schemas.microsoft.com/office/drawing/2014/main" id="{C2348A41-9450-58EC-E1C2-2308F1A3CCB9}"/>
                </a:ext>
              </a:extLst>
            </p:cNvPr>
            <p:cNvCxnSpPr>
              <a:cxnSpLocks/>
              <a:stCxn id="232" idx="1"/>
              <a:endCxn id="235" idx="3"/>
            </p:cNvCxnSpPr>
            <p:nvPr/>
          </p:nvCxnSpPr>
          <p:spPr>
            <a:xfrm>
              <a:off x="6242073" y="5507003"/>
              <a:ext cx="920545" cy="0"/>
            </a:xfrm>
            <a:prstGeom prst="straightConnector1">
              <a:avLst/>
            </a:prstGeom>
            <a:noFill/>
            <a:ln w="38100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590;p23">
              <a:extLst>
                <a:ext uri="{FF2B5EF4-FFF2-40B4-BE49-F238E27FC236}">
                  <a16:creationId xmlns:a16="http://schemas.microsoft.com/office/drawing/2014/main" id="{44044078-F18F-FE81-A55F-B8807DF9CEC2}"/>
                </a:ext>
              </a:extLst>
            </p:cNvPr>
            <p:cNvCxnSpPr>
              <a:cxnSpLocks/>
              <a:stCxn id="228" idx="1"/>
              <a:endCxn id="231" idx="3"/>
            </p:cNvCxnSpPr>
            <p:nvPr/>
          </p:nvCxnSpPr>
          <p:spPr>
            <a:xfrm>
              <a:off x="6242073" y="5749853"/>
              <a:ext cx="920545" cy="0"/>
            </a:xfrm>
            <a:prstGeom prst="straightConnector1">
              <a:avLst/>
            </a:prstGeom>
            <a:noFill/>
            <a:ln w="38100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593;p23">
              <a:extLst>
                <a:ext uri="{FF2B5EF4-FFF2-40B4-BE49-F238E27FC236}">
                  <a16:creationId xmlns:a16="http://schemas.microsoft.com/office/drawing/2014/main" id="{940F178F-331A-0E80-0393-7A459FA788C4}"/>
                </a:ext>
              </a:extLst>
            </p:cNvPr>
            <p:cNvCxnSpPr>
              <a:cxnSpLocks/>
              <a:stCxn id="224" idx="1"/>
              <a:endCxn id="227" idx="3"/>
            </p:cNvCxnSpPr>
            <p:nvPr/>
          </p:nvCxnSpPr>
          <p:spPr>
            <a:xfrm>
              <a:off x="6242073" y="5992704"/>
              <a:ext cx="920545" cy="0"/>
            </a:xfrm>
            <a:prstGeom prst="straightConnector1">
              <a:avLst/>
            </a:prstGeom>
            <a:noFill/>
            <a:ln w="38100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596;p23">
              <a:extLst>
                <a:ext uri="{FF2B5EF4-FFF2-40B4-BE49-F238E27FC236}">
                  <a16:creationId xmlns:a16="http://schemas.microsoft.com/office/drawing/2014/main" id="{3EF25970-858E-CC3E-BF98-A8B8B87343BA}"/>
                </a:ext>
              </a:extLst>
            </p:cNvPr>
            <p:cNvCxnSpPr>
              <a:cxnSpLocks/>
              <a:stCxn id="224" idx="2"/>
              <a:endCxn id="220" idx="0"/>
            </p:cNvCxnSpPr>
            <p:nvPr/>
          </p:nvCxnSpPr>
          <p:spPr>
            <a:xfrm rot="10800000">
              <a:off x="6338061" y="5168273"/>
              <a:ext cx="0" cy="920293"/>
            </a:xfrm>
            <a:prstGeom prst="straightConnector1">
              <a:avLst/>
            </a:prstGeom>
            <a:noFill/>
            <a:ln w="38100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597;p23">
              <a:extLst>
                <a:ext uri="{FF2B5EF4-FFF2-40B4-BE49-F238E27FC236}">
                  <a16:creationId xmlns:a16="http://schemas.microsoft.com/office/drawing/2014/main" id="{B63D90BA-D054-004B-3067-995FCE76E40A}"/>
                </a:ext>
              </a:extLst>
            </p:cNvPr>
            <p:cNvCxnSpPr>
              <a:cxnSpLocks/>
              <a:stCxn id="225" idx="2"/>
              <a:endCxn id="221" idx="0"/>
            </p:cNvCxnSpPr>
            <p:nvPr/>
          </p:nvCxnSpPr>
          <p:spPr>
            <a:xfrm rot="10800000">
              <a:off x="6580912" y="5168273"/>
              <a:ext cx="0" cy="920293"/>
            </a:xfrm>
            <a:prstGeom prst="straightConnector1">
              <a:avLst/>
            </a:prstGeom>
            <a:noFill/>
            <a:ln w="38100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600;p23">
              <a:extLst>
                <a:ext uri="{FF2B5EF4-FFF2-40B4-BE49-F238E27FC236}">
                  <a16:creationId xmlns:a16="http://schemas.microsoft.com/office/drawing/2014/main" id="{11C2D07A-E676-B9BC-2979-85C8297571B8}"/>
                </a:ext>
              </a:extLst>
            </p:cNvPr>
            <p:cNvCxnSpPr>
              <a:cxnSpLocks/>
              <a:stCxn id="226" idx="2"/>
              <a:endCxn id="222" idx="0"/>
            </p:cNvCxnSpPr>
            <p:nvPr/>
          </p:nvCxnSpPr>
          <p:spPr>
            <a:xfrm rot="10800000">
              <a:off x="6823763" y="5168273"/>
              <a:ext cx="0" cy="920293"/>
            </a:xfrm>
            <a:prstGeom prst="straightConnector1">
              <a:avLst/>
            </a:prstGeom>
            <a:noFill/>
            <a:ln w="38100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603;p23">
              <a:extLst>
                <a:ext uri="{FF2B5EF4-FFF2-40B4-BE49-F238E27FC236}">
                  <a16:creationId xmlns:a16="http://schemas.microsoft.com/office/drawing/2014/main" id="{51B45A97-2CFA-B35C-7DA7-927AF22AD4D0}"/>
                </a:ext>
              </a:extLst>
            </p:cNvPr>
            <p:cNvCxnSpPr>
              <a:cxnSpLocks/>
              <a:stCxn id="227" idx="2"/>
              <a:endCxn id="223" idx="0"/>
            </p:cNvCxnSpPr>
            <p:nvPr/>
          </p:nvCxnSpPr>
          <p:spPr>
            <a:xfrm rot="10800000">
              <a:off x="7066613" y="5168273"/>
              <a:ext cx="0" cy="920293"/>
            </a:xfrm>
            <a:prstGeom prst="straightConnector1">
              <a:avLst/>
            </a:prstGeom>
            <a:noFill/>
            <a:ln w="38100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0" name="Google Shape;585;p23">
              <a:extLst>
                <a:ext uri="{FF2B5EF4-FFF2-40B4-BE49-F238E27FC236}">
                  <a16:creationId xmlns:a16="http://schemas.microsoft.com/office/drawing/2014/main" id="{8697EC3C-03AD-78E7-271F-8DD44C4CA6A7}"/>
                </a:ext>
              </a:extLst>
            </p:cNvPr>
            <p:cNvSpPr/>
            <p:nvPr/>
          </p:nvSpPr>
          <p:spPr>
            <a:xfrm>
              <a:off x="6242073" y="5168290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9;p23">
              <a:extLst>
                <a:ext uri="{FF2B5EF4-FFF2-40B4-BE49-F238E27FC236}">
                  <a16:creationId xmlns:a16="http://schemas.microsoft.com/office/drawing/2014/main" id="{82FDBF8F-46ED-D2A8-6F80-3194FDC4F751}"/>
                </a:ext>
              </a:extLst>
            </p:cNvPr>
            <p:cNvSpPr/>
            <p:nvPr/>
          </p:nvSpPr>
          <p:spPr>
            <a:xfrm>
              <a:off x="6484924" y="5168290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02;p23">
              <a:extLst>
                <a:ext uri="{FF2B5EF4-FFF2-40B4-BE49-F238E27FC236}">
                  <a16:creationId xmlns:a16="http://schemas.microsoft.com/office/drawing/2014/main" id="{6F46F078-FEE4-4681-F7CF-A60A84138D94}"/>
                </a:ext>
              </a:extLst>
            </p:cNvPr>
            <p:cNvSpPr/>
            <p:nvPr/>
          </p:nvSpPr>
          <p:spPr>
            <a:xfrm>
              <a:off x="6727774" y="5168290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86;p23">
              <a:extLst>
                <a:ext uri="{FF2B5EF4-FFF2-40B4-BE49-F238E27FC236}">
                  <a16:creationId xmlns:a16="http://schemas.microsoft.com/office/drawing/2014/main" id="{0AC93093-F2F9-A357-32CD-779245C0BFDA}"/>
                </a:ext>
              </a:extLst>
            </p:cNvPr>
            <p:cNvSpPr/>
            <p:nvPr/>
          </p:nvSpPr>
          <p:spPr>
            <a:xfrm>
              <a:off x="6970625" y="5168290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4;p23">
              <a:extLst>
                <a:ext uri="{FF2B5EF4-FFF2-40B4-BE49-F238E27FC236}">
                  <a16:creationId xmlns:a16="http://schemas.microsoft.com/office/drawing/2014/main" id="{15D97DA0-C22A-3211-62A8-2CD1DABB6F3E}"/>
                </a:ext>
              </a:extLst>
            </p:cNvPr>
            <p:cNvSpPr/>
            <p:nvPr/>
          </p:nvSpPr>
          <p:spPr>
            <a:xfrm>
              <a:off x="6242073" y="5896842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8;p23">
              <a:extLst>
                <a:ext uri="{FF2B5EF4-FFF2-40B4-BE49-F238E27FC236}">
                  <a16:creationId xmlns:a16="http://schemas.microsoft.com/office/drawing/2014/main" id="{EAAC2759-6758-63D1-EB28-B916FFFBDFF9}"/>
                </a:ext>
              </a:extLst>
            </p:cNvPr>
            <p:cNvSpPr/>
            <p:nvPr/>
          </p:nvSpPr>
          <p:spPr>
            <a:xfrm>
              <a:off x="6484924" y="5896842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01;p23">
              <a:extLst>
                <a:ext uri="{FF2B5EF4-FFF2-40B4-BE49-F238E27FC236}">
                  <a16:creationId xmlns:a16="http://schemas.microsoft.com/office/drawing/2014/main" id="{F25809DB-4861-424B-3831-24F91844DAB0}"/>
                </a:ext>
              </a:extLst>
            </p:cNvPr>
            <p:cNvSpPr/>
            <p:nvPr/>
          </p:nvSpPr>
          <p:spPr>
            <a:xfrm>
              <a:off x="6727774" y="5896842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5;p23">
              <a:extLst>
                <a:ext uri="{FF2B5EF4-FFF2-40B4-BE49-F238E27FC236}">
                  <a16:creationId xmlns:a16="http://schemas.microsoft.com/office/drawing/2014/main" id="{BC8731D8-293A-5834-8A9E-385424D8D8F8}"/>
                </a:ext>
              </a:extLst>
            </p:cNvPr>
            <p:cNvSpPr/>
            <p:nvPr/>
          </p:nvSpPr>
          <p:spPr>
            <a:xfrm>
              <a:off x="6970625" y="5896842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1;p23">
              <a:extLst>
                <a:ext uri="{FF2B5EF4-FFF2-40B4-BE49-F238E27FC236}">
                  <a16:creationId xmlns:a16="http://schemas.microsoft.com/office/drawing/2014/main" id="{4346139F-5FBC-B2AB-62CC-D9AF60A9D1D2}"/>
                </a:ext>
              </a:extLst>
            </p:cNvPr>
            <p:cNvSpPr/>
            <p:nvPr/>
          </p:nvSpPr>
          <p:spPr>
            <a:xfrm>
              <a:off x="6242073" y="5653992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07;p23">
              <a:extLst>
                <a:ext uri="{FF2B5EF4-FFF2-40B4-BE49-F238E27FC236}">
                  <a16:creationId xmlns:a16="http://schemas.microsoft.com/office/drawing/2014/main" id="{65F8F57B-55B3-FFA1-B110-97D86E433FE4}"/>
                </a:ext>
              </a:extLst>
            </p:cNvPr>
            <p:cNvSpPr/>
            <p:nvPr/>
          </p:nvSpPr>
          <p:spPr>
            <a:xfrm>
              <a:off x="6484924" y="5653992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08;p23">
              <a:extLst>
                <a:ext uri="{FF2B5EF4-FFF2-40B4-BE49-F238E27FC236}">
                  <a16:creationId xmlns:a16="http://schemas.microsoft.com/office/drawing/2014/main" id="{650B1B28-5C70-79BC-5698-1DECECD3648D}"/>
                </a:ext>
              </a:extLst>
            </p:cNvPr>
            <p:cNvSpPr/>
            <p:nvPr/>
          </p:nvSpPr>
          <p:spPr>
            <a:xfrm>
              <a:off x="6727774" y="5653992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92;p23">
              <a:extLst>
                <a:ext uri="{FF2B5EF4-FFF2-40B4-BE49-F238E27FC236}">
                  <a16:creationId xmlns:a16="http://schemas.microsoft.com/office/drawing/2014/main" id="{8F070212-3FDD-3263-2885-811A543A1477}"/>
                </a:ext>
              </a:extLst>
            </p:cNvPr>
            <p:cNvSpPr/>
            <p:nvPr/>
          </p:nvSpPr>
          <p:spPr>
            <a:xfrm>
              <a:off x="6970625" y="5653992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88;p23">
              <a:extLst>
                <a:ext uri="{FF2B5EF4-FFF2-40B4-BE49-F238E27FC236}">
                  <a16:creationId xmlns:a16="http://schemas.microsoft.com/office/drawing/2014/main" id="{253C1E1E-9234-CFBA-3FA4-C73CF60ABA48}"/>
                </a:ext>
              </a:extLst>
            </p:cNvPr>
            <p:cNvSpPr/>
            <p:nvPr/>
          </p:nvSpPr>
          <p:spPr>
            <a:xfrm>
              <a:off x="6242073" y="5411141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10;p23">
              <a:extLst>
                <a:ext uri="{FF2B5EF4-FFF2-40B4-BE49-F238E27FC236}">
                  <a16:creationId xmlns:a16="http://schemas.microsoft.com/office/drawing/2014/main" id="{0E83C88F-2AEC-05DB-7B43-6D78707772FD}"/>
                </a:ext>
              </a:extLst>
            </p:cNvPr>
            <p:cNvSpPr/>
            <p:nvPr/>
          </p:nvSpPr>
          <p:spPr>
            <a:xfrm>
              <a:off x="6484924" y="5411141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11;p23">
              <a:extLst>
                <a:ext uri="{FF2B5EF4-FFF2-40B4-BE49-F238E27FC236}">
                  <a16:creationId xmlns:a16="http://schemas.microsoft.com/office/drawing/2014/main" id="{470FD906-926E-0478-E9AF-139744FC1FBE}"/>
                </a:ext>
              </a:extLst>
            </p:cNvPr>
            <p:cNvSpPr/>
            <p:nvPr/>
          </p:nvSpPr>
          <p:spPr>
            <a:xfrm>
              <a:off x="6727774" y="5411141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89;p23">
              <a:extLst>
                <a:ext uri="{FF2B5EF4-FFF2-40B4-BE49-F238E27FC236}">
                  <a16:creationId xmlns:a16="http://schemas.microsoft.com/office/drawing/2014/main" id="{B10C40F2-69D8-F4F9-D2EF-6C4E0E1624A3}"/>
                </a:ext>
              </a:extLst>
            </p:cNvPr>
            <p:cNvSpPr/>
            <p:nvPr/>
          </p:nvSpPr>
          <p:spPr>
            <a:xfrm>
              <a:off x="6970625" y="5411141"/>
              <a:ext cx="191976" cy="191724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12;p23">
              <a:extLst>
                <a:ext uri="{FF2B5EF4-FFF2-40B4-BE49-F238E27FC236}">
                  <a16:creationId xmlns:a16="http://schemas.microsoft.com/office/drawing/2014/main" id="{F8A8EDE2-0A30-F7F9-0357-D44C649EDF9A}"/>
                </a:ext>
              </a:extLst>
            </p:cNvPr>
            <p:cNvSpPr txBox="1"/>
            <p:nvPr/>
          </p:nvSpPr>
          <p:spPr>
            <a:xfrm>
              <a:off x="6190944" y="5117164"/>
              <a:ext cx="1022454" cy="1022455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/>
                <a:t>Dataflow Fabric</a:t>
              </a:r>
              <a:endParaRPr sz="1100" dirty="0"/>
            </a:p>
          </p:txBody>
        </p:sp>
        <p:sp>
          <p:nvSpPr>
            <p:cNvPr id="237" name="Google Shape;613;p23">
              <a:extLst>
                <a:ext uri="{FF2B5EF4-FFF2-40B4-BE49-F238E27FC236}">
                  <a16:creationId xmlns:a16="http://schemas.microsoft.com/office/drawing/2014/main" id="{FC460D5F-47FB-50C5-4855-2BEC406BE264}"/>
                </a:ext>
              </a:extLst>
            </p:cNvPr>
            <p:cNvSpPr/>
            <p:nvPr/>
          </p:nvSpPr>
          <p:spPr>
            <a:xfrm>
              <a:off x="6190944" y="4776272"/>
              <a:ext cx="340880" cy="284036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/>
            </a:p>
          </p:txBody>
        </p:sp>
        <p:sp>
          <p:nvSpPr>
            <p:cNvPr id="238" name="Google Shape;615;p23">
              <a:extLst>
                <a:ext uri="{FF2B5EF4-FFF2-40B4-BE49-F238E27FC236}">
                  <a16:creationId xmlns:a16="http://schemas.microsoft.com/office/drawing/2014/main" id="{B06F76E1-4E4F-995E-2DC2-041F312F4C92}"/>
                </a:ext>
              </a:extLst>
            </p:cNvPr>
            <p:cNvSpPr/>
            <p:nvPr/>
          </p:nvSpPr>
          <p:spPr>
            <a:xfrm>
              <a:off x="6929363" y="4776272"/>
              <a:ext cx="284036" cy="284036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239" name="Google Shape;616;p23">
              <a:extLst>
                <a:ext uri="{FF2B5EF4-FFF2-40B4-BE49-F238E27FC236}">
                  <a16:creationId xmlns:a16="http://schemas.microsoft.com/office/drawing/2014/main" id="{B0A8806E-C8C1-4AA0-95B2-68FC45020ED3}"/>
                </a:ext>
              </a:extLst>
            </p:cNvPr>
            <p:cNvSpPr txBox="1"/>
            <p:nvPr/>
          </p:nvSpPr>
          <p:spPr>
            <a:xfrm>
              <a:off x="6872456" y="4778594"/>
              <a:ext cx="402198" cy="28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chemeClr val="dk1"/>
                  </a:solidFill>
                </a:rPr>
                <a:t>rTLB</a:t>
              </a:r>
              <a:endParaRPr sz="900" dirty="0"/>
            </a:p>
          </p:txBody>
        </p:sp>
        <p:sp>
          <p:nvSpPr>
            <p:cNvPr id="240" name="Google Shape;621;p23">
              <a:extLst>
                <a:ext uri="{FF2B5EF4-FFF2-40B4-BE49-F238E27FC236}">
                  <a16:creationId xmlns:a16="http://schemas.microsoft.com/office/drawing/2014/main" id="{D4688005-AE03-3C95-01B7-A66E7DD3E969}"/>
                </a:ext>
              </a:extLst>
            </p:cNvPr>
            <p:cNvSpPr/>
            <p:nvPr/>
          </p:nvSpPr>
          <p:spPr>
            <a:xfrm>
              <a:off x="2498478" y="4037793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22;p23">
              <a:extLst>
                <a:ext uri="{FF2B5EF4-FFF2-40B4-BE49-F238E27FC236}">
                  <a16:creationId xmlns:a16="http://schemas.microsoft.com/office/drawing/2014/main" id="{C91BEF3B-A1BC-5FB1-A901-1164B67536D0}"/>
                </a:ext>
              </a:extLst>
            </p:cNvPr>
            <p:cNvSpPr/>
            <p:nvPr/>
          </p:nvSpPr>
          <p:spPr>
            <a:xfrm>
              <a:off x="2498462" y="4293500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23;p23">
              <a:extLst>
                <a:ext uri="{FF2B5EF4-FFF2-40B4-BE49-F238E27FC236}">
                  <a16:creationId xmlns:a16="http://schemas.microsoft.com/office/drawing/2014/main" id="{AE41DDF0-670F-9EA7-1A16-5491E345C0A5}"/>
                </a:ext>
              </a:extLst>
            </p:cNvPr>
            <p:cNvSpPr/>
            <p:nvPr/>
          </p:nvSpPr>
          <p:spPr>
            <a:xfrm>
              <a:off x="2498478" y="4208141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24;p23">
              <a:extLst>
                <a:ext uri="{FF2B5EF4-FFF2-40B4-BE49-F238E27FC236}">
                  <a16:creationId xmlns:a16="http://schemas.microsoft.com/office/drawing/2014/main" id="{E6D52978-999E-A318-5EE1-2A3B54ED6E0D}"/>
                </a:ext>
              </a:extLst>
            </p:cNvPr>
            <p:cNvSpPr/>
            <p:nvPr/>
          </p:nvSpPr>
          <p:spPr>
            <a:xfrm>
              <a:off x="2714859" y="4208141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25;p23">
              <a:extLst>
                <a:ext uri="{FF2B5EF4-FFF2-40B4-BE49-F238E27FC236}">
                  <a16:creationId xmlns:a16="http://schemas.microsoft.com/office/drawing/2014/main" id="{D9A0B2AE-24E9-64DA-6B2C-CE175793563B}"/>
                </a:ext>
              </a:extLst>
            </p:cNvPr>
            <p:cNvSpPr/>
            <p:nvPr/>
          </p:nvSpPr>
          <p:spPr>
            <a:xfrm>
              <a:off x="2498468" y="4037812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28;p23">
              <a:extLst>
                <a:ext uri="{FF2B5EF4-FFF2-40B4-BE49-F238E27FC236}">
                  <a16:creationId xmlns:a16="http://schemas.microsoft.com/office/drawing/2014/main" id="{C47CB811-2057-3C37-1BC5-29612CE17281}"/>
                </a:ext>
              </a:extLst>
            </p:cNvPr>
            <p:cNvSpPr/>
            <p:nvPr/>
          </p:nvSpPr>
          <p:spPr>
            <a:xfrm>
              <a:off x="3577839" y="4037793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29;p23">
              <a:extLst>
                <a:ext uri="{FF2B5EF4-FFF2-40B4-BE49-F238E27FC236}">
                  <a16:creationId xmlns:a16="http://schemas.microsoft.com/office/drawing/2014/main" id="{A5EBF9D7-557E-B0B9-81EC-6218EB2BEB6A}"/>
                </a:ext>
              </a:extLst>
            </p:cNvPr>
            <p:cNvSpPr/>
            <p:nvPr/>
          </p:nvSpPr>
          <p:spPr>
            <a:xfrm>
              <a:off x="3577823" y="4293500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30;p23">
              <a:extLst>
                <a:ext uri="{FF2B5EF4-FFF2-40B4-BE49-F238E27FC236}">
                  <a16:creationId xmlns:a16="http://schemas.microsoft.com/office/drawing/2014/main" id="{4905BC8F-A72C-F22C-9DB6-B6552AC11F6E}"/>
                </a:ext>
              </a:extLst>
            </p:cNvPr>
            <p:cNvSpPr/>
            <p:nvPr/>
          </p:nvSpPr>
          <p:spPr>
            <a:xfrm>
              <a:off x="3577839" y="4208141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31;p23">
              <a:extLst>
                <a:ext uri="{FF2B5EF4-FFF2-40B4-BE49-F238E27FC236}">
                  <a16:creationId xmlns:a16="http://schemas.microsoft.com/office/drawing/2014/main" id="{4C1C0668-CD0D-C826-C20C-D5873E4B426D}"/>
                </a:ext>
              </a:extLst>
            </p:cNvPr>
            <p:cNvSpPr/>
            <p:nvPr/>
          </p:nvSpPr>
          <p:spPr>
            <a:xfrm>
              <a:off x="3794220" y="4208141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32;p23">
              <a:extLst>
                <a:ext uri="{FF2B5EF4-FFF2-40B4-BE49-F238E27FC236}">
                  <a16:creationId xmlns:a16="http://schemas.microsoft.com/office/drawing/2014/main" id="{3C70C7C7-12E8-E95A-7F7C-7D41D5E16D96}"/>
                </a:ext>
              </a:extLst>
            </p:cNvPr>
            <p:cNvSpPr/>
            <p:nvPr/>
          </p:nvSpPr>
          <p:spPr>
            <a:xfrm>
              <a:off x="3577829" y="4037812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35;p23">
              <a:extLst>
                <a:ext uri="{FF2B5EF4-FFF2-40B4-BE49-F238E27FC236}">
                  <a16:creationId xmlns:a16="http://schemas.microsoft.com/office/drawing/2014/main" id="{53AF4B46-A094-AEB7-5C2C-6FBEF261D337}"/>
                </a:ext>
              </a:extLst>
            </p:cNvPr>
            <p:cNvSpPr/>
            <p:nvPr/>
          </p:nvSpPr>
          <p:spPr>
            <a:xfrm>
              <a:off x="4117520" y="4037793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36;p23">
              <a:extLst>
                <a:ext uri="{FF2B5EF4-FFF2-40B4-BE49-F238E27FC236}">
                  <a16:creationId xmlns:a16="http://schemas.microsoft.com/office/drawing/2014/main" id="{70F31904-65F7-A667-B8C9-52C9631EF9B1}"/>
                </a:ext>
              </a:extLst>
            </p:cNvPr>
            <p:cNvSpPr/>
            <p:nvPr/>
          </p:nvSpPr>
          <p:spPr>
            <a:xfrm>
              <a:off x="4117504" y="4293500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37;p23">
              <a:extLst>
                <a:ext uri="{FF2B5EF4-FFF2-40B4-BE49-F238E27FC236}">
                  <a16:creationId xmlns:a16="http://schemas.microsoft.com/office/drawing/2014/main" id="{77887CA6-031E-E2E1-F5A5-8E178D168888}"/>
                </a:ext>
              </a:extLst>
            </p:cNvPr>
            <p:cNvSpPr/>
            <p:nvPr/>
          </p:nvSpPr>
          <p:spPr>
            <a:xfrm>
              <a:off x="4117520" y="4208141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38;p23">
              <a:extLst>
                <a:ext uri="{FF2B5EF4-FFF2-40B4-BE49-F238E27FC236}">
                  <a16:creationId xmlns:a16="http://schemas.microsoft.com/office/drawing/2014/main" id="{76141B1F-3DC8-1D75-05DF-7B76359E744C}"/>
                </a:ext>
              </a:extLst>
            </p:cNvPr>
            <p:cNvSpPr/>
            <p:nvPr/>
          </p:nvSpPr>
          <p:spPr>
            <a:xfrm>
              <a:off x="4333901" y="4208141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39;p23">
              <a:extLst>
                <a:ext uri="{FF2B5EF4-FFF2-40B4-BE49-F238E27FC236}">
                  <a16:creationId xmlns:a16="http://schemas.microsoft.com/office/drawing/2014/main" id="{808A2B5D-7591-E349-5C27-00728E168A35}"/>
                </a:ext>
              </a:extLst>
            </p:cNvPr>
            <p:cNvSpPr/>
            <p:nvPr/>
          </p:nvSpPr>
          <p:spPr>
            <a:xfrm>
              <a:off x="4117510" y="4037812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;p23">
              <a:extLst>
                <a:ext uri="{FF2B5EF4-FFF2-40B4-BE49-F238E27FC236}">
                  <a16:creationId xmlns:a16="http://schemas.microsoft.com/office/drawing/2014/main" id="{AFE78D2D-B1CE-390E-7C5A-37A3E71C6B46}"/>
                </a:ext>
              </a:extLst>
            </p:cNvPr>
            <p:cNvSpPr/>
            <p:nvPr/>
          </p:nvSpPr>
          <p:spPr>
            <a:xfrm>
              <a:off x="3038177" y="4577511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43;p23">
              <a:extLst>
                <a:ext uri="{FF2B5EF4-FFF2-40B4-BE49-F238E27FC236}">
                  <a16:creationId xmlns:a16="http://schemas.microsoft.com/office/drawing/2014/main" id="{85F00924-720E-A6B8-BCB8-DCAFEA40E5B2}"/>
                </a:ext>
              </a:extLst>
            </p:cNvPr>
            <p:cNvSpPr/>
            <p:nvPr/>
          </p:nvSpPr>
          <p:spPr>
            <a:xfrm>
              <a:off x="3038161" y="4833218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44;p23">
              <a:extLst>
                <a:ext uri="{FF2B5EF4-FFF2-40B4-BE49-F238E27FC236}">
                  <a16:creationId xmlns:a16="http://schemas.microsoft.com/office/drawing/2014/main" id="{A01FFC19-0DE2-2F94-74C3-76BA21690B51}"/>
                </a:ext>
              </a:extLst>
            </p:cNvPr>
            <p:cNvSpPr/>
            <p:nvPr/>
          </p:nvSpPr>
          <p:spPr>
            <a:xfrm>
              <a:off x="3038177" y="4747859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45;p23">
              <a:extLst>
                <a:ext uri="{FF2B5EF4-FFF2-40B4-BE49-F238E27FC236}">
                  <a16:creationId xmlns:a16="http://schemas.microsoft.com/office/drawing/2014/main" id="{08040E27-D7A7-3FC5-9984-D56E5A10F1F2}"/>
                </a:ext>
              </a:extLst>
            </p:cNvPr>
            <p:cNvSpPr/>
            <p:nvPr/>
          </p:nvSpPr>
          <p:spPr>
            <a:xfrm>
              <a:off x="3254558" y="4747859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46;p23">
              <a:extLst>
                <a:ext uri="{FF2B5EF4-FFF2-40B4-BE49-F238E27FC236}">
                  <a16:creationId xmlns:a16="http://schemas.microsoft.com/office/drawing/2014/main" id="{F0745E47-8257-CE0D-26E9-A738012FB2DC}"/>
                </a:ext>
              </a:extLst>
            </p:cNvPr>
            <p:cNvSpPr/>
            <p:nvPr/>
          </p:nvSpPr>
          <p:spPr>
            <a:xfrm>
              <a:off x="3038167" y="4577530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49;p23">
              <a:extLst>
                <a:ext uri="{FF2B5EF4-FFF2-40B4-BE49-F238E27FC236}">
                  <a16:creationId xmlns:a16="http://schemas.microsoft.com/office/drawing/2014/main" id="{12A98EC8-242B-AE07-B195-28BD7A9ED31B}"/>
                </a:ext>
              </a:extLst>
            </p:cNvPr>
            <p:cNvSpPr/>
            <p:nvPr/>
          </p:nvSpPr>
          <p:spPr>
            <a:xfrm>
              <a:off x="2498497" y="4577496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0;p23">
              <a:extLst>
                <a:ext uri="{FF2B5EF4-FFF2-40B4-BE49-F238E27FC236}">
                  <a16:creationId xmlns:a16="http://schemas.microsoft.com/office/drawing/2014/main" id="{9F16C540-83C1-8BA3-F2F5-3022F1C8E5C0}"/>
                </a:ext>
              </a:extLst>
            </p:cNvPr>
            <p:cNvSpPr/>
            <p:nvPr/>
          </p:nvSpPr>
          <p:spPr>
            <a:xfrm>
              <a:off x="2498481" y="4833203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1;p23">
              <a:extLst>
                <a:ext uri="{FF2B5EF4-FFF2-40B4-BE49-F238E27FC236}">
                  <a16:creationId xmlns:a16="http://schemas.microsoft.com/office/drawing/2014/main" id="{560CC302-4D68-6698-B25A-DE57F0BCCF3B}"/>
                </a:ext>
              </a:extLst>
            </p:cNvPr>
            <p:cNvSpPr/>
            <p:nvPr/>
          </p:nvSpPr>
          <p:spPr>
            <a:xfrm>
              <a:off x="2498497" y="4747844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2;p23">
              <a:extLst>
                <a:ext uri="{FF2B5EF4-FFF2-40B4-BE49-F238E27FC236}">
                  <a16:creationId xmlns:a16="http://schemas.microsoft.com/office/drawing/2014/main" id="{0AC54F42-A6FF-C97D-70DE-8BB4F918D0C8}"/>
                </a:ext>
              </a:extLst>
            </p:cNvPr>
            <p:cNvSpPr/>
            <p:nvPr/>
          </p:nvSpPr>
          <p:spPr>
            <a:xfrm>
              <a:off x="2714878" y="4747844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3;p23">
              <a:extLst>
                <a:ext uri="{FF2B5EF4-FFF2-40B4-BE49-F238E27FC236}">
                  <a16:creationId xmlns:a16="http://schemas.microsoft.com/office/drawing/2014/main" id="{F64A2B12-CBF9-E79B-3E25-B133F1090BAD}"/>
                </a:ext>
              </a:extLst>
            </p:cNvPr>
            <p:cNvSpPr/>
            <p:nvPr/>
          </p:nvSpPr>
          <p:spPr>
            <a:xfrm>
              <a:off x="2498487" y="4577515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6;p23">
              <a:extLst>
                <a:ext uri="{FF2B5EF4-FFF2-40B4-BE49-F238E27FC236}">
                  <a16:creationId xmlns:a16="http://schemas.microsoft.com/office/drawing/2014/main" id="{174AFC94-E648-66DD-F019-FCD78D5E6FDA}"/>
                </a:ext>
              </a:extLst>
            </p:cNvPr>
            <p:cNvSpPr/>
            <p:nvPr/>
          </p:nvSpPr>
          <p:spPr>
            <a:xfrm>
              <a:off x="3577857" y="4577496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7;p23">
              <a:extLst>
                <a:ext uri="{FF2B5EF4-FFF2-40B4-BE49-F238E27FC236}">
                  <a16:creationId xmlns:a16="http://schemas.microsoft.com/office/drawing/2014/main" id="{0CA8C5CD-488F-9236-EBAD-5C47CA092FE6}"/>
                </a:ext>
              </a:extLst>
            </p:cNvPr>
            <p:cNvSpPr/>
            <p:nvPr/>
          </p:nvSpPr>
          <p:spPr>
            <a:xfrm>
              <a:off x="3577841" y="4833203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8;p23">
              <a:extLst>
                <a:ext uri="{FF2B5EF4-FFF2-40B4-BE49-F238E27FC236}">
                  <a16:creationId xmlns:a16="http://schemas.microsoft.com/office/drawing/2014/main" id="{7617E169-4576-124C-813C-70944ACE1EC6}"/>
                </a:ext>
              </a:extLst>
            </p:cNvPr>
            <p:cNvSpPr/>
            <p:nvPr/>
          </p:nvSpPr>
          <p:spPr>
            <a:xfrm>
              <a:off x="3577857" y="4747844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9;p23">
              <a:extLst>
                <a:ext uri="{FF2B5EF4-FFF2-40B4-BE49-F238E27FC236}">
                  <a16:creationId xmlns:a16="http://schemas.microsoft.com/office/drawing/2014/main" id="{D3DCFC5B-286D-3601-B710-2F08425DC378}"/>
                </a:ext>
              </a:extLst>
            </p:cNvPr>
            <p:cNvSpPr/>
            <p:nvPr/>
          </p:nvSpPr>
          <p:spPr>
            <a:xfrm>
              <a:off x="3794238" y="4747844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0;p23">
              <a:extLst>
                <a:ext uri="{FF2B5EF4-FFF2-40B4-BE49-F238E27FC236}">
                  <a16:creationId xmlns:a16="http://schemas.microsoft.com/office/drawing/2014/main" id="{C0F2E56B-CCD0-B09B-F66E-329216A72E81}"/>
                </a:ext>
              </a:extLst>
            </p:cNvPr>
            <p:cNvSpPr/>
            <p:nvPr/>
          </p:nvSpPr>
          <p:spPr>
            <a:xfrm>
              <a:off x="3577847" y="4577515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3;p23">
              <a:extLst>
                <a:ext uri="{FF2B5EF4-FFF2-40B4-BE49-F238E27FC236}">
                  <a16:creationId xmlns:a16="http://schemas.microsoft.com/office/drawing/2014/main" id="{A7B7791E-0BE4-F0D4-3E3E-5F2F30A72B5D}"/>
                </a:ext>
              </a:extLst>
            </p:cNvPr>
            <p:cNvSpPr/>
            <p:nvPr/>
          </p:nvSpPr>
          <p:spPr>
            <a:xfrm>
              <a:off x="4117538" y="4577496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4;p23">
              <a:extLst>
                <a:ext uri="{FF2B5EF4-FFF2-40B4-BE49-F238E27FC236}">
                  <a16:creationId xmlns:a16="http://schemas.microsoft.com/office/drawing/2014/main" id="{E96271C4-FF89-D417-695F-2346609A86BB}"/>
                </a:ext>
              </a:extLst>
            </p:cNvPr>
            <p:cNvSpPr/>
            <p:nvPr/>
          </p:nvSpPr>
          <p:spPr>
            <a:xfrm>
              <a:off x="4117522" y="4833203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5;p23">
              <a:extLst>
                <a:ext uri="{FF2B5EF4-FFF2-40B4-BE49-F238E27FC236}">
                  <a16:creationId xmlns:a16="http://schemas.microsoft.com/office/drawing/2014/main" id="{EAD38A3E-43CF-401F-69C4-53D9345657F3}"/>
                </a:ext>
              </a:extLst>
            </p:cNvPr>
            <p:cNvSpPr/>
            <p:nvPr/>
          </p:nvSpPr>
          <p:spPr>
            <a:xfrm>
              <a:off x="4117538" y="4747844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6;p23">
              <a:extLst>
                <a:ext uri="{FF2B5EF4-FFF2-40B4-BE49-F238E27FC236}">
                  <a16:creationId xmlns:a16="http://schemas.microsoft.com/office/drawing/2014/main" id="{FCE4500C-C72A-79A6-2B5F-DBBC4D34ACBC}"/>
                </a:ext>
              </a:extLst>
            </p:cNvPr>
            <p:cNvSpPr/>
            <p:nvPr/>
          </p:nvSpPr>
          <p:spPr>
            <a:xfrm>
              <a:off x="4333919" y="4747844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7;p23">
              <a:extLst>
                <a:ext uri="{FF2B5EF4-FFF2-40B4-BE49-F238E27FC236}">
                  <a16:creationId xmlns:a16="http://schemas.microsoft.com/office/drawing/2014/main" id="{BE38E16A-DBFA-A7D0-C03C-B546F03F9519}"/>
                </a:ext>
              </a:extLst>
            </p:cNvPr>
            <p:cNvSpPr/>
            <p:nvPr/>
          </p:nvSpPr>
          <p:spPr>
            <a:xfrm>
              <a:off x="4117528" y="4577515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23">
              <a:extLst>
                <a:ext uri="{FF2B5EF4-FFF2-40B4-BE49-F238E27FC236}">
                  <a16:creationId xmlns:a16="http://schemas.microsoft.com/office/drawing/2014/main" id="{CCF01541-6F8B-3B42-2395-7F39066FD478}"/>
                </a:ext>
              </a:extLst>
            </p:cNvPr>
            <p:cNvSpPr/>
            <p:nvPr/>
          </p:nvSpPr>
          <p:spPr>
            <a:xfrm>
              <a:off x="3038177" y="5117179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23">
              <a:extLst>
                <a:ext uri="{FF2B5EF4-FFF2-40B4-BE49-F238E27FC236}">
                  <a16:creationId xmlns:a16="http://schemas.microsoft.com/office/drawing/2014/main" id="{EAF6DC9E-5D85-5F56-DC82-E5290A366C52}"/>
                </a:ext>
              </a:extLst>
            </p:cNvPr>
            <p:cNvSpPr/>
            <p:nvPr/>
          </p:nvSpPr>
          <p:spPr>
            <a:xfrm>
              <a:off x="3038161" y="5372886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23">
              <a:extLst>
                <a:ext uri="{FF2B5EF4-FFF2-40B4-BE49-F238E27FC236}">
                  <a16:creationId xmlns:a16="http://schemas.microsoft.com/office/drawing/2014/main" id="{370D9768-60A7-2D5F-E5BF-D015AA45886F}"/>
                </a:ext>
              </a:extLst>
            </p:cNvPr>
            <p:cNvSpPr/>
            <p:nvPr/>
          </p:nvSpPr>
          <p:spPr>
            <a:xfrm>
              <a:off x="3038177" y="5287527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73;p23">
              <a:extLst>
                <a:ext uri="{FF2B5EF4-FFF2-40B4-BE49-F238E27FC236}">
                  <a16:creationId xmlns:a16="http://schemas.microsoft.com/office/drawing/2014/main" id="{47840A07-5E22-29A6-F64F-738B91A60431}"/>
                </a:ext>
              </a:extLst>
            </p:cNvPr>
            <p:cNvSpPr/>
            <p:nvPr/>
          </p:nvSpPr>
          <p:spPr>
            <a:xfrm>
              <a:off x="3254558" y="5287527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74;p23">
              <a:extLst>
                <a:ext uri="{FF2B5EF4-FFF2-40B4-BE49-F238E27FC236}">
                  <a16:creationId xmlns:a16="http://schemas.microsoft.com/office/drawing/2014/main" id="{20272E2B-B6C6-0149-F23A-B0096A1FC939}"/>
                </a:ext>
              </a:extLst>
            </p:cNvPr>
            <p:cNvSpPr/>
            <p:nvPr/>
          </p:nvSpPr>
          <p:spPr>
            <a:xfrm>
              <a:off x="3038167" y="5117198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77;p23">
              <a:extLst>
                <a:ext uri="{FF2B5EF4-FFF2-40B4-BE49-F238E27FC236}">
                  <a16:creationId xmlns:a16="http://schemas.microsoft.com/office/drawing/2014/main" id="{3D4EC722-BA77-ED87-AA33-F74BFAD3FCF9}"/>
                </a:ext>
              </a:extLst>
            </p:cNvPr>
            <p:cNvSpPr/>
            <p:nvPr/>
          </p:nvSpPr>
          <p:spPr>
            <a:xfrm>
              <a:off x="2498497" y="5117164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78;p23">
              <a:extLst>
                <a:ext uri="{FF2B5EF4-FFF2-40B4-BE49-F238E27FC236}">
                  <a16:creationId xmlns:a16="http://schemas.microsoft.com/office/drawing/2014/main" id="{DB86B979-4D5F-F2EB-8AB8-243231347FDE}"/>
                </a:ext>
              </a:extLst>
            </p:cNvPr>
            <p:cNvSpPr/>
            <p:nvPr/>
          </p:nvSpPr>
          <p:spPr>
            <a:xfrm>
              <a:off x="2498481" y="5372871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79;p23">
              <a:extLst>
                <a:ext uri="{FF2B5EF4-FFF2-40B4-BE49-F238E27FC236}">
                  <a16:creationId xmlns:a16="http://schemas.microsoft.com/office/drawing/2014/main" id="{41C2DA0A-6ACA-822D-6D3F-625DCD808F07}"/>
                </a:ext>
              </a:extLst>
            </p:cNvPr>
            <p:cNvSpPr/>
            <p:nvPr/>
          </p:nvSpPr>
          <p:spPr>
            <a:xfrm>
              <a:off x="2498497" y="5287512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80;p23">
              <a:extLst>
                <a:ext uri="{FF2B5EF4-FFF2-40B4-BE49-F238E27FC236}">
                  <a16:creationId xmlns:a16="http://schemas.microsoft.com/office/drawing/2014/main" id="{4397D227-DB6F-17FB-D511-3B71FDA70052}"/>
                </a:ext>
              </a:extLst>
            </p:cNvPr>
            <p:cNvSpPr/>
            <p:nvPr/>
          </p:nvSpPr>
          <p:spPr>
            <a:xfrm>
              <a:off x="2714878" y="5287512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81;p23">
              <a:extLst>
                <a:ext uri="{FF2B5EF4-FFF2-40B4-BE49-F238E27FC236}">
                  <a16:creationId xmlns:a16="http://schemas.microsoft.com/office/drawing/2014/main" id="{6402B926-CB03-7C97-3325-BCEEFCF0745F}"/>
                </a:ext>
              </a:extLst>
            </p:cNvPr>
            <p:cNvSpPr/>
            <p:nvPr/>
          </p:nvSpPr>
          <p:spPr>
            <a:xfrm>
              <a:off x="2498487" y="5117183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84;p23">
              <a:extLst>
                <a:ext uri="{FF2B5EF4-FFF2-40B4-BE49-F238E27FC236}">
                  <a16:creationId xmlns:a16="http://schemas.microsoft.com/office/drawing/2014/main" id="{B3888890-9C6E-154C-F62D-3522BB7A04B1}"/>
                </a:ext>
              </a:extLst>
            </p:cNvPr>
            <p:cNvSpPr/>
            <p:nvPr/>
          </p:nvSpPr>
          <p:spPr>
            <a:xfrm>
              <a:off x="3577857" y="5117164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85;p23">
              <a:extLst>
                <a:ext uri="{FF2B5EF4-FFF2-40B4-BE49-F238E27FC236}">
                  <a16:creationId xmlns:a16="http://schemas.microsoft.com/office/drawing/2014/main" id="{334E8F5F-23E4-E3DC-2D0D-A3846689FC89}"/>
                </a:ext>
              </a:extLst>
            </p:cNvPr>
            <p:cNvSpPr/>
            <p:nvPr/>
          </p:nvSpPr>
          <p:spPr>
            <a:xfrm>
              <a:off x="3577841" y="5372871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86;p23">
              <a:extLst>
                <a:ext uri="{FF2B5EF4-FFF2-40B4-BE49-F238E27FC236}">
                  <a16:creationId xmlns:a16="http://schemas.microsoft.com/office/drawing/2014/main" id="{11F54D37-0A10-A62A-0E15-E3557FB62BEB}"/>
                </a:ext>
              </a:extLst>
            </p:cNvPr>
            <p:cNvSpPr/>
            <p:nvPr/>
          </p:nvSpPr>
          <p:spPr>
            <a:xfrm>
              <a:off x="3577857" y="5287512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87;p23">
              <a:extLst>
                <a:ext uri="{FF2B5EF4-FFF2-40B4-BE49-F238E27FC236}">
                  <a16:creationId xmlns:a16="http://schemas.microsoft.com/office/drawing/2014/main" id="{8125A2A9-C0C2-7EBB-850D-4CD41984C90C}"/>
                </a:ext>
              </a:extLst>
            </p:cNvPr>
            <p:cNvSpPr/>
            <p:nvPr/>
          </p:nvSpPr>
          <p:spPr>
            <a:xfrm>
              <a:off x="3794238" y="5287512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88;p23">
              <a:extLst>
                <a:ext uri="{FF2B5EF4-FFF2-40B4-BE49-F238E27FC236}">
                  <a16:creationId xmlns:a16="http://schemas.microsoft.com/office/drawing/2014/main" id="{28D60F63-7AF3-A313-263B-E7B76991C20D}"/>
                </a:ext>
              </a:extLst>
            </p:cNvPr>
            <p:cNvSpPr/>
            <p:nvPr/>
          </p:nvSpPr>
          <p:spPr>
            <a:xfrm>
              <a:off x="3577847" y="5117183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91;p23">
              <a:extLst>
                <a:ext uri="{FF2B5EF4-FFF2-40B4-BE49-F238E27FC236}">
                  <a16:creationId xmlns:a16="http://schemas.microsoft.com/office/drawing/2014/main" id="{558C5CE5-5920-F9B2-758B-C401801925F0}"/>
                </a:ext>
              </a:extLst>
            </p:cNvPr>
            <p:cNvSpPr/>
            <p:nvPr/>
          </p:nvSpPr>
          <p:spPr>
            <a:xfrm>
              <a:off x="4117538" y="5117164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92;p23">
              <a:extLst>
                <a:ext uri="{FF2B5EF4-FFF2-40B4-BE49-F238E27FC236}">
                  <a16:creationId xmlns:a16="http://schemas.microsoft.com/office/drawing/2014/main" id="{B9CE2F25-32CD-A253-D9EA-780AD5AC3E86}"/>
                </a:ext>
              </a:extLst>
            </p:cNvPr>
            <p:cNvSpPr/>
            <p:nvPr/>
          </p:nvSpPr>
          <p:spPr>
            <a:xfrm>
              <a:off x="4117522" y="5372871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93;p23">
              <a:extLst>
                <a:ext uri="{FF2B5EF4-FFF2-40B4-BE49-F238E27FC236}">
                  <a16:creationId xmlns:a16="http://schemas.microsoft.com/office/drawing/2014/main" id="{6B0F7645-5A09-5D33-A06E-5BC160DC38C5}"/>
                </a:ext>
              </a:extLst>
            </p:cNvPr>
            <p:cNvSpPr/>
            <p:nvPr/>
          </p:nvSpPr>
          <p:spPr>
            <a:xfrm>
              <a:off x="4117538" y="5287512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94;p23">
              <a:extLst>
                <a:ext uri="{FF2B5EF4-FFF2-40B4-BE49-F238E27FC236}">
                  <a16:creationId xmlns:a16="http://schemas.microsoft.com/office/drawing/2014/main" id="{C7BD1209-D364-8D40-024F-73F77EBC8804}"/>
                </a:ext>
              </a:extLst>
            </p:cNvPr>
            <p:cNvSpPr/>
            <p:nvPr/>
          </p:nvSpPr>
          <p:spPr>
            <a:xfrm>
              <a:off x="4333919" y="5287512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95;p23">
              <a:extLst>
                <a:ext uri="{FF2B5EF4-FFF2-40B4-BE49-F238E27FC236}">
                  <a16:creationId xmlns:a16="http://schemas.microsoft.com/office/drawing/2014/main" id="{23BB8DB5-FE59-E4AD-94D8-E82C5D17B7C8}"/>
                </a:ext>
              </a:extLst>
            </p:cNvPr>
            <p:cNvSpPr/>
            <p:nvPr/>
          </p:nvSpPr>
          <p:spPr>
            <a:xfrm>
              <a:off x="4117528" y="5117183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98;p23">
              <a:extLst>
                <a:ext uri="{FF2B5EF4-FFF2-40B4-BE49-F238E27FC236}">
                  <a16:creationId xmlns:a16="http://schemas.microsoft.com/office/drawing/2014/main" id="{126EF510-0401-5EA1-BC3C-F6666B479E25}"/>
                </a:ext>
              </a:extLst>
            </p:cNvPr>
            <p:cNvSpPr/>
            <p:nvPr/>
          </p:nvSpPr>
          <p:spPr>
            <a:xfrm>
              <a:off x="3038177" y="5656847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99;p23">
              <a:extLst>
                <a:ext uri="{FF2B5EF4-FFF2-40B4-BE49-F238E27FC236}">
                  <a16:creationId xmlns:a16="http://schemas.microsoft.com/office/drawing/2014/main" id="{187D3706-EC3E-E56A-E363-688B2510B178}"/>
                </a:ext>
              </a:extLst>
            </p:cNvPr>
            <p:cNvSpPr/>
            <p:nvPr/>
          </p:nvSpPr>
          <p:spPr>
            <a:xfrm>
              <a:off x="3038161" y="5912554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700;p23">
              <a:extLst>
                <a:ext uri="{FF2B5EF4-FFF2-40B4-BE49-F238E27FC236}">
                  <a16:creationId xmlns:a16="http://schemas.microsoft.com/office/drawing/2014/main" id="{3F1D724C-3728-2E22-091E-210DA10C8813}"/>
                </a:ext>
              </a:extLst>
            </p:cNvPr>
            <p:cNvSpPr/>
            <p:nvPr/>
          </p:nvSpPr>
          <p:spPr>
            <a:xfrm>
              <a:off x="3038177" y="5827195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701;p23">
              <a:extLst>
                <a:ext uri="{FF2B5EF4-FFF2-40B4-BE49-F238E27FC236}">
                  <a16:creationId xmlns:a16="http://schemas.microsoft.com/office/drawing/2014/main" id="{3DA3B97D-AE87-5F2E-6B85-558B6055C646}"/>
                </a:ext>
              </a:extLst>
            </p:cNvPr>
            <p:cNvSpPr/>
            <p:nvPr/>
          </p:nvSpPr>
          <p:spPr>
            <a:xfrm>
              <a:off x="3254558" y="5827195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702;p23">
              <a:extLst>
                <a:ext uri="{FF2B5EF4-FFF2-40B4-BE49-F238E27FC236}">
                  <a16:creationId xmlns:a16="http://schemas.microsoft.com/office/drawing/2014/main" id="{2EA408EB-F1E6-7074-6036-3C98EB099C13}"/>
                </a:ext>
              </a:extLst>
            </p:cNvPr>
            <p:cNvSpPr/>
            <p:nvPr/>
          </p:nvSpPr>
          <p:spPr>
            <a:xfrm>
              <a:off x="3038167" y="5656866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705;p23">
              <a:extLst>
                <a:ext uri="{FF2B5EF4-FFF2-40B4-BE49-F238E27FC236}">
                  <a16:creationId xmlns:a16="http://schemas.microsoft.com/office/drawing/2014/main" id="{D79AF8DB-9F2D-B5EE-ACBD-BAE994A369E3}"/>
                </a:ext>
              </a:extLst>
            </p:cNvPr>
            <p:cNvSpPr/>
            <p:nvPr/>
          </p:nvSpPr>
          <p:spPr>
            <a:xfrm>
              <a:off x="2498497" y="5656832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706;p23">
              <a:extLst>
                <a:ext uri="{FF2B5EF4-FFF2-40B4-BE49-F238E27FC236}">
                  <a16:creationId xmlns:a16="http://schemas.microsoft.com/office/drawing/2014/main" id="{6F60A846-EC44-E0F1-B4F7-C9583408A777}"/>
                </a:ext>
              </a:extLst>
            </p:cNvPr>
            <p:cNvSpPr/>
            <p:nvPr/>
          </p:nvSpPr>
          <p:spPr>
            <a:xfrm>
              <a:off x="2498481" y="5912539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707;p23">
              <a:extLst>
                <a:ext uri="{FF2B5EF4-FFF2-40B4-BE49-F238E27FC236}">
                  <a16:creationId xmlns:a16="http://schemas.microsoft.com/office/drawing/2014/main" id="{7CFE10D0-3184-B1B0-77E5-DE743CB04667}"/>
                </a:ext>
              </a:extLst>
            </p:cNvPr>
            <p:cNvSpPr/>
            <p:nvPr/>
          </p:nvSpPr>
          <p:spPr>
            <a:xfrm>
              <a:off x="2498497" y="5827180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708;p23">
              <a:extLst>
                <a:ext uri="{FF2B5EF4-FFF2-40B4-BE49-F238E27FC236}">
                  <a16:creationId xmlns:a16="http://schemas.microsoft.com/office/drawing/2014/main" id="{C081EA96-0679-AA9A-41CD-5E7E53A030EF}"/>
                </a:ext>
              </a:extLst>
            </p:cNvPr>
            <p:cNvSpPr/>
            <p:nvPr/>
          </p:nvSpPr>
          <p:spPr>
            <a:xfrm>
              <a:off x="2714878" y="5827180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709;p23">
              <a:extLst>
                <a:ext uri="{FF2B5EF4-FFF2-40B4-BE49-F238E27FC236}">
                  <a16:creationId xmlns:a16="http://schemas.microsoft.com/office/drawing/2014/main" id="{1DEB2DA9-58D1-45A2-6B2F-04235437CE16}"/>
                </a:ext>
              </a:extLst>
            </p:cNvPr>
            <p:cNvSpPr/>
            <p:nvPr/>
          </p:nvSpPr>
          <p:spPr>
            <a:xfrm>
              <a:off x="2498487" y="5656851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712;p23">
              <a:extLst>
                <a:ext uri="{FF2B5EF4-FFF2-40B4-BE49-F238E27FC236}">
                  <a16:creationId xmlns:a16="http://schemas.microsoft.com/office/drawing/2014/main" id="{7AE2F527-6246-AFA2-437F-2E08BFC8EC75}"/>
                </a:ext>
              </a:extLst>
            </p:cNvPr>
            <p:cNvSpPr/>
            <p:nvPr/>
          </p:nvSpPr>
          <p:spPr>
            <a:xfrm>
              <a:off x="3577857" y="5656832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713;p23">
              <a:extLst>
                <a:ext uri="{FF2B5EF4-FFF2-40B4-BE49-F238E27FC236}">
                  <a16:creationId xmlns:a16="http://schemas.microsoft.com/office/drawing/2014/main" id="{E6BDAC91-5903-12CA-47D6-6B1BA91F254C}"/>
                </a:ext>
              </a:extLst>
            </p:cNvPr>
            <p:cNvSpPr/>
            <p:nvPr/>
          </p:nvSpPr>
          <p:spPr>
            <a:xfrm>
              <a:off x="3577841" y="5912539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714;p23">
              <a:extLst>
                <a:ext uri="{FF2B5EF4-FFF2-40B4-BE49-F238E27FC236}">
                  <a16:creationId xmlns:a16="http://schemas.microsoft.com/office/drawing/2014/main" id="{EABA44DC-DC6F-E842-D360-95CBF596CD31}"/>
                </a:ext>
              </a:extLst>
            </p:cNvPr>
            <p:cNvSpPr/>
            <p:nvPr/>
          </p:nvSpPr>
          <p:spPr>
            <a:xfrm>
              <a:off x="3577857" y="5827180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715;p23">
              <a:extLst>
                <a:ext uri="{FF2B5EF4-FFF2-40B4-BE49-F238E27FC236}">
                  <a16:creationId xmlns:a16="http://schemas.microsoft.com/office/drawing/2014/main" id="{1325242A-3FBD-9D37-D247-A33B99E4A6B6}"/>
                </a:ext>
              </a:extLst>
            </p:cNvPr>
            <p:cNvSpPr/>
            <p:nvPr/>
          </p:nvSpPr>
          <p:spPr>
            <a:xfrm>
              <a:off x="3794238" y="5827180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716;p23">
              <a:extLst>
                <a:ext uri="{FF2B5EF4-FFF2-40B4-BE49-F238E27FC236}">
                  <a16:creationId xmlns:a16="http://schemas.microsoft.com/office/drawing/2014/main" id="{7C2BBA54-586C-6B3F-D5E9-E849AB8C8115}"/>
                </a:ext>
              </a:extLst>
            </p:cNvPr>
            <p:cNvSpPr/>
            <p:nvPr/>
          </p:nvSpPr>
          <p:spPr>
            <a:xfrm>
              <a:off x="3577847" y="5656851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719;p23">
              <a:extLst>
                <a:ext uri="{FF2B5EF4-FFF2-40B4-BE49-F238E27FC236}">
                  <a16:creationId xmlns:a16="http://schemas.microsoft.com/office/drawing/2014/main" id="{B767C966-463A-B6F2-8623-C37F547BC3B6}"/>
                </a:ext>
              </a:extLst>
            </p:cNvPr>
            <p:cNvSpPr/>
            <p:nvPr/>
          </p:nvSpPr>
          <p:spPr>
            <a:xfrm>
              <a:off x="4117538" y="5656832"/>
              <a:ext cx="426612" cy="170347"/>
            </a:xfrm>
            <a:prstGeom prst="rect">
              <a:avLst/>
            </a:prstGeom>
            <a:solidFill>
              <a:srgbClr val="9FC5E8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720;p23">
              <a:extLst>
                <a:ext uri="{FF2B5EF4-FFF2-40B4-BE49-F238E27FC236}">
                  <a16:creationId xmlns:a16="http://schemas.microsoft.com/office/drawing/2014/main" id="{CEF3FA77-B51B-1050-4A50-4B330C6CF41D}"/>
                </a:ext>
              </a:extLst>
            </p:cNvPr>
            <p:cNvSpPr/>
            <p:nvPr/>
          </p:nvSpPr>
          <p:spPr>
            <a:xfrm>
              <a:off x="4117522" y="5912539"/>
              <a:ext cx="426612" cy="170347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721;p23">
              <a:extLst>
                <a:ext uri="{FF2B5EF4-FFF2-40B4-BE49-F238E27FC236}">
                  <a16:creationId xmlns:a16="http://schemas.microsoft.com/office/drawing/2014/main" id="{BF34B3D5-56D3-D310-65BF-60856DB7149E}"/>
                </a:ext>
              </a:extLst>
            </p:cNvPr>
            <p:cNvSpPr/>
            <p:nvPr/>
          </p:nvSpPr>
          <p:spPr>
            <a:xfrm>
              <a:off x="4117538" y="5827180"/>
              <a:ext cx="215822" cy="8536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722;p23">
              <a:extLst>
                <a:ext uri="{FF2B5EF4-FFF2-40B4-BE49-F238E27FC236}">
                  <a16:creationId xmlns:a16="http://schemas.microsoft.com/office/drawing/2014/main" id="{821E93B1-B1FF-9FB2-3564-AFA8A4CA8F83}"/>
                </a:ext>
              </a:extLst>
            </p:cNvPr>
            <p:cNvSpPr/>
            <p:nvPr/>
          </p:nvSpPr>
          <p:spPr>
            <a:xfrm>
              <a:off x="4333919" y="5827180"/>
              <a:ext cx="210231" cy="8536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723;p23">
              <a:extLst>
                <a:ext uri="{FF2B5EF4-FFF2-40B4-BE49-F238E27FC236}">
                  <a16:creationId xmlns:a16="http://schemas.microsoft.com/office/drawing/2014/main" id="{12E9A669-7754-43FB-7B2D-B3CA3E69B44E}"/>
                </a:ext>
              </a:extLst>
            </p:cNvPr>
            <p:cNvSpPr/>
            <p:nvPr/>
          </p:nvSpPr>
          <p:spPr>
            <a:xfrm>
              <a:off x="4117528" y="5656851"/>
              <a:ext cx="426612" cy="4260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64;p23">
              <a:extLst>
                <a:ext uri="{FF2B5EF4-FFF2-40B4-BE49-F238E27FC236}">
                  <a16:creationId xmlns:a16="http://schemas.microsoft.com/office/drawing/2014/main" id="{C3B11DFF-0B14-863E-D62B-560E68A5E3C4}"/>
                </a:ext>
              </a:extLst>
            </p:cNvPr>
            <p:cNvSpPr/>
            <p:nvPr/>
          </p:nvSpPr>
          <p:spPr>
            <a:xfrm>
              <a:off x="4827882" y="3924216"/>
              <a:ext cx="1136143" cy="2272287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7" name="Google Shape;566;p23">
              <a:extLst>
                <a:ext uri="{FF2B5EF4-FFF2-40B4-BE49-F238E27FC236}">
                  <a16:creationId xmlns:a16="http://schemas.microsoft.com/office/drawing/2014/main" id="{6651C311-47C5-C2A4-463E-1B93322493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2144" y="4833111"/>
              <a:ext cx="3355" cy="1244055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568;p23">
              <a:extLst>
                <a:ext uri="{FF2B5EF4-FFF2-40B4-BE49-F238E27FC236}">
                  <a16:creationId xmlns:a16="http://schemas.microsoft.com/office/drawing/2014/main" id="{929875A2-7D0F-6E3B-5725-F2A9F44818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1411" y="4454396"/>
              <a:ext cx="3355" cy="1244055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9" name="Google Shape;569;p23">
              <a:extLst>
                <a:ext uri="{FF2B5EF4-FFF2-40B4-BE49-F238E27FC236}">
                  <a16:creationId xmlns:a16="http://schemas.microsoft.com/office/drawing/2014/main" id="{3FF4EF69-D85A-D27B-A26C-4919E67CB504}"/>
                </a:ext>
              </a:extLst>
            </p:cNvPr>
            <p:cNvSpPr/>
            <p:nvPr/>
          </p:nvSpPr>
          <p:spPr>
            <a:xfrm>
              <a:off x="4884382" y="3981020"/>
              <a:ext cx="1022454" cy="738419"/>
            </a:xfrm>
            <a:prstGeom prst="rect">
              <a:avLst/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dirty="0"/>
                <a:t>Core</a:t>
              </a:r>
              <a:endParaRPr sz="1400" dirty="0"/>
            </a:p>
          </p:txBody>
        </p:sp>
        <p:sp>
          <p:nvSpPr>
            <p:cNvPr id="320" name="Google Shape;570;p23">
              <a:extLst>
                <a:ext uri="{FF2B5EF4-FFF2-40B4-BE49-F238E27FC236}">
                  <a16:creationId xmlns:a16="http://schemas.microsoft.com/office/drawing/2014/main" id="{7D47EDDB-AE57-D433-D3A1-FC68AFD4EF49}"/>
                </a:ext>
              </a:extLst>
            </p:cNvPr>
            <p:cNvSpPr/>
            <p:nvPr/>
          </p:nvSpPr>
          <p:spPr>
            <a:xfrm>
              <a:off x="4884382" y="5173971"/>
              <a:ext cx="1022454" cy="965797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/>
            </a:p>
          </p:txBody>
        </p:sp>
        <p:sp>
          <p:nvSpPr>
            <p:cNvPr id="321" name="Google Shape;571;p23">
              <a:extLst>
                <a:ext uri="{FF2B5EF4-FFF2-40B4-BE49-F238E27FC236}">
                  <a16:creationId xmlns:a16="http://schemas.microsoft.com/office/drawing/2014/main" id="{163742E0-95CD-DEF0-4615-2F0652DE71D7}"/>
                </a:ext>
              </a:extLst>
            </p:cNvPr>
            <p:cNvSpPr/>
            <p:nvPr/>
          </p:nvSpPr>
          <p:spPr>
            <a:xfrm>
              <a:off x="5168417" y="5372809"/>
              <a:ext cx="710090" cy="737673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/>
                <a:t>Data Array</a:t>
              </a:r>
              <a:endParaRPr sz="1200" dirty="0"/>
            </a:p>
          </p:txBody>
        </p:sp>
        <p:sp>
          <p:nvSpPr>
            <p:cNvPr id="322" name="Google Shape;573;p23">
              <a:extLst>
                <a:ext uri="{FF2B5EF4-FFF2-40B4-BE49-F238E27FC236}">
                  <a16:creationId xmlns:a16="http://schemas.microsoft.com/office/drawing/2014/main" id="{5C801BE8-E1D5-FEB4-9642-9FBE33ECBDF1}"/>
                </a:ext>
              </a:extLst>
            </p:cNvPr>
            <p:cNvSpPr/>
            <p:nvPr/>
          </p:nvSpPr>
          <p:spPr>
            <a:xfrm>
              <a:off x="4912804" y="5372866"/>
              <a:ext cx="227230" cy="737686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74;p23">
              <a:extLst>
                <a:ext uri="{FF2B5EF4-FFF2-40B4-BE49-F238E27FC236}">
                  <a16:creationId xmlns:a16="http://schemas.microsoft.com/office/drawing/2014/main" id="{7E52691E-F381-1128-C681-98131760EA10}"/>
                </a:ext>
              </a:extLst>
            </p:cNvPr>
            <p:cNvSpPr txBox="1"/>
            <p:nvPr/>
          </p:nvSpPr>
          <p:spPr>
            <a:xfrm rot="16200000">
              <a:off x="4657230" y="5628423"/>
              <a:ext cx="738378" cy="227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dk1"/>
                  </a:solidFill>
                </a:rPr>
                <a:t>Tag Array</a:t>
              </a:r>
              <a:endParaRPr sz="1100" dirty="0"/>
            </a:p>
          </p:txBody>
        </p:sp>
        <p:sp>
          <p:nvSpPr>
            <p:cNvPr id="324" name="Google Shape;575;p23">
              <a:extLst>
                <a:ext uri="{FF2B5EF4-FFF2-40B4-BE49-F238E27FC236}">
                  <a16:creationId xmlns:a16="http://schemas.microsoft.com/office/drawing/2014/main" id="{99C0AF56-3B5A-C861-FBC0-F9BEB4B7BC37}"/>
                </a:ext>
              </a:extLst>
            </p:cNvPr>
            <p:cNvSpPr/>
            <p:nvPr/>
          </p:nvSpPr>
          <p:spPr>
            <a:xfrm>
              <a:off x="4884739" y="4776321"/>
              <a:ext cx="482898" cy="34088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/>
                <a:t>L2</a:t>
              </a:r>
              <a:endParaRPr sz="1400" dirty="0"/>
            </a:p>
          </p:txBody>
        </p:sp>
        <p:sp>
          <p:nvSpPr>
            <p:cNvPr id="325" name="Google Shape;576;p23">
              <a:extLst>
                <a:ext uri="{FF2B5EF4-FFF2-40B4-BE49-F238E27FC236}">
                  <a16:creationId xmlns:a16="http://schemas.microsoft.com/office/drawing/2014/main" id="{819BE516-AD47-2B49-1B71-A5648FD9B4C3}"/>
                </a:ext>
              </a:extLst>
            </p:cNvPr>
            <p:cNvSpPr/>
            <p:nvPr/>
          </p:nvSpPr>
          <p:spPr>
            <a:xfrm>
              <a:off x="5424049" y="4776267"/>
              <a:ext cx="482898" cy="34088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rgbClr val="CC0000"/>
                </a:solidFill>
              </a:endParaRPr>
            </a:p>
          </p:txBody>
        </p:sp>
        <p:cxnSp>
          <p:nvCxnSpPr>
            <p:cNvPr id="326" name="Google Shape;577;p23">
              <a:extLst>
                <a:ext uri="{FF2B5EF4-FFF2-40B4-BE49-F238E27FC236}">
                  <a16:creationId xmlns:a16="http://schemas.microsoft.com/office/drawing/2014/main" id="{DB88B7CC-5176-0238-AB73-C54943176350}"/>
                </a:ext>
              </a:extLst>
            </p:cNvPr>
            <p:cNvCxnSpPr>
              <a:cxnSpLocks/>
              <a:stCxn id="324" idx="3"/>
              <a:endCxn id="325" idx="1"/>
            </p:cNvCxnSpPr>
            <p:nvPr/>
          </p:nvCxnSpPr>
          <p:spPr>
            <a:xfrm>
              <a:off x="5367637" y="4946761"/>
              <a:ext cx="56472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7" name="Google Shape;578;p23">
              <a:extLst>
                <a:ext uri="{FF2B5EF4-FFF2-40B4-BE49-F238E27FC236}">
                  <a16:creationId xmlns:a16="http://schemas.microsoft.com/office/drawing/2014/main" id="{FD8F34F3-E332-C810-B078-D2C872029D29}"/>
                </a:ext>
              </a:extLst>
            </p:cNvPr>
            <p:cNvSpPr/>
            <p:nvPr/>
          </p:nvSpPr>
          <p:spPr>
            <a:xfrm>
              <a:off x="4912797" y="4518300"/>
              <a:ext cx="299425" cy="170347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 dirty="0"/>
            </a:p>
          </p:txBody>
        </p:sp>
        <p:sp>
          <p:nvSpPr>
            <p:cNvPr id="328" name="Google Shape;724;p23">
              <a:extLst>
                <a:ext uri="{FF2B5EF4-FFF2-40B4-BE49-F238E27FC236}">
                  <a16:creationId xmlns:a16="http://schemas.microsoft.com/office/drawing/2014/main" id="{AF135680-AED5-7702-48EF-548E46346EA9}"/>
                </a:ext>
              </a:extLst>
            </p:cNvPr>
            <p:cNvSpPr txBox="1"/>
            <p:nvPr/>
          </p:nvSpPr>
          <p:spPr>
            <a:xfrm>
              <a:off x="4872397" y="5164428"/>
              <a:ext cx="1039033" cy="25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dirty="0"/>
                <a:t>L3 Cache Bank</a:t>
              </a:r>
              <a:endParaRPr sz="1050" dirty="0"/>
            </a:p>
          </p:txBody>
        </p:sp>
        <p:sp>
          <p:nvSpPr>
            <p:cNvPr id="329" name="Google Shape;578;p23">
              <a:extLst>
                <a:ext uri="{FF2B5EF4-FFF2-40B4-BE49-F238E27FC236}">
                  <a16:creationId xmlns:a16="http://schemas.microsoft.com/office/drawing/2014/main" id="{901DCFD5-79F7-48D3-77DA-284BC59739DB}"/>
                </a:ext>
              </a:extLst>
            </p:cNvPr>
            <p:cNvSpPr/>
            <p:nvPr/>
          </p:nvSpPr>
          <p:spPr>
            <a:xfrm>
              <a:off x="5245896" y="4515975"/>
              <a:ext cx="299425" cy="170347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dirty="0"/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FEEE78BC-E48F-46F3-D98D-AE8776233BC8}"/>
                </a:ext>
              </a:extLst>
            </p:cNvPr>
            <p:cNvSpPr txBox="1"/>
            <p:nvPr/>
          </p:nvSpPr>
          <p:spPr>
            <a:xfrm>
              <a:off x="4879099" y="4482942"/>
              <a:ext cx="3705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L1d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7092D1D1-4B8A-B9E9-BEE1-F15FF28BCFE9}"/>
                </a:ext>
              </a:extLst>
            </p:cNvPr>
            <p:cNvSpPr txBox="1"/>
            <p:nvPr/>
          </p:nvSpPr>
          <p:spPr>
            <a:xfrm>
              <a:off x="5225079" y="4485920"/>
              <a:ext cx="3705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L1i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1DA4D197-49F5-E154-6120-8D5E820DA56C}"/>
                </a:ext>
              </a:extLst>
            </p:cNvPr>
            <p:cNvSpPr txBox="1"/>
            <p:nvPr/>
          </p:nvSpPr>
          <p:spPr>
            <a:xfrm>
              <a:off x="5391913" y="4811347"/>
              <a:ext cx="6068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1050" b="1" dirty="0">
                  <a:solidFill>
                    <a:srgbClr val="CC0000"/>
                  </a:solidFill>
                </a:rPr>
                <a:t>Engine</a:t>
              </a:r>
              <a:endParaRPr lang="en-US" sz="1050" dirty="0"/>
            </a:p>
          </p:txBody>
        </p:sp>
        <p:sp>
          <p:nvSpPr>
            <p:cNvPr id="333" name="Google Shape;617;p23">
              <a:extLst>
                <a:ext uri="{FF2B5EF4-FFF2-40B4-BE49-F238E27FC236}">
                  <a16:creationId xmlns:a16="http://schemas.microsoft.com/office/drawing/2014/main" id="{ADD31705-6630-A6DA-1C5B-B09E7DCD4841}"/>
                </a:ext>
              </a:extLst>
            </p:cNvPr>
            <p:cNvSpPr txBox="1"/>
            <p:nvPr/>
          </p:nvSpPr>
          <p:spPr>
            <a:xfrm>
              <a:off x="6168206" y="4774997"/>
              <a:ext cx="402198" cy="28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dirty="0">
                  <a:solidFill>
                    <a:schemeClr val="dk1"/>
                  </a:solidFill>
                </a:rPr>
                <a:t>L1d</a:t>
              </a:r>
              <a:endParaRPr sz="1050" dirty="0"/>
            </a:p>
          </p:txBody>
        </p: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70C2F4F3-10C7-9C8C-7BAE-4336F277266D}"/>
                </a:ext>
              </a:extLst>
            </p:cNvPr>
            <p:cNvGrpSpPr/>
            <p:nvPr/>
          </p:nvGrpSpPr>
          <p:grpSpPr>
            <a:xfrm>
              <a:off x="5546018" y="4482114"/>
              <a:ext cx="370595" cy="246221"/>
              <a:chOff x="3692296" y="3059800"/>
              <a:chExt cx="370595" cy="246221"/>
            </a:xfrm>
          </p:grpSpPr>
          <p:sp>
            <p:nvSpPr>
              <p:cNvPr id="335" name="Google Shape;578;p23">
                <a:extLst>
                  <a:ext uri="{FF2B5EF4-FFF2-40B4-BE49-F238E27FC236}">
                    <a16:creationId xmlns:a16="http://schemas.microsoft.com/office/drawing/2014/main" id="{28217DD8-8D36-09F9-0740-75E403B8CF8D}"/>
                  </a:ext>
                </a:extLst>
              </p:cNvPr>
              <p:cNvSpPr/>
              <p:nvPr/>
            </p:nvSpPr>
            <p:spPr>
              <a:xfrm>
                <a:off x="3723463" y="3093661"/>
                <a:ext cx="299425" cy="170347"/>
              </a:xfrm>
              <a:prstGeom prst="rect">
                <a:avLst/>
              </a:prstGeom>
              <a:solidFill>
                <a:srgbClr val="FFD9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 dirty="0"/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E234B12D-194B-07A3-B5E1-33FD6F366170}"/>
                  </a:ext>
                </a:extLst>
              </p:cNvPr>
              <p:cNvSpPr txBox="1"/>
              <p:nvPr/>
            </p:nvSpPr>
            <p:spPr>
              <a:xfrm>
                <a:off x="3692296" y="3059800"/>
                <a:ext cx="37059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TLB</a:t>
                </a:r>
              </a:p>
            </p:txBody>
          </p: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9B1DEA8E-8B8E-B8A9-D873-E37677DD9E7F}"/>
                </a:ext>
              </a:extLst>
            </p:cNvPr>
            <p:cNvGrpSpPr/>
            <p:nvPr/>
          </p:nvGrpSpPr>
          <p:grpSpPr>
            <a:xfrm>
              <a:off x="6529510" y="4776272"/>
              <a:ext cx="402198" cy="284036"/>
              <a:chOff x="4675788" y="3353958"/>
              <a:chExt cx="402198" cy="284036"/>
            </a:xfrm>
          </p:grpSpPr>
          <p:sp>
            <p:nvSpPr>
              <p:cNvPr id="338" name="Google Shape;614;p23">
                <a:extLst>
                  <a:ext uri="{FF2B5EF4-FFF2-40B4-BE49-F238E27FC236}">
                    <a16:creationId xmlns:a16="http://schemas.microsoft.com/office/drawing/2014/main" id="{DE6BA44F-79EB-ED02-B6AA-1696DB2A25F3}"/>
                  </a:ext>
                </a:extLst>
              </p:cNvPr>
              <p:cNvSpPr/>
              <p:nvPr/>
            </p:nvSpPr>
            <p:spPr>
              <a:xfrm>
                <a:off x="4734882" y="3353958"/>
                <a:ext cx="284036" cy="284036"/>
              </a:xfrm>
              <a:prstGeom prst="rect">
                <a:avLst/>
              </a:prstGeom>
              <a:solidFill>
                <a:srgbClr val="FFD9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339" name="Google Shape;617;p23">
                <a:extLst>
                  <a:ext uri="{FF2B5EF4-FFF2-40B4-BE49-F238E27FC236}">
                    <a16:creationId xmlns:a16="http://schemas.microsoft.com/office/drawing/2014/main" id="{282A795F-7C9C-5C62-1733-E5F9664CB228}"/>
                  </a:ext>
                </a:extLst>
              </p:cNvPr>
              <p:cNvSpPr txBox="1"/>
              <p:nvPr/>
            </p:nvSpPr>
            <p:spPr>
              <a:xfrm>
                <a:off x="4675788" y="3354007"/>
                <a:ext cx="402198" cy="28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>
                    <a:solidFill>
                      <a:schemeClr val="dk1"/>
                    </a:solidFill>
                  </a:rPr>
                  <a:t>TLB</a:t>
                </a:r>
                <a:endParaRPr sz="1050" dirty="0"/>
              </a:p>
            </p:txBody>
          </p: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9CC10A3F-27BB-586D-FA0F-CAF025BF64AE}"/>
                </a:ext>
              </a:extLst>
            </p:cNvPr>
            <p:cNvGrpSpPr/>
            <p:nvPr/>
          </p:nvGrpSpPr>
          <p:grpSpPr>
            <a:xfrm>
              <a:off x="6188630" y="3981009"/>
              <a:ext cx="1145114" cy="740734"/>
              <a:chOff x="4334908" y="2558695"/>
              <a:chExt cx="1145114" cy="740734"/>
            </a:xfrm>
          </p:grpSpPr>
          <p:sp>
            <p:nvSpPr>
              <p:cNvPr id="341" name="Google Shape;534;p23">
                <a:extLst>
                  <a:ext uri="{FF2B5EF4-FFF2-40B4-BE49-F238E27FC236}">
                    <a16:creationId xmlns:a16="http://schemas.microsoft.com/office/drawing/2014/main" id="{C25D69A7-95FA-DA05-FBEA-4C8528C018EC}"/>
                  </a:ext>
                </a:extLst>
              </p:cNvPr>
              <p:cNvSpPr/>
              <p:nvPr/>
            </p:nvSpPr>
            <p:spPr>
              <a:xfrm>
                <a:off x="4334908" y="2558695"/>
                <a:ext cx="340880" cy="738419"/>
              </a:xfrm>
              <a:prstGeom prst="rect">
                <a:avLst/>
              </a:prstGeom>
              <a:solidFill>
                <a:srgbClr val="B6D7A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535;p23">
                <a:extLst>
                  <a:ext uri="{FF2B5EF4-FFF2-40B4-BE49-F238E27FC236}">
                    <a16:creationId xmlns:a16="http://schemas.microsoft.com/office/drawing/2014/main" id="{3026176B-303E-A3CC-3633-3089940C3F89}"/>
                  </a:ext>
                </a:extLst>
              </p:cNvPr>
              <p:cNvSpPr txBox="1"/>
              <p:nvPr/>
            </p:nvSpPr>
            <p:spPr>
              <a:xfrm rot="16200000">
                <a:off x="4138453" y="2759780"/>
                <a:ext cx="738419" cy="340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>
                    <a:solidFill>
                      <a:schemeClr val="dk1"/>
                    </a:solidFill>
                  </a:rPr>
                  <a:t>Callback Buffer</a:t>
                </a:r>
                <a:endParaRPr sz="1050" dirty="0"/>
              </a:p>
            </p:txBody>
          </p: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F12B05EA-1410-0933-122A-8FFBF6D88E95}"/>
                  </a:ext>
                </a:extLst>
              </p:cNvPr>
              <p:cNvGrpSpPr/>
              <p:nvPr/>
            </p:nvGrpSpPr>
            <p:grpSpPr>
              <a:xfrm>
                <a:off x="4609971" y="2558697"/>
                <a:ext cx="870051" cy="738419"/>
                <a:chOff x="4609971" y="2558697"/>
                <a:chExt cx="870051" cy="738419"/>
              </a:xfrm>
            </p:grpSpPr>
            <p:sp>
              <p:nvSpPr>
                <p:cNvPr id="344" name="Google Shape;618;p23">
                  <a:extLst>
                    <a:ext uri="{FF2B5EF4-FFF2-40B4-BE49-F238E27FC236}">
                      <a16:creationId xmlns:a16="http://schemas.microsoft.com/office/drawing/2014/main" id="{C2FFF402-5064-C72F-1372-9CFB36854EC7}"/>
                    </a:ext>
                  </a:extLst>
                </p:cNvPr>
                <p:cNvSpPr/>
                <p:nvPr/>
              </p:nvSpPr>
              <p:spPr>
                <a:xfrm>
                  <a:off x="4730303" y="2558697"/>
                  <a:ext cx="629389" cy="738419"/>
                </a:xfrm>
                <a:prstGeom prst="rect">
                  <a:avLst/>
                </a:prstGeom>
                <a:solidFill>
                  <a:srgbClr val="B6D7A8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dirty="0"/>
                </a:p>
              </p:txBody>
            </p:sp>
            <p:sp>
              <p:nvSpPr>
                <p:cNvPr id="345" name="Google Shape;617;p23">
                  <a:extLst>
                    <a:ext uri="{FF2B5EF4-FFF2-40B4-BE49-F238E27FC236}">
                      <a16:creationId xmlns:a16="http://schemas.microsoft.com/office/drawing/2014/main" id="{578D227B-69DA-97E1-2A73-09F5EE3D7E9A}"/>
                    </a:ext>
                  </a:extLst>
                </p:cNvPr>
                <p:cNvSpPr txBox="1"/>
                <p:nvPr/>
              </p:nvSpPr>
              <p:spPr>
                <a:xfrm>
                  <a:off x="4609971" y="2789381"/>
                  <a:ext cx="870051" cy="281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dirty="0">
                      <a:solidFill>
                        <a:schemeClr val="dk1"/>
                      </a:solidFill>
                    </a:rPr>
                    <a:t>Hardware Scheduler</a:t>
                  </a:r>
                  <a:endParaRPr sz="1050" dirty="0"/>
                </a:p>
              </p:txBody>
            </p:sp>
          </p:grpSp>
        </p:grpSp>
        <p:cxnSp>
          <p:nvCxnSpPr>
            <p:cNvPr id="208" name="Google Shape;580;p23">
              <a:extLst>
                <a:ext uri="{FF2B5EF4-FFF2-40B4-BE49-F238E27FC236}">
                  <a16:creationId xmlns:a16="http://schemas.microsoft.com/office/drawing/2014/main" id="{1B5E6EDE-16F6-FDF6-1A87-818EC68A4E8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913260" y="3928251"/>
              <a:ext cx="220854" cy="848567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567;p23">
              <a:extLst>
                <a:ext uri="{FF2B5EF4-FFF2-40B4-BE49-F238E27FC236}">
                  <a16:creationId xmlns:a16="http://schemas.microsoft.com/office/drawing/2014/main" id="{BADEB5BA-39E1-7658-DF4B-DFCC65B9F017}"/>
                </a:ext>
              </a:extLst>
            </p:cNvPr>
            <p:cNvCxnSpPr>
              <a:cxnSpLocks/>
            </p:cNvCxnSpPr>
            <p:nvPr/>
          </p:nvCxnSpPr>
          <p:spPr>
            <a:xfrm>
              <a:off x="5913260" y="5117154"/>
              <a:ext cx="220854" cy="108134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BA2FE-D2AC-0558-864F-E0920A50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Evaluation</a:t>
            </a:r>
          </a:p>
        </p:txBody>
      </p:sp>
    </p:spTree>
    <p:extLst>
      <p:ext uri="{BB962C8B-B14F-4D97-AF65-F5344CB8AC3E}">
        <p14:creationId xmlns:p14="http://schemas.microsoft.com/office/powerpoint/2010/main" val="3514564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4A0F-69D8-AB48-8E48-27E08890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Commutative scatter-updates in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11659-5A15-9045-8BDF-8AB39FEDB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89" y="1066397"/>
            <a:ext cx="11430000" cy="48057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Scatter-updates </a:t>
            </a:r>
            <a:r>
              <a:rPr lang="en-US" dirty="0"/>
              <a:t>are common in graph algorithms: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But current cache hierarchies are bad at scatter-updates</a:t>
            </a:r>
          </a:p>
          <a:p>
            <a:pPr lvl="1"/>
            <a:r>
              <a:rPr lang="en-US" dirty="0"/>
              <a:t>Conflict between </a:t>
            </a:r>
            <a:r>
              <a:rPr lang="en-US" i="1" dirty="0"/>
              <a:t>pull</a:t>
            </a:r>
            <a:r>
              <a:rPr lang="en-US" dirty="0"/>
              <a:t> vs. </a:t>
            </a:r>
            <a:r>
              <a:rPr lang="en-US" i="1" dirty="0"/>
              <a:t>push</a:t>
            </a:r>
            <a:r>
              <a:rPr lang="en-US" dirty="0"/>
              <a:t> semantics</a:t>
            </a:r>
          </a:p>
          <a:p>
            <a:pPr lvl="1"/>
            <a:r>
              <a:rPr lang="en-US" dirty="0">
                <a:sym typeface="Wingdings" pitchFamily="2" charset="2"/>
              </a:rPr>
              <a:t> Excess bandwidth &amp; synchronization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C2EFD-244B-DA44-B164-BA8CA249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2CBD-FD01-F941-B252-6DBA215A829C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0ED19-87F1-6C4F-9CDF-B8C4BD1419A3}"/>
              </a:ext>
            </a:extLst>
          </p:cNvPr>
          <p:cNvSpPr txBox="1"/>
          <p:nvPr/>
        </p:nvSpPr>
        <p:spPr>
          <a:xfrm>
            <a:off x="1016001" y="1732916"/>
            <a:ext cx="4640567" cy="954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sz="1867" dirty="0" err="1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src</a:t>
            </a:r>
            <a:r>
              <a:rPr lang="en-US" sz="1867" dirty="0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 in vertices:</a:t>
            </a:r>
          </a:p>
          <a:p>
            <a:r>
              <a:rPr lang="en-US" sz="1867" dirty="0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   for </a:t>
            </a:r>
            <a:r>
              <a:rPr lang="en-US" sz="1867" dirty="0" err="1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dst</a:t>
            </a:r>
            <a:r>
              <a:rPr lang="en-US" sz="1867" dirty="0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 in </a:t>
            </a:r>
            <a:r>
              <a:rPr lang="en-US" sz="1867" dirty="0" err="1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outNeighbors</a:t>
            </a:r>
            <a:r>
              <a:rPr lang="en-US" sz="1867" dirty="0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867" dirty="0" err="1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src</a:t>
            </a:r>
            <a:r>
              <a:rPr lang="en-US" sz="1867" dirty="0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):</a:t>
            </a:r>
          </a:p>
          <a:p>
            <a:r>
              <a:rPr lang="en-US" sz="1867" dirty="0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      vertex(</a:t>
            </a:r>
            <a:r>
              <a:rPr lang="en-US" sz="1867" dirty="0" err="1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dst</a:t>
            </a:r>
            <a:r>
              <a:rPr lang="en-US" sz="1867" dirty="0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) += vertex(</a:t>
            </a:r>
            <a:r>
              <a:rPr lang="en-US" sz="1867" dirty="0" err="1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src</a:t>
            </a:r>
            <a:r>
              <a:rPr lang="en-US" sz="1867" dirty="0">
                <a:solidFill>
                  <a:sysClr val="windowText" lastClr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929A9E-3570-2143-A8D6-C79CE240E2F5}"/>
              </a:ext>
            </a:extLst>
          </p:cNvPr>
          <p:cNvSpPr/>
          <p:nvPr/>
        </p:nvSpPr>
        <p:spPr>
          <a:xfrm>
            <a:off x="7138160" y="2778079"/>
            <a:ext cx="523269" cy="528724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  <a:ea typeface=""/>
                <a:cs typeface="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F23D77-50AF-8A44-9DD8-4EB149179BE9}"/>
              </a:ext>
            </a:extLst>
          </p:cNvPr>
          <p:cNvSpPr/>
          <p:nvPr/>
        </p:nvSpPr>
        <p:spPr>
          <a:xfrm>
            <a:off x="7112000" y="1797250"/>
            <a:ext cx="523269" cy="528724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  <a:ea typeface=""/>
                <a:cs typeface=""/>
              </a:rPr>
              <a:t>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509CD5-97CE-BA41-A299-CFFD71C1675B}"/>
              </a:ext>
            </a:extLst>
          </p:cNvPr>
          <p:cNvSpPr/>
          <p:nvPr/>
        </p:nvSpPr>
        <p:spPr>
          <a:xfrm>
            <a:off x="9160887" y="1311661"/>
            <a:ext cx="523269" cy="528724"/>
          </a:xfrm>
          <a:prstGeom prst="ellips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  <a:ea typeface=""/>
                <a:cs typeface=""/>
              </a:rPr>
              <a:t>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C7B504-BCED-B242-829A-D78CA76F359C}"/>
              </a:ext>
            </a:extLst>
          </p:cNvPr>
          <p:cNvCxnSpPr/>
          <p:nvPr/>
        </p:nvCxnSpPr>
        <p:spPr>
          <a:xfrm flipV="1">
            <a:off x="7635269" y="1576022"/>
            <a:ext cx="1525616" cy="48558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2F69252-171D-1149-BEBE-CA83B79FB7E3}"/>
              </a:ext>
            </a:extLst>
          </p:cNvPr>
          <p:cNvSpPr/>
          <p:nvPr/>
        </p:nvSpPr>
        <p:spPr>
          <a:xfrm>
            <a:off x="9174755" y="3052531"/>
            <a:ext cx="523269" cy="528724"/>
          </a:xfrm>
          <a:prstGeom prst="ellips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  <a:ea typeface=""/>
                <a:cs typeface="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34C8C1-317F-AC4A-AF70-2B6500664A78}"/>
              </a:ext>
            </a:extLst>
          </p:cNvPr>
          <p:cNvSpPr/>
          <p:nvPr/>
        </p:nvSpPr>
        <p:spPr>
          <a:xfrm>
            <a:off x="9160775" y="2171289"/>
            <a:ext cx="523269" cy="528724"/>
          </a:xfrm>
          <a:prstGeom prst="ellips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  <a:ea typeface=""/>
                <a:cs typeface=""/>
              </a:rPr>
              <a:t>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707FE2-883D-C243-BC5A-358646F3AB95}"/>
              </a:ext>
            </a:extLst>
          </p:cNvPr>
          <p:cNvCxnSpPr/>
          <p:nvPr/>
        </p:nvCxnSpPr>
        <p:spPr>
          <a:xfrm>
            <a:off x="7635270" y="2061613"/>
            <a:ext cx="1602137" cy="18710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A4E8C0-F198-254E-973C-F4747313B4D3}"/>
              </a:ext>
            </a:extLst>
          </p:cNvPr>
          <p:cNvCxnSpPr>
            <a:cxnSpLocks/>
          </p:cNvCxnSpPr>
          <p:nvPr/>
        </p:nvCxnSpPr>
        <p:spPr>
          <a:xfrm flipV="1">
            <a:off x="7661429" y="1762954"/>
            <a:ext cx="1576086" cy="127948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25FD44-D733-E747-8BB8-A740E092EC6A}"/>
              </a:ext>
            </a:extLst>
          </p:cNvPr>
          <p:cNvCxnSpPr/>
          <p:nvPr/>
        </p:nvCxnSpPr>
        <p:spPr>
          <a:xfrm flipV="1">
            <a:off x="7661432" y="2622582"/>
            <a:ext cx="1575977" cy="41985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26A6F1-B24E-0041-9C46-72A069BE2F90}"/>
              </a:ext>
            </a:extLst>
          </p:cNvPr>
          <p:cNvCxnSpPr/>
          <p:nvPr/>
        </p:nvCxnSpPr>
        <p:spPr>
          <a:xfrm>
            <a:off x="7661431" y="3042440"/>
            <a:ext cx="1513324" cy="27445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B148C1D-19E6-8D42-BDD3-8DFF69D63551}"/>
              </a:ext>
            </a:extLst>
          </p:cNvPr>
          <p:cNvSpPr txBox="1"/>
          <p:nvPr/>
        </p:nvSpPr>
        <p:spPr>
          <a:xfrm>
            <a:off x="350520" y="6120699"/>
            <a:ext cx="1076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[</a:t>
            </a:r>
            <a:r>
              <a:rPr lang="en-US" sz="1600" i="1" dirty="0" err="1">
                <a:solidFill>
                  <a:schemeClr val="tx2"/>
                </a:solidFill>
              </a:rPr>
              <a:t>Mukkara</a:t>
            </a:r>
            <a:r>
              <a:rPr lang="en-US" sz="1600" i="1" dirty="0">
                <a:solidFill>
                  <a:schemeClr val="tx2"/>
                </a:solidFill>
              </a:rPr>
              <a:t>, MICRO’19]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7EC80-DCE1-BC5B-E260-A75AF1A5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Evaluation</a:t>
            </a:r>
          </a:p>
        </p:txBody>
      </p:sp>
    </p:spTree>
    <p:extLst>
      <p:ext uri="{BB962C8B-B14F-4D97-AF65-F5344CB8AC3E}">
        <p14:creationId xmlns:p14="http://schemas.microsoft.com/office/powerpoint/2010/main" val="1487425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88D4-867C-324A-86F6-A1C3CFA7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Commutative scatter-updates in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03770-3E9F-1249-A648-374927D0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3955019" cy="467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PHI changes the memory hierarchy to have </a:t>
            </a:r>
            <a:r>
              <a:rPr lang="en-US" sz="2000" b="1" dirty="0"/>
              <a:t>push-based semantics</a:t>
            </a: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1. Updates are buffered in-cache without accessing memory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2. Updates applied on eviction:</a:t>
            </a:r>
          </a:p>
          <a:p>
            <a:pPr lvl="1"/>
            <a:r>
              <a:rPr lang="en-US" sz="1800" dirty="0"/>
              <a:t>2a) Immediately in-place, or</a:t>
            </a:r>
          </a:p>
          <a:p>
            <a:pPr lvl="1"/>
            <a:r>
              <a:rPr lang="en-US" sz="1800" dirty="0"/>
              <a:t>2b) Logged &amp; deferred</a:t>
            </a:r>
            <a:br>
              <a:rPr lang="en-US" sz="1800" dirty="0"/>
            </a:br>
            <a:r>
              <a:rPr lang="en-US" sz="1400" i="1" dirty="0">
                <a:solidFill>
                  <a:schemeClr val="tx2"/>
                </a:solidFill>
              </a:rPr>
              <a:t>[Beamer, IPDPS’17]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Updates moved off critical path</a:t>
            </a:r>
          </a:p>
          <a:p>
            <a:pPr marL="0" indent="0">
              <a:buNone/>
            </a:pPr>
            <a:r>
              <a:rPr lang="en-US" sz="2000" dirty="0"/>
              <a:t>Bandwidth optimized by 2a) vs 2b)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F0444-A79F-E84A-8F25-5C4BFE44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2CBD-FD01-F941-B252-6DBA215A829C}" type="slidenum">
              <a:rPr lang="en-US" smtClean="0"/>
              <a:t>32</a:t>
            </a:fld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936993-1741-50D9-83EB-F1AABA43AC55}"/>
              </a:ext>
            </a:extLst>
          </p:cNvPr>
          <p:cNvCxnSpPr>
            <a:cxnSpLocks/>
            <a:stCxn id="29" idx="2"/>
            <a:endCxn id="27" idx="0"/>
          </p:cNvCxnSpPr>
          <p:nvPr/>
        </p:nvCxnSpPr>
        <p:spPr>
          <a:xfrm>
            <a:off x="7961516" y="2025916"/>
            <a:ext cx="0" cy="774287"/>
          </a:xfrm>
          <a:prstGeom prst="straightConnector1">
            <a:avLst/>
          </a:prstGeom>
          <a:noFill/>
          <a:ln w="28575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B791980-FC71-8EAB-F69B-5D55C2FA1063}"/>
              </a:ext>
            </a:extLst>
          </p:cNvPr>
          <p:cNvSpPr txBox="1"/>
          <p:nvPr/>
        </p:nvSpPr>
        <p:spPr>
          <a:xfrm>
            <a:off x="5998760" y="2017231"/>
            <a:ext cx="196426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133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 0xFOO, </a:t>
            </a:r>
            <a:r>
              <a:rPr lang="en-US" sz="2133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A151B6-D6AC-26C2-4858-ED6C2EFA570D}"/>
              </a:ext>
            </a:extLst>
          </p:cNvPr>
          <p:cNvSpPr/>
          <p:nvPr/>
        </p:nvSpPr>
        <p:spPr>
          <a:xfrm>
            <a:off x="6303065" y="2800203"/>
            <a:ext cx="3316901" cy="904804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94210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88419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582629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776834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971043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165253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359462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553672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25540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Cache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AF6191-44F9-9592-59A8-A1EA2F818088}"/>
              </a:ext>
            </a:extLst>
          </p:cNvPr>
          <p:cNvSpPr/>
          <p:nvPr/>
        </p:nvSpPr>
        <p:spPr>
          <a:xfrm>
            <a:off x="6303065" y="1447064"/>
            <a:ext cx="3316901" cy="57885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94210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88419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582629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776834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971043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165253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359462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553672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25540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F63558-FD74-DD02-4833-8F216D385687}"/>
              </a:ext>
            </a:extLst>
          </p:cNvPr>
          <p:cNvSpPr/>
          <p:nvPr/>
        </p:nvSpPr>
        <p:spPr>
          <a:xfrm>
            <a:off x="6303065" y="4147781"/>
            <a:ext cx="4580112" cy="131807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lIns="0" rIns="0" rtlCol="0" anchor="b" anchorCtr="0"/>
          <a:lstStyle/>
          <a:p>
            <a:pPr algn="ctr" defTabSz="1219170">
              <a:defRPr/>
            </a:pPr>
            <a:r>
              <a:rPr lang="en-US" sz="2667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Memory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37A540-FBCD-9A5E-392B-8E4541A2FADC}"/>
              </a:ext>
            </a:extLst>
          </p:cNvPr>
          <p:cNvSpPr/>
          <p:nvPr/>
        </p:nvSpPr>
        <p:spPr>
          <a:xfrm>
            <a:off x="7439373" y="3001415"/>
            <a:ext cx="519588" cy="492036"/>
          </a:xfrm>
          <a:prstGeom prst="rect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667" kern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BC43B-DB0A-013C-E5DE-EC8923F9E50D}"/>
              </a:ext>
            </a:extLst>
          </p:cNvPr>
          <p:cNvSpPr/>
          <p:nvPr/>
        </p:nvSpPr>
        <p:spPr>
          <a:xfrm>
            <a:off x="7439373" y="3001415"/>
            <a:ext cx="519588" cy="492036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667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CF8E85-C695-CF36-6BB3-D0431591C417}"/>
              </a:ext>
            </a:extLst>
          </p:cNvPr>
          <p:cNvSpPr txBox="1"/>
          <p:nvPr/>
        </p:nvSpPr>
        <p:spPr>
          <a:xfrm>
            <a:off x="5998761" y="2017231"/>
            <a:ext cx="196426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133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 0xFOO, +2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6C0786-394B-AF55-1EDF-CAE037135474}"/>
              </a:ext>
            </a:extLst>
          </p:cNvPr>
          <p:cNvSpPr/>
          <p:nvPr/>
        </p:nvSpPr>
        <p:spPr>
          <a:xfrm>
            <a:off x="7439373" y="3002141"/>
            <a:ext cx="519588" cy="492036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667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8697D0-22EA-10D3-F1C4-FF306BA09E23}"/>
              </a:ext>
            </a:extLst>
          </p:cNvPr>
          <p:cNvSpPr txBox="1"/>
          <p:nvPr/>
        </p:nvSpPr>
        <p:spPr>
          <a:xfrm>
            <a:off x="5843067" y="3001414"/>
            <a:ext cx="196426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133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0xFOO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72BEA8-783E-CA9B-C514-56A7F7843E75}"/>
              </a:ext>
            </a:extLst>
          </p:cNvPr>
          <p:cNvSpPr txBox="1"/>
          <p:nvPr/>
        </p:nvSpPr>
        <p:spPr>
          <a:xfrm>
            <a:off x="5870913" y="4358659"/>
            <a:ext cx="196426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133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0xFOO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E950DC-A708-5096-8D40-B2647A9D0332}"/>
              </a:ext>
            </a:extLst>
          </p:cNvPr>
          <p:cNvSpPr/>
          <p:nvPr/>
        </p:nvSpPr>
        <p:spPr>
          <a:xfrm>
            <a:off x="7435265" y="4385421"/>
            <a:ext cx="636984" cy="4920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3A8A74C-38D1-EDD5-2B48-55C7B0E31BC6}"/>
              </a:ext>
            </a:extLst>
          </p:cNvPr>
          <p:cNvCxnSpPr>
            <a:cxnSpLocks/>
            <a:stCxn id="34" idx="2"/>
            <a:endCxn id="40" idx="0"/>
          </p:cNvCxnSpPr>
          <p:nvPr/>
        </p:nvCxnSpPr>
        <p:spPr>
          <a:xfrm>
            <a:off x="7699167" y="3494177"/>
            <a:ext cx="54590" cy="883626"/>
          </a:xfrm>
          <a:prstGeom prst="straightConnector1">
            <a:avLst/>
          </a:prstGeom>
          <a:noFill/>
          <a:ln w="28575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813AF5E-2096-6B68-2669-3CB4BFE1A343}"/>
              </a:ext>
            </a:extLst>
          </p:cNvPr>
          <p:cNvSpPr txBox="1"/>
          <p:nvPr/>
        </p:nvSpPr>
        <p:spPr>
          <a:xfrm>
            <a:off x="5998761" y="3795806"/>
            <a:ext cx="1964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2a) +6 in-place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867A5F-3DF2-3D82-817D-6B73DD38F74A}"/>
              </a:ext>
            </a:extLst>
          </p:cNvPr>
          <p:cNvSpPr/>
          <p:nvPr/>
        </p:nvSpPr>
        <p:spPr>
          <a:xfrm>
            <a:off x="7435265" y="4377803"/>
            <a:ext cx="636984" cy="4920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F00726-E352-02FA-C2CA-B75CA3B9F73A}"/>
              </a:ext>
            </a:extLst>
          </p:cNvPr>
          <p:cNvSpPr/>
          <p:nvPr/>
        </p:nvSpPr>
        <p:spPr>
          <a:xfrm>
            <a:off x="8343183" y="4378746"/>
            <a:ext cx="2217401" cy="4920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0xFOO: +6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D39BC3-50FC-49B1-93E7-02F15048C413}"/>
              </a:ext>
            </a:extLst>
          </p:cNvPr>
          <p:cNvCxnSpPr>
            <a:cxnSpLocks/>
            <a:stCxn id="34" idx="2"/>
            <a:endCxn id="41" idx="0"/>
          </p:cNvCxnSpPr>
          <p:nvPr/>
        </p:nvCxnSpPr>
        <p:spPr>
          <a:xfrm>
            <a:off x="7699167" y="3494177"/>
            <a:ext cx="1752717" cy="884569"/>
          </a:xfrm>
          <a:prstGeom prst="straightConnector1">
            <a:avLst/>
          </a:prstGeom>
          <a:noFill/>
          <a:ln w="28575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85961DC-26F1-965A-221A-2E495B2596AC}"/>
              </a:ext>
            </a:extLst>
          </p:cNvPr>
          <p:cNvSpPr txBox="1"/>
          <p:nvPr/>
        </p:nvSpPr>
        <p:spPr>
          <a:xfrm>
            <a:off x="8944190" y="3813077"/>
            <a:ext cx="1964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2b) Log &amp; defer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C2435-2B76-2B81-3025-F46C7E6A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Evaluation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B0E0F-3669-9478-2FE3-8C6AE92F0AF9}"/>
              </a:ext>
            </a:extLst>
          </p:cNvPr>
          <p:cNvSpPr txBox="1"/>
          <p:nvPr/>
        </p:nvSpPr>
        <p:spPr>
          <a:xfrm>
            <a:off x="350520" y="6120699"/>
            <a:ext cx="1076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[</a:t>
            </a:r>
            <a:r>
              <a:rPr lang="en-US" sz="1600" i="1" dirty="0" err="1">
                <a:solidFill>
                  <a:schemeClr val="tx2"/>
                </a:solidFill>
              </a:rPr>
              <a:t>Mukkara</a:t>
            </a:r>
            <a:r>
              <a:rPr lang="en-US" sz="1600" i="1" dirty="0">
                <a:solidFill>
                  <a:schemeClr val="tx2"/>
                </a:solidFill>
              </a:rPr>
              <a:t>, MICRO’19]</a:t>
            </a:r>
          </a:p>
        </p:txBody>
      </p:sp>
    </p:spTree>
    <p:extLst>
      <p:ext uri="{BB962C8B-B14F-4D97-AF65-F5344CB8AC3E}">
        <p14:creationId xmlns:p14="http://schemas.microsoft.com/office/powerpoint/2010/main" val="32128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4" grpId="2" animBg="1"/>
      <p:bldP spid="34" grpId="3" animBg="1"/>
      <p:bldP spid="35" grpId="0"/>
      <p:bldP spid="35" grpId="1"/>
      <p:bldP spid="35" grpId="2"/>
      <p:bldP spid="35" grpId="3"/>
      <p:bldP spid="39" grpId="0"/>
      <p:bldP spid="39" grpId="1"/>
      <p:bldP spid="40" grpId="0" animBg="1"/>
      <p:bldP spid="40" grpId="1" animBg="1"/>
      <p:bldP spid="41" grpId="0" animBg="1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A5B5-4746-C68B-D659-CA681FE1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Example: PHI on täkō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F8C90-819B-C100-098D-D31F6E0E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33</a:t>
            </a:fld>
            <a:endParaRPr lang="en-US"/>
          </a:p>
        </p:txBody>
      </p:sp>
      <p:sp>
        <p:nvSpPr>
          <p:cNvPr id="5" name="Google Shape;1419;p27">
            <a:extLst>
              <a:ext uri="{FF2B5EF4-FFF2-40B4-BE49-F238E27FC236}">
                <a16:creationId xmlns:a16="http://schemas.microsoft.com/office/drawing/2014/main" id="{B1337414-BD1A-0D8C-8F36-2EE14BB195FB}"/>
              </a:ext>
            </a:extLst>
          </p:cNvPr>
          <p:cNvSpPr/>
          <p:nvPr/>
        </p:nvSpPr>
        <p:spPr>
          <a:xfrm>
            <a:off x="8089615" y="1295401"/>
            <a:ext cx="1780455" cy="4666108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13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Memory</a:t>
            </a:r>
            <a:endParaRPr sz="2133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Google Shape;1420;p27">
            <a:extLst>
              <a:ext uri="{FF2B5EF4-FFF2-40B4-BE49-F238E27FC236}">
                <a16:creationId xmlns:a16="http://schemas.microsoft.com/office/drawing/2014/main" id="{95C0B0AF-43C3-CF4D-A922-F4AD11C144F6}"/>
              </a:ext>
            </a:extLst>
          </p:cNvPr>
          <p:cNvSpPr/>
          <p:nvPr/>
        </p:nvSpPr>
        <p:spPr>
          <a:xfrm rot="5400000">
            <a:off x="9373935" y="2260549"/>
            <a:ext cx="243792" cy="268875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6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Google Shape;1421;p27">
            <a:extLst>
              <a:ext uri="{FF2B5EF4-FFF2-40B4-BE49-F238E27FC236}">
                <a16:creationId xmlns:a16="http://schemas.microsoft.com/office/drawing/2014/main" id="{8E387082-4285-C86D-EA06-2AC0E3A878AE}"/>
              </a:ext>
            </a:extLst>
          </p:cNvPr>
          <p:cNvSpPr/>
          <p:nvPr/>
        </p:nvSpPr>
        <p:spPr>
          <a:xfrm rot="5400000">
            <a:off x="8164691" y="2186920"/>
            <a:ext cx="243792" cy="268875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6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Google Shape;1422;p27">
            <a:extLst>
              <a:ext uri="{FF2B5EF4-FFF2-40B4-BE49-F238E27FC236}">
                <a16:creationId xmlns:a16="http://schemas.microsoft.com/office/drawing/2014/main" id="{B562F5A8-168B-D2B7-0B14-C70B9563647E}"/>
              </a:ext>
            </a:extLst>
          </p:cNvPr>
          <p:cNvSpPr txBox="1"/>
          <p:nvPr/>
        </p:nvSpPr>
        <p:spPr>
          <a:xfrm>
            <a:off x="9253739" y="2159370"/>
            <a:ext cx="484135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endParaRPr sz="14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Google Shape;1423;p27">
            <a:extLst>
              <a:ext uri="{FF2B5EF4-FFF2-40B4-BE49-F238E27FC236}">
                <a16:creationId xmlns:a16="http://schemas.microsoft.com/office/drawing/2014/main" id="{F432320A-2131-149E-BCA2-938224B6BD34}"/>
              </a:ext>
            </a:extLst>
          </p:cNvPr>
          <p:cNvSpPr txBox="1"/>
          <p:nvPr/>
        </p:nvSpPr>
        <p:spPr>
          <a:xfrm>
            <a:off x="8037599" y="2085715"/>
            <a:ext cx="484135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endParaRPr sz="14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Google Shape;1424;p27">
            <a:extLst>
              <a:ext uri="{FF2B5EF4-FFF2-40B4-BE49-F238E27FC236}">
                <a16:creationId xmlns:a16="http://schemas.microsoft.com/office/drawing/2014/main" id="{9EDB06F9-0657-7820-2EE8-001F0702C1E0}"/>
              </a:ext>
            </a:extLst>
          </p:cNvPr>
          <p:cNvSpPr/>
          <p:nvPr/>
        </p:nvSpPr>
        <p:spPr>
          <a:xfrm rot="5400000">
            <a:off x="8842359" y="1831640"/>
            <a:ext cx="243792" cy="268875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6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Google Shape;1425;p27">
            <a:extLst>
              <a:ext uri="{FF2B5EF4-FFF2-40B4-BE49-F238E27FC236}">
                <a16:creationId xmlns:a16="http://schemas.microsoft.com/office/drawing/2014/main" id="{5122AC27-2F29-8E96-B974-2F64A414C84D}"/>
              </a:ext>
            </a:extLst>
          </p:cNvPr>
          <p:cNvSpPr/>
          <p:nvPr/>
        </p:nvSpPr>
        <p:spPr>
          <a:xfrm rot="5400000">
            <a:off x="8842359" y="2749241"/>
            <a:ext cx="243792" cy="268875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6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Google Shape;1426;p27">
            <a:extLst>
              <a:ext uri="{FF2B5EF4-FFF2-40B4-BE49-F238E27FC236}">
                <a16:creationId xmlns:a16="http://schemas.microsoft.com/office/drawing/2014/main" id="{33EFC5F8-0A91-BEAB-1FB8-A16010DE9B62}"/>
              </a:ext>
            </a:extLst>
          </p:cNvPr>
          <p:cNvSpPr txBox="1"/>
          <p:nvPr/>
        </p:nvSpPr>
        <p:spPr>
          <a:xfrm>
            <a:off x="8715365" y="2648039"/>
            <a:ext cx="484135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endParaRPr sz="14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Google Shape;1427;p27">
            <a:extLst>
              <a:ext uri="{FF2B5EF4-FFF2-40B4-BE49-F238E27FC236}">
                <a16:creationId xmlns:a16="http://schemas.microsoft.com/office/drawing/2014/main" id="{12282558-AA8C-7B2F-0372-FE8DAC61F27A}"/>
              </a:ext>
            </a:extLst>
          </p:cNvPr>
          <p:cNvSpPr txBox="1"/>
          <p:nvPr/>
        </p:nvSpPr>
        <p:spPr>
          <a:xfrm>
            <a:off x="8776628" y="1730434"/>
            <a:ext cx="373328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endParaRPr sz="14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Google Shape;1428;p27">
            <a:extLst>
              <a:ext uri="{FF2B5EF4-FFF2-40B4-BE49-F238E27FC236}">
                <a16:creationId xmlns:a16="http://schemas.microsoft.com/office/drawing/2014/main" id="{4CECCF1C-3006-1E12-A5B1-087F185294FB}"/>
              </a:ext>
            </a:extLst>
          </p:cNvPr>
          <p:cNvSpPr/>
          <p:nvPr/>
        </p:nvSpPr>
        <p:spPr>
          <a:xfrm rot="5400000">
            <a:off x="9512757" y="3376717"/>
            <a:ext cx="243792" cy="268875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6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Google Shape;1429;p27">
            <a:extLst>
              <a:ext uri="{FF2B5EF4-FFF2-40B4-BE49-F238E27FC236}">
                <a16:creationId xmlns:a16="http://schemas.microsoft.com/office/drawing/2014/main" id="{FAE6CFEA-4840-A70B-B166-AE577468749C}"/>
              </a:ext>
            </a:extLst>
          </p:cNvPr>
          <p:cNvSpPr/>
          <p:nvPr/>
        </p:nvSpPr>
        <p:spPr>
          <a:xfrm rot="5400000">
            <a:off x="8433612" y="3317701"/>
            <a:ext cx="243792" cy="268875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6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Google Shape;1430;p27">
            <a:extLst>
              <a:ext uri="{FF2B5EF4-FFF2-40B4-BE49-F238E27FC236}">
                <a16:creationId xmlns:a16="http://schemas.microsoft.com/office/drawing/2014/main" id="{543D17E0-1D5A-A9F5-04C9-977547762AA3}"/>
              </a:ext>
            </a:extLst>
          </p:cNvPr>
          <p:cNvCxnSpPr>
            <a:stCxn id="10" idx="7"/>
            <a:endCxn id="6" idx="3"/>
          </p:cNvCxnSpPr>
          <p:nvPr/>
        </p:nvCxnSpPr>
        <p:spPr>
          <a:xfrm>
            <a:off x="9059316" y="2052271"/>
            <a:ext cx="341555" cy="25642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431;p27">
            <a:extLst>
              <a:ext uri="{FF2B5EF4-FFF2-40B4-BE49-F238E27FC236}">
                <a16:creationId xmlns:a16="http://schemas.microsoft.com/office/drawing/2014/main" id="{1D56E7C0-D3F4-238F-74AB-3B6681F5180F}"/>
              </a:ext>
            </a:extLst>
          </p:cNvPr>
          <p:cNvCxnSpPr>
            <a:stCxn id="6" idx="5"/>
            <a:endCxn id="11" idx="1"/>
          </p:cNvCxnSpPr>
          <p:nvPr/>
        </p:nvCxnSpPr>
        <p:spPr>
          <a:xfrm flipH="1">
            <a:off x="9059213" y="2481180"/>
            <a:ext cx="341555" cy="3161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1432;p27">
            <a:extLst>
              <a:ext uri="{FF2B5EF4-FFF2-40B4-BE49-F238E27FC236}">
                <a16:creationId xmlns:a16="http://schemas.microsoft.com/office/drawing/2014/main" id="{46DD70E9-0D6E-085A-CEEE-E8A2FAE6788D}"/>
              </a:ext>
            </a:extLst>
          </p:cNvPr>
          <p:cNvCxnSpPr>
            <a:stCxn id="6" idx="6"/>
            <a:endCxn id="14" idx="2"/>
          </p:cNvCxnSpPr>
          <p:nvPr/>
        </p:nvCxnSpPr>
        <p:spPr>
          <a:xfrm>
            <a:off x="9495831" y="2516883"/>
            <a:ext cx="139005" cy="8722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1433;p27">
            <a:extLst>
              <a:ext uri="{FF2B5EF4-FFF2-40B4-BE49-F238E27FC236}">
                <a16:creationId xmlns:a16="http://schemas.microsoft.com/office/drawing/2014/main" id="{76753A16-8927-6A64-380C-E44261DF1EE3}"/>
              </a:ext>
            </a:extLst>
          </p:cNvPr>
          <p:cNvCxnSpPr>
            <a:stCxn id="14" idx="4"/>
            <a:endCxn id="15" idx="0"/>
          </p:cNvCxnSpPr>
          <p:nvPr/>
        </p:nvCxnSpPr>
        <p:spPr>
          <a:xfrm rot="10800000">
            <a:off x="8690015" y="3452216"/>
            <a:ext cx="810200" cy="5893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1434;p27">
            <a:extLst>
              <a:ext uri="{FF2B5EF4-FFF2-40B4-BE49-F238E27FC236}">
                <a16:creationId xmlns:a16="http://schemas.microsoft.com/office/drawing/2014/main" id="{9683C8D1-6009-C082-EAC8-790FC7918455}"/>
              </a:ext>
            </a:extLst>
          </p:cNvPr>
          <p:cNvCxnSpPr>
            <a:stCxn id="7" idx="6"/>
            <a:endCxn id="15" idx="3"/>
          </p:cNvCxnSpPr>
          <p:nvPr/>
        </p:nvCxnSpPr>
        <p:spPr>
          <a:xfrm>
            <a:off x="8286587" y="2443254"/>
            <a:ext cx="173955" cy="9227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1435;p27">
            <a:extLst>
              <a:ext uri="{FF2B5EF4-FFF2-40B4-BE49-F238E27FC236}">
                <a16:creationId xmlns:a16="http://schemas.microsoft.com/office/drawing/2014/main" id="{17193A82-2493-3273-8B48-3B5E863598AB}"/>
              </a:ext>
            </a:extLst>
          </p:cNvPr>
          <p:cNvCxnSpPr>
            <a:stCxn id="11" idx="5"/>
            <a:endCxn id="15" idx="1"/>
          </p:cNvCxnSpPr>
          <p:nvPr/>
        </p:nvCxnSpPr>
        <p:spPr>
          <a:xfrm flipH="1">
            <a:off x="8650757" y="2969873"/>
            <a:ext cx="218436" cy="39611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1436;p27">
            <a:extLst>
              <a:ext uri="{FF2B5EF4-FFF2-40B4-BE49-F238E27FC236}">
                <a16:creationId xmlns:a16="http://schemas.microsoft.com/office/drawing/2014/main" id="{FD942D69-AE8E-7135-47A6-054975FD9B42}"/>
              </a:ext>
            </a:extLst>
          </p:cNvPr>
          <p:cNvSpPr/>
          <p:nvPr/>
        </p:nvSpPr>
        <p:spPr>
          <a:xfrm>
            <a:off x="5283200" y="1295407"/>
            <a:ext cx="2421069" cy="4666108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6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3" name="Google Shape;1437;p27">
            <a:extLst>
              <a:ext uri="{FF2B5EF4-FFF2-40B4-BE49-F238E27FC236}">
                <a16:creationId xmlns:a16="http://schemas.microsoft.com/office/drawing/2014/main" id="{2AC47484-F831-532B-D7C9-9E30CBDCEDFC}"/>
              </a:ext>
            </a:extLst>
          </p:cNvPr>
          <p:cNvCxnSpPr/>
          <p:nvPr/>
        </p:nvCxnSpPr>
        <p:spPr>
          <a:xfrm flipH="1">
            <a:off x="7060974" y="3161809"/>
            <a:ext cx="7149" cy="255464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1438;p27">
            <a:extLst>
              <a:ext uri="{FF2B5EF4-FFF2-40B4-BE49-F238E27FC236}">
                <a16:creationId xmlns:a16="http://schemas.microsoft.com/office/drawing/2014/main" id="{D4FCEAEB-1F80-E362-ACBD-353B15134A96}"/>
              </a:ext>
            </a:extLst>
          </p:cNvPr>
          <p:cNvCxnSpPr/>
          <p:nvPr/>
        </p:nvCxnSpPr>
        <p:spPr>
          <a:xfrm flipH="1">
            <a:off x="5951318" y="2384124"/>
            <a:ext cx="7149" cy="255464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439;p27">
            <a:extLst>
              <a:ext uri="{FF2B5EF4-FFF2-40B4-BE49-F238E27FC236}">
                <a16:creationId xmlns:a16="http://schemas.microsoft.com/office/drawing/2014/main" id="{67D1446C-8919-00F3-918C-8EF07004E614}"/>
              </a:ext>
            </a:extLst>
          </p:cNvPr>
          <p:cNvSpPr/>
          <p:nvPr/>
        </p:nvSpPr>
        <p:spPr>
          <a:xfrm>
            <a:off x="5403599" y="1412054"/>
            <a:ext cx="2178803" cy="1516332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</a:t>
            </a:r>
            <a:endParaRPr sz="2133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Google Shape;1440;p27">
            <a:extLst>
              <a:ext uri="{FF2B5EF4-FFF2-40B4-BE49-F238E27FC236}">
                <a16:creationId xmlns:a16="http://schemas.microsoft.com/office/drawing/2014/main" id="{C02240B5-9299-BFEF-8C1A-8166AD018F7D}"/>
              </a:ext>
            </a:extLst>
          </p:cNvPr>
          <p:cNvSpPr/>
          <p:nvPr/>
        </p:nvSpPr>
        <p:spPr>
          <a:xfrm>
            <a:off x="5403599" y="3861760"/>
            <a:ext cx="2178803" cy="2018973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L3</a:t>
            </a:r>
            <a:endParaRPr sz="21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Google Shape;1441;p27">
            <a:extLst>
              <a:ext uri="{FF2B5EF4-FFF2-40B4-BE49-F238E27FC236}">
                <a16:creationId xmlns:a16="http://schemas.microsoft.com/office/drawing/2014/main" id="{C94C5863-ABC8-33F5-1B3F-AB16096FF5C0}"/>
              </a:ext>
            </a:extLst>
          </p:cNvPr>
          <p:cNvSpPr/>
          <p:nvPr/>
        </p:nvSpPr>
        <p:spPr>
          <a:xfrm>
            <a:off x="6008849" y="4304176"/>
            <a:ext cx="1513168" cy="1514801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Google Shape;1442;p27">
            <a:extLst>
              <a:ext uri="{FF2B5EF4-FFF2-40B4-BE49-F238E27FC236}">
                <a16:creationId xmlns:a16="http://schemas.microsoft.com/office/drawing/2014/main" id="{210C2049-A0F1-B021-E29B-EFCA30C3A998}"/>
              </a:ext>
            </a:extLst>
          </p:cNvPr>
          <p:cNvSpPr/>
          <p:nvPr/>
        </p:nvSpPr>
        <p:spPr>
          <a:xfrm>
            <a:off x="5464150" y="4304293"/>
            <a:ext cx="484217" cy="1514828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Google Shape;1443;p27">
            <a:extLst>
              <a:ext uri="{FF2B5EF4-FFF2-40B4-BE49-F238E27FC236}">
                <a16:creationId xmlns:a16="http://schemas.microsoft.com/office/drawing/2014/main" id="{0B90F855-18D2-D2BA-FE55-23611D3E69BB}"/>
              </a:ext>
            </a:extLst>
          </p:cNvPr>
          <p:cNvSpPr/>
          <p:nvPr/>
        </p:nvSpPr>
        <p:spPr>
          <a:xfrm>
            <a:off x="5404361" y="3045192"/>
            <a:ext cx="1029033" cy="699993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L2</a:t>
            </a:r>
            <a:endParaRPr sz="2133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Google Shape;1444;p27">
            <a:extLst>
              <a:ext uri="{FF2B5EF4-FFF2-40B4-BE49-F238E27FC236}">
                <a16:creationId xmlns:a16="http://schemas.microsoft.com/office/drawing/2014/main" id="{B78FCC2C-A082-54F2-0709-EF672207E54C}"/>
              </a:ext>
            </a:extLst>
          </p:cNvPr>
          <p:cNvSpPr/>
          <p:nvPr/>
        </p:nvSpPr>
        <p:spPr>
          <a:xfrm>
            <a:off x="6553606" y="3045081"/>
            <a:ext cx="1029033" cy="699993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Engine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1" name="Google Shape;1445;p27">
            <a:extLst>
              <a:ext uri="{FF2B5EF4-FFF2-40B4-BE49-F238E27FC236}">
                <a16:creationId xmlns:a16="http://schemas.microsoft.com/office/drawing/2014/main" id="{1CF23BC6-2EDE-E3D1-17F1-B4F943AF3630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6433393" y="3395187"/>
            <a:ext cx="12033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446;p27">
            <a:extLst>
              <a:ext uri="{FF2B5EF4-FFF2-40B4-BE49-F238E27FC236}">
                <a16:creationId xmlns:a16="http://schemas.microsoft.com/office/drawing/2014/main" id="{5CCFED10-E6E6-3D6E-ECDA-74A989C90FCA}"/>
              </a:ext>
            </a:extLst>
          </p:cNvPr>
          <p:cNvSpPr/>
          <p:nvPr/>
        </p:nvSpPr>
        <p:spPr>
          <a:xfrm>
            <a:off x="5464149" y="2515348"/>
            <a:ext cx="726400" cy="349805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Google Shape;1447;p27">
            <a:extLst>
              <a:ext uri="{FF2B5EF4-FFF2-40B4-BE49-F238E27FC236}">
                <a16:creationId xmlns:a16="http://schemas.microsoft.com/office/drawing/2014/main" id="{1113649C-BA1E-2F51-C286-161B77536DE6}"/>
              </a:ext>
            </a:extLst>
          </p:cNvPr>
          <p:cNvSpPr/>
          <p:nvPr/>
        </p:nvSpPr>
        <p:spPr>
          <a:xfrm>
            <a:off x="6250972" y="2515348"/>
            <a:ext cx="726400" cy="349805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Google Shape;1450;p27">
            <a:extLst>
              <a:ext uri="{FF2B5EF4-FFF2-40B4-BE49-F238E27FC236}">
                <a16:creationId xmlns:a16="http://schemas.microsoft.com/office/drawing/2014/main" id="{EA6EFDD4-CCB8-3AC8-6709-E627DC5BA21D}"/>
              </a:ext>
            </a:extLst>
          </p:cNvPr>
          <p:cNvSpPr/>
          <p:nvPr/>
        </p:nvSpPr>
        <p:spPr>
          <a:xfrm>
            <a:off x="8184809" y="4195904"/>
            <a:ext cx="1584259" cy="28282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46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Google Shape;1451;p27">
            <a:extLst>
              <a:ext uri="{FF2B5EF4-FFF2-40B4-BE49-F238E27FC236}">
                <a16:creationId xmlns:a16="http://schemas.microsoft.com/office/drawing/2014/main" id="{1ADAC8EC-0FFF-378F-6829-983EB26BE0F1}"/>
              </a:ext>
            </a:extLst>
          </p:cNvPr>
          <p:cNvSpPr txBox="1"/>
          <p:nvPr/>
        </p:nvSpPr>
        <p:spPr>
          <a:xfrm>
            <a:off x="8090778" y="3791051"/>
            <a:ext cx="1780455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13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Bins</a:t>
            </a:r>
            <a:endParaRPr sz="2133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Google Shape;1452;p27">
            <a:extLst>
              <a:ext uri="{FF2B5EF4-FFF2-40B4-BE49-F238E27FC236}">
                <a16:creationId xmlns:a16="http://schemas.microsoft.com/office/drawing/2014/main" id="{6B603AAB-813F-81D1-2767-D1FD95D336CE}"/>
              </a:ext>
            </a:extLst>
          </p:cNvPr>
          <p:cNvSpPr/>
          <p:nvPr/>
        </p:nvSpPr>
        <p:spPr>
          <a:xfrm>
            <a:off x="8187721" y="4549504"/>
            <a:ext cx="1584259" cy="28282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46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7" name="Google Shape;1453;p27">
            <a:extLst>
              <a:ext uri="{FF2B5EF4-FFF2-40B4-BE49-F238E27FC236}">
                <a16:creationId xmlns:a16="http://schemas.microsoft.com/office/drawing/2014/main" id="{A687800E-59D5-E96B-3D14-631D2AA96EAE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>
            <a:off x="8964255" y="2087973"/>
            <a:ext cx="0" cy="67396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" name="Google Shape;1454;p27">
            <a:extLst>
              <a:ext uri="{FF2B5EF4-FFF2-40B4-BE49-F238E27FC236}">
                <a16:creationId xmlns:a16="http://schemas.microsoft.com/office/drawing/2014/main" id="{A8FC8FA1-85B8-83A4-F1C9-0E8244E42B65}"/>
              </a:ext>
            </a:extLst>
          </p:cNvPr>
          <p:cNvCxnSpPr>
            <a:stCxn id="6" idx="4"/>
            <a:endCxn id="7" idx="0"/>
          </p:cNvCxnSpPr>
          <p:nvPr/>
        </p:nvCxnSpPr>
        <p:spPr>
          <a:xfrm rot="10800000">
            <a:off x="8420926" y="2321505"/>
            <a:ext cx="940468" cy="7348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" name="Google Shape;1455;p27">
            <a:extLst>
              <a:ext uri="{FF2B5EF4-FFF2-40B4-BE49-F238E27FC236}">
                <a16:creationId xmlns:a16="http://schemas.microsoft.com/office/drawing/2014/main" id="{73BBF643-7460-F0D0-AC79-478F9C2B4F16}"/>
              </a:ext>
            </a:extLst>
          </p:cNvPr>
          <p:cNvSpPr/>
          <p:nvPr/>
        </p:nvSpPr>
        <p:spPr>
          <a:xfrm>
            <a:off x="6008836" y="5061587"/>
            <a:ext cx="1513168" cy="282829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467">
                <a:solidFill>
                  <a:srgbClr val="CC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{F,1}</a:t>
            </a:r>
            <a:endParaRPr sz="1467">
              <a:solidFill>
                <a:srgbClr val="CC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Google Shape;1456;p27">
            <a:extLst>
              <a:ext uri="{FF2B5EF4-FFF2-40B4-BE49-F238E27FC236}">
                <a16:creationId xmlns:a16="http://schemas.microsoft.com/office/drawing/2014/main" id="{FF81C970-928F-1255-5A4D-322BB633C41A}"/>
              </a:ext>
            </a:extLst>
          </p:cNvPr>
          <p:cNvSpPr/>
          <p:nvPr/>
        </p:nvSpPr>
        <p:spPr>
          <a:xfrm>
            <a:off x="6008836" y="4304172"/>
            <a:ext cx="1513168" cy="282829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467" dirty="0">
                <a:solidFill>
                  <a:srgbClr val="CC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{B,0}</a:t>
            </a:r>
            <a:endParaRPr sz="1467" dirty="0">
              <a:solidFill>
                <a:srgbClr val="CC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Google Shape;1457;p27">
            <a:extLst>
              <a:ext uri="{FF2B5EF4-FFF2-40B4-BE49-F238E27FC236}">
                <a16:creationId xmlns:a16="http://schemas.microsoft.com/office/drawing/2014/main" id="{29D8D23A-71FC-E685-AE45-EE7BC44FAE0F}"/>
              </a:ext>
            </a:extLst>
          </p:cNvPr>
          <p:cNvSpPr/>
          <p:nvPr/>
        </p:nvSpPr>
        <p:spPr>
          <a:xfrm>
            <a:off x="6008836" y="5536144"/>
            <a:ext cx="1513168" cy="282829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467">
                <a:solidFill>
                  <a:srgbClr val="CC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{E,2}</a:t>
            </a:r>
            <a:endParaRPr sz="1467">
              <a:solidFill>
                <a:srgbClr val="CC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Google Shape;1458;p27">
            <a:extLst>
              <a:ext uri="{FF2B5EF4-FFF2-40B4-BE49-F238E27FC236}">
                <a16:creationId xmlns:a16="http://schemas.microsoft.com/office/drawing/2014/main" id="{727F2A52-FC93-93F7-9283-7439AA8C430C}"/>
              </a:ext>
            </a:extLst>
          </p:cNvPr>
          <p:cNvSpPr/>
          <p:nvPr/>
        </p:nvSpPr>
        <p:spPr>
          <a:xfrm>
            <a:off x="6008836" y="4778744"/>
            <a:ext cx="1513168" cy="282829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467" dirty="0">
                <a:solidFill>
                  <a:srgbClr val="CC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{C,3} {D,1}</a:t>
            </a:r>
            <a:endParaRPr sz="1467" dirty="0">
              <a:solidFill>
                <a:srgbClr val="CC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Google Shape;1459;p27">
            <a:extLst>
              <a:ext uri="{FF2B5EF4-FFF2-40B4-BE49-F238E27FC236}">
                <a16:creationId xmlns:a16="http://schemas.microsoft.com/office/drawing/2014/main" id="{75DB81B2-81AE-7F81-2BC0-93B945CBFD67}"/>
              </a:ext>
            </a:extLst>
          </p:cNvPr>
          <p:cNvCxnSpPr>
            <a:stCxn id="47" idx="2"/>
          </p:cNvCxnSpPr>
          <p:nvPr/>
        </p:nvCxnSpPr>
        <p:spPr>
          <a:xfrm>
            <a:off x="5729390" y="2018271"/>
            <a:ext cx="128677" cy="2448258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4" name="Google Shape;1461;p27">
            <a:extLst>
              <a:ext uri="{FF2B5EF4-FFF2-40B4-BE49-F238E27FC236}">
                <a16:creationId xmlns:a16="http://schemas.microsoft.com/office/drawing/2014/main" id="{4D68711B-A8F3-A344-D124-9E9A90D0FE40}"/>
              </a:ext>
            </a:extLst>
          </p:cNvPr>
          <p:cNvGrpSpPr/>
          <p:nvPr/>
        </p:nvGrpSpPr>
        <p:grpSpPr>
          <a:xfrm>
            <a:off x="5524655" y="1484767"/>
            <a:ext cx="1966421" cy="533504"/>
            <a:chOff x="1680152" y="400588"/>
            <a:chExt cx="1485373" cy="418194"/>
          </a:xfrm>
        </p:grpSpPr>
        <p:sp>
          <p:nvSpPr>
            <p:cNvPr id="45" name="Google Shape;1462;p27">
              <a:extLst>
                <a:ext uri="{FF2B5EF4-FFF2-40B4-BE49-F238E27FC236}">
                  <a16:creationId xmlns:a16="http://schemas.microsoft.com/office/drawing/2014/main" id="{1BAA635D-3C13-FA88-83B6-1630768FC635}"/>
                </a:ext>
              </a:extLst>
            </p:cNvPr>
            <p:cNvSpPr/>
            <p:nvPr/>
          </p:nvSpPr>
          <p:spPr>
            <a:xfrm>
              <a:off x="1820625" y="473275"/>
              <a:ext cx="1344900" cy="255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1600" dirty="0">
                  <a:solidFill>
                    <a:srgbClr val="CC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Update Vertex</a:t>
              </a:r>
              <a:endParaRPr sz="1600" dirty="0">
                <a:solidFill>
                  <a:srgbClr val="CC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Google Shape;1463;p27">
              <a:extLst>
                <a:ext uri="{FF2B5EF4-FFF2-40B4-BE49-F238E27FC236}">
                  <a16:creationId xmlns:a16="http://schemas.microsoft.com/office/drawing/2014/main" id="{3CDD05CC-3D77-02B9-E3DA-794F4A8335C4}"/>
                </a:ext>
              </a:extLst>
            </p:cNvPr>
            <p:cNvSpPr/>
            <p:nvPr/>
          </p:nvSpPr>
          <p:spPr>
            <a:xfrm>
              <a:off x="1697702" y="463588"/>
              <a:ext cx="274200" cy="2742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667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Google Shape;1460;p27">
              <a:extLst>
                <a:ext uri="{FF2B5EF4-FFF2-40B4-BE49-F238E27FC236}">
                  <a16:creationId xmlns:a16="http://schemas.microsoft.com/office/drawing/2014/main" id="{4F923F74-40ED-0841-FCE4-7BA91D3F800F}"/>
                </a:ext>
              </a:extLst>
            </p:cNvPr>
            <p:cNvSpPr txBox="1"/>
            <p:nvPr/>
          </p:nvSpPr>
          <p:spPr>
            <a:xfrm>
              <a:off x="1680152" y="400588"/>
              <a:ext cx="309300" cy="418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867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sz="1867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6E2A7B2-647C-9DF5-1243-4F2E12B50B47}"/>
              </a:ext>
            </a:extLst>
          </p:cNvPr>
          <p:cNvGrpSpPr/>
          <p:nvPr/>
        </p:nvGrpSpPr>
        <p:grpSpPr>
          <a:xfrm>
            <a:off x="7421012" y="4967425"/>
            <a:ext cx="2388899" cy="984845"/>
            <a:chOff x="3051159" y="3954169"/>
            <a:chExt cx="1791674" cy="738634"/>
          </a:xfrm>
        </p:grpSpPr>
        <p:sp>
          <p:nvSpPr>
            <p:cNvPr id="49" name="Google Shape;1470;p27">
              <a:extLst>
                <a:ext uri="{FF2B5EF4-FFF2-40B4-BE49-F238E27FC236}">
                  <a16:creationId xmlns:a16="http://schemas.microsoft.com/office/drawing/2014/main" id="{D3F5BE4E-E90D-A4D4-E709-3269747F18BB}"/>
                </a:ext>
              </a:extLst>
            </p:cNvPr>
            <p:cNvSpPr/>
            <p:nvPr/>
          </p:nvSpPr>
          <p:spPr>
            <a:xfrm>
              <a:off x="3337458" y="4030499"/>
              <a:ext cx="1476828" cy="61254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1600">
                <a:solidFill>
                  <a:srgbClr val="CC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Google Shape;1475;p27">
              <a:extLst>
                <a:ext uri="{FF2B5EF4-FFF2-40B4-BE49-F238E27FC236}">
                  <a16:creationId xmlns:a16="http://schemas.microsoft.com/office/drawing/2014/main" id="{25717087-5418-BBFD-EDA2-B61E0C016B36}"/>
                </a:ext>
              </a:extLst>
            </p:cNvPr>
            <p:cNvSpPr txBox="1"/>
            <p:nvPr/>
          </p:nvSpPr>
          <p:spPr>
            <a:xfrm>
              <a:off x="3051159" y="3954169"/>
              <a:ext cx="1791674" cy="738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r"/>
              <a:r>
                <a:rPr lang="en" sz="1600" dirty="0" err="1">
                  <a:solidFill>
                    <a:srgbClr val="CC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onWriteback</a:t>
              </a:r>
              <a:r>
                <a:rPr lang="en" sz="1600" dirty="0">
                  <a:solidFill>
                    <a:srgbClr val="CC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can</a:t>
              </a:r>
              <a:br>
                <a:rPr lang="en" sz="1600" dirty="0">
                  <a:solidFill>
                    <a:srgbClr val="CC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" sz="1600" dirty="0">
                  <a:solidFill>
                    <a:srgbClr val="CC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a) update in-place</a:t>
              </a:r>
              <a:br>
                <a:rPr lang="en" sz="1600" dirty="0">
                  <a:solidFill>
                    <a:srgbClr val="CC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" sz="1600" dirty="0">
                  <a:solidFill>
                    <a:srgbClr val="CC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b) log update</a:t>
              </a:r>
              <a:endParaRPr sz="1600" dirty="0">
                <a:solidFill>
                  <a:srgbClr val="CC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1" name="Google Shape;1464;p27">
            <a:extLst>
              <a:ext uri="{FF2B5EF4-FFF2-40B4-BE49-F238E27FC236}">
                <a16:creationId xmlns:a16="http://schemas.microsoft.com/office/drawing/2014/main" id="{34A16A0C-D4B5-503C-0D6B-A8B713088C8A}"/>
              </a:ext>
            </a:extLst>
          </p:cNvPr>
          <p:cNvGrpSpPr/>
          <p:nvPr/>
        </p:nvGrpSpPr>
        <p:grpSpPr>
          <a:xfrm>
            <a:off x="6049233" y="3399797"/>
            <a:ext cx="1699135" cy="694745"/>
            <a:chOff x="1680152" y="400588"/>
            <a:chExt cx="1283473" cy="544587"/>
          </a:xfrm>
        </p:grpSpPr>
        <p:sp>
          <p:nvSpPr>
            <p:cNvPr id="52" name="Google Shape;1465;p27">
              <a:extLst>
                <a:ext uri="{FF2B5EF4-FFF2-40B4-BE49-F238E27FC236}">
                  <a16:creationId xmlns:a16="http://schemas.microsoft.com/office/drawing/2014/main" id="{6DDD59E7-A635-1943-27F2-3376AEDC628E}"/>
                </a:ext>
              </a:extLst>
            </p:cNvPr>
            <p:cNvSpPr/>
            <p:nvPr/>
          </p:nvSpPr>
          <p:spPr>
            <a:xfrm>
              <a:off x="1820625" y="473275"/>
              <a:ext cx="1143000" cy="471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1600" dirty="0">
                  <a:solidFill>
                    <a:srgbClr val="CC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onMiss</a:t>
              </a:r>
              <a:br>
                <a:rPr lang="en" sz="1600" dirty="0">
                  <a:solidFill>
                    <a:srgbClr val="CC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" sz="1600" dirty="0">
                  <a:solidFill>
                    <a:srgbClr val="CC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zeroes lines</a:t>
              </a:r>
              <a:endParaRPr sz="1600" dirty="0">
                <a:solidFill>
                  <a:srgbClr val="CC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Google Shape;1466;p27">
              <a:extLst>
                <a:ext uri="{FF2B5EF4-FFF2-40B4-BE49-F238E27FC236}">
                  <a16:creationId xmlns:a16="http://schemas.microsoft.com/office/drawing/2014/main" id="{2969AEAF-FA2A-1F5D-F651-D83E9D7DFDA2}"/>
                </a:ext>
              </a:extLst>
            </p:cNvPr>
            <p:cNvSpPr/>
            <p:nvPr/>
          </p:nvSpPr>
          <p:spPr>
            <a:xfrm>
              <a:off x="1697702" y="463588"/>
              <a:ext cx="274200" cy="2742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667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Google Shape;1467;p27">
              <a:extLst>
                <a:ext uri="{FF2B5EF4-FFF2-40B4-BE49-F238E27FC236}">
                  <a16:creationId xmlns:a16="http://schemas.microsoft.com/office/drawing/2014/main" id="{08EE34BC-F6CF-8CF8-1D31-7808D8848F97}"/>
                </a:ext>
              </a:extLst>
            </p:cNvPr>
            <p:cNvSpPr txBox="1"/>
            <p:nvPr/>
          </p:nvSpPr>
          <p:spPr>
            <a:xfrm>
              <a:off x="1680152" y="400588"/>
              <a:ext cx="309300" cy="418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867" b="1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sz="1867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C9848C6-E0D0-93DA-B3D6-6ACE8337F509}"/>
              </a:ext>
            </a:extLst>
          </p:cNvPr>
          <p:cNvGrpSpPr/>
          <p:nvPr/>
        </p:nvGrpSpPr>
        <p:grpSpPr>
          <a:xfrm>
            <a:off x="7409694" y="4690922"/>
            <a:ext cx="781521" cy="624618"/>
            <a:chOff x="3042670" y="3746789"/>
            <a:chExt cx="586141" cy="468463"/>
          </a:xfrm>
        </p:grpSpPr>
        <p:cxnSp>
          <p:nvCxnSpPr>
            <p:cNvPr id="56" name="Google Shape;1468;p27">
              <a:extLst>
                <a:ext uri="{FF2B5EF4-FFF2-40B4-BE49-F238E27FC236}">
                  <a16:creationId xmlns:a16="http://schemas.microsoft.com/office/drawing/2014/main" id="{76B76BDD-3996-0952-E955-9D5448016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9523" y="3746789"/>
              <a:ext cx="499288" cy="384062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7" name="Google Shape;1471;p27">
              <a:extLst>
                <a:ext uri="{FF2B5EF4-FFF2-40B4-BE49-F238E27FC236}">
                  <a16:creationId xmlns:a16="http://schemas.microsoft.com/office/drawing/2014/main" id="{9DD1D342-7710-33E7-2842-4023EEF28B10}"/>
                </a:ext>
              </a:extLst>
            </p:cNvPr>
            <p:cNvSpPr/>
            <p:nvPr/>
          </p:nvSpPr>
          <p:spPr>
            <a:xfrm>
              <a:off x="3156242" y="3875404"/>
              <a:ext cx="272251" cy="262354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667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Google Shape;1472;p27">
              <a:extLst>
                <a:ext uri="{FF2B5EF4-FFF2-40B4-BE49-F238E27FC236}">
                  <a16:creationId xmlns:a16="http://schemas.microsoft.com/office/drawing/2014/main" id="{C1422CCB-FAE6-F69F-A675-F250C65A89A6}"/>
                </a:ext>
              </a:extLst>
            </p:cNvPr>
            <p:cNvSpPr txBox="1"/>
            <p:nvPr/>
          </p:nvSpPr>
          <p:spPr>
            <a:xfrm>
              <a:off x="3042670" y="3815124"/>
              <a:ext cx="499226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867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3b</a:t>
              </a:r>
              <a:endParaRPr sz="1867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5E9FB6B-4878-E920-9EDD-0A58220A2130}"/>
              </a:ext>
            </a:extLst>
          </p:cNvPr>
          <p:cNvGrpSpPr/>
          <p:nvPr/>
        </p:nvGrpSpPr>
        <p:grpSpPr>
          <a:xfrm>
            <a:off x="7443808" y="3593465"/>
            <a:ext cx="1016733" cy="1333775"/>
            <a:chOff x="3068256" y="2923698"/>
            <a:chExt cx="762550" cy="1000331"/>
          </a:xfrm>
        </p:grpSpPr>
        <p:cxnSp>
          <p:nvCxnSpPr>
            <p:cNvPr id="60" name="Google Shape;1469;p27">
              <a:extLst>
                <a:ext uri="{FF2B5EF4-FFF2-40B4-BE49-F238E27FC236}">
                  <a16:creationId xmlns:a16="http://schemas.microsoft.com/office/drawing/2014/main" id="{C896B7B9-C162-A697-259D-9701E6FD7A3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3129030" y="2923698"/>
              <a:ext cx="701776" cy="1000331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1" name="Google Shape;1473;p27">
              <a:extLst>
                <a:ext uri="{FF2B5EF4-FFF2-40B4-BE49-F238E27FC236}">
                  <a16:creationId xmlns:a16="http://schemas.microsoft.com/office/drawing/2014/main" id="{586EC9C4-DC23-F43F-A869-96AB9DE1661A}"/>
                </a:ext>
              </a:extLst>
            </p:cNvPr>
            <p:cNvSpPr/>
            <p:nvPr/>
          </p:nvSpPr>
          <p:spPr>
            <a:xfrm>
              <a:off x="3181828" y="3471400"/>
              <a:ext cx="272251" cy="262354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667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Google Shape;1474;p27">
              <a:extLst>
                <a:ext uri="{FF2B5EF4-FFF2-40B4-BE49-F238E27FC236}">
                  <a16:creationId xmlns:a16="http://schemas.microsoft.com/office/drawing/2014/main" id="{DFBB404E-8285-65BC-810D-87936C951AE6}"/>
                </a:ext>
              </a:extLst>
            </p:cNvPr>
            <p:cNvSpPr txBox="1"/>
            <p:nvPr/>
          </p:nvSpPr>
          <p:spPr>
            <a:xfrm>
              <a:off x="3068256" y="3411121"/>
              <a:ext cx="499226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867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3a</a:t>
              </a:r>
              <a:endParaRPr sz="1867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3" name="Google Shape;1456;p27">
            <a:extLst>
              <a:ext uri="{FF2B5EF4-FFF2-40B4-BE49-F238E27FC236}">
                <a16:creationId xmlns:a16="http://schemas.microsoft.com/office/drawing/2014/main" id="{672326E2-DD20-4278-7C65-6437386F1DB0}"/>
              </a:ext>
            </a:extLst>
          </p:cNvPr>
          <p:cNvSpPr/>
          <p:nvPr/>
        </p:nvSpPr>
        <p:spPr>
          <a:xfrm>
            <a:off x="6007673" y="4305964"/>
            <a:ext cx="1513168" cy="282829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467" dirty="0">
                <a:solidFill>
                  <a:srgbClr val="CC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{B,1}</a:t>
            </a:r>
            <a:endParaRPr sz="1467" dirty="0">
              <a:solidFill>
                <a:srgbClr val="CC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Google Shape;1428;p27">
            <a:extLst>
              <a:ext uri="{FF2B5EF4-FFF2-40B4-BE49-F238E27FC236}">
                <a16:creationId xmlns:a16="http://schemas.microsoft.com/office/drawing/2014/main" id="{19A1AB59-DC3C-607A-A11D-1614E18BE579}"/>
              </a:ext>
            </a:extLst>
          </p:cNvPr>
          <p:cNvSpPr/>
          <p:nvPr/>
        </p:nvSpPr>
        <p:spPr>
          <a:xfrm rot="5400000">
            <a:off x="9512612" y="3374804"/>
            <a:ext cx="243792" cy="268875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6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Google Shape;1429;p27">
            <a:extLst>
              <a:ext uri="{FF2B5EF4-FFF2-40B4-BE49-F238E27FC236}">
                <a16:creationId xmlns:a16="http://schemas.microsoft.com/office/drawing/2014/main" id="{8B036599-A9D6-96BD-C047-E9067B7AA6D5}"/>
              </a:ext>
            </a:extLst>
          </p:cNvPr>
          <p:cNvSpPr/>
          <p:nvPr/>
        </p:nvSpPr>
        <p:spPr>
          <a:xfrm rot="5400000">
            <a:off x="8433467" y="3315788"/>
            <a:ext cx="243792" cy="268875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6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Google Shape;1448;p27">
            <a:extLst>
              <a:ext uri="{FF2B5EF4-FFF2-40B4-BE49-F238E27FC236}">
                <a16:creationId xmlns:a16="http://schemas.microsoft.com/office/drawing/2014/main" id="{CAC54B86-F5F6-EF51-0615-9CB7F42D1339}"/>
              </a:ext>
            </a:extLst>
          </p:cNvPr>
          <p:cNvSpPr txBox="1"/>
          <p:nvPr/>
        </p:nvSpPr>
        <p:spPr>
          <a:xfrm>
            <a:off x="8303161" y="3218869"/>
            <a:ext cx="484135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endParaRPr sz="146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Google Shape;1449;p27">
            <a:extLst>
              <a:ext uri="{FF2B5EF4-FFF2-40B4-BE49-F238E27FC236}">
                <a16:creationId xmlns:a16="http://schemas.microsoft.com/office/drawing/2014/main" id="{16E7C5E8-5982-F305-9D65-5BC5C57C3E66}"/>
              </a:ext>
            </a:extLst>
          </p:cNvPr>
          <p:cNvSpPr txBox="1"/>
          <p:nvPr/>
        </p:nvSpPr>
        <p:spPr>
          <a:xfrm>
            <a:off x="9398888" y="3279950"/>
            <a:ext cx="484135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endParaRPr sz="146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Google Shape;1450;p27">
            <a:extLst>
              <a:ext uri="{FF2B5EF4-FFF2-40B4-BE49-F238E27FC236}">
                <a16:creationId xmlns:a16="http://schemas.microsoft.com/office/drawing/2014/main" id="{83FF8EF8-0CEC-08D0-8B46-448C1B0AB2BE}"/>
              </a:ext>
            </a:extLst>
          </p:cNvPr>
          <p:cNvSpPr/>
          <p:nvPr/>
        </p:nvSpPr>
        <p:spPr>
          <a:xfrm>
            <a:off x="8184108" y="4195904"/>
            <a:ext cx="1584259" cy="28282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{B,1} {E,2}</a:t>
            </a:r>
            <a:endParaRPr sz="14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Google Shape;1452;p27">
            <a:extLst>
              <a:ext uri="{FF2B5EF4-FFF2-40B4-BE49-F238E27FC236}">
                <a16:creationId xmlns:a16="http://schemas.microsoft.com/office/drawing/2014/main" id="{37119BC0-B144-6B69-78AE-955BE653A414}"/>
              </a:ext>
            </a:extLst>
          </p:cNvPr>
          <p:cNvSpPr/>
          <p:nvPr/>
        </p:nvSpPr>
        <p:spPr>
          <a:xfrm>
            <a:off x="8187020" y="4549504"/>
            <a:ext cx="1584259" cy="28282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{F,1}</a:t>
            </a:r>
            <a:endParaRPr sz="1467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Rounded Rectangle 77">
            <a:extLst>
              <a:ext uri="{FF2B5EF4-FFF2-40B4-BE49-F238E27FC236}">
                <a16:creationId xmlns:a16="http://schemas.microsoft.com/office/drawing/2014/main" id="{1E60DB10-0CE6-5908-2FB2-7C7615170CE6}"/>
              </a:ext>
            </a:extLst>
          </p:cNvPr>
          <p:cNvSpPr/>
          <p:nvPr/>
        </p:nvSpPr>
        <p:spPr bwMode="auto">
          <a:xfrm>
            <a:off x="609600" y="4727376"/>
            <a:ext cx="4165600" cy="1103933"/>
          </a:xfrm>
          <a:prstGeom prst="roundRect">
            <a:avLst/>
          </a:prstGeom>
          <a:solidFill>
            <a:srgbClr val="BB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Impossible in software  without </a:t>
            </a:r>
            <a:r>
              <a:rPr lang="en-US" sz="24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täkō’s</a:t>
            </a:r>
            <a:r>
              <a:rPr lang="en-US" sz="24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callbacks!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CE7A29-7CAE-0773-17D9-33992662704A}"/>
              </a:ext>
            </a:extLst>
          </p:cNvPr>
          <p:cNvSpPr txBox="1"/>
          <p:nvPr/>
        </p:nvSpPr>
        <p:spPr>
          <a:xfrm>
            <a:off x="614813" y="1295401"/>
            <a:ext cx="42339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Morph registered at L3 cache</a:t>
            </a:r>
          </a:p>
          <a:p>
            <a:endParaRPr lang="en-US" sz="2400" dirty="0"/>
          </a:p>
          <a:p>
            <a:r>
              <a:rPr lang="en-US" sz="2400" dirty="0"/>
              <a:t>Vertex updates buffered in phantom data</a:t>
            </a:r>
          </a:p>
          <a:p>
            <a:endParaRPr lang="en-US" sz="2400" dirty="0"/>
          </a:p>
          <a:p>
            <a:r>
              <a:rPr lang="en-US" sz="2400" dirty="0" err="1"/>
              <a:t>onWriteback</a:t>
            </a:r>
            <a:r>
              <a:rPr lang="en-US" sz="2400" dirty="0"/>
              <a:t> selectively applies updates in-place or logs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02260-B28B-6D76-9637-F94AC806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Evaluation</a:t>
            </a:r>
          </a:p>
        </p:txBody>
      </p:sp>
    </p:spTree>
    <p:extLst>
      <p:ext uri="{BB962C8B-B14F-4D97-AF65-F5344CB8AC3E}">
        <p14:creationId xmlns:p14="http://schemas.microsoft.com/office/powerpoint/2010/main" val="16027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63" grpId="0" animBg="1"/>
      <p:bldP spid="63" grpId="1" animBg="1"/>
      <p:bldP spid="64" grpId="0" animBg="1"/>
      <p:bldP spid="65" grpId="0" animBg="1"/>
      <p:bldP spid="69" grpId="0" animBg="1"/>
      <p:bldP spid="70" grpId="0" animBg="1"/>
      <p:bldP spid="7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5EFA10C3-F4E3-31E1-3AC9-6BB0F8921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104" y="2039439"/>
            <a:ext cx="3360509" cy="25796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1B3F1A7-785E-0AED-8227-1DFC30FD7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172" y="2018887"/>
            <a:ext cx="3467056" cy="2664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5761013-F1B6-825C-0DFF-B67281985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87" y="2052484"/>
            <a:ext cx="3921292" cy="2582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BF44F-A0A4-1841-ECD5-F5286495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 err="1"/>
              <a:t>täkō’s</a:t>
            </a:r>
            <a:r>
              <a:rPr lang="en-US" dirty="0"/>
              <a:t> benefits implementing PHI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591E9-797B-FE73-4E79-2527D258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B7D97-D6CF-3980-6F41-414B79FB82BC}"/>
              </a:ext>
            </a:extLst>
          </p:cNvPr>
          <p:cNvSpPr txBox="1"/>
          <p:nvPr/>
        </p:nvSpPr>
        <p:spPr>
          <a:xfrm>
            <a:off x="667061" y="1172151"/>
            <a:ext cx="1025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PageRank, 16 threads, graph: 8M vertices &amp; 80M edges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1C54D4B-C5CB-0B36-A8A4-E0804F497E71}"/>
              </a:ext>
            </a:extLst>
          </p:cNvPr>
          <p:cNvGrpSpPr/>
          <p:nvPr/>
        </p:nvGrpSpPr>
        <p:grpSpPr>
          <a:xfrm>
            <a:off x="1050715" y="4247114"/>
            <a:ext cx="1436391" cy="382013"/>
            <a:chOff x="1073997" y="4548050"/>
            <a:chExt cx="1436391" cy="38201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C0771AE-5C75-2FD3-25EF-5734C2FB9268}"/>
                </a:ext>
              </a:extLst>
            </p:cNvPr>
            <p:cNvSpPr/>
            <p:nvPr/>
          </p:nvSpPr>
          <p:spPr>
            <a:xfrm>
              <a:off x="1077182" y="4548050"/>
              <a:ext cx="1370410" cy="382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2EF02F-FBCB-BE9D-ECCA-9A9F8BAB5A39}"/>
                </a:ext>
              </a:extLst>
            </p:cNvPr>
            <p:cNvSpPr txBox="1"/>
            <p:nvPr/>
          </p:nvSpPr>
          <p:spPr>
            <a:xfrm>
              <a:off x="1073997" y="4548051"/>
              <a:ext cx="1059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In-place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BB59D3-2835-FBB2-D9B0-AA32EEA54BD5}"/>
                </a:ext>
              </a:extLst>
            </p:cNvPr>
            <p:cNvSpPr txBox="1"/>
            <p:nvPr/>
          </p:nvSpPr>
          <p:spPr>
            <a:xfrm>
              <a:off x="1973930" y="4550693"/>
              <a:ext cx="536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Log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17E9081-5AF1-D3E8-6688-9D435886755C}"/>
              </a:ext>
            </a:extLst>
          </p:cNvPr>
          <p:cNvSpPr/>
          <p:nvPr/>
        </p:nvSpPr>
        <p:spPr>
          <a:xfrm>
            <a:off x="1829683" y="2292259"/>
            <a:ext cx="2441740" cy="2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D3F55D-45A3-8C88-B33A-82387D9D547B}"/>
              </a:ext>
            </a:extLst>
          </p:cNvPr>
          <p:cNvGrpSpPr/>
          <p:nvPr/>
        </p:nvGrpSpPr>
        <p:grpSpPr>
          <a:xfrm>
            <a:off x="5065872" y="4288464"/>
            <a:ext cx="1398291" cy="393567"/>
            <a:chOff x="1073997" y="4548051"/>
            <a:chExt cx="1398291" cy="38201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7BD9E0-BE26-5CE6-4728-007CFCEEB4B6}"/>
                </a:ext>
              </a:extLst>
            </p:cNvPr>
            <p:cNvSpPr/>
            <p:nvPr/>
          </p:nvSpPr>
          <p:spPr>
            <a:xfrm>
              <a:off x="1077182" y="4548051"/>
              <a:ext cx="1370410" cy="382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28220B8-5A16-1112-D0DE-9396277A71E3}"/>
                </a:ext>
              </a:extLst>
            </p:cNvPr>
            <p:cNvSpPr txBox="1"/>
            <p:nvPr/>
          </p:nvSpPr>
          <p:spPr>
            <a:xfrm>
              <a:off x="1073997" y="4548051"/>
              <a:ext cx="1059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In-place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A40CC76-429C-02D3-E7FF-FF3FDD072E9A}"/>
                </a:ext>
              </a:extLst>
            </p:cNvPr>
            <p:cNvSpPr txBox="1"/>
            <p:nvPr/>
          </p:nvSpPr>
          <p:spPr>
            <a:xfrm>
              <a:off x="1935830" y="4550693"/>
              <a:ext cx="536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Log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7BE4632-5440-CD80-32BF-F5A7529297AD}"/>
              </a:ext>
            </a:extLst>
          </p:cNvPr>
          <p:cNvGrpSpPr/>
          <p:nvPr/>
        </p:nvGrpSpPr>
        <p:grpSpPr>
          <a:xfrm>
            <a:off x="8998109" y="4256542"/>
            <a:ext cx="1383051" cy="382012"/>
            <a:chOff x="1073997" y="4548051"/>
            <a:chExt cx="1383051" cy="38201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FF56C4C-340B-CF39-B56C-7CC1924AE27A}"/>
                </a:ext>
              </a:extLst>
            </p:cNvPr>
            <p:cNvSpPr/>
            <p:nvPr/>
          </p:nvSpPr>
          <p:spPr>
            <a:xfrm>
              <a:off x="1077182" y="4568662"/>
              <a:ext cx="1370410" cy="361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7FC21BD-D9B5-4DD6-7DB1-1F971B235405}"/>
                </a:ext>
              </a:extLst>
            </p:cNvPr>
            <p:cNvSpPr txBox="1"/>
            <p:nvPr/>
          </p:nvSpPr>
          <p:spPr>
            <a:xfrm>
              <a:off x="1073997" y="4548051"/>
              <a:ext cx="1059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In-place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ACC5519-9BEE-7A64-05A3-A6717E744AF3}"/>
                </a:ext>
              </a:extLst>
            </p:cNvPr>
            <p:cNvSpPr txBox="1"/>
            <p:nvPr/>
          </p:nvSpPr>
          <p:spPr>
            <a:xfrm>
              <a:off x="1920590" y="4550693"/>
              <a:ext cx="536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Log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B5477CB-C061-611E-14AA-1302404B21E1}"/>
              </a:ext>
            </a:extLst>
          </p:cNvPr>
          <p:cNvSpPr/>
          <p:nvPr/>
        </p:nvSpPr>
        <p:spPr>
          <a:xfrm>
            <a:off x="5828215" y="1988942"/>
            <a:ext cx="2275735" cy="2725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B5D86A-CCDC-147F-B9B2-6EA94F8CF085}"/>
              </a:ext>
            </a:extLst>
          </p:cNvPr>
          <p:cNvSpPr/>
          <p:nvPr/>
        </p:nvSpPr>
        <p:spPr>
          <a:xfrm>
            <a:off x="9753999" y="1988942"/>
            <a:ext cx="2275735" cy="2725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80A7A5-C2F1-FBEC-5D31-E2AAE6ECC237}"/>
              </a:ext>
            </a:extLst>
          </p:cNvPr>
          <p:cNvSpPr/>
          <p:nvPr/>
        </p:nvSpPr>
        <p:spPr>
          <a:xfrm>
            <a:off x="2590808" y="2292259"/>
            <a:ext cx="1752721" cy="2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0B580B-FE4B-181D-0C89-16906781A279}"/>
              </a:ext>
            </a:extLst>
          </p:cNvPr>
          <p:cNvSpPr/>
          <p:nvPr/>
        </p:nvSpPr>
        <p:spPr>
          <a:xfrm>
            <a:off x="6513591" y="1988942"/>
            <a:ext cx="1528975" cy="2725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D2562C-FEB2-1068-BC1B-1C67CB1BF346}"/>
              </a:ext>
            </a:extLst>
          </p:cNvPr>
          <p:cNvSpPr/>
          <p:nvPr/>
        </p:nvSpPr>
        <p:spPr>
          <a:xfrm>
            <a:off x="10419523" y="1988942"/>
            <a:ext cx="1610212" cy="2725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D8A225-8BD7-5242-7A10-A1DB25AEDEBF}"/>
              </a:ext>
            </a:extLst>
          </p:cNvPr>
          <p:cNvSpPr/>
          <p:nvPr/>
        </p:nvSpPr>
        <p:spPr>
          <a:xfrm>
            <a:off x="3368535" y="2292259"/>
            <a:ext cx="974994" cy="2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06A26-094A-C4C0-92A8-D01777202DFD}"/>
              </a:ext>
            </a:extLst>
          </p:cNvPr>
          <p:cNvSpPr/>
          <p:nvPr/>
        </p:nvSpPr>
        <p:spPr>
          <a:xfrm>
            <a:off x="7164550" y="1988942"/>
            <a:ext cx="908708" cy="2725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505B56-D127-5E77-5F35-4899749B9ECF}"/>
              </a:ext>
            </a:extLst>
          </p:cNvPr>
          <p:cNvSpPr/>
          <p:nvPr/>
        </p:nvSpPr>
        <p:spPr>
          <a:xfrm>
            <a:off x="11082663" y="1988942"/>
            <a:ext cx="908708" cy="2725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F62654-62E7-453C-94AF-7EBDD4F53AF3}"/>
              </a:ext>
            </a:extLst>
          </p:cNvPr>
          <p:cNvCxnSpPr>
            <a:cxnSpLocks/>
          </p:cNvCxnSpPr>
          <p:nvPr/>
        </p:nvCxnSpPr>
        <p:spPr>
          <a:xfrm>
            <a:off x="184810" y="2386927"/>
            <a:ext cx="0" cy="1841436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B06552-C4A8-78CE-6064-0FFBA9A425CB}"/>
              </a:ext>
            </a:extLst>
          </p:cNvPr>
          <p:cNvCxnSpPr>
            <a:cxnSpLocks/>
          </p:cNvCxnSpPr>
          <p:nvPr/>
        </p:nvCxnSpPr>
        <p:spPr>
          <a:xfrm>
            <a:off x="4507108" y="2386927"/>
            <a:ext cx="0" cy="1841436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7D2812-4184-FE01-5273-46D141CBEB6F}"/>
              </a:ext>
            </a:extLst>
          </p:cNvPr>
          <p:cNvCxnSpPr>
            <a:cxnSpLocks/>
          </p:cNvCxnSpPr>
          <p:nvPr/>
        </p:nvCxnSpPr>
        <p:spPr>
          <a:xfrm>
            <a:off x="8303828" y="2386927"/>
            <a:ext cx="0" cy="1841436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F907C86-C2B8-C9F0-152B-F3E4CA4C8504}"/>
              </a:ext>
            </a:extLst>
          </p:cNvPr>
          <p:cNvSpPr txBox="1"/>
          <p:nvPr/>
        </p:nvSpPr>
        <p:spPr>
          <a:xfrm>
            <a:off x="4816339" y="5345520"/>
            <a:ext cx="321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A72AF"/>
                </a:solidFill>
              </a:rPr>
              <a:t>Push-based PageRank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70E192-3D5B-2987-FFAA-7C6A519EA8B2}"/>
              </a:ext>
            </a:extLst>
          </p:cNvPr>
          <p:cNvCxnSpPr/>
          <p:nvPr/>
        </p:nvCxnSpPr>
        <p:spPr>
          <a:xfrm flipV="1">
            <a:off x="5483609" y="4683923"/>
            <a:ext cx="0" cy="6904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48F77AE-546C-41A2-E421-3552E2BEE958}"/>
              </a:ext>
            </a:extLst>
          </p:cNvPr>
          <p:cNvSpPr txBox="1"/>
          <p:nvPr/>
        </p:nvSpPr>
        <p:spPr>
          <a:xfrm>
            <a:off x="4816339" y="5359799"/>
            <a:ext cx="495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4A966"/>
                </a:solidFill>
              </a:rPr>
              <a:t>Software update-batching (always log)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0FBDF7B-1C25-9AFD-9602-6B785B9F7581}"/>
              </a:ext>
            </a:extLst>
          </p:cNvPr>
          <p:cNvCxnSpPr/>
          <p:nvPr/>
        </p:nvCxnSpPr>
        <p:spPr>
          <a:xfrm flipV="1">
            <a:off x="6164191" y="4684963"/>
            <a:ext cx="0" cy="690484"/>
          </a:xfrm>
          <a:prstGeom prst="straightConnector1">
            <a:avLst/>
          </a:prstGeom>
          <a:ln w="57150">
            <a:solidFill>
              <a:srgbClr val="54A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81AC057-882A-9455-FDAF-E6E065F8135E}"/>
              </a:ext>
            </a:extLst>
          </p:cNvPr>
          <p:cNvSpPr txBox="1"/>
          <p:nvPr/>
        </p:nvSpPr>
        <p:spPr>
          <a:xfrm>
            <a:off x="4816339" y="5330601"/>
            <a:ext cx="4712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34C52"/>
                </a:solidFill>
              </a:rPr>
              <a:t>täkō implementation of PHI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32E21E-A097-BE77-1AE6-9AA74323D482}"/>
              </a:ext>
            </a:extLst>
          </p:cNvPr>
          <p:cNvCxnSpPr/>
          <p:nvPr/>
        </p:nvCxnSpPr>
        <p:spPr>
          <a:xfrm flipV="1">
            <a:off x="6850952" y="4684963"/>
            <a:ext cx="0" cy="690484"/>
          </a:xfrm>
          <a:prstGeom prst="straightConnector1">
            <a:avLst/>
          </a:prstGeom>
          <a:ln w="57150">
            <a:solidFill>
              <a:srgbClr val="C34C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E8CCBCC-A15F-E345-4F64-1BA0833A3078}"/>
              </a:ext>
            </a:extLst>
          </p:cNvPr>
          <p:cNvSpPr txBox="1"/>
          <p:nvPr/>
        </p:nvSpPr>
        <p:spPr>
          <a:xfrm>
            <a:off x="4816339" y="5326010"/>
            <a:ext cx="45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172B1"/>
                </a:solidFill>
              </a:rPr>
              <a:t>täkō with an </a:t>
            </a:r>
            <a:r>
              <a:rPr lang="en-US" sz="2400" i="1" dirty="0">
                <a:solidFill>
                  <a:srgbClr val="8172B1"/>
                </a:solidFill>
              </a:rPr>
              <a:t>ideal</a:t>
            </a:r>
            <a:r>
              <a:rPr lang="en-US" sz="2400" dirty="0">
                <a:solidFill>
                  <a:srgbClr val="8172B1"/>
                </a:solidFill>
              </a:rPr>
              <a:t> engine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7B7215-8A49-D447-EE59-D5358FF782DF}"/>
              </a:ext>
            </a:extLst>
          </p:cNvPr>
          <p:cNvCxnSpPr/>
          <p:nvPr/>
        </p:nvCxnSpPr>
        <p:spPr>
          <a:xfrm flipV="1">
            <a:off x="7533323" y="4683923"/>
            <a:ext cx="0" cy="690484"/>
          </a:xfrm>
          <a:prstGeom prst="straightConnector1">
            <a:avLst/>
          </a:prstGeom>
          <a:ln w="57150">
            <a:solidFill>
              <a:srgbClr val="8172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BE74238-1AAB-F39C-1D5C-80BA7CCFE9FE}"/>
              </a:ext>
            </a:extLst>
          </p:cNvPr>
          <p:cNvSpPr txBox="1"/>
          <p:nvPr/>
        </p:nvSpPr>
        <p:spPr>
          <a:xfrm>
            <a:off x="4840886" y="5862605"/>
            <a:ext cx="1974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</a:rPr>
              <a:t>[Beamer, IPDPS’17]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B2FA3F9B-C03D-A499-BBFC-5F251257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Evaluation</a:t>
            </a:r>
          </a:p>
        </p:txBody>
      </p:sp>
    </p:spTree>
    <p:extLst>
      <p:ext uri="{BB962C8B-B14F-4D97-AF65-F5344CB8AC3E}">
        <p14:creationId xmlns:p14="http://schemas.microsoft.com/office/powerpoint/2010/main" val="22011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1" grpId="0"/>
      <p:bldP spid="21" grpId="1"/>
      <p:bldP spid="23" grpId="0"/>
      <p:bldP spid="23" grpId="1"/>
      <p:bldP spid="25" grpId="0"/>
      <p:bldP spid="25" grpId="1"/>
      <p:bldP spid="27" grpId="0"/>
      <p:bldP spid="40" grpId="0"/>
      <p:bldP spid="4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B2049-F0E5-6391-C614-9E2D736B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>
            <a:normAutofit/>
          </a:bodyPr>
          <a:lstStyle/>
          <a:p>
            <a:r>
              <a:rPr lang="en-US" b="1" dirty="0"/>
              <a:t>täkō: programmable specialized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A6BB9-3DE2-050B-0ABC-781331849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6065335" cy="4809744"/>
          </a:xfrm>
        </p:spPr>
        <p:txBody>
          <a:bodyPr/>
          <a:lstStyle/>
          <a:p>
            <a:r>
              <a:rPr lang="en-US" dirty="0"/>
              <a:t>The memory interface limits software capabilities</a:t>
            </a:r>
          </a:p>
          <a:p>
            <a:endParaRPr lang="en-US" dirty="0"/>
          </a:p>
          <a:p>
            <a:r>
              <a:rPr lang="en-US" dirty="0"/>
              <a:t>Specialized hierarchies are beneficial but impractical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sz="2800" dirty="0"/>
              <a:t>äkō provides a general-purpose architecture to enable software optimization of the cache hierarchy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02E32-2A50-EC42-4D2A-3DCBA885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B9075-6674-93E1-065D-4D035A5F4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4"/>
          <a:stretch/>
        </p:blipFill>
        <p:spPr>
          <a:xfrm>
            <a:off x="9160353" y="265462"/>
            <a:ext cx="2848880" cy="2113297"/>
          </a:xfrm>
          <a:prstGeom prst="rect">
            <a:avLst/>
          </a:prstGeom>
        </p:spPr>
      </p:pic>
      <p:sp>
        <p:nvSpPr>
          <p:cNvPr id="7" name="Google Shape;536;p23">
            <a:extLst>
              <a:ext uri="{FF2B5EF4-FFF2-40B4-BE49-F238E27FC236}">
                <a16:creationId xmlns:a16="http://schemas.microsoft.com/office/drawing/2014/main" id="{94DE9EBE-F6BE-4739-A9E8-67F4CD19B66F}"/>
              </a:ext>
            </a:extLst>
          </p:cNvPr>
          <p:cNvSpPr/>
          <p:nvPr/>
        </p:nvSpPr>
        <p:spPr>
          <a:xfrm>
            <a:off x="7008328" y="3070927"/>
            <a:ext cx="2272287" cy="2272287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538;p23">
            <a:extLst>
              <a:ext uri="{FF2B5EF4-FFF2-40B4-BE49-F238E27FC236}">
                <a16:creationId xmlns:a16="http://schemas.microsoft.com/office/drawing/2014/main" id="{83F26C42-C8E2-D7AC-3D33-516501E74ABF}"/>
              </a:ext>
            </a:extLst>
          </p:cNvPr>
          <p:cNvCxnSpPr/>
          <p:nvPr/>
        </p:nvCxnSpPr>
        <p:spPr>
          <a:xfrm>
            <a:off x="7121943" y="3397568"/>
            <a:ext cx="204565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541;p23">
            <a:extLst>
              <a:ext uri="{FF2B5EF4-FFF2-40B4-BE49-F238E27FC236}">
                <a16:creationId xmlns:a16="http://schemas.microsoft.com/office/drawing/2014/main" id="{78C8075F-E38E-E4A4-1A84-097DB958BDE4}"/>
              </a:ext>
            </a:extLst>
          </p:cNvPr>
          <p:cNvCxnSpPr/>
          <p:nvPr/>
        </p:nvCxnSpPr>
        <p:spPr>
          <a:xfrm>
            <a:off x="7121943" y="3937236"/>
            <a:ext cx="204565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544;p23">
            <a:extLst>
              <a:ext uri="{FF2B5EF4-FFF2-40B4-BE49-F238E27FC236}">
                <a16:creationId xmlns:a16="http://schemas.microsoft.com/office/drawing/2014/main" id="{FF0B6833-F7C2-E8F2-0B84-F193615CE356}"/>
              </a:ext>
            </a:extLst>
          </p:cNvPr>
          <p:cNvCxnSpPr/>
          <p:nvPr/>
        </p:nvCxnSpPr>
        <p:spPr>
          <a:xfrm>
            <a:off x="7121943" y="4476905"/>
            <a:ext cx="204565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547;p23">
            <a:extLst>
              <a:ext uri="{FF2B5EF4-FFF2-40B4-BE49-F238E27FC236}">
                <a16:creationId xmlns:a16="http://schemas.microsoft.com/office/drawing/2014/main" id="{942D9F9B-AC3E-2322-00CB-704AD833500D}"/>
              </a:ext>
            </a:extLst>
          </p:cNvPr>
          <p:cNvCxnSpPr/>
          <p:nvPr/>
        </p:nvCxnSpPr>
        <p:spPr>
          <a:xfrm>
            <a:off x="7121943" y="5016573"/>
            <a:ext cx="204565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550;p23">
            <a:extLst>
              <a:ext uri="{FF2B5EF4-FFF2-40B4-BE49-F238E27FC236}">
                <a16:creationId xmlns:a16="http://schemas.microsoft.com/office/drawing/2014/main" id="{251EBF73-0FE5-D33D-B5BC-3E4D54ED8C75}"/>
              </a:ext>
            </a:extLst>
          </p:cNvPr>
          <p:cNvCxnSpPr/>
          <p:nvPr/>
        </p:nvCxnSpPr>
        <p:spPr>
          <a:xfrm rot="10800000">
            <a:off x="7335250" y="3184504"/>
            <a:ext cx="0" cy="2045096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551;p23">
            <a:extLst>
              <a:ext uri="{FF2B5EF4-FFF2-40B4-BE49-F238E27FC236}">
                <a16:creationId xmlns:a16="http://schemas.microsoft.com/office/drawing/2014/main" id="{36A3F48F-82AF-2ED3-CE91-5785CC5DDD80}"/>
              </a:ext>
            </a:extLst>
          </p:cNvPr>
          <p:cNvCxnSpPr>
            <a:cxnSpLocks/>
            <a:endCxn id="20" idx="0"/>
          </p:cNvCxnSpPr>
          <p:nvPr/>
        </p:nvCxnSpPr>
        <p:spPr>
          <a:xfrm rot="10800000">
            <a:off x="7874918" y="3184541"/>
            <a:ext cx="0" cy="2045096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554;p23">
            <a:extLst>
              <a:ext uri="{FF2B5EF4-FFF2-40B4-BE49-F238E27FC236}">
                <a16:creationId xmlns:a16="http://schemas.microsoft.com/office/drawing/2014/main" id="{C90632D0-35BC-B386-0CD3-7A5E8F886B81}"/>
              </a:ext>
            </a:extLst>
          </p:cNvPr>
          <p:cNvCxnSpPr/>
          <p:nvPr/>
        </p:nvCxnSpPr>
        <p:spPr>
          <a:xfrm rot="10800000">
            <a:off x="8414586" y="3184504"/>
            <a:ext cx="0" cy="2045096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557;p23">
            <a:extLst>
              <a:ext uri="{FF2B5EF4-FFF2-40B4-BE49-F238E27FC236}">
                <a16:creationId xmlns:a16="http://schemas.microsoft.com/office/drawing/2014/main" id="{670D5C64-9632-1369-5F85-08B0A69B6387}"/>
              </a:ext>
            </a:extLst>
          </p:cNvPr>
          <p:cNvCxnSpPr/>
          <p:nvPr/>
        </p:nvCxnSpPr>
        <p:spPr>
          <a:xfrm rot="10800000">
            <a:off x="8954254" y="3184504"/>
            <a:ext cx="0" cy="2045096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560;p23">
            <a:extLst>
              <a:ext uri="{FF2B5EF4-FFF2-40B4-BE49-F238E27FC236}">
                <a16:creationId xmlns:a16="http://schemas.microsoft.com/office/drawing/2014/main" id="{29E78C14-0361-1F49-6DF8-7EB4588535AD}"/>
              </a:ext>
            </a:extLst>
          </p:cNvPr>
          <p:cNvSpPr/>
          <p:nvPr/>
        </p:nvSpPr>
        <p:spPr>
          <a:xfrm>
            <a:off x="7661620" y="3184522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561;p23">
            <a:extLst>
              <a:ext uri="{FF2B5EF4-FFF2-40B4-BE49-F238E27FC236}">
                <a16:creationId xmlns:a16="http://schemas.microsoft.com/office/drawing/2014/main" id="{A1E43BBB-7BE8-5E91-F19B-3A0B4CCA4A31}"/>
              </a:ext>
            </a:extLst>
          </p:cNvPr>
          <p:cNvSpPr/>
          <p:nvPr/>
        </p:nvSpPr>
        <p:spPr>
          <a:xfrm>
            <a:off x="7661604" y="3440229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62;p23">
            <a:extLst>
              <a:ext uri="{FF2B5EF4-FFF2-40B4-BE49-F238E27FC236}">
                <a16:creationId xmlns:a16="http://schemas.microsoft.com/office/drawing/2014/main" id="{954DBED7-9682-09EA-F796-D33F6E2BF8C7}"/>
              </a:ext>
            </a:extLst>
          </p:cNvPr>
          <p:cNvSpPr/>
          <p:nvPr/>
        </p:nvSpPr>
        <p:spPr>
          <a:xfrm>
            <a:off x="7661620" y="3354870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563;p23">
            <a:extLst>
              <a:ext uri="{FF2B5EF4-FFF2-40B4-BE49-F238E27FC236}">
                <a16:creationId xmlns:a16="http://schemas.microsoft.com/office/drawing/2014/main" id="{EA6FDBF2-92D9-9759-6449-AA5E755EB84F}"/>
              </a:ext>
            </a:extLst>
          </p:cNvPr>
          <p:cNvSpPr/>
          <p:nvPr/>
        </p:nvSpPr>
        <p:spPr>
          <a:xfrm>
            <a:off x="7878001" y="3354870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553;p23">
            <a:extLst>
              <a:ext uri="{FF2B5EF4-FFF2-40B4-BE49-F238E27FC236}">
                <a16:creationId xmlns:a16="http://schemas.microsoft.com/office/drawing/2014/main" id="{23E3F0D5-9881-0CDF-F2C0-E57E81FE2D17}"/>
              </a:ext>
            </a:extLst>
          </p:cNvPr>
          <p:cNvSpPr/>
          <p:nvPr/>
        </p:nvSpPr>
        <p:spPr>
          <a:xfrm>
            <a:off x="7661610" y="3184541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Google Shape;565;p23">
            <a:extLst>
              <a:ext uri="{FF2B5EF4-FFF2-40B4-BE49-F238E27FC236}">
                <a16:creationId xmlns:a16="http://schemas.microsoft.com/office/drawing/2014/main" id="{7CECBBB6-B9FC-F1DD-30FF-D484A90344B6}"/>
              </a:ext>
            </a:extLst>
          </p:cNvPr>
          <p:cNvCxnSpPr>
            <a:cxnSpLocks/>
          </p:cNvCxnSpPr>
          <p:nvPr/>
        </p:nvCxnSpPr>
        <p:spPr>
          <a:xfrm rot="10800000" flipH="1">
            <a:off x="9166848" y="3075043"/>
            <a:ext cx="281800" cy="659582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4" name="Google Shape;581;p23">
            <a:extLst>
              <a:ext uri="{FF2B5EF4-FFF2-40B4-BE49-F238E27FC236}">
                <a16:creationId xmlns:a16="http://schemas.microsoft.com/office/drawing/2014/main" id="{6E4A570B-7413-3D01-6ED4-ACAC44AEAFA7}"/>
              </a:ext>
            </a:extLst>
          </p:cNvPr>
          <p:cNvCxnSpPr>
            <a:cxnSpLocks/>
          </p:cNvCxnSpPr>
          <p:nvPr/>
        </p:nvCxnSpPr>
        <p:spPr>
          <a:xfrm>
            <a:off x="9167594" y="4150257"/>
            <a:ext cx="286832" cy="120137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5" name="Google Shape;533;p23">
            <a:extLst>
              <a:ext uri="{FF2B5EF4-FFF2-40B4-BE49-F238E27FC236}">
                <a16:creationId xmlns:a16="http://schemas.microsoft.com/office/drawing/2014/main" id="{53C20126-1BDE-8390-2FB0-2509E0A603D5}"/>
              </a:ext>
            </a:extLst>
          </p:cNvPr>
          <p:cNvSpPr/>
          <p:nvPr/>
        </p:nvSpPr>
        <p:spPr>
          <a:xfrm>
            <a:off x="10757602" y="3070930"/>
            <a:ext cx="1136143" cy="2272287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82;p23">
            <a:extLst>
              <a:ext uri="{FF2B5EF4-FFF2-40B4-BE49-F238E27FC236}">
                <a16:creationId xmlns:a16="http://schemas.microsoft.com/office/drawing/2014/main" id="{2CE738BA-DC48-DA7E-7CC9-990876BFD577}"/>
              </a:ext>
            </a:extLst>
          </p:cNvPr>
          <p:cNvSpPr/>
          <p:nvPr/>
        </p:nvSpPr>
        <p:spPr>
          <a:xfrm>
            <a:off x="10814409" y="4263878"/>
            <a:ext cx="1022454" cy="1022455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584;p23">
            <a:extLst>
              <a:ext uri="{FF2B5EF4-FFF2-40B4-BE49-F238E27FC236}">
                <a16:creationId xmlns:a16="http://schemas.microsoft.com/office/drawing/2014/main" id="{6E6CABFD-BB5F-B6E9-2611-F0F31AB0BF14}"/>
              </a:ext>
            </a:extLst>
          </p:cNvPr>
          <p:cNvCxnSpPr>
            <a:cxnSpLocks/>
            <a:stCxn id="35" idx="1"/>
            <a:endCxn id="38" idx="3"/>
          </p:cNvCxnSpPr>
          <p:nvPr/>
        </p:nvCxnSpPr>
        <p:spPr>
          <a:xfrm>
            <a:off x="10865535" y="4410866"/>
            <a:ext cx="920545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587;p23">
            <a:extLst>
              <a:ext uri="{FF2B5EF4-FFF2-40B4-BE49-F238E27FC236}">
                <a16:creationId xmlns:a16="http://schemas.microsoft.com/office/drawing/2014/main" id="{E0C6E19D-9415-29C3-ABF2-025C2C9C9A8E}"/>
              </a:ext>
            </a:extLst>
          </p:cNvPr>
          <p:cNvCxnSpPr>
            <a:cxnSpLocks/>
            <a:stCxn id="47" idx="1"/>
            <a:endCxn id="50" idx="3"/>
          </p:cNvCxnSpPr>
          <p:nvPr/>
        </p:nvCxnSpPr>
        <p:spPr>
          <a:xfrm>
            <a:off x="10865535" y="4653717"/>
            <a:ext cx="920545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590;p23">
            <a:extLst>
              <a:ext uri="{FF2B5EF4-FFF2-40B4-BE49-F238E27FC236}">
                <a16:creationId xmlns:a16="http://schemas.microsoft.com/office/drawing/2014/main" id="{93580D2E-A44D-2110-BD73-D85407F8E11E}"/>
              </a:ext>
            </a:extLst>
          </p:cNvPr>
          <p:cNvCxnSpPr>
            <a:cxnSpLocks/>
            <a:stCxn id="43" idx="1"/>
            <a:endCxn id="46" idx="3"/>
          </p:cNvCxnSpPr>
          <p:nvPr/>
        </p:nvCxnSpPr>
        <p:spPr>
          <a:xfrm>
            <a:off x="10865535" y="4896567"/>
            <a:ext cx="920545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593;p23">
            <a:extLst>
              <a:ext uri="{FF2B5EF4-FFF2-40B4-BE49-F238E27FC236}">
                <a16:creationId xmlns:a16="http://schemas.microsoft.com/office/drawing/2014/main" id="{161DCE95-674A-391F-BF80-74C823608891}"/>
              </a:ext>
            </a:extLst>
          </p:cNvPr>
          <p:cNvCxnSpPr>
            <a:cxnSpLocks/>
            <a:stCxn id="39" idx="1"/>
            <a:endCxn id="42" idx="3"/>
          </p:cNvCxnSpPr>
          <p:nvPr/>
        </p:nvCxnSpPr>
        <p:spPr>
          <a:xfrm>
            <a:off x="10865535" y="5139418"/>
            <a:ext cx="920545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596;p23">
            <a:extLst>
              <a:ext uri="{FF2B5EF4-FFF2-40B4-BE49-F238E27FC236}">
                <a16:creationId xmlns:a16="http://schemas.microsoft.com/office/drawing/2014/main" id="{087D093E-76AD-8F9D-1463-48D42A29C346}"/>
              </a:ext>
            </a:extLst>
          </p:cNvPr>
          <p:cNvCxnSpPr>
            <a:cxnSpLocks/>
            <a:stCxn id="39" idx="2"/>
            <a:endCxn id="35" idx="0"/>
          </p:cNvCxnSpPr>
          <p:nvPr/>
        </p:nvCxnSpPr>
        <p:spPr>
          <a:xfrm rot="10800000">
            <a:off x="10961523" y="4314987"/>
            <a:ext cx="0" cy="920293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597;p23">
            <a:extLst>
              <a:ext uri="{FF2B5EF4-FFF2-40B4-BE49-F238E27FC236}">
                <a16:creationId xmlns:a16="http://schemas.microsoft.com/office/drawing/2014/main" id="{2298453C-B34A-AC63-D6BE-F8C67DEB74A8}"/>
              </a:ext>
            </a:extLst>
          </p:cNvPr>
          <p:cNvCxnSpPr>
            <a:cxnSpLocks/>
            <a:stCxn id="40" idx="2"/>
            <a:endCxn id="36" idx="0"/>
          </p:cNvCxnSpPr>
          <p:nvPr/>
        </p:nvCxnSpPr>
        <p:spPr>
          <a:xfrm rot="10800000">
            <a:off x="11204374" y="4314987"/>
            <a:ext cx="0" cy="920293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600;p23">
            <a:extLst>
              <a:ext uri="{FF2B5EF4-FFF2-40B4-BE49-F238E27FC236}">
                <a16:creationId xmlns:a16="http://schemas.microsoft.com/office/drawing/2014/main" id="{CA6B382C-82DD-D8EE-8832-C9D974291535}"/>
              </a:ext>
            </a:extLst>
          </p:cNvPr>
          <p:cNvCxnSpPr>
            <a:cxnSpLocks/>
            <a:stCxn id="41" idx="2"/>
            <a:endCxn id="37" idx="0"/>
          </p:cNvCxnSpPr>
          <p:nvPr/>
        </p:nvCxnSpPr>
        <p:spPr>
          <a:xfrm rot="10800000">
            <a:off x="11447225" y="4314987"/>
            <a:ext cx="0" cy="920293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603;p23">
            <a:extLst>
              <a:ext uri="{FF2B5EF4-FFF2-40B4-BE49-F238E27FC236}">
                <a16:creationId xmlns:a16="http://schemas.microsoft.com/office/drawing/2014/main" id="{8E007F2A-1B21-7E7E-F4E1-1EEBABBE373B}"/>
              </a:ext>
            </a:extLst>
          </p:cNvPr>
          <p:cNvCxnSpPr>
            <a:cxnSpLocks/>
            <a:stCxn id="42" idx="2"/>
            <a:endCxn id="38" idx="0"/>
          </p:cNvCxnSpPr>
          <p:nvPr/>
        </p:nvCxnSpPr>
        <p:spPr>
          <a:xfrm rot="10800000">
            <a:off x="11690075" y="4314987"/>
            <a:ext cx="0" cy="920293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585;p23">
            <a:extLst>
              <a:ext uri="{FF2B5EF4-FFF2-40B4-BE49-F238E27FC236}">
                <a16:creationId xmlns:a16="http://schemas.microsoft.com/office/drawing/2014/main" id="{8C4C45BD-8627-50C3-6CDC-F9E123ABB7BA}"/>
              </a:ext>
            </a:extLst>
          </p:cNvPr>
          <p:cNvSpPr/>
          <p:nvPr/>
        </p:nvSpPr>
        <p:spPr>
          <a:xfrm>
            <a:off x="10865535" y="4315004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99;p23">
            <a:extLst>
              <a:ext uri="{FF2B5EF4-FFF2-40B4-BE49-F238E27FC236}">
                <a16:creationId xmlns:a16="http://schemas.microsoft.com/office/drawing/2014/main" id="{99BA008A-06CD-DE10-5449-FD311C7FFCCC}"/>
              </a:ext>
            </a:extLst>
          </p:cNvPr>
          <p:cNvSpPr/>
          <p:nvPr/>
        </p:nvSpPr>
        <p:spPr>
          <a:xfrm>
            <a:off x="11108386" y="4315004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602;p23">
            <a:extLst>
              <a:ext uri="{FF2B5EF4-FFF2-40B4-BE49-F238E27FC236}">
                <a16:creationId xmlns:a16="http://schemas.microsoft.com/office/drawing/2014/main" id="{C3E2C3E7-A71E-43AB-E07E-C2945C133AB9}"/>
              </a:ext>
            </a:extLst>
          </p:cNvPr>
          <p:cNvSpPr/>
          <p:nvPr/>
        </p:nvSpPr>
        <p:spPr>
          <a:xfrm>
            <a:off x="11351236" y="4315004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586;p23">
            <a:extLst>
              <a:ext uri="{FF2B5EF4-FFF2-40B4-BE49-F238E27FC236}">
                <a16:creationId xmlns:a16="http://schemas.microsoft.com/office/drawing/2014/main" id="{45D2281B-D6EE-B031-B9BE-5439F2015A8F}"/>
              </a:ext>
            </a:extLst>
          </p:cNvPr>
          <p:cNvSpPr/>
          <p:nvPr/>
        </p:nvSpPr>
        <p:spPr>
          <a:xfrm>
            <a:off x="11594087" y="4315004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594;p23">
            <a:extLst>
              <a:ext uri="{FF2B5EF4-FFF2-40B4-BE49-F238E27FC236}">
                <a16:creationId xmlns:a16="http://schemas.microsoft.com/office/drawing/2014/main" id="{3A65ACA6-B5AF-84DF-7BFC-2137543FD8A5}"/>
              </a:ext>
            </a:extLst>
          </p:cNvPr>
          <p:cNvSpPr/>
          <p:nvPr/>
        </p:nvSpPr>
        <p:spPr>
          <a:xfrm>
            <a:off x="10865535" y="5043556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98;p23">
            <a:extLst>
              <a:ext uri="{FF2B5EF4-FFF2-40B4-BE49-F238E27FC236}">
                <a16:creationId xmlns:a16="http://schemas.microsoft.com/office/drawing/2014/main" id="{6CD5DF0A-124C-F3B8-0D33-79F2F00E0A8C}"/>
              </a:ext>
            </a:extLst>
          </p:cNvPr>
          <p:cNvSpPr/>
          <p:nvPr/>
        </p:nvSpPr>
        <p:spPr>
          <a:xfrm>
            <a:off x="11108386" y="5043556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01;p23">
            <a:extLst>
              <a:ext uri="{FF2B5EF4-FFF2-40B4-BE49-F238E27FC236}">
                <a16:creationId xmlns:a16="http://schemas.microsoft.com/office/drawing/2014/main" id="{80202338-426A-7DDC-6AC8-E74786E292D4}"/>
              </a:ext>
            </a:extLst>
          </p:cNvPr>
          <p:cNvSpPr/>
          <p:nvPr/>
        </p:nvSpPr>
        <p:spPr>
          <a:xfrm>
            <a:off x="11351236" y="5043556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595;p23">
            <a:extLst>
              <a:ext uri="{FF2B5EF4-FFF2-40B4-BE49-F238E27FC236}">
                <a16:creationId xmlns:a16="http://schemas.microsoft.com/office/drawing/2014/main" id="{BD6279AE-53A0-D33A-EFE5-A17D330472FF}"/>
              </a:ext>
            </a:extLst>
          </p:cNvPr>
          <p:cNvSpPr/>
          <p:nvPr/>
        </p:nvSpPr>
        <p:spPr>
          <a:xfrm>
            <a:off x="11594087" y="5043556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591;p23">
            <a:extLst>
              <a:ext uri="{FF2B5EF4-FFF2-40B4-BE49-F238E27FC236}">
                <a16:creationId xmlns:a16="http://schemas.microsoft.com/office/drawing/2014/main" id="{A49D9149-4C12-ECC3-512C-3B8DF16F8274}"/>
              </a:ext>
            </a:extLst>
          </p:cNvPr>
          <p:cNvSpPr/>
          <p:nvPr/>
        </p:nvSpPr>
        <p:spPr>
          <a:xfrm>
            <a:off x="10865535" y="4800706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607;p23">
            <a:extLst>
              <a:ext uri="{FF2B5EF4-FFF2-40B4-BE49-F238E27FC236}">
                <a16:creationId xmlns:a16="http://schemas.microsoft.com/office/drawing/2014/main" id="{F407B655-6484-F430-7CB4-D846D6950C0C}"/>
              </a:ext>
            </a:extLst>
          </p:cNvPr>
          <p:cNvSpPr/>
          <p:nvPr/>
        </p:nvSpPr>
        <p:spPr>
          <a:xfrm>
            <a:off x="11108386" y="4800706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608;p23">
            <a:extLst>
              <a:ext uri="{FF2B5EF4-FFF2-40B4-BE49-F238E27FC236}">
                <a16:creationId xmlns:a16="http://schemas.microsoft.com/office/drawing/2014/main" id="{CD605427-6B5A-C0D1-3550-EE3D193C2AE6}"/>
              </a:ext>
            </a:extLst>
          </p:cNvPr>
          <p:cNvSpPr/>
          <p:nvPr/>
        </p:nvSpPr>
        <p:spPr>
          <a:xfrm>
            <a:off x="11351236" y="4800706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592;p23">
            <a:extLst>
              <a:ext uri="{FF2B5EF4-FFF2-40B4-BE49-F238E27FC236}">
                <a16:creationId xmlns:a16="http://schemas.microsoft.com/office/drawing/2014/main" id="{A9D46EE1-18FB-06B9-57A1-5539BAE1977A}"/>
              </a:ext>
            </a:extLst>
          </p:cNvPr>
          <p:cNvSpPr/>
          <p:nvPr/>
        </p:nvSpPr>
        <p:spPr>
          <a:xfrm>
            <a:off x="11594087" y="4800706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588;p23">
            <a:extLst>
              <a:ext uri="{FF2B5EF4-FFF2-40B4-BE49-F238E27FC236}">
                <a16:creationId xmlns:a16="http://schemas.microsoft.com/office/drawing/2014/main" id="{84C12C10-9CA4-83F3-45BC-72BA51C55593}"/>
              </a:ext>
            </a:extLst>
          </p:cNvPr>
          <p:cNvSpPr/>
          <p:nvPr/>
        </p:nvSpPr>
        <p:spPr>
          <a:xfrm>
            <a:off x="10865535" y="4557855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610;p23">
            <a:extLst>
              <a:ext uri="{FF2B5EF4-FFF2-40B4-BE49-F238E27FC236}">
                <a16:creationId xmlns:a16="http://schemas.microsoft.com/office/drawing/2014/main" id="{B75D31BD-2C2F-2231-5081-D894E6A38D0D}"/>
              </a:ext>
            </a:extLst>
          </p:cNvPr>
          <p:cNvSpPr/>
          <p:nvPr/>
        </p:nvSpPr>
        <p:spPr>
          <a:xfrm>
            <a:off x="11108386" y="4557855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611;p23">
            <a:extLst>
              <a:ext uri="{FF2B5EF4-FFF2-40B4-BE49-F238E27FC236}">
                <a16:creationId xmlns:a16="http://schemas.microsoft.com/office/drawing/2014/main" id="{7C5AB849-49A2-AD37-55B3-89C653898EDF}"/>
              </a:ext>
            </a:extLst>
          </p:cNvPr>
          <p:cNvSpPr/>
          <p:nvPr/>
        </p:nvSpPr>
        <p:spPr>
          <a:xfrm>
            <a:off x="11351236" y="4557855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89;p23">
            <a:extLst>
              <a:ext uri="{FF2B5EF4-FFF2-40B4-BE49-F238E27FC236}">
                <a16:creationId xmlns:a16="http://schemas.microsoft.com/office/drawing/2014/main" id="{8BE27CE5-5EB4-8AC9-6287-30CAA8F898D8}"/>
              </a:ext>
            </a:extLst>
          </p:cNvPr>
          <p:cNvSpPr/>
          <p:nvPr/>
        </p:nvSpPr>
        <p:spPr>
          <a:xfrm>
            <a:off x="11594087" y="4557855"/>
            <a:ext cx="191976" cy="191724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612;p23">
            <a:extLst>
              <a:ext uri="{FF2B5EF4-FFF2-40B4-BE49-F238E27FC236}">
                <a16:creationId xmlns:a16="http://schemas.microsoft.com/office/drawing/2014/main" id="{B269B953-3458-7634-0EED-028540DA454D}"/>
              </a:ext>
            </a:extLst>
          </p:cNvPr>
          <p:cNvSpPr txBox="1"/>
          <p:nvPr/>
        </p:nvSpPr>
        <p:spPr>
          <a:xfrm>
            <a:off x="10814406" y="4263878"/>
            <a:ext cx="1022454" cy="102245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Dataflow Fabric</a:t>
            </a:r>
            <a:endParaRPr sz="1100" dirty="0"/>
          </a:p>
        </p:txBody>
      </p:sp>
      <p:sp>
        <p:nvSpPr>
          <p:cNvPr id="52" name="Google Shape;613;p23">
            <a:extLst>
              <a:ext uri="{FF2B5EF4-FFF2-40B4-BE49-F238E27FC236}">
                <a16:creationId xmlns:a16="http://schemas.microsoft.com/office/drawing/2014/main" id="{97949BB3-356A-334B-DA17-7561DB24D965}"/>
              </a:ext>
            </a:extLst>
          </p:cNvPr>
          <p:cNvSpPr/>
          <p:nvPr/>
        </p:nvSpPr>
        <p:spPr>
          <a:xfrm>
            <a:off x="10814406" y="3922986"/>
            <a:ext cx="340880" cy="284036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53" name="Google Shape;615;p23">
            <a:extLst>
              <a:ext uri="{FF2B5EF4-FFF2-40B4-BE49-F238E27FC236}">
                <a16:creationId xmlns:a16="http://schemas.microsoft.com/office/drawing/2014/main" id="{4BC79AEB-3A8A-351A-4359-2B7CF93E2FBA}"/>
              </a:ext>
            </a:extLst>
          </p:cNvPr>
          <p:cNvSpPr/>
          <p:nvPr/>
        </p:nvSpPr>
        <p:spPr>
          <a:xfrm>
            <a:off x="11552825" y="3922986"/>
            <a:ext cx="284036" cy="284036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54" name="Google Shape;616;p23">
            <a:extLst>
              <a:ext uri="{FF2B5EF4-FFF2-40B4-BE49-F238E27FC236}">
                <a16:creationId xmlns:a16="http://schemas.microsoft.com/office/drawing/2014/main" id="{CCE8C394-AB42-5D32-794F-D047A4E04162}"/>
              </a:ext>
            </a:extLst>
          </p:cNvPr>
          <p:cNvSpPr txBox="1"/>
          <p:nvPr/>
        </p:nvSpPr>
        <p:spPr>
          <a:xfrm>
            <a:off x="11495918" y="3925308"/>
            <a:ext cx="402198" cy="2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</a:rPr>
              <a:t>rTLB</a:t>
            </a:r>
            <a:endParaRPr sz="900" dirty="0"/>
          </a:p>
        </p:txBody>
      </p:sp>
      <p:sp>
        <p:nvSpPr>
          <p:cNvPr id="55" name="Google Shape;621;p23">
            <a:extLst>
              <a:ext uri="{FF2B5EF4-FFF2-40B4-BE49-F238E27FC236}">
                <a16:creationId xmlns:a16="http://schemas.microsoft.com/office/drawing/2014/main" id="{0C730B22-59AF-3C30-C03E-09831CF4D616}"/>
              </a:ext>
            </a:extLst>
          </p:cNvPr>
          <p:cNvSpPr/>
          <p:nvPr/>
        </p:nvSpPr>
        <p:spPr>
          <a:xfrm>
            <a:off x="7121940" y="3184507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622;p23">
            <a:extLst>
              <a:ext uri="{FF2B5EF4-FFF2-40B4-BE49-F238E27FC236}">
                <a16:creationId xmlns:a16="http://schemas.microsoft.com/office/drawing/2014/main" id="{3E7B92F6-AB10-D448-9221-4C43023C1C3F}"/>
              </a:ext>
            </a:extLst>
          </p:cNvPr>
          <p:cNvSpPr/>
          <p:nvPr/>
        </p:nvSpPr>
        <p:spPr>
          <a:xfrm>
            <a:off x="7121924" y="3440214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623;p23">
            <a:extLst>
              <a:ext uri="{FF2B5EF4-FFF2-40B4-BE49-F238E27FC236}">
                <a16:creationId xmlns:a16="http://schemas.microsoft.com/office/drawing/2014/main" id="{FFFE2860-A6BE-E92D-4166-C792019E1A53}"/>
              </a:ext>
            </a:extLst>
          </p:cNvPr>
          <p:cNvSpPr/>
          <p:nvPr/>
        </p:nvSpPr>
        <p:spPr>
          <a:xfrm>
            <a:off x="7121940" y="3354855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624;p23">
            <a:extLst>
              <a:ext uri="{FF2B5EF4-FFF2-40B4-BE49-F238E27FC236}">
                <a16:creationId xmlns:a16="http://schemas.microsoft.com/office/drawing/2014/main" id="{9D47B69B-E464-2685-D19C-55EC775F353F}"/>
              </a:ext>
            </a:extLst>
          </p:cNvPr>
          <p:cNvSpPr/>
          <p:nvPr/>
        </p:nvSpPr>
        <p:spPr>
          <a:xfrm>
            <a:off x="7338321" y="3354855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625;p23">
            <a:extLst>
              <a:ext uri="{FF2B5EF4-FFF2-40B4-BE49-F238E27FC236}">
                <a16:creationId xmlns:a16="http://schemas.microsoft.com/office/drawing/2014/main" id="{83A31A1A-8E12-1932-3003-FEB5E3B72243}"/>
              </a:ext>
            </a:extLst>
          </p:cNvPr>
          <p:cNvSpPr/>
          <p:nvPr/>
        </p:nvSpPr>
        <p:spPr>
          <a:xfrm>
            <a:off x="7121930" y="3184526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28;p23">
            <a:extLst>
              <a:ext uri="{FF2B5EF4-FFF2-40B4-BE49-F238E27FC236}">
                <a16:creationId xmlns:a16="http://schemas.microsoft.com/office/drawing/2014/main" id="{AE87FE0E-144F-82FF-F495-1C33ACB66E03}"/>
              </a:ext>
            </a:extLst>
          </p:cNvPr>
          <p:cNvSpPr/>
          <p:nvPr/>
        </p:nvSpPr>
        <p:spPr>
          <a:xfrm>
            <a:off x="8201301" y="3184507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29;p23">
            <a:extLst>
              <a:ext uri="{FF2B5EF4-FFF2-40B4-BE49-F238E27FC236}">
                <a16:creationId xmlns:a16="http://schemas.microsoft.com/office/drawing/2014/main" id="{DC88AA66-A6CC-5E3A-1675-F1726EAFAF65}"/>
              </a:ext>
            </a:extLst>
          </p:cNvPr>
          <p:cNvSpPr/>
          <p:nvPr/>
        </p:nvSpPr>
        <p:spPr>
          <a:xfrm>
            <a:off x="8201285" y="3440214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30;p23">
            <a:extLst>
              <a:ext uri="{FF2B5EF4-FFF2-40B4-BE49-F238E27FC236}">
                <a16:creationId xmlns:a16="http://schemas.microsoft.com/office/drawing/2014/main" id="{D952166C-2299-0177-47AF-3DDDFBDD8AF6}"/>
              </a:ext>
            </a:extLst>
          </p:cNvPr>
          <p:cNvSpPr/>
          <p:nvPr/>
        </p:nvSpPr>
        <p:spPr>
          <a:xfrm>
            <a:off x="8201301" y="3354855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1;p23">
            <a:extLst>
              <a:ext uri="{FF2B5EF4-FFF2-40B4-BE49-F238E27FC236}">
                <a16:creationId xmlns:a16="http://schemas.microsoft.com/office/drawing/2014/main" id="{A92C4564-4830-451B-60BB-CED1E93DC502}"/>
              </a:ext>
            </a:extLst>
          </p:cNvPr>
          <p:cNvSpPr/>
          <p:nvPr/>
        </p:nvSpPr>
        <p:spPr>
          <a:xfrm>
            <a:off x="8417682" y="3354855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32;p23">
            <a:extLst>
              <a:ext uri="{FF2B5EF4-FFF2-40B4-BE49-F238E27FC236}">
                <a16:creationId xmlns:a16="http://schemas.microsoft.com/office/drawing/2014/main" id="{6BCE3770-5920-3F9C-DD94-DAAA4206D818}"/>
              </a:ext>
            </a:extLst>
          </p:cNvPr>
          <p:cNvSpPr/>
          <p:nvPr/>
        </p:nvSpPr>
        <p:spPr>
          <a:xfrm>
            <a:off x="8201291" y="3184526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35;p23">
            <a:extLst>
              <a:ext uri="{FF2B5EF4-FFF2-40B4-BE49-F238E27FC236}">
                <a16:creationId xmlns:a16="http://schemas.microsoft.com/office/drawing/2014/main" id="{8DE62F46-2846-BE32-260E-5A941BCE5726}"/>
              </a:ext>
            </a:extLst>
          </p:cNvPr>
          <p:cNvSpPr/>
          <p:nvPr/>
        </p:nvSpPr>
        <p:spPr>
          <a:xfrm>
            <a:off x="8740982" y="3184507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36;p23">
            <a:extLst>
              <a:ext uri="{FF2B5EF4-FFF2-40B4-BE49-F238E27FC236}">
                <a16:creationId xmlns:a16="http://schemas.microsoft.com/office/drawing/2014/main" id="{550C8B43-34CD-7C6D-7278-467611F427F1}"/>
              </a:ext>
            </a:extLst>
          </p:cNvPr>
          <p:cNvSpPr/>
          <p:nvPr/>
        </p:nvSpPr>
        <p:spPr>
          <a:xfrm>
            <a:off x="8740966" y="3440214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37;p23">
            <a:extLst>
              <a:ext uri="{FF2B5EF4-FFF2-40B4-BE49-F238E27FC236}">
                <a16:creationId xmlns:a16="http://schemas.microsoft.com/office/drawing/2014/main" id="{21E43477-D6DF-8E40-A24A-DA17E4D45DFC}"/>
              </a:ext>
            </a:extLst>
          </p:cNvPr>
          <p:cNvSpPr/>
          <p:nvPr/>
        </p:nvSpPr>
        <p:spPr>
          <a:xfrm>
            <a:off x="8740982" y="3354855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38;p23">
            <a:extLst>
              <a:ext uri="{FF2B5EF4-FFF2-40B4-BE49-F238E27FC236}">
                <a16:creationId xmlns:a16="http://schemas.microsoft.com/office/drawing/2014/main" id="{4035231A-ED25-54DF-A694-BF4916FC7443}"/>
              </a:ext>
            </a:extLst>
          </p:cNvPr>
          <p:cNvSpPr/>
          <p:nvPr/>
        </p:nvSpPr>
        <p:spPr>
          <a:xfrm>
            <a:off x="8957363" y="3354855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39;p23">
            <a:extLst>
              <a:ext uri="{FF2B5EF4-FFF2-40B4-BE49-F238E27FC236}">
                <a16:creationId xmlns:a16="http://schemas.microsoft.com/office/drawing/2014/main" id="{9544FF1B-084B-EBC9-2AB4-2D2D21D9ED73}"/>
              </a:ext>
            </a:extLst>
          </p:cNvPr>
          <p:cNvSpPr/>
          <p:nvPr/>
        </p:nvSpPr>
        <p:spPr>
          <a:xfrm>
            <a:off x="8740972" y="3184526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642;p23">
            <a:extLst>
              <a:ext uri="{FF2B5EF4-FFF2-40B4-BE49-F238E27FC236}">
                <a16:creationId xmlns:a16="http://schemas.microsoft.com/office/drawing/2014/main" id="{5797DE6B-B75D-EBD6-1CA3-957F7C8D8FDF}"/>
              </a:ext>
            </a:extLst>
          </p:cNvPr>
          <p:cNvSpPr/>
          <p:nvPr/>
        </p:nvSpPr>
        <p:spPr>
          <a:xfrm>
            <a:off x="7661639" y="3724225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643;p23">
            <a:extLst>
              <a:ext uri="{FF2B5EF4-FFF2-40B4-BE49-F238E27FC236}">
                <a16:creationId xmlns:a16="http://schemas.microsoft.com/office/drawing/2014/main" id="{93EFF65B-E9B8-5371-4E19-000F1CF9785E}"/>
              </a:ext>
            </a:extLst>
          </p:cNvPr>
          <p:cNvSpPr/>
          <p:nvPr/>
        </p:nvSpPr>
        <p:spPr>
          <a:xfrm>
            <a:off x="7661623" y="3979932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644;p23">
            <a:extLst>
              <a:ext uri="{FF2B5EF4-FFF2-40B4-BE49-F238E27FC236}">
                <a16:creationId xmlns:a16="http://schemas.microsoft.com/office/drawing/2014/main" id="{87040442-21E5-586B-550B-716B5A1D6584}"/>
              </a:ext>
            </a:extLst>
          </p:cNvPr>
          <p:cNvSpPr/>
          <p:nvPr/>
        </p:nvSpPr>
        <p:spPr>
          <a:xfrm>
            <a:off x="7661639" y="3894573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645;p23">
            <a:extLst>
              <a:ext uri="{FF2B5EF4-FFF2-40B4-BE49-F238E27FC236}">
                <a16:creationId xmlns:a16="http://schemas.microsoft.com/office/drawing/2014/main" id="{A9C2449A-4F55-61E3-BE39-32800DFB19FD}"/>
              </a:ext>
            </a:extLst>
          </p:cNvPr>
          <p:cNvSpPr/>
          <p:nvPr/>
        </p:nvSpPr>
        <p:spPr>
          <a:xfrm>
            <a:off x="7878020" y="3894573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646;p23">
            <a:extLst>
              <a:ext uri="{FF2B5EF4-FFF2-40B4-BE49-F238E27FC236}">
                <a16:creationId xmlns:a16="http://schemas.microsoft.com/office/drawing/2014/main" id="{DFEFFE64-52A9-EA3A-D4AB-5B74041ED09C}"/>
              </a:ext>
            </a:extLst>
          </p:cNvPr>
          <p:cNvSpPr/>
          <p:nvPr/>
        </p:nvSpPr>
        <p:spPr>
          <a:xfrm>
            <a:off x="7661629" y="3724244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649;p23">
            <a:extLst>
              <a:ext uri="{FF2B5EF4-FFF2-40B4-BE49-F238E27FC236}">
                <a16:creationId xmlns:a16="http://schemas.microsoft.com/office/drawing/2014/main" id="{FDF963B2-4B63-7524-6316-30AF136FFA2C}"/>
              </a:ext>
            </a:extLst>
          </p:cNvPr>
          <p:cNvSpPr/>
          <p:nvPr/>
        </p:nvSpPr>
        <p:spPr>
          <a:xfrm>
            <a:off x="7121959" y="3724210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650;p23">
            <a:extLst>
              <a:ext uri="{FF2B5EF4-FFF2-40B4-BE49-F238E27FC236}">
                <a16:creationId xmlns:a16="http://schemas.microsoft.com/office/drawing/2014/main" id="{05DE8525-1EF6-8994-3515-12092C3A2B65}"/>
              </a:ext>
            </a:extLst>
          </p:cNvPr>
          <p:cNvSpPr/>
          <p:nvPr/>
        </p:nvSpPr>
        <p:spPr>
          <a:xfrm>
            <a:off x="7121943" y="3979917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651;p23">
            <a:extLst>
              <a:ext uri="{FF2B5EF4-FFF2-40B4-BE49-F238E27FC236}">
                <a16:creationId xmlns:a16="http://schemas.microsoft.com/office/drawing/2014/main" id="{EFFF4A66-C4EE-5272-0D4A-2BA90FA9ECE4}"/>
              </a:ext>
            </a:extLst>
          </p:cNvPr>
          <p:cNvSpPr/>
          <p:nvPr/>
        </p:nvSpPr>
        <p:spPr>
          <a:xfrm>
            <a:off x="7121959" y="3894558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652;p23">
            <a:extLst>
              <a:ext uri="{FF2B5EF4-FFF2-40B4-BE49-F238E27FC236}">
                <a16:creationId xmlns:a16="http://schemas.microsoft.com/office/drawing/2014/main" id="{E886F898-93AA-C50F-8909-94ECC9148C46}"/>
              </a:ext>
            </a:extLst>
          </p:cNvPr>
          <p:cNvSpPr/>
          <p:nvPr/>
        </p:nvSpPr>
        <p:spPr>
          <a:xfrm>
            <a:off x="7338340" y="3894558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653;p23">
            <a:extLst>
              <a:ext uri="{FF2B5EF4-FFF2-40B4-BE49-F238E27FC236}">
                <a16:creationId xmlns:a16="http://schemas.microsoft.com/office/drawing/2014/main" id="{0B9C5C95-1A02-AD08-2767-B2017AB13607}"/>
              </a:ext>
            </a:extLst>
          </p:cNvPr>
          <p:cNvSpPr/>
          <p:nvPr/>
        </p:nvSpPr>
        <p:spPr>
          <a:xfrm>
            <a:off x="7121949" y="3724229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656;p23">
            <a:extLst>
              <a:ext uri="{FF2B5EF4-FFF2-40B4-BE49-F238E27FC236}">
                <a16:creationId xmlns:a16="http://schemas.microsoft.com/office/drawing/2014/main" id="{FBBD2B69-3E45-E541-3956-CFF954F42279}"/>
              </a:ext>
            </a:extLst>
          </p:cNvPr>
          <p:cNvSpPr/>
          <p:nvPr/>
        </p:nvSpPr>
        <p:spPr>
          <a:xfrm>
            <a:off x="8201319" y="3724210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657;p23">
            <a:extLst>
              <a:ext uri="{FF2B5EF4-FFF2-40B4-BE49-F238E27FC236}">
                <a16:creationId xmlns:a16="http://schemas.microsoft.com/office/drawing/2014/main" id="{9251BE43-9E9D-54F5-1E5A-4D4A9074A278}"/>
              </a:ext>
            </a:extLst>
          </p:cNvPr>
          <p:cNvSpPr/>
          <p:nvPr/>
        </p:nvSpPr>
        <p:spPr>
          <a:xfrm>
            <a:off x="8201303" y="3979917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658;p23">
            <a:extLst>
              <a:ext uri="{FF2B5EF4-FFF2-40B4-BE49-F238E27FC236}">
                <a16:creationId xmlns:a16="http://schemas.microsoft.com/office/drawing/2014/main" id="{97462FD9-3DD6-1913-7D0F-37889C859600}"/>
              </a:ext>
            </a:extLst>
          </p:cNvPr>
          <p:cNvSpPr/>
          <p:nvPr/>
        </p:nvSpPr>
        <p:spPr>
          <a:xfrm>
            <a:off x="8201319" y="3894558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659;p23">
            <a:extLst>
              <a:ext uri="{FF2B5EF4-FFF2-40B4-BE49-F238E27FC236}">
                <a16:creationId xmlns:a16="http://schemas.microsoft.com/office/drawing/2014/main" id="{9328C92C-DBDE-1BEC-DFCF-4BF46C44CADB}"/>
              </a:ext>
            </a:extLst>
          </p:cNvPr>
          <p:cNvSpPr/>
          <p:nvPr/>
        </p:nvSpPr>
        <p:spPr>
          <a:xfrm>
            <a:off x="8417700" y="3894558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660;p23">
            <a:extLst>
              <a:ext uri="{FF2B5EF4-FFF2-40B4-BE49-F238E27FC236}">
                <a16:creationId xmlns:a16="http://schemas.microsoft.com/office/drawing/2014/main" id="{03C05020-CFF8-951B-5C8C-D40C6AA66AA3}"/>
              </a:ext>
            </a:extLst>
          </p:cNvPr>
          <p:cNvSpPr/>
          <p:nvPr/>
        </p:nvSpPr>
        <p:spPr>
          <a:xfrm>
            <a:off x="8201309" y="3724229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663;p23">
            <a:extLst>
              <a:ext uri="{FF2B5EF4-FFF2-40B4-BE49-F238E27FC236}">
                <a16:creationId xmlns:a16="http://schemas.microsoft.com/office/drawing/2014/main" id="{F6BBC1C6-2C39-66E4-0C76-5D7477B53EE7}"/>
              </a:ext>
            </a:extLst>
          </p:cNvPr>
          <p:cNvSpPr/>
          <p:nvPr/>
        </p:nvSpPr>
        <p:spPr>
          <a:xfrm>
            <a:off x="8741000" y="3724210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664;p23">
            <a:extLst>
              <a:ext uri="{FF2B5EF4-FFF2-40B4-BE49-F238E27FC236}">
                <a16:creationId xmlns:a16="http://schemas.microsoft.com/office/drawing/2014/main" id="{25BC4CED-88AD-219B-7DC5-95D88652F76E}"/>
              </a:ext>
            </a:extLst>
          </p:cNvPr>
          <p:cNvSpPr/>
          <p:nvPr/>
        </p:nvSpPr>
        <p:spPr>
          <a:xfrm>
            <a:off x="8740984" y="3979917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665;p23">
            <a:extLst>
              <a:ext uri="{FF2B5EF4-FFF2-40B4-BE49-F238E27FC236}">
                <a16:creationId xmlns:a16="http://schemas.microsoft.com/office/drawing/2014/main" id="{F4F40E42-C7E8-47C6-74F5-4DB6052A7296}"/>
              </a:ext>
            </a:extLst>
          </p:cNvPr>
          <p:cNvSpPr/>
          <p:nvPr/>
        </p:nvSpPr>
        <p:spPr>
          <a:xfrm>
            <a:off x="8741000" y="3894558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666;p23">
            <a:extLst>
              <a:ext uri="{FF2B5EF4-FFF2-40B4-BE49-F238E27FC236}">
                <a16:creationId xmlns:a16="http://schemas.microsoft.com/office/drawing/2014/main" id="{5990E94A-D733-07AB-8193-F317B9FD56C3}"/>
              </a:ext>
            </a:extLst>
          </p:cNvPr>
          <p:cNvSpPr/>
          <p:nvPr/>
        </p:nvSpPr>
        <p:spPr>
          <a:xfrm>
            <a:off x="8957381" y="3894558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667;p23">
            <a:extLst>
              <a:ext uri="{FF2B5EF4-FFF2-40B4-BE49-F238E27FC236}">
                <a16:creationId xmlns:a16="http://schemas.microsoft.com/office/drawing/2014/main" id="{DE89BC11-626F-DD6F-0A4A-B8E47BD88B1A}"/>
              </a:ext>
            </a:extLst>
          </p:cNvPr>
          <p:cNvSpPr/>
          <p:nvPr/>
        </p:nvSpPr>
        <p:spPr>
          <a:xfrm>
            <a:off x="8740990" y="3724229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670;p23">
            <a:extLst>
              <a:ext uri="{FF2B5EF4-FFF2-40B4-BE49-F238E27FC236}">
                <a16:creationId xmlns:a16="http://schemas.microsoft.com/office/drawing/2014/main" id="{7A095AA6-C18E-9CED-7363-D99C35ABDE51}"/>
              </a:ext>
            </a:extLst>
          </p:cNvPr>
          <p:cNvSpPr/>
          <p:nvPr/>
        </p:nvSpPr>
        <p:spPr>
          <a:xfrm>
            <a:off x="7661639" y="4263893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671;p23">
            <a:extLst>
              <a:ext uri="{FF2B5EF4-FFF2-40B4-BE49-F238E27FC236}">
                <a16:creationId xmlns:a16="http://schemas.microsoft.com/office/drawing/2014/main" id="{7CFABD11-C95C-6B58-6DF0-51FD74CC01D0}"/>
              </a:ext>
            </a:extLst>
          </p:cNvPr>
          <p:cNvSpPr/>
          <p:nvPr/>
        </p:nvSpPr>
        <p:spPr>
          <a:xfrm>
            <a:off x="7661623" y="4519600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672;p23">
            <a:extLst>
              <a:ext uri="{FF2B5EF4-FFF2-40B4-BE49-F238E27FC236}">
                <a16:creationId xmlns:a16="http://schemas.microsoft.com/office/drawing/2014/main" id="{63802DA3-FB2B-7299-83DD-732A7F43A0DD}"/>
              </a:ext>
            </a:extLst>
          </p:cNvPr>
          <p:cNvSpPr/>
          <p:nvPr/>
        </p:nvSpPr>
        <p:spPr>
          <a:xfrm>
            <a:off x="7661639" y="4434241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673;p23">
            <a:extLst>
              <a:ext uri="{FF2B5EF4-FFF2-40B4-BE49-F238E27FC236}">
                <a16:creationId xmlns:a16="http://schemas.microsoft.com/office/drawing/2014/main" id="{F0C2F5E0-25B1-4D58-7B6A-6001F3DB8546}"/>
              </a:ext>
            </a:extLst>
          </p:cNvPr>
          <p:cNvSpPr/>
          <p:nvPr/>
        </p:nvSpPr>
        <p:spPr>
          <a:xfrm>
            <a:off x="7878020" y="4434241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674;p23">
            <a:extLst>
              <a:ext uri="{FF2B5EF4-FFF2-40B4-BE49-F238E27FC236}">
                <a16:creationId xmlns:a16="http://schemas.microsoft.com/office/drawing/2014/main" id="{4021803C-7AF8-8FC4-B9E3-7A0234292738}"/>
              </a:ext>
            </a:extLst>
          </p:cNvPr>
          <p:cNvSpPr/>
          <p:nvPr/>
        </p:nvSpPr>
        <p:spPr>
          <a:xfrm>
            <a:off x="7661629" y="4263912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677;p23">
            <a:extLst>
              <a:ext uri="{FF2B5EF4-FFF2-40B4-BE49-F238E27FC236}">
                <a16:creationId xmlns:a16="http://schemas.microsoft.com/office/drawing/2014/main" id="{03B46942-1E0A-7422-A895-A5DB192ED969}"/>
              </a:ext>
            </a:extLst>
          </p:cNvPr>
          <p:cNvSpPr/>
          <p:nvPr/>
        </p:nvSpPr>
        <p:spPr>
          <a:xfrm>
            <a:off x="7121959" y="4263878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678;p23">
            <a:extLst>
              <a:ext uri="{FF2B5EF4-FFF2-40B4-BE49-F238E27FC236}">
                <a16:creationId xmlns:a16="http://schemas.microsoft.com/office/drawing/2014/main" id="{46B4C145-BFE7-CAC4-E428-0F02AF0D58F5}"/>
              </a:ext>
            </a:extLst>
          </p:cNvPr>
          <p:cNvSpPr/>
          <p:nvPr/>
        </p:nvSpPr>
        <p:spPr>
          <a:xfrm>
            <a:off x="7121943" y="4519585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679;p23">
            <a:extLst>
              <a:ext uri="{FF2B5EF4-FFF2-40B4-BE49-F238E27FC236}">
                <a16:creationId xmlns:a16="http://schemas.microsoft.com/office/drawing/2014/main" id="{46195D1B-E530-B499-F0EE-B5E09BF99ED1}"/>
              </a:ext>
            </a:extLst>
          </p:cNvPr>
          <p:cNvSpPr/>
          <p:nvPr/>
        </p:nvSpPr>
        <p:spPr>
          <a:xfrm>
            <a:off x="7121959" y="4434226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680;p23">
            <a:extLst>
              <a:ext uri="{FF2B5EF4-FFF2-40B4-BE49-F238E27FC236}">
                <a16:creationId xmlns:a16="http://schemas.microsoft.com/office/drawing/2014/main" id="{444BA988-D44B-38DA-B7C2-CB4ED23EAD1A}"/>
              </a:ext>
            </a:extLst>
          </p:cNvPr>
          <p:cNvSpPr/>
          <p:nvPr/>
        </p:nvSpPr>
        <p:spPr>
          <a:xfrm>
            <a:off x="7338340" y="4434226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681;p23">
            <a:extLst>
              <a:ext uri="{FF2B5EF4-FFF2-40B4-BE49-F238E27FC236}">
                <a16:creationId xmlns:a16="http://schemas.microsoft.com/office/drawing/2014/main" id="{4451A14E-37B8-FEF9-B477-F710E858E315}"/>
              </a:ext>
            </a:extLst>
          </p:cNvPr>
          <p:cNvSpPr/>
          <p:nvPr/>
        </p:nvSpPr>
        <p:spPr>
          <a:xfrm>
            <a:off x="7121949" y="4263897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684;p23">
            <a:extLst>
              <a:ext uri="{FF2B5EF4-FFF2-40B4-BE49-F238E27FC236}">
                <a16:creationId xmlns:a16="http://schemas.microsoft.com/office/drawing/2014/main" id="{782ED5BC-C473-1E5F-AE9A-04178E69D101}"/>
              </a:ext>
            </a:extLst>
          </p:cNvPr>
          <p:cNvSpPr/>
          <p:nvPr/>
        </p:nvSpPr>
        <p:spPr>
          <a:xfrm>
            <a:off x="8201319" y="4263878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685;p23">
            <a:extLst>
              <a:ext uri="{FF2B5EF4-FFF2-40B4-BE49-F238E27FC236}">
                <a16:creationId xmlns:a16="http://schemas.microsoft.com/office/drawing/2014/main" id="{5F736D79-53D5-5D8A-ECFA-6CAC38016430}"/>
              </a:ext>
            </a:extLst>
          </p:cNvPr>
          <p:cNvSpPr/>
          <p:nvPr/>
        </p:nvSpPr>
        <p:spPr>
          <a:xfrm>
            <a:off x="8201303" y="4519585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686;p23">
            <a:extLst>
              <a:ext uri="{FF2B5EF4-FFF2-40B4-BE49-F238E27FC236}">
                <a16:creationId xmlns:a16="http://schemas.microsoft.com/office/drawing/2014/main" id="{65D1DFBA-25DC-66C5-9768-CB62A1A1957D}"/>
              </a:ext>
            </a:extLst>
          </p:cNvPr>
          <p:cNvSpPr/>
          <p:nvPr/>
        </p:nvSpPr>
        <p:spPr>
          <a:xfrm>
            <a:off x="8201319" y="4434226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687;p23">
            <a:extLst>
              <a:ext uri="{FF2B5EF4-FFF2-40B4-BE49-F238E27FC236}">
                <a16:creationId xmlns:a16="http://schemas.microsoft.com/office/drawing/2014/main" id="{9C9BB8E9-13B1-A327-4DAE-C62CACCB21D3}"/>
              </a:ext>
            </a:extLst>
          </p:cNvPr>
          <p:cNvSpPr/>
          <p:nvPr/>
        </p:nvSpPr>
        <p:spPr>
          <a:xfrm>
            <a:off x="8417700" y="4434226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688;p23">
            <a:extLst>
              <a:ext uri="{FF2B5EF4-FFF2-40B4-BE49-F238E27FC236}">
                <a16:creationId xmlns:a16="http://schemas.microsoft.com/office/drawing/2014/main" id="{21A53F1F-020C-7926-45C1-4666682DA885}"/>
              </a:ext>
            </a:extLst>
          </p:cNvPr>
          <p:cNvSpPr/>
          <p:nvPr/>
        </p:nvSpPr>
        <p:spPr>
          <a:xfrm>
            <a:off x="8201309" y="4263897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691;p23">
            <a:extLst>
              <a:ext uri="{FF2B5EF4-FFF2-40B4-BE49-F238E27FC236}">
                <a16:creationId xmlns:a16="http://schemas.microsoft.com/office/drawing/2014/main" id="{34CE1704-1C15-6277-1BE3-4D10C9FEB145}"/>
              </a:ext>
            </a:extLst>
          </p:cNvPr>
          <p:cNvSpPr/>
          <p:nvPr/>
        </p:nvSpPr>
        <p:spPr>
          <a:xfrm>
            <a:off x="8741000" y="4263878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692;p23">
            <a:extLst>
              <a:ext uri="{FF2B5EF4-FFF2-40B4-BE49-F238E27FC236}">
                <a16:creationId xmlns:a16="http://schemas.microsoft.com/office/drawing/2014/main" id="{5177E43C-8364-AA05-D84A-32154E69DBF9}"/>
              </a:ext>
            </a:extLst>
          </p:cNvPr>
          <p:cNvSpPr/>
          <p:nvPr/>
        </p:nvSpPr>
        <p:spPr>
          <a:xfrm>
            <a:off x="8740984" y="4519585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693;p23">
            <a:extLst>
              <a:ext uri="{FF2B5EF4-FFF2-40B4-BE49-F238E27FC236}">
                <a16:creationId xmlns:a16="http://schemas.microsoft.com/office/drawing/2014/main" id="{B030C223-8B72-B523-ADEC-C0C7401DB844}"/>
              </a:ext>
            </a:extLst>
          </p:cNvPr>
          <p:cNvSpPr/>
          <p:nvPr/>
        </p:nvSpPr>
        <p:spPr>
          <a:xfrm>
            <a:off x="8741000" y="4434226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694;p23">
            <a:extLst>
              <a:ext uri="{FF2B5EF4-FFF2-40B4-BE49-F238E27FC236}">
                <a16:creationId xmlns:a16="http://schemas.microsoft.com/office/drawing/2014/main" id="{8883B168-470F-DEAA-CB25-5482C3810115}"/>
              </a:ext>
            </a:extLst>
          </p:cNvPr>
          <p:cNvSpPr/>
          <p:nvPr/>
        </p:nvSpPr>
        <p:spPr>
          <a:xfrm>
            <a:off x="8957381" y="4434226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695;p23">
            <a:extLst>
              <a:ext uri="{FF2B5EF4-FFF2-40B4-BE49-F238E27FC236}">
                <a16:creationId xmlns:a16="http://schemas.microsoft.com/office/drawing/2014/main" id="{AAB9600A-F827-2708-9182-7F7D064747C3}"/>
              </a:ext>
            </a:extLst>
          </p:cNvPr>
          <p:cNvSpPr/>
          <p:nvPr/>
        </p:nvSpPr>
        <p:spPr>
          <a:xfrm>
            <a:off x="8740990" y="4263897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698;p23">
            <a:extLst>
              <a:ext uri="{FF2B5EF4-FFF2-40B4-BE49-F238E27FC236}">
                <a16:creationId xmlns:a16="http://schemas.microsoft.com/office/drawing/2014/main" id="{EC37226C-3FC9-99B7-0927-71910B0FB3D7}"/>
              </a:ext>
            </a:extLst>
          </p:cNvPr>
          <p:cNvSpPr/>
          <p:nvPr/>
        </p:nvSpPr>
        <p:spPr>
          <a:xfrm>
            <a:off x="7661639" y="4803561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699;p23">
            <a:extLst>
              <a:ext uri="{FF2B5EF4-FFF2-40B4-BE49-F238E27FC236}">
                <a16:creationId xmlns:a16="http://schemas.microsoft.com/office/drawing/2014/main" id="{C32E486C-EC74-388F-5400-90A50AE5A8C1}"/>
              </a:ext>
            </a:extLst>
          </p:cNvPr>
          <p:cNvSpPr/>
          <p:nvPr/>
        </p:nvSpPr>
        <p:spPr>
          <a:xfrm>
            <a:off x="7661623" y="5059268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700;p23">
            <a:extLst>
              <a:ext uri="{FF2B5EF4-FFF2-40B4-BE49-F238E27FC236}">
                <a16:creationId xmlns:a16="http://schemas.microsoft.com/office/drawing/2014/main" id="{2E32CDE9-20AC-6FD2-1D62-DFEE51460E0A}"/>
              </a:ext>
            </a:extLst>
          </p:cNvPr>
          <p:cNvSpPr/>
          <p:nvPr/>
        </p:nvSpPr>
        <p:spPr>
          <a:xfrm>
            <a:off x="7661639" y="4973909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701;p23">
            <a:extLst>
              <a:ext uri="{FF2B5EF4-FFF2-40B4-BE49-F238E27FC236}">
                <a16:creationId xmlns:a16="http://schemas.microsoft.com/office/drawing/2014/main" id="{AC665C74-1DE4-1BC5-0C1C-1BD84966A960}"/>
              </a:ext>
            </a:extLst>
          </p:cNvPr>
          <p:cNvSpPr/>
          <p:nvPr/>
        </p:nvSpPr>
        <p:spPr>
          <a:xfrm>
            <a:off x="7878020" y="4973909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702;p23">
            <a:extLst>
              <a:ext uri="{FF2B5EF4-FFF2-40B4-BE49-F238E27FC236}">
                <a16:creationId xmlns:a16="http://schemas.microsoft.com/office/drawing/2014/main" id="{FA3A3991-B29F-3280-1E80-C2552328DA95}"/>
              </a:ext>
            </a:extLst>
          </p:cNvPr>
          <p:cNvSpPr/>
          <p:nvPr/>
        </p:nvSpPr>
        <p:spPr>
          <a:xfrm>
            <a:off x="7661629" y="4803580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705;p23">
            <a:extLst>
              <a:ext uri="{FF2B5EF4-FFF2-40B4-BE49-F238E27FC236}">
                <a16:creationId xmlns:a16="http://schemas.microsoft.com/office/drawing/2014/main" id="{9038EAF8-C20E-5AB0-3E1F-44E39E0F1AD7}"/>
              </a:ext>
            </a:extLst>
          </p:cNvPr>
          <p:cNvSpPr/>
          <p:nvPr/>
        </p:nvSpPr>
        <p:spPr>
          <a:xfrm>
            <a:off x="7121959" y="4803546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706;p23">
            <a:extLst>
              <a:ext uri="{FF2B5EF4-FFF2-40B4-BE49-F238E27FC236}">
                <a16:creationId xmlns:a16="http://schemas.microsoft.com/office/drawing/2014/main" id="{33CDCE0B-AFC9-C327-E4A8-88CB0E4F05CA}"/>
              </a:ext>
            </a:extLst>
          </p:cNvPr>
          <p:cNvSpPr/>
          <p:nvPr/>
        </p:nvSpPr>
        <p:spPr>
          <a:xfrm>
            <a:off x="7121943" y="5059253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707;p23">
            <a:extLst>
              <a:ext uri="{FF2B5EF4-FFF2-40B4-BE49-F238E27FC236}">
                <a16:creationId xmlns:a16="http://schemas.microsoft.com/office/drawing/2014/main" id="{DA5029A9-5C56-7F3C-D863-4F604F4666DC}"/>
              </a:ext>
            </a:extLst>
          </p:cNvPr>
          <p:cNvSpPr/>
          <p:nvPr/>
        </p:nvSpPr>
        <p:spPr>
          <a:xfrm>
            <a:off x="7121959" y="4973894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708;p23">
            <a:extLst>
              <a:ext uri="{FF2B5EF4-FFF2-40B4-BE49-F238E27FC236}">
                <a16:creationId xmlns:a16="http://schemas.microsoft.com/office/drawing/2014/main" id="{27528C4B-C33A-4718-E621-1BAC5EE2D9FD}"/>
              </a:ext>
            </a:extLst>
          </p:cNvPr>
          <p:cNvSpPr/>
          <p:nvPr/>
        </p:nvSpPr>
        <p:spPr>
          <a:xfrm>
            <a:off x="7338340" y="4973894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709;p23">
            <a:extLst>
              <a:ext uri="{FF2B5EF4-FFF2-40B4-BE49-F238E27FC236}">
                <a16:creationId xmlns:a16="http://schemas.microsoft.com/office/drawing/2014/main" id="{53DC9479-99C6-F7DA-7E89-DA9214F55097}"/>
              </a:ext>
            </a:extLst>
          </p:cNvPr>
          <p:cNvSpPr/>
          <p:nvPr/>
        </p:nvSpPr>
        <p:spPr>
          <a:xfrm>
            <a:off x="7121949" y="4803565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712;p23">
            <a:extLst>
              <a:ext uri="{FF2B5EF4-FFF2-40B4-BE49-F238E27FC236}">
                <a16:creationId xmlns:a16="http://schemas.microsoft.com/office/drawing/2014/main" id="{23DC0826-55B0-773E-1693-205F832308C8}"/>
              </a:ext>
            </a:extLst>
          </p:cNvPr>
          <p:cNvSpPr/>
          <p:nvPr/>
        </p:nvSpPr>
        <p:spPr>
          <a:xfrm>
            <a:off x="8201319" y="4803546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713;p23">
            <a:extLst>
              <a:ext uri="{FF2B5EF4-FFF2-40B4-BE49-F238E27FC236}">
                <a16:creationId xmlns:a16="http://schemas.microsoft.com/office/drawing/2014/main" id="{A6C7E138-F9CE-6029-3E74-5BFDFBEC9504}"/>
              </a:ext>
            </a:extLst>
          </p:cNvPr>
          <p:cNvSpPr/>
          <p:nvPr/>
        </p:nvSpPr>
        <p:spPr>
          <a:xfrm>
            <a:off x="8201303" y="5059253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714;p23">
            <a:extLst>
              <a:ext uri="{FF2B5EF4-FFF2-40B4-BE49-F238E27FC236}">
                <a16:creationId xmlns:a16="http://schemas.microsoft.com/office/drawing/2014/main" id="{F197BF7C-5EF4-A404-800B-73B4BAB6FCFE}"/>
              </a:ext>
            </a:extLst>
          </p:cNvPr>
          <p:cNvSpPr/>
          <p:nvPr/>
        </p:nvSpPr>
        <p:spPr>
          <a:xfrm>
            <a:off x="8201319" y="4973894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715;p23">
            <a:extLst>
              <a:ext uri="{FF2B5EF4-FFF2-40B4-BE49-F238E27FC236}">
                <a16:creationId xmlns:a16="http://schemas.microsoft.com/office/drawing/2014/main" id="{C365F49D-5686-B788-DFD2-4E083489E04A}"/>
              </a:ext>
            </a:extLst>
          </p:cNvPr>
          <p:cNvSpPr/>
          <p:nvPr/>
        </p:nvSpPr>
        <p:spPr>
          <a:xfrm>
            <a:off x="8417700" y="4973894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716;p23">
            <a:extLst>
              <a:ext uri="{FF2B5EF4-FFF2-40B4-BE49-F238E27FC236}">
                <a16:creationId xmlns:a16="http://schemas.microsoft.com/office/drawing/2014/main" id="{B8BD5E42-A2DE-CB79-1E8D-273C0083F73B}"/>
              </a:ext>
            </a:extLst>
          </p:cNvPr>
          <p:cNvSpPr/>
          <p:nvPr/>
        </p:nvSpPr>
        <p:spPr>
          <a:xfrm>
            <a:off x="8201309" y="4803565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719;p23">
            <a:extLst>
              <a:ext uri="{FF2B5EF4-FFF2-40B4-BE49-F238E27FC236}">
                <a16:creationId xmlns:a16="http://schemas.microsoft.com/office/drawing/2014/main" id="{4005F3B1-26C0-C5A0-D41C-478469978E68}"/>
              </a:ext>
            </a:extLst>
          </p:cNvPr>
          <p:cNvSpPr/>
          <p:nvPr/>
        </p:nvSpPr>
        <p:spPr>
          <a:xfrm>
            <a:off x="8741000" y="4803546"/>
            <a:ext cx="426612" cy="170347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720;p23">
            <a:extLst>
              <a:ext uri="{FF2B5EF4-FFF2-40B4-BE49-F238E27FC236}">
                <a16:creationId xmlns:a16="http://schemas.microsoft.com/office/drawing/2014/main" id="{F84D72EE-5143-9BBD-E18A-01D4012DE807}"/>
              </a:ext>
            </a:extLst>
          </p:cNvPr>
          <p:cNvSpPr/>
          <p:nvPr/>
        </p:nvSpPr>
        <p:spPr>
          <a:xfrm>
            <a:off x="8740984" y="5059253"/>
            <a:ext cx="426612" cy="17034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721;p23">
            <a:extLst>
              <a:ext uri="{FF2B5EF4-FFF2-40B4-BE49-F238E27FC236}">
                <a16:creationId xmlns:a16="http://schemas.microsoft.com/office/drawing/2014/main" id="{D12F8A2C-E63A-512A-30F0-78400EC131F1}"/>
              </a:ext>
            </a:extLst>
          </p:cNvPr>
          <p:cNvSpPr/>
          <p:nvPr/>
        </p:nvSpPr>
        <p:spPr>
          <a:xfrm>
            <a:off x="8741000" y="4973894"/>
            <a:ext cx="215822" cy="8536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722;p23">
            <a:extLst>
              <a:ext uri="{FF2B5EF4-FFF2-40B4-BE49-F238E27FC236}">
                <a16:creationId xmlns:a16="http://schemas.microsoft.com/office/drawing/2014/main" id="{F3E29251-653D-5AF4-09A5-7CABF95BBC47}"/>
              </a:ext>
            </a:extLst>
          </p:cNvPr>
          <p:cNvSpPr/>
          <p:nvPr/>
        </p:nvSpPr>
        <p:spPr>
          <a:xfrm>
            <a:off x="8957381" y="4973894"/>
            <a:ext cx="210231" cy="8536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723;p23">
            <a:extLst>
              <a:ext uri="{FF2B5EF4-FFF2-40B4-BE49-F238E27FC236}">
                <a16:creationId xmlns:a16="http://schemas.microsoft.com/office/drawing/2014/main" id="{CAC714BB-3C97-BCB1-C066-E5A00F301FE2}"/>
              </a:ext>
            </a:extLst>
          </p:cNvPr>
          <p:cNvSpPr/>
          <p:nvPr/>
        </p:nvSpPr>
        <p:spPr>
          <a:xfrm>
            <a:off x="8740990" y="4803565"/>
            <a:ext cx="426612" cy="42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564;p23">
            <a:extLst>
              <a:ext uri="{FF2B5EF4-FFF2-40B4-BE49-F238E27FC236}">
                <a16:creationId xmlns:a16="http://schemas.microsoft.com/office/drawing/2014/main" id="{A754009C-652A-A1E2-9917-4895E8CE11B3}"/>
              </a:ext>
            </a:extLst>
          </p:cNvPr>
          <p:cNvSpPr/>
          <p:nvPr/>
        </p:nvSpPr>
        <p:spPr>
          <a:xfrm>
            <a:off x="9451344" y="3070930"/>
            <a:ext cx="1136143" cy="2272287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1" name="Google Shape;566;p23">
            <a:extLst>
              <a:ext uri="{FF2B5EF4-FFF2-40B4-BE49-F238E27FC236}">
                <a16:creationId xmlns:a16="http://schemas.microsoft.com/office/drawing/2014/main" id="{3014A34A-197A-99ED-DD64-6A3113CAD542}"/>
              </a:ext>
            </a:extLst>
          </p:cNvPr>
          <p:cNvCxnSpPr>
            <a:cxnSpLocks/>
          </p:cNvCxnSpPr>
          <p:nvPr/>
        </p:nvCxnSpPr>
        <p:spPr>
          <a:xfrm flipH="1">
            <a:off x="10285606" y="3979825"/>
            <a:ext cx="3355" cy="124405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568;p23">
            <a:extLst>
              <a:ext uri="{FF2B5EF4-FFF2-40B4-BE49-F238E27FC236}">
                <a16:creationId xmlns:a16="http://schemas.microsoft.com/office/drawing/2014/main" id="{2510A401-DEAE-7853-4F76-3DCA107DFD8D}"/>
              </a:ext>
            </a:extLst>
          </p:cNvPr>
          <p:cNvCxnSpPr>
            <a:cxnSpLocks/>
          </p:cNvCxnSpPr>
          <p:nvPr/>
        </p:nvCxnSpPr>
        <p:spPr>
          <a:xfrm flipH="1">
            <a:off x="9764873" y="3601110"/>
            <a:ext cx="3355" cy="124405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569;p23">
            <a:extLst>
              <a:ext uri="{FF2B5EF4-FFF2-40B4-BE49-F238E27FC236}">
                <a16:creationId xmlns:a16="http://schemas.microsoft.com/office/drawing/2014/main" id="{D0D143EC-BE0E-841A-4AC2-0EBF67E3B5BB}"/>
              </a:ext>
            </a:extLst>
          </p:cNvPr>
          <p:cNvSpPr/>
          <p:nvPr/>
        </p:nvSpPr>
        <p:spPr>
          <a:xfrm>
            <a:off x="9507844" y="3127734"/>
            <a:ext cx="1022454" cy="738419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Core</a:t>
            </a:r>
            <a:endParaRPr sz="1400" dirty="0"/>
          </a:p>
        </p:txBody>
      </p:sp>
      <p:sp>
        <p:nvSpPr>
          <p:cNvPr id="134" name="Google Shape;570;p23">
            <a:extLst>
              <a:ext uri="{FF2B5EF4-FFF2-40B4-BE49-F238E27FC236}">
                <a16:creationId xmlns:a16="http://schemas.microsoft.com/office/drawing/2014/main" id="{55EB14D1-B430-8411-2C18-DD43EAB6BF4C}"/>
              </a:ext>
            </a:extLst>
          </p:cNvPr>
          <p:cNvSpPr/>
          <p:nvPr/>
        </p:nvSpPr>
        <p:spPr>
          <a:xfrm>
            <a:off x="9507844" y="4320685"/>
            <a:ext cx="1022454" cy="965797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135" name="Google Shape;571;p23">
            <a:extLst>
              <a:ext uri="{FF2B5EF4-FFF2-40B4-BE49-F238E27FC236}">
                <a16:creationId xmlns:a16="http://schemas.microsoft.com/office/drawing/2014/main" id="{6AC3E697-4655-207B-0659-691753C8983C}"/>
              </a:ext>
            </a:extLst>
          </p:cNvPr>
          <p:cNvSpPr/>
          <p:nvPr/>
        </p:nvSpPr>
        <p:spPr>
          <a:xfrm>
            <a:off x="9791879" y="4519523"/>
            <a:ext cx="710090" cy="737673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Data Array</a:t>
            </a:r>
            <a:endParaRPr sz="1200" dirty="0"/>
          </a:p>
        </p:txBody>
      </p:sp>
      <p:sp>
        <p:nvSpPr>
          <p:cNvPr id="136" name="Google Shape;573;p23">
            <a:extLst>
              <a:ext uri="{FF2B5EF4-FFF2-40B4-BE49-F238E27FC236}">
                <a16:creationId xmlns:a16="http://schemas.microsoft.com/office/drawing/2014/main" id="{504ECC13-E29A-40E9-70DA-6B5F8A5D0901}"/>
              </a:ext>
            </a:extLst>
          </p:cNvPr>
          <p:cNvSpPr/>
          <p:nvPr/>
        </p:nvSpPr>
        <p:spPr>
          <a:xfrm>
            <a:off x="9536266" y="4519580"/>
            <a:ext cx="227230" cy="737686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574;p23">
            <a:extLst>
              <a:ext uri="{FF2B5EF4-FFF2-40B4-BE49-F238E27FC236}">
                <a16:creationId xmlns:a16="http://schemas.microsoft.com/office/drawing/2014/main" id="{DEFC1C65-E251-DD56-18A8-3D5D79A7D7B7}"/>
              </a:ext>
            </a:extLst>
          </p:cNvPr>
          <p:cNvSpPr txBox="1"/>
          <p:nvPr/>
        </p:nvSpPr>
        <p:spPr>
          <a:xfrm rot="16200000">
            <a:off x="9280692" y="4775137"/>
            <a:ext cx="738378" cy="22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Tag Array</a:t>
            </a:r>
            <a:endParaRPr sz="1100" dirty="0"/>
          </a:p>
        </p:txBody>
      </p:sp>
      <p:sp>
        <p:nvSpPr>
          <p:cNvPr id="138" name="Google Shape;575;p23">
            <a:extLst>
              <a:ext uri="{FF2B5EF4-FFF2-40B4-BE49-F238E27FC236}">
                <a16:creationId xmlns:a16="http://schemas.microsoft.com/office/drawing/2014/main" id="{E18917BB-7BAB-8674-ED7E-92591AEBB325}"/>
              </a:ext>
            </a:extLst>
          </p:cNvPr>
          <p:cNvSpPr/>
          <p:nvPr/>
        </p:nvSpPr>
        <p:spPr>
          <a:xfrm>
            <a:off x="9508201" y="3923035"/>
            <a:ext cx="482898" cy="34088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L2</a:t>
            </a:r>
            <a:endParaRPr sz="1400" dirty="0"/>
          </a:p>
        </p:txBody>
      </p:sp>
      <p:sp>
        <p:nvSpPr>
          <p:cNvPr id="139" name="Google Shape;576;p23">
            <a:extLst>
              <a:ext uri="{FF2B5EF4-FFF2-40B4-BE49-F238E27FC236}">
                <a16:creationId xmlns:a16="http://schemas.microsoft.com/office/drawing/2014/main" id="{C416EBB9-523B-AC15-105A-834CF8937DF2}"/>
              </a:ext>
            </a:extLst>
          </p:cNvPr>
          <p:cNvSpPr/>
          <p:nvPr/>
        </p:nvSpPr>
        <p:spPr>
          <a:xfrm>
            <a:off x="10047511" y="3922981"/>
            <a:ext cx="482898" cy="34088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CC0000"/>
              </a:solidFill>
            </a:endParaRPr>
          </a:p>
        </p:txBody>
      </p:sp>
      <p:cxnSp>
        <p:nvCxnSpPr>
          <p:cNvPr id="140" name="Google Shape;577;p23">
            <a:extLst>
              <a:ext uri="{FF2B5EF4-FFF2-40B4-BE49-F238E27FC236}">
                <a16:creationId xmlns:a16="http://schemas.microsoft.com/office/drawing/2014/main" id="{7D6C26CD-AF07-C9E3-1AB5-D8EA29438772}"/>
              </a:ext>
            </a:extLst>
          </p:cNvPr>
          <p:cNvCxnSpPr>
            <a:cxnSpLocks/>
            <a:stCxn id="138" idx="3"/>
            <a:endCxn id="139" idx="1"/>
          </p:cNvCxnSpPr>
          <p:nvPr/>
        </p:nvCxnSpPr>
        <p:spPr>
          <a:xfrm>
            <a:off x="9991099" y="4093475"/>
            <a:ext cx="56472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578;p23">
            <a:extLst>
              <a:ext uri="{FF2B5EF4-FFF2-40B4-BE49-F238E27FC236}">
                <a16:creationId xmlns:a16="http://schemas.microsoft.com/office/drawing/2014/main" id="{CBDC2493-E570-94AD-91CE-834102252434}"/>
              </a:ext>
            </a:extLst>
          </p:cNvPr>
          <p:cNvSpPr/>
          <p:nvPr/>
        </p:nvSpPr>
        <p:spPr>
          <a:xfrm>
            <a:off x="9536259" y="3665014"/>
            <a:ext cx="299425" cy="170347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142" name="Google Shape;724;p23">
            <a:extLst>
              <a:ext uri="{FF2B5EF4-FFF2-40B4-BE49-F238E27FC236}">
                <a16:creationId xmlns:a16="http://schemas.microsoft.com/office/drawing/2014/main" id="{C000D501-E8F6-8117-1F26-2C96143D4B27}"/>
              </a:ext>
            </a:extLst>
          </p:cNvPr>
          <p:cNvSpPr txBox="1"/>
          <p:nvPr/>
        </p:nvSpPr>
        <p:spPr>
          <a:xfrm>
            <a:off x="9495859" y="4311142"/>
            <a:ext cx="1039033" cy="25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/>
              <a:t>L3 Cache Bank</a:t>
            </a:r>
            <a:endParaRPr sz="1050" dirty="0"/>
          </a:p>
        </p:txBody>
      </p:sp>
      <p:sp>
        <p:nvSpPr>
          <p:cNvPr id="143" name="Google Shape;578;p23">
            <a:extLst>
              <a:ext uri="{FF2B5EF4-FFF2-40B4-BE49-F238E27FC236}">
                <a16:creationId xmlns:a16="http://schemas.microsoft.com/office/drawing/2014/main" id="{EF5F047E-7508-CAC7-C9FD-A5D2A46671E6}"/>
              </a:ext>
            </a:extLst>
          </p:cNvPr>
          <p:cNvSpPr/>
          <p:nvPr/>
        </p:nvSpPr>
        <p:spPr>
          <a:xfrm>
            <a:off x="9869358" y="3662689"/>
            <a:ext cx="299425" cy="170347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5781408-1D61-9C65-D35D-0E940C31B9F5}"/>
              </a:ext>
            </a:extLst>
          </p:cNvPr>
          <p:cNvSpPr txBox="1"/>
          <p:nvPr/>
        </p:nvSpPr>
        <p:spPr>
          <a:xfrm>
            <a:off x="9502561" y="3629656"/>
            <a:ext cx="370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L1d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412F762-6D2C-D325-AED2-8D14AD6AE0BB}"/>
              </a:ext>
            </a:extLst>
          </p:cNvPr>
          <p:cNvSpPr txBox="1"/>
          <p:nvPr/>
        </p:nvSpPr>
        <p:spPr>
          <a:xfrm>
            <a:off x="9848541" y="3632634"/>
            <a:ext cx="370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L1i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5D78C07-18C7-E4BE-4F35-41D4B18BD672}"/>
              </a:ext>
            </a:extLst>
          </p:cNvPr>
          <p:cNvSpPr txBox="1"/>
          <p:nvPr/>
        </p:nvSpPr>
        <p:spPr>
          <a:xfrm>
            <a:off x="10015375" y="3958061"/>
            <a:ext cx="6068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050" b="1" dirty="0">
                <a:solidFill>
                  <a:srgbClr val="CC0000"/>
                </a:solidFill>
              </a:rPr>
              <a:t>Engine</a:t>
            </a:r>
            <a:endParaRPr lang="en-US" sz="1050" dirty="0"/>
          </a:p>
        </p:txBody>
      </p:sp>
      <p:sp>
        <p:nvSpPr>
          <p:cNvPr id="147" name="Google Shape;617;p23">
            <a:extLst>
              <a:ext uri="{FF2B5EF4-FFF2-40B4-BE49-F238E27FC236}">
                <a16:creationId xmlns:a16="http://schemas.microsoft.com/office/drawing/2014/main" id="{09E506E3-B120-B2F9-155E-2B900C98779C}"/>
              </a:ext>
            </a:extLst>
          </p:cNvPr>
          <p:cNvSpPr txBox="1"/>
          <p:nvPr/>
        </p:nvSpPr>
        <p:spPr>
          <a:xfrm>
            <a:off x="10791668" y="3921711"/>
            <a:ext cx="402198" cy="2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1"/>
                </a:solidFill>
              </a:rPr>
              <a:t>L1d</a:t>
            </a:r>
            <a:endParaRPr sz="1050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3B8E409-C71A-677D-FAA5-E9DB7D3C02BB}"/>
              </a:ext>
            </a:extLst>
          </p:cNvPr>
          <p:cNvGrpSpPr/>
          <p:nvPr/>
        </p:nvGrpSpPr>
        <p:grpSpPr>
          <a:xfrm>
            <a:off x="10169480" y="3628828"/>
            <a:ext cx="370595" cy="246221"/>
            <a:chOff x="3692296" y="3059800"/>
            <a:chExt cx="370595" cy="246221"/>
          </a:xfrm>
        </p:grpSpPr>
        <p:sp>
          <p:nvSpPr>
            <p:cNvPr id="158" name="Google Shape;578;p23">
              <a:extLst>
                <a:ext uri="{FF2B5EF4-FFF2-40B4-BE49-F238E27FC236}">
                  <a16:creationId xmlns:a16="http://schemas.microsoft.com/office/drawing/2014/main" id="{DEADD750-BFD9-2353-466C-5EC018675659}"/>
                </a:ext>
              </a:extLst>
            </p:cNvPr>
            <p:cNvSpPr/>
            <p:nvPr/>
          </p:nvSpPr>
          <p:spPr>
            <a:xfrm>
              <a:off x="3723463" y="3093661"/>
              <a:ext cx="299425" cy="170347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D2212A7-45CA-02C1-C8DA-421CC07280A7}"/>
                </a:ext>
              </a:extLst>
            </p:cNvPr>
            <p:cNvSpPr txBox="1"/>
            <p:nvPr/>
          </p:nvSpPr>
          <p:spPr>
            <a:xfrm>
              <a:off x="3692296" y="3059800"/>
              <a:ext cx="3705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TLB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0DF79B2-1E0E-5648-DEF0-6347FEA976CB}"/>
              </a:ext>
            </a:extLst>
          </p:cNvPr>
          <p:cNvGrpSpPr/>
          <p:nvPr/>
        </p:nvGrpSpPr>
        <p:grpSpPr>
          <a:xfrm>
            <a:off x="11152972" y="3922986"/>
            <a:ext cx="402198" cy="284036"/>
            <a:chOff x="4675788" y="3353958"/>
            <a:chExt cx="402198" cy="284036"/>
          </a:xfrm>
        </p:grpSpPr>
        <p:sp>
          <p:nvSpPr>
            <p:cNvPr id="156" name="Google Shape;614;p23">
              <a:extLst>
                <a:ext uri="{FF2B5EF4-FFF2-40B4-BE49-F238E27FC236}">
                  <a16:creationId xmlns:a16="http://schemas.microsoft.com/office/drawing/2014/main" id="{B9DD85CF-3DAC-1563-0388-63799D24D8E2}"/>
                </a:ext>
              </a:extLst>
            </p:cNvPr>
            <p:cNvSpPr/>
            <p:nvPr/>
          </p:nvSpPr>
          <p:spPr>
            <a:xfrm>
              <a:off x="4734882" y="3353958"/>
              <a:ext cx="284036" cy="284036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57" name="Google Shape;617;p23">
              <a:extLst>
                <a:ext uri="{FF2B5EF4-FFF2-40B4-BE49-F238E27FC236}">
                  <a16:creationId xmlns:a16="http://schemas.microsoft.com/office/drawing/2014/main" id="{25D96DB2-9825-E1C6-75E7-6938C126CB3C}"/>
                </a:ext>
              </a:extLst>
            </p:cNvPr>
            <p:cNvSpPr txBox="1"/>
            <p:nvPr/>
          </p:nvSpPr>
          <p:spPr>
            <a:xfrm>
              <a:off x="4675788" y="3354007"/>
              <a:ext cx="402198" cy="28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dirty="0">
                  <a:solidFill>
                    <a:schemeClr val="dk1"/>
                  </a:solidFill>
                </a:rPr>
                <a:t>TLB</a:t>
              </a:r>
              <a:endParaRPr sz="1050" dirty="0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3260B9F-899D-94DD-748A-8118FACBF3FC}"/>
              </a:ext>
            </a:extLst>
          </p:cNvPr>
          <p:cNvGrpSpPr/>
          <p:nvPr/>
        </p:nvGrpSpPr>
        <p:grpSpPr>
          <a:xfrm>
            <a:off x="10812092" y="3127723"/>
            <a:ext cx="1145114" cy="740734"/>
            <a:chOff x="4334908" y="2558695"/>
            <a:chExt cx="1145114" cy="740734"/>
          </a:xfrm>
        </p:grpSpPr>
        <p:sp>
          <p:nvSpPr>
            <p:cNvPr id="151" name="Google Shape;534;p23">
              <a:extLst>
                <a:ext uri="{FF2B5EF4-FFF2-40B4-BE49-F238E27FC236}">
                  <a16:creationId xmlns:a16="http://schemas.microsoft.com/office/drawing/2014/main" id="{EF796469-5FE2-CE58-7FFB-8D130C06B85C}"/>
                </a:ext>
              </a:extLst>
            </p:cNvPr>
            <p:cNvSpPr/>
            <p:nvPr/>
          </p:nvSpPr>
          <p:spPr>
            <a:xfrm>
              <a:off x="4334908" y="2558695"/>
              <a:ext cx="340880" cy="738419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35;p23">
              <a:extLst>
                <a:ext uri="{FF2B5EF4-FFF2-40B4-BE49-F238E27FC236}">
                  <a16:creationId xmlns:a16="http://schemas.microsoft.com/office/drawing/2014/main" id="{3007D24B-2F04-2DA0-B9EE-4681754102A5}"/>
                </a:ext>
              </a:extLst>
            </p:cNvPr>
            <p:cNvSpPr txBox="1"/>
            <p:nvPr/>
          </p:nvSpPr>
          <p:spPr>
            <a:xfrm rot="16200000">
              <a:off x="4138453" y="2759780"/>
              <a:ext cx="738419" cy="340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dirty="0">
                  <a:solidFill>
                    <a:schemeClr val="dk1"/>
                  </a:solidFill>
                </a:rPr>
                <a:t>Callback Buffer</a:t>
              </a:r>
              <a:endParaRPr sz="1050" dirty="0"/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5DDD84A-FF39-FA32-B910-147C2ACEBD18}"/>
                </a:ext>
              </a:extLst>
            </p:cNvPr>
            <p:cNvGrpSpPr/>
            <p:nvPr/>
          </p:nvGrpSpPr>
          <p:grpSpPr>
            <a:xfrm>
              <a:off x="4609971" y="2558697"/>
              <a:ext cx="870051" cy="738419"/>
              <a:chOff x="4609971" y="2558697"/>
              <a:chExt cx="870051" cy="738419"/>
            </a:xfrm>
          </p:grpSpPr>
          <p:sp>
            <p:nvSpPr>
              <p:cNvPr id="154" name="Google Shape;618;p23">
                <a:extLst>
                  <a:ext uri="{FF2B5EF4-FFF2-40B4-BE49-F238E27FC236}">
                    <a16:creationId xmlns:a16="http://schemas.microsoft.com/office/drawing/2014/main" id="{D6468888-2CBF-ADFD-70DB-2BAAA72C5BC8}"/>
                  </a:ext>
                </a:extLst>
              </p:cNvPr>
              <p:cNvSpPr/>
              <p:nvPr/>
            </p:nvSpPr>
            <p:spPr>
              <a:xfrm>
                <a:off x="4730303" y="2558697"/>
                <a:ext cx="629389" cy="738419"/>
              </a:xfrm>
              <a:prstGeom prst="rect">
                <a:avLst/>
              </a:prstGeom>
              <a:solidFill>
                <a:srgbClr val="B6D7A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dirty="0"/>
              </a:p>
            </p:txBody>
          </p:sp>
          <p:sp>
            <p:nvSpPr>
              <p:cNvPr id="155" name="Google Shape;617;p23">
                <a:extLst>
                  <a:ext uri="{FF2B5EF4-FFF2-40B4-BE49-F238E27FC236}">
                    <a16:creationId xmlns:a16="http://schemas.microsoft.com/office/drawing/2014/main" id="{AD568360-2A61-EA8A-2D50-97EC5D6637E8}"/>
                  </a:ext>
                </a:extLst>
              </p:cNvPr>
              <p:cNvSpPr txBox="1"/>
              <p:nvPr/>
            </p:nvSpPr>
            <p:spPr>
              <a:xfrm>
                <a:off x="4609971" y="2789381"/>
                <a:ext cx="870051" cy="28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>
                    <a:solidFill>
                      <a:schemeClr val="dk1"/>
                    </a:solidFill>
                  </a:rPr>
                  <a:t>Hardware Scheduler</a:t>
                </a:r>
                <a:endParaRPr sz="1050" dirty="0"/>
              </a:p>
            </p:txBody>
          </p:sp>
        </p:grpSp>
      </p:grpSp>
      <p:cxnSp>
        <p:nvCxnSpPr>
          <p:cNvPr id="23" name="Google Shape;580;p23">
            <a:extLst>
              <a:ext uri="{FF2B5EF4-FFF2-40B4-BE49-F238E27FC236}">
                <a16:creationId xmlns:a16="http://schemas.microsoft.com/office/drawing/2014/main" id="{13B9368C-7E2D-41F9-6835-DC5A077D02DA}"/>
              </a:ext>
            </a:extLst>
          </p:cNvPr>
          <p:cNvCxnSpPr>
            <a:cxnSpLocks/>
          </p:cNvCxnSpPr>
          <p:nvPr/>
        </p:nvCxnSpPr>
        <p:spPr>
          <a:xfrm rot="10800000" flipH="1">
            <a:off x="10536722" y="3074965"/>
            <a:ext cx="220854" cy="84856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2" name="Google Shape;567;p23">
            <a:extLst>
              <a:ext uri="{FF2B5EF4-FFF2-40B4-BE49-F238E27FC236}">
                <a16:creationId xmlns:a16="http://schemas.microsoft.com/office/drawing/2014/main" id="{87D0D1CE-CC61-3A8C-9259-E2102D683413}"/>
              </a:ext>
            </a:extLst>
          </p:cNvPr>
          <p:cNvCxnSpPr>
            <a:cxnSpLocks/>
          </p:cNvCxnSpPr>
          <p:nvPr/>
        </p:nvCxnSpPr>
        <p:spPr>
          <a:xfrm>
            <a:off x="10536722" y="4263868"/>
            <a:ext cx="220854" cy="108134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2CF35-6DF5-494A-F619-FC19D838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täkō – Summary</a:t>
            </a:r>
          </a:p>
        </p:txBody>
      </p:sp>
    </p:spTree>
    <p:extLst>
      <p:ext uri="{BB962C8B-B14F-4D97-AF65-F5344CB8AC3E}">
        <p14:creationId xmlns:p14="http://schemas.microsoft.com/office/powerpoint/2010/main" val="535549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30EC6-7104-FDEA-2279-84302AC12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05E9F9-850B-1934-62B5-39402ABD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BA7595-7D36-EC60-2AC1-4727DB38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33644"/>
            <a:ext cx="11430000" cy="776806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7C2FF624-E502-2A65-3786-E3FDAC0FF8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4"/>
          <a:stretch/>
        </p:blipFill>
        <p:spPr>
          <a:xfrm>
            <a:off x="1389233" y="3041138"/>
            <a:ext cx="3070299" cy="2277546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D95118A9-6ED8-F1A3-E348-F5D8CE560957}"/>
              </a:ext>
            </a:extLst>
          </p:cNvPr>
          <p:cNvSpPr txBox="1"/>
          <p:nvPr/>
        </p:nvSpPr>
        <p:spPr>
          <a:xfrm>
            <a:off x="1962566" y="1576933"/>
            <a:ext cx="1923631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täkō</a:t>
            </a:r>
            <a:endParaRPr lang="en-US" sz="2800" u="sng" dirty="0"/>
          </a:p>
          <a:p>
            <a:pPr algn="ctr">
              <a:lnSpc>
                <a:spcPct val="150000"/>
              </a:lnSpc>
            </a:pPr>
            <a:r>
              <a:rPr lang="en-US" sz="2000" i="1" dirty="0"/>
              <a:t>ISCA 2022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6FB40F-A6D7-E5BD-5A50-80F974CF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6B3C501-D864-0B05-33CD-CEA9B9A19896}"/>
              </a:ext>
            </a:extLst>
          </p:cNvPr>
          <p:cNvGrpSpPr/>
          <p:nvPr/>
        </p:nvGrpSpPr>
        <p:grpSpPr>
          <a:xfrm>
            <a:off x="7935056" y="2955859"/>
            <a:ext cx="2665122" cy="2656677"/>
            <a:chOff x="611255" y="663404"/>
            <a:chExt cx="4866647" cy="4851227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7C772C7-D3FE-9BEB-9631-0C0759AD46BF}"/>
                </a:ext>
              </a:extLst>
            </p:cNvPr>
            <p:cNvGrpSpPr/>
            <p:nvPr/>
          </p:nvGrpSpPr>
          <p:grpSpPr>
            <a:xfrm>
              <a:off x="611255" y="663404"/>
              <a:ext cx="4851227" cy="4851227"/>
              <a:chOff x="1939041" y="1343875"/>
              <a:chExt cx="3088426" cy="3088426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01CACC23-9507-7F30-D123-BE8550DD8D83}"/>
                  </a:ext>
                </a:extLst>
              </p:cNvPr>
              <p:cNvSpPr/>
              <p:nvPr/>
            </p:nvSpPr>
            <p:spPr>
              <a:xfrm>
                <a:off x="1939041" y="1343875"/>
                <a:ext cx="3088426" cy="3088426"/>
              </a:xfrm>
              <a:prstGeom prst="roundRect">
                <a:avLst>
                  <a:gd name="adj" fmla="val 1998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4CA3AB59-BAAF-4ABE-20F2-4310DC56B4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4158" y="1665082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DDC92330-831E-FE20-9E1F-C4280A9C3B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3563" y="1638646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B8461420-E29C-2521-3F8E-943988D948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6705" y="1677782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C3E1CB8-18DE-BBE4-13D1-7AFCD2BBA9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5055" y="1655557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BCC4B17-8896-17FF-1DDA-80D4E80006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8441" y="1757157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6FC648EA-06C8-AF6F-CD6D-2FCC6F6725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3076" y="2515982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C14C80A7-F977-C54D-43EF-5D2D81D1F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8441" y="3287507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B7341FF-6B8D-0680-8184-44828EB21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4158" y="4062207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8F24A5C9-8658-C7D1-F26A-3706A4C7C61E}"/>
                  </a:ext>
                </a:extLst>
              </p:cNvPr>
              <p:cNvSpPr/>
              <p:nvPr/>
            </p:nvSpPr>
            <p:spPr>
              <a:xfrm>
                <a:off x="2002368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8F52E1E5-3809-9F2A-E7DC-F65A7B4A0B00}"/>
                  </a:ext>
                </a:extLst>
              </p:cNvPr>
              <p:cNvSpPr/>
              <p:nvPr/>
            </p:nvSpPr>
            <p:spPr>
              <a:xfrm>
                <a:off x="2360585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54742945-69C5-6FF8-7AAE-39DCB9358FA4}"/>
                  </a:ext>
                </a:extLst>
              </p:cNvPr>
              <p:cNvSpPr/>
              <p:nvPr/>
            </p:nvSpPr>
            <p:spPr>
              <a:xfrm>
                <a:off x="2032771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A26C25A7-3C2A-38D6-3B47-865E1874E4EF}"/>
                  </a:ext>
                </a:extLst>
              </p:cNvPr>
              <p:cNvSpPr/>
              <p:nvPr/>
            </p:nvSpPr>
            <p:spPr>
              <a:xfrm>
                <a:off x="2360585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CD693831-3AB1-4AA2-23DA-8F77BAAB9626}"/>
                  </a:ext>
                </a:extLst>
              </p:cNvPr>
              <p:cNvSpPr/>
              <p:nvPr/>
            </p:nvSpPr>
            <p:spPr>
              <a:xfrm>
                <a:off x="2772834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647E4B72-9C45-F52E-1F4B-0F50C5B4D458}"/>
                  </a:ext>
                </a:extLst>
              </p:cNvPr>
              <p:cNvSpPr/>
              <p:nvPr/>
            </p:nvSpPr>
            <p:spPr>
              <a:xfrm>
                <a:off x="3131051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AC028792-D008-DD5F-0601-D5402480F244}"/>
                  </a:ext>
                </a:extLst>
              </p:cNvPr>
              <p:cNvSpPr/>
              <p:nvPr/>
            </p:nvSpPr>
            <p:spPr>
              <a:xfrm>
                <a:off x="2803237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2F561545-3B6C-D871-3031-464C4FEFF3DE}"/>
                  </a:ext>
                </a:extLst>
              </p:cNvPr>
              <p:cNvSpPr/>
              <p:nvPr/>
            </p:nvSpPr>
            <p:spPr>
              <a:xfrm>
                <a:off x="3131051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10E583E9-CFF0-2C15-F4BD-A47F78ECE238}"/>
                  </a:ext>
                </a:extLst>
              </p:cNvPr>
              <p:cNvSpPr/>
              <p:nvPr/>
            </p:nvSpPr>
            <p:spPr>
              <a:xfrm>
                <a:off x="3543300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914AA3D6-283B-3E29-6C01-64F339477877}"/>
                  </a:ext>
                </a:extLst>
              </p:cNvPr>
              <p:cNvSpPr/>
              <p:nvPr/>
            </p:nvSpPr>
            <p:spPr>
              <a:xfrm>
                <a:off x="3901517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46C5A9A4-C613-849B-F38D-1743839E2720}"/>
                  </a:ext>
                </a:extLst>
              </p:cNvPr>
              <p:cNvSpPr/>
              <p:nvPr/>
            </p:nvSpPr>
            <p:spPr>
              <a:xfrm>
                <a:off x="3573703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6D7505F4-C461-A780-6A47-7AACC4A16E07}"/>
                  </a:ext>
                </a:extLst>
              </p:cNvPr>
              <p:cNvSpPr/>
              <p:nvPr/>
            </p:nvSpPr>
            <p:spPr>
              <a:xfrm>
                <a:off x="3901517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629A5959-4D66-7604-5F55-F78C60614915}"/>
                  </a:ext>
                </a:extLst>
              </p:cNvPr>
              <p:cNvSpPr/>
              <p:nvPr/>
            </p:nvSpPr>
            <p:spPr>
              <a:xfrm>
                <a:off x="4313766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AF6EC12D-9CE8-F0D8-F8FE-F4D8B1FDDA3E}"/>
                  </a:ext>
                </a:extLst>
              </p:cNvPr>
              <p:cNvSpPr/>
              <p:nvPr/>
            </p:nvSpPr>
            <p:spPr>
              <a:xfrm>
                <a:off x="4671983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F1F44464-4373-A59B-89D4-8803BA65F3DF}"/>
                  </a:ext>
                </a:extLst>
              </p:cNvPr>
              <p:cNvSpPr/>
              <p:nvPr/>
            </p:nvSpPr>
            <p:spPr>
              <a:xfrm>
                <a:off x="4344169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0C167CCA-6F85-ADB2-190B-29667A73ECBA}"/>
                  </a:ext>
                </a:extLst>
              </p:cNvPr>
              <p:cNvSpPr/>
              <p:nvPr/>
            </p:nvSpPr>
            <p:spPr>
              <a:xfrm>
                <a:off x="4671983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D8B2949D-ABE8-823F-F673-189EE153DE35}"/>
                  </a:ext>
                </a:extLst>
              </p:cNvPr>
              <p:cNvSpPr/>
              <p:nvPr/>
            </p:nvSpPr>
            <p:spPr>
              <a:xfrm>
                <a:off x="2001311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7EC63DB8-EA65-BCBA-B076-B76A3A9EB2EA}"/>
                  </a:ext>
                </a:extLst>
              </p:cNvPr>
              <p:cNvSpPr/>
              <p:nvPr/>
            </p:nvSpPr>
            <p:spPr>
              <a:xfrm>
                <a:off x="2359528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F19EB56F-313A-82AD-C353-17EDA163104D}"/>
                  </a:ext>
                </a:extLst>
              </p:cNvPr>
              <p:cNvSpPr/>
              <p:nvPr/>
            </p:nvSpPr>
            <p:spPr>
              <a:xfrm>
                <a:off x="2031714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78F95FD3-D573-4993-DB5C-D265E325C95E}"/>
                  </a:ext>
                </a:extLst>
              </p:cNvPr>
              <p:cNvSpPr/>
              <p:nvPr/>
            </p:nvSpPr>
            <p:spPr>
              <a:xfrm>
                <a:off x="2359528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4D8FD491-2A7E-3BCB-5203-1DB1E4CEA4EB}"/>
                  </a:ext>
                </a:extLst>
              </p:cNvPr>
              <p:cNvSpPr/>
              <p:nvPr/>
            </p:nvSpPr>
            <p:spPr>
              <a:xfrm>
                <a:off x="2771777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FAA9846A-2B57-889A-0A3B-E56EB96A8A74}"/>
                  </a:ext>
                </a:extLst>
              </p:cNvPr>
              <p:cNvSpPr/>
              <p:nvPr/>
            </p:nvSpPr>
            <p:spPr>
              <a:xfrm>
                <a:off x="3129994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20E977C6-D8EC-EFFC-11F9-3AE18E16E44F}"/>
                  </a:ext>
                </a:extLst>
              </p:cNvPr>
              <p:cNvSpPr/>
              <p:nvPr/>
            </p:nvSpPr>
            <p:spPr>
              <a:xfrm>
                <a:off x="2802180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1781AE4C-0F5C-295D-4FDD-1CDC2140FBDD}"/>
                  </a:ext>
                </a:extLst>
              </p:cNvPr>
              <p:cNvSpPr/>
              <p:nvPr/>
            </p:nvSpPr>
            <p:spPr>
              <a:xfrm>
                <a:off x="3129994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3ACFD530-4B7D-CCD2-A9FA-88EAAEDA7A5A}"/>
                  </a:ext>
                </a:extLst>
              </p:cNvPr>
              <p:cNvSpPr/>
              <p:nvPr/>
            </p:nvSpPr>
            <p:spPr>
              <a:xfrm>
                <a:off x="3542243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71E1FB40-55D3-0076-EAE1-0DE40F2AFEED}"/>
                  </a:ext>
                </a:extLst>
              </p:cNvPr>
              <p:cNvSpPr/>
              <p:nvPr/>
            </p:nvSpPr>
            <p:spPr>
              <a:xfrm>
                <a:off x="3900460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138CB9A4-77F4-C9D0-EC1C-62261FD1580C}"/>
                  </a:ext>
                </a:extLst>
              </p:cNvPr>
              <p:cNvSpPr/>
              <p:nvPr/>
            </p:nvSpPr>
            <p:spPr>
              <a:xfrm>
                <a:off x="3572646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B1DE011C-C439-1F31-6B07-E87FEAD7B839}"/>
                  </a:ext>
                </a:extLst>
              </p:cNvPr>
              <p:cNvSpPr/>
              <p:nvPr/>
            </p:nvSpPr>
            <p:spPr>
              <a:xfrm>
                <a:off x="3900460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: Rounded Corners 149">
                <a:extLst>
                  <a:ext uri="{FF2B5EF4-FFF2-40B4-BE49-F238E27FC236}">
                    <a16:creationId xmlns:a16="http://schemas.microsoft.com/office/drawing/2014/main" id="{B377A029-C452-7BA7-0CA7-07AC8AA7878D}"/>
                  </a:ext>
                </a:extLst>
              </p:cNvPr>
              <p:cNvSpPr/>
              <p:nvPr/>
            </p:nvSpPr>
            <p:spPr>
              <a:xfrm>
                <a:off x="4312709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FF9FC2F2-C201-A04E-D9C5-3DAB060A7987}"/>
                  </a:ext>
                </a:extLst>
              </p:cNvPr>
              <p:cNvSpPr/>
              <p:nvPr/>
            </p:nvSpPr>
            <p:spPr>
              <a:xfrm>
                <a:off x="4670926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F16D0AF9-76FC-EDFF-8F8D-B030445325A1}"/>
                  </a:ext>
                </a:extLst>
              </p:cNvPr>
              <p:cNvSpPr/>
              <p:nvPr/>
            </p:nvSpPr>
            <p:spPr>
              <a:xfrm>
                <a:off x="4343112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E75DF16F-5F67-4A7C-7E78-E6952DBC55D9}"/>
                  </a:ext>
                </a:extLst>
              </p:cNvPr>
              <p:cNvSpPr/>
              <p:nvPr/>
            </p:nvSpPr>
            <p:spPr>
              <a:xfrm>
                <a:off x="4670926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A789EC2D-3A2A-A99F-3EB0-40F6825BDD24}"/>
                  </a:ext>
                </a:extLst>
              </p:cNvPr>
              <p:cNvSpPr/>
              <p:nvPr/>
            </p:nvSpPr>
            <p:spPr>
              <a:xfrm>
                <a:off x="2002368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FF99403E-DB99-6353-CA24-AAAC510ED58F}"/>
                  </a:ext>
                </a:extLst>
              </p:cNvPr>
              <p:cNvSpPr/>
              <p:nvPr/>
            </p:nvSpPr>
            <p:spPr>
              <a:xfrm>
                <a:off x="2360585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01B9CC57-237C-1486-0A95-700E83486239}"/>
                  </a:ext>
                </a:extLst>
              </p:cNvPr>
              <p:cNvSpPr/>
              <p:nvPr/>
            </p:nvSpPr>
            <p:spPr>
              <a:xfrm>
                <a:off x="2032771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FF3A068D-14AF-B536-AA6E-035351CF3BE7}"/>
                  </a:ext>
                </a:extLst>
              </p:cNvPr>
              <p:cNvSpPr/>
              <p:nvPr/>
            </p:nvSpPr>
            <p:spPr>
              <a:xfrm>
                <a:off x="2360585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BB2BE5BD-3796-A8D4-A99F-75F9AC06CA98}"/>
                  </a:ext>
                </a:extLst>
              </p:cNvPr>
              <p:cNvSpPr/>
              <p:nvPr/>
            </p:nvSpPr>
            <p:spPr>
              <a:xfrm>
                <a:off x="2772834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D237CDEB-CAE4-EDEE-F6E7-5B5AE8BB0B9B}"/>
                  </a:ext>
                </a:extLst>
              </p:cNvPr>
              <p:cNvSpPr/>
              <p:nvPr/>
            </p:nvSpPr>
            <p:spPr>
              <a:xfrm>
                <a:off x="3131051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F90F614B-832F-5F2B-F76C-60F8EDF8A2F4}"/>
                  </a:ext>
                </a:extLst>
              </p:cNvPr>
              <p:cNvSpPr/>
              <p:nvPr/>
            </p:nvSpPr>
            <p:spPr>
              <a:xfrm>
                <a:off x="2803237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709FB3B5-DE9A-02CE-71E5-497B8F9A1CC2}"/>
                  </a:ext>
                </a:extLst>
              </p:cNvPr>
              <p:cNvSpPr/>
              <p:nvPr/>
            </p:nvSpPr>
            <p:spPr>
              <a:xfrm>
                <a:off x="3131051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C0208E73-03F1-B894-3797-EEE649297DB3}"/>
                  </a:ext>
                </a:extLst>
              </p:cNvPr>
              <p:cNvSpPr/>
              <p:nvPr/>
            </p:nvSpPr>
            <p:spPr>
              <a:xfrm>
                <a:off x="3543300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94A6B691-47B7-4797-B7E9-B19CB0CDA05C}"/>
                  </a:ext>
                </a:extLst>
              </p:cNvPr>
              <p:cNvSpPr/>
              <p:nvPr/>
            </p:nvSpPr>
            <p:spPr>
              <a:xfrm>
                <a:off x="3901517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B25CE70C-EA82-435C-2A55-B2B892C8718A}"/>
                  </a:ext>
                </a:extLst>
              </p:cNvPr>
              <p:cNvSpPr/>
              <p:nvPr/>
            </p:nvSpPr>
            <p:spPr>
              <a:xfrm>
                <a:off x="3573703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590A2489-C3C1-89C5-3FA9-15339C567505}"/>
                  </a:ext>
                </a:extLst>
              </p:cNvPr>
              <p:cNvSpPr/>
              <p:nvPr/>
            </p:nvSpPr>
            <p:spPr>
              <a:xfrm>
                <a:off x="3901517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814A0B19-59AB-BB3E-5389-798819229128}"/>
                  </a:ext>
                </a:extLst>
              </p:cNvPr>
              <p:cNvSpPr/>
              <p:nvPr/>
            </p:nvSpPr>
            <p:spPr>
              <a:xfrm>
                <a:off x="4313766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3BDF9B45-937D-B8C5-9130-0AF69E7B89E2}"/>
                  </a:ext>
                </a:extLst>
              </p:cNvPr>
              <p:cNvSpPr/>
              <p:nvPr/>
            </p:nvSpPr>
            <p:spPr>
              <a:xfrm>
                <a:off x="4671983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FD83A5D2-214E-2807-D6FC-6CF7DE55AF50}"/>
                  </a:ext>
                </a:extLst>
              </p:cNvPr>
              <p:cNvSpPr/>
              <p:nvPr/>
            </p:nvSpPr>
            <p:spPr>
              <a:xfrm>
                <a:off x="4344169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A9D9067E-4987-0E2C-02C9-3260FB4E6E5F}"/>
                  </a:ext>
                </a:extLst>
              </p:cNvPr>
              <p:cNvSpPr/>
              <p:nvPr/>
            </p:nvSpPr>
            <p:spPr>
              <a:xfrm>
                <a:off x="4671983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A01FA908-695D-16C8-B724-99F9B8544516}"/>
                  </a:ext>
                </a:extLst>
              </p:cNvPr>
              <p:cNvSpPr/>
              <p:nvPr/>
            </p:nvSpPr>
            <p:spPr>
              <a:xfrm>
                <a:off x="2001311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63BBCDCE-11D8-4890-6DD8-9CACBC22E1DF}"/>
                  </a:ext>
                </a:extLst>
              </p:cNvPr>
              <p:cNvSpPr/>
              <p:nvPr/>
            </p:nvSpPr>
            <p:spPr>
              <a:xfrm>
                <a:off x="2359528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A606AB27-9065-D15D-F014-0C4F5687F34B}"/>
                  </a:ext>
                </a:extLst>
              </p:cNvPr>
              <p:cNvSpPr/>
              <p:nvPr/>
            </p:nvSpPr>
            <p:spPr>
              <a:xfrm>
                <a:off x="2031714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FA33EFC5-5CE4-A127-AB9D-DE83826F73F9}"/>
                  </a:ext>
                </a:extLst>
              </p:cNvPr>
              <p:cNvSpPr/>
              <p:nvPr/>
            </p:nvSpPr>
            <p:spPr>
              <a:xfrm>
                <a:off x="2359528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E653C62C-231F-70D4-9A41-320E98F9CF33}"/>
                  </a:ext>
                </a:extLst>
              </p:cNvPr>
              <p:cNvSpPr/>
              <p:nvPr/>
            </p:nvSpPr>
            <p:spPr>
              <a:xfrm>
                <a:off x="2771777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0622252D-AD86-B25F-65C2-DA07E2CD9707}"/>
                  </a:ext>
                </a:extLst>
              </p:cNvPr>
              <p:cNvSpPr/>
              <p:nvPr/>
            </p:nvSpPr>
            <p:spPr>
              <a:xfrm>
                <a:off x="3129994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72CAC15A-3ECB-1803-26EB-C9398CAEED0C}"/>
                  </a:ext>
                </a:extLst>
              </p:cNvPr>
              <p:cNvSpPr/>
              <p:nvPr/>
            </p:nvSpPr>
            <p:spPr>
              <a:xfrm>
                <a:off x="2802180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19E1E4AE-963C-3F9B-A2CB-A624E644C021}"/>
                  </a:ext>
                </a:extLst>
              </p:cNvPr>
              <p:cNvSpPr/>
              <p:nvPr/>
            </p:nvSpPr>
            <p:spPr>
              <a:xfrm>
                <a:off x="3129994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FC1E68FF-6C59-3D41-EFA3-3E7CC9D2C71A}"/>
                  </a:ext>
                </a:extLst>
              </p:cNvPr>
              <p:cNvSpPr/>
              <p:nvPr/>
            </p:nvSpPr>
            <p:spPr>
              <a:xfrm>
                <a:off x="3542243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82D1E19C-DC62-933D-64EC-C711D66BBF14}"/>
                  </a:ext>
                </a:extLst>
              </p:cNvPr>
              <p:cNvSpPr/>
              <p:nvPr/>
            </p:nvSpPr>
            <p:spPr>
              <a:xfrm>
                <a:off x="3900460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85830C1A-D557-432F-7D97-E330BCDB857A}"/>
                  </a:ext>
                </a:extLst>
              </p:cNvPr>
              <p:cNvSpPr/>
              <p:nvPr/>
            </p:nvSpPr>
            <p:spPr>
              <a:xfrm>
                <a:off x="3572646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50177092-E93A-04E6-AA06-32D4E8567122}"/>
                  </a:ext>
                </a:extLst>
              </p:cNvPr>
              <p:cNvSpPr/>
              <p:nvPr/>
            </p:nvSpPr>
            <p:spPr>
              <a:xfrm>
                <a:off x="3900460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91CD6571-D851-3152-CAA1-DED3A5388418}"/>
                  </a:ext>
                </a:extLst>
              </p:cNvPr>
              <p:cNvSpPr/>
              <p:nvPr/>
            </p:nvSpPr>
            <p:spPr>
              <a:xfrm>
                <a:off x="4312709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2ACA244E-5A70-303B-6F9D-1DDE504B63CF}"/>
                  </a:ext>
                </a:extLst>
              </p:cNvPr>
              <p:cNvSpPr/>
              <p:nvPr/>
            </p:nvSpPr>
            <p:spPr>
              <a:xfrm>
                <a:off x="4670926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4C82E647-0E9E-0910-9BF4-1FB8478F8111}"/>
                  </a:ext>
                </a:extLst>
              </p:cNvPr>
              <p:cNvSpPr/>
              <p:nvPr/>
            </p:nvSpPr>
            <p:spPr>
              <a:xfrm>
                <a:off x="4343112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49976CA2-BE14-0CBB-0B1F-6FD7CF1D5111}"/>
                  </a:ext>
                </a:extLst>
              </p:cNvPr>
              <p:cNvSpPr/>
              <p:nvPr/>
            </p:nvSpPr>
            <p:spPr>
              <a:xfrm>
                <a:off x="4670926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27327674-CA2E-B29F-F25C-F1E48EE567E0}"/>
                </a:ext>
              </a:extLst>
            </p:cNvPr>
            <p:cNvSpPr/>
            <p:nvPr/>
          </p:nvSpPr>
          <p:spPr>
            <a:xfrm rot="13403803" flipH="1" flipV="1">
              <a:off x="3682791" y="1404554"/>
              <a:ext cx="970368" cy="2618405"/>
            </a:xfrm>
            <a:prstGeom prst="arc">
              <a:avLst>
                <a:gd name="adj1" fmla="val 17273218"/>
                <a:gd name="adj2" fmla="val 4965310"/>
              </a:avLst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659A9AFE-080D-44EE-4E4B-0A2554E1CBB3}"/>
                </a:ext>
              </a:extLst>
            </p:cNvPr>
            <p:cNvSpPr/>
            <p:nvPr/>
          </p:nvSpPr>
          <p:spPr>
            <a:xfrm rot="3097408" flipH="1">
              <a:off x="4600542" y="3164377"/>
              <a:ext cx="456108" cy="987237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6AAC84BD-7E4D-8D19-F559-7D4AA0CC556C}"/>
                </a:ext>
              </a:extLst>
            </p:cNvPr>
            <p:cNvSpPr/>
            <p:nvPr/>
          </p:nvSpPr>
          <p:spPr>
            <a:xfrm rot="10800000" flipH="1">
              <a:off x="1097918" y="4551851"/>
              <a:ext cx="517950" cy="710061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080991AF-DE66-7DD7-D112-2E041FBB802E}"/>
                </a:ext>
              </a:extLst>
            </p:cNvPr>
            <p:cNvSpPr/>
            <p:nvPr/>
          </p:nvSpPr>
          <p:spPr>
            <a:xfrm rot="6830257" flipH="1" flipV="1">
              <a:off x="3128800" y="272599"/>
              <a:ext cx="1135668" cy="2926911"/>
            </a:xfrm>
            <a:prstGeom prst="arc">
              <a:avLst>
                <a:gd name="adj1" fmla="val 17126025"/>
                <a:gd name="adj2" fmla="val 4965310"/>
              </a:avLst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5CFB5CC7-6BF0-334A-AAC1-D3BBAB3F6228}"/>
                </a:ext>
              </a:extLst>
            </p:cNvPr>
            <p:cNvSpPr/>
            <p:nvPr/>
          </p:nvSpPr>
          <p:spPr>
            <a:xfrm rot="20501264" flipH="1" flipV="1">
              <a:off x="2668496" y="793693"/>
              <a:ext cx="1250606" cy="3140678"/>
            </a:xfrm>
            <a:prstGeom prst="arc">
              <a:avLst>
                <a:gd name="adj1" fmla="val 17126025"/>
                <a:gd name="adj2" fmla="val 4919970"/>
              </a:avLst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F239936C-62E4-2237-0AF0-3D45E44064D1}"/>
                </a:ext>
              </a:extLst>
            </p:cNvPr>
            <p:cNvSpPr/>
            <p:nvPr/>
          </p:nvSpPr>
          <p:spPr>
            <a:xfrm rot="3097408" flipH="1">
              <a:off x="4681330" y="3243181"/>
              <a:ext cx="456108" cy="987237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>
              <a:extLst>
                <a:ext uri="{FF2B5EF4-FFF2-40B4-BE49-F238E27FC236}">
                  <a16:creationId xmlns:a16="http://schemas.microsoft.com/office/drawing/2014/main" id="{820D84CF-6666-E3D8-CB40-B1C1A98A5D45}"/>
                </a:ext>
              </a:extLst>
            </p:cNvPr>
            <p:cNvSpPr/>
            <p:nvPr/>
          </p:nvSpPr>
          <p:spPr>
            <a:xfrm rot="3097408" flipH="1">
              <a:off x="4756230" y="3318228"/>
              <a:ext cx="456108" cy="987237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2CE6D08F-AC75-5C79-ACA3-8E30ACBFA49D}"/>
                </a:ext>
              </a:extLst>
            </p:cNvPr>
            <p:cNvSpPr/>
            <p:nvPr/>
          </p:nvSpPr>
          <p:spPr>
            <a:xfrm rot="20688605">
              <a:off x="1699473" y="4346998"/>
              <a:ext cx="1205137" cy="598594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Data-triggered</a:t>
              </a: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223CC240-DACC-2E09-3DAD-894702BE1D06}"/>
                </a:ext>
              </a:extLst>
            </p:cNvPr>
            <p:cNvSpPr/>
            <p:nvPr/>
          </p:nvSpPr>
          <p:spPr>
            <a:xfrm rot="20688605">
              <a:off x="2822705" y="1515406"/>
              <a:ext cx="1049234" cy="59859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Task offload</a:t>
              </a: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B171A32-F424-61C1-D07E-6F69F364DB3D}"/>
                </a:ext>
              </a:extLst>
            </p:cNvPr>
            <p:cNvSpPr/>
            <p:nvPr/>
          </p:nvSpPr>
          <p:spPr>
            <a:xfrm rot="20688605">
              <a:off x="3967259" y="4077995"/>
              <a:ext cx="1326045" cy="46321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Streaming</a:t>
              </a:r>
            </a:p>
          </p:txBody>
        </p:sp>
        <p:pic>
          <p:nvPicPr>
            <p:cNvPr id="111" name="Graphic 110" descr="Infinity with solid fill">
              <a:extLst>
                <a:ext uri="{FF2B5EF4-FFF2-40B4-BE49-F238E27FC236}">
                  <a16:creationId xmlns:a16="http://schemas.microsoft.com/office/drawing/2014/main" id="{8F3DEEAB-B8D6-F19A-6995-5F07762D4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66223" y="748750"/>
              <a:ext cx="437772" cy="4377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2E1135AB-9312-445A-F077-F3E1E57F243B}"/>
                </a:ext>
              </a:extLst>
            </p:cNvPr>
            <p:cNvSpPr/>
            <p:nvPr/>
          </p:nvSpPr>
          <p:spPr>
            <a:xfrm rot="20688605">
              <a:off x="844269" y="1224918"/>
              <a:ext cx="1315296" cy="59859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Long-lived workload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E66B51F3-BD1B-0D4D-39B0-D64D3A95F20F}"/>
              </a:ext>
            </a:extLst>
          </p:cNvPr>
          <p:cNvSpPr txBox="1"/>
          <p:nvPr/>
        </p:nvSpPr>
        <p:spPr>
          <a:xfrm>
            <a:off x="7910721" y="1576933"/>
            <a:ext cx="2713793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Leviathan</a:t>
            </a:r>
            <a:endParaRPr lang="en-US" sz="2800" u="sng" dirty="0"/>
          </a:p>
          <a:p>
            <a:pPr algn="ctr">
              <a:lnSpc>
                <a:spcPct val="150000"/>
              </a:lnSpc>
            </a:pPr>
            <a:r>
              <a:rPr lang="en-US" sz="2000" i="1" dirty="0"/>
              <a:t>MICRO 2024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1F13A34A-A033-EB2E-D216-F6F79AD2AF02}"/>
              </a:ext>
            </a:extLst>
          </p:cNvPr>
          <p:cNvSpPr/>
          <p:nvPr/>
        </p:nvSpPr>
        <p:spPr>
          <a:xfrm>
            <a:off x="6981618" y="2543459"/>
            <a:ext cx="4572000" cy="1077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31124-7A47-E6B7-6A09-9EC00AD4381D}"/>
              </a:ext>
            </a:extLst>
          </p:cNvPr>
          <p:cNvSpPr/>
          <p:nvPr/>
        </p:nvSpPr>
        <p:spPr>
          <a:xfrm>
            <a:off x="638384" y="2543459"/>
            <a:ext cx="4572000" cy="1077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692FEF-BDE4-5807-84E8-77665181191A}"/>
              </a:ext>
            </a:extLst>
          </p:cNvPr>
          <p:cNvCxnSpPr>
            <a:cxnSpLocks/>
          </p:cNvCxnSpPr>
          <p:nvPr/>
        </p:nvCxnSpPr>
        <p:spPr>
          <a:xfrm flipH="1">
            <a:off x="4366712" y="1111841"/>
            <a:ext cx="843672" cy="91263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89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5151 -2.22222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ED21E-CBCA-4C61-EC8F-114626323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042F7-91D5-DC89-2965-312F65818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Near-data computing (NDC) paradigms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89AFA-9138-B5CE-2332-3DE0C6A6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6039F-7827-64E9-D0FA-4BDA7B48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Motivation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D8E26BD-2F3D-DA21-D902-166F8C69EAE0}"/>
              </a:ext>
            </a:extLst>
          </p:cNvPr>
          <p:cNvGrpSpPr/>
          <p:nvPr/>
        </p:nvGrpSpPr>
        <p:grpSpPr>
          <a:xfrm>
            <a:off x="731343" y="1610633"/>
            <a:ext cx="4674263" cy="1804199"/>
            <a:chOff x="731343" y="2013833"/>
            <a:chExt cx="4674263" cy="1804199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69280E45-5C3E-D9BC-9137-378B95D1A63D}"/>
                </a:ext>
              </a:extLst>
            </p:cNvPr>
            <p:cNvSpPr/>
            <p:nvPr/>
          </p:nvSpPr>
          <p:spPr>
            <a:xfrm>
              <a:off x="731343" y="2013833"/>
              <a:ext cx="1046410" cy="17613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Core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1CD37D9F-3EA5-DF8D-CAAD-83A2D142FD3B}"/>
                </a:ext>
              </a:extLst>
            </p:cNvPr>
            <p:cNvSpPr/>
            <p:nvPr/>
          </p:nvSpPr>
          <p:spPr>
            <a:xfrm>
              <a:off x="1920187" y="2014613"/>
              <a:ext cx="1716542" cy="1803419"/>
            </a:xfrm>
            <a:prstGeom prst="roundRect">
              <a:avLst>
                <a:gd name="adj" fmla="val 7001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2C5A0627-F0FF-7BCC-E72B-531F6E7342D3}"/>
                </a:ext>
              </a:extLst>
            </p:cNvPr>
            <p:cNvSpPr/>
            <p:nvPr/>
          </p:nvSpPr>
          <p:spPr>
            <a:xfrm>
              <a:off x="3779162" y="2014613"/>
              <a:ext cx="1626444" cy="1803419"/>
            </a:xfrm>
            <a:prstGeom prst="roundRect">
              <a:avLst>
                <a:gd name="adj" fmla="val 700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053D8742-9F12-8C38-0C44-CDE59E871C23}"/>
                </a:ext>
              </a:extLst>
            </p:cNvPr>
            <p:cNvSpPr/>
            <p:nvPr/>
          </p:nvSpPr>
          <p:spPr>
            <a:xfrm>
              <a:off x="2085475" y="3147982"/>
              <a:ext cx="3164102" cy="55891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NDC HW</a:t>
              </a: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FD05456D-3E45-CC19-1127-1CF16DD515D3}"/>
                </a:ext>
              </a:extLst>
            </p:cNvPr>
            <p:cNvSpPr/>
            <p:nvPr/>
          </p:nvSpPr>
          <p:spPr>
            <a:xfrm>
              <a:off x="2085476" y="2526906"/>
              <a:ext cx="1385964" cy="55891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4FACF923-0887-33C6-5C07-4D5CB6C0358E}"/>
                </a:ext>
              </a:extLst>
            </p:cNvPr>
            <p:cNvSpPr/>
            <p:nvPr/>
          </p:nvSpPr>
          <p:spPr>
            <a:xfrm>
              <a:off x="3939821" y="2535089"/>
              <a:ext cx="1305125" cy="55891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Data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0B27862-2BEA-EDDC-6217-5FE759A3E148}"/>
              </a:ext>
            </a:extLst>
          </p:cNvPr>
          <p:cNvGrpSpPr/>
          <p:nvPr/>
        </p:nvGrpSpPr>
        <p:grpSpPr>
          <a:xfrm>
            <a:off x="6498003" y="4281870"/>
            <a:ext cx="4674263" cy="1804199"/>
            <a:chOff x="731343" y="2013833"/>
            <a:chExt cx="4674263" cy="1804199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B8BA7BB-65E3-76DF-63C7-D3DBFC9B719F}"/>
                </a:ext>
              </a:extLst>
            </p:cNvPr>
            <p:cNvGrpSpPr/>
            <p:nvPr/>
          </p:nvGrpSpPr>
          <p:grpSpPr>
            <a:xfrm>
              <a:off x="731343" y="2013833"/>
              <a:ext cx="4674263" cy="1804199"/>
              <a:chOff x="959151" y="2855857"/>
              <a:chExt cx="5221516" cy="2015431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C1240E5C-086D-3493-0219-05F36270EE39}"/>
                  </a:ext>
                </a:extLst>
              </p:cNvPr>
              <p:cNvSpPr/>
              <p:nvPr/>
            </p:nvSpPr>
            <p:spPr>
              <a:xfrm>
                <a:off x="959151" y="2855857"/>
                <a:ext cx="1168922" cy="196750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Core</a:t>
                </a: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0AF661C7-A376-F8B1-64C6-8E4E43746A69}"/>
                  </a:ext>
                </a:extLst>
              </p:cNvPr>
              <p:cNvSpPr/>
              <p:nvPr/>
            </p:nvSpPr>
            <p:spPr>
              <a:xfrm>
                <a:off x="2287182" y="2856728"/>
                <a:ext cx="1917511" cy="2014560"/>
              </a:xfrm>
              <a:prstGeom prst="roundRect">
                <a:avLst>
                  <a:gd name="adj" fmla="val 700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Cache</a:t>
                </a: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49596E37-2BE0-F8AD-64BB-976A434FEADB}"/>
                  </a:ext>
                </a:extLst>
              </p:cNvPr>
              <p:cNvSpPr/>
              <p:nvPr/>
            </p:nvSpPr>
            <p:spPr>
              <a:xfrm>
                <a:off x="4363802" y="2856728"/>
                <a:ext cx="1816865" cy="2014560"/>
              </a:xfrm>
              <a:prstGeom prst="roundRect">
                <a:avLst>
                  <a:gd name="adj" fmla="val 7001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Memory</a:t>
                </a:r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27E69FCD-708F-020B-A931-3FB7F18E1789}"/>
                  </a:ext>
                </a:extLst>
              </p:cNvPr>
              <p:cNvSpPr/>
              <p:nvPr/>
            </p:nvSpPr>
            <p:spPr>
              <a:xfrm>
                <a:off x="2471822" y="4122790"/>
                <a:ext cx="3534548" cy="624347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NDC HW</a:t>
                </a:r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0A6534E8-40E4-CC1E-C3AA-2EE40BC2DBB3}"/>
                  </a:ext>
                </a:extLst>
              </p:cNvPr>
              <p:cNvSpPr/>
              <p:nvPr/>
            </p:nvSpPr>
            <p:spPr>
              <a:xfrm>
                <a:off x="2471823" y="3429000"/>
                <a:ext cx="1548230" cy="6243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Data</a:t>
                </a:r>
              </a:p>
            </p:txBody>
          </p:sp>
          <p:sp>
            <p:nvSpPr>
              <p:cNvPr id="87" name="Google Shape;111;p15">
                <a:extLst>
                  <a:ext uri="{FF2B5EF4-FFF2-40B4-BE49-F238E27FC236}">
                    <a16:creationId xmlns:a16="http://schemas.microsoft.com/office/drawing/2014/main" id="{98F4A40C-1B49-AA8A-910C-DAC5A23062B2}"/>
                  </a:ext>
                </a:extLst>
              </p:cNvPr>
              <p:cNvSpPr/>
              <p:nvPr/>
            </p:nvSpPr>
            <p:spPr>
              <a:xfrm rot="16200000">
                <a:off x="906193" y="3812637"/>
                <a:ext cx="1274838" cy="481420"/>
              </a:xfrm>
              <a:prstGeom prst="doubleWave">
                <a:avLst>
                  <a:gd name="adj1" fmla="val 12500"/>
                  <a:gd name="adj2" fmla="val 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App Code</a:t>
                </a:r>
                <a:endParaRPr dirty="0"/>
              </a:p>
            </p:txBody>
          </p:sp>
        </p:grp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CFF0CE6F-0AD7-A37C-C418-DE6769978776}"/>
                </a:ext>
              </a:extLst>
            </p:cNvPr>
            <p:cNvSpPr/>
            <p:nvPr/>
          </p:nvSpPr>
          <p:spPr>
            <a:xfrm>
              <a:off x="3939821" y="2535089"/>
              <a:ext cx="1305125" cy="55891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Data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C2ECDAD-691D-3B35-0BC3-04020B2158D1}"/>
              </a:ext>
            </a:extLst>
          </p:cNvPr>
          <p:cNvGrpSpPr/>
          <p:nvPr/>
        </p:nvGrpSpPr>
        <p:grpSpPr>
          <a:xfrm>
            <a:off x="731343" y="4286904"/>
            <a:ext cx="4674263" cy="1804199"/>
            <a:chOff x="731343" y="2013833"/>
            <a:chExt cx="4674263" cy="1804199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3FB9C9F-9B19-BA85-A091-53773A8FC2E5}"/>
                </a:ext>
              </a:extLst>
            </p:cNvPr>
            <p:cNvGrpSpPr/>
            <p:nvPr/>
          </p:nvGrpSpPr>
          <p:grpSpPr>
            <a:xfrm>
              <a:off x="731343" y="2013833"/>
              <a:ext cx="4674263" cy="1804199"/>
              <a:chOff x="959151" y="2855857"/>
              <a:chExt cx="5221516" cy="2015431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F4085C40-012F-BECD-0B00-35479542B119}"/>
                  </a:ext>
                </a:extLst>
              </p:cNvPr>
              <p:cNvSpPr/>
              <p:nvPr/>
            </p:nvSpPr>
            <p:spPr>
              <a:xfrm>
                <a:off x="959151" y="2855857"/>
                <a:ext cx="1168922" cy="196750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Core</a:t>
                </a: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13D4E909-F691-FA26-0197-1006F8E04293}"/>
                  </a:ext>
                </a:extLst>
              </p:cNvPr>
              <p:cNvSpPr/>
              <p:nvPr/>
            </p:nvSpPr>
            <p:spPr>
              <a:xfrm>
                <a:off x="2287182" y="2856728"/>
                <a:ext cx="1917511" cy="2014560"/>
              </a:xfrm>
              <a:prstGeom prst="roundRect">
                <a:avLst>
                  <a:gd name="adj" fmla="val 700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Cache</a:t>
                </a:r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DB872802-0FFD-0114-F4D5-3E8914AF5925}"/>
                  </a:ext>
                </a:extLst>
              </p:cNvPr>
              <p:cNvSpPr/>
              <p:nvPr/>
            </p:nvSpPr>
            <p:spPr>
              <a:xfrm>
                <a:off x="4363802" y="2856728"/>
                <a:ext cx="1816865" cy="2014560"/>
              </a:xfrm>
              <a:prstGeom prst="roundRect">
                <a:avLst>
                  <a:gd name="adj" fmla="val 7001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Memory</a:t>
                </a:r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6E9A228-B2AF-62B6-241B-00454E4B9D8D}"/>
                  </a:ext>
                </a:extLst>
              </p:cNvPr>
              <p:cNvSpPr/>
              <p:nvPr/>
            </p:nvSpPr>
            <p:spPr>
              <a:xfrm>
                <a:off x="2471822" y="4122790"/>
                <a:ext cx="3534548" cy="624347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NDC HW</a:t>
                </a: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77CD114-5D64-FCA5-96C7-6AD1A0D14257}"/>
                  </a:ext>
                </a:extLst>
              </p:cNvPr>
              <p:cNvSpPr/>
              <p:nvPr/>
            </p:nvSpPr>
            <p:spPr>
              <a:xfrm>
                <a:off x="2471823" y="3429000"/>
                <a:ext cx="1548230" cy="6243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Data</a:t>
                </a:r>
              </a:p>
            </p:txBody>
          </p:sp>
          <p:sp>
            <p:nvSpPr>
              <p:cNvPr id="96" name="Google Shape;111;p15">
                <a:extLst>
                  <a:ext uri="{FF2B5EF4-FFF2-40B4-BE49-F238E27FC236}">
                    <a16:creationId xmlns:a16="http://schemas.microsoft.com/office/drawing/2014/main" id="{4442F0CB-AD87-6BEC-55B4-A87F11508228}"/>
                  </a:ext>
                </a:extLst>
              </p:cNvPr>
              <p:cNvSpPr/>
              <p:nvPr/>
            </p:nvSpPr>
            <p:spPr>
              <a:xfrm rot="16200000">
                <a:off x="906193" y="3812637"/>
                <a:ext cx="1274838" cy="481420"/>
              </a:xfrm>
              <a:prstGeom prst="doubleWave">
                <a:avLst>
                  <a:gd name="adj1" fmla="val 12500"/>
                  <a:gd name="adj2" fmla="val 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App Code</a:t>
                </a:r>
                <a:endParaRPr dirty="0"/>
              </a:p>
            </p:txBody>
          </p:sp>
        </p:grp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8B1BF1D4-09AE-D7A9-6CCE-EB4E495107D9}"/>
                </a:ext>
              </a:extLst>
            </p:cNvPr>
            <p:cNvSpPr/>
            <p:nvPr/>
          </p:nvSpPr>
          <p:spPr>
            <a:xfrm>
              <a:off x="3939821" y="2535089"/>
              <a:ext cx="1305125" cy="55891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Data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2B3D449-D693-E12F-D175-C04E8B1EAD50}"/>
              </a:ext>
            </a:extLst>
          </p:cNvPr>
          <p:cNvGrpSpPr/>
          <p:nvPr/>
        </p:nvGrpSpPr>
        <p:grpSpPr>
          <a:xfrm>
            <a:off x="6498003" y="1611022"/>
            <a:ext cx="4674263" cy="1804199"/>
            <a:chOff x="731343" y="2013833"/>
            <a:chExt cx="4674263" cy="1804199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378EB32-984A-EF1E-17A7-33D228508D15}"/>
                </a:ext>
              </a:extLst>
            </p:cNvPr>
            <p:cNvGrpSpPr/>
            <p:nvPr/>
          </p:nvGrpSpPr>
          <p:grpSpPr>
            <a:xfrm>
              <a:off x="731343" y="2013833"/>
              <a:ext cx="4674263" cy="1804199"/>
              <a:chOff x="959151" y="2855857"/>
              <a:chExt cx="5221516" cy="2015431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534179D7-B9AE-920A-A789-781B965B40AD}"/>
                  </a:ext>
                </a:extLst>
              </p:cNvPr>
              <p:cNvSpPr/>
              <p:nvPr/>
            </p:nvSpPr>
            <p:spPr>
              <a:xfrm>
                <a:off x="959151" y="2855857"/>
                <a:ext cx="1168922" cy="196750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Core</a:t>
                </a:r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70546964-40DA-BF7E-B5A4-65F9DE933993}"/>
                  </a:ext>
                </a:extLst>
              </p:cNvPr>
              <p:cNvSpPr/>
              <p:nvPr/>
            </p:nvSpPr>
            <p:spPr>
              <a:xfrm>
                <a:off x="2287182" y="2856728"/>
                <a:ext cx="1917511" cy="2014560"/>
              </a:xfrm>
              <a:prstGeom prst="roundRect">
                <a:avLst>
                  <a:gd name="adj" fmla="val 700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Cache</a:t>
                </a:r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31CC2EB7-8031-93F4-FBC7-F7C6A78B30C5}"/>
                  </a:ext>
                </a:extLst>
              </p:cNvPr>
              <p:cNvSpPr/>
              <p:nvPr/>
            </p:nvSpPr>
            <p:spPr>
              <a:xfrm>
                <a:off x="4363802" y="2856728"/>
                <a:ext cx="1816865" cy="2014560"/>
              </a:xfrm>
              <a:prstGeom prst="roundRect">
                <a:avLst>
                  <a:gd name="adj" fmla="val 7001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Memory</a:t>
                </a:r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4C035C1C-1887-A293-15D1-029F794B7E5C}"/>
                  </a:ext>
                </a:extLst>
              </p:cNvPr>
              <p:cNvSpPr/>
              <p:nvPr/>
            </p:nvSpPr>
            <p:spPr>
              <a:xfrm>
                <a:off x="2471822" y="4122790"/>
                <a:ext cx="3534548" cy="624347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             NDC HW</a:t>
                </a:r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9A6DB393-0F31-7B83-92DE-C8482482EF4B}"/>
                  </a:ext>
                </a:extLst>
              </p:cNvPr>
              <p:cNvSpPr/>
              <p:nvPr/>
            </p:nvSpPr>
            <p:spPr>
              <a:xfrm>
                <a:off x="2471823" y="3429000"/>
                <a:ext cx="1548230" cy="6243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Data</a:t>
                </a:r>
              </a:p>
            </p:txBody>
          </p:sp>
          <p:sp>
            <p:nvSpPr>
              <p:cNvPr id="105" name="Google Shape;111;p15">
                <a:extLst>
                  <a:ext uri="{FF2B5EF4-FFF2-40B4-BE49-F238E27FC236}">
                    <a16:creationId xmlns:a16="http://schemas.microsoft.com/office/drawing/2014/main" id="{EE7E7212-6164-BB6A-CAE9-57F3AED04692}"/>
                  </a:ext>
                </a:extLst>
              </p:cNvPr>
              <p:cNvSpPr/>
              <p:nvPr/>
            </p:nvSpPr>
            <p:spPr>
              <a:xfrm rot="16200000">
                <a:off x="906193" y="3812637"/>
                <a:ext cx="1274838" cy="481420"/>
              </a:xfrm>
              <a:prstGeom prst="doubleWave">
                <a:avLst>
                  <a:gd name="adj1" fmla="val 12500"/>
                  <a:gd name="adj2" fmla="val 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App Code</a:t>
                </a:r>
                <a:endParaRPr dirty="0"/>
              </a:p>
            </p:txBody>
          </p:sp>
        </p:grp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8C42F525-73E0-0486-0E87-F1B0F770BF36}"/>
                </a:ext>
              </a:extLst>
            </p:cNvPr>
            <p:cNvSpPr/>
            <p:nvPr/>
          </p:nvSpPr>
          <p:spPr>
            <a:xfrm>
              <a:off x="3939821" y="2535089"/>
              <a:ext cx="1305125" cy="55891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Data</a:t>
              </a:r>
            </a:p>
          </p:txBody>
        </p:sp>
      </p:grpSp>
      <p:sp>
        <p:nvSpPr>
          <p:cNvPr id="106" name="Google Shape;111;p15">
            <a:extLst>
              <a:ext uri="{FF2B5EF4-FFF2-40B4-BE49-F238E27FC236}">
                <a16:creationId xmlns:a16="http://schemas.microsoft.com/office/drawing/2014/main" id="{4A05DF8F-8220-12C0-4AB6-03AC8AE49F1A}"/>
              </a:ext>
            </a:extLst>
          </p:cNvPr>
          <p:cNvSpPr/>
          <p:nvPr/>
        </p:nvSpPr>
        <p:spPr>
          <a:xfrm rot="16200000">
            <a:off x="683935" y="2467135"/>
            <a:ext cx="1141226" cy="430964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 Code</a:t>
            </a:r>
            <a:endParaRPr dirty="0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9CC3E49-094C-D9CC-22F3-13D9F07B01C1}"/>
              </a:ext>
            </a:extLst>
          </p:cNvPr>
          <p:cNvGrpSpPr/>
          <p:nvPr/>
        </p:nvGrpSpPr>
        <p:grpSpPr>
          <a:xfrm>
            <a:off x="2441594" y="5383031"/>
            <a:ext cx="713229" cy="613959"/>
            <a:chOff x="2299646" y="3120457"/>
            <a:chExt cx="713229" cy="613959"/>
          </a:xfrm>
        </p:grpSpPr>
        <p:sp>
          <p:nvSpPr>
            <p:cNvPr id="108" name="Star: 10 Points 107">
              <a:extLst>
                <a:ext uri="{FF2B5EF4-FFF2-40B4-BE49-F238E27FC236}">
                  <a16:creationId xmlns:a16="http://schemas.microsoft.com/office/drawing/2014/main" id="{4BC5C745-3EF8-9F1D-017B-FEC4D7B8AF41}"/>
                </a:ext>
              </a:extLst>
            </p:cNvPr>
            <p:cNvSpPr/>
            <p:nvPr/>
          </p:nvSpPr>
          <p:spPr>
            <a:xfrm>
              <a:off x="2349282" y="3120457"/>
              <a:ext cx="613959" cy="613959"/>
            </a:xfrm>
            <a:prstGeom prst="star10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4C29B6C-99E8-CFB8-A7E6-01AC73FDBBF0}"/>
                </a:ext>
              </a:extLst>
            </p:cNvPr>
            <p:cNvSpPr txBox="1"/>
            <p:nvPr/>
          </p:nvSpPr>
          <p:spPr>
            <a:xfrm>
              <a:off x="2299646" y="3227381"/>
              <a:ext cx="7132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Task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4EC028B1-7113-BB5F-0E18-0EEDA8999431}"/>
              </a:ext>
            </a:extLst>
          </p:cNvPr>
          <p:cNvSpPr txBox="1"/>
          <p:nvPr/>
        </p:nvSpPr>
        <p:spPr>
          <a:xfrm>
            <a:off x="902934" y="3723501"/>
            <a:ext cx="429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</a:rPr>
              <a:t>Data-triggered (e.g., </a:t>
            </a:r>
            <a:r>
              <a:rPr lang="en-US" sz="2800" u="sng" dirty="0" err="1">
                <a:solidFill>
                  <a:schemeClr val="accent2">
                    <a:lumMod val="50000"/>
                  </a:schemeClr>
                </a:solidFill>
              </a:rPr>
              <a:t>täkō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1" name="Arc 110">
            <a:extLst>
              <a:ext uri="{FF2B5EF4-FFF2-40B4-BE49-F238E27FC236}">
                <a16:creationId xmlns:a16="http://schemas.microsoft.com/office/drawing/2014/main" id="{321232D2-5857-2784-1B2D-5C9B6B82C850}"/>
              </a:ext>
            </a:extLst>
          </p:cNvPr>
          <p:cNvSpPr/>
          <p:nvPr/>
        </p:nvSpPr>
        <p:spPr>
          <a:xfrm rot="7305775" flipV="1">
            <a:off x="2304796" y="5079242"/>
            <a:ext cx="522332" cy="509322"/>
          </a:xfrm>
          <a:prstGeom prst="arc">
            <a:avLst>
              <a:gd name="adj1" fmla="val 14469693"/>
              <a:gd name="adj2" fmla="val 1883802"/>
            </a:avLst>
          </a:prstGeom>
          <a:ln w="571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4051739-07AE-A08A-F5FC-7CA815F09AFF}"/>
              </a:ext>
            </a:extLst>
          </p:cNvPr>
          <p:cNvSpPr txBox="1"/>
          <p:nvPr/>
        </p:nvSpPr>
        <p:spPr>
          <a:xfrm>
            <a:off x="7837917" y="3717819"/>
            <a:ext cx="180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accent1"/>
                </a:solidFill>
              </a:rPr>
              <a:t>Streaming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02510E1-0F02-08D8-F59E-C8BCF5021915}"/>
              </a:ext>
            </a:extLst>
          </p:cNvPr>
          <p:cNvSpPr txBox="1"/>
          <p:nvPr/>
        </p:nvSpPr>
        <p:spPr>
          <a:xfrm>
            <a:off x="7922110" y="1033802"/>
            <a:ext cx="187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</a:rPr>
              <a:t>Long-lived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34A60E5-D42C-F674-6E3F-502E1CF50D3B}"/>
              </a:ext>
            </a:extLst>
          </p:cNvPr>
          <p:cNvGrpSpPr/>
          <p:nvPr/>
        </p:nvGrpSpPr>
        <p:grpSpPr>
          <a:xfrm>
            <a:off x="9651238" y="2720924"/>
            <a:ext cx="713229" cy="613959"/>
            <a:chOff x="2299646" y="3120457"/>
            <a:chExt cx="713229" cy="613959"/>
          </a:xfrm>
        </p:grpSpPr>
        <p:sp>
          <p:nvSpPr>
            <p:cNvPr id="115" name="Star: 10 Points 114">
              <a:extLst>
                <a:ext uri="{FF2B5EF4-FFF2-40B4-BE49-F238E27FC236}">
                  <a16:creationId xmlns:a16="http://schemas.microsoft.com/office/drawing/2014/main" id="{4E0E8E04-2FBA-4E1A-D1A9-A58CB808CE40}"/>
                </a:ext>
              </a:extLst>
            </p:cNvPr>
            <p:cNvSpPr/>
            <p:nvPr/>
          </p:nvSpPr>
          <p:spPr>
            <a:xfrm>
              <a:off x="2349282" y="3120457"/>
              <a:ext cx="613959" cy="613959"/>
            </a:xfrm>
            <a:prstGeom prst="star10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5BDDCDA-081D-FBCD-24F7-37ABD05032FE}"/>
                </a:ext>
              </a:extLst>
            </p:cNvPr>
            <p:cNvSpPr txBox="1"/>
            <p:nvPr/>
          </p:nvSpPr>
          <p:spPr>
            <a:xfrm>
              <a:off x="2299646" y="3227381"/>
              <a:ext cx="7132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Task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CFB661D-576C-B8FD-9A20-D8E592C1F128}"/>
              </a:ext>
            </a:extLst>
          </p:cNvPr>
          <p:cNvGrpSpPr/>
          <p:nvPr/>
        </p:nvGrpSpPr>
        <p:grpSpPr>
          <a:xfrm>
            <a:off x="8106770" y="5383030"/>
            <a:ext cx="713229" cy="613959"/>
            <a:chOff x="2299646" y="3120457"/>
            <a:chExt cx="713229" cy="613959"/>
          </a:xfrm>
        </p:grpSpPr>
        <p:sp>
          <p:nvSpPr>
            <p:cNvPr id="118" name="Star: 10 Points 117">
              <a:extLst>
                <a:ext uri="{FF2B5EF4-FFF2-40B4-BE49-F238E27FC236}">
                  <a16:creationId xmlns:a16="http://schemas.microsoft.com/office/drawing/2014/main" id="{42AD10C0-71CF-C744-6C4C-0D78A5EDD49F}"/>
                </a:ext>
              </a:extLst>
            </p:cNvPr>
            <p:cNvSpPr/>
            <p:nvPr/>
          </p:nvSpPr>
          <p:spPr>
            <a:xfrm>
              <a:off x="2349282" y="3120457"/>
              <a:ext cx="613959" cy="613959"/>
            </a:xfrm>
            <a:prstGeom prst="star10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B3E2A97-9CD3-F1BE-7B15-D665D06838E4}"/>
                </a:ext>
              </a:extLst>
            </p:cNvPr>
            <p:cNvSpPr txBox="1"/>
            <p:nvPr/>
          </p:nvSpPr>
          <p:spPr>
            <a:xfrm>
              <a:off x="2299646" y="3227381"/>
              <a:ext cx="7132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Task</a:t>
              </a:r>
            </a:p>
          </p:txBody>
        </p:sp>
      </p:grpSp>
      <p:pic>
        <p:nvPicPr>
          <p:cNvPr id="120" name="Graphic 119" descr="Infinity with solid fill">
            <a:extLst>
              <a:ext uri="{FF2B5EF4-FFF2-40B4-BE49-F238E27FC236}">
                <a16:creationId xmlns:a16="http://schemas.microsoft.com/office/drawing/2014/main" id="{82C1954D-E7E6-BFF7-6664-45101C61F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5370" y="2539144"/>
            <a:ext cx="738060" cy="738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2ABDBC12-B071-5E85-5520-2294DCEDD438}"/>
              </a:ext>
            </a:extLst>
          </p:cNvPr>
          <p:cNvSpPr txBox="1"/>
          <p:nvPr/>
        </p:nvSpPr>
        <p:spPr>
          <a:xfrm>
            <a:off x="1951686" y="1047701"/>
            <a:ext cx="204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</a:rPr>
              <a:t>Task offload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470B89A-3628-3B04-6D1D-2D8C1AE82CEB}"/>
              </a:ext>
            </a:extLst>
          </p:cNvPr>
          <p:cNvGrpSpPr/>
          <p:nvPr/>
        </p:nvGrpSpPr>
        <p:grpSpPr>
          <a:xfrm>
            <a:off x="2218747" y="2713654"/>
            <a:ext cx="713229" cy="613959"/>
            <a:chOff x="2299646" y="3120457"/>
            <a:chExt cx="713229" cy="613959"/>
          </a:xfrm>
        </p:grpSpPr>
        <p:sp>
          <p:nvSpPr>
            <p:cNvPr id="123" name="Star: 10 Points 122">
              <a:extLst>
                <a:ext uri="{FF2B5EF4-FFF2-40B4-BE49-F238E27FC236}">
                  <a16:creationId xmlns:a16="http://schemas.microsoft.com/office/drawing/2014/main" id="{0A4C168B-F0DE-39AE-4A2E-F381AB1ECFCD}"/>
                </a:ext>
              </a:extLst>
            </p:cNvPr>
            <p:cNvSpPr/>
            <p:nvPr/>
          </p:nvSpPr>
          <p:spPr>
            <a:xfrm>
              <a:off x="2349282" y="3120457"/>
              <a:ext cx="613959" cy="613959"/>
            </a:xfrm>
            <a:prstGeom prst="star10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FF46C80-BD78-A7B8-6AB7-D67274C7EBE0}"/>
                </a:ext>
              </a:extLst>
            </p:cNvPr>
            <p:cNvSpPr txBox="1"/>
            <p:nvPr/>
          </p:nvSpPr>
          <p:spPr>
            <a:xfrm>
              <a:off x="2299646" y="3227381"/>
              <a:ext cx="7132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Task</a:t>
              </a:r>
            </a:p>
          </p:txBody>
        </p:sp>
      </p:grpSp>
      <p:sp>
        <p:nvSpPr>
          <p:cNvPr id="125" name="Arc 124">
            <a:extLst>
              <a:ext uri="{FF2B5EF4-FFF2-40B4-BE49-F238E27FC236}">
                <a16:creationId xmlns:a16="http://schemas.microsoft.com/office/drawing/2014/main" id="{3F91A8FD-BB6B-1FDD-6478-5279AF1F0271}"/>
              </a:ext>
            </a:extLst>
          </p:cNvPr>
          <p:cNvSpPr/>
          <p:nvPr/>
        </p:nvSpPr>
        <p:spPr>
          <a:xfrm rot="2746914" flipV="1">
            <a:off x="1207827" y="2396440"/>
            <a:ext cx="1229410" cy="1198789"/>
          </a:xfrm>
          <a:prstGeom prst="arc">
            <a:avLst>
              <a:gd name="adj1" fmla="val 14469693"/>
              <a:gd name="adj2" fmla="val 1883802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C082A43-0105-7910-D877-2E67CCB19BAA}"/>
              </a:ext>
            </a:extLst>
          </p:cNvPr>
          <p:cNvGrpSpPr/>
          <p:nvPr/>
        </p:nvGrpSpPr>
        <p:grpSpPr>
          <a:xfrm>
            <a:off x="2680803" y="2433570"/>
            <a:ext cx="7111490" cy="2744934"/>
            <a:chOff x="1638186" y="2592061"/>
            <a:chExt cx="7111490" cy="2744934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A25D3EC5-0EF7-9DF7-EE73-BEA05BF55A85}"/>
                </a:ext>
              </a:extLst>
            </p:cNvPr>
            <p:cNvSpPr/>
            <p:nvPr/>
          </p:nvSpPr>
          <p:spPr>
            <a:xfrm>
              <a:off x="1638186" y="2592061"/>
              <a:ext cx="1592023" cy="267966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Core</a:t>
              </a:r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A3123942-44ED-046C-DB73-AFAAD5C2789F}"/>
                </a:ext>
              </a:extLst>
            </p:cNvPr>
            <p:cNvSpPr/>
            <p:nvPr/>
          </p:nvSpPr>
          <p:spPr>
            <a:xfrm>
              <a:off x="3446910" y="2593248"/>
              <a:ext cx="2611571" cy="2743747"/>
            </a:xfrm>
            <a:prstGeom prst="roundRect">
              <a:avLst>
                <a:gd name="adj" fmla="val 7001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3740909F-A6A4-E672-08FC-56E3F1B4693F}"/>
                </a:ext>
              </a:extLst>
            </p:cNvPr>
            <p:cNvSpPr/>
            <p:nvPr/>
          </p:nvSpPr>
          <p:spPr>
            <a:xfrm>
              <a:off x="6275181" y="2593248"/>
              <a:ext cx="2474495" cy="2743747"/>
            </a:xfrm>
            <a:prstGeom prst="roundRect">
              <a:avLst>
                <a:gd name="adj" fmla="val 700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C70E4597-037C-C778-0CEB-FB642E9AD14D}"/>
                </a:ext>
              </a:extLst>
            </p:cNvPr>
            <p:cNvSpPr/>
            <p:nvPr/>
          </p:nvSpPr>
          <p:spPr>
            <a:xfrm>
              <a:off x="3698382" y="4317571"/>
              <a:ext cx="4813910" cy="85033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NDC HW</a:t>
              </a: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8B686004-95F5-A28D-5383-7641E2CB85E7}"/>
                </a:ext>
              </a:extLst>
            </p:cNvPr>
            <p:cNvSpPr/>
            <p:nvPr/>
          </p:nvSpPr>
          <p:spPr>
            <a:xfrm>
              <a:off x="3698383" y="3372658"/>
              <a:ext cx="2108625" cy="8503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05BA6F3D-FAF9-FEA4-3468-8CE53DC76439}"/>
                </a:ext>
              </a:extLst>
            </p:cNvPr>
            <p:cNvSpPr/>
            <p:nvPr/>
          </p:nvSpPr>
          <p:spPr>
            <a:xfrm>
              <a:off x="6519610" y="3385107"/>
              <a:ext cx="1985636" cy="8503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133" name="Arc 132">
              <a:extLst>
                <a:ext uri="{FF2B5EF4-FFF2-40B4-BE49-F238E27FC236}">
                  <a16:creationId xmlns:a16="http://schemas.microsoft.com/office/drawing/2014/main" id="{5E1C6A8C-52F7-C4A9-8EED-C72E3040F29A}"/>
                </a:ext>
              </a:extLst>
            </p:cNvPr>
            <p:cNvSpPr/>
            <p:nvPr/>
          </p:nvSpPr>
          <p:spPr>
            <a:xfrm flipV="1">
              <a:off x="6519610" y="3250406"/>
              <a:ext cx="1543739" cy="1492332"/>
            </a:xfrm>
            <a:prstGeom prst="arc">
              <a:avLst>
                <a:gd name="adj1" fmla="val 16223038"/>
                <a:gd name="adj2" fmla="val 265456"/>
              </a:avLst>
            </a:prstGeom>
            <a:ln w="57150">
              <a:solidFill>
                <a:srgbClr val="00206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Arc 133">
              <a:extLst>
                <a:ext uri="{FF2B5EF4-FFF2-40B4-BE49-F238E27FC236}">
                  <a16:creationId xmlns:a16="http://schemas.microsoft.com/office/drawing/2014/main" id="{215F16F9-7A6A-529E-1127-8B1A9DB7E514}"/>
                </a:ext>
              </a:extLst>
            </p:cNvPr>
            <p:cNvSpPr/>
            <p:nvPr/>
          </p:nvSpPr>
          <p:spPr>
            <a:xfrm rot="5400000" flipV="1">
              <a:off x="4162823" y="3224703"/>
              <a:ext cx="1543739" cy="1492332"/>
            </a:xfrm>
            <a:prstGeom prst="arc">
              <a:avLst>
                <a:gd name="adj1" fmla="val 16223038"/>
                <a:gd name="adj2" fmla="val 265456"/>
              </a:avLst>
            </a:prstGeom>
            <a:ln w="57150">
              <a:solidFill>
                <a:srgbClr val="002060"/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8EC1EB8-474E-65D0-B960-707557FC56E0}"/>
              </a:ext>
            </a:extLst>
          </p:cNvPr>
          <p:cNvGrpSpPr/>
          <p:nvPr/>
        </p:nvGrpSpPr>
        <p:grpSpPr>
          <a:xfrm rot="2346850">
            <a:off x="7204467" y="5542129"/>
            <a:ext cx="1259689" cy="672274"/>
            <a:chOff x="5805918" y="4849327"/>
            <a:chExt cx="805063" cy="429648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A0239FE8-8333-E8D4-0AA2-07FB512C1C89}"/>
                </a:ext>
              </a:extLst>
            </p:cNvPr>
            <p:cNvSpPr/>
            <p:nvPr/>
          </p:nvSpPr>
          <p:spPr>
            <a:xfrm rot="3097408" flipH="1">
              <a:off x="5992978" y="4662267"/>
              <a:ext cx="321277" cy="695398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B0E55E95-9233-FEB1-C9DF-C43C8868CB12}"/>
                </a:ext>
              </a:extLst>
            </p:cNvPr>
            <p:cNvSpPr/>
            <p:nvPr/>
          </p:nvSpPr>
          <p:spPr>
            <a:xfrm rot="3097408" flipH="1">
              <a:off x="6049884" y="4717776"/>
              <a:ext cx="321277" cy="695398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B240EAEB-39BA-DAC0-E387-77641748FFB8}"/>
                </a:ext>
              </a:extLst>
            </p:cNvPr>
            <p:cNvSpPr/>
            <p:nvPr/>
          </p:nvSpPr>
          <p:spPr>
            <a:xfrm rot="3097408" flipH="1">
              <a:off x="6102643" y="4770638"/>
              <a:ext cx="321277" cy="695398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57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10" grpId="0"/>
      <p:bldP spid="111" grpId="0" animBg="1"/>
      <p:bldP spid="112" grpId="0"/>
      <p:bldP spid="113" grpId="0"/>
      <p:bldP spid="121" grpId="0"/>
      <p:bldP spid="1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A83B2-815C-2056-73EB-D076A247B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D52897-BA0F-4A12-1A19-7B7A9AA3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Prior NDC designs mostly target a single paradigm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19A10-14F1-EB48-765F-00FFD763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1B45-26B0-1D5E-2F76-ED496317B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Motivation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B1B393-B7FA-A254-B900-6609C60E76E3}"/>
              </a:ext>
            </a:extLst>
          </p:cNvPr>
          <p:cNvSpPr txBox="1"/>
          <p:nvPr/>
        </p:nvSpPr>
        <p:spPr>
          <a:xfrm>
            <a:off x="2191578" y="3755389"/>
            <a:ext cx="5133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</a:rPr>
              <a:t>Data-triggered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Compression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[ASPLOS’19, MICRO’13, …]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Prefetching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[HPCA’21, ASPLOS’18, …]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HTM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[MICRO’16]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Coherence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[MICRO’15, ISCA’94, …]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4B9EF-B195-5052-93BF-C1E113BE5169}"/>
              </a:ext>
            </a:extLst>
          </p:cNvPr>
          <p:cNvSpPr txBox="1"/>
          <p:nvPr/>
        </p:nvSpPr>
        <p:spPr>
          <a:xfrm>
            <a:off x="2439700" y="1191846"/>
            <a:ext cx="4637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</a:rPr>
              <a:t>Task offload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Remote memory ops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[ASPLOS’96]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Pointer chasing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[PACT’16, ICCD’16]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Hash tables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[MICRO’19]</a:t>
            </a:r>
          </a:p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Memoization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[IEEE CAL’18]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BD3EA9-C72E-DDD1-AF50-DB8071B05C5B}"/>
              </a:ext>
            </a:extLst>
          </p:cNvPr>
          <p:cNvSpPr txBox="1"/>
          <p:nvPr/>
        </p:nvSpPr>
        <p:spPr>
          <a:xfrm>
            <a:off x="6754273" y="1191846"/>
            <a:ext cx="4576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C00000"/>
                </a:solidFill>
              </a:rPr>
              <a:t>Long-lived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Garbage collection </a:t>
            </a:r>
            <a:r>
              <a:rPr lang="en-US" i="1" dirty="0">
                <a:solidFill>
                  <a:srgbClr val="C00000"/>
                </a:solidFill>
              </a:rPr>
              <a:t>[ISCA’18]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SerDes </a:t>
            </a:r>
            <a:r>
              <a:rPr lang="en-US" i="1" dirty="0">
                <a:solidFill>
                  <a:srgbClr val="C00000"/>
                </a:solidFill>
              </a:rPr>
              <a:t>[MICRO’21, ASPLOS’20]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Memory deduplication </a:t>
            </a:r>
            <a:r>
              <a:rPr lang="en-US" i="1" dirty="0">
                <a:solidFill>
                  <a:srgbClr val="C00000"/>
                </a:solidFill>
              </a:rPr>
              <a:t>[MICRO’17]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COREx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[ISCA’18]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74611-EEF2-CAC6-C539-6803189D5CC2}"/>
              </a:ext>
            </a:extLst>
          </p:cNvPr>
          <p:cNvSpPr txBox="1"/>
          <p:nvPr/>
        </p:nvSpPr>
        <p:spPr>
          <a:xfrm>
            <a:off x="6833857" y="3760435"/>
            <a:ext cx="4497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accent1"/>
                </a:solidFill>
              </a:rPr>
              <a:t>Streaming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Stream Dataflow </a:t>
            </a:r>
            <a:r>
              <a:rPr lang="en-US" i="1" dirty="0">
                <a:solidFill>
                  <a:schemeClr val="accent1"/>
                </a:solidFill>
              </a:rPr>
              <a:t>[ISCA’17]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Stream ISA </a:t>
            </a:r>
            <a:r>
              <a:rPr lang="en-US" i="1" dirty="0">
                <a:solidFill>
                  <a:schemeClr val="accent1"/>
                </a:solidFill>
              </a:rPr>
              <a:t>[ISCA’19]</a:t>
            </a:r>
          </a:p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SpZip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[ISCA’21]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Graph traversals </a:t>
            </a:r>
            <a:r>
              <a:rPr lang="en-US" i="1" dirty="0">
                <a:solidFill>
                  <a:schemeClr val="accent1"/>
                </a:solidFill>
              </a:rPr>
              <a:t>[MICRO’18]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8ED0C41-0C93-29A5-F953-5045420FF34B}"/>
              </a:ext>
            </a:extLst>
          </p:cNvPr>
          <p:cNvSpPr/>
          <p:nvPr/>
        </p:nvSpPr>
        <p:spPr>
          <a:xfrm rot="10800000" flipH="1">
            <a:off x="2267137" y="3924869"/>
            <a:ext cx="470330" cy="1912024"/>
          </a:xfrm>
          <a:prstGeom prst="leftBrace">
            <a:avLst>
              <a:gd name="adj1" fmla="val 23854"/>
              <a:gd name="adj2" fmla="val 50000"/>
            </a:avLst>
          </a:pr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DE480D-072C-ACEE-E6D4-C24F41EB774B}"/>
              </a:ext>
            </a:extLst>
          </p:cNvPr>
          <p:cNvSpPr txBox="1"/>
          <p:nvPr/>
        </p:nvSpPr>
        <p:spPr>
          <a:xfrm>
            <a:off x="1369168" y="4650048"/>
            <a:ext cx="83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täkō</a:t>
            </a:r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176A8133-4BE5-09C5-9853-1D0183BAE1A3}"/>
              </a:ext>
            </a:extLst>
          </p:cNvPr>
          <p:cNvSpPr/>
          <p:nvPr/>
        </p:nvSpPr>
        <p:spPr>
          <a:xfrm rot="10800000" flipH="1">
            <a:off x="2268545" y="1348716"/>
            <a:ext cx="470330" cy="1912024"/>
          </a:xfrm>
          <a:prstGeom prst="leftBrace">
            <a:avLst>
              <a:gd name="adj1" fmla="val 23854"/>
              <a:gd name="adj2" fmla="val 50000"/>
            </a:avLst>
          </a:prstGeom>
          <a:noFill/>
          <a:ln w="571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91183-4FA9-295D-A07C-76014AAEC0E6}"/>
              </a:ext>
            </a:extLst>
          </p:cNvPr>
          <p:cNvSpPr txBox="1"/>
          <p:nvPr/>
        </p:nvSpPr>
        <p:spPr>
          <a:xfrm>
            <a:off x="-1478" y="1965285"/>
            <a:ext cx="248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Livia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[ASPLOS’20]</a:t>
            </a:r>
          </a:p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Dist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-DA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[MICRO’22]</a:t>
            </a:r>
            <a:endParaRPr lang="en-US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FED305-030A-A756-D0DB-A2A6C32ED0EA}"/>
              </a:ext>
            </a:extLst>
          </p:cNvPr>
          <p:cNvSpPr/>
          <p:nvPr/>
        </p:nvSpPr>
        <p:spPr>
          <a:xfrm>
            <a:off x="92638" y="1180655"/>
            <a:ext cx="11119183" cy="472576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77">
            <a:extLst>
              <a:ext uri="{FF2B5EF4-FFF2-40B4-BE49-F238E27FC236}">
                <a16:creationId xmlns:a16="http://schemas.microsoft.com/office/drawing/2014/main" id="{3E4CB0DA-C7EE-61F3-CB09-936BDBA7B888}"/>
              </a:ext>
            </a:extLst>
          </p:cNvPr>
          <p:cNvSpPr/>
          <p:nvPr/>
        </p:nvSpPr>
        <p:spPr bwMode="auto">
          <a:xfrm>
            <a:off x="5097580" y="2582373"/>
            <a:ext cx="3706572" cy="1835594"/>
          </a:xfrm>
          <a:prstGeom prst="roundRect">
            <a:avLst/>
          </a:prstGeom>
          <a:solidFill>
            <a:srgbClr val="BB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 prior NDC design supports all NDC paradigms</a:t>
            </a:r>
          </a:p>
        </p:txBody>
      </p:sp>
    </p:spTree>
    <p:extLst>
      <p:ext uri="{BB962C8B-B14F-4D97-AF65-F5344CB8AC3E}">
        <p14:creationId xmlns:p14="http://schemas.microsoft.com/office/powerpoint/2010/main" val="7095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7AD49-E446-2DBB-23E7-65AA35F9A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B76539-578D-DB42-6841-180D1903C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Prior NDC suffers from</a:t>
            </a:r>
            <a:r>
              <a:rPr lang="en-US" b="1" i="1" dirty="0"/>
              <a:t> poor hardware abstraction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C09AC-C39E-A5F7-95A2-ACC6CB3F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9EA3D-A9C7-CEC5-98E5-C52A82F1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Motivation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E2DC8-0B46-740D-3521-D740553B4CBB}"/>
              </a:ext>
            </a:extLst>
          </p:cNvPr>
          <p:cNvSpPr txBox="1"/>
          <p:nvPr/>
        </p:nvSpPr>
        <p:spPr>
          <a:xfrm>
            <a:off x="7606086" y="1250689"/>
            <a:ext cx="237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Task loses locality</a:t>
            </a:r>
          </a:p>
        </p:txBody>
      </p:sp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3F97DE2E-5FEF-7F56-1D24-9174A81F2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9871" y="1187488"/>
            <a:ext cx="499754" cy="4997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96F91FC-8048-BD21-04B5-E0F06F225A6F}"/>
              </a:ext>
            </a:extLst>
          </p:cNvPr>
          <p:cNvGrpSpPr/>
          <p:nvPr/>
        </p:nvGrpSpPr>
        <p:grpSpPr>
          <a:xfrm>
            <a:off x="403755" y="1659644"/>
            <a:ext cx="6531387" cy="1416672"/>
            <a:chOff x="266955" y="2173352"/>
            <a:chExt cx="6531387" cy="141667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056F10-FF30-882B-459A-FE454DEF82BF}"/>
                </a:ext>
              </a:extLst>
            </p:cNvPr>
            <p:cNvCxnSpPr>
              <a:cxnSpLocks/>
            </p:cNvCxnSpPr>
            <p:nvPr/>
          </p:nvCxnSpPr>
          <p:spPr>
            <a:xfrm>
              <a:off x="406165" y="2545649"/>
              <a:ext cx="3812" cy="670683"/>
            </a:xfrm>
            <a:prstGeom prst="line">
              <a:avLst/>
            </a:prstGeom>
            <a:ln w="28575">
              <a:solidFill>
                <a:srgbClr val="2F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E2E097-6BA5-402E-E6D4-C1F9302665C4}"/>
                </a:ext>
              </a:extLst>
            </p:cNvPr>
            <p:cNvSpPr txBox="1"/>
            <p:nvPr/>
          </p:nvSpPr>
          <p:spPr>
            <a:xfrm>
              <a:off x="266955" y="3216332"/>
              <a:ext cx="298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9CA41D-2B13-0BFC-3178-51E95EC8CA8B}"/>
                </a:ext>
              </a:extLst>
            </p:cNvPr>
            <p:cNvSpPr txBox="1"/>
            <p:nvPr/>
          </p:nvSpPr>
          <p:spPr>
            <a:xfrm>
              <a:off x="2932261" y="3216332"/>
              <a:ext cx="499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8C0AC6-63B2-F3C2-E5D8-2DEE306FA1B4}"/>
                </a:ext>
              </a:extLst>
            </p:cNvPr>
            <p:cNvSpPr txBox="1"/>
            <p:nvPr/>
          </p:nvSpPr>
          <p:spPr>
            <a:xfrm>
              <a:off x="5499688" y="3220692"/>
              <a:ext cx="804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128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2D1422-9F6D-1AEA-D76A-968A42BF36D8}"/>
                </a:ext>
              </a:extLst>
            </p:cNvPr>
            <p:cNvSpPr/>
            <p:nvPr/>
          </p:nvSpPr>
          <p:spPr>
            <a:xfrm>
              <a:off x="439677" y="2725460"/>
              <a:ext cx="1033272" cy="2933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DFAF83-C4EE-E8E8-FE50-70873520FC3F}"/>
                </a:ext>
              </a:extLst>
            </p:cNvPr>
            <p:cNvSpPr/>
            <p:nvPr/>
          </p:nvSpPr>
          <p:spPr>
            <a:xfrm>
              <a:off x="416447" y="2707354"/>
              <a:ext cx="6282316" cy="33106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0B2FAF-C5AE-D412-9274-CC714E699E78}"/>
                </a:ext>
              </a:extLst>
            </p:cNvPr>
            <p:cNvSpPr/>
            <p:nvPr/>
          </p:nvSpPr>
          <p:spPr>
            <a:xfrm>
              <a:off x="1484143" y="2730899"/>
              <a:ext cx="1033272" cy="29334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A7CABA-AC81-82F1-918D-EECE5EDC56A5}"/>
                </a:ext>
              </a:extLst>
            </p:cNvPr>
            <p:cNvSpPr/>
            <p:nvPr/>
          </p:nvSpPr>
          <p:spPr>
            <a:xfrm>
              <a:off x="2528849" y="2725460"/>
              <a:ext cx="1033272" cy="29334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29461E8-0BC0-B33B-74E2-C6C02E5AB698}"/>
                </a:ext>
              </a:extLst>
            </p:cNvPr>
            <p:cNvSpPr/>
            <p:nvPr/>
          </p:nvSpPr>
          <p:spPr>
            <a:xfrm>
              <a:off x="3574948" y="2730899"/>
              <a:ext cx="1033272" cy="2933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45B6BC-5741-F15A-1A11-A25A4CC54E2D}"/>
                </a:ext>
              </a:extLst>
            </p:cNvPr>
            <p:cNvSpPr/>
            <p:nvPr/>
          </p:nvSpPr>
          <p:spPr>
            <a:xfrm>
              <a:off x="4621047" y="2725460"/>
              <a:ext cx="1033272" cy="29334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D2F124C-28B4-DA09-CA46-696D46CC22AD}"/>
                </a:ext>
              </a:extLst>
            </p:cNvPr>
            <p:cNvCxnSpPr>
              <a:cxnSpLocks/>
            </p:cNvCxnSpPr>
            <p:nvPr/>
          </p:nvCxnSpPr>
          <p:spPr>
            <a:xfrm>
              <a:off x="3151623" y="2543441"/>
              <a:ext cx="3812" cy="670683"/>
            </a:xfrm>
            <a:prstGeom prst="line">
              <a:avLst/>
            </a:prstGeom>
            <a:ln w="28575">
              <a:solidFill>
                <a:srgbClr val="2F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EB012E-FEE7-6CF1-7E40-F7F888073533}"/>
                </a:ext>
              </a:extLst>
            </p:cNvPr>
            <p:cNvSpPr txBox="1"/>
            <p:nvPr/>
          </p:nvSpPr>
          <p:spPr>
            <a:xfrm>
              <a:off x="366994" y="2173352"/>
              <a:ext cx="2104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24-byte objects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5A74CE-88ED-5B99-9EC0-95B1DFDC2240}"/>
                </a:ext>
              </a:extLst>
            </p:cNvPr>
            <p:cNvSpPr/>
            <p:nvPr/>
          </p:nvSpPr>
          <p:spPr>
            <a:xfrm>
              <a:off x="5665491" y="2730899"/>
              <a:ext cx="1033272" cy="2933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E45EBCC-4A6D-8319-0CFE-C8FAB29BF13B}"/>
                </a:ext>
              </a:extLst>
            </p:cNvPr>
            <p:cNvCxnSpPr>
              <a:cxnSpLocks/>
            </p:cNvCxnSpPr>
            <p:nvPr/>
          </p:nvCxnSpPr>
          <p:spPr>
            <a:xfrm>
              <a:off x="5902079" y="2550009"/>
              <a:ext cx="3812" cy="670683"/>
            </a:xfrm>
            <a:prstGeom prst="line">
              <a:avLst/>
            </a:prstGeom>
            <a:ln w="28575">
              <a:solidFill>
                <a:srgbClr val="2F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668E2F-5C1D-4042-B7AC-62EC3A62523C}"/>
                </a:ext>
              </a:extLst>
            </p:cNvPr>
            <p:cNvSpPr/>
            <p:nvPr/>
          </p:nvSpPr>
          <p:spPr>
            <a:xfrm>
              <a:off x="6032068" y="2647012"/>
              <a:ext cx="766274" cy="457967"/>
            </a:xfrm>
            <a:prstGeom prst="rect">
              <a:avLst/>
            </a:prstGeom>
            <a:gradFill flip="none" rotWithShape="1">
              <a:gsLst>
                <a:gs pos="3000">
                  <a:schemeClr val="bg1">
                    <a:alpha val="0"/>
                  </a:schemeClr>
                </a:gs>
                <a:gs pos="64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8554363-0022-C4E7-0CE3-E7177A1C565F}"/>
              </a:ext>
            </a:extLst>
          </p:cNvPr>
          <p:cNvSpPr txBox="1"/>
          <p:nvPr/>
        </p:nvSpPr>
        <p:spPr>
          <a:xfrm>
            <a:off x="3183530" y="1627556"/>
            <a:ext cx="316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Objects split over LLC lines</a:t>
            </a:r>
          </a:p>
        </p:txBody>
      </p:sp>
      <p:pic>
        <p:nvPicPr>
          <p:cNvPr id="25" name="Graphic 24" descr="Close with solid fill">
            <a:extLst>
              <a:ext uri="{FF2B5EF4-FFF2-40B4-BE49-F238E27FC236}">
                <a16:creationId xmlns:a16="http://schemas.microsoft.com/office/drawing/2014/main" id="{F3CAA380-4089-BB30-759D-F9288EA66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7703" y="1562346"/>
            <a:ext cx="499754" cy="4997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81E5A8A-15BC-52AD-B23E-77F35C3C0FC8}"/>
              </a:ext>
            </a:extLst>
          </p:cNvPr>
          <p:cNvSpPr txBox="1"/>
          <p:nvPr/>
        </p:nvSpPr>
        <p:spPr>
          <a:xfrm>
            <a:off x="7614457" y="3714704"/>
            <a:ext cx="237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Task loses locality</a:t>
            </a:r>
          </a:p>
        </p:txBody>
      </p:sp>
      <p:pic>
        <p:nvPicPr>
          <p:cNvPr id="27" name="Graphic 26" descr="Close with solid fill">
            <a:extLst>
              <a:ext uri="{FF2B5EF4-FFF2-40B4-BE49-F238E27FC236}">
                <a16:creationId xmlns:a16="http://schemas.microsoft.com/office/drawing/2014/main" id="{50103157-14AE-161B-4E48-AC92F78F6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8242" y="3651503"/>
            <a:ext cx="499754" cy="49975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E928F9E-FDE0-1890-D236-3B9576BE5D32}"/>
              </a:ext>
            </a:extLst>
          </p:cNvPr>
          <p:cNvGrpSpPr/>
          <p:nvPr/>
        </p:nvGrpSpPr>
        <p:grpSpPr>
          <a:xfrm>
            <a:off x="412126" y="4226801"/>
            <a:ext cx="6531387" cy="1415128"/>
            <a:chOff x="275326" y="4421201"/>
            <a:chExt cx="6531387" cy="141512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4122B72-F8E3-6552-D01A-DE0E415E54FF}"/>
                </a:ext>
              </a:extLst>
            </p:cNvPr>
            <p:cNvCxnSpPr>
              <a:cxnSpLocks/>
            </p:cNvCxnSpPr>
            <p:nvPr/>
          </p:nvCxnSpPr>
          <p:spPr>
            <a:xfrm>
              <a:off x="414536" y="4791954"/>
              <a:ext cx="3812" cy="670683"/>
            </a:xfrm>
            <a:prstGeom prst="line">
              <a:avLst/>
            </a:prstGeom>
            <a:ln w="28575">
              <a:solidFill>
                <a:srgbClr val="2F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3EADC5-2211-9223-AAB7-4AB3F7CAA6A2}"/>
                </a:ext>
              </a:extLst>
            </p:cNvPr>
            <p:cNvSpPr txBox="1"/>
            <p:nvPr/>
          </p:nvSpPr>
          <p:spPr>
            <a:xfrm>
              <a:off x="275326" y="5462637"/>
              <a:ext cx="298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FC5B28-2FF6-7125-C05A-732C5BB6A80F}"/>
                </a:ext>
              </a:extLst>
            </p:cNvPr>
            <p:cNvSpPr txBox="1"/>
            <p:nvPr/>
          </p:nvSpPr>
          <p:spPr>
            <a:xfrm>
              <a:off x="2940632" y="5462637"/>
              <a:ext cx="499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99CE0D-51FC-CE54-EB5B-7123964111B9}"/>
                </a:ext>
              </a:extLst>
            </p:cNvPr>
            <p:cNvSpPr txBox="1"/>
            <p:nvPr/>
          </p:nvSpPr>
          <p:spPr>
            <a:xfrm>
              <a:off x="5508059" y="5466997"/>
              <a:ext cx="804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128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946E5ED-D746-18D9-38A2-941BE9001EFC}"/>
                </a:ext>
              </a:extLst>
            </p:cNvPr>
            <p:cNvSpPr/>
            <p:nvPr/>
          </p:nvSpPr>
          <p:spPr>
            <a:xfrm>
              <a:off x="448048" y="4978296"/>
              <a:ext cx="4067760" cy="2933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36101BF-5BFA-E618-A9E1-A1FA299AC296}"/>
                </a:ext>
              </a:extLst>
            </p:cNvPr>
            <p:cNvSpPr/>
            <p:nvPr/>
          </p:nvSpPr>
          <p:spPr>
            <a:xfrm>
              <a:off x="424818" y="4953659"/>
              <a:ext cx="6282316" cy="33106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BE9D39-CCC0-F133-EFBC-1EC16D28C312}"/>
                </a:ext>
              </a:extLst>
            </p:cNvPr>
            <p:cNvSpPr/>
            <p:nvPr/>
          </p:nvSpPr>
          <p:spPr>
            <a:xfrm>
              <a:off x="4524227" y="4971842"/>
              <a:ext cx="2082531" cy="29334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A95C34F-56A1-C251-26BE-2706FE3AD8EA}"/>
                </a:ext>
              </a:extLst>
            </p:cNvPr>
            <p:cNvCxnSpPr>
              <a:cxnSpLocks/>
            </p:cNvCxnSpPr>
            <p:nvPr/>
          </p:nvCxnSpPr>
          <p:spPr>
            <a:xfrm>
              <a:off x="3159994" y="4789746"/>
              <a:ext cx="3812" cy="670683"/>
            </a:xfrm>
            <a:prstGeom prst="line">
              <a:avLst/>
            </a:prstGeom>
            <a:ln w="28575">
              <a:solidFill>
                <a:srgbClr val="2F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BD577C-3596-2333-75F0-3BA80CD29D5C}"/>
                </a:ext>
              </a:extLst>
            </p:cNvPr>
            <p:cNvSpPr txBox="1"/>
            <p:nvPr/>
          </p:nvSpPr>
          <p:spPr>
            <a:xfrm>
              <a:off x="337748" y="4421201"/>
              <a:ext cx="2104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96-byte objects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D389208-EFA0-00E4-F62A-A73755376A5D}"/>
                </a:ext>
              </a:extLst>
            </p:cNvPr>
            <p:cNvCxnSpPr>
              <a:cxnSpLocks/>
            </p:cNvCxnSpPr>
            <p:nvPr/>
          </p:nvCxnSpPr>
          <p:spPr>
            <a:xfrm>
              <a:off x="5910450" y="4796314"/>
              <a:ext cx="3812" cy="670683"/>
            </a:xfrm>
            <a:prstGeom prst="line">
              <a:avLst/>
            </a:prstGeom>
            <a:ln w="28575">
              <a:solidFill>
                <a:srgbClr val="2F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994F642-1BA9-2A43-CECA-D34D926B495F}"/>
                </a:ext>
              </a:extLst>
            </p:cNvPr>
            <p:cNvSpPr/>
            <p:nvPr/>
          </p:nvSpPr>
          <p:spPr>
            <a:xfrm>
              <a:off x="6040439" y="4893317"/>
              <a:ext cx="766274" cy="457967"/>
            </a:xfrm>
            <a:prstGeom prst="rect">
              <a:avLst/>
            </a:prstGeom>
            <a:gradFill flip="none" rotWithShape="1">
              <a:gsLst>
                <a:gs pos="3000">
                  <a:schemeClr val="bg1">
                    <a:alpha val="0"/>
                  </a:schemeClr>
                </a:gs>
                <a:gs pos="64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EF809FB-3CCB-821B-0EC9-7C8983334ED3}"/>
              </a:ext>
            </a:extLst>
          </p:cNvPr>
          <p:cNvSpPr txBox="1"/>
          <p:nvPr/>
        </p:nvSpPr>
        <p:spPr>
          <a:xfrm>
            <a:off x="3223797" y="4193169"/>
            <a:ext cx="356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Objects always span cache lines</a:t>
            </a:r>
          </a:p>
        </p:txBody>
      </p:sp>
      <p:pic>
        <p:nvPicPr>
          <p:cNvPr id="41" name="Graphic 40" descr="Close with solid fill">
            <a:extLst>
              <a:ext uri="{FF2B5EF4-FFF2-40B4-BE49-F238E27FC236}">
                <a16:creationId xmlns:a16="http://schemas.microsoft.com/office/drawing/2014/main" id="{6FF8C19B-D5DB-2812-3443-C582A8EC9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6074" y="4127959"/>
            <a:ext cx="499754" cy="499754"/>
          </a:xfrm>
          <a:prstGeom prst="rect">
            <a:avLst/>
          </a:prstGeom>
        </p:spPr>
      </p:pic>
      <p:sp>
        <p:nvSpPr>
          <p:cNvPr id="42" name="Left Brace 41">
            <a:extLst>
              <a:ext uri="{FF2B5EF4-FFF2-40B4-BE49-F238E27FC236}">
                <a16:creationId xmlns:a16="http://schemas.microsoft.com/office/drawing/2014/main" id="{9A33C048-EAF4-89E7-F2C5-AF6A1885BE72}"/>
              </a:ext>
            </a:extLst>
          </p:cNvPr>
          <p:cNvSpPr/>
          <p:nvPr/>
        </p:nvSpPr>
        <p:spPr>
          <a:xfrm rot="5400000" flipH="1">
            <a:off x="1692116" y="1896787"/>
            <a:ext cx="470330" cy="2739025"/>
          </a:xfrm>
          <a:prstGeom prst="leftBrace">
            <a:avLst>
              <a:gd name="adj1" fmla="val 23854"/>
              <a:gd name="adj2" fmla="val 50000"/>
            </a:avLst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83D485-BE56-FF4C-60C6-93F586E4A63A}"/>
              </a:ext>
            </a:extLst>
          </p:cNvPr>
          <p:cNvSpPr txBox="1"/>
          <p:nvPr/>
        </p:nvSpPr>
        <p:spPr>
          <a:xfrm>
            <a:off x="875084" y="3444002"/>
            <a:ext cx="210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line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93CD761-77B5-9153-E869-C52C2624A6E3}"/>
              </a:ext>
            </a:extLst>
          </p:cNvPr>
          <p:cNvGrpSpPr/>
          <p:nvPr/>
        </p:nvGrpSpPr>
        <p:grpSpPr>
          <a:xfrm>
            <a:off x="6987745" y="1683502"/>
            <a:ext cx="4323183" cy="1608810"/>
            <a:chOff x="6850945" y="1877902"/>
            <a:chExt cx="4323183" cy="160881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BB7BEAA-5088-0738-CB7D-FA78BA051656}"/>
                </a:ext>
              </a:extLst>
            </p:cNvPr>
            <p:cNvGrpSpPr/>
            <p:nvPr/>
          </p:nvGrpSpPr>
          <p:grpSpPr>
            <a:xfrm>
              <a:off x="6850945" y="1877902"/>
              <a:ext cx="4323183" cy="1608810"/>
              <a:chOff x="6850945" y="1877902"/>
              <a:chExt cx="4323183" cy="160881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F1400487-2130-530D-2D1B-0B284BF4E9A8}"/>
                  </a:ext>
                </a:extLst>
              </p:cNvPr>
              <p:cNvSpPr/>
              <p:nvPr/>
            </p:nvSpPr>
            <p:spPr>
              <a:xfrm>
                <a:off x="6850945" y="1877902"/>
                <a:ext cx="4323183" cy="1608810"/>
              </a:xfrm>
              <a:prstGeom prst="roundRect">
                <a:avLst>
                  <a:gd name="adj" fmla="val 6528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23A482D-6199-BEC3-0A2D-6206BC46E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6712" y="2656746"/>
                <a:ext cx="3111579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468A9DF1-9237-D93C-56EB-FBB4B1421D5F}"/>
                  </a:ext>
                </a:extLst>
              </p:cNvPr>
              <p:cNvSpPr/>
              <p:nvPr/>
            </p:nvSpPr>
            <p:spPr>
              <a:xfrm>
                <a:off x="6934515" y="1945466"/>
                <a:ext cx="1905791" cy="1443709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266B3538-E093-AF3A-9835-9B078423AB0C}"/>
                  </a:ext>
                </a:extLst>
              </p:cNvPr>
              <p:cNvSpPr/>
              <p:nvPr/>
            </p:nvSpPr>
            <p:spPr>
              <a:xfrm>
                <a:off x="7988532" y="2526741"/>
                <a:ext cx="777872" cy="758803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351E84-244F-A5E7-3C7F-E1BA771B370B}"/>
                  </a:ext>
                </a:extLst>
              </p:cNvPr>
              <p:cNvSpPr/>
              <p:nvPr/>
            </p:nvSpPr>
            <p:spPr>
              <a:xfrm>
                <a:off x="7023974" y="2031034"/>
                <a:ext cx="863438" cy="125451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Core</a:t>
                </a: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3140061-954A-5F75-A419-4E91192BAE4F}"/>
                  </a:ext>
                </a:extLst>
              </p:cNvPr>
              <p:cNvSpPr/>
              <p:nvPr/>
            </p:nvSpPr>
            <p:spPr>
              <a:xfrm>
                <a:off x="7988532" y="2031034"/>
                <a:ext cx="777872" cy="433266"/>
              </a:xfrm>
              <a:prstGeom prst="roundRect">
                <a:avLst>
                  <a:gd name="adj" fmla="val 25256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EA5AC145-60D7-0441-53B9-DF04EF8C1998}"/>
                  </a:ext>
                </a:extLst>
              </p:cNvPr>
              <p:cNvSpPr/>
              <p:nvPr/>
            </p:nvSpPr>
            <p:spPr>
              <a:xfrm>
                <a:off x="9201533" y="1945466"/>
                <a:ext cx="1905791" cy="1443709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0DB13982-FEB5-164B-C565-550076AD87FE}"/>
                  </a:ext>
                </a:extLst>
              </p:cNvPr>
              <p:cNvSpPr/>
              <p:nvPr/>
            </p:nvSpPr>
            <p:spPr>
              <a:xfrm>
                <a:off x="10255550" y="2526741"/>
                <a:ext cx="777872" cy="758803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5431B104-9990-6931-0CFA-4F3CEC14540A}"/>
                  </a:ext>
                </a:extLst>
              </p:cNvPr>
              <p:cNvSpPr/>
              <p:nvPr/>
            </p:nvSpPr>
            <p:spPr>
              <a:xfrm>
                <a:off x="9290990" y="2031034"/>
                <a:ext cx="863438" cy="125451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Core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8B29DAE9-A652-B875-4387-C94FE34F35B4}"/>
                  </a:ext>
                </a:extLst>
              </p:cNvPr>
              <p:cNvSpPr/>
              <p:nvPr/>
            </p:nvSpPr>
            <p:spPr>
              <a:xfrm>
                <a:off x="10255550" y="2031034"/>
                <a:ext cx="777872" cy="433266"/>
              </a:xfrm>
              <a:prstGeom prst="roundRect">
                <a:avLst>
                  <a:gd name="adj" fmla="val 30164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NDC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8323999C-9003-3BF1-87B2-892D13A4B096}"/>
                  </a:ext>
                </a:extLst>
              </p:cNvPr>
              <p:cNvGrpSpPr/>
              <p:nvPr/>
            </p:nvGrpSpPr>
            <p:grpSpPr>
              <a:xfrm>
                <a:off x="8000415" y="2909939"/>
                <a:ext cx="762333" cy="232694"/>
                <a:chOff x="7777030" y="5671518"/>
                <a:chExt cx="1442457" cy="190046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DAD6A487-BAE1-A192-1AB2-F349F0DC6AB0}"/>
                    </a:ext>
                  </a:extLst>
                </p:cNvPr>
                <p:cNvSpPr/>
                <p:nvPr/>
              </p:nvSpPr>
              <p:spPr>
                <a:xfrm>
                  <a:off x="7778526" y="5677151"/>
                  <a:ext cx="547942" cy="18288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8DB19A1A-1483-DC86-4051-F24966AC7228}"/>
                    </a:ext>
                  </a:extLst>
                </p:cNvPr>
                <p:cNvSpPr/>
                <p:nvPr/>
              </p:nvSpPr>
              <p:spPr>
                <a:xfrm>
                  <a:off x="8338116" y="5677157"/>
                  <a:ext cx="547942" cy="182880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391EAF6-6CAF-D1D3-BCD2-8E2B31FCBF70}"/>
                    </a:ext>
                  </a:extLst>
                </p:cNvPr>
                <p:cNvSpPr/>
                <p:nvPr/>
              </p:nvSpPr>
              <p:spPr>
                <a:xfrm>
                  <a:off x="8899638" y="5677211"/>
                  <a:ext cx="304608" cy="182880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1C7EC45-7540-2D16-B37E-312F8BD00CE9}"/>
                    </a:ext>
                  </a:extLst>
                </p:cNvPr>
                <p:cNvSpPr/>
                <p:nvPr/>
              </p:nvSpPr>
              <p:spPr>
                <a:xfrm>
                  <a:off x="7777030" y="5671518"/>
                  <a:ext cx="1442457" cy="190046"/>
                </a:xfrm>
                <a:prstGeom prst="rect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43EF7BF-14E3-7397-905A-54369189395A}"/>
                  </a:ext>
                </a:extLst>
              </p:cNvPr>
              <p:cNvGrpSpPr/>
              <p:nvPr/>
            </p:nvGrpSpPr>
            <p:grpSpPr>
              <a:xfrm>
                <a:off x="10267331" y="2909944"/>
                <a:ext cx="766094" cy="232692"/>
                <a:chOff x="9610500" y="5673681"/>
                <a:chExt cx="1444252" cy="190046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96D99305-6D5B-9EA8-DF13-6C86005D743B}"/>
                    </a:ext>
                  </a:extLst>
                </p:cNvPr>
                <p:cNvSpPr/>
                <p:nvPr/>
              </p:nvSpPr>
              <p:spPr>
                <a:xfrm>
                  <a:off x="9864716" y="5675453"/>
                  <a:ext cx="547938" cy="18288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87BCBAB-489D-ED5F-D92E-FC143477119E}"/>
                    </a:ext>
                  </a:extLst>
                </p:cNvPr>
                <p:cNvSpPr/>
                <p:nvPr/>
              </p:nvSpPr>
              <p:spPr>
                <a:xfrm>
                  <a:off x="10425220" y="5675453"/>
                  <a:ext cx="547938" cy="18288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90032A26-AF8B-EE25-BF42-EE59E791E093}"/>
                    </a:ext>
                  </a:extLst>
                </p:cNvPr>
                <p:cNvSpPr/>
                <p:nvPr/>
              </p:nvSpPr>
              <p:spPr>
                <a:xfrm>
                  <a:off x="9610500" y="5677211"/>
                  <a:ext cx="246888" cy="182880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FAADE30-9888-3307-5D7C-9B4C7E25B235}"/>
                    </a:ext>
                  </a:extLst>
                </p:cNvPr>
                <p:cNvSpPr/>
                <p:nvPr/>
              </p:nvSpPr>
              <p:spPr>
                <a:xfrm>
                  <a:off x="10985729" y="5680196"/>
                  <a:ext cx="69023" cy="18288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7A3FCD9-9DDD-33E6-CA9F-713FA1F9ED4C}"/>
                    </a:ext>
                  </a:extLst>
                </p:cNvPr>
                <p:cNvSpPr/>
                <p:nvPr/>
              </p:nvSpPr>
              <p:spPr>
                <a:xfrm>
                  <a:off x="9611878" y="5673681"/>
                  <a:ext cx="1442873" cy="190046"/>
                </a:xfrm>
                <a:prstGeom prst="rect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B7C59F5-2EF5-957F-437A-D8920B88AA27}"/>
                  </a:ext>
                </a:extLst>
              </p:cNvPr>
              <p:cNvSpPr txBox="1"/>
              <p:nvPr/>
            </p:nvSpPr>
            <p:spPr>
              <a:xfrm>
                <a:off x="7884720" y="2521461"/>
                <a:ext cx="985434" cy="3651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dirty="0"/>
                  <a:t>Cache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2DE079-56BC-CCF3-4678-A4DA984B56AE}"/>
                  </a:ext>
                </a:extLst>
              </p:cNvPr>
              <p:cNvSpPr txBox="1"/>
              <p:nvPr/>
            </p:nvSpPr>
            <p:spPr>
              <a:xfrm>
                <a:off x="10164529" y="2528571"/>
                <a:ext cx="985434" cy="3651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dirty="0"/>
                  <a:t>Cache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D1D0D1-0350-904B-1335-81B5DCCE52D1}"/>
                </a:ext>
              </a:extLst>
            </p:cNvPr>
            <p:cNvGrpSpPr/>
            <p:nvPr/>
          </p:nvGrpSpPr>
          <p:grpSpPr>
            <a:xfrm>
              <a:off x="8043681" y="1998843"/>
              <a:ext cx="622187" cy="465945"/>
              <a:chOff x="8172879" y="2108772"/>
              <a:chExt cx="622187" cy="465945"/>
            </a:xfrm>
          </p:grpSpPr>
          <p:sp>
            <p:nvSpPr>
              <p:cNvPr id="49" name="Star: 10 Points 48">
                <a:extLst>
                  <a:ext uri="{FF2B5EF4-FFF2-40B4-BE49-F238E27FC236}">
                    <a16:creationId xmlns:a16="http://schemas.microsoft.com/office/drawing/2014/main" id="{B0610C9A-9DBF-597E-62EB-C062F8F155F0}"/>
                  </a:ext>
                </a:extLst>
              </p:cNvPr>
              <p:cNvSpPr/>
              <p:nvPr/>
            </p:nvSpPr>
            <p:spPr>
              <a:xfrm>
                <a:off x="8251001" y="2108772"/>
                <a:ext cx="465945" cy="465945"/>
              </a:xfrm>
              <a:prstGeom prst="star10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75C9421-68F4-D86B-959E-A14B0CA1E406}"/>
                  </a:ext>
                </a:extLst>
              </p:cNvPr>
              <p:cNvSpPr txBox="1"/>
              <p:nvPr/>
            </p:nvSpPr>
            <p:spPr>
              <a:xfrm>
                <a:off x="8172879" y="2184322"/>
                <a:ext cx="6221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Task</a:t>
                </a:r>
              </a:p>
            </p:txBody>
          </p:sp>
        </p:grp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E90DFAD0-80B0-21AE-2349-484C0E773039}"/>
                </a:ext>
              </a:extLst>
            </p:cNvPr>
            <p:cNvSpPr/>
            <p:nvPr/>
          </p:nvSpPr>
          <p:spPr>
            <a:xfrm rot="20036315">
              <a:off x="8251964" y="2327928"/>
              <a:ext cx="423466" cy="785567"/>
            </a:xfrm>
            <a:prstGeom prst="arc">
              <a:avLst>
                <a:gd name="adj1" fmla="val 17056207"/>
                <a:gd name="adj2" fmla="val 4903038"/>
              </a:avLst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655E9175-E65C-F81F-CD7D-1637B2924F6F}"/>
                </a:ext>
              </a:extLst>
            </p:cNvPr>
            <p:cNvSpPr/>
            <p:nvPr/>
          </p:nvSpPr>
          <p:spPr>
            <a:xfrm rot="17747111">
              <a:off x="9050554" y="1577710"/>
              <a:ext cx="615288" cy="2170384"/>
            </a:xfrm>
            <a:prstGeom prst="arc">
              <a:avLst>
                <a:gd name="adj1" fmla="val 16600881"/>
                <a:gd name="adj2" fmla="val 5014311"/>
              </a:avLst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8056553-D393-83C2-5C5F-8F61BD271311}"/>
              </a:ext>
            </a:extLst>
          </p:cNvPr>
          <p:cNvGrpSpPr/>
          <p:nvPr/>
        </p:nvGrpSpPr>
        <p:grpSpPr>
          <a:xfrm>
            <a:off x="6996116" y="4249115"/>
            <a:ext cx="4323183" cy="1608810"/>
            <a:chOff x="6859316" y="4443515"/>
            <a:chExt cx="4323183" cy="160881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DCD33C4-FA54-9816-452B-3CBFBC0C08DD}"/>
                </a:ext>
              </a:extLst>
            </p:cNvPr>
            <p:cNvGrpSpPr/>
            <p:nvPr/>
          </p:nvGrpSpPr>
          <p:grpSpPr>
            <a:xfrm>
              <a:off x="6859316" y="4443515"/>
              <a:ext cx="4323183" cy="1608810"/>
              <a:chOff x="6859316" y="4443515"/>
              <a:chExt cx="4323183" cy="160881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64946638-3215-34D8-02DF-F7DF57A13B67}"/>
                  </a:ext>
                </a:extLst>
              </p:cNvPr>
              <p:cNvSpPr/>
              <p:nvPr/>
            </p:nvSpPr>
            <p:spPr>
              <a:xfrm>
                <a:off x="6859316" y="4443515"/>
                <a:ext cx="4323183" cy="1608810"/>
              </a:xfrm>
              <a:prstGeom prst="roundRect">
                <a:avLst>
                  <a:gd name="adj" fmla="val 6528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04B069E-0BFE-849C-909A-968DAF88C4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5083" y="5222359"/>
                <a:ext cx="3111579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11C4DA1-9517-9339-3587-5FC010C1E5DD}"/>
                  </a:ext>
                </a:extLst>
              </p:cNvPr>
              <p:cNvSpPr/>
              <p:nvPr/>
            </p:nvSpPr>
            <p:spPr>
              <a:xfrm>
                <a:off x="6942886" y="4511079"/>
                <a:ext cx="1905791" cy="1443709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BDAFCE8A-DD65-C2EE-1256-9B7F2A470E6A}"/>
                  </a:ext>
                </a:extLst>
              </p:cNvPr>
              <p:cNvSpPr/>
              <p:nvPr/>
            </p:nvSpPr>
            <p:spPr>
              <a:xfrm>
                <a:off x="7996903" y="5092354"/>
                <a:ext cx="777872" cy="758803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95F546AF-6181-5BCB-FC91-58A496132CAC}"/>
                  </a:ext>
                </a:extLst>
              </p:cNvPr>
              <p:cNvSpPr/>
              <p:nvPr/>
            </p:nvSpPr>
            <p:spPr>
              <a:xfrm>
                <a:off x="7032345" y="4596647"/>
                <a:ext cx="863438" cy="125451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Core</a:t>
                </a:r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AB684EFA-FB0F-85D7-B025-42E9D00A1DED}"/>
                  </a:ext>
                </a:extLst>
              </p:cNvPr>
              <p:cNvSpPr/>
              <p:nvPr/>
            </p:nvSpPr>
            <p:spPr>
              <a:xfrm>
                <a:off x="7996903" y="4596647"/>
                <a:ext cx="777872" cy="433266"/>
              </a:xfrm>
              <a:prstGeom prst="roundRect">
                <a:avLst>
                  <a:gd name="adj" fmla="val 2648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B1267B49-98C4-54BC-DDB4-C58393DA41EC}"/>
                  </a:ext>
                </a:extLst>
              </p:cNvPr>
              <p:cNvSpPr/>
              <p:nvPr/>
            </p:nvSpPr>
            <p:spPr>
              <a:xfrm>
                <a:off x="9209904" y="4511079"/>
                <a:ext cx="1905791" cy="1443709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AF30987F-7679-5D9B-F0D2-453133B5D438}"/>
                  </a:ext>
                </a:extLst>
              </p:cNvPr>
              <p:cNvSpPr/>
              <p:nvPr/>
            </p:nvSpPr>
            <p:spPr>
              <a:xfrm>
                <a:off x="10263921" y="5092354"/>
                <a:ext cx="777872" cy="758803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9B106D09-7697-E769-7C64-80EFEB31157B}"/>
                  </a:ext>
                </a:extLst>
              </p:cNvPr>
              <p:cNvSpPr/>
              <p:nvPr/>
            </p:nvSpPr>
            <p:spPr>
              <a:xfrm>
                <a:off x="9299361" y="4596647"/>
                <a:ext cx="863438" cy="125451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Core</a:t>
                </a:r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47CCB3C9-B092-4303-61E2-52B785C3B8CC}"/>
                  </a:ext>
                </a:extLst>
              </p:cNvPr>
              <p:cNvSpPr/>
              <p:nvPr/>
            </p:nvSpPr>
            <p:spPr>
              <a:xfrm>
                <a:off x="10263921" y="4596647"/>
                <a:ext cx="777872" cy="433266"/>
              </a:xfrm>
              <a:prstGeom prst="roundRect">
                <a:avLst>
                  <a:gd name="adj" fmla="val 2648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NDC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5C061FD-ECD9-73E5-EF6C-5B49D79DCA43}"/>
                  </a:ext>
                </a:extLst>
              </p:cNvPr>
              <p:cNvGrpSpPr/>
              <p:nvPr/>
            </p:nvGrpSpPr>
            <p:grpSpPr>
              <a:xfrm>
                <a:off x="8008783" y="5475557"/>
                <a:ext cx="762335" cy="237646"/>
                <a:chOff x="8008783" y="5361257"/>
                <a:chExt cx="762335" cy="237646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0F9FD08-3F66-EA4F-2425-468DC3CB9381}"/>
                    </a:ext>
                  </a:extLst>
                </p:cNvPr>
                <p:cNvSpPr/>
                <p:nvPr/>
              </p:nvSpPr>
              <p:spPr>
                <a:xfrm>
                  <a:off x="8009573" y="5374985"/>
                  <a:ext cx="758190" cy="22391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266E4C2-B093-6E4B-49B9-3CF39F5574A6}"/>
                    </a:ext>
                  </a:extLst>
                </p:cNvPr>
                <p:cNvSpPr/>
                <p:nvPr/>
              </p:nvSpPr>
              <p:spPr>
                <a:xfrm>
                  <a:off x="8008783" y="5361257"/>
                  <a:ext cx="762335" cy="232692"/>
                </a:xfrm>
                <a:prstGeom prst="rect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D517EECB-A4F8-EA55-1F8B-81ACA47A1726}"/>
                  </a:ext>
                </a:extLst>
              </p:cNvPr>
              <p:cNvGrpSpPr/>
              <p:nvPr/>
            </p:nvGrpSpPr>
            <p:grpSpPr>
              <a:xfrm>
                <a:off x="10276433" y="5475557"/>
                <a:ext cx="765363" cy="234937"/>
                <a:chOff x="10276433" y="5361257"/>
                <a:chExt cx="765363" cy="234937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6C161478-0012-86B3-A3EE-0CC108A6675C}"/>
                    </a:ext>
                  </a:extLst>
                </p:cNvPr>
                <p:cNvSpPr/>
                <p:nvPr/>
              </p:nvSpPr>
              <p:spPr>
                <a:xfrm>
                  <a:off x="10287751" y="5372276"/>
                  <a:ext cx="362826" cy="22391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1C33C96B-CF48-E6D6-F2A4-4946F391500E}"/>
                    </a:ext>
                  </a:extLst>
                </p:cNvPr>
                <p:cNvSpPr/>
                <p:nvPr/>
              </p:nvSpPr>
              <p:spPr>
                <a:xfrm>
                  <a:off x="10650577" y="5368909"/>
                  <a:ext cx="391216" cy="223918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5E7B4A65-C6AA-3E83-A03F-DF21E2CEAD04}"/>
                    </a:ext>
                  </a:extLst>
                </p:cNvPr>
                <p:cNvSpPr/>
                <p:nvPr/>
              </p:nvSpPr>
              <p:spPr>
                <a:xfrm>
                  <a:off x="10276433" y="5361257"/>
                  <a:ext cx="765363" cy="232692"/>
                </a:xfrm>
                <a:prstGeom prst="rect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098042C-2403-6B83-0F29-93D8F9F425B0}"/>
                  </a:ext>
                </a:extLst>
              </p:cNvPr>
              <p:cNvSpPr txBox="1"/>
              <p:nvPr/>
            </p:nvSpPr>
            <p:spPr>
              <a:xfrm>
                <a:off x="7893122" y="5097477"/>
                <a:ext cx="985434" cy="3651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dirty="0"/>
                  <a:t>Cache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7B65B02-7CB7-A64F-BE0D-7F61B8311AB8}"/>
                  </a:ext>
                </a:extLst>
              </p:cNvPr>
              <p:cNvSpPr txBox="1"/>
              <p:nvPr/>
            </p:nvSpPr>
            <p:spPr>
              <a:xfrm>
                <a:off x="10179994" y="5097477"/>
                <a:ext cx="985434" cy="3651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dirty="0"/>
                  <a:t>Cache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C255620-8874-5285-9F39-F0D4F86601B8}"/>
                </a:ext>
              </a:extLst>
            </p:cNvPr>
            <p:cNvGrpSpPr/>
            <p:nvPr/>
          </p:nvGrpSpPr>
          <p:grpSpPr>
            <a:xfrm>
              <a:off x="8052052" y="4564456"/>
              <a:ext cx="622187" cy="465945"/>
              <a:chOff x="8172879" y="2108772"/>
              <a:chExt cx="622187" cy="465945"/>
            </a:xfrm>
          </p:grpSpPr>
          <p:sp>
            <p:nvSpPr>
              <p:cNvPr id="79" name="Star: 10 Points 78">
                <a:extLst>
                  <a:ext uri="{FF2B5EF4-FFF2-40B4-BE49-F238E27FC236}">
                    <a16:creationId xmlns:a16="http://schemas.microsoft.com/office/drawing/2014/main" id="{B7DB143B-DF44-72F9-12FC-D4377B23E072}"/>
                  </a:ext>
                </a:extLst>
              </p:cNvPr>
              <p:cNvSpPr/>
              <p:nvPr/>
            </p:nvSpPr>
            <p:spPr>
              <a:xfrm>
                <a:off x="8251001" y="2108772"/>
                <a:ext cx="465945" cy="465945"/>
              </a:xfrm>
              <a:prstGeom prst="star10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C7F2658-FB38-52A9-93CE-D485D657B754}"/>
                  </a:ext>
                </a:extLst>
              </p:cNvPr>
              <p:cNvSpPr txBox="1"/>
              <p:nvPr/>
            </p:nvSpPr>
            <p:spPr>
              <a:xfrm>
                <a:off x="8172879" y="2189638"/>
                <a:ext cx="6221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Task</a:t>
                </a:r>
              </a:p>
            </p:txBody>
          </p:sp>
        </p:grpSp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3A8F046E-7CFC-6151-8E64-2CFC7AC80FE2}"/>
                </a:ext>
              </a:extLst>
            </p:cNvPr>
            <p:cNvSpPr/>
            <p:nvPr/>
          </p:nvSpPr>
          <p:spPr>
            <a:xfrm rot="17625689">
              <a:off x="9104538" y="4173116"/>
              <a:ext cx="615288" cy="2170384"/>
            </a:xfrm>
            <a:prstGeom prst="arc">
              <a:avLst>
                <a:gd name="adj1" fmla="val 16600881"/>
                <a:gd name="adj2" fmla="val 5015859"/>
              </a:avLst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5796CA5C-2960-5CC7-1C2A-A571F7EC8C3B}"/>
                </a:ext>
              </a:extLst>
            </p:cNvPr>
            <p:cNvSpPr/>
            <p:nvPr/>
          </p:nvSpPr>
          <p:spPr>
            <a:xfrm rot="20036315">
              <a:off x="8251766" y="4885721"/>
              <a:ext cx="423466" cy="785567"/>
            </a:xfrm>
            <a:prstGeom prst="arc">
              <a:avLst>
                <a:gd name="adj1" fmla="val 17056207"/>
                <a:gd name="adj2" fmla="val 4903038"/>
              </a:avLst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E8E478A7-EF8F-2443-0856-925E96030ACC}"/>
              </a:ext>
            </a:extLst>
          </p:cNvPr>
          <p:cNvSpPr/>
          <p:nvPr/>
        </p:nvSpPr>
        <p:spPr>
          <a:xfrm>
            <a:off x="6833757" y="1182210"/>
            <a:ext cx="4647899" cy="472576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ounded Rectangle 77">
            <a:extLst>
              <a:ext uri="{FF2B5EF4-FFF2-40B4-BE49-F238E27FC236}">
                <a16:creationId xmlns:a16="http://schemas.microsoft.com/office/drawing/2014/main" id="{375B02D0-29CF-0023-1404-5262E4EBBDC0}"/>
              </a:ext>
            </a:extLst>
          </p:cNvPr>
          <p:cNvSpPr/>
          <p:nvPr/>
        </p:nvSpPr>
        <p:spPr bwMode="auto">
          <a:xfrm>
            <a:off x="6951544" y="2847639"/>
            <a:ext cx="4444928" cy="1636114"/>
          </a:xfrm>
          <a:prstGeom prst="roundRect">
            <a:avLst/>
          </a:prstGeom>
          <a:solidFill>
            <a:srgbClr val="BB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Programmers shouldn’t have to worry about cache-line size</a:t>
            </a:r>
          </a:p>
        </p:txBody>
      </p:sp>
    </p:spTree>
    <p:extLst>
      <p:ext uri="{BB962C8B-B14F-4D97-AF65-F5344CB8AC3E}">
        <p14:creationId xmlns:p14="http://schemas.microsoft.com/office/powerpoint/2010/main" val="14788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6" grpId="0"/>
      <p:bldP spid="40" grpId="0"/>
      <p:bldP spid="42" grpId="0" animBg="1"/>
      <p:bldP spid="43" grpId="0"/>
      <p:bldP spid="100" grpId="0" animBg="1"/>
      <p:bldP spid="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F39B5B3A-3B68-65F2-C1BD-A14CE1659CCB}"/>
              </a:ext>
            </a:extLst>
          </p:cNvPr>
          <p:cNvGrpSpPr/>
          <p:nvPr/>
        </p:nvGrpSpPr>
        <p:grpSpPr>
          <a:xfrm>
            <a:off x="3055972" y="1501377"/>
            <a:ext cx="6567676" cy="3397092"/>
            <a:chOff x="3077492" y="2154580"/>
            <a:chExt cx="6567676" cy="3397092"/>
          </a:xfrm>
        </p:grpSpPr>
        <p:sp>
          <p:nvSpPr>
            <p:cNvPr id="6" name="Google Shape;94;p15">
              <a:extLst>
                <a:ext uri="{FF2B5EF4-FFF2-40B4-BE49-F238E27FC236}">
                  <a16:creationId xmlns:a16="http://schemas.microsoft.com/office/drawing/2014/main" id="{9871C424-BE08-7333-8706-CCE574871A8C}"/>
                </a:ext>
              </a:extLst>
            </p:cNvPr>
            <p:cNvSpPr/>
            <p:nvPr/>
          </p:nvSpPr>
          <p:spPr>
            <a:xfrm>
              <a:off x="3077493" y="4752780"/>
              <a:ext cx="1343160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Shared Cache</a:t>
              </a:r>
              <a:endParaRPr dirty="0"/>
            </a:p>
          </p:txBody>
        </p:sp>
        <p:sp>
          <p:nvSpPr>
            <p:cNvPr id="8" name="Google Shape;94;p15">
              <a:extLst>
                <a:ext uri="{FF2B5EF4-FFF2-40B4-BE49-F238E27FC236}">
                  <a16:creationId xmlns:a16="http://schemas.microsoft.com/office/drawing/2014/main" id="{863F492A-730A-827C-DB6A-C27C2797C5D1}"/>
                </a:ext>
              </a:extLst>
            </p:cNvPr>
            <p:cNvSpPr/>
            <p:nvPr/>
          </p:nvSpPr>
          <p:spPr>
            <a:xfrm>
              <a:off x="3077493" y="3638032"/>
              <a:ext cx="1343160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Private Cache</a:t>
              </a:r>
              <a:endParaRPr dirty="0"/>
            </a:p>
          </p:txBody>
        </p:sp>
        <p:cxnSp>
          <p:nvCxnSpPr>
            <p:cNvPr id="9" name="Google Shape;77;p14">
              <a:extLst>
                <a:ext uri="{FF2B5EF4-FFF2-40B4-BE49-F238E27FC236}">
                  <a16:creationId xmlns:a16="http://schemas.microsoft.com/office/drawing/2014/main" id="{B93293C0-B70C-830C-4B41-35C146721986}"/>
                </a:ext>
              </a:extLst>
            </p:cNvPr>
            <p:cNvCxnSpPr>
              <a:cxnSpLocks/>
              <a:stCxn id="8" idx="0"/>
              <a:endCxn id="10" idx="2"/>
            </p:cNvCxnSpPr>
            <p:nvPr/>
          </p:nvCxnSpPr>
          <p:spPr>
            <a:xfrm flipV="1">
              <a:off x="3749073" y="2777742"/>
              <a:ext cx="1" cy="86029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0" name="Google Shape;96;p15">
              <a:extLst>
                <a:ext uri="{FF2B5EF4-FFF2-40B4-BE49-F238E27FC236}">
                  <a16:creationId xmlns:a16="http://schemas.microsoft.com/office/drawing/2014/main" id="{A5192E8A-3EB9-1519-A3C4-CD7555C8A96D}"/>
                </a:ext>
              </a:extLst>
            </p:cNvPr>
            <p:cNvSpPr/>
            <p:nvPr/>
          </p:nvSpPr>
          <p:spPr>
            <a:xfrm>
              <a:off x="3077492" y="2154580"/>
              <a:ext cx="1343164" cy="623162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/>
                <a:t>Core</a:t>
              </a:r>
              <a:endParaRPr sz="2000" dirty="0"/>
            </a:p>
          </p:txBody>
        </p:sp>
        <p:cxnSp>
          <p:nvCxnSpPr>
            <p:cNvPr id="11" name="Google Shape;77;p14">
              <a:extLst>
                <a:ext uri="{FF2B5EF4-FFF2-40B4-BE49-F238E27FC236}">
                  <a16:creationId xmlns:a16="http://schemas.microsoft.com/office/drawing/2014/main" id="{3E7072D9-7144-5B1C-9D2E-2111593438CB}"/>
                </a:ext>
              </a:extLst>
            </p:cNvPr>
            <p:cNvCxnSpPr>
              <a:cxnSpLocks/>
              <a:stCxn id="6" idx="0"/>
              <a:endCxn id="8" idx="2"/>
            </p:cNvCxnSpPr>
            <p:nvPr/>
          </p:nvCxnSpPr>
          <p:spPr>
            <a:xfrm flipV="1">
              <a:off x="3749073" y="4436924"/>
              <a:ext cx="0" cy="315856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" name="Google Shape;94;p15">
              <a:extLst>
                <a:ext uri="{FF2B5EF4-FFF2-40B4-BE49-F238E27FC236}">
                  <a16:creationId xmlns:a16="http://schemas.microsoft.com/office/drawing/2014/main" id="{A1CC988D-4A5C-41B6-9E6E-49AD5DF45066}"/>
                </a:ext>
              </a:extLst>
            </p:cNvPr>
            <p:cNvSpPr/>
            <p:nvPr/>
          </p:nvSpPr>
          <p:spPr>
            <a:xfrm>
              <a:off x="4818998" y="4752780"/>
              <a:ext cx="1343160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Shared Cache</a:t>
              </a:r>
              <a:endParaRPr dirty="0"/>
            </a:p>
          </p:txBody>
        </p:sp>
        <p:sp>
          <p:nvSpPr>
            <p:cNvPr id="61" name="Google Shape;94;p15">
              <a:extLst>
                <a:ext uri="{FF2B5EF4-FFF2-40B4-BE49-F238E27FC236}">
                  <a16:creationId xmlns:a16="http://schemas.microsoft.com/office/drawing/2014/main" id="{6EE7532F-9A96-4C4D-6CDB-4EE5C2D59AF6}"/>
                </a:ext>
              </a:extLst>
            </p:cNvPr>
            <p:cNvSpPr/>
            <p:nvPr/>
          </p:nvSpPr>
          <p:spPr>
            <a:xfrm>
              <a:off x="4818998" y="3638032"/>
              <a:ext cx="1343160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Private Cache</a:t>
              </a:r>
              <a:endParaRPr dirty="0"/>
            </a:p>
          </p:txBody>
        </p:sp>
        <p:cxnSp>
          <p:nvCxnSpPr>
            <p:cNvPr id="62" name="Google Shape;77;p14">
              <a:extLst>
                <a:ext uri="{FF2B5EF4-FFF2-40B4-BE49-F238E27FC236}">
                  <a16:creationId xmlns:a16="http://schemas.microsoft.com/office/drawing/2014/main" id="{33833865-FAB2-B956-EC3E-CDB03B82C7A2}"/>
                </a:ext>
              </a:extLst>
            </p:cNvPr>
            <p:cNvCxnSpPr>
              <a:cxnSpLocks/>
              <a:stCxn id="61" idx="0"/>
              <a:endCxn id="63" idx="2"/>
            </p:cNvCxnSpPr>
            <p:nvPr/>
          </p:nvCxnSpPr>
          <p:spPr>
            <a:xfrm flipV="1">
              <a:off x="5490578" y="2777742"/>
              <a:ext cx="1" cy="86029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63" name="Google Shape;96;p15">
              <a:extLst>
                <a:ext uri="{FF2B5EF4-FFF2-40B4-BE49-F238E27FC236}">
                  <a16:creationId xmlns:a16="http://schemas.microsoft.com/office/drawing/2014/main" id="{E887DA6E-838A-4D55-302F-B41EE9C50799}"/>
                </a:ext>
              </a:extLst>
            </p:cNvPr>
            <p:cNvSpPr/>
            <p:nvPr/>
          </p:nvSpPr>
          <p:spPr>
            <a:xfrm>
              <a:off x="4818997" y="2154580"/>
              <a:ext cx="1343164" cy="623162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/>
                <a:t>Core</a:t>
              </a:r>
              <a:endParaRPr sz="2000" dirty="0"/>
            </a:p>
          </p:txBody>
        </p:sp>
        <p:cxnSp>
          <p:nvCxnSpPr>
            <p:cNvPr id="64" name="Google Shape;77;p14">
              <a:extLst>
                <a:ext uri="{FF2B5EF4-FFF2-40B4-BE49-F238E27FC236}">
                  <a16:creationId xmlns:a16="http://schemas.microsoft.com/office/drawing/2014/main" id="{98A62916-4175-9EE0-B625-AA2133A1BF3C}"/>
                </a:ext>
              </a:extLst>
            </p:cNvPr>
            <p:cNvCxnSpPr>
              <a:cxnSpLocks/>
              <a:stCxn id="60" idx="0"/>
              <a:endCxn id="61" idx="2"/>
            </p:cNvCxnSpPr>
            <p:nvPr/>
          </p:nvCxnSpPr>
          <p:spPr>
            <a:xfrm flipV="1">
              <a:off x="5490578" y="4436924"/>
              <a:ext cx="0" cy="315856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" name="Google Shape;94;p15">
              <a:extLst>
                <a:ext uri="{FF2B5EF4-FFF2-40B4-BE49-F238E27FC236}">
                  <a16:creationId xmlns:a16="http://schemas.microsoft.com/office/drawing/2014/main" id="{E83923CC-334E-1768-53A3-FC10C24750FE}"/>
                </a:ext>
              </a:extLst>
            </p:cNvPr>
            <p:cNvSpPr/>
            <p:nvPr/>
          </p:nvSpPr>
          <p:spPr>
            <a:xfrm>
              <a:off x="6560502" y="4752780"/>
              <a:ext cx="1343160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Shared Cache</a:t>
              </a:r>
              <a:endParaRPr dirty="0"/>
            </a:p>
          </p:txBody>
        </p:sp>
        <p:sp>
          <p:nvSpPr>
            <p:cNvPr id="67" name="Google Shape;94;p15">
              <a:extLst>
                <a:ext uri="{FF2B5EF4-FFF2-40B4-BE49-F238E27FC236}">
                  <a16:creationId xmlns:a16="http://schemas.microsoft.com/office/drawing/2014/main" id="{EB7F097A-2349-407A-44C1-CED5C0D6BD80}"/>
                </a:ext>
              </a:extLst>
            </p:cNvPr>
            <p:cNvSpPr/>
            <p:nvPr/>
          </p:nvSpPr>
          <p:spPr>
            <a:xfrm>
              <a:off x="6560502" y="3638032"/>
              <a:ext cx="1343160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Private Cache</a:t>
              </a:r>
              <a:endParaRPr dirty="0"/>
            </a:p>
          </p:txBody>
        </p:sp>
        <p:cxnSp>
          <p:nvCxnSpPr>
            <p:cNvPr id="68" name="Google Shape;77;p14">
              <a:extLst>
                <a:ext uri="{FF2B5EF4-FFF2-40B4-BE49-F238E27FC236}">
                  <a16:creationId xmlns:a16="http://schemas.microsoft.com/office/drawing/2014/main" id="{B7034815-DC2A-0BFE-3AD0-52C10AE66692}"/>
                </a:ext>
              </a:extLst>
            </p:cNvPr>
            <p:cNvCxnSpPr>
              <a:cxnSpLocks/>
              <a:stCxn id="67" idx="0"/>
              <a:endCxn id="69" idx="2"/>
            </p:cNvCxnSpPr>
            <p:nvPr/>
          </p:nvCxnSpPr>
          <p:spPr>
            <a:xfrm flipV="1">
              <a:off x="7232082" y="2777742"/>
              <a:ext cx="1" cy="86029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69" name="Google Shape;96;p15">
              <a:extLst>
                <a:ext uri="{FF2B5EF4-FFF2-40B4-BE49-F238E27FC236}">
                  <a16:creationId xmlns:a16="http://schemas.microsoft.com/office/drawing/2014/main" id="{E8A9A024-4754-D890-4D65-59962DB8D81F}"/>
                </a:ext>
              </a:extLst>
            </p:cNvPr>
            <p:cNvSpPr/>
            <p:nvPr/>
          </p:nvSpPr>
          <p:spPr>
            <a:xfrm>
              <a:off x="6560501" y="2154580"/>
              <a:ext cx="1343164" cy="623162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/>
                <a:t>Core</a:t>
              </a:r>
              <a:endParaRPr sz="2000" dirty="0"/>
            </a:p>
          </p:txBody>
        </p:sp>
        <p:cxnSp>
          <p:nvCxnSpPr>
            <p:cNvPr id="70" name="Google Shape;77;p14">
              <a:extLst>
                <a:ext uri="{FF2B5EF4-FFF2-40B4-BE49-F238E27FC236}">
                  <a16:creationId xmlns:a16="http://schemas.microsoft.com/office/drawing/2014/main" id="{139EAC78-5EF3-5D81-63CE-1BB1445745C4}"/>
                </a:ext>
              </a:extLst>
            </p:cNvPr>
            <p:cNvCxnSpPr>
              <a:cxnSpLocks/>
              <a:stCxn id="66" idx="0"/>
              <a:endCxn id="67" idx="2"/>
            </p:cNvCxnSpPr>
            <p:nvPr/>
          </p:nvCxnSpPr>
          <p:spPr>
            <a:xfrm flipV="1">
              <a:off x="7232082" y="4436924"/>
              <a:ext cx="0" cy="315856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0" name="Google Shape;94;p15">
              <a:extLst>
                <a:ext uri="{FF2B5EF4-FFF2-40B4-BE49-F238E27FC236}">
                  <a16:creationId xmlns:a16="http://schemas.microsoft.com/office/drawing/2014/main" id="{6A0848E3-5DFD-5D37-2032-5E46498B2E8C}"/>
                </a:ext>
              </a:extLst>
            </p:cNvPr>
            <p:cNvSpPr/>
            <p:nvPr/>
          </p:nvSpPr>
          <p:spPr>
            <a:xfrm>
              <a:off x="8302005" y="4752780"/>
              <a:ext cx="1343160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Shared Cache</a:t>
              </a:r>
              <a:endParaRPr dirty="0"/>
            </a:p>
          </p:txBody>
        </p:sp>
        <p:sp>
          <p:nvSpPr>
            <p:cNvPr id="81" name="Google Shape;94;p15">
              <a:extLst>
                <a:ext uri="{FF2B5EF4-FFF2-40B4-BE49-F238E27FC236}">
                  <a16:creationId xmlns:a16="http://schemas.microsoft.com/office/drawing/2014/main" id="{BF7B7D41-5D2B-5205-B287-718AF6E7CC09}"/>
                </a:ext>
              </a:extLst>
            </p:cNvPr>
            <p:cNvSpPr/>
            <p:nvPr/>
          </p:nvSpPr>
          <p:spPr>
            <a:xfrm>
              <a:off x="8302005" y="3638032"/>
              <a:ext cx="1343160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Private Cache</a:t>
              </a:r>
              <a:endParaRPr dirty="0"/>
            </a:p>
          </p:txBody>
        </p:sp>
        <p:cxnSp>
          <p:nvCxnSpPr>
            <p:cNvPr id="82" name="Google Shape;77;p14">
              <a:extLst>
                <a:ext uri="{FF2B5EF4-FFF2-40B4-BE49-F238E27FC236}">
                  <a16:creationId xmlns:a16="http://schemas.microsoft.com/office/drawing/2014/main" id="{34128502-E96D-AE12-8176-1C06AD2E0B53}"/>
                </a:ext>
              </a:extLst>
            </p:cNvPr>
            <p:cNvCxnSpPr>
              <a:cxnSpLocks/>
              <a:stCxn id="81" idx="0"/>
              <a:endCxn id="83" idx="2"/>
            </p:cNvCxnSpPr>
            <p:nvPr/>
          </p:nvCxnSpPr>
          <p:spPr>
            <a:xfrm flipV="1">
              <a:off x="8973585" y="2777742"/>
              <a:ext cx="1" cy="86029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83" name="Google Shape;96;p15">
              <a:extLst>
                <a:ext uri="{FF2B5EF4-FFF2-40B4-BE49-F238E27FC236}">
                  <a16:creationId xmlns:a16="http://schemas.microsoft.com/office/drawing/2014/main" id="{4B8F7BD0-3F89-6A59-F11D-A9384F1ADBC6}"/>
                </a:ext>
              </a:extLst>
            </p:cNvPr>
            <p:cNvSpPr/>
            <p:nvPr/>
          </p:nvSpPr>
          <p:spPr>
            <a:xfrm>
              <a:off x="8302004" y="2154580"/>
              <a:ext cx="1343164" cy="623162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/>
                <a:t>Core</a:t>
              </a:r>
              <a:endParaRPr sz="2000" dirty="0"/>
            </a:p>
          </p:txBody>
        </p:sp>
        <p:cxnSp>
          <p:nvCxnSpPr>
            <p:cNvPr id="84" name="Google Shape;77;p14">
              <a:extLst>
                <a:ext uri="{FF2B5EF4-FFF2-40B4-BE49-F238E27FC236}">
                  <a16:creationId xmlns:a16="http://schemas.microsoft.com/office/drawing/2014/main" id="{74C9B7CC-77DE-598B-25BE-502A34C58180}"/>
                </a:ext>
              </a:extLst>
            </p:cNvPr>
            <p:cNvCxnSpPr>
              <a:cxnSpLocks/>
              <a:stCxn id="80" idx="0"/>
              <a:endCxn id="81" idx="2"/>
            </p:cNvCxnSpPr>
            <p:nvPr/>
          </p:nvCxnSpPr>
          <p:spPr>
            <a:xfrm flipV="1">
              <a:off x="8973585" y="4436924"/>
              <a:ext cx="0" cy="315856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001E6D-EFD1-869D-A631-A48FABF7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4E83FC-4F60-D9B0-63B7-DA0ECF56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33644"/>
            <a:ext cx="11430000" cy="776806"/>
          </a:xfrm>
        </p:spPr>
        <p:txBody>
          <a:bodyPr/>
          <a:lstStyle/>
          <a:p>
            <a:r>
              <a:rPr lang="en-US" dirty="0"/>
              <a:t>Data movement optimizations are forced to be conservative</a:t>
            </a:r>
          </a:p>
        </p:txBody>
      </p:sp>
      <p:sp>
        <p:nvSpPr>
          <p:cNvPr id="7" name="Google Shape;94;p15">
            <a:extLst>
              <a:ext uri="{FF2B5EF4-FFF2-40B4-BE49-F238E27FC236}">
                <a16:creationId xmlns:a16="http://schemas.microsoft.com/office/drawing/2014/main" id="{E666A214-37EE-D267-FC05-291387BF69F4}"/>
              </a:ext>
            </a:extLst>
          </p:cNvPr>
          <p:cNvSpPr/>
          <p:nvPr/>
        </p:nvSpPr>
        <p:spPr>
          <a:xfrm>
            <a:off x="3055973" y="5373695"/>
            <a:ext cx="3084665" cy="6231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Memory</a:t>
            </a:r>
            <a:endParaRPr sz="2800" dirty="0"/>
          </a:p>
        </p:txBody>
      </p:sp>
      <p:cxnSp>
        <p:nvCxnSpPr>
          <p:cNvPr id="12" name="Google Shape;77;p14">
            <a:extLst>
              <a:ext uri="{FF2B5EF4-FFF2-40B4-BE49-F238E27FC236}">
                <a16:creationId xmlns:a16="http://schemas.microsoft.com/office/drawing/2014/main" id="{200170EC-6BC6-0B25-35E1-4B81545D335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727553" y="4898469"/>
            <a:ext cx="0" cy="25003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A4FAF1-ACBE-D855-EF4D-6CBC4E8287BD}"/>
              </a:ext>
            </a:extLst>
          </p:cNvPr>
          <p:cNvSpPr/>
          <p:nvPr/>
        </p:nvSpPr>
        <p:spPr>
          <a:xfrm>
            <a:off x="617114" y="1555109"/>
            <a:ext cx="1272647" cy="74043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Software-controlled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2825BB-E4EE-07BF-B2DF-A72273C79613}"/>
              </a:ext>
            </a:extLst>
          </p:cNvPr>
          <p:cNvSpPr/>
          <p:nvPr/>
        </p:nvSpPr>
        <p:spPr>
          <a:xfrm>
            <a:off x="613220" y="2671348"/>
            <a:ext cx="1276541" cy="74043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Hardware-controlled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8439F3-62A3-41DB-3953-2788F7501D81}"/>
              </a:ext>
            </a:extLst>
          </p:cNvPr>
          <p:cNvCxnSpPr>
            <a:cxnSpLocks/>
          </p:cNvCxnSpPr>
          <p:nvPr/>
        </p:nvCxnSpPr>
        <p:spPr>
          <a:xfrm>
            <a:off x="574425" y="2507001"/>
            <a:ext cx="1108556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5400000" scaled="0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23DE1F-1C8C-DAED-21E8-4E552C442F24}"/>
              </a:ext>
            </a:extLst>
          </p:cNvPr>
          <p:cNvGrpSpPr/>
          <p:nvPr/>
        </p:nvGrpSpPr>
        <p:grpSpPr>
          <a:xfrm>
            <a:off x="284472" y="3082431"/>
            <a:ext cx="2765474" cy="2308558"/>
            <a:chOff x="2186453" y="3863187"/>
            <a:chExt cx="2765474" cy="2308558"/>
          </a:xfrm>
        </p:grpSpPr>
        <p:cxnSp>
          <p:nvCxnSpPr>
            <p:cNvPr id="13" name="Google Shape;77;p14">
              <a:extLst>
                <a:ext uri="{FF2B5EF4-FFF2-40B4-BE49-F238E27FC236}">
                  <a16:creationId xmlns:a16="http://schemas.microsoft.com/office/drawing/2014/main" id="{76DEAC52-4A3A-2D3E-3D97-7BD542967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07" y="3863187"/>
              <a:ext cx="0" cy="2308558"/>
            </a:xfrm>
            <a:prstGeom prst="straightConnector1">
              <a:avLst/>
            </a:prstGeom>
            <a:noFill/>
            <a:ln w="76200" cap="flat" cmpd="sng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5D014F-78D5-4655-ABA7-A99F4809DF44}"/>
                </a:ext>
              </a:extLst>
            </p:cNvPr>
            <p:cNvSpPr txBox="1"/>
            <p:nvPr/>
          </p:nvSpPr>
          <p:spPr>
            <a:xfrm>
              <a:off x="2186453" y="4601966"/>
              <a:ext cx="27654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Replacement policies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B637DE0-2788-1038-7309-C55F0FA98489}"/>
              </a:ext>
            </a:extLst>
          </p:cNvPr>
          <p:cNvGrpSpPr/>
          <p:nvPr/>
        </p:nvGrpSpPr>
        <p:grpSpPr>
          <a:xfrm>
            <a:off x="9901712" y="3143805"/>
            <a:ext cx="2017217" cy="2308558"/>
            <a:chOff x="7481454" y="3863187"/>
            <a:chExt cx="2017217" cy="2308558"/>
          </a:xfrm>
        </p:grpSpPr>
        <p:cxnSp>
          <p:nvCxnSpPr>
            <p:cNvPr id="25" name="Google Shape;77;p14">
              <a:extLst>
                <a:ext uri="{FF2B5EF4-FFF2-40B4-BE49-F238E27FC236}">
                  <a16:creationId xmlns:a16="http://schemas.microsoft.com/office/drawing/2014/main" id="{CF2AA8D6-CBEB-93E0-146F-0C5F887CD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1454" y="3863187"/>
              <a:ext cx="0" cy="2308558"/>
            </a:xfrm>
            <a:prstGeom prst="straightConnector1">
              <a:avLst/>
            </a:prstGeom>
            <a:noFill/>
            <a:ln w="76200" cap="flat" cmpd="sng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431CC5-8FFC-464C-9D16-7A1DAD4D31B5}"/>
                </a:ext>
              </a:extLst>
            </p:cNvPr>
            <p:cNvSpPr txBox="1"/>
            <p:nvPr/>
          </p:nvSpPr>
          <p:spPr>
            <a:xfrm>
              <a:off x="7605928" y="4786633"/>
              <a:ext cx="1892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Prefetchers</a:t>
              </a:r>
            </a:p>
          </p:txBody>
        </p:sp>
      </p:grpSp>
      <p:sp>
        <p:nvSpPr>
          <p:cNvPr id="102" name="Google Shape;94;p15">
            <a:extLst>
              <a:ext uri="{FF2B5EF4-FFF2-40B4-BE49-F238E27FC236}">
                <a16:creationId xmlns:a16="http://schemas.microsoft.com/office/drawing/2014/main" id="{F26A5674-3EA0-C4E8-1143-6BCB2820324D}"/>
              </a:ext>
            </a:extLst>
          </p:cNvPr>
          <p:cNvSpPr/>
          <p:nvPr/>
        </p:nvSpPr>
        <p:spPr>
          <a:xfrm>
            <a:off x="6538980" y="5373695"/>
            <a:ext cx="3084665" cy="6231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Memory</a:t>
            </a:r>
            <a:endParaRPr sz="2800" dirty="0"/>
          </a:p>
        </p:txBody>
      </p:sp>
      <p:cxnSp>
        <p:nvCxnSpPr>
          <p:cNvPr id="105" name="Google Shape;77;p14">
            <a:extLst>
              <a:ext uri="{FF2B5EF4-FFF2-40B4-BE49-F238E27FC236}">
                <a16:creationId xmlns:a16="http://schemas.microsoft.com/office/drawing/2014/main" id="{E209FC46-9B15-46AD-B128-85CC5A4B50FF}"/>
              </a:ext>
            </a:extLst>
          </p:cNvPr>
          <p:cNvCxnSpPr>
            <a:cxnSpLocks/>
          </p:cNvCxnSpPr>
          <p:nvPr/>
        </p:nvCxnSpPr>
        <p:spPr>
          <a:xfrm flipV="1">
            <a:off x="5469058" y="4898469"/>
            <a:ext cx="0" cy="25003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77;p14">
            <a:extLst>
              <a:ext uri="{FF2B5EF4-FFF2-40B4-BE49-F238E27FC236}">
                <a16:creationId xmlns:a16="http://schemas.microsoft.com/office/drawing/2014/main" id="{C3EB2D28-C8D0-5357-0B04-CD2E69E7176A}"/>
              </a:ext>
            </a:extLst>
          </p:cNvPr>
          <p:cNvCxnSpPr>
            <a:cxnSpLocks/>
          </p:cNvCxnSpPr>
          <p:nvPr/>
        </p:nvCxnSpPr>
        <p:spPr>
          <a:xfrm flipV="1">
            <a:off x="7210562" y="4898469"/>
            <a:ext cx="0" cy="25003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77;p14">
            <a:extLst>
              <a:ext uri="{FF2B5EF4-FFF2-40B4-BE49-F238E27FC236}">
                <a16:creationId xmlns:a16="http://schemas.microsoft.com/office/drawing/2014/main" id="{B103C318-38B5-95C2-5139-015DE8DB9653}"/>
              </a:ext>
            </a:extLst>
          </p:cNvPr>
          <p:cNvCxnSpPr>
            <a:cxnSpLocks/>
          </p:cNvCxnSpPr>
          <p:nvPr/>
        </p:nvCxnSpPr>
        <p:spPr>
          <a:xfrm flipV="1">
            <a:off x="9010075" y="4898469"/>
            <a:ext cx="0" cy="25003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77;p14">
            <a:extLst>
              <a:ext uri="{FF2B5EF4-FFF2-40B4-BE49-F238E27FC236}">
                <a16:creationId xmlns:a16="http://schemas.microsoft.com/office/drawing/2014/main" id="{857CBA73-564C-B1EF-B6C8-564746B3677C}"/>
              </a:ext>
            </a:extLst>
          </p:cNvPr>
          <p:cNvCxnSpPr>
            <a:cxnSpLocks/>
          </p:cNvCxnSpPr>
          <p:nvPr/>
        </p:nvCxnSpPr>
        <p:spPr>
          <a:xfrm flipH="1">
            <a:off x="3708400" y="5148508"/>
            <a:ext cx="5321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77;p14">
            <a:extLst>
              <a:ext uri="{FF2B5EF4-FFF2-40B4-BE49-F238E27FC236}">
                <a16:creationId xmlns:a16="http://schemas.microsoft.com/office/drawing/2014/main" id="{DA8AAA18-DFD0-48DC-6174-DEC6EB6AFE0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598306" y="5131096"/>
            <a:ext cx="0" cy="2425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77;p14">
            <a:extLst>
              <a:ext uri="{FF2B5EF4-FFF2-40B4-BE49-F238E27FC236}">
                <a16:creationId xmlns:a16="http://schemas.microsoft.com/office/drawing/2014/main" id="{5E58EC16-69FF-1859-6778-4DD1AC0E4BF5}"/>
              </a:ext>
            </a:extLst>
          </p:cNvPr>
          <p:cNvCxnSpPr>
            <a:cxnSpLocks/>
          </p:cNvCxnSpPr>
          <p:nvPr/>
        </p:nvCxnSpPr>
        <p:spPr>
          <a:xfrm flipV="1">
            <a:off x="8066427" y="5131096"/>
            <a:ext cx="0" cy="2425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EA7A84D6-C934-1633-23F2-FE098C0FEF8A}"/>
              </a:ext>
            </a:extLst>
          </p:cNvPr>
          <p:cNvSpPr txBox="1"/>
          <p:nvPr/>
        </p:nvSpPr>
        <p:spPr>
          <a:xfrm rot="20949119">
            <a:off x="160299" y="5430777"/>
            <a:ext cx="245263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These mechanisms are not very effective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6CF508-9CED-6AFE-D1EC-61F6A6A9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F70E6-D75C-C501-47F1-7DA2C020E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5757E8-1596-295F-B686-E5892686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Leviathan: a unified NDC system with data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279E-6D41-8D8A-9915-4158C342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5DB94-E1EB-92B9-EECC-23FEBEDE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Motivation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44F976-3A9B-9276-E6B0-8166FCF5715B}"/>
              </a:ext>
            </a:extLst>
          </p:cNvPr>
          <p:cNvGrpSpPr/>
          <p:nvPr/>
        </p:nvGrpSpPr>
        <p:grpSpPr>
          <a:xfrm>
            <a:off x="2195144" y="1724625"/>
            <a:ext cx="3703640" cy="3703639"/>
            <a:chOff x="1939041" y="1343875"/>
            <a:chExt cx="3088426" cy="30884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0E120A6-CBDA-86AD-1CD4-913D42D7F4F1}"/>
                </a:ext>
              </a:extLst>
            </p:cNvPr>
            <p:cNvSpPr/>
            <p:nvPr/>
          </p:nvSpPr>
          <p:spPr>
            <a:xfrm>
              <a:off x="1939041" y="1343875"/>
              <a:ext cx="3088426" cy="3088426"/>
            </a:xfrm>
            <a:prstGeom prst="roundRect">
              <a:avLst>
                <a:gd name="adj" fmla="val 199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90A27F0-1B2C-4B57-406D-19F6F612CF0F}"/>
                </a:ext>
              </a:extLst>
            </p:cNvPr>
            <p:cNvCxnSpPr>
              <a:cxnSpLocks/>
            </p:cNvCxnSpPr>
            <p:nvPr/>
          </p:nvCxnSpPr>
          <p:spPr>
            <a:xfrm>
              <a:off x="2344158" y="1665082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82AAC2-ED4F-2514-E8DF-6AC5E805AF1A}"/>
                </a:ext>
              </a:extLst>
            </p:cNvPr>
            <p:cNvCxnSpPr>
              <a:cxnSpLocks/>
            </p:cNvCxnSpPr>
            <p:nvPr/>
          </p:nvCxnSpPr>
          <p:spPr>
            <a:xfrm>
              <a:off x="3113563" y="1638646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E2944A-7237-410C-6751-D7E0C4A8F077}"/>
                </a:ext>
              </a:extLst>
            </p:cNvPr>
            <p:cNvCxnSpPr>
              <a:cxnSpLocks/>
            </p:cNvCxnSpPr>
            <p:nvPr/>
          </p:nvCxnSpPr>
          <p:spPr>
            <a:xfrm>
              <a:off x="3886705" y="1677782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86991A-D213-01E3-D443-5642D6D46D91}"/>
                </a:ext>
              </a:extLst>
            </p:cNvPr>
            <p:cNvCxnSpPr>
              <a:cxnSpLocks/>
            </p:cNvCxnSpPr>
            <p:nvPr/>
          </p:nvCxnSpPr>
          <p:spPr>
            <a:xfrm>
              <a:off x="4655055" y="1655557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213A370-D883-AE8B-87F8-080861AFD873}"/>
                </a:ext>
              </a:extLst>
            </p:cNvPr>
            <p:cNvCxnSpPr>
              <a:cxnSpLocks/>
            </p:cNvCxnSpPr>
            <p:nvPr/>
          </p:nvCxnSpPr>
          <p:spPr>
            <a:xfrm>
              <a:off x="2278441" y="1757157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C9F6D4-24F0-53CB-EA3D-0403B5ABC615}"/>
                </a:ext>
              </a:extLst>
            </p:cNvPr>
            <p:cNvCxnSpPr>
              <a:cxnSpLocks/>
            </p:cNvCxnSpPr>
            <p:nvPr/>
          </p:nvCxnSpPr>
          <p:spPr>
            <a:xfrm>
              <a:off x="2243076" y="2515982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D95932-7AF5-5CDA-F4A2-DCF106EEF9F7}"/>
                </a:ext>
              </a:extLst>
            </p:cNvPr>
            <p:cNvCxnSpPr>
              <a:cxnSpLocks/>
            </p:cNvCxnSpPr>
            <p:nvPr/>
          </p:nvCxnSpPr>
          <p:spPr>
            <a:xfrm>
              <a:off x="2278441" y="3287507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B365D34-6C7F-D326-531D-ECAFA6D10EB8}"/>
                </a:ext>
              </a:extLst>
            </p:cNvPr>
            <p:cNvCxnSpPr>
              <a:cxnSpLocks/>
            </p:cNvCxnSpPr>
            <p:nvPr/>
          </p:nvCxnSpPr>
          <p:spPr>
            <a:xfrm>
              <a:off x="2344158" y="4062207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93BBDC5-FC8A-8DDB-CFA2-A21E156D2ED2}"/>
                </a:ext>
              </a:extLst>
            </p:cNvPr>
            <p:cNvSpPr/>
            <p:nvPr/>
          </p:nvSpPr>
          <p:spPr>
            <a:xfrm>
              <a:off x="2002368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2861095-6B10-8E34-1279-ED5169FF5B19}"/>
                </a:ext>
              </a:extLst>
            </p:cNvPr>
            <p:cNvSpPr/>
            <p:nvPr/>
          </p:nvSpPr>
          <p:spPr>
            <a:xfrm>
              <a:off x="2360585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E69875-D969-59EC-7012-DAE52DCF6A57}"/>
                </a:ext>
              </a:extLst>
            </p:cNvPr>
            <p:cNvSpPr/>
            <p:nvPr/>
          </p:nvSpPr>
          <p:spPr>
            <a:xfrm>
              <a:off x="2032771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C70E4C0-1DEB-2A89-B043-12DE7E6E3BBA}"/>
                </a:ext>
              </a:extLst>
            </p:cNvPr>
            <p:cNvSpPr/>
            <p:nvPr/>
          </p:nvSpPr>
          <p:spPr>
            <a:xfrm>
              <a:off x="2360585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AE7AA62-BEE2-5154-AC6A-E76F065FF7CD}"/>
                </a:ext>
              </a:extLst>
            </p:cNvPr>
            <p:cNvSpPr/>
            <p:nvPr/>
          </p:nvSpPr>
          <p:spPr>
            <a:xfrm>
              <a:off x="2772834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4E96A9A-40F3-094D-6E26-3D7F67D15001}"/>
                </a:ext>
              </a:extLst>
            </p:cNvPr>
            <p:cNvSpPr/>
            <p:nvPr/>
          </p:nvSpPr>
          <p:spPr>
            <a:xfrm>
              <a:off x="3131051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6DF79BF-6C18-5A0E-C0F2-F2CBC8776067}"/>
                </a:ext>
              </a:extLst>
            </p:cNvPr>
            <p:cNvSpPr/>
            <p:nvPr/>
          </p:nvSpPr>
          <p:spPr>
            <a:xfrm>
              <a:off x="2803237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C2C7E8A-950B-8FC5-82BA-D41550F3215D}"/>
                </a:ext>
              </a:extLst>
            </p:cNvPr>
            <p:cNvSpPr/>
            <p:nvPr/>
          </p:nvSpPr>
          <p:spPr>
            <a:xfrm>
              <a:off x="3131051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D42B87D-27A9-EA52-4F89-7BD38700EB3F}"/>
                </a:ext>
              </a:extLst>
            </p:cNvPr>
            <p:cNvSpPr/>
            <p:nvPr/>
          </p:nvSpPr>
          <p:spPr>
            <a:xfrm>
              <a:off x="3543300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8BC7194-D86F-1587-A56F-61BAD3670B77}"/>
                </a:ext>
              </a:extLst>
            </p:cNvPr>
            <p:cNvSpPr/>
            <p:nvPr/>
          </p:nvSpPr>
          <p:spPr>
            <a:xfrm>
              <a:off x="3901517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30732EC-B351-A3EA-45BA-8B281F5A27A2}"/>
                </a:ext>
              </a:extLst>
            </p:cNvPr>
            <p:cNvSpPr/>
            <p:nvPr/>
          </p:nvSpPr>
          <p:spPr>
            <a:xfrm>
              <a:off x="3573703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6E64C7-5141-9053-8A44-DB4E706B32BC}"/>
                </a:ext>
              </a:extLst>
            </p:cNvPr>
            <p:cNvSpPr/>
            <p:nvPr/>
          </p:nvSpPr>
          <p:spPr>
            <a:xfrm>
              <a:off x="3901517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64467E2-26DF-9526-5EDE-3BC542D555BD}"/>
                </a:ext>
              </a:extLst>
            </p:cNvPr>
            <p:cNvSpPr/>
            <p:nvPr/>
          </p:nvSpPr>
          <p:spPr>
            <a:xfrm>
              <a:off x="4313766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18FA82A-9820-87AC-8ED9-BA8ED942D0A6}"/>
                </a:ext>
              </a:extLst>
            </p:cNvPr>
            <p:cNvSpPr/>
            <p:nvPr/>
          </p:nvSpPr>
          <p:spPr>
            <a:xfrm>
              <a:off x="4671983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824BCD1-7609-2FE9-D06F-A67BDE38BB35}"/>
                </a:ext>
              </a:extLst>
            </p:cNvPr>
            <p:cNvSpPr/>
            <p:nvPr/>
          </p:nvSpPr>
          <p:spPr>
            <a:xfrm>
              <a:off x="4344169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FA681EA-5A9A-6AE6-A527-635C583F8C56}"/>
                </a:ext>
              </a:extLst>
            </p:cNvPr>
            <p:cNvSpPr/>
            <p:nvPr/>
          </p:nvSpPr>
          <p:spPr>
            <a:xfrm>
              <a:off x="4671983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A847303-84B8-B9DF-9FDB-44ABFE717D6D}"/>
                </a:ext>
              </a:extLst>
            </p:cNvPr>
            <p:cNvSpPr/>
            <p:nvPr/>
          </p:nvSpPr>
          <p:spPr>
            <a:xfrm>
              <a:off x="2001311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730FFC6-A3AD-12E1-A32E-4A0E7F53B7D5}"/>
                </a:ext>
              </a:extLst>
            </p:cNvPr>
            <p:cNvSpPr/>
            <p:nvPr/>
          </p:nvSpPr>
          <p:spPr>
            <a:xfrm>
              <a:off x="2359528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7C7B655-E181-BECD-9369-5A9BA96FAE81}"/>
                </a:ext>
              </a:extLst>
            </p:cNvPr>
            <p:cNvSpPr/>
            <p:nvPr/>
          </p:nvSpPr>
          <p:spPr>
            <a:xfrm>
              <a:off x="2031714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9A39081-BD33-CBF4-2531-8CE7200C28FD}"/>
                </a:ext>
              </a:extLst>
            </p:cNvPr>
            <p:cNvSpPr/>
            <p:nvPr/>
          </p:nvSpPr>
          <p:spPr>
            <a:xfrm>
              <a:off x="2359528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C1CE457-F379-339C-4770-FEDD5162C2DD}"/>
                </a:ext>
              </a:extLst>
            </p:cNvPr>
            <p:cNvSpPr/>
            <p:nvPr/>
          </p:nvSpPr>
          <p:spPr>
            <a:xfrm>
              <a:off x="2771777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F4B0E5C-E800-8440-EB69-B9242A89FF08}"/>
                </a:ext>
              </a:extLst>
            </p:cNvPr>
            <p:cNvSpPr/>
            <p:nvPr/>
          </p:nvSpPr>
          <p:spPr>
            <a:xfrm>
              <a:off x="3129994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3EE1AF7-27D5-9AA4-DCB2-8B85952AD40C}"/>
                </a:ext>
              </a:extLst>
            </p:cNvPr>
            <p:cNvSpPr/>
            <p:nvPr/>
          </p:nvSpPr>
          <p:spPr>
            <a:xfrm>
              <a:off x="2802180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EF521E7-8B6D-6BF2-9F21-681ED4B39BF4}"/>
                </a:ext>
              </a:extLst>
            </p:cNvPr>
            <p:cNvSpPr/>
            <p:nvPr/>
          </p:nvSpPr>
          <p:spPr>
            <a:xfrm>
              <a:off x="3129994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9AE9AE6-47A6-DF55-802D-FD195250F6A9}"/>
                </a:ext>
              </a:extLst>
            </p:cNvPr>
            <p:cNvSpPr/>
            <p:nvPr/>
          </p:nvSpPr>
          <p:spPr>
            <a:xfrm>
              <a:off x="3542243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467F584-37A3-9E7D-E79A-EC54099514CD}"/>
                </a:ext>
              </a:extLst>
            </p:cNvPr>
            <p:cNvSpPr/>
            <p:nvPr/>
          </p:nvSpPr>
          <p:spPr>
            <a:xfrm>
              <a:off x="3900460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0D290F8D-0444-C06A-F4AC-0D5E763C6A01}"/>
                </a:ext>
              </a:extLst>
            </p:cNvPr>
            <p:cNvSpPr/>
            <p:nvPr/>
          </p:nvSpPr>
          <p:spPr>
            <a:xfrm>
              <a:off x="3572646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B18307B-1B36-0508-73D0-322D8F7AC60C}"/>
                </a:ext>
              </a:extLst>
            </p:cNvPr>
            <p:cNvSpPr/>
            <p:nvPr/>
          </p:nvSpPr>
          <p:spPr>
            <a:xfrm>
              <a:off x="3900460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3AC8E6DF-0A2D-ECEE-7354-5C76E0B8CE0C}"/>
                </a:ext>
              </a:extLst>
            </p:cNvPr>
            <p:cNvSpPr/>
            <p:nvPr/>
          </p:nvSpPr>
          <p:spPr>
            <a:xfrm>
              <a:off x="4312709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2E89128-3170-D261-6054-985758917D14}"/>
                </a:ext>
              </a:extLst>
            </p:cNvPr>
            <p:cNvSpPr/>
            <p:nvPr/>
          </p:nvSpPr>
          <p:spPr>
            <a:xfrm>
              <a:off x="4670926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2F4672E-002A-00A3-A94C-C6A01257E076}"/>
                </a:ext>
              </a:extLst>
            </p:cNvPr>
            <p:cNvSpPr/>
            <p:nvPr/>
          </p:nvSpPr>
          <p:spPr>
            <a:xfrm>
              <a:off x="4343112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9E67B06-3B01-76DE-0451-57A1B7E59C3D}"/>
                </a:ext>
              </a:extLst>
            </p:cNvPr>
            <p:cNvSpPr/>
            <p:nvPr/>
          </p:nvSpPr>
          <p:spPr>
            <a:xfrm>
              <a:off x="4670926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B4FAF29-BA8A-914F-CB92-95D9738A49D4}"/>
                </a:ext>
              </a:extLst>
            </p:cNvPr>
            <p:cNvSpPr/>
            <p:nvPr/>
          </p:nvSpPr>
          <p:spPr>
            <a:xfrm>
              <a:off x="2002368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75F32D2-9F3C-8ABC-8276-395589756E04}"/>
                </a:ext>
              </a:extLst>
            </p:cNvPr>
            <p:cNvSpPr/>
            <p:nvPr/>
          </p:nvSpPr>
          <p:spPr>
            <a:xfrm>
              <a:off x="2360585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7320FBF-39C4-45CF-0B8D-32C503041C9A}"/>
                </a:ext>
              </a:extLst>
            </p:cNvPr>
            <p:cNvSpPr/>
            <p:nvPr/>
          </p:nvSpPr>
          <p:spPr>
            <a:xfrm>
              <a:off x="2032771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FDC9C49-3EB5-D452-F427-CE9335870EE1}"/>
                </a:ext>
              </a:extLst>
            </p:cNvPr>
            <p:cNvSpPr/>
            <p:nvPr/>
          </p:nvSpPr>
          <p:spPr>
            <a:xfrm>
              <a:off x="2360585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4C920CA-EC27-F222-D8F6-E06BBFCA77F2}"/>
                </a:ext>
              </a:extLst>
            </p:cNvPr>
            <p:cNvSpPr/>
            <p:nvPr/>
          </p:nvSpPr>
          <p:spPr>
            <a:xfrm>
              <a:off x="2772834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28ABD81-B6EA-BC82-5B9B-AD73D6978806}"/>
                </a:ext>
              </a:extLst>
            </p:cNvPr>
            <p:cNvSpPr/>
            <p:nvPr/>
          </p:nvSpPr>
          <p:spPr>
            <a:xfrm>
              <a:off x="3131051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13D1306F-2456-6EAB-7A34-2C13284978D7}"/>
                </a:ext>
              </a:extLst>
            </p:cNvPr>
            <p:cNvSpPr/>
            <p:nvPr/>
          </p:nvSpPr>
          <p:spPr>
            <a:xfrm>
              <a:off x="2803237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9E0035B-F327-182B-220C-42055D87585F}"/>
                </a:ext>
              </a:extLst>
            </p:cNvPr>
            <p:cNvSpPr/>
            <p:nvPr/>
          </p:nvSpPr>
          <p:spPr>
            <a:xfrm>
              <a:off x="3131051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A76BC91-E537-F467-DE81-D4F43757DE47}"/>
                </a:ext>
              </a:extLst>
            </p:cNvPr>
            <p:cNvSpPr/>
            <p:nvPr/>
          </p:nvSpPr>
          <p:spPr>
            <a:xfrm>
              <a:off x="3543300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2F1BC4E-36F4-7216-D21A-9C6D4B30EFB3}"/>
                </a:ext>
              </a:extLst>
            </p:cNvPr>
            <p:cNvSpPr/>
            <p:nvPr/>
          </p:nvSpPr>
          <p:spPr>
            <a:xfrm>
              <a:off x="3901517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15FA942F-E296-670D-138E-52EABEEE0804}"/>
                </a:ext>
              </a:extLst>
            </p:cNvPr>
            <p:cNvSpPr/>
            <p:nvPr/>
          </p:nvSpPr>
          <p:spPr>
            <a:xfrm>
              <a:off x="3573703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0C43810-B16E-08E4-44F0-FC662D533CD8}"/>
                </a:ext>
              </a:extLst>
            </p:cNvPr>
            <p:cNvSpPr/>
            <p:nvPr/>
          </p:nvSpPr>
          <p:spPr>
            <a:xfrm>
              <a:off x="3901517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E5FD826-D590-6147-F8A9-642663598A7B}"/>
                </a:ext>
              </a:extLst>
            </p:cNvPr>
            <p:cNvSpPr/>
            <p:nvPr/>
          </p:nvSpPr>
          <p:spPr>
            <a:xfrm>
              <a:off x="4313766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08BDA7C-E709-E8E3-E559-992C7A69C924}"/>
                </a:ext>
              </a:extLst>
            </p:cNvPr>
            <p:cNvSpPr/>
            <p:nvPr/>
          </p:nvSpPr>
          <p:spPr>
            <a:xfrm>
              <a:off x="4671983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F88C9E2-A325-915C-FEB0-EA85A30AB09C}"/>
                </a:ext>
              </a:extLst>
            </p:cNvPr>
            <p:cNvSpPr/>
            <p:nvPr/>
          </p:nvSpPr>
          <p:spPr>
            <a:xfrm>
              <a:off x="4344169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08ADA215-2997-1509-2C7A-D6D64928E2BF}"/>
                </a:ext>
              </a:extLst>
            </p:cNvPr>
            <p:cNvSpPr/>
            <p:nvPr/>
          </p:nvSpPr>
          <p:spPr>
            <a:xfrm>
              <a:off x="4671983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4CD6AB5-06F2-F137-B9D9-ED7937E37967}"/>
                </a:ext>
              </a:extLst>
            </p:cNvPr>
            <p:cNvSpPr/>
            <p:nvPr/>
          </p:nvSpPr>
          <p:spPr>
            <a:xfrm>
              <a:off x="2001311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247D002-FDB5-2D54-3785-1D9F83652F56}"/>
                </a:ext>
              </a:extLst>
            </p:cNvPr>
            <p:cNvSpPr/>
            <p:nvPr/>
          </p:nvSpPr>
          <p:spPr>
            <a:xfrm>
              <a:off x="2359528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14C33D9-78DE-4339-21A9-B2703F69DB9B}"/>
                </a:ext>
              </a:extLst>
            </p:cNvPr>
            <p:cNvSpPr/>
            <p:nvPr/>
          </p:nvSpPr>
          <p:spPr>
            <a:xfrm>
              <a:off x="2031714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273AF7A-6D45-B54B-82F8-D8A4C642E21A}"/>
                </a:ext>
              </a:extLst>
            </p:cNvPr>
            <p:cNvSpPr/>
            <p:nvPr/>
          </p:nvSpPr>
          <p:spPr>
            <a:xfrm>
              <a:off x="2359528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F71597C-5A54-DDEE-B96B-85F31644D028}"/>
                </a:ext>
              </a:extLst>
            </p:cNvPr>
            <p:cNvSpPr/>
            <p:nvPr/>
          </p:nvSpPr>
          <p:spPr>
            <a:xfrm>
              <a:off x="2771777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C02C277-1F9B-C9EA-29E4-40BA48CBA9AB}"/>
                </a:ext>
              </a:extLst>
            </p:cNvPr>
            <p:cNvSpPr/>
            <p:nvPr/>
          </p:nvSpPr>
          <p:spPr>
            <a:xfrm>
              <a:off x="3129994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D812079F-686C-B0C1-300E-F70CBD547356}"/>
                </a:ext>
              </a:extLst>
            </p:cNvPr>
            <p:cNvSpPr/>
            <p:nvPr/>
          </p:nvSpPr>
          <p:spPr>
            <a:xfrm>
              <a:off x="2802180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9696E991-3305-5046-206A-559740570E09}"/>
                </a:ext>
              </a:extLst>
            </p:cNvPr>
            <p:cNvSpPr/>
            <p:nvPr/>
          </p:nvSpPr>
          <p:spPr>
            <a:xfrm>
              <a:off x="3129994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EA300D15-4818-0D8E-65E0-F01840B26B56}"/>
                </a:ext>
              </a:extLst>
            </p:cNvPr>
            <p:cNvSpPr/>
            <p:nvPr/>
          </p:nvSpPr>
          <p:spPr>
            <a:xfrm>
              <a:off x="3542243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12CC0A17-34B1-6271-14EC-F0B749E96802}"/>
                </a:ext>
              </a:extLst>
            </p:cNvPr>
            <p:cNvSpPr/>
            <p:nvPr/>
          </p:nvSpPr>
          <p:spPr>
            <a:xfrm>
              <a:off x="3900460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F0954588-DFEF-3F43-6616-B14506C76B21}"/>
                </a:ext>
              </a:extLst>
            </p:cNvPr>
            <p:cNvSpPr/>
            <p:nvPr/>
          </p:nvSpPr>
          <p:spPr>
            <a:xfrm>
              <a:off x="3572646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B18A8ECD-D131-860C-976C-E0E60482AD92}"/>
                </a:ext>
              </a:extLst>
            </p:cNvPr>
            <p:cNvSpPr/>
            <p:nvPr/>
          </p:nvSpPr>
          <p:spPr>
            <a:xfrm>
              <a:off x="3900460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37D6F397-93EC-AF02-FB05-E2731AC568C2}"/>
                </a:ext>
              </a:extLst>
            </p:cNvPr>
            <p:cNvSpPr/>
            <p:nvPr/>
          </p:nvSpPr>
          <p:spPr>
            <a:xfrm>
              <a:off x="4312709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21568216-1EF5-E509-2F59-CA2A61691D35}"/>
                </a:ext>
              </a:extLst>
            </p:cNvPr>
            <p:cNvSpPr/>
            <p:nvPr/>
          </p:nvSpPr>
          <p:spPr>
            <a:xfrm>
              <a:off x="4670926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9D68AAAD-9FD2-AFDD-F6DE-D1A460920545}"/>
                </a:ext>
              </a:extLst>
            </p:cNvPr>
            <p:cNvSpPr/>
            <p:nvPr/>
          </p:nvSpPr>
          <p:spPr>
            <a:xfrm>
              <a:off x="4343112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B307059A-39FE-7678-542F-84D244B0DE44}"/>
                </a:ext>
              </a:extLst>
            </p:cNvPr>
            <p:cNvSpPr/>
            <p:nvPr/>
          </p:nvSpPr>
          <p:spPr>
            <a:xfrm>
              <a:off x="4670926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Arc 78">
            <a:extLst>
              <a:ext uri="{FF2B5EF4-FFF2-40B4-BE49-F238E27FC236}">
                <a16:creationId xmlns:a16="http://schemas.microsoft.com/office/drawing/2014/main" id="{A7E9C99D-EB6E-792C-51D1-3436330414B5}"/>
              </a:ext>
            </a:extLst>
          </p:cNvPr>
          <p:cNvSpPr/>
          <p:nvPr/>
        </p:nvSpPr>
        <p:spPr>
          <a:xfrm rot="13403803" flipH="1" flipV="1">
            <a:off x="4540089" y="2290451"/>
            <a:ext cx="740822" cy="1999005"/>
          </a:xfrm>
          <a:prstGeom prst="arc">
            <a:avLst>
              <a:gd name="adj1" fmla="val 17273218"/>
              <a:gd name="adj2" fmla="val 4965310"/>
            </a:avLst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2B670829-1563-8AB4-89A2-FFBD6D11CA78}"/>
              </a:ext>
            </a:extLst>
          </p:cNvPr>
          <p:cNvSpPr/>
          <p:nvPr/>
        </p:nvSpPr>
        <p:spPr>
          <a:xfrm rot="3097408" flipH="1">
            <a:off x="5240741" y="3633977"/>
            <a:ext cx="348213" cy="753700"/>
          </a:xfrm>
          <a:prstGeom prst="arc">
            <a:avLst>
              <a:gd name="adj1" fmla="val 17413092"/>
              <a:gd name="adj2" fmla="val 4587462"/>
            </a:avLst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638524A-615B-9C9A-F6D9-A1AC011474D5}"/>
              </a:ext>
            </a:extLst>
          </p:cNvPr>
          <p:cNvSpPr/>
          <p:nvPr/>
        </p:nvSpPr>
        <p:spPr>
          <a:xfrm rot="10800000" flipH="1">
            <a:off x="2566684" y="4693236"/>
            <a:ext cx="395426" cy="542092"/>
          </a:xfrm>
          <a:prstGeom prst="arc">
            <a:avLst>
              <a:gd name="adj1" fmla="val 17413092"/>
              <a:gd name="adj2" fmla="val 4587462"/>
            </a:avLst>
          </a:prstGeom>
          <a:ln w="3810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63C38AB8-D59D-D936-0FE5-199645F7DB32}"/>
              </a:ext>
            </a:extLst>
          </p:cNvPr>
          <p:cNvSpPr/>
          <p:nvPr/>
        </p:nvSpPr>
        <p:spPr>
          <a:xfrm rot="6830257" flipH="1" flipV="1">
            <a:off x="4117148" y="1426267"/>
            <a:ext cx="867019" cy="2234532"/>
          </a:xfrm>
          <a:prstGeom prst="arc">
            <a:avLst>
              <a:gd name="adj1" fmla="val 17126025"/>
              <a:gd name="adj2" fmla="val 4965310"/>
            </a:avLst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82376B9E-1BEC-C89B-A2C8-FBB2F376641B}"/>
              </a:ext>
            </a:extLst>
          </p:cNvPr>
          <p:cNvSpPr/>
          <p:nvPr/>
        </p:nvSpPr>
        <p:spPr>
          <a:xfrm rot="20501264" flipH="1" flipV="1">
            <a:off x="3765732" y="1824093"/>
            <a:ext cx="954768" cy="2397731"/>
          </a:xfrm>
          <a:prstGeom prst="arc">
            <a:avLst>
              <a:gd name="adj1" fmla="val 17126025"/>
              <a:gd name="adj2" fmla="val 4919970"/>
            </a:avLst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860895CA-8334-D3E8-F5FE-42546C445EBF}"/>
              </a:ext>
            </a:extLst>
          </p:cNvPr>
          <p:cNvSpPr/>
          <p:nvPr/>
        </p:nvSpPr>
        <p:spPr>
          <a:xfrm rot="3097408" flipH="1">
            <a:off x="5302418" y="3694140"/>
            <a:ext cx="348213" cy="753700"/>
          </a:xfrm>
          <a:prstGeom prst="arc">
            <a:avLst>
              <a:gd name="adj1" fmla="val 17413092"/>
              <a:gd name="adj2" fmla="val 4587462"/>
            </a:avLst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6DBFDD2E-2C16-81D5-7C57-CD6401032758}"/>
              </a:ext>
            </a:extLst>
          </p:cNvPr>
          <p:cNvSpPr/>
          <p:nvPr/>
        </p:nvSpPr>
        <p:spPr>
          <a:xfrm rot="3097408" flipH="1">
            <a:off x="5359600" y="3751434"/>
            <a:ext cx="348213" cy="753700"/>
          </a:xfrm>
          <a:prstGeom prst="arc">
            <a:avLst>
              <a:gd name="adj1" fmla="val 17413092"/>
              <a:gd name="adj2" fmla="val 4587462"/>
            </a:avLst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AC9D5BD-EEFE-4AD0-1596-24D3ADB7972A}"/>
              </a:ext>
            </a:extLst>
          </p:cNvPr>
          <p:cNvSpPr/>
          <p:nvPr/>
        </p:nvSpPr>
        <p:spPr>
          <a:xfrm rot="20688605">
            <a:off x="3027035" y="4545066"/>
            <a:ext cx="857274" cy="45699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Data-triggered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70622B2A-E186-4EC2-0501-A102970AB7C2}"/>
              </a:ext>
            </a:extLst>
          </p:cNvPr>
          <p:cNvSpPr/>
          <p:nvPr/>
        </p:nvSpPr>
        <p:spPr>
          <a:xfrm rot="20688605">
            <a:off x="3883462" y="2375081"/>
            <a:ext cx="801031" cy="45699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Task offload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5429927B-9EBD-70CF-F718-2609EDAF9EF8}"/>
              </a:ext>
            </a:extLst>
          </p:cNvPr>
          <p:cNvSpPr/>
          <p:nvPr/>
        </p:nvSpPr>
        <p:spPr>
          <a:xfrm rot="20688605">
            <a:off x="4757265" y="4331473"/>
            <a:ext cx="1012361" cy="35363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Streaming</a:t>
            </a:r>
          </a:p>
        </p:txBody>
      </p:sp>
      <p:pic>
        <p:nvPicPr>
          <p:cNvPr id="89" name="Graphic 88" descr="Infinity with solid fill">
            <a:extLst>
              <a:ext uri="{FF2B5EF4-FFF2-40B4-BE49-F238E27FC236}">
                <a16:creationId xmlns:a16="http://schemas.microsoft.com/office/drawing/2014/main" id="{3EA87BED-8F06-831C-41B2-8A3551525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5175" y="1789782"/>
            <a:ext cx="334214" cy="334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514DADC9-E29B-8445-1A8A-8D6FFAAC0092}"/>
              </a:ext>
            </a:extLst>
          </p:cNvPr>
          <p:cNvSpPr/>
          <p:nvPr/>
        </p:nvSpPr>
        <p:spPr>
          <a:xfrm rot="20688605">
            <a:off x="2373037" y="2153309"/>
            <a:ext cx="1004155" cy="456993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Long-lived workload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600E5FA-87A7-4D14-8943-695BF5F24860}"/>
              </a:ext>
            </a:extLst>
          </p:cNvPr>
          <p:cNvGrpSpPr/>
          <p:nvPr/>
        </p:nvGrpSpPr>
        <p:grpSpPr>
          <a:xfrm>
            <a:off x="5794244" y="1724625"/>
            <a:ext cx="4736271" cy="3704711"/>
            <a:chOff x="5325551" y="663404"/>
            <a:chExt cx="6203825" cy="485263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7613697-7BA5-D97D-A2B2-0B47EA754516}"/>
                </a:ext>
              </a:extLst>
            </p:cNvPr>
            <p:cNvCxnSpPr>
              <a:cxnSpLocks/>
            </p:cNvCxnSpPr>
            <p:nvPr/>
          </p:nvCxnSpPr>
          <p:spPr>
            <a:xfrm>
              <a:off x="8609211" y="2996359"/>
              <a:ext cx="1796322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25D6E987-426F-65BA-A9E4-1F814EF69826}"/>
                </a:ext>
              </a:extLst>
            </p:cNvPr>
            <p:cNvSpPr/>
            <p:nvPr/>
          </p:nvSpPr>
          <p:spPr>
            <a:xfrm>
              <a:off x="5954617" y="664808"/>
              <a:ext cx="3819225" cy="4851227"/>
            </a:xfrm>
            <a:prstGeom prst="roundRect">
              <a:avLst>
                <a:gd name="adj" fmla="val 218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B036233A-BD9B-CB88-5F7C-0A12441A9376}"/>
                </a:ext>
              </a:extLst>
            </p:cNvPr>
            <p:cNvSpPr/>
            <p:nvPr/>
          </p:nvSpPr>
          <p:spPr>
            <a:xfrm>
              <a:off x="6065430" y="774854"/>
              <a:ext cx="1745166" cy="4629731"/>
            </a:xfrm>
            <a:prstGeom prst="roundRect">
              <a:avLst>
                <a:gd name="adj" fmla="val 13253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5B00F32B-A037-E867-42E5-90BE88E425CA}"/>
                </a:ext>
              </a:extLst>
            </p:cNvPr>
            <p:cNvSpPr/>
            <p:nvPr/>
          </p:nvSpPr>
          <p:spPr>
            <a:xfrm>
              <a:off x="7936672" y="774853"/>
              <a:ext cx="1731336" cy="159861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87F68308-4488-5A5A-CB36-7FDDB0D429DC}"/>
                </a:ext>
              </a:extLst>
            </p:cNvPr>
            <p:cNvSpPr/>
            <p:nvPr/>
          </p:nvSpPr>
          <p:spPr>
            <a:xfrm>
              <a:off x="7936671" y="2505927"/>
              <a:ext cx="1731337" cy="286128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3C830911-8B85-A786-4687-2427B967DB2E}"/>
                </a:ext>
              </a:extLst>
            </p:cNvPr>
            <p:cNvSpPr/>
            <p:nvPr/>
          </p:nvSpPr>
          <p:spPr>
            <a:xfrm>
              <a:off x="6185782" y="887767"/>
              <a:ext cx="1503204" cy="8941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2C4856BD-CB78-957A-81BD-180D4924CEE0}"/>
                </a:ext>
              </a:extLst>
            </p:cNvPr>
            <p:cNvSpPr/>
            <p:nvPr/>
          </p:nvSpPr>
          <p:spPr>
            <a:xfrm>
              <a:off x="6196304" y="1912619"/>
              <a:ext cx="684200" cy="61045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13A65C44-09FA-AE5A-5DC8-A41FBE2091EF}"/>
                </a:ext>
              </a:extLst>
            </p:cNvPr>
            <p:cNvSpPr/>
            <p:nvPr/>
          </p:nvSpPr>
          <p:spPr>
            <a:xfrm>
              <a:off x="6991317" y="1912618"/>
              <a:ext cx="684200" cy="61045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Google Shape;724;p23">
              <a:extLst>
                <a:ext uri="{FF2B5EF4-FFF2-40B4-BE49-F238E27FC236}">
                  <a16:creationId xmlns:a16="http://schemas.microsoft.com/office/drawing/2014/main" id="{A7564144-5978-576A-0011-5806FBC63A54}"/>
                </a:ext>
              </a:extLst>
            </p:cNvPr>
            <p:cNvSpPr txBox="1"/>
            <p:nvPr/>
          </p:nvSpPr>
          <p:spPr>
            <a:xfrm>
              <a:off x="6804366" y="1748077"/>
              <a:ext cx="1052079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/>
                <a:t>L1d</a:t>
              </a:r>
              <a:endParaRPr sz="2000" dirty="0"/>
            </a:p>
          </p:txBody>
        </p:sp>
        <p:sp>
          <p:nvSpPr>
            <p:cNvPr id="101" name="Google Shape;724;p23">
              <a:extLst>
                <a:ext uri="{FF2B5EF4-FFF2-40B4-BE49-F238E27FC236}">
                  <a16:creationId xmlns:a16="http://schemas.microsoft.com/office/drawing/2014/main" id="{F15E6BC1-788C-BFAC-506C-F5650C9D0F1C}"/>
                </a:ext>
              </a:extLst>
            </p:cNvPr>
            <p:cNvSpPr txBox="1"/>
            <p:nvPr/>
          </p:nvSpPr>
          <p:spPr>
            <a:xfrm>
              <a:off x="6003886" y="1754872"/>
              <a:ext cx="1052079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/>
                <a:t>L1i</a:t>
              </a:r>
              <a:endParaRPr sz="2000" dirty="0"/>
            </a:p>
          </p:txBody>
        </p:sp>
        <p:sp>
          <p:nvSpPr>
            <p:cNvPr id="102" name="Google Shape;724;p23">
              <a:extLst>
                <a:ext uri="{FF2B5EF4-FFF2-40B4-BE49-F238E27FC236}">
                  <a16:creationId xmlns:a16="http://schemas.microsoft.com/office/drawing/2014/main" id="{60C5BE1C-A971-4AA4-C2BE-103747240A1F}"/>
                </a:ext>
              </a:extLst>
            </p:cNvPr>
            <p:cNvSpPr txBox="1"/>
            <p:nvPr/>
          </p:nvSpPr>
          <p:spPr>
            <a:xfrm>
              <a:off x="6402963" y="874287"/>
              <a:ext cx="1052079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/>
                <a:t>L2</a:t>
              </a:r>
              <a:endParaRPr sz="2000" dirty="0"/>
            </a:p>
          </p:txBody>
        </p:sp>
        <p:sp>
          <p:nvSpPr>
            <p:cNvPr id="103" name="Google Shape;724;p23">
              <a:extLst>
                <a:ext uri="{FF2B5EF4-FFF2-40B4-BE49-F238E27FC236}">
                  <a16:creationId xmlns:a16="http://schemas.microsoft.com/office/drawing/2014/main" id="{B6703037-0911-D4DE-1437-71016E44A361}"/>
                </a:ext>
              </a:extLst>
            </p:cNvPr>
            <p:cNvSpPr txBox="1"/>
            <p:nvPr/>
          </p:nvSpPr>
          <p:spPr>
            <a:xfrm>
              <a:off x="8025974" y="4277721"/>
              <a:ext cx="1552729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/>
                <a:t>LLC Bank</a:t>
              </a:r>
              <a:endParaRPr sz="2000" dirty="0"/>
            </a:p>
          </p:txBody>
        </p:sp>
        <p:sp>
          <p:nvSpPr>
            <p:cNvPr id="104" name="Google Shape;724;p23">
              <a:extLst>
                <a:ext uri="{FF2B5EF4-FFF2-40B4-BE49-F238E27FC236}">
                  <a16:creationId xmlns:a16="http://schemas.microsoft.com/office/drawing/2014/main" id="{CB96D2D7-314B-FF5C-F8EC-B575C7B5F191}"/>
                </a:ext>
              </a:extLst>
            </p:cNvPr>
            <p:cNvSpPr txBox="1"/>
            <p:nvPr/>
          </p:nvSpPr>
          <p:spPr>
            <a:xfrm>
              <a:off x="8181121" y="884756"/>
              <a:ext cx="1242569" cy="45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/>
                <a:t>Engine</a:t>
              </a:r>
              <a:endParaRPr sz="2000" dirty="0"/>
            </a:p>
          </p:txBody>
        </p:sp>
        <p:sp>
          <p:nvSpPr>
            <p:cNvPr id="105" name="Google Shape;724;p23">
              <a:extLst>
                <a:ext uri="{FF2B5EF4-FFF2-40B4-BE49-F238E27FC236}">
                  <a16:creationId xmlns:a16="http://schemas.microsoft.com/office/drawing/2014/main" id="{4F965DBF-97A6-95DF-40B1-07B09D7524C2}"/>
                </a:ext>
              </a:extLst>
            </p:cNvPr>
            <p:cNvSpPr txBox="1"/>
            <p:nvPr/>
          </p:nvSpPr>
          <p:spPr>
            <a:xfrm>
              <a:off x="6402962" y="4277721"/>
              <a:ext cx="1052079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/>
                <a:t>Core</a:t>
              </a:r>
              <a:endParaRPr sz="20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B344A5A-A944-2828-4F05-063703CCC445}"/>
                </a:ext>
              </a:extLst>
            </p:cNvPr>
            <p:cNvSpPr/>
            <p:nvPr/>
          </p:nvSpPr>
          <p:spPr>
            <a:xfrm>
              <a:off x="9903670" y="2767375"/>
              <a:ext cx="766274" cy="457967"/>
            </a:xfrm>
            <a:prstGeom prst="rect">
              <a:avLst/>
            </a:prstGeom>
            <a:gradFill flip="none" rotWithShape="1">
              <a:gsLst>
                <a:gs pos="3000">
                  <a:schemeClr val="bg1">
                    <a:alpha val="0"/>
                  </a:schemeClr>
                </a:gs>
                <a:gs pos="64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Google Shape;724;p23">
              <a:extLst>
                <a:ext uri="{FF2B5EF4-FFF2-40B4-BE49-F238E27FC236}">
                  <a16:creationId xmlns:a16="http://schemas.microsoft.com/office/drawing/2014/main" id="{F0A80142-DE8B-DD4D-C323-86290BEEABEC}"/>
                </a:ext>
              </a:extLst>
            </p:cNvPr>
            <p:cNvSpPr txBox="1"/>
            <p:nvPr/>
          </p:nvSpPr>
          <p:spPr>
            <a:xfrm>
              <a:off x="10286807" y="2537100"/>
              <a:ext cx="1242569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/>
                <a:t>NoC</a:t>
              </a:r>
              <a:endParaRPr sz="2000" dirty="0"/>
            </a:p>
          </p:txBody>
        </p:sp>
        <p:cxnSp>
          <p:nvCxnSpPr>
            <p:cNvPr id="108" name="Google Shape;565;p23">
              <a:extLst>
                <a:ext uri="{FF2B5EF4-FFF2-40B4-BE49-F238E27FC236}">
                  <a16:creationId xmlns:a16="http://schemas.microsoft.com/office/drawing/2014/main" id="{6A60E715-E0E5-3A35-DE38-978EE505F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5551" y="663404"/>
              <a:ext cx="657958" cy="1327945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581;p23">
              <a:extLst>
                <a:ext uri="{FF2B5EF4-FFF2-40B4-BE49-F238E27FC236}">
                  <a16:creationId xmlns:a16="http://schemas.microsoft.com/office/drawing/2014/main" id="{F3F0E9E6-3F70-4C43-E63F-66636B07E846}"/>
                </a:ext>
              </a:extLst>
            </p:cNvPr>
            <p:cNvCxnSpPr>
              <a:cxnSpLocks/>
            </p:cNvCxnSpPr>
            <p:nvPr/>
          </p:nvCxnSpPr>
          <p:spPr>
            <a:xfrm>
              <a:off x="5334582" y="2958985"/>
              <a:ext cx="620035" cy="2527415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787B319-075E-1590-74EC-0715D9D8ED3D}"/>
              </a:ext>
            </a:extLst>
          </p:cNvPr>
          <p:cNvSpPr/>
          <p:nvPr/>
        </p:nvSpPr>
        <p:spPr>
          <a:xfrm>
            <a:off x="7790553" y="3645962"/>
            <a:ext cx="1313759" cy="252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8667FE4-B4BC-892E-6E9E-34519714310F}"/>
              </a:ext>
            </a:extLst>
          </p:cNvPr>
          <p:cNvSpPr/>
          <p:nvPr/>
        </p:nvSpPr>
        <p:spPr>
          <a:xfrm>
            <a:off x="7805921" y="3662477"/>
            <a:ext cx="321123" cy="22395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E63AA4E-74F4-1677-FC56-ADB676D1CE80}"/>
              </a:ext>
            </a:extLst>
          </p:cNvPr>
          <p:cNvSpPr/>
          <p:nvPr/>
        </p:nvSpPr>
        <p:spPr>
          <a:xfrm>
            <a:off x="7790553" y="4163248"/>
            <a:ext cx="1313759" cy="252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274A030-337D-D150-B551-9CAF5E2E404A}"/>
              </a:ext>
            </a:extLst>
          </p:cNvPr>
          <p:cNvSpPr/>
          <p:nvPr/>
        </p:nvSpPr>
        <p:spPr>
          <a:xfrm>
            <a:off x="7805920" y="4176742"/>
            <a:ext cx="643230" cy="2239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07E46F9-D1C8-8261-7DD8-F30CBF944B10}"/>
              </a:ext>
            </a:extLst>
          </p:cNvPr>
          <p:cNvSpPr/>
          <p:nvPr/>
        </p:nvSpPr>
        <p:spPr>
          <a:xfrm>
            <a:off x="8447432" y="4176723"/>
            <a:ext cx="643230" cy="2239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Arc 114">
            <a:extLst>
              <a:ext uri="{FF2B5EF4-FFF2-40B4-BE49-F238E27FC236}">
                <a16:creationId xmlns:a16="http://schemas.microsoft.com/office/drawing/2014/main" id="{50276288-732D-A67E-3382-2F0135CFE866}"/>
              </a:ext>
            </a:extLst>
          </p:cNvPr>
          <p:cNvSpPr/>
          <p:nvPr/>
        </p:nvSpPr>
        <p:spPr>
          <a:xfrm rot="704069" flipH="1" flipV="1">
            <a:off x="7961071" y="2816193"/>
            <a:ext cx="285809" cy="1173280"/>
          </a:xfrm>
          <a:prstGeom prst="arc">
            <a:avLst>
              <a:gd name="adj1" fmla="val 16890892"/>
              <a:gd name="adj2" fmla="val 4995277"/>
            </a:avLst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Google Shape;724;p23">
            <a:extLst>
              <a:ext uri="{FF2B5EF4-FFF2-40B4-BE49-F238E27FC236}">
                <a16:creationId xmlns:a16="http://schemas.microsoft.com/office/drawing/2014/main" id="{59CB9772-B4A8-B461-4F93-84CD3B7ADD95}"/>
              </a:ext>
            </a:extLst>
          </p:cNvPr>
          <p:cNvSpPr txBox="1"/>
          <p:nvPr/>
        </p:nvSpPr>
        <p:spPr>
          <a:xfrm rot="20660763">
            <a:off x="9136545" y="1913641"/>
            <a:ext cx="1006443" cy="69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50000"/>
                  </a:schemeClr>
                </a:solidFill>
              </a:rPr>
              <a:t>Task Offload</a:t>
            </a:r>
            <a:endParaRPr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7" name="Arc 116">
            <a:extLst>
              <a:ext uri="{FF2B5EF4-FFF2-40B4-BE49-F238E27FC236}">
                <a16:creationId xmlns:a16="http://schemas.microsoft.com/office/drawing/2014/main" id="{9FA67960-1C43-C399-7DC0-2F13CC137CAB}"/>
              </a:ext>
            </a:extLst>
          </p:cNvPr>
          <p:cNvSpPr/>
          <p:nvPr/>
        </p:nvSpPr>
        <p:spPr>
          <a:xfrm rot="6624975" flipH="1">
            <a:off x="9001171" y="2364705"/>
            <a:ext cx="531199" cy="1125202"/>
          </a:xfrm>
          <a:prstGeom prst="arc">
            <a:avLst>
              <a:gd name="adj1" fmla="val 17413092"/>
              <a:gd name="adj2" fmla="val 4587462"/>
            </a:avLst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51024A3-CC41-E6E1-B464-2A2397391A03}"/>
              </a:ext>
            </a:extLst>
          </p:cNvPr>
          <p:cNvSpPr/>
          <p:nvPr/>
        </p:nvSpPr>
        <p:spPr>
          <a:xfrm>
            <a:off x="8129203" y="3663052"/>
            <a:ext cx="321123" cy="22395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A190073-8EB0-AE07-3470-138320DD4060}"/>
              </a:ext>
            </a:extLst>
          </p:cNvPr>
          <p:cNvSpPr/>
          <p:nvPr/>
        </p:nvSpPr>
        <p:spPr>
          <a:xfrm>
            <a:off x="8455449" y="3663970"/>
            <a:ext cx="321123" cy="22395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5EF5236-0E57-D4D6-0870-67A2FF97EF8E}"/>
              </a:ext>
            </a:extLst>
          </p:cNvPr>
          <p:cNvSpPr/>
          <p:nvPr/>
        </p:nvSpPr>
        <p:spPr>
          <a:xfrm>
            <a:off x="8772481" y="3663071"/>
            <a:ext cx="321123" cy="22395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DBDFC20-1383-9BD5-7520-8FFD20F531AB}"/>
              </a:ext>
            </a:extLst>
          </p:cNvPr>
          <p:cNvGrpSpPr/>
          <p:nvPr/>
        </p:nvGrpSpPr>
        <p:grpSpPr>
          <a:xfrm>
            <a:off x="8045935" y="2289270"/>
            <a:ext cx="802322" cy="628613"/>
            <a:chOff x="8237568" y="1401411"/>
            <a:chExt cx="1050925" cy="823391"/>
          </a:xfrm>
        </p:grpSpPr>
        <p:sp>
          <p:nvSpPr>
            <p:cNvPr id="122" name="Star: 12 Points 121">
              <a:extLst>
                <a:ext uri="{FF2B5EF4-FFF2-40B4-BE49-F238E27FC236}">
                  <a16:creationId xmlns:a16="http://schemas.microsoft.com/office/drawing/2014/main" id="{9242F119-A00E-54ED-31CB-883285C947B8}"/>
                </a:ext>
              </a:extLst>
            </p:cNvPr>
            <p:cNvSpPr/>
            <p:nvPr/>
          </p:nvSpPr>
          <p:spPr>
            <a:xfrm>
              <a:off x="8298978" y="1401411"/>
              <a:ext cx="923130" cy="823391"/>
            </a:xfrm>
            <a:prstGeom prst="star12">
              <a:avLst>
                <a:gd name="adj" fmla="val 39908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Google Shape;724;p23">
              <a:extLst>
                <a:ext uri="{FF2B5EF4-FFF2-40B4-BE49-F238E27FC236}">
                  <a16:creationId xmlns:a16="http://schemas.microsoft.com/office/drawing/2014/main" id="{F25A7162-F972-6ADD-DFCD-2056DB5FB1DE}"/>
                </a:ext>
              </a:extLst>
            </p:cNvPr>
            <p:cNvSpPr txBox="1"/>
            <p:nvPr/>
          </p:nvSpPr>
          <p:spPr>
            <a:xfrm>
              <a:off x="8237568" y="1483089"/>
              <a:ext cx="1050925" cy="648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 dirty="0">
                  <a:solidFill>
                    <a:schemeClr val="bg1"/>
                  </a:solidFill>
                </a:rPr>
                <a:t>Code</a:t>
              </a:r>
              <a:endParaRPr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7E539984-E5F9-7BC5-B0F2-2DAEB61F6943}"/>
              </a:ext>
            </a:extLst>
          </p:cNvPr>
          <p:cNvSpPr/>
          <p:nvPr/>
        </p:nvSpPr>
        <p:spPr>
          <a:xfrm>
            <a:off x="388189" y="3440911"/>
            <a:ext cx="1697221" cy="1014902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Supports multiple NDC paradigms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99FA224-3762-AD7A-8E6D-DED6F11A3F37}"/>
              </a:ext>
            </a:extLst>
          </p:cNvPr>
          <p:cNvSpPr/>
          <p:nvPr/>
        </p:nvSpPr>
        <p:spPr>
          <a:xfrm>
            <a:off x="9517568" y="4499575"/>
            <a:ext cx="2250863" cy="1015939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Performs data management to ensure data locality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8C2BE59B-AF7B-F6CE-015F-766DE63B544A}"/>
              </a:ext>
            </a:extLst>
          </p:cNvPr>
          <p:cNvSpPr/>
          <p:nvPr/>
        </p:nvSpPr>
        <p:spPr>
          <a:xfrm>
            <a:off x="700677" y="2976989"/>
            <a:ext cx="1046391" cy="395489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Scope: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1C04682C-0936-B689-5E93-5F51B81EEC1F}"/>
              </a:ext>
            </a:extLst>
          </p:cNvPr>
          <p:cNvSpPr/>
          <p:nvPr/>
        </p:nvSpPr>
        <p:spPr>
          <a:xfrm>
            <a:off x="9692314" y="4028417"/>
            <a:ext cx="1901369" cy="395489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HW abstraction: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540CC569-9111-E165-D24F-7C11915E42C6}"/>
              </a:ext>
            </a:extLst>
          </p:cNvPr>
          <p:cNvSpPr/>
          <p:nvPr/>
        </p:nvSpPr>
        <p:spPr>
          <a:xfrm rot="20688605">
            <a:off x="7054683" y="3962103"/>
            <a:ext cx="801031" cy="29606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17071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 animBg="1"/>
      <p:bldP spid="118" grpId="0" animBg="1"/>
      <p:bldP spid="119" grpId="0" animBg="1"/>
      <p:bldP spid="120" grpId="0" animBg="1"/>
      <p:bldP spid="124" grpId="0" animBg="1"/>
      <p:bldP spid="125" grpId="0" animBg="1"/>
      <p:bldP spid="126" grpId="0" animBg="1"/>
      <p:bldP spid="127" grpId="0" animBg="1"/>
      <p:bldP spid="1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46A19-E727-EE2E-BBFA-4D23C5BE0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CADC96-D35A-8F0A-A93A-40796FA7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Leviathan: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AB68A-F1A0-ED6B-C2D6-822145F5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41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BC10C-D5CE-2D52-01FA-8A2F2C5F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Roadmap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897384-DE68-77EF-599D-45CD6991E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632" y="1335892"/>
            <a:ext cx="10715368" cy="455025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3600" dirty="0"/>
              <a:t>Example NDC application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3600" dirty="0"/>
              <a:t>Design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3600" dirty="0"/>
              <a:t>Evaluation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C3D5260-5CED-5358-B4B7-CB60044C965F}"/>
              </a:ext>
            </a:extLst>
          </p:cNvPr>
          <p:cNvSpPr/>
          <p:nvPr/>
        </p:nvSpPr>
        <p:spPr>
          <a:xfrm>
            <a:off x="381000" y="2190329"/>
            <a:ext cx="621792" cy="4807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48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CBEDD-BE1E-3614-BB13-A7ABA5FF5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2F733D-6DE3-3933-EDB3-121F0174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Example application: linked-list traversal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27970-04A0-84DB-9CD2-CD9A4B0A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42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E298-74D4-5D2A-2584-DC0A8271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Example NDC 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0533F4-CA77-11CD-D9B9-1664B31A5FF9}"/>
              </a:ext>
            </a:extLst>
          </p:cNvPr>
          <p:cNvSpPr txBox="1"/>
          <p:nvPr/>
        </p:nvSpPr>
        <p:spPr>
          <a:xfrm>
            <a:off x="702339" y="5928310"/>
            <a:ext cx="456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Traditional</a:t>
            </a:r>
            <a:r>
              <a:rPr lang="en-US" dirty="0"/>
              <a:t>: Each lookup pulls data to the 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0C933E-E519-9EB4-F70B-32C69E0B8934}"/>
              </a:ext>
            </a:extLst>
          </p:cNvPr>
          <p:cNvSpPr txBox="1"/>
          <p:nvPr/>
        </p:nvSpPr>
        <p:spPr>
          <a:xfrm>
            <a:off x="6458813" y="5906242"/>
            <a:ext cx="525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Task offload NDC</a:t>
            </a:r>
            <a:r>
              <a:rPr lang="en-US" dirty="0"/>
              <a:t>: Each lookup executes near the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24033-5C10-98C5-BA44-BA73BDE761D3}"/>
              </a:ext>
            </a:extLst>
          </p:cNvPr>
          <p:cNvSpPr txBox="1"/>
          <p:nvPr/>
        </p:nvSpPr>
        <p:spPr>
          <a:xfrm>
            <a:off x="9157763" y="1725327"/>
            <a:ext cx="111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NDC HW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72A290-A2D4-B8F8-078F-5F18016785B8}"/>
              </a:ext>
            </a:extLst>
          </p:cNvPr>
          <p:cNvGrpSpPr/>
          <p:nvPr/>
        </p:nvGrpSpPr>
        <p:grpSpPr>
          <a:xfrm>
            <a:off x="1083803" y="2152825"/>
            <a:ext cx="3705157" cy="3705154"/>
            <a:chOff x="1083803" y="2455225"/>
            <a:chExt cx="3705157" cy="370515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C6E78FC-E19C-12BE-C51B-A3F7B0408766}"/>
                </a:ext>
              </a:extLst>
            </p:cNvPr>
            <p:cNvSpPr/>
            <p:nvPr/>
          </p:nvSpPr>
          <p:spPr>
            <a:xfrm>
              <a:off x="1083803" y="2455225"/>
              <a:ext cx="3705157" cy="3705154"/>
            </a:xfrm>
            <a:prstGeom prst="roundRect">
              <a:avLst>
                <a:gd name="adj" fmla="val 199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F36AB6E-F3C6-9008-60B7-EACE9C43021A}"/>
                </a:ext>
              </a:extLst>
            </p:cNvPr>
            <p:cNvCxnSpPr>
              <a:cxnSpLocks/>
            </p:cNvCxnSpPr>
            <p:nvPr/>
          </p:nvCxnSpPr>
          <p:spPr>
            <a:xfrm>
              <a:off x="1569818" y="2840573"/>
              <a:ext cx="0" cy="307727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5E01FE-0B73-F7BB-937D-778718E5CF35}"/>
                </a:ext>
              </a:extLst>
            </p:cNvPr>
            <p:cNvCxnSpPr>
              <a:cxnSpLocks/>
            </p:cNvCxnSpPr>
            <p:nvPr/>
          </p:nvCxnSpPr>
          <p:spPr>
            <a:xfrm>
              <a:off x="2492866" y="2808859"/>
              <a:ext cx="0" cy="307727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9C4B65-8968-3E50-F301-EC4263034C5E}"/>
                </a:ext>
              </a:extLst>
            </p:cNvPr>
            <p:cNvCxnSpPr>
              <a:cxnSpLocks/>
            </p:cNvCxnSpPr>
            <p:nvPr/>
          </p:nvCxnSpPr>
          <p:spPr>
            <a:xfrm>
              <a:off x="3420398" y="2855810"/>
              <a:ext cx="0" cy="307727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CEE321-82DB-0EDD-F828-67671B233D82}"/>
                </a:ext>
              </a:extLst>
            </p:cNvPr>
            <p:cNvCxnSpPr>
              <a:cxnSpLocks/>
            </p:cNvCxnSpPr>
            <p:nvPr/>
          </p:nvCxnSpPr>
          <p:spPr>
            <a:xfrm>
              <a:off x="4342180" y="2829147"/>
              <a:ext cx="0" cy="307727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5F155C-3C68-4BF6-4329-95AF36127856}"/>
                </a:ext>
              </a:extLst>
            </p:cNvPr>
            <p:cNvCxnSpPr>
              <a:cxnSpLocks/>
            </p:cNvCxnSpPr>
            <p:nvPr/>
          </p:nvCxnSpPr>
          <p:spPr>
            <a:xfrm>
              <a:off x="1490978" y="2951035"/>
              <a:ext cx="3032343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D787551-6B7D-4B78-8FD6-1DDC97218136}"/>
                </a:ext>
              </a:extLst>
            </p:cNvPr>
            <p:cNvCxnSpPr>
              <a:cxnSpLocks/>
            </p:cNvCxnSpPr>
            <p:nvPr/>
          </p:nvCxnSpPr>
          <p:spPr>
            <a:xfrm>
              <a:off x="1448551" y="3861390"/>
              <a:ext cx="3032343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ACCBD6-AA0C-4DA6-D65D-88AF3EEAD39B}"/>
                </a:ext>
              </a:extLst>
            </p:cNvPr>
            <p:cNvCxnSpPr>
              <a:cxnSpLocks/>
            </p:cNvCxnSpPr>
            <p:nvPr/>
          </p:nvCxnSpPr>
          <p:spPr>
            <a:xfrm>
              <a:off x="1490978" y="4786981"/>
              <a:ext cx="3032343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2ACF320-CA65-AC83-53C7-BD1FF691904B}"/>
                </a:ext>
              </a:extLst>
            </p:cNvPr>
            <p:cNvCxnSpPr>
              <a:cxnSpLocks/>
            </p:cNvCxnSpPr>
            <p:nvPr/>
          </p:nvCxnSpPr>
          <p:spPr>
            <a:xfrm>
              <a:off x="1569818" y="5716381"/>
              <a:ext cx="3032343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9DEA0C8-3A56-9FD8-FCC3-F7B4D0A47AE1}"/>
                </a:ext>
              </a:extLst>
            </p:cNvPr>
            <p:cNvSpPr/>
            <p:nvPr/>
          </p:nvSpPr>
          <p:spPr>
            <a:xfrm>
              <a:off x="1159775" y="2539273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3F61F4D-A359-6F64-6870-53CBA6DC64E5}"/>
                </a:ext>
              </a:extLst>
            </p:cNvPr>
            <p:cNvSpPr/>
            <p:nvPr/>
          </p:nvSpPr>
          <p:spPr>
            <a:xfrm>
              <a:off x="1589525" y="2574161"/>
              <a:ext cx="317159" cy="7136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5556F48-807D-365B-6E9D-89F76001E5C4}"/>
                </a:ext>
              </a:extLst>
            </p:cNvPr>
            <p:cNvSpPr/>
            <p:nvPr/>
          </p:nvSpPr>
          <p:spPr>
            <a:xfrm>
              <a:off x="1196250" y="2574160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C7EB3C0-7163-4056-83E3-3E746B8F5E63}"/>
                </a:ext>
              </a:extLst>
            </p:cNvPr>
            <p:cNvSpPr/>
            <p:nvPr/>
          </p:nvSpPr>
          <p:spPr>
            <a:xfrm>
              <a:off x="2084096" y="2539273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B73714B-29A6-3F1A-25D2-9038B96FA772}"/>
                </a:ext>
              </a:extLst>
            </p:cNvPr>
            <p:cNvSpPr/>
            <p:nvPr/>
          </p:nvSpPr>
          <p:spPr>
            <a:xfrm>
              <a:off x="2513846" y="2574161"/>
              <a:ext cx="317159" cy="7136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5AEC5F9-8141-CFA9-CA1E-4AB8140270FD}"/>
                </a:ext>
              </a:extLst>
            </p:cNvPr>
            <p:cNvSpPr/>
            <p:nvPr/>
          </p:nvSpPr>
          <p:spPr>
            <a:xfrm>
              <a:off x="2120571" y="2574160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A6F49DD-C1FE-02B1-FDCE-A265E8E1D3DD}"/>
                </a:ext>
              </a:extLst>
            </p:cNvPr>
            <p:cNvSpPr/>
            <p:nvPr/>
          </p:nvSpPr>
          <p:spPr>
            <a:xfrm>
              <a:off x="3008418" y="2539273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AD5A774-B50D-CDDC-3C3A-9ECD016E4607}"/>
                </a:ext>
              </a:extLst>
            </p:cNvPr>
            <p:cNvSpPr/>
            <p:nvPr/>
          </p:nvSpPr>
          <p:spPr>
            <a:xfrm>
              <a:off x="3438167" y="2574161"/>
              <a:ext cx="317159" cy="7136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1834181-29C5-1652-4299-436E654D66A0}"/>
                </a:ext>
              </a:extLst>
            </p:cNvPr>
            <p:cNvSpPr/>
            <p:nvPr/>
          </p:nvSpPr>
          <p:spPr>
            <a:xfrm>
              <a:off x="3044892" y="2574160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E1798B4-071C-42A8-CD7C-BD878B5F39BC}"/>
                </a:ext>
              </a:extLst>
            </p:cNvPr>
            <p:cNvSpPr/>
            <p:nvPr/>
          </p:nvSpPr>
          <p:spPr>
            <a:xfrm>
              <a:off x="3932739" y="2539273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A87C11F-B8C9-5752-A61D-68CC0938B9EB}"/>
                </a:ext>
              </a:extLst>
            </p:cNvPr>
            <p:cNvSpPr/>
            <p:nvPr/>
          </p:nvSpPr>
          <p:spPr>
            <a:xfrm>
              <a:off x="4362489" y="2574161"/>
              <a:ext cx="317159" cy="7136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05BA990-A8C5-DEBB-D485-44C6344A5208}"/>
                </a:ext>
              </a:extLst>
            </p:cNvPr>
            <p:cNvSpPr/>
            <p:nvPr/>
          </p:nvSpPr>
          <p:spPr>
            <a:xfrm>
              <a:off x="3969213" y="2574160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E5E2E82-08CA-DE39-732F-D0F2457B3F31}"/>
                </a:ext>
              </a:extLst>
            </p:cNvPr>
            <p:cNvSpPr/>
            <p:nvPr/>
          </p:nvSpPr>
          <p:spPr>
            <a:xfrm>
              <a:off x="1158507" y="3458922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7D3433A-545C-AF91-69BD-DD509D6F3427}"/>
                </a:ext>
              </a:extLst>
            </p:cNvPr>
            <p:cNvSpPr/>
            <p:nvPr/>
          </p:nvSpPr>
          <p:spPr>
            <a:xfrm>
              <a:off x="1588257" y="3491301"/>
              <a:ext cx="317159" cy="71611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09A274D-FAC2-E7A5-3676-DA50C2B698F1}"/>
                </a:ext>
              </a:extLst>
            </p:cNvPr>
            <p:cNvSpPr/>
            <p:nvPr/>
          </p:nvSpPr>
          <p:spPr>
            <a:xfrm>
              <a:off x="1194982" y="3493809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C602712-B241-778A-5CDB-A0F7CFC761AF}"/>
                </a:ext>
              </a:extLst>
            </p:cNvPr>
            <p:cNvSpPr/>
            <p:nvPr/>
          </p:nvSpPr>
          <p:spPr>
            <a:xfrm>
              <a:off x="2082828" y="3458922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D52E66D-2479-B69C-B87A-DDA583815D3D}"/>
                </a:ext>
              </a:extLst>
            </p:cNvPr>
            <p:cNvSpPr/>
            <p:nvPr/>
          </p:nvSpPr>
          <p:spPr>
            <a:xfrm>
              <a:off x="2512578" y="3491300"/>
              <a:ext cx="317159" cy="7161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EC14FA0-4DE5-9050-6AEF-A8D94B936897}"/>
                </a:ext>
              </a:extLst>
            </p:cNvPr>
            <p:cNvSpPr/>
            <p:nvPr/>
          </p:nvSpPr>
          <p:spPr>
            <a:xfrm>
              <a:off x="2119303" y="3493809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A715F57-CBFB-A5A0-FBC5-49574484D2AF}"/>
                </a:ext>
              </a:extLst>
            </p:cNvPr>
            <p:cNvSpPr/>
            <p:nvPr/>
          </p:nvSpPr>
          <p:spPr>
            <a:xfrm>
              <a:off x="3007149" y="3458922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4435F71-10D6-1953-382C-043A68AD77DF}"/>
                </a:ext>
              </a:extLst>
            </p:cNvPr>
            <p:cNvSpPr/>
            <p:nvPr/>
          </p:nvSpPr>
          <p:spPr>
            <a:xfrm>
              <a:off x="3436899" y="3491301"/>
              <a:ext cx="317159" cy="71611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010A449-5483-2969-F01B-6E73D8A70F5D}"/>
                </a:ext>
              </a:extLst>
            </p:cNvPr>
            <p:cNvSpPr/>
            <p:nvPr/>
          </p:nvSpPr>
          <p:spPr>
            <a:xfrm>
              <a:off x="3043624" y="3493809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25A89A2-54D4-C866-419D-BA4E74709561}"/>
                </a:ext>
              </a:extLst>
            </p:cNvPr>
            <p:cNvSpPr/>
            <p:nvPr/>
          </p:nvSpPr>
          <p:spPr>
            <a:xfrm>
              <a:off x="3931471" y="3458922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67E62A4-6B85-CBBC-0C8A-EA398A32B09E}"/>
                </a:ext>
              </a:extLst>
            </p:cNvPr>
            <p:cNvSpPr/>
            <p:nvPr/>
          </p:nvSpPr>
          <p:spPr>
            <a:xfrm>
              <a:off x="4361221" y="3493810"/>
              <a:ext cx="317159" cy="7136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8FBFAC7-CC3D-30C6-7C2A-BF0BD07AAED5}"/>
                </a:ext>
              </a:extLst>
            </p:cNvPr>
            <p:cNvSpPr/>
            <p:nvPr/>
          </p:nvSpPr>
          <p:spPr>
            <a:xfrm>
              <a:off x="3967945" y="3493809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3BCC170-8846-83C2-EEF6-15FF058A0BA2}"/>
                </a:ext>
              </a:extLst>
            </p:cNvPr>
            <p:cNvSpPr/>
            <p:nvPr/>
          </p:nvSpPr>
          <p:spPr>
            <a:xfrm>
              <a:off x="1159775" y="4378570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9DCC9DB-23FC-D494-0CFA-180D6898655A}"/>
                </a:ext>
              </a:extLst>
            </p:cNvPr>
            <p:cNvSpPr/>
            <p:nvPr/>
          </p:nvSpPr>
          <p:spPr>
            <a:xfrm>
              <a:off x="1589525" y="4413458"/>
              <a:ext cx="317159" cy="7136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4D16F1A-3525-D3F6-61C9-95179035BF92}"/>
                </a:ext>
              </a:extLst>
            </p:cNvPr>
            <p:cNvSpPr/>
            <p:nvPr/>
          </p:nvSpPr>
          <p:spPr>
            <a:xfrm>
              <a:off x="1196250" y="4413457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9DF6C85-C7E8-632E-007B-C1DA31FE2E32}"/>
                </a:ext>
              </a:extLst>
            </p:cNvPr>
            <p:cNvSpPr/>
            <p:nvPr/>
          </p:nvSpPr>
          <p:spPr>
            <a:xfrm>
              <a:off x="2084096" y="4378570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1F1E58F-1281-8B08-AB36-1D4B683B88ED}"/>
                </a:ext>
              </a:extLst>
            </p:cNvPr>
            <p:cNvSpPr/>
            <p:nvPr/>
          </p:nvSpPr>
          <p:spPr>
            <a:xfrm>
              <a:off x="2513846" y="4413458"/>
              <a:ext cx="317159" cy="7136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359ADA6-E19F-C7BB-F50A-AD41681F54EE}"/>
                </a:ext>
              </a:extLst>
            </p:cNvPr>
            <p:cNvSpPr/>
            <p:nvPr/>
          </p:nvSpPr>
          <p:spPr>
            <a:xfrm>
              <a:off x="2120571" y="4413457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316E5CA-DBD8-F56C-F5F6-17F6812FC099}"/>
                </a:ext>
              </a:extLst>
            </p:cNvPr>
            <p:cNvSpPr/>
            <p:nvPr/>
          </p:nvSpPr>
          <p:spPr>
            <a:xfrm>
              <a:off x="3008418" y="4378570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1A13A0F-69B6-3910-3F3C-1219EA2665C1}"/>
                </a:ext>
              </a:extLst>
            </p:cNvPr>
            <p:cNvSpPr/>
            <p:nvPr/>
          </p:nvSpPr>
          <p:spPr>
            <a:xfrm>
              <a:off x="3438167" y="4413458"/>
              <a:ext cx="317159" cy="7136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C4D8A59-062C-D931-73F4-C212E71C9E1F}"/>
                </a:ext>
              </a:extLst>
            </p:cNvPr>
            <p:cNvSpPr/>
            <p:nvPr/>
          </p:nvSpPr>
          <p:spPr>
            <a:xfrm>
              <a:off x="3044892" y="4413457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DE9A9FC-716B-7616-4B0A-403B7CC5152F}"/>
                </a:ext>
              </a:extLst>
            </p:cNvPr>
            <p:cNvSpPr/>
            <p:nvPr/>
          </p:nvSpPr>
          <p:spPr>
            <a:xfrm>
              <a:off x="3932739" y="4378570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17D0F38-F5D0-792C-C784-264E2F57A2A6}"/>
                </a:ext>
              </a:extLst>
            </p:cNvPr>
            <p:cNvSpPr/>
            <p:nvPr/>
          </p:nvSpPr>
          <p:spPr>
            <a:xfrm>
              <a:off x="4362489" y="4413458"/>
              <a:ext cx="317159" cy="7136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4ECA63FE-3C01-5524-E3AC-10AC5D6D634F}"/>
                </a:ext>
              </a:extLst>
            </p:cNvPr>
            <p:cNvSpPr/>
            <p:nvPr/>
          </p:nvSpPr>
          <p:spPr>
            <a:xfrm>
              <a:off x="3969213" y="4413457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8CB8CBC-DC86-F574-A97A-7D26AD97D5AA}"/>
                </a:ext>
              </a:extLst>
            </p:cNvPr>
            <p:cNvSpPr/>
            <p:nvPr/>
          </p:nvSpPr>
          <p:spPr>
            <a:xfrm>
              <a:off x="1158507" y="5298219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EAE2EA5-800C-A89E-6FB3-8468A371B695}"/>
                </a:ext>
              </a:extLst>
            </p:cNvPr>
            <p:cNvSpPr/>
            <p:nvPr/>
          </p:nvSpPr>
          <p:spPr>
            <a:xfrm>
              <a:off x="1588257" y="5333106"/>
              <a:ext cx="317159" cy="71360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BACDF92-8FB2-4128-C4AC-D60974383344}"/>
                </a:ext>
              </a:extLst>
            </p:cNvPr>
            <p:cNvSpPr/>
            <p:nvPr/>
          </p:nvSpPr>
          <p:spPr>
            <a:xfrm>
              <a:off x="1194982" y="5333106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A9C510E-6327-1EBE-1E06-F7C836053005}"/>
                </a:ext>
              </a:extLst>
            </p:cNvPr>
            <p:cNvSpPr/>
            <p:nvPr/>
          </p:nvSpPr>
          <p:spPr>
            <a:xfrm>
              <a:off x="2082828" y="5298219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9486DDA-8365-D8A5-19B3-0430E5EC8EE0}"/>
                </a:ext>
              </a:extLst>
            </p:cNvPr>
            <p:cNvSpPr/>
            <p:nvPr/>
          </p:nvSpPr>
          <p:spPr>
            <a:xfrm>
              <a:off x="2512578" y="5333106"/>
              <a:ext cx="317159" cy="71360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48254BD-EF0F-FC20-E7B9-C3A123EAE30B}"/>
                </a:ext>
              </a:extLst>
            </p:cNvPr>
            <p:cNvSpPr/>
            <p:nvPr/>
          </p:nvSpPr>
          <p:spPr>
            <a:xfrm>
              <a:off x="2119303" y="5333106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FE752B4-85FE-A2D2-902C-E3B64E9C018D}"/>
                </a:ext>
              </a:extLst>
            </p:cNvPr>
            <p:cNvSpPr/>
            <p:nvPr/>
          </p:nvSpPr>
          <p:spPr>
            <a:xfrm>
              <a:off x="3007149" y="5298219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5B63EF80-C8CE-187A-E3F5-F85313609633}"/>
                </a:ext>
              </a:extLst>
            </p:cNvPr>
            <p:cNvSpPr/>
            <p:nvPr/>
          </p:nvSpPr>
          <p:spPr>
            <a:xfrm>
              <a:off x="3436899" y="5333106"/>
              <a:ext cx="317159" cy="71360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0B60601-F7AC-64C9-1349-5E8CF23AB38B}"/>
                </a:ext>
              </a:extLst>
            </p:cNvPr>
            <p:cNvSpPr/>
            <p:nvPr/>
          </p:nvSpPr>
          <p:spPr>
            <a:xfrm>
              <a:off x="3043624" y="5333106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061212C6-8F1F-2E43-355E-2FCD4BA0938B}"/>
                </a:ext>
              </a:extLst>
            </p:cNvPr>
            <p:cNvSpPr/>
            <p:nvPr/>
          </p:nvSpPr>
          <p:spPr>
            <a:xfrm>
              <a:off x="3931471" y="5298219"/>
              <a:ext cx="777040" cy="77704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D373C6A-0803-CDFB-EB12-4F7816610F2D}"/>
                </a:ext>
              </a:extLst>
            </p:cNvPr>
            <p:cNvSpPr/>
            <p:nvPr/>
          </p:nvSpPr>
          <p:spPr>
            <a:xfrm>
              <a:off x="4361221" y="5333106"/>
              <a:ext cx="317159" cy="71360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4DC1F7B8-9287-178A-D7DD-6B381119AB29}"/>
                </a:ext>
              </a:extLst>
            </p:cNvPr>
            <p:cNvSpPr/>
            <p:nvPr/>
          </p:nvSpPr>
          <p:spPr>
            <a:xfrm>
              <a:off x="3967945" y="5333106"/>
              <a:ext cx="352046" cy="713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uble Wave 65">
              <a:extLst>
                <a:ext uri="{FF2B5EF4-FFF2-40B4-BE49-F238E27FC236}">
                  <a16:creationId xmlns:a16="http://schemas.microsoft.com/office/drawing/2014/main" id="{FCF1EBE6-2ED5-6963-C2D3-42E20A35CA04}"/>
                </a:ext>
              </a:extLst>
            </p:cNvPr>
            <p:cNvSpPr/>
            <p:nvPr/>
          </p:nvSpPr>
          <p:spPr>
            <a:xfrm rot="5400000">
              <a:off x="1099636" y="2847895"/>
              <a:ext cx="513249" cy="159623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Arc 66">
            <a:extLst>
              <a:ext uri="{FF2B5EF4-FFF2-40B4-BE49-F238E27FC236}">
                <a16:creationId xmlns:a16="http://schemas.microsoft.com/office/drawing/2014/main" id="{0BE7FA2A-7651-0174-B215-1437B60E4487}"/>
              </a:ext>
            </a:extLst>
          </p:cNvPr>
          <p:cNvSpPr/>
          <p:nvPr/>
        </p:nvSpPr>
        <p:spPr>
          <a:xfrm rot="16464120" flipH="1" flipV="1">
            <a:off x="2361972" y="1218794"/>
            <a:ext cx="492838" cy="2653652"/>
          </a:xfrm>
          <a:prstGeom prst="arc">
            <a:avLst>
              <a:gd name="adj1" fmla="val 17043355"/>
              <a:gd name="adj2" fmla="val 4978151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94D7CA31-1876-0C06-19AE-31DCA74FE269}"/>
              </a:ext>
            </a:extLst>
          </p:cNvPr>
          <p:cNvSpPr/>
          <p:nvPr/>
        </p:nvSpPr>
        <p:spPr>
          <a:xfrm rot="19917438" flipH="1" flipV="1">
            <a:off x="1704700" y="2344008"/>
            <a:ext cx="1034083" cy="3465882"/>
          </a:xfrm>
          <a:prstGeom prst="arc">
            <a:avLst>
              <a:gd name="adj1" fmla="val 17189652"/>
              <a:gd name="adj2" fmla="val 4764923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5FF09E-A9A2-C4A2-FA98-2C92694009C2}"/>
              </a:ext>
            </a:extLst>
          </p:cNvPr>
          <p:cNvSpPr/>
          <p:nvPr/>
        </p:nvSpPr>
        <p:spPr>
          <a:xfrm>
            <a:off x="2489334" y="5332123"/>
            <a:ext cx="380071" cy="38007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ACC9CEF-E1F3-5B1B-A575-1BBC061238F2}"/>
              </a:ext>
            </a:extLst>
          </p:cNvPr>
          <p:cNvSpPr/>
          <p:nvPr/>
        </p:nvSpPr>
        <p:spPr>
          <a:xfrm>
            <a:off x="4328439" y="5323792"/>
            <a:ext cx="380071" cy="38007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D663C25-EF9E-074E-9CF1-B5DBD9BDF729}"/>
              </a:ext>
            </a:extLst>
          </p:cNvPr>
          <p:cNvSpPr/>
          <p:nvPr/>
        </p:nvSpPr>
        <p:spPr>
          <a:xfrm>
            <a:off x="3413337" y="2561015"/>
            <a:ext cx="380071" cy="38007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33FA9707-BF6E-CC63-F4E8-2D217FBA84D5}"/>
              </a:ext>
            </a:extLst>
          </p:cNvPr>
          <p:cNvSpPr/>
          <p:nvPr/>
        </p:nvSpPr>
        <p:spPr>
          <a:xfrm rot="9020463" flipH="1" flipV="1">
            <a:off x="1191244" y="2450101"/>
            <a:ext cx="1034083" cy="3465882"/>
          </a:xfrm>
          <a:prstGeom prst="arc">
            <a:avLst>
              <a:gd name="adj1" fmla="val 17126025"/>
              <a:gd name="adj2" fmla="val 4662124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7A05EFCD-59BB-4755-AFBB-3836490AB33C}"/>
              </a:ext>
            </a:extLst>
          </p:cNvPr>
          <p:cNvSpPr/>
          <p:nvPr/>
        </p:nvSpPr>
        <p:spPr>
          <a:xfrm rot="7842432" flipH="1" flipV="1">
            <a:off x="1995537" y="1592187"/>
            <a:ext cx="1034083" cy="4905814"/>
          </a:xfrm>
          <a:prstGeom prst="arc">
            <a:avLst>
              <a:gd name="adj1" fmla="val 16941393"/>
              <a:gd name="adj2" fmla="val 5063245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A2952560-E4D0-7323-23D2-286D5C994C6F}"/>
              </a:ext>
            </a:extLst>
          </p:cNvPr>
          <p:cNvSpPr/>
          <p:nvPr/>
        </p:nvSpPr>
        <p:spPr>
          <a:xfrm rot="5683187" flipH="1" flipV="1">
            <a:off x="2007013" y="1439805"/>
            <a:ext cx="492838" cy="2653652"/>
          </a:xfrm>
          <a:prstGeom prst="arc">
            <a:avLst>
              <a:gd name="adj1" fmla="val 17043355"/>
              <a:gd name="adj2" fmla="val 4978151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CBE5FDD-A2BB-1A36-F416-573C0E4D40DD}"/>
              </a:ext>
            </a:extLst>
          </p:cNvPr>
          <p:cNvSpPr txBox="1"/>
          <p:nvPr/>
        </p:nvSpPr>
        <p:spPr>
          <a:xfrm>
            <a:off x="3603095" y="1675371"/>
            <a:ext cx="76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E57B343-D59B-75B3-970C-B3A40B295D52}"/>
              </a:ext>
            </a:extLst>
          </p:cNvPr>
          <p:cNvSpPr txBox="1"/>
          <p:nvPr/>
        </p:nvSpPr>
        <p:spPr>
          <a:xfrm>
            <a:off x="4375202" y="1689007"/>
            <a:ext cx="111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LLC bank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2778CEF-0B8A-3B70-95C0-46B9D265A8B9}"/>
              </a:ext>
            </a:extLst>
          </p:cNvPr>
          <p:cNvCxnSpPr>
            <a:cxnSpLocks/>
            <a:stCxn id="75" idx="2"/>
          </p:cNvCxnSpPr>
          <p:nvPr/>
        </p:nvCxnSpPr>
        <p:spPr>
          <a:xfrm>
            <a:off x="3985872" y="2044703"/>
            <a:ext cx="172512" cy="50091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1877DDC-313E-86F7-7279-160F259722FC}"/>
              </a:ext>
            </a:extLst>
          </p:cNvPr>
          <p:cNvCxnSpPr>
            <a:cxnSpLocks/>
          </p:cNvCxnSpPr>
          <p:nvPr/>
        </p:nvCxnSpPr>
        <p:spPr>
          <a:xfrm flipH="1">
            <a:off x="4500176" y="2067015"/>
            <a:ext cx="195268" cy="4597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DFC2699-4D6E-57BF-5345-39612EA4B2AF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5707635" y="1319074"/>
            <a:ext cx="829525" cy="510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>
            <a:extLst>
              <a:ext uri="{FF2B5EF4-FFF2-40B4-BE49-F238E27FC236}">
                <a16:creationId xmlns:a16="http://schemas.microsoft.com/office/drawing/2014/main" id="{7598871A-620C-1E5F-FBA9-BA0E474B7B4B}"/>
              </a:ext>
            </a:extLst>
          </p:cNvPr>
          <p:cNvSpPr/>
          <p:nvPr/>
        </p:nvSpPr>
        <p:spPr>
          <a:xfrm rot="18639615" flipH="1" flipV="1">
            <a:off x="2748001" y="1548226"/>
            <a:ext cx="1034083" cy="4905814"/>
          </a:xfrm>
          <a:prstGeom prst="arc">
            <a:avLst>
              <a:gd name="adj1" fmla="val 16941393"/>
              <a:gd name="adj2" fmla="val 5015883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10E9218-F5AA-52B0-9A42-CE015BB2E30E}"/>
              </a:ext>
            </a:extLst>
          </p:cNvPr>
          <p:cNvGrpSpPr/>
          <p:nvPr/>
        </p:nvGrpSpPr>
        <p:grpSpPr>
          <a:xfrm>
            <a:off x="7507052" y="2181531"/>
            <a:ext cx="3699409" cy="3699407"/>
            <a:chOff x="1939041" y="1343875"/>
            <a:chExt cx="3088426" cy="3088426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94FDC614-574D-4350-049D-8602A834B661}"/>
                </a:ext>
              </a:extLst>
            </p:cNvPr>
            <p:cNvSpPr/>
            <p:nvPr/>
          </p:nvSpPr>
          <p:spPr>
            <a:xfrm>
              <a:off x="1939041" y="1343875"/>
              <a:ext cx="3088426" cy="3088426"/>
            </a:xfrm>
            <a:prstGeom prst="roundRect">
              <a:avLst>
                <a:gd name="adj" fmla="val 199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8E4B11D-E136-CB7E-D97B-B148CC52E755}"/>
                </a:ext>
              </a:extLst>
            </p:cNvPr>
            <p:cNvCxnSpPr>
              <a:cxnSpLocks/>
            </p:cNvCxnSpPr>
            <p:nvPr/>
          </p:nvCxnSpPr>
          <p:spPr>
            <a:xfrm>
              <a:off x="2344158" y="1665082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0018271-18FF-0BAA-CAB8-38D634F29917}"/>
                </a:ext>
              </a:extLst>
            </p:cNvPr>
            <p:cNvCxnSpPr>
              <a:cxnSpLocks/>
            </p:cNvCxnSpPr>
            <p:nvPr/>
          </p:nvCxnSpPr>
          <p:spPr>
            <a:xfrm>
              <a:off x="3113563" y="1638646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7EBF035-9935-D11B-DE75-D57E9C35CDEC}"/>
                </a:ext>
              </a:extLst>
            </p:cNvPr>
            <p:cNvCxnSpPr>
              <a:cxnSpLocks/>
            </p:cNvCxnSpPr>
            <p:nvPr/>
          </p:nvCxnSpPr>
          <p:spPr>
            <a:xfrm>
              <a:off x="3886705" y="1677782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986863C-9DE9-49C4-C356-9EFD1C12E358}"/>
                </a:ext>
              </a:extLst>
            </p:cNvPr>
            <p:cNvCxnSpPr>
              <a:cxnSpLocks/>
            </p:cNvCxnSpPr>
            <p:nvPr/>
          </p:nvCxnSpPr>
          <p:spPr>
            <a:xfrm>
              <a:off x="4655055" y="1655557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ECABE56-0A3A-7B8B-8973-73C249697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8441" y="1757157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4221CBB-3BC1-0E4F-6249-ACA7E8DB46F7}"/>
                </a:ext>
              </a:extLst>
            </p:cNvPr>
            <p:cNvCxnSpPr>
              <a:cxnSpLocks/>
            </p:cNvCxnSpPr>
            <p:nvPr/>
          </p:nvCxnSpPr>
          <p:spPr>
            <a:xfrm>
              <a:off x="2243076" y="2515982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5E8DB51-7166-C758-68A3-18E2948FE70C}"/>
                </a:ext>
              </a:extLst>
            </p:cNvPr>
            <p:cNvCxnSpPr>
              <a:cxnSpLocks/>
            </p:cNvCxnSpPr>
            <p:nvPr/>
          </p:nvCxnSpPr>
          <p:spPr>
            <a:xfrm>
              <a:off x="2278441" y="3287507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6A1A7A1-79D7-45F1-06B1-AF8343E7B70B}"/>
                </a:ext>
              </a:extLst>
            </p:cNvPr>
            <p:cNvCxnSpPr>
              <a:cxnSpLocks/>
            </p:cNvCxnSpPr>
            <p:nvPr/>
          </p:nvCxnSpPr>
          <p:spPr>
            <a:xfrm>
              <a:off x="2344158" y="4062207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582629-CA71-BDAA-FC00-7534248BBE5E}"/>
                </a:ext>
              </a:extLst>
            </p:cNvPr>
            <p:cNvSpPr/>
            <p:nvPr/>
          </p:nvSpPr>
          <p:spPr>
            <a:xfrm>
              <a:off x="2002368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C2EFC6B2-C4AB-FA61-1597-356D9F552D2D}"/>
                </a:ext>
              </a:extLst>
            </p:cNvPr>
            <p:cNvSpPr/>
            <p:nvPr/>
          </p:nvSpPr>
          <p:spPr>
            <a:xfrm>
              <a:off x="2360585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60F49DA-6759-ED4F-384D-504D99A984F4}"/>
                </a:ext>
              </a:extLst>
            </p:cNvPr>
            <p:cNvSpPr/>
            <p:nvPr/>
          </p:nvSpPr>
          <p:spPr>
            <a:xfrm>
              <a:off x="2032771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4E7671D9-4CC0-2886-D73A-8A6144B3E207}"/>
                </a:ext>
              </a:extLst>
            </p:cNvPr>
            <p:cNvSpPr/>
            <p:nvPr/>
          </p:nvSpPr>
          <p:spPr>
            <a:xfrm>
              <a:off x="2360585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F400E27D-FEF9-9E83-3AAC-A11C4773A504}"/>
                </a:ext>
              </a:extLst>
            </p:cNvPr>
            <p:cNvSpPr/>
            <p:nvPr/>
          </p:nvSpPr>
          <p:spPr>
            <a:xfrm>
              <a:off x="2772834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82AAD71C-3426-0155-72C1-6D65992B0D00}"/>
                </a:ext>
              </a:extLst>
            </p:cNvPr>
            <p:cNvSpPr/>
            <p:nvPr/>
          </p:nvSpPr>
          <p:spPr>
            <a:xfrm>
              <a:off x="3131051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575F9FC2-3C4E-0C7E-8682-73C41805695F}"/>
                </a:ext>
              </a:extLst>
            </p:cNvPr>
            <p:cNvSpPr/>
            <p:nvPr/>
          </p:nvSpPr>
          <p:spPr>
            <a:xfrm>
              <a:off x="2803237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D22F1EC3-5C6C-C0C9-B986-63FEA1DCE8EF}"/>
                </a:ext>
              </a:extLst>
            </p:cNvPr>
            <p:cNvSpPr/>
            <p:nvPr/>
          </p:nvSpPr>
          <p:spPr>
            <a:xfrm>
              <a:off x="3131051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A8D8A57B-B787-3399-828F-574D4A525C6B}"/>
                </a:ext>
              </a:extLst>
            </p:cNvPr>
            <p:cNvSpPr/>
            <p:nvPr/>
          </p:nvSpPr>
          <p:spPr>
            <a:xfrm>
              <a:off x="3543300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C71EB734-8880-D310-C0B4-D71D4964FFB3}"/>
                </a:ext>
              </a:extLst>
            </p:cNvPr>
            <p:cNvSpPr/>
            <p:nvPr/>
          </p:nvSpPr>
          <p:spPr>
            <a:xfrm>
              <a:off x="3901517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C9BDED29-D566-B14D-70F4-A577DFC5E4FE}"/>
                </a:ext>
              </a:extLst>
            </p:cNvPr>
            <p:cNvSpPr/>
            <p:nvPr/>
          </p:nvSpPr>
          <p:spPr>
            <a:xfrm>
              <a:off x="3573703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833923F4-8E9B-3C61-59A5-257003CCA15E}"/>
                </a:ext>
              </a:extLst>
            </p:cNvPr>
            <p:cNvSpPr/>
            <p:nvPr/>
          </p:nvSpPr>
          <p:spPr>
            <a:xfrm>
              <a:off x="3901517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52C66483-1D92-97E0-1A74-6AC43C2A4412}"/>
                </a:ext>
              </a:extLst>
            </p:cNvPr>
            <p:cNvSpPr/>
            <p:nvPr/>
          </p:nvSpPr>
          <p:spPr>
            <a:xfrm>
              <a:off x="4313766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B9A99A7B-BBF1-E919-14A1-2E034DC7E0D8}"/>
                </a:ext>
              </a:extLst>
            </p:cNvPr>
            <p:cNvSpPr/>
            <p:nvPr/>
          </p:nvSpPr>
          <p:spPr>
            <a:xfrm>
              <a:off x="4671983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1848A7CB-F087-C9AD-F6D5-3E4AC99C0CA2}"/>
                </a:ext>
              </a:extLst>
            </p:cNvPr>
            <p:cNvSpPr/>
            <p:nvPr/>
          </p:nvSpPr>
          <p:spPr>
            <a:xfrm>
              <a:off x="4344169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CBC1D44-AA75-E6EA-33B3-6E93697F585A}"/>
                </a:ext>
              </a:extLst>
            </p:cNvPr>
            <p:cNvSpPr/>
            <p:nvPr/>
          </p:nvSpPr>
          <p:spPr>
            <a:xfrm>
              <a:off x="4671983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91B29D1C-8F45-6C00-C6B9-53B7C152BB84}"/>
                </a:ext>
              </a:extLst>
            </p:cNvPr>
            <p:cNvSpPr/>
            <p:nvPr/>
          </p:nvSpPr>
          <p:spPr>
            <a:xfrm>
              <a:off x="2001311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B2E39E45-F0C8-F79F-19C5-8BC74C371056}"/>
                </a:ext>
              </a:extLst>
            </p:cNvPr>
            <p:cNvSpPr/>
            <p:nvPr/>
          </p:nvSpPr>
          <p:spPr>
            <a:xfrm>
              <a:off x="2359528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582D686F-CE0A-46C9-A6BB-C7F59F1B0895}"/>
                </a:ext>
              </a:extLst>
            </p:cNvPr>
            <p:cNvSpPr/>
            <p:nvPr/>
          </p:nvSpPr>
          <p:spPr>
            <a:xfrm>
              <a:off x="2031714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D7C7260A-24CB-E825-821B-D66FC078BA95}"/>
                </a:ext>
              </a:extLst>
            </p:cNvPr>
            <p:cNvSpPr/>
            <p:nvPr/>
          </p:nvSpPr>
          <p:spPr>
            <a:xfrm>
              <a:off x="2359528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93A7049F-BFBD-72A8-F138-5BD6E9A81819}"/>
                </a:ext>
              </a:extLst>
            </p:cNvPr>
            <p:cNvSpPr/>
            <p:nvPr/>
          </p:nvSpPr>
          <p:spPr>
            <a:xfrm>
              <a:off x="2771777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F5F013B3-E05B-FB96-19C5-5853C99BCD37}"/>
                </a:ext>
              </a:extLst>
            </p:cNvPr>
            <p:cNvSpPr/>
            <p:nvPr/>
          </p:nvSpPr>
          <p:spPr>
            <a:xfrm>
              <a:off x="3129994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D5573402-ABBA-E067-E302-D0ED2B30BF4E}"/>
                </a:ext>
              </a:extLst>
            </p:cNvPr>
            <p:cNvSpPr/>
            <p:nvPr/>
          </p:nvSpPr>
          <p:spPr>
            <a:xfrm>
              <a:off x="2802180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0D003AA3-75D6-BBEF-EC72-21CA11FA9381}"/>
                </a:ext>
              </a:extLst>
            </p:cNvPr>
            <p:cNvSpPr/>
            <p:nvPr/>
          </p:nvSpPr>
          <p:spPr>
            <a:xfrm>
              <a:off x="3129994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7B456803-E389-EFE2-B201-053B98C1DC6F}"/>
                </a:ext>
              </a:extLst>
            </p:cNvPr>
            <p:cNvSpPr/>
            <p:nvPr/>
          </p:nvSpPr>
          <p:spPr>
            <a:xfrm>
              <a:off x="3542243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C3F21119-3B19-1FE3-BAA3-46636EEB7860}"/>
                </a:ext>
              </a:extLst>
            </p:cNvPr>
            <p:cNvSpPr/>
            <p:nvPr/>
          </p:nvSpPr>
          <p:spPr>
            <a:xfrm>
              <a:off x="3900460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1BB07A4C-A3BC-279E-09DD-685C3AF9E75E}"/>
                </a:ext>
              </a:extLst>
            </p:cNvPr>
            <p:cNvSpPr/>
            <p:nvPr/>
          </p:nvSpPr>
          <p:spPr>
            <a:xfrm>
              <a:off x="3572646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9D0FBDBD-FF03-B7CD-4828-2E76B8E91BEB}"/>
                </a:ext>
              </a:extLst>
            </p:cNvPr>
            <p:cNvSpPr/>
            <p:nvPr/>
          </p:nvSpPr>
          <p:spPr>
            <a:xfrm>
              <a:off x="3900460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0DD8EFF5-877D-E290-8AA6-4ECA173B7E4B}"/>
                </a:ext>
              </a:extLst>
            </p:cNvPr>
            <p:cNvSpPr/>
            <p:nvPr/>
          </p:nvSpPr>
          <p:spPr>
            <a:xfrm>
              <a:off x="4312709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E8CEABC7-D291-258F-395A-760EB0CB4EAD}"/>
                </a:ext>
              </a:extLst>
            </p:cNvPr>
            <p:cNvSpPr/>
            <p:nvPr/>
          </p:nvSpPr>
          <p:spPr>
            <a:xfrm>
              <a:off x="4670926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D604F46E-45C1-0DC7-61EB-3D5E38652656}"/>
                </a:ext>
              </a:extLst>
            </p:cNvPr>
            <p:cNvSpPr/>
            <p:nvPr/>
          </p:nvSpPr>
          <p:spPr>
            <a:xfrm>
              <a:off x="4343112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C870741E-B2F0-F9A1-FC32-BBD4FB704201}"/>
                </a:ext>
              </a:extLst>
            </p:cNvPr>
            <p:cNvSpPr/>
            <p:nvPr/>
          </p:nvSpPr>
          <p:spPr>
            <a:xfrm>
              <a:off x="4670926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56963CA3-23F1-2F5B-9FB6-CC6737301F6D}"/>
                </a:ext>
              </a:extLst>
            </p:cNvPr>
            <p:cNvSpPr/>
            <p:nvPr/>
          </p:nvSpPr>
          <p:spPr>
            <a:xfrm>
              <a:off x="2002368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40CC345A-7725-9FBB-2046-DEAD8BEA69B3}"/>
                </a:ext>
              </a:extLst>
            </p:cNvPr>
            <p:cNvSpPr/>
            <p:nvPr/>
          </p:nvSpPr>
          <p:spPr>
            <a:xfrm>
              <a:off x="2360585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159981C4-9C6C-E01C-FCE3-727565AC9978}"/>
                </a:ext>
              </a:extLst>
            </p:cNvPr>
            <p:cNvSpPr/>
            <p:nvPr/>
          </p:nvSpPr>
          <p:spPr>
            <a:xfrm>
              <a:off x="2032771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00EF426F-C9E7-562C-A04D-833A2F1830DE}"/>
                </a:ext>
              </a:extLst>
            </p:cNvPr>
            <p:cNvSpPr/>
            <p:nvPr/>
          </p:nvSpPr>
          <p:spPr>
            <a:xfrm>
              <a:off x="2360585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9847AF1F-E970-3E31-D9B2-5BC3FB940A7C}"/>
                </a:ext>
              </a:extLst>
            </p:cNvPr>
            <p:cNvSpPr/>
            <p:nvPr/>
          </p:nvSpPr>
          <p:spPr>
            <a:xfrm>
              <a:off x="2772834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5AACF030-C267-F669-3A0B-EF97C17D459C}"/>
                </a:ext>
              </a:extLst>
            </p:cNvPr>
            <p:cNvSpPr/>
            <p:nvPr/>
          </p:nvSpPr>
          <p:spPr>
            <a:xfrm>
              <a:off x="3131051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8E7C8B62-CD86-9A1A-72C7-E985AA92BD2D}"/>
                </a:ext>
              </a:extLst>
            </p:cNvPr>
            <p:cNvSpPr/>
            <p:nvPr/>
          </p:nvSpPr>
          <p:spPr>
            <a:xfrm>
              <a:off x="2803237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A7F8AD74-1B54-37DE-3F82-86D5EAF2F55A}"/>
                </a:ext>
              </a:extLst>
            </p:cNvPr>
            <p:cNvSpPr/>
            <p:nvPr/>
          </p:nvSpPr>
          <p:spPr>
            <a:xfrm>
              <a:off x="3131051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FA552AD0-C51D-B39F-7377-F899F4A41C24}"/>
                </a:ext>
              </a:extLst>
            </p:cNvPr>
            <p:cNvSpPr/>
            <p:nvPr/>
          </p:nvSpPr>
          <p:spPr>
            <a:xfrm>
              <a:off x="3543300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65C8A7AB-5846-B5BD-EB28-509542D15304}"/>
                </a:ext>
              </a:extLst>
            </p:cNvPr>
            <p:cNvSpPr/>
            <p:nvPr/>
          </p:nvSpPr>
          <p:spPr>
            <a:xfrm>
              <a:off x="3901517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D883DB6D-A8FD-53F6-9322-B03D9D300C53}"/>
                </a:ext>
              </a:extLst>
            </p:cNvPr>
            <p:cNvSpPr/>
            <p:nvPr/>
          </p:nvSpPr>
          <p:spPr>
            <a:xfrm>
              <a:off x="3573703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7770DE92-24F3-765B-B92C-CE0F12EDAA84}"/>
                </a:ext>
              </a:extLst>
            </p:cNvPr>
            <p:cNvSpPr/>
            <p:nvPr/>
          </p:nvSpPr>
          <p:spPr>
            <a:xfrm>
              <a:off x="3901517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A6427998-C63F-8984-E91B-0A9226D70122}"/>
                </a:ext>
              </a:extLst>
            </p:cNvPr>
            <p:cNvSpPr/>
            <p:nvPr/>
          </p:nvSpPr>
          <p:spPr>
            <a:xfrm>
              <a:off x="4313766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A227BAC1-39D6-39B1-6BDB-1F1385F3361C}"/>
                </a:ext>
              </a:extLst>
            </p:cNvPr>
            <p:cNvSpPr/>
            <p:nvPr/>
          </p:nvSpPr>
          <p:spPr>
            <a:xfrm>
              <a:off x="4671983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9C0EDDC1-08DB-D7A3-C694-5593F3335763}"/>
                </a:ext>
              </a:extLst>
            </p:cNvPr>
            <p:cNvSpPr/>
            <p:nvPr/>
          </p:nvSpPr>
          <p:spPr>
            <a:xfrm>
              <a:off x="4344169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4B3BDA96-DFF3-0E31-35C8-66F3FAFAEC5B}"/>
                </a:ext>
              </a:extLst>
            </p:cNvPr>
            <p:cNvSpPr/>
            <p:nvPr/>
          </p:nvSpPr>
          <p:spPr>
            <a:xfrm>
              <a:off x="4671983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5C0C4F0-99EF-E2E6-6902-3642B2AA93E0}"/>
                </a:ext>
              </a:extLst>
            </p:cNvPr>
            <p:cNvSpPr/>
            <p:nvPr/>
          </p:nvSpPr>
          <p:spPr>
            <a:xfrm>
              <a:off x="2001311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82B5453E-5FCE-765B-24E5-BD14B1E71DF2}"/>
                </a:ext>
              </a:extLst>
            </p:cNvPr>
            <p:cNvSpPr/>
            <p:nvPr/>
          </p:nvSpPr>
          <p:spPr>
            <a:xfrm>
              <a:off x="2359528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0C5BF6F9-F5F6-E68E-DD5B-37C312BE739F}"/>
                </a:ext>
              </a:extLst>
            </p:cNvPr>
            <p:cNvSpPr/>
            <p:nvPr/>
          </p:nvSpPr>
          <p:spPr>
            <a:xfrm>
              <a:off x="2031714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ECEBD392-E186-0C44-6C3D-0567174DBE35}"/>
                </a:ext>
              </a:extLst>
            </p:cNvPr>
            <p:cNvSpPr/>
            <p:nvPr/>
          </p:nvSpPr>
          <p:spPr>
            <a:xfrm>
              <a:off x="2359528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24E70D1B-3E1E-8EE5-BAFF-C3943AC63593}"/>
                </a:ext>
              </a:extLst>
            </p:cNvPr>
            <p:cNvSpPr/>
            <p:nvPr/>
          </p:nvSpPr>
          <p:spPr>
            <a:xfrm>
              <a:off x="2771777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6689115F-DA03-9E62-3A3B-507598BCA9CF}"/>
                </a:ext>
              </a:extLst>
            </p:cNvPr>
            <p:cNvSpPr/>
            <p:nvPr/>
          </p:nvSpPr>
          <p:spPr>
            <a:xfrm>
              <a:off x="3129994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13ACB4AC-28A6-3007-0FA5-D4A7090A9B7D}"/>
                </a:ext>
              </a:extLst>
            </p:cNvPr>
            <p:cNvSpPr/>
            <p:nvPr/>
          </p:nvSpPr>
          <p:spPr>
            <a:xfrm>
              <a:off x="2802180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51B81DE4-F90A-C6B5-BC6B-1207C6F5F15C}"/>
                </a:ext>
              </a:extLst>
            </p:cNvPr>
            <p:cNvSpPr/>
            <p:nvPr/>
          </p:nvSpPr>
          <p:spPr>
            <a:xfrm>
              <a:off x="3129994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96C6F3EC-9AF6-A170-3E38-79785DDC1A20}"/>
                </a:ext>
              </a:extLst>
            </p:cNvPr>
            <p:cNvSpPr/>
            <p:nvPr/>
          </p:nvSpPr>
          <p:spPr>
            <a:xfrm>
              <a:off x="3542243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6D13CAF-66ED-0F67-DC6A-E49A622F2F50}"/>
                </a:ext>
              </a:extLst>
            </p:cNvPr>
            <p:cNvSpPr/>
            <p:nvPr/>
          </p:nvSpPr>
          <p:spPr>
            <a:xfrm>
              <a:off x="3900460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9F5CD1D4-627A-0123-6B25-AC37812144FB}"/>
                </a:ext>
              </a:extLst>
            </p:cNvPr>
            <p:cNvSpPr/>
            <p:nvPr/>
          </p:nvSpPr>
          <p:spPr>
            <a:xfrm>
              <a:off x="3572646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F290711F-2467-D616-BDED-39E6A9BEF2F9}"/>
                </a:ext>
              </a:extLst>
            </p:cNvPr>
            <p:cNvSpPr/>
            <p:nvPr/>
          </p:nvSpPr>
          <p:spPr>
            <a:xfrm>
              <a:off x="3900460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ABB373CD-52AA-FCE9-3812-9F57BE20FC05}"/>
                </a:ext>
              </a:extLst>
            </p:cNvPr>
            <p:cNvSpPr/>
            <p:nvPr/>
          </p:nvSpPr>
          <p:spPr>
            <a:xfrm>
              <a:off x="4312709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CD3D81D4-7C6B-5BE8-548C-5268107C9A37}"/>
                </a:ext>
              </a:extLst>
            </p:cNvPr>
            <p:cNvSpPr/>
            <p:nvPr/>
          </p:nvSpPr>
          <p:spPr>
            <a:xfrm>
              <a:off x="4670926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3A85639A-DE77-2C69-C2AE-ED4705D77065}"/>
                </a:ext>
              </a:extLst>
            </p:cNvPr>
            <p:cNvSpPr/>
            <p:nvPr/>
          </p:nvSpPr>
          <p:spPr>
            <a:xfrm>
              <a:off x="4343112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98BE8C6A-7983-4612-0C06-28AA0367BC44}"/>
                </a:ext>
              </a:extLst>
            </p:cNvPr>
            <p:cNvSpPr/>
            <p:nvPr/>
          </p:nvSpPr>
          <p:spPr>
            <a:xfrm>
              <a:off x="4670926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Arc 154">
            <a:extLst>
              <a:ext uri="{FF2B5EF4-FFF2-40B4-BE49-F238E27FC236}">
                <a16:creationId xmlns:a16="http://schemas.microsoft.com/office/drawing/2014/main" id="{A43B9828-B01D-B022-E7D6-700D9EB33188}"/>
              </a:ext>
            </a:extLst>
          </p:cNvPr>
          <p:cNvSpPr/>
          <p:nvPr/>
        </p:nvSpPr>
        <p:spPr>
          <a:xfrm rot="19917438" flipH="1" flipV="1">
            <a:off x="8185011" y="2478347"/>
            <a:ext cx="1032479" cy="3460506"/>
          </a:xfrm>
          <a:prstGeom prst="arc">
            <a:avLst>
              <a:gd name="adj1" fmla="val 17344101"/>
              <a:gd name="adj2" fmla="val 4877044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B99AF8E-0EE1-A37D-3DC3-DBE895C409F4}"/>
              </a:ext>
            </a:extLst>
          </p:cNvPr>
          <p:cNvSpPr/>
          <p:nvPr/>
        </p:nvSpPr>
        <p:spPr>
          <a:xfrm>
            <a:off x="8910403" y="5355897"/>
            <a:ext cx="379482" cy="3794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1404CB84-7859-D21F-3F22-3B76B5EFC8C1}"/>
              </a:ext>
            </a:extLst>
          </p:cNvPr>
          <p:cNvSpPr/>
          <p:nvPr/>
        </p:nvSpPr>
        <p:spPr>
          <a:xfrm>
            <a:off x="10746655" y="5347580"/>
            <a:ext cx="379482" cy="3794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28163EB3-CA7C-3D40-0631-2484FF2562CB}"/>
              </a:ext>
            </a:extLst>
          </p:cNvPr>
          <p:cNvSpPr/>
          <p:nvPr/>
        </p:nvSpPr>
        <p:spPr>
          <a:xfrm>
            <a:off x="9823763" y="2602046"/>
            <a:ext cx="379482" cy="3794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59" name="Arc 158">
            <a:extLst>
              <a:ext uri="{FF2B5EF4-FFF2-40B4-BE49-F238E27FC236}">
                <a16:creationId xmlns:a16="http://schemas.microsoft.com/office/drawing/2014/main" id="{98E995F6-1FD3-BD57-9EB4-277E20E16A99}"/>
              </a:ext>
            </a:extLst>
          </p:cNvPr>
          <p:cNvSpPr/>
          <p:nvPr/>
        </p:nvSpPr>
        <p:spPr>
          <a:xfrm rot="5400000" flipH="1" flipV="1">
            <a:off x="8335282" y="1511135"/>
            <a:ext cx="488791" cy="2542455"/>
          </a:xfrm>
          <a:prstGeom prst="arc">
            <a:avLst>
              <a:gd name="adj1" fmla="val 17224946"/>
              <a:gd name="adj2" fmla="val 5169188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Arc 159">
            <a:extLst>
              <a:ext uri="{FF2B5EF4-FFF2-40B4-BE49-F238E27FC236}">
                <a16:creationId xmlns:a16="http://schemas.microsoft.com/office/drawing/2014/main" id="{20ABA25E-033D-9599-5283-EB1BFEB57DDB}"/>
              </a:ext>
            </a:extLst>
          </p:cNvPr>
          <p:cNvSpPr/>
          <p:nvPr/>
        </p:nvSpPr>
        <p:spPr>
          <a:xfrm rot="16200000" flipH="1" flipV="1">
            <a:off x="9758560" y="4635030"/>
            <a:ext cx="379482" cy="1680433"/>
          </a:xfrm>
          <a:prstGeom prst="arc">
            <a:avLst>
              <a:gd name="adj1" fmla="val 16600055"/>
              <a:gd name="adj2" fmla="val 4678044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tar: 12 Points 160">
            <a:extLst>
              <a:ext uri="{FF2B5EF4-FFF2-40B4-BE49-F238E27FC236}">
                <a16:creationId xmlns:a16="http://schemas.microsoft.com/office/drawing/2014/main" id="{C54B0B40-01E3-EA2B-BEDA-FBB4658B1911}"/>
              </a:ext>
            </a:extLst>
          </p:cNvPr>
          <p:cNvSpPr/>
          <p:nvPr/>
        </p:nvSpPr>
        <p:spPr>
          <a:xfrm>
            <a:off x="10800216" y="5049831"/>
            <a:ext cx="281588" cy="251164"/>
          </a:xfrm>
          <a:prstGeom prst="star12">
            <a:avLst>
              <a:gd name="adj" fmla="val 3990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Double Wave 161">
            <a:extLst>
              <a:ext uri="{FF2B5EF4-FFF2-40B4-BE49-F238E27FC236}">
                <a16:creationId xmlns:a16="http://schemas.microsoft.com/office/drawing/2014/main" id="{4405B4F8-F958-4C4F-F6BD-CAE8C4E19BDF}"/>
              </a:ext>
            </a:extLst>
          </p:cNvPr>
          <p:cNvSpPr/>
          <p:nvPr/>
        </p:nvSpPr>
        <p:spPr>
          <a:xfrm rot="5400000">
            <a:off x="7541302" y="2583692"/>
            <a:ext cx="512453" cy="159376"/>
          </a:xfrm>
          <a:prstGeom prst="doubleWave">
            <a:avLst>
              <a:gd name="adj1" fmla="val 12500"/>
              <a:gd name="adj2" fmla="val 295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Arc 162">
            <a:extLst>
              <a:ext uri="{FF2B5EF4-FFF2-40B4-BE49-F238E27FC236}">
                <a16:creationId xmlns:a16="http://schemas.microsoft.com/office/drawing/2014/main" id="{97D1E575-E076-11D2-4A39-FCCBDFDA9E5B}"/>
              </a:ext>
            </a:extLst>
          </p:cNvPr>
          <p:cNvSpPr/>
          <p:nvPr/>
        </p:nvSpPr>
        <p:spPr>
          <a:xfrm rot="9442023" flipH="1" flipV="1">
            <a:off x="9621561" y="2269348"/>
            <a:ext cx="886609" cy="3523771"/>
          </a:xfrm>
          <a:prstGeom prst="arc">
            <a:avLst>
              <a:gd name="adj1" fmla="val 17523350"/>
              <a:gd name="adj2" fmla="val 4882900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tar: 12 Points 163">
            <a:extLst>
              <a:ext uri="{FF2B5EF4-FFF2-40B4-BE49-F238E27FC236}">
                <a16:creationId xmlns:a16="http://schemas.microsoft.com/office/drawing/2014/main" id="{EC529D83-879B-10E7-E277-BA08576C6509}"/>
              </a:ext>
            </a:extLst>
          </p:cNvPr>
          <p:cNvSpPr/>
          <p:nvPr/>
        </p:nvSpPr>
        <p:spPr>
          <a:xfrm>
            <a:off x="9884965" y="2292747"/>
            <a:ext cx="281588" cy="251164"/>
          </a:xfrm>
          <a:prstGeom prst="star12">
            <a:avLst>
              <a:gd name="adj" fmla="val 3990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118B479D-0DD0-7B6E-728B-E4DA1B207DF2}"/>
              </a:ext>
            </a:extLst>
          </p:cNvPr>
          <p:cNvSpPr/>
          <p:nvPr/>
        </p:nvSpPr>
        <p:spPr>
          <a:xfrm>
            <a:off x="7963953" y="3485210"/>
            <a:ext cx="2908152" cy="969640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Reduced latency and network traffic!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2D2C27AF-1F8C-C23C-6558-924CF2D46F7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089710" y="1319074"/>
            <a:ext cx="862268" cy="353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5ED8D3-5984-2791-8442-72054EABDF85}"/>
              </a:ext>
            </a:extLst>
          </p:cNvPr>
          <p:cNvSpPr/>
          <p:nvPr/>
        </p:nvSpPr>
        <p:spPr>
          <a:xfrm>
            <a:off x="5155085" y="1047902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93ECE0E-57D7-80BF-B8A2-1AB63F76D2A8}"/>
              </a:ext>
            </a:extLst>
          </p:cNvPr>
          <p:cNvSpPr/>
          <p:nvPr/>
        </p:nvSpPr>
        <p:spPr>
          <a:xfrm>
            <a:off x="6537160" y="1042799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2498B578-66EA-8265-8405-DF8BB2607269}"/>
              </a:ext>
            </a:extLst>
          </p:cNvPr>
          <p:cNvSpPr/>
          <p:nvPr/>
        </p:nvSpPr>
        <p:spPr>
          <a:xfrm>
            <a:off x="7951978" y="1046329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70" name="Double Wave 169">
            <a:extLst>
              <a:ext uri="{FF2B5EF4-FFF2-40B4-BE49-F238E27FC236}">
                <a16:creationId xmlns:a16="http://schemas.microsoft.com/office/drawing/2014/main" id="{D7B38632-D21C-09D7-253C-4BA154C3A59D}"/>
              </a:ext>
            </a:extLst>
          </p:cNvPr>
          <p:cNvSpPr/>
          <p:nvPr/>
        </p:nvSpPr>
        <p:spPr>
          <a:xfrm rot="5400000">
            <a:off x="3721241" y="1167482"/>
            <a:ext cx="545325" cy="295960"/>
          </a:xfrm>
          <a:prstGeom prst="doubleWave">
            <a:avLst>
              <a:gd name="adj1" fmla="val 12500"/>
              <a:gd name="adj2" fmla="val 295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Star: 12 Points 170">
            <a:extLst>
              <a:ext uri="{FF2B5EF4-FFF2-40B4-BE49-F238E27FC236}">
                <a16:creationId xmlns:a16="http://schemas.microsoft.com/office/drawing/2014/main" id="{2FA10B87-B2EF-733A-188C-F0575E2B9ECE}"/>
              </a:ext>
            </a:extLst>
          </p:cNvPr>
          <p:cNvSpPr/>
          <p:nvPr/>
        </p:nvSpPr>
        <p:spPr>
          <a:xfrm>
            <a:off x="8951150" y="5043332"/>
            <a:ext cx="281588" cy="251164"/>
          </a:xfrm>
          <a:prstGeom prst="star12">
            <a:avLst>
              <a:gd name="adj" fmla="val 3990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F0BEA0C9-A417-CBBC-34A3-5F5318AF786D}"/>
              </a:ext>
            </a:extLst>
          </p:cNvPr>
          <p:cNvCxnSpPr>
            <a:cxnSpLocks/>
          </p:cNvCxnSpPr>
          <p:nvPr/>
        </p:nvCxnSpPr>
        <p:spPr>
          <a:xfrm>
            <a:off x="9723431" y="2049590"/>
            <a:ext cx="209817" cy="37145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3086 -0.03519 C 0.03737 -0.04306 0.04701 -0.04745 0.0573 -0.04745 C 0.06875 -0.04745 0.07813 -0.04306 0.08451 -0.03519 L 0.11563 3.7037E-7 " pathEditMode="relative" rAng="0" ptsTypes="AAAAA">
                                      <p:cBhvr>
                                        <p:cTn id="6" dur="8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37" presetClass="path" presetSubtype="0" accel="50000" decel="5000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11563 3.7037E-7 L 0.14714 -0.03704 C 0.15378 -0.04514 0.16368 -0.04907 0.17409 -0.04907 C 0.18581 -0.04907 0.19532 -0.04514 0.20196 -0.03704 L 0.23373 3.7037E-7 " pathEditMode="relative" rAng="0" ptsTypes="AAAAA">
                                      <p:cBhvr>
                                        <p:cTn id="9" dur="8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37" presetClass="path" presetSubtype="0" accel="50000" decel="5000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23373 3.7037E-7 L 0.26433 -0.04421 C 0.27071 -0.05394 0.28047 -0.05949 0.2905 -0.05949 C 0.30222 -0.05949 0.31146 -0.05394 0.31784 -0.04421 L 0.34922 3.7037E-7 " pathEditMode="relative" rAng="0" ptsTypes="AAAAA">
                                      <p:cBhvr>
                                        <p:cTn id="12" dur="8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80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70" grpId="0" animBg="1"/>
      <p:bldP spid="170" grpId="1" animBg="1"/>
      <p:bldP spid="170" grpId="2" animBg="1"/>
      <p:bldP spid="17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02C2A-EFDE-42A9-9814-9DDFE61DE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9DDD9C-5FA4-6D50-BC5E-65BB2342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Leviathan: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264C3-F93F-31AA-3E0D-DDDC9FD7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38E30-00F4-9884-2A8C-EDF0BECC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Roadmap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4745BF-CC47-7114-B2C3-0F37CB359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632" y="1335892"/>
            <a:ext cx="10715368" cy="455025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Example NDC application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3600" dirty="0"/>
              <a:t>Design</a:t>
            </a:r>
          </a:p>
          <a:p>
            <a:pPr lvl="1">
              <a:spcBef>
                <a:spcPts val="2500"/>
              </a:spcBef>
            </a:pPr>
            <a:r>
              <a:rPr lang="en-US" sz="3200" dirty="0"/>
              <a:t> Programming interface</a:t>
            </a:r>
          </a:p>
          <a:p>
            <a:pPr lvl="1">
              <a:spcBef>
                <a:spcPts val="2500"/>
              </a:spcBef>
            </a:pPr>
            <a:r>
              <a:rPr lang="en-US" sz="3200" dirty="0"/>
              <a:t> Architecture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3600" dirty="0"/>
              <a:t>Evaluation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AB39ABD-9B91-07E1-3C9E-E60A93859F68}"/>
              </a:ext>
            </a:extLst>
          </p:cNvPr>
          <p:cNvSpPr/>
          <p:nvPr/>
        </p:nvSpPr>
        <p:spPr>
          <a:xfrm>
            <a:off x="381000" y="2999033"/>
            <a:ext cx="621792" cy="4807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55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E522B-CB3E-270A-08E6-088FCB315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CAAB01-CFB4-42F0-C133-D1E05E34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Programming interface: futures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D1459-77A1-ED9F-FDA4-7F40EBBB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04EE4-9C95-D51C-1647-E8D8F5A2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Design – Programming Interface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D7CBF5-E596-AC05-E4B0-FCBCC4E0A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20037"/>
            <a:ext cx="5058322" cy="48057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Mechanism to asynchronously return data from NDC actions to the core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Future&lt;T&gt; </a:t>
            </a:r>
            <a:r>
              <a:rPr lang="en-US" sz="2400" dirty="0" err="1">
                <a:latin typeface="Consolas" panose="020B0609020204030204" pitchFamily="49" charset="0"/>
              </a:rPr>
              <a:t>fut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invoke </a:t>
            </a:r>
            <a:r>
              <a:rPr lang="en-US" sz="2400" dirty="0">
                <a:latin typeface="Consolas" panose="020B0609020204030204" pitchFamily="49" charset="0"/>
              </a:rPr>
              <a:t>(…)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>
                <a:latin typeface="Consolas" panose="020B0609020204030204" pitchFamily="49" charset="0"/>
              </a:rPr>
              <a:t> result = </a:t>
            </a:r>
            <a:r>
              <a:rPr lang="en-US" sz="2400" dirty="0" err="1">
                <a:latin typeface="Consolas" panose="020B0609020204030204" pitchFamily="49" charset="0"/>
              </a:rPr>
              <a:t>fut.wait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019DB8-59EB-70CC-86C6-E8E40C524630}"/>
              </a:ext>
            </a:extLst>
          </p:cNvPr>
          <p:cNvGrpSpPr/>
          <p:nvPr/>
        </p:nvGrpSpPr>
        <p:grpSpPr>
          <a:xfrm>
            <a:off x="5911081" y="1115482"/>
            <a:ext cx="4851227" cy="4851227"/>
            <a:chOff x="1939041" y="1343875"/>
            <a:chExt cx="3088426" cy="3088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979B390-718F-85C9-4DA8-E7D5578B976D}"/>
                </a:ext>
              </a:extLst>
            </p:cNvPr>
            <p:cNvSpPr/>
            <p:nvPr/>
          </p:nvSpPr>
          <p:spPr>
            <a:xfrm>
              <a:off x="1939041" y="1343875"/>
              <a:ext cx="3088426" cy="3088426"/>
            </a:xfrm>
            <a:prstGeom prst="roundRect">
              <a:avLst>
                <a:gd name="adj" fmla="val 199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F4AE98C-F56F-4E5C-4346-133207F34907}"/>
                </a:ext>
              </a:extLst>
            </p:cNvPr>
            <p:cNvCxnSpPr>
              <a:cxnSpLocks/>
            </p:cNvCxnSpPr>
            <p:nvPr/>
          </p:nvCxnSpPr>
          <p:spPr>
            <a:xfrm>
              <a:off x="2344158" y="1665082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73D275-9FED-0CED-A381-C98E4A645827}"/>
                </a:ext>
              </a:extLst>
            </p:cNvPr>
            <p:cNvCxnSpPr>
              <a:cxnSpLocks/>
            </p:cNvCxnSpPr>
            <p:nvPr/>
          </p:nvCxnSpPr>
          <p:spPr>
            <a:xfrm>
              <a:off x="3113563" y="1638646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1DD09F-051C-DBC8-3407-F144E8B2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886705" y="1677782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E53C4EB-A0B0-6693-A421-CBF041DDCEF0}"/>
                </a:ext>
              </a:extLst>
            </p:cNvPr>
            <p:cNvCxnSpPr>
              <a:cxnSpLocks/>
            </p:cNvCxnSpPr>
            <p:nvPr/>
          </p:nvCxnSpPr>
          <p:spPr>
            <a:xfrm>
              <a:off x="4655055" y="1655557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69EB87-9DA5-B267-0A39-927E893B0922}"/>
                </a:ext>
              </a:extLst>
            </p:cNvPr>
            <p:cNvCxnSpPr>
              <a:cxnSpLocks/>
            </p:cNvCxnSpPr>
            <p:nvPr/>
          </p:nvCxnSpPr>
          <p:spPr>
            <a:xfrm>
              <a:off x="2278441" y="1757157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BB9A7B-C626-6DBC-2EE6-901E11112A50}"/>
                </a:ext>
              </a:extLst>
            </p:cNvPr>
            <p:cNvCxnSpPr>
              <a:cxnSpLocks/>
            </p:cNvCxnSpPr>
            <p:nvPr/>
          </p:nvCxnSpPr>
          <p:spPr>
            <a:xfrm>
              <a:off x="2243076" y="2515982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6CB05BE-5A8D-17F7-081E-0FDA748D961B}"/>
                </a:ext>
              </a:extLst>
            </p:cNvPr>
            <p:cNvCxnSpPr>
              <a:cxnSpLocks/>
            </p:cNvCxnSpPr>
            <p:nvPr/>
          </p:nvCxnSpPr>
          <p:spPr>
            <a:xfrm>
              <a:off x="2278441" y="3287507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FA3CD92-58AB-D660-59F6-3230A0F4B977}"/>
                </a:ext>
              </a:extLst>
            </p:cNvPr>
            <p:cNvCxnSpPr>
              <a:cxnSpLocks/>
            </p:cNvCxnSpPr>
            <p:nvPr/>
          </p:nvCxnSpPr>
          <p:spPr>
            <a:xfrm>
              <a:off x="2344158" y="4062207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95D12B5-22F2-BDD6-766C-FC3E44135C04}"/>
                </a:ext>
              </a:extLst>
            </p:cNvPr>
            <p:cNvSpPr/>
            <p:nvPr/>
          </p:nvSpPr>
          <p:spPr>
            <a:xfrm>
              <a:off x="2002368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C097C85-0450-98DF-6E04-45703CC6FA4A}"/>
                </a:ext>
              </a:extLst>
            </p:cNvPr>
            <p:cNvSpPr/>
            <p:nvPr/>
          </p:nvSpPr>
          <p:spPr>
            <a:xfrm>
              <a:off x="2360585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E7B2EC5-E254-1A16-92AB-D3BF59E6FE6D}"/>
                </a:ext>
              </a:extLst>
            </p:cNvPr>
            <p:cNvSpPr/>
            <p:nvPr/>
          </p:nvSpPr>
          <p:spPr>
            <a:xfrm>
              <a:off x="2032771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481546D-D521-A102-B24D-B2E3CF807134}"/>
                </a:ext>
              </a:extLst>
            </p:cNvPr>
            <p:cNvSpPr/>
            <p:nvPr/>
          </p:nvSpPr>
          <p:spPr>
            <a:xfrm>
              <a:off x="2360585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83D244F-B7A5-9302-C46E-FDFEAE1794DE}"/>
                </a:ext>
              </a:extLst>
            </p:cNvPr>
            <p:cNvSpPr/>
            <p:nvPr/>
          </p:nvSpPr>
          <p:spPr>
            <a:xfrm>
              <a:off x="2772834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6B9F758-9DF0-4441-A41B-276418DBA987}"/>
                </a:ext>
              </a:extLst>
            </p:cNvPr>
            <p:cNvSpPr/>
            <p:nvPr/>
          </p:nvSpPr>
          <p:spPr>
            <a:xfrm>
              <a:off x="3131051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1C2C41F-89F4-8C40-5643-008453D81A35}"/>
                </a:ext>
              </a:extLst>
            </p:cNvPr>
            <p:cNvSpPr/>
            <p:nvPr/>
          </p:nvSpPr>
          <p:spPr>
            <a:xfrm>
              <a:off x="2803237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8513E7E-BCF5-0DFB-1F17-3FA6949C4982}"/>
                </a:ext>
              </a:extLst>
            </p:cNvPr>
            <p:cNvSpPr/>
            <p:nvPr/>
          </p:nvSpPr>
          <p:spPr>
            <a:xfrm>
              <a:off x="3131051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FA0BC0E-E759-CD4E-AC64-615B8021E153}"/>
                </a:ext>
              </a:extLst>
            </p:cNvPr>
            <p:cNvSpPr/>
            <p:nvPr/>
          </p:nvSpPr>
          <p:spPr>
            <a:xfrm>
              <a:off x="3543300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DEBF5AE-942C-793E-D17A-151AE416C8E0}"/>
                </a:ext>
              </a:extLst>
            </p:cNvPr>
            <p:cNvSpPr/>
            <p:nvPr/>
          </p:nvSpPr>
          <p:spPr>
            <a:xfrm>
              <a:off x="3901517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D5DE4C7-F905-7E06-46C1-03A53B04C8CB}"/>
                </a:ext>
              </a:extLst>
            </p:cNvPr>
            <p:cNvSpPr/>
            <p:nvPr/>
          </p:nvSpPr>
          <p:spPr>
            <a:xfrm>
              <a:off x="3573703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17E24DA-ED58-0AE8-ECFD-DE90E466468A}"/>
                </a:ext>
              </a:extLst>
            </p:cNvPr>
            <p:cNvSpPr/>
            <p:nvPr/>
          </p:nvSpPr>
          <p:spPr>
            <a:xfrm>
              <a:off x="3901517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5DE667A-9747-05C7-F5B5-A3398A82ADA0}"/>
                </a:ext>
              </a:extLst>
            </p:cNvPr>
            <p:cNvSpPr/>
            <p:nvPr/>
          </p:nvSpPr>
          <p:spPr>
            <a:xfrm>
              <a:off x="4313766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37C7AEA-4083-2529-7DC7-8FA924F4C037}"/>
                </a:ext>
              </a:extLst>
            </p:cNvPr>
            <p:cNvSpPr/>
            <p:nvPr/>
          </p:nvSpPr>
          <p:spPr>
            <a:xfrm>
              <a:off x="4671983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4D78272-76FE-6152-A639-372F942A1343}"/>
                </a:ext>
              </a:extLst>
            </p:cNvPr>
            <p:cNvSpPr/>
            <p:nvPr/>
          </p:nvSpPr>
          <p:spPr>
            <a:xfrm>
              <a:off x="4344169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B27993C-54DA-D44B-24F9-C83BAA0F24C9}"/>
                </a:ext>
              </a:extLst>
            </p:cNvPr>
            <p:cNvSpPr/>
            <p:nvPr/>
          </p:nvSpPr>
          <p:spPr>
            <a:xfrm>
              <a:off x="4671983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8602594-F675-46C7-720A-FE76A90092B6}"/>
                </a:ext>
              </a:extLst>
            </p:cNvPr>
            <p:cNvSpPr/>
            <p:nvPr/>
          </p:nvSpPr>
          <p:spPr>
            <a:xfrm>
              <a:off x="2001311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9F008D7-CB0C-50AE-4860-7B8E84921D8A}"/>
                </a:ext>
              </a:extLst>
            </p:cNvPr>
            <p:cNvSpPr/>
            <p:nvPr/>
          </p:nvSpPr>
          <p:spPr>
            <a:xfrm>
              <a:off x="2359528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D7C9B34-E681-EBB5-05FC-C518DE1AA824}"/>
                </a:ext>
              </a:extLst>
            </p:cNvPr>
            <p:cNvSpPr/>
            <p:nvPr/>
          </p:nvSpPr>
          <p:spPr>
            <a:xfrm>
              <a:off x="2031714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6409C19-F9D0-2B42-567B-DAFCD0C8E83F}"/>
                </a:ext>
              </a:extLst>
            </p:cNvPr>
            <p:cNvSpPr/>
            <p:nvPr/>
          </p:nvSpPr>
          <p:spPr>
            <a:xfrm>
              <a:off x="2359528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221879B-DC4D-23BE-C498-CBD30F5E7348}"/>
                </a:ext>
              </a:extLst>
            </p:cNvPr>
            <p:cNvSpPr/>
            <p:nvPr/>
          </p:nvSpPr>
          <p:spPr>
            <a:xfrm>
              <a:off x="2771777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524C314-FD02-9676-DD78-25373695E690}"/>
                </a:ext>
              </a:extLst>
            </p:cNvPr>
            <p:cNvSpPr/>
            <p:nvPr/>
          </p:nvSpPr>
          <p:spPr>
            <a:xfrm>
              <a:off x="3129994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3084CF6-D00F-001A-A569-CDF5F8629153}"/>
                </a:ext>
              </a:extLst>
            </p:cNvPr>
            <p:cNvSpPr/>
            <p:nvPr/>
          </p:nvSpPr>
          <p:spPr>
            <a:xfrm>
              <a:off x="2802180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E4A5DD2-2C37-19C9-68B8-972BF39603C5}"/>
                </a:ext>
              </a:extLst>
            </p:cNvPr>
            <p:cNvSpPr/>
            <p:nvPr/>
          </p:nvSpPr>
          <p:spPr>
            <a:xfrm>
              <a:off x="3129994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0AF7DF8-BBFB-7C5E-B963-79EFD712EB61}"/>
                </a:ext>
              </a:extLst>
            </p:cNvPr>
            <p:cNvSpPr/>
            <p:nvPr/>
          </p:nvSpPr>
          <p:spPr>
            <a:xfrm>
              <a:off x="3542243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F15072C-67F0-0F5D-45CE-A7C81EA7374B}"/>
                </a:ext>
              </a:extLst>
            </p:cNvPr>
            <p:cNvSpPr/>
            <p:nvPr/>
          </p:nvSpPr>
          <p:spPr>
            <a:xfrm>
              <a:off x="3900460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FB2B0EC-605D-D714-6213-7B749C03EA7D}"/>
                </a:ext>
              </a:extLst>
            </p:cNvPr>
            <p:cNvSpPr/>
            <p:nvPr/>
          </p:nvSpPr>
          <p:spPr>
            <a:xfrm>
              <a:off x="3572646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0D7B288-C103-F5CE-6236-85B4E010C85B}"/>
                </a:ext>
              </a:extLst>
            </p:cNvPr>
            <p:cNvSpPr/>
            <p:nvPr/>
          </p:nvSpPr>
          <p:spPr>
            <a:xfrm>
              <a:off x="3900460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5F2B79E-D3AD-EF91-F72C-65F0F273A605}"/>
                </a:ext>
              </a:extLst>
            </p:cNvPr>
            <p:cNvSpPr/>
            <p:nvPr/>
          </p:nvSpPr>
          <p:spPr>
            <a:xfrm>
              <a:off x="4312709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411E92F-27E9-226C-B7A9-F1E59CF4486A}"/>
                </a:ext>
              </a:extLst>
            </p:cNvPr>
            <p:cNvSpPr/>
            <p:nvPr/>
          </p:nvSpPr>
          <p:spPr>
            <a:xfrm>
              <a:off x="4670926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BB3AA69-FFCA-DDD7-18D2-0681E9C8FC5B}"/>
                </a:ext>
              </a:extLst>
            </p:cNvPr>
            <p:cNvSpPr/>
            <p:nvPr/>
          </p:nvSpPr>
          <p:spPr>
            <a:xfrm>
              <a:off x="4343112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9FF674D-674D-3B90-8CAF-1FE12A2E5EE8}"/>
                </a:ext>
              </a:extLst>
            </p:cNvPr>
            <p:cNvSpPr/>
            <p:nvPr/>
          </p:nvSpPr>
          <p:spPr>
            <a:xfrm>
              <a:off x="4670926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9BDB9E8-F9D6-27AC-9D19-F305C4B5DB9E}"/>
                </a:ext>
              </a:extLst>
            </p:cNvPr>
            <p:cNvSpPr/>
            <p:nvPr/>
          </p:nvSpPr>
          <p:spPr>
            <a:xfrm>
              <a:off x="2002368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D6270E9-CB2A-88B2-4711-8610E1779E88}"/>
                </a:ext>
              </a:extLst>
            </p:cNvPr>
            <p:cNvSpPr/>
            <p:nvPr/>
          </p:nvSpPr>
          <p:spPr>
            <a:xfrm>
              <a:off x="2360585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DF47496-F301-6311-F241-483BED8D2A0F}"/>
                </a:ext>
              </a:extLst>
            </p:cNvPr>
            <p:cNvSpPr/>
            <p:nvPr/>
          </p:nvSpPr>
          <p:spPr>
            <a:xfrm>
              <a:off x="2032771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6CC1D13-E2D5-5959-54F8-C04AAC708B76}"/>
                </a:ext>
              </a:extLst>
            </p:cNvPr>
            <p:cNvSpPr/>
            <p:nvPr/>
          </p:nvSpPr>
          <p:spPr>
            <a:xfrm>
              <a:off x="2360585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0E8AB36-559D-DFF6-68C1-0D1EC849BDA7}"/>
                </a:ext>
              </a:extLst>
            </p:cNvPr>
            <p:cNvSpPr/>
            <p:nvPr/>
          </p:nvSpPr>
          <p:spPr>
            <a:xfrm>
              <a:off x="2772834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DD90E2F-A234-2B39-C7EB-7B6A656BA3E6}"/>
                </a:ext>
              </a:extLst>
            </p:cNvPr>
            <p:cNvSpPr/>
            <p:nvPr/>
          </p:nvSpPr>
          <p:spPr>
            <a:xfrm>
              <a:off x="3131051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6523351-5A47-7C0A-1505-85F24E2A96C0}"/>
                </a:ext>
              </a:extLst>
            </p:cNvPr>
            <p:cNvSpPr/>
            <p:nvPr/>
          </p:nvSpPr>
          <p:spPr>
            <a:xfrm>
              <a:off x="2803237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06052BDB-1CC5-4F02-E054-7E31FB381311}"/>
                </a:ext>
              </a:extLst>
            </p:cNvPr>
            <p:cNvSpPr/>
            <p:nvPr/>
          </p:nvSpPr>
          <p:spPr>
            <a:xfrm>
              <a:off x="3131051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8D1D025-946D-595C-ADC3-50347BA1C54F}"/>
                </a:ext>
              </a:extLst>
            </p:cNvPr>
            <p:cNvSpPr/>
            <p:nvPr/>
          </p:nvSpPr>
          <p:spPr>
            <a:xfrm>
              <a:off x="3543300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2F7CA5BC-BC04-EF87-AD14-7EF103DC1E56}"/>
                </a:ext>
              </a:extLst>
            </p:cNvPr>
            <p:cNvSpPr/>
            <p:nvPr/>
          </p:nvSpPr>
          <p:spPr>
            <a:xfrm>
              <a:off x="3901517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0D780494-7BCC-88E2-170B-AB2B1232AD8E}"/>
                </a:ext>
              </a:extLst>
            </p:cNvPr>
            <p:cNvSpPr/>
            <p:nvPr/>
          </p:nvSpPr>
          <p:spPr>
            <a:xfrm>
              <a:off x="3573703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43D97DB2-9160-8923-63E3-0A957FFA7139}"/>
                </a:ext>
              </a:extLst>
            </p:cNvPr>
            <p:cNvSpPr/>
            <p:nvPr/>
          </p:nvSpPr>
          <p:spPr>
            <a:xfrm>
              <a:off x="3901517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9A5CA8BD-47E7-B013-3B88-18A0A3AAC3F6}"/>
                </a:ext>
              </a:extLst>
            </p:cNvPr>
            <p:cNvSpPr/>
            <p:nvPr/>
          </p:nvSpPr>
          <p:spPr>
            <a:xfrm>
              <a:off x="4313766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9D1488D-A8F1-68C5-AA08-42CFBC122BBE}"/>
                </a:ext>
              </a:extLst>
            </p:cNvPr>
            <p:cNvSpPr/>
            <p:nvPr/>
          </p:nvSpPr>
          <p:spPr>
            <a:xfrm>
              <a:off x="4671983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D7A8573-2172-F369-6DC3-7874F6298FF2}"/>
                </a:ext>
              </a:extLst>
            </p:cNvPr>
            <p:cNvSpPr/>
            <p:nvPr/>
          </p:nvSpPr>
          <p:spPr>
            <a:xfrm>
              <a:off x="4344169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C7DB30EE-1271-31DD-19EA-D68205DE1F48}"/>
                </a:ext>
              </a:extLst>
            </p:cNvPr>
            <p:cNvSpPr/>
            <p:nvPr/>
          </p:nvSpPr>
          <p:spPr>
            <a:xfrm>
              <a:off x="4671983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7325C7E-6D48-B5B3-21F0-65AEF7834465}"/>
                </a:ext>
              </a:extLst>
            </p:cNvPr>
            <p:cNvSpPr/>
            <p:nvPr/>
          </p:nvSpPr>
          <p:spPr>
            <a:xfrm>
              <a:off x="2001311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D08F7611-8650-2069-B47A-B5E5BF03457F}"/>
                </a:ext>
              </a:extLst>
            </p:cNvPr>
            <p:cNvSpPr/>
            <p:nvPr/>
          </p:nvSpPr>
          <p:spPr>
            <a:xfrm>
              <a:off x="2359528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1DB26F63-198D-2035-E6CE-80670C4FE607}"/>
                </a:ext>
              </a:extLst>
            </p:cNvPr>
            <p:cNvSpPr/>
            <p:nvPr/>
          </p:nvSpPr>
          <p:spPr>
            <a:xfrm>
              <a:off x="2031714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DCC54A45-8793-1999-ADCF-81D7ABDB6B20}"/>
                </a:ext>
              </a:extLst>
            </p:cNvPr>
            <p:cNvSpPr/>
            <p:nvPr/>
          </p:nvSpPr>
          <p:spPr>
            <a:xfrm>
              <a:off x="2359528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E9A8A49-FBB9-6A46-C55B-7ED22506D08C}"/>
                </a:ext>
              </a:extLst>
            </p:cNvPr>
            <p:cNvSpPr/>
            <p:nvPr/>
          </p:nvSpPr>
          <p:spPr>
            <a:xfrm>
              <a:off x="2771777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C5F6ABB-CAF9-201F-ABC0-FD3A70B86BFC}"/>
                </a:ext>
              </a:extLst>
            </p:cNvPr>
            <p:cNvSpPr/>
            <p:nvPr/>
          </p:nvSpPr>
          <p:spPr>
            <a:xfrm>
              <a:off x="3129994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A4ABA300-BFF8-DC5B-3D33-AED11CFA2B26}"/>
                </a:ext>
              </a:extLst>
            </p:cNvPr>
            <p:cNvSpPr/>
            <p:nvPr/>
          </p:nvSpPr>
          <p:spPr>
            <a:xfrm>
              <a:off x="2802180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BB136731-A6E1-FA47-C476-FA18BC37DDED}"/>
                </a:ext>
              </a:extLst>
            </p:cNvPr>
            <p:cNvSpPr/>
            <p:nvPr/>
          </p:nvSpPr>
          <p:spPr>
            <a:xfrm>
              <a:off x="3129994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1271B87-E401-6D74-4ECE-B68BD4DA3175}"/>
                </a:ext>
              </a:extLst>
            </p:cNvPr>
            <p:cNvSpPr/>
            <p:nvPr/>
          </p:nvSpPr>
          <p:spPr>
            <a:xfrm>
              <a:off x="3542243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88EC5453-24D7-58A5-884B-6E6FE2322EAB}"/>
                </a:ext>
              </a:extLst>
            </p:cNvPr>
            <p:cNvSpPr/>
            <p:nvPr/>
          </p:nvSpPr>
          <p:spPr>
            <a:xfrm>
              <a:off x="3900460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402DCB7E-FA0B-5A81-9031-CAE082DDE1D4}"/>
                </a:ext>
              </a:extLst>
            </p:cNvPr>
            <p:cNvSpPr/>
            <p:nvPr/>
          </p:nvSpPr>
          <p:spPr>
            <a:xfrm>
              <a:off x="3572646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0D37AF67-FDDF-AD94-C80F-16C0617B9C03}"/>
                </a:ext>
              </a:extLst>
            </p:cNvPr>
            <p:cNvSpPr/>
            <p:nvPr/>
          </p:nvSpPr>
          <p:spPr>
            <a:xfrm>
              <a:off x="3900460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0A9876B1-686A-8135-101F-C518774B07F8}"/>
                </a:ext>
              </a:extLst>
            </p:cNvPr>
            <p:cNvSpPr/>
            <p:nvPr/>
          </p:nvSpPr>
          <p:spPr>
            <a:xfrm>
              <a:off x="4312709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6A44B184-D10B-5693-B2B7-7CE9E57AED1A}"/>
                </a:ext>
              </a:extLst>
            </p:cNvPr>
            <p:cNvSpPr/>
            <p:nvPr/>
          </p:nvSpPr>
          <p:spPr>
            <a:xfrm>
              <a:off x="4670926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47253996-C3B3-6F10-8944-B839FF2FE7AE}"/>
                </a:ext>
              </a:extLst>
            </p:cNvPr>
            <p:cNvSpPr/>
            <p:nvPr/>
          </p:nvSpPr>
          <p:spPr>
            <a:xfrm>
              <a:off x="4343112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4D2BFF87-F051-3B87-26AB-07A2EE6936EF}"/>
                </a:ext>
              </a:extLst>
            </p:cNvPr>
            <p:cNvSpPr/>
            <p:nvPr/>
          </p:nvSpPr>
          <p:spPr>
            <a:xfrm>
              <a:off x="4670926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Arc 79">
            <a:extLst>
              <a:ext uri="{FF2B5EF4-FFF2-40B4-BE49-F238E27FC236}">
                <a16:creationId xmlns:a16="http://schemas.microsoft.com/office/drawing/2014/main" id="{095E386A-D62A-A671-FB7B-15208BFA469A}"/>
              </a:ext>
            </a:extLst>
          </p:cNvPr>
          <p:cNvSpPr/>
          <p:nvPr/>
        </p:nvSpPr>
        <p:spPr>
          <a:xfrm rot="13403803" flipH="1" flipV="1">
            <a:off x="9003949" y="2127928"/>
            <a:ext cx="1022917" cy="2340201"/>
          </a:xfrm>
          <a:prstGeom prst="arc">
            <a:avLst>
              <a:gd name="adj1" fmla="val 17273218"/>
              <a:gd name="adj2" fmla="val 4965310"/>
            </a:avLst>
          </a:prstGeom>
          <a:ln w="5715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F61794A7-E709-3164-3AB0-756EA2593DE7}"/>
              </a:ext>
            </a:extLst>
          </p:cNvPr>
          <p:cNvSpPr/>
          <p:nvPr/>
        </p:nvSpPr>
        <p:spPr>
          <a:xfrm rot="6830257" flipH="1" flipV="1">
            <a:off x="8587853" y="802911"/>
            <a:ext cx="1032067" cy="2620348"/>
          </a:xfrm>
          <a:prstGeom prst="arc">
            <a:avLst>
              <a:gd name="adj1" fmla="val 17126025"/>
              <a:gd name="adj2" fmla="val 4965310"/>
            </a:avLst>
          </a:prstGeom>
          <a:ln w="5715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EF2546BA-24DE-344F-0518-BC24911F451B}"/>
              </a:ext>
            </a:extLst>
          </p:cNvPr>
          <p:cNvSpPr/>
          <p:nvPr/>
        </p:nvSpPr>
        <p:spPr>
          <a:xfrm rot="20501264" flipH="1" flipV="1">
            <a:off x="8029796" y="1226949"/>
            <a:ext cx="963327" cy="3108165"/>
          </a:xfrm>
          <a:prstGeom prst="arc">
            <a:avLst>
              <a:gd name="adj1" fmla="val 17126025"/>
              <a:gd name="adj2" fmla="val 4693996"/>
            </a:avLst>
          </a:prstGeom>
          <a:ln w="5715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83E51D8-78E7-05EC-FA67-1691EE08AEDF}"/>
              </a:ext>
            </a:extLst>
          </p:cNvPr>
          <p:cNvGrpSpPr/>
          <p:nvPr/>
        </p:nvGrpSpPr>
        <p:grpSpPr>
          <a:xfrm>
            <a:off x="7991386" y="4537588"/>
            <a:ext cx="1124769" cy="533504"/>
            <a:chOff x="1986445" y="3379193"/>
            <a:chExt cx="1124769" cy="533504"/>
          </a:xfrm>
        </p:grpSpPr>
        <p:sp>
          <p:nvSpPr>
            <p:cNvPr id="84" name="Google Shape;1462;p27">
              <a:extLst>
                <a:ext uri="{FF2B5EF4-FFF2-40B4-BE49-F238E27FC236}">
                  <a16:creationId xmlns:a16="http://schemas.microsoft.com/office/drawing/2014/main" id="{3DC17E92-A64E-BC2D-4EE3-17D66B8E0634}"/>
                </a:ext>
              </a:extLst>
            </p:cNvPr>
            <p:cNvSpPr/>
            <p:nvPr/>
          </p:nvSpPr>
          <p:spPr>
            <a:xfrm>
              <a:off x="2172411" y="3471922"/>
              <a:ext cx="938803" cy="3264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dirty="0">
                  <a:solidFill>
                    <a:srgbClr val="CC000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wait()</a:t>
              </a:r>
              <a:endParaRPr dirty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5" name="Google Shape;1463;p27">
              <a:extLst>
                <a:ext uri="{FF2B5EF4-FFF2-40B4-BE49-F238E27FC236}">
                  <a16:creationId xmlns:a16="http://schemas.microsoft.com/office/drawing/2014/main" id="{7D27332F-D9F8-3E81-2499-DB78FA93099F}"/>
                </a:ext>
              </a:extLst>
            </p:cNvPr>
            <p:cNvSpPr/>
            <p:nvPr/>
          </p:nvSpPr>
          <p:spPr>
            <a:xfrm>
              <a:off x="2009679" y="3459564"/>
              <a:ext cx="363002" cy="34980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667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6" name="Google Shape;1460;p27">
              <a:extLst>
                <a:ext uri="{FF2B5EF4-FFF2-40B4-BE49-F238E27FC236}">
                  <a16:creationId xmlns:a16="http://schemas.microsoft.com/office/drawing/2014/main" id="{82AED28D-149E-78C0-AAF7-8EDF7785BF46}"/>
                </a:ext>
              </a:extLst>
            </p:cNvPr>
            <p:cNvSpPr txBox="1"/>
            <p:nvPr/>
          </p:nvSpPr>
          <p:spPr>
            <a:xfrm>
              <a:off x="1986445" y="3379193"/>
              <a:ext cx="409469" cy="533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867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sz="1867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8A7A972-1854-51B3-9271-2C71420BD45E}"/>
              </a:ext>
            </a:extLst>
          </p:cNvPr>
          <p:cNvGrpSpPr/>
          <p:nvPr/>
        </p:nvGrpSpPr>
        <p:grpSpPr>
          <a:xfrm>
            <a:off x="9242435" y="4035460"/>
            <a:ext cx="1326482" cy="533504"/>
            <a:chOff x="3833011" y="3440058"/>
            <a:chExt cx="1326482" cy="533504"/>
          </a:xfrm>
        </p:grpSpPr>
        <p:sp>
          <p:nvSpPr>
            <p:cNvPr id="88" name="Google Shape;1462;p27">
              <a:extLst>
                <a:ext uri="{FF2B5EF4-FFF2-40B4-BE49-F238E27FC236}">
                  <a16:creationId xmlns:a16="http://schemas.microsoft.com/office/drawing/2014/main" id="{341EC006-5D0D-ADF1-EA69-4E59B709395F}"/>
                </a:ext>
              </a:extLst>
            </p:cNvPr>
            <p:cNvSpPr/>
            <p:nvPr/>
          </p:nvSpPr>
          <p:spPr>
            <a:xfrm>
              <a:off x="4018977" y="3532787"/>
              <a:ext cx="1140516" cy="3264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-US" dirty="0">
                  <a:solidFill>
                    <a:srgbClr val="CC000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invoke()</a:t>
              </a:r>
              <a:endParaRPr dirty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9" name="Google Shape;1463;p27">
              <a:extLst>
                <a:ext uri="{FF2B5EF4-FFF2-40B4-BE49-F238E27FC236}">
                  <a16:creationId xmlns:a16="http://schemas.microsoft.com/office/drawing/2014/main" id="{854C8D4E-F5F5-E898-CBA2-50120DC6B166}"/>
                </a:ext>
              </a:extLst>
            </p:cNvPr>
            <p:cNvSpPr/>
            <p:nvPr/>
          </p:nvSpPr>
          <p:spPr>
            <a:xfrm>
              <a:off x="3856245" y="3520429"/>
              <a:ext cx="363002" cy="34980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667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Google Shape;1460;p27">
              <a:extLst>
                <a:ext uri="{FF2B5EF4-FFF2-40B4-BE49-F238E27FC236}">
                  <a16:creationId xmlns:a16="http://schemas.microsoft.com/office/drawing/2014/main" id="{1449B8BE-48F2-9674-C841-1D8C753FC4E1}"/>
                </a:ext>
              </a:extLst>
            </p:cNvPr>
            <p:cNvSpPr txBox="1"/>
            <p:nvPr/>
          </p:nvSpPr>
          <p:spPr>
            <a:xfrm>
              <a:off x="3833011" y="3440058"/>
              <a:ext cx="409469" cy="533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867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sz="1867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0A55422-90E6-A436-3E1F-4CA45D1E27CB}"/>
              </a:ext>
            </a:extLst>
          </p:cNvPr>
          <p:cNvGrpSpPr/>
          <p:nvPr/>
        </p:nvGrpSpPr>
        <p:grpSpPr>
          <a:xfrm>
            <a:off x="9310097" y="1207587"/>
            <a:ext cx="1326482" cy="533504"/>
            <a:chOff x="3370167" y="4210285"/>
            <a:chExt cx="1326482" cy="533504"/>
          </a:xfrm>
        </p:grpSpPr>
        <p:sp>
          <p:nvSpPr>
            <p:cNvPr id="92" name="Google Shape;1462;p27">
              <a:extLst>
                <a:ext uri="{FF2B5EF4-FFF2-40B4-BE49-F238E27FC236}">
                  <a16:creationId xmlns:a16="http://schemas.microsoft.com/office/drawing/2014/main" id="{8EBB46A1-22FE-811A-BD3A-52DEB3E754E4}"/>
                </a:ext>
              </a:extLst>
            </p:cNvPr>
            <p:cNvSpPr/>
            <p:nvPr/>
          </p:nvSpPr>
          <p:spPr>
            <a:xfrm>
              <a:off x="3556133" y="4303014"/>
              <a:ext cx="1140516" cy="3264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-US" dirty="0">
                  <a:solidFill>
                    <a:srgbClr val="CC000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invoke()</a:t>
              </a:r>
              <a:endParaRPr dirty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3" name="Google Shape;1463;p27">
              <a:extLst>
                <a:ext uri="{FF2B5EF4-FFF2-40B4-BE49-F238E27FC236}">
                  <a16:creationId xmlns:a16="http://schemas.microsoft.com/office/drawing/2014/main" id="{AB4B8013-FB57-2651-26D2-A0539D454EF3}"/>
                </a:ext>
              </a:extLst>
            </p:cNvPr>
            <p:cNvSpPr/>
            <p:nvPr/>
          </p:nvSpPr>
          <p:spPr>
            <a:xfrm>
              <a:off x="3393401" y="4290656"/>
              <a:ext cx="363002" cy="34980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667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4" name="Google Shape;1460;p27">
              <a:extLst>
                <a:ext uri="{FF2B5EF4-FFF2-40B4-BE49-F238E27FC236}">
                  <a16:creationId xmlns:a16="http://schemas.microsoft.com/office/drawing/2014/main" id="{639FC359-987F-D91B-0290-3834575A0A53}"/>
                </a:ext>
              </a:extLst>
            </p:cNvPr>
            <p:cNvSpPr txBox="1"/>
            <p:nvPr/>
          </p:nvSpPr>
          <p:spPr>
            <a:xfrm>
              <a:off x="3370167" y="4210285"/>
              <a:ext cx="409469" cy="533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867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sz="1867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D58B01C-D1B3-25B5-35DC-7207CAD521B9}"/>
              </a:ext>
            </a:extLst>
          </p:cNvPr>
          <p:cNvGrpSpPr/>
          <p:nvPr/>
        </p:nvGrpSpPr>
        <p:grpSpPr>
          <a:xfrm>
            <a:off x="6705502" y="2620182"/>
            <a:ext cx="1170778" cy="533504"/>
            <a:chOff x="2432842" y="5064240"/>
            <a:chExt cx="1170778" cy="533504"/>
          </a:xfrm>
        </p:grpSpPr>
        <p:sp>
          <p:nvSpPr>
            <p:cNvPr id="96" name="Google Shape;1462;p27">
              <a:extLst>
                <a:ext uri="{FF2B5EF4-FFF2-40B4-BE49-F238E27FC236}">
                  <a16:creationId xmlns:a16="http://schemas.microsoft.com/office/drawing/2014/main" id="{1E7DF31E-A9F8-1747-C29F-B958E447F9E5}"/>
                </a:ext>
              </a:extLst>
            </p:cNvPr>
            <p:cNvSpPr/>
            <p:nvPr/>
          </p:nvSpPr>
          <p:spPr>
            <a:xfrm>
              <a:off x="2618808" y="5156969"/>
              <a:ext cx="984812" cy="3264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-US" dirty="0">
                  <a:solidFill>
                    <a:srgbClr val="CC000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send()</a:t>
              </a:r>
              <a:endParaRPr dirty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7" name="Google Shape;1463;p27">
              <a:extLst>
                <a:ext uri="{FF2B5EF4-FFF2-40B4-BE49-F238E27FC236}">
                  <a16:creationId xmlns:a16="http://schemas.microsoft.com/office/drawing/2014/main" id="{3EE1B66A-1A88-0DBE-59A9-9273145B7886}"/>
                </a:ext>
              </a:extLst>
            </p:cNvPr>
            <p:cNvSpPr/>
            <p:nvPr/>
          </p:nvSpPr>
          <p:spPr>
            <a:xfrm>
              <a:off x="2456076" y="5144611"/>
              <a:ext cx="363002" cy="34980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667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8" name="Google Shape;1460;p27">
              <a:extLst>
                <a:ext uri="{FF2B5EF4-FFF2-40B4-BE49-F238E27FC236}">
                  <a16:creationId xmlns:a16="http://schemas.microsoft.com/office/drawing/2014/main" id="{0542C80D-1580-B8AB-0900-406721C91E20}"/>
                </a:ext>
              </a:extLst>
            </p:cNvPr>
            <p:cNvSpPr txBox="1"/>
            <p:nvPr/>
          </p:nvSpPr>
          <p:spPr>
            <a:xfrm>
              <a:off x="2432842" y="5064240"/>
              <a:ext cx="409469" cy="533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867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sz="1867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9" name="Star: 12 Points 98">
            <a:extLst>
              <a:ext uri="{FF2B5EF4-FFF2-40B4-BE49-F238E27FC236}">
                <a16:creationId xmlns:a16="http://schemas.microsoft.com/office/drawing/2014/main" id="{6487A6B8-C456-1975-9A6D-4CB961BA7131}"/>
              </a:ext>
            </a:extLst>
          </p:cNvPr>
          <p:cNvSpPr/>
          <p:nvPr/>
        </p:nvSpPr>
        <p:spPr>
          <a:xfrm>
            <a:off x="10236775" y="2477085"/>
            <a:ext cx="345616" cy="308274"/>
          </a:xfrm>
          <a:prstGeom prst="star12">
            <a:avLst>
              <a:gd name="adj" fmla="val 3990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Star: 12 Points 99">
            <a:extLst>
              <a:ext uri="{FF2B5EF4-FFF2-40B4-BE49-F238E27FC236}">
                <a16:creationId xmlns:a16="http://schemas.microsoft.com/office/drawing/2014/main" id="{5181EAA2-7314-3608-FED7-C5111129E3AD}"/>
              </a:ext>
            </a:extLst>
          </p:cNvPr>
          <p:cNvSpPr/>
          <p:nvPr/>
        </p:nvSpPr>
        <p:spPr>
          <a:xfrm>
            <a:off x="7823446" y="1271001"/>
            <a:ext cx="345616" cy="308274"/>
          </a:xfrm>
          <a:prstGeom prst="star12">
            <a:avLst>
              <a:gd name="adj" fmla="val 3990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Double Wave 100">
            <a:extLst>
              <a:ext uri="{FF2B5EF4-FFF2-40B4-BE49-F238E27FC236}">
                <a16:creationId xmlns:a16="http://schemas.microsoft.com/office/drawing/2014/main" id="{B2C40424-210A-F4DB-FB99-0C91BC309B28}"/>
              </a:ext>
            </a:extLst>
          </p:cNvPr>
          <p:cNvSpPr/>
          <p:nvPr/>
        </p:nvSpPr>
        <p:spPr>
          <a:xfrm rot="5400000">
            <a:off x="8428121" y="4061890"/>
            <a:ext cx="577188" cy="179509"/>
          </a:xfrm>
          <a:prstGeom prst="doubleWave">
            <a:avLst>
              <a:gd name="adj1" fmla="val 12500"/>
              <a:gd name="adj2" fmla="val 295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99" grpId="0" animBg="1"/>
      <p:bldP spid="100" grpId="0" animBg="1"/>
      <p:bldP spid="10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7B71F-595E-6432-23D7-BFC2CE257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847DA4-AF12-7E12-BF9E-16F09209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Programming interface: 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74CB1-7B47-CF3E-F776-326DE1EC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45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36606-5780-99F3-5A79-E087C0952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Design – Programming Interface</a:t>
            </a:r>
          </a:p>
        </p:txBody>
      </p:sp>
      <p:pic>
        <p:nvPicPr>
          <p:cNvPr id="2" name="Graphic 1" descr="Drama outline">
            <a:extLst>
              <a:ext uri="{FF2B5EF4-FFF2-40B4-BE49-F238E27FC236}">
                <a16:creationId xmlns:a16="http://schemas.microsoft.com/office/drawing/2014/main" id="{DB6E6C78-B867-50E8-D826-001C0D43C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8430" y="110204"/>
            <a:ext cx="914400" cy="9144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8AAFA5C-F736-CC50-5EF4-C75C47F66E26}"/>
              </a:ext>
            </a:extLst>
          </p:cNvPr>
          <p:cNvSpPr txBox="1">
            <a:spLocks/>
          </p:cNvSpPr>
          <p:nvPr/>
        </p:nvSpPr>
        <p:spPr>
          <a:xfrm>
            <a:off x="388190" y="1133597"/>
            <a:ext cx="7808460" cy="480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class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Node</a:t>
            </a:r>
            <a:r>
              <a:rPr lang="en-US" sz="24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int </a:t>
            </a:r>
            <a:r>
              <a:rPr lang="en-US" sz="2400" dirty="0">
                <a:latin typeface="Consolas" panose="020B0609020204030204" pitchFamily="49" charset="0"/>
              </a:rPr>
              <a:t>key, value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Node*</a:t>
            </a:r>
            <a:r>
              <a:rPr lang="en-US" sz="2400" dirty="0">
                <a:latin typeface="Consolas" panose="020B0609020204030204" pitchFamily="49" charset="0"/>
              </a:rPr>
              <a:t> next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Node* </a:t>
            </a:r>
            <a:r>
              <a:rPr lang="en-US" sz="2400" dirty="0">
                <a:latin typeface="Consolas" panose="020B0609020204030204" pitchFamily="49" charset="0"/>
              </a:rPr>
              <a:t>Lookup(key):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      </a:t>
            </a: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>
                <a:latin typeface="Consolas" panose="020B0609020204030204" pitchFamily="49" charset="0"/>
              </a:rPr>
              <a:t>-&gt;key == key):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latin typeface="Consolas" panose="020B0609020204030204" pitchFamily="49" charset="0"/>
              </a:rPr>
              <a:t> value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      </a:t>
            </a: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latin typeface="Consolas" panose="020B0609020204030204" pitchFamily="49" charset="0"/>
              </a:rPr>
              <a:t> (next == </a:t>
            </a:r>
            <a:r>
              <a:rPr lang="en-US" sz="2400" dirty="0" err="1">
                <a:latin typeface="Consolas" panose="020B0609020204030204" pitchFamily="49" charset="0"/>
              </a:rPr>
              <a:t>nullptr</a:t>
            </a:r>
            <a:r>
              <a:rPr lang="en-US" sz="2400" dirty="0">
                <a:latin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latin typeface="Consolas" panose="020B0609020204030204" pitchFamily="49" charset="0"/>
              </a:rPr>
              <a:t> -1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     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invoke</a:t>
            </a:r>
            <a:r>
              <a:rPr lang="en-US" sz="2400" dirty="0">
                <a:latin typeface="Consolas" panose="020B0609020204030204" pitchFamily="49" charset="0"/>
              </a:rPr>
              <a:t> next-&gt;Lookup(key)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Future&lt;int&gt;</a:t>
            </a:r>
            <a:r>
              <a:rPr lang="en-US" sz="2400" dirty="0">
                <a:latin typeface="Consolas" panose="020B0609020204030204" pitchFamily="49" charset="0"/>
              </a:rPr>
              <a:t> result =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invoke</a:t>
            </a:r>
            <a:r>
              <a:rPr lang="en-US" sz="2400" dirty="0">
                <a:latin typeface="Consolas" panose="020B0609020204030204" pitchFamily="49" charset="0"/>
              </a:rPr>
              <a:t> node-&gt;Lookup(key)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25E9BF-4218-CC37-C822-45258E2BE80E}"/>
              </a:ext>
            </a:extLst>
          </p:cNvPr>
          <p:cNvCxnSpPr>
            <a:cxnSpLocks/>
          </p:cNvCxnSpPr>
          <p:nvPr/>
        </p:nvCxnSpPr>
        <p:spPr>
          <a:xfrm flipH="1">
            <a:off x="2456597" y="1393306"/>
            <a:ext cx="364659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C91AAA-56F9-4C20-1230-2DC58C25BCE5}"/>
              </a:ext>
            </a:extLst>
          </p:cNvPr>
          <p:cNvSpPr txBox="1"/>
          <p:nvPr/>
        </p:nvSpPr>
        <p:spPr>
          <a:xfrm>
            <a:off x="6434146" y="1162474"/>
            <a:ext cx="341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Actor = data + action(s)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7F26F-DF81-1818-84D1-CD7522359DD2}"/>
              </a:ext>
            </a:extLst>
          </p:cNvPr>
          <p:cNvSpPr txBox="1"/>
          <p:nvPr/>
        </p:nvSpPr>
        <p:spPr>
          <a:xfrm>
            <a:off x="6434146" y="2600464"/>
            <a:ext cx="462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Near-data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49A87-5155-DA04-DB4F-B32098E99D3F}"/>
              </a:ext>
            </a:extLst>
          </p:cNvPr>
          <p:cNvSpPr txBox="1"/>
          <p:nvPr/>
        </p:nvSpPr>
        <p:spPr>
          <a:xfrm>
            <a:off x="9415929" y="5337644"/>
            <a:ext cx="2845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Example action triggered by 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3411E-9604-501F-785A-CB733C093B55}"/>
              </a:ext>
            </a:extLst>
          </p:cNvPr>
          <p:cNvSpPr txBox="1"/>
          <p:nvPr/>
        </p:nvSpPr>
        <p:spPr>
          <a:xfrm>
            <a:off x="8501511" y="4214530"/>
            <a:ext cx="2623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Actions can trigger further actions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0DD9DC-C195-D855-7096-AAB28D841B5C}"/>
              </a:ext>
            </a:extLst>
          </p:cNvPr>
          <p:cNvSpPr txBox="1"/>
          <p:nvPr/>
        </p:nvSpPr>
        <p:spPr>
          <a:xfrm>
            <a:off x="6434146" y="1689744"/>
            <a:ext cx="108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Data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53E206-F154-BF28-E775-F489B643F666}"/>
              </a:ext>
            </a:extLst>
          </p:cNvPr>
          <p:cNvCxnSpPr>
            <a:cxnSpLocks/>
          </p:cNvCxnSpPr>
          <p:nvPr/>
        </p:nvCxnSpPr>
        <p:spPr>
          <a:xfrm flipH="1">
            <a:off x="4367284" y="1920577"/>
            <a:ext cx="1728716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EA734B-77EF-E45D-9A51-AC46D8711054}"/>
              </a:ext>
            </a:extLst>
          </p:cNvPr>
          <p:cNvCxnSpPr>
            <a:cxnSpLocks/>
          </p:cNvCxnSpPr>
          <p:nvPr/>
        </p:nvCxnSpPr>
        <p:spPr>
          <a:xfrm flipH="1">
            <a:off x="4934031" y="2837632"/>
            <a:ext cx="116196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00F432-647F-CBF9-1EB3-7D6F436B486F}"/>
              </a:ext>
            </a:extLst>
          </p:cNvPr>
          <p:cNvCxnSpPr>
            <a:cxnSpLocks/>
          </p:cNvCxnSpPr>
          <p:nvPr/>
        </p:nvCxnSpPr>
        <p:spPr>
          <a:xfrm flipH="1">
            <a:off x="7232205" y="4672235"/>
            <a:ext cx="117789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8540C1-F8C7-D912-A9C6-F09B627F23E5}"/>
              </a:ext>
            </a:extLst>
          </p:cNvPr>
          <p:cNvCxnSpPr>
            <a:cxnSpLocks/>
          </p:cNvCxnSpPr>
          <p:nvPr/>
        </p:nvCxnSpPr>
        <p:spPr>
          <a:xfrm flipH="1">
            <a:off x="8146623" y="5761260"/>
            <a:ext cx="117789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557D926-D096-AC00-1A36-D18A10E773D0}"/>
              </a:ext>
            </a:extLst>
          </p:cNvPr>
          <p:cNvSpPr txBox="1"/>
          <p:nvPr/>
        </p:nvSpPr>
        <p:spPr>
          <a:xfrm>
            <a:off x="6432916" y="3340992"/>
            <a:ext cx="5058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“return” sends the value to the future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BEF38B-C493-C6F4-D943-5CD4B159C458}"/>
              </a:ext>
            </a:extLst>
          </p:cNvPr>
          <p:cNvCxnSpPr>
            <a:cxnSpLocks/>
          </p:cNvCxnSpPr>
          <p:nvPr/>
        </p:nvCxnSpPr>
        <p:spPr>
          <a:xfrm flipH="1">
            <a:off x="4932801" y="3578160"/>
            <a:ext cx="116196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1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01CA0-9928-F093-15CD-A7533136D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FF65B-12E8-2EC0-47DD-5020B52C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Programming interface: memory allocator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DBF7F-93E1-20BF-2D67-45A4C050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46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A8E7B-2697-188D-C37F-FD538FCA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Design – Programming Interface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CB886C-E789-DDF6-134D-3FC8C5110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89" y="1054397"/>
            <a:ext cx="5313282" cy="137075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class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Allocator&lt;T&gt;</a:t>
            </a:r>
            <a:r>
              <a:rPr lang="en-US" sz="24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T*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allocate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deallocate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T* </a:t>
            </a:r>
            <a:r>
              <a:rPr lang="en-US" sz="2400" dirty="0">
                <a:latin typeface="Consolas" panose="020B0609020204030204" pitchFamily="49" charset="0"/>
              </a:rPr>
              <a:t>object)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D0A84E-947A-C22A-087A-E65998661640}"/>
              </a:ext>
            </a:extLst>
          </p:cNvPr>
          <p:cNvCxnSpPr>
            <a:cxnSpLocks/>
          </p:cNvCxnSpPr>
          <p:nvPr/>
        </p:nvCxnSpPr>
        <p:spPr>
          <a:xfrm>
            <a:off x="2538035" y="3077025"/>
            <a:ext cx="3812" cy="670683"/>
          </a:xfrm>
          <a:prstGeom prst="line">
            <a:avLst/>
          </a:prstGeom>
          <a:ln w="28575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A95297-4A49-8C10-A0C0-F9A123B1D28C}"/>
              </a:ext>
            </a:extLst>
          </p:cNvPr>
          <p:cNvSpPr txBox="1"/>
          <p:nvPr/>
        </p:nvSpPr>
        <p:spPr>
          <a:xfrm>
            <a:off x="2398825" y="3747708"/>
            <a:ext cx="29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673E1-2FA1-0BC2-CB65-FC1A79546998}"/>
              </a:ext>
            </a:extLst>
          </p:cNvPr>
          <p:cNvSpPr txBox="1"/>
          <p:nvPr/>
        </p:nvSpPr>
        <p:spPr>
          <a:xfrm>
            <a:off x="5064131" y="3747708"/>
            <a:ext cx="4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D8F2A-B22F-B92C-0E75-8949381CDDBC}"/>
              </a:ext>
            </a:extLst>
          </p:cNvPr>
          <p:cNvSpPr txBox="1"/>
          <p:nvPr/>
        </p:nvSpPr>
        <p:spPr>
          <a:xfrm>
            <a:off x="7631558" y="3752068"/>
            <a:ext cx="80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C2317D-EABF-82AE-1E80-B9836BDFF63C}"/>
              </a:ext>
            </a:extLst>
          </p:cNvPr>
          <p:cNvSpPr/>
          <p:nvPr/>
        </p:nvSpPr>
        <p:spPr>
          <a:xfrm>
            <a:off x="2571547" y="3263367"/>
            <a:ext cx="1033272" cy="2933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0BB24D-C1DC-F51E-9696-2326D3825DB1}"/>
              </a:ext>
            </a:extLst>
          </p:cNvPr>
          <p:cNvSpPr/>
          <p:nvPr/>
        </p:nvSpPr>
        <p:spPr>
          <a:xfrm>
            <a:off x="2548317" y="3238730"/>
            <a:ext cx="6282316" cy="3310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F852E-DC0A-2BE5-CF4E-3F4FC3303511}"/>
              </a:ext>
            </a:extLst>
          </p:cNvPr>
          <p:cNvSpPr/>
          <p:nvPr/>
        </p:nvSpPr>
        <p:spPr>
          <a:xfrm>
            <a:off x="3616013" y="3262275"/>
            <a:ext cx="1033272" cy="2933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55B797-2B61-7AD8-819E-32D0F6D1A56D}"/>
              </a:ext>
            </a:extLst>
          </p:cNvPr>
          <p:cNvSpPr/>
          <p:nvPr/>
        </p:nvSpPr>
        <p:spPr>
          <a:xfrm>
            <a:off x="4660719" y="3263367"/>
            <a:ext cx="1033272" cy="2933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EFCF6F-A27A-3926-AC59-D463C3AC69C3}"/>
              </a:ext>
            </a:extLst>
          </p:cNvPr>
          <p:cNvSpPr/>
          <p:nvPr/>
        </p:nvSpPr>
        <p:spPr>
          <a:xfrm>
            <a:off x="5706818" y="3262275"/>
            <a:ext cx="1033272" cy="2933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EB1440-AA96-6B33-909B-A1B3387E5EE5}"/>
              </a:ext>
            </a:extLst>
          </p:cNvPr>
          <p:cNvSpPr/>
          <p:nvPr/>
        </p:nvSpPr>
        <p:spPr>
          <a:xfrm>
            <a:off x="6752917" y="3263367"/>
            <a:ext cx="1033272" cy="2933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7D08D9-10EF-BBF3-A70D-514402C4F240}"/>
              </a:ext>
            </a:extLst>
          </p:cNvPr>
          <p:cNvCxnSpPr>
            <a:cxnSpLocks/>
          </p:cNvCxnSpPr>
          <p:nvPr/>
        </p:nvCxnSpPr>
        <p:spPr>
          <a:xfrm>
            <a:off x="5283493" y="3074817"/>
            <a:ext cx="3812" cy="670683"/>
          </a:xfrm>
          <a:prstGeom prst="line">
            <a:avLst/>
          </a:prstGeom>
          <a:ln w="28575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11C709F-2F9F-18CD-C32E-F7CFFDAF56BE}"/>
              </a:ext>
            </a:extLst>
          </p:cNvPr>
          <p:cNvSpPr txBox="1"/>
          <p:nvPr/>
        </p:nvSpPr>
        <p:spPr>
          <a:xfrm>
            <a:off x="2891345" y="3567402"/>
            <a:ext cx="210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24-byte objects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F59F10-62D5-5DE3-9797-A64E0EBDE44D}"/>
              </a:ext>
            </a:extLst>
          </p:cNvPr>
          <p:cNvSpPr/>
          <p:nvPr/>
        </p:nvSpPr>
        <p:spPr>
          <a:xfrm>
            <a:off x="7797361" y="3262275"/>
            <a:ext cx="1033272" cy="2933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479397-8CEE-2298-3760-D70504F1478D}"/>
              </a:ext>
            </a:extLst>
          </p:cNvPr>
          <p:cNvCxnSpPr>
            <a:cxnSpLocks/>
          </p:cNvCxnSpPr>
          <p:nvPr/>
        </p:nvCxnSpPr>
        <p:spPr>
          <a:xfrm>
            <a:off x="8033949" y="3081385"/>
            <a:ext cx="3812" cy="670683"/>
          </a:xfrm>
          <a:prstGeom prst="line">
            <a:avLst/>
          </a:prstGeom>
          <a:ln w="28575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3920211-A578-D065-B77D-CD830DEA5CD2}"/>
              </a:ext>
            </a:extLst>
          </p:cNvPr>
          <p:cNvSpPr/>
          <p:nvPr/>
        </p:nvSpPr>
        <p:spPr>
          <a:xfrm>
            <a:off x="8163938" y="3178388"/>
            <a:ext cx="766274" cy="457967"/>
          </a:xfrm>
          <a:prstGeom prst="rect">
            <a:avLst/>
          </a:prstGeom>
          <a:gradFill flip="none" rotWithShape="1">
            <a:gsLst>
              <a:gs pos="3000">
                <a:schemeClr val="bg1">
                  <a:alpha val="0"/>
                </a:schemeClr>
              </a:gs>
              <a:gs pos="6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9B2A37-9C98-BF51-FCCA-28AE229170AD}"/>
              </a:ext>
            </a:extLst>
          </p:cNvPr>
          <p:cNvSpPr txBox="1"/>
          <p:nvPr/>
        </p:nvSpPr>
        <p:spPr>
          <a:xfrm>
            <a:off x="2307411" y="2668675"/>
            <a:ext cx="266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Normal array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A43C20-5B29-2150-10CB-8EE15B66A03E}"/>
              </a:ext>
            </a:extLst>
          </p:cNvPr>
          <p:cNvSpPr txBox="1"/>
          <p:nvPr/>
        </p:nvSpPr>
        <p:spPr>
          <a:xfrm>
            <a:off x="5433778" y="2672640"/>
            <a:ext cx="316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Objects split over LLC banks</a:t>
            </a:r>
          </a:p>
        </p:txBody>
      </p:sp>
      <p:pic>
        <p:nvPicPr>
          <p:cNvPr id="23" name="Graphic 22" descr="Close with solid fill">
            <a:extLst>
              <a:ext uri="{FF2B5EF4-FFF2-40B4-BE49-F238E27FC236}">
                <a16:creationId xmlns:a16="http://schemas.microsoft.com/office/drawing/2014/main" id="{1DE82DEC-450B-0751-F4AA-1D1ED7525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2773" y="2607430"/>
            <a:ext cx="499754" cy="49975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6BF4408-C402-D0B9-432B-ACF78AB5CC15}"/>
              </a:ext>
            </a:extLst>
          </p:cNvPr>
          <p:cNvSpPr/>
          <p:nvPr/>
        </p:nvSpPr>
        <p:spPr>
          <a:xfrm>
            <a:off x="8092084" y="5028008"/>
            <a:ext cx="819909" cy="2933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00EDF8-669F-CEC3-276F-9FD6567AF5D3}"/>
              </a:ext>
            </a:extLst>
          </p:cNvPr>
          <p:cNvSpPr/>
          <p:nvPr/>
        </p:nvSpPr>
        <p:spPr>
          <a:xfrm>
            <a:off x="2613431" y="5027562"/>
            <a:ext cx="1033272" cy="2933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085946-8254-93C3-31C3-11926902323A}"/>
              </a:ext>
            </a:extLst>
          </p:cNvPr>
          <p:cNvSpPr/>
          <p:nvPr/>
        </p:nvSpPr>
        <p:spPr>
          <a:xfrm>
            <a:off x="3993177" y="5026745"/>
            <a:ext cx="1033272" cy="2933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12BD85-C527-7702-1334-19FC23ADA5BD}"/>
              </a:ext>
            </a:extLst>
          </p:cNvPr>
          <p:cNvSpPr/>
          <p:nvPr/>
        </p:nvSpPr>
        <p:spPr>
          <a:xfrm>
            <a:off x="5344546" y="5023329"/>
            <a:ext cx="1033272" cy="2933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6CA39D-1E26-CABD-DF6B-C6A96325155A}"/>
              </a:ext>
            </a:extLst>
          </p:cNvPr>
          <p:cNvSpPr/>
          <p:nvPr/>
        </p:nvSpPr>
        <p:spPr>
          <a:xfrm>
            <a:off x="6736254" y="5026745"/>
            <a:ext cx="1033272" cy="2933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56FF66-6B37-3642-92EC-A8B77262C80A}"/>
              </a:ext>
            </a:extLst>
          </p:cNvPr>
          <p:cNvCxnSpPr>
            <a:cxnSpLocks/>
          </p:cNvCxnSpPr>
          <p:nvPr/>
        </p:nvCxnSpPr>
        <p:spPr>
          <a:xfrm>
            <a:off x="2578171" y="4842701"/>
            <a:ext cx="3812" cy="670683"/>
          </a:xfrm>
          <a:prstGeom prst="line">
            <a:avLst/>
          </a:prstGeom>
          <a:ln w="28575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BA3911F-6EB2-DF1D-64F5-90CB9E81A9D1}"/>
              </a:ext>
            </a:extLst>
          </p:cNvPr>
          <p:cNvSpPr txBox="1"/>
          <p:nvPr/>
        </p:nvSpPr>
        <p:spPr>
          <a:xfrm>
            <a:off x="2438961" y="5513384"/>
            <a:ext cx="29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CD6274-5F77-65C1-197B-D88F0038BFD9}"/>
              </a:ext>
            </a:extLst>
          </p:cNvPr>
          <p:cNvSpPr txBox="1"/>
          <p:nvPr/>
        </p:nvSpPr>
        <p:spPr>
          <a:xfrm>
            <a:off x="5104267" y="5513384"/>
            <a:ext cx="4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E19BB0-A5AD-C9F0-6FE6-C15DAFA262EF}"/>
              </a:ext>
            </a:extLst>
          </p:cNvPr>
          <p:cNvSpPr txBox="1"/>
          <p:nvPr/>
        </p:nvSpPr>
        <p:spPr>
          <a:xfrm>
            <a:off x="7671694" y="5517744"/>
            <a:ext cx="80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4F3DE5-6923-5EAD-B4A3-F10E236F56BE}"/>
              </a:ext>
            </a:extLst>
          </p:cNvPr>
          <p:cNvSpPr/>
          <p:nvPr/>
        </p:nvSpPr>
        <p:spPr>
          <a:xfrm>
            <a:off x="2588453" y="5004406"/>
            <a:ext cx="6182700" cy="3310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FC64E6-ABD6-A09E-B6D1-80665B27F30C}"/>
              </a:ext>
            </a:extLst>
          </p:cNvPr>
          <p:cNvCxnSpPr>
            <a:cxnSpLocks/>
          </p:cNvCxnSpPr>
          <p:nvPr/>
        </p:nvCxnSpPr>
        <p:spPr>
          <a:xfrm>
            <a:off x="8074085" y="4847061"/>
            <a:ext cx="3812" cy="670683"/>
          </a:xfrm>
          <a:prstGeom prst="line">
            <a:avLst/>
          </a:prstGeom>
          <a:ln w="28575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202AFB6-1C8E-31F8-2FF6-8DB2D698D7D3}"/>
              </a:ext>
            </a:extLst>
          </p:cNvPr>
          <p:cNvCxnSpPr>
            <a:cxnSpLocks/>
          </p:cNvCxnSpPr>
          <p:nvPr/>
        </p:nvCxnSpPr>
        <p:spPr>
          <a:xfrm>
            <a:off x="5323629" y="4840493"/>
            <a:ext cx="3812" cy="670683"/>
          </a:xfrm>
          <a:prstGeom prst="line">
            <a:avLst/>
          </a:prstGeom>
          <a:ln w="28575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F1D970B-058A-7C0A-9965-4D8E3D4F94F0}"/>
              </a:ext>
            </a:extLst>
          </p:cNvPr>
          <p:cNvSpPr txBox="1"/>
          <p:nvPr/>
        </p:nvSpPr>
        <p:spPr>
          <a:xfrm>
            <a:off x="2931481" y="5333078"/>
            <a:ext cx="210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24-byte objects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826477-2B19-B81E-F7C5-9186C9A8D3E4}"/>
              </a:ext>
            </a:extLst>
          </p:cNvPr>
          <p:cNvSpPr/>
          <p:nvPr/>
        </p:nvSpPr>
        <p:spPr>
          <a:xfrm>
            <a:off x="8205231" y="4944064"/>
            <a:ext cx="766274" cy="457967"/>
          </a:xfrm>
          <a:prstGeom prst="rect">
            <a:avLst/>
          </a:prstGeom>
          <a:gradFill flip="none" rotWithShape="1">
            <a:gsLst>
              <a:gs pos="3000">
                <a:schemeClr val="bg1">
                  <a:alpha val="0"/>
                </a:schemeClr>
              </a:gs>
              <a:gs pos="6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72F63B-0813-391C-0071-CAA8FF120131}"/>
              </a:ext>
            </a:extLst>
          </p:cNvPr>
          <p:cNvSpPr txBox="1"/>
          <p:nvPr/>
        </p:nvSpPr>
        <p:spPr>
          <a:xfrm>
            <a:off x="2609105" y="4414891"/>
            <a:ext cx="255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w/ Leviathan allocator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1885AA-F449-A81D-5141-5D5AA9894232}"/>
              </a:ext>
            </a:extLst>
          </p:cNvPr>
          <p:cNvSpPr txBox="1"/>
          <p:nvPr/>
        </p:nvSpPr>
        <p:spPr>
          <a:xfrm>
            <a:off x="5519170" y="4414891"/>
            <a:ext cx="330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Objects padded automatically</a:t>
            </a:r>
          </a:p>
        </p:txBody>
      </p:sp>
      <p:pic>
        <p:nvPicPr>
          <p:cNvPr id="40" name="Graphic 39" descr="Checkmark with solid fill">
            <a:extLst>
              <a:ext uri="{FF2B5EF4-FFF2-40B4-BE49-F238E27FC236}">
                <a16:creationId xmlns:a16="http://schemas.microsoft.com/office/drawing/2014/main" id="{2D432C94-D242-B6B0-E19C-3D0E8E208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1380" y="4323820"/>
            <a:ext cx="535517" cy="53551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D6803CE-A3EB-9932-1596-A175161F9258}"/>
              </a:ext>
            </a:extLst>
          </p:cNvPr>
          <p:cNvSpPr txBox="1"/>
          <p:nvPr/>
        </p:nvSpPr>
        <p:spPr>
          <a:xfrm>
            <a:off x="8990515" y="4872124"/>
            <a:ext cx="3003885" cy="9223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u="sng" dirty="0">
                <a:solidFill>
                  <a:srgbClr val="00B050"/>
                </a:solidFill>
              </a:rPr>
              <a:t>Leviathan only pads in cache! Data is compacted in DRAM</a:t>
            </a:r>
          </a:p>
        </p:txBody>
      </p:sp>
    </p:spTree>
    <p:extLst>
      <p:ext uri="{BB962C8B-B14F-4D97-AF65-F5344CB8AC3E}">
        <p14:creationId xmlns:p14="http://schemas.microsoft.com/office/powerpoint/2010/main" val="3241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 animBg="1"/>
      <p:bldP spid="20" grpId="0" animBg="1"/>
      <p:bldP spid="21" grpId="0"/>
      <p:bldP spid="22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 animBg="1"/>
      <p:bldP spid="36" grpId="0"/>
      <p:bldP spid="37" grpId="0" animBg="1"/>
      <p:bldP spid="38" grpId="0"/>
      <p:bldP spid="39" grpId="0"/>
      <p:bldP spid="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64D1F-B7C5-565F-F968-F38C6B330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CE461D-36BA-F192-AED9-8343E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Programming interface: paradigms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A3436-F7E3-6229-4F90-068B9F2C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B684D-48EC-7811-13C9-3CEC9E07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Design – Programming Interface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4A589-41DE-740E-C977-98A1757B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470" y="3339226"/>
            <a:ext cx="4476808" cy="26138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class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Actor</a:t>
            </a:r>
            <a:r>
              <a:rPr lang="en-US" sz="1800" dirty="0">
                <a:latin typeface="Consolas" panose="020B0609020204030204" pitchFamily="49" charset="0"/>
              </a:rPr>
              <a:t>:       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# actor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action1</a:t>
            </a:r>
            <a:r>
              <a:rPr lang="en-US" sz="1800" dirty="0">
                <a:latin typeface="Consolas" panose="020B0609020204030204" pitchFamily="49" charset="0"/>
              </a:rPr>
              <a:t>(…) 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# action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action2</a:t>
            </a:r>
            <a:r>
              <a:rPr lang="en-US" sz="1800" dirty="0">
                <a:latin typeface="Consolas" panose="020B0609020204030204" pitchFamily="49" charset="0"/>
              </a:rPr>
              <a:t>(…)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# action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Actor* </a:t>
            </a:r>
            <a:r>
              <a:rPr lang="en-US" sz="1800" dirty="0">
                <a:latin typeface="Consolas" panose="020B0609020204030204" pitchFamily="49" charset="0"/>
              </a:rPr>
              <a:t>a =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    Allocator&lt;Actor&gt;::</a:t>
            </a:r>
            <a:r>
              <a:rPr lang="en-US" sz="1800" dirty="0">
                <a:latin typeface="Consolas" panose="020B0609020204030204" pitchFamily="49" charset="0"/>
              </a:rPr>
              <a:t>allocate()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Future&lt;int&gt; </a:t>
            </a:r>
            <a:r>
              <a:rPr lang="en-US" sz="1800" dirty="0">
                <a:latin typeface="Consolas" panose="020B0609020204030204" pitchFamily="49" charset="0"/>
              </a:rPr>
              <a:t>result 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    invoke</a:t>
            </a:r>
            <a:r>
              <a:rPr lang="en-US" sz="1800" dirty="0">
                <a:latin typeface="Consolas" panose="020B0609020204030204" pitchFamily="49" charset="0"/>
              </a:rPr>
              <a:t> a-&gt;action1(…)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4CB1573-028A-071E-20CF-870CECDC91C9}"/>
              </a:ext>
            </a:extLst>
          </p:cNvPr>
          <p:cNvSpPr txBox="1">
            <a:spLocks/>
          </p:cNvSpPr>
          <p:nvPr/>
        </p:nvSpPr>
        <p:spPr>
          <a:xfrm>
            <a:off x="4650765" y="3302642"/>
            <a:ext cx="2814673" cy="1713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Calibri" panose="020F050202020403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alibri" panose="020F050202020403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0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77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class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Actor</a:t>
            </a:r>
            <a:r>
              <a:rPr lang="en-US" sz="1800" dirty="0">
                <a:latin typeface="Consolas" panose="020B0609020204030204" pitchFamily="49" charset="0"/>
              </a:rPr>
              <a:t>: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# actor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# actions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Actor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State* </a:t>
            </a:r>
            <a:r>
              <a:rPr lang="en-US" sz="1800" dirty="0">
                <a:latin typeface="Consolas" panose="020B0609020204030204" pitchFamily="49" charset="0"/>
              </a:rPr>
              <a:t>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~Actor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State* </a:t>
            </a:r>
            <a:r>
              <a:rPr lang="en-US" sz="1800" dirty="0">
                <a:latin typeface="Consolas" panose="020B0609020204030204" pitchFamily="49" charset="0"/>
              </a:rPr>
              <a:t>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   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bool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isDirty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DB41A83-4898-0AC7-75E6-50E743C96355}"/>
              </a:ext>
            </a:extLst>
          </p:cNvPr>
          <p:cNvSpPr txBox="1">
            <a:spLocks/>
          </p:cNvSpPr>
          <p:nvPr/>
        </p:nvSpPr>
        <p:spPr>
          <a:xfrm>
            <a:off x="8285027" y="3254094"/>
            <a:ext cx="3874025" cy="2040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Calibri" panose="020F050202020403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alibri" panose="020F050202020403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0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77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class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Stream&lt;T&gt;</a:t>
            </a:r>
            <a:r>
              <a:rPr lang="en-US" sz="1800" dirty="0">
                <a:latin typeface="Consolas" panose="020B0609020204030204" pitchFamily="49" charset="0"/>
              </a:rPr>
              <a:t>: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# actor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# Producer interface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genStream</a:t>
            </a:r>
            <a:r>
              <a:rPr lang="en-US" sz="1800" dirty="0">
                <a:latin typeface="Consolas" panose="020B0609020204030204" pitchFamily="49" charset="0"/>
              </a:rPr>
              <a:t>()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# action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    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push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T</a:t>
            </a:r>
            <a:r>
              <a:rPr lang="en-US" sz="1800" dirty="0">
                <a:latin typeface="Consolas" panose="020B0609020204030204" pitchFamily="49" charset="0"/>
              </a:rPr>
              <a:t> entry)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    # Consumer interface</a:t>
            </a:r>
            <a:endParaRPr lang="en-US" sz="1800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    Future&lt;T&gt;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next</a:t>
            </a:r>
            <a:r>
              <a:rPr lang="en-US" sz="18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B09665-63E8-89A7-10DD-A35E690110BD}"/>
              </a:ext>
            </a:extLst>
          </p:cNvPr>
          <p:cNvSpPr txBox="1"/>
          <p:nvPr/>
        </p:nvSpPr>
        <p:spPr>
          <a:xfrm>
            <a:off x="224450" y="1053322"/>
            <a:ext cx="339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</a:rPr>
              <a:t>Task offload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/>
              <a:t>&amp; </a:t>
            </a:r>
            <a:r>
              <a:rPr lang="en-US" sz="2400" u="sng" dirty="0">
                <a:solidFill>
                  <a:srgbClr val="C00000"/>
                </a:solidFill>
              </a:rPr>
              <a:t>long-lived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A7F34-E607-64F4-11FC-77768CB0F37E}"/>
              </a:ext>
            </a:extLst>
          </p:cNvPr>
          <p:cNvSpPr txBox="1"/>
          <p:nvPr/>
        </p:nvSpPr>
        <p:spPr>
          <a:xfrm>
            <a:off x="4972181" y="1053323"/>
            <a:ext cx="224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</a:rPr>
              <a:t>Data-triggered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E3D3C4-D5DD-FD45-C11E-E06151BD4CD7}"/>
              </a:ext>
            </a:extLst>
          </p:cNvPr>
          <p:cNvSpPr txBox="1"/>
          <p:nvPr/>
        </p:nvSpPr>
        <p:spPr>
          <a:xfrm>
            <a:off x="9487798" y="1053322"/>
            <a:ext cx="157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accent1"/>
                </a:solidFill>
              </a:rPr>
              <a:t>Streaming</a:t>
            </a:r>
            <a:endParaRPr lang="en-US" u="sng" dirty="0">
              <a:solidFill>
                <a:schemeClr val="accent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0C6A6D-967E-FAD4-1B4E-F41B83EF7505}"/>
              </a:ext>
            </a:extLst>
          </p:cNvPr>
          <p:cNvGrpSpPr/>
          <p:nvPr/>
        </p:nvGrpSpPr>
        <p:grpSpPr>
          <a:xfrm>
            <a:off x="488158" y="1740212"/>
            <a:ext cx="3128349" cy="1426233"/>
            <a:chOff x="488158" y="2294612"/>
            <a:chExt cx="3128349" cy="142623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99E2DBD-75EB-40D5-824B-673DE3ABEA3C}"/>
                </a:ext>
              </a:extLst>
            </p:cNvPr>
            <p:cNvSpPr/>
            <p:nvPr/>
          </p:nvSpPr>
          <p:spPr>
            <a:xfrm>
              <a:off x="488158" y="2294612"/>
              <a:ext cx="746248" cy="12560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Core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46EC058-63F2-7016-95E9-697C451D92CB}"/>
                </a:ext>
              </a:extLst>
            </p:cNvPr>
            <p:cNvSpPr/>
            <p:nvPr/>
          </p:nvSpPr>
          <p:spPr>
            <a:xfrm>
              <a:off x="1335980" y="2295168"/>
              <a:ext cx="2145023" cy="1286109"/>
            </a:xfrm>
            <a:prstGeom prst="roundRect">
              <a:avLst>
                <a:gd name="adj" fmla="val 7001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1D10A29-35DD-B1D2-3CD3-FF385920D732}"/>
                </a:ext>
              </a:extLst>
            </p:cNvPr>
            <p:cNvSpPr/>
            <p:nvPr/>
          </p:nvSpPr>
          <p:spPr>
            <a:xfrm>
              <a:off x="1453857" y="3103431"/>
              <a:ext cx="1929900" cy="39858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NDC HW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F52D9EA-4A24-5A1C-6FDD-9D63E3196F93}"/>
                </a:ext>
              </a:extLst>
            </p:cNvPr>
            <p:cNvSpPr/>
            <p:nvPr/>
          </p:nvSpPr>
          <p:spPr>
            <a:xfrm>
              <a:off x="1453857" y="2660510"/>
              <a:ext cx="1929900" cy="3985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16" name="Google Shape;111;p15">
              <a:extLst>
                <a:ext uri="{FF2B5EF4-FFF2-40B4-BE49-F238E27FC236}">
                  <a16:creationId xmlns:a16="http://schemas.microsoft.com/office/drawing/2014/main" id="{C28A0DD9-E959-9ABC-741B-9B040AFE337B}"/>
                </a:ext>
              </a:extLst>
            </p:cNvPr>
            <p:cNvSpPr/>
            <p:nvPr/>
          </p:nvSpPr>
          <p:spPr>
            <a:xfrm rot="16200000">
              <a:off x="454349" y="2905427"/>
              <a:ext cx="813865" cy="307342"/>
            </a:xfrm>
            <a:prstGeom prst="doubleWave">
              <a:avLst>
                <a:gd name="adj1" fmla="val 12500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/>
                <a:t>App Code</a:t>
              </a:r>
              <a:endParaRPr sz="12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DEDE407-E8B1-D22F-EF63-59B886034D75}"/>
                </a:ext>
              </a:extLst>
            </p:cNvPr>
            <p:cNvGrpSpPr/>
            <p:nvPr/>
          </p:nvGrpSpPr>
          <p:grpSpPr>
            <a:xfrm>
              <a:off x="1548900" y="3081232"/>
              <a:ext cx="508639" cy="437845"/>
              <a:chOff x="2299646" y="3120457"/>
              <a:chExt cx="713229" cy="613959"/>
            </a:xfrm>
          </p:grpSpPr>
          <p:sp>
            <p:nvSpPr>
              <p:cNvPr id="23" name="Star: 10 Points 22">
                <a:extLst>
                  <a:ext uri="{FF2B5EF4-FFF2-40B4-BE49-F238E27FC236}">
                    <a16:creationId xmlns:a16="http://schemas.microsoft.com/office/drawing/2014/main" id="{3616265B-67D4-445E-1C45-55FD232B0FC2}"/>
                  </a:ext>
                </a:extLst>
              </p:cNvPr>
              <p:cNvSpPr/>
              <p:nvPr/>
            </p:nvSpPr>
            <p:spPr>
              <a:xfrm>
                <a:off x="2349282" y="3120457"/>
                <a:ext cx="613959" cy="613959"/>
              </a:xfrm>
              <a:prstGeom prst="star10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A3A019-D1E7-8619-9617-E6FBF7697BB2}"/>
                  </a:ext>
                </a:extLst>
              </p:cNvPr>
              <p:cNvSpPr txBox="1"/>
              <p:nvPr/>
            </p:nvSpPr>
            <p:spPr>
              <a:xfrm>
                <a:off x="2299646" y="3227381"/>
                <a:ext cx="713229" cy="431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Task</a:t>
                </a:r>
              </a:p>
            </p:txBody>
          </p:sp>
        </p:grp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0B1454AD-7A9E-AB4C-9549-A2F0833754EA}"/>
                </a:ext>
              </a:extLst>
            </p:cNvPr>
            <p:cNvSpPr/>
            <p:nvPr/>
          </p:nvSpPr>
          <p:spPr>
            <a:xfrm rot="2746914" flipV="1">
              <a:off x="827963" y="2855010"/>
              <a:ext cx="876754" cy="854916"/>
            </a:xfrm>
            <a:prstGeom prst="arc">
              <a:avLst>
                <a:gd name="adj1" fmla="val 14469693"/>
                <a:gd name="adj2" fmla="val 1883802"/>
              </a:avLst>
            </a:prstGeom>
            <a:ln w="381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EBFFD6-1361-A21B-60D9-619A2BC3D437}"/>
                </a:ext>
              </a:extLst>
            </p:cNvPr>
            <p:cNvGrpSpPr/>
            <p:nvPr/>
          </p:nvGrpSpPr>
          <p:grpSpPr>
            <a:xfrm>
              <a:off x="2884660" y="3083155"/>
              <a:ext cx="508639" cy="437845"/>
              <a:chOff x="2299646" y="3120457"/>
              <a:chExt cx="713229" cy="613959"/>
            </a:xfrm>
          </p:grpSpPr>
          <p:sp>
            <p:nvSpPr>
              <p:cNvPr id="21" name="Star: 10 Points 20">
                <a:extLst>
                  <a:ext uri="{FF2B5EF4-FFF2-40B4-BE49-F238E27FC236}">
                    <a16:creationId xmlns:a16="http://schemas.microsoft.com/office/drawing/2014/main" id="{A32A8D30-B350-5083-B255-DDEA501C85CF}"/>
                  </a:ext>
                </a:extLst>
              </p:cNvPr>
              <p:cNvSpPr/>
              <p:nvPr/>
            </p:nvSpPr>
            <p:spPr>
              <a:xfrm>
                <a:off x="2349282" y="3120457"/>
                <a:ext cx="613959" cy="613959"/>
              </a:xfrm>
              <a:prstGeom prst="star10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BC461D-3C7D-7E9B-313C-39328FCC5065}"/>
                  </a:ext>
                </a:extLst>
              </p:cNvPr>
              <p:cNvSpPr txBox="1"/>
              <p:nvPr/>
            </p:nvSpPr>
            <p:spPr>
              <a:xfrm>
                <a:off x="2299646" y="3227381"/>
                <a:ext cx="713229" cy="431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Task</a:t>
                </a:r>
              </a:p>
            </p:txBody>
          </p:sp>
        </p:grpSp>
        <p:pic>
          <p:nvPicPr>
            <p:cNvPr id="20" name="Graphic 19" descr="Infinity with solid fill">
              <a:extLst>
                <a:ext uri="{FF2B5EF4-FFF2-40B4-BE49-F238E27FC236}">
                  <a16:creationId xmlns:a16="http://schemas.microsoft.com/office/drawing/2014/main" id="{FF8B2424-F736-DD0D-A667-36BA20A96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1663" y="2877620"/>
              <a:ext cx="494844" cy="4948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7C77DB-DCC1-E1D8-A69B-3B0A92101951}"/>
              </a:ext>
            </a:extLst>
          </p:cNvPr>
          <p:cNvGrpSpPr/>
          <p:nvPr/>
        </p:nvGrpSpPr>
        <p:grpSpPr>
          <a:xfrm>
            <a:off x="8664765" y="1740212"/>
            <a:ext cx="2992845" cy="1286665"/>
            <a:chOff x="8409387" y="2294612"/>
            <a:chExt cx="2992845" cy="128666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1F7DC40-F3E3-8350-E3AD-2E7030F3A704}"/>
                </a:ext>
              </a:extLst>
            </p:cNvPr>
            <p:cNvSpPr/>
            <p:nvPr/>
          </p:nvSpPr>
          <p:spPr>
            <a:xfrm>
              <a:off x="8409387" y="2294612"/>
              <a:ext cx="746248" cy="12560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Core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95DD8EA-D016-1E9B-7238-ECB739D91C07}"/>
                </a:ext>
              </a:extLst>
            </p:cNvPr>
            <p:cNvSpPr/>
            <p:nvPr/>
          </p:nvSpPr>
          <p:spPr>
            <a:xfrm>
              <a:off x="9257209" y="2295168"/>
              <a:ext cx="2145023" cy="1286109"/>
            </a:xfrm>
            <a:prstGeom prst="roundRect">
              <a:avLst>
                <a:gd name="adj" fmla="val 7001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6BAEB85-AE4A-7C0E-6C86-831E8DE5C537}"/>
                </a:ext>
              </a:extLst>
            </p:cNvPr>
            <p:cNvSpPr/>
            <p:nvPr/>
          </p:nvSpPr>
          <p:spPr>
            <a:xfrm>
              <a:off x="9375086" y="3103431"/>
              <a:ext cx="1929900" cy="39858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NDC HW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CECEEF3-58E2-56F1-F51C-B74A1E8AA03B}"/>
                </a:ext>
              </a:extLst>
            </p:cNvPr>
            <p:cNvSpPr/>
            <p:nvPr/>
          </p:nvSpPr>
          <p:spPr>
            <a:xfrm>
              <a:off x="9375086" y="2660510"/>
              <a:ext cx="1929900" cy="3985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30" name="Google Shape;111;p15">
              <a:extLst>
                <a:ext uri="{FF2B5EF4-FFF2-40B4-BE49-F238E27FC236}">
                  <a16:creationId xmlns:a16="http://schemas.microsoft.com/office/drawing/2014/main" id="{BF7A5B0B-11A7-ADA7-1B01-C80BD7D7CF73}"/>
                </a:ext>
              </a:extLst>
            </p:cNvPr>
            <p:cNvSpPr/>
            <p:nvPr/>
          </p:nvSpPr>
          <p:spPr>
            <a:xfrm rot="16200000">
              <a:off x="8375578" y="2905427"/>
              <a:ext cx="813865" cy="307342"/>
            </a:xfrm>
            <a:prstGeom prst="doubleWave">
              <a:avLst>
                <a:gd name="adj1" fmla="val 12500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/>
                <a:t>App Code</a:t>
              </a:r>
              <a:endParaRPr sz="1200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8520F52-49EC-C2B2-3D1B-0E608A85D50E}"/>
                </a:ext>
              </a:extLst>
            </p:cNvPr>
            <p:cNvGrpSpPr/>
            <p:nvPr/>
          </p:nvGrpSpPr>
          <p:grpSpPr>
            <a:xfrm>
              <a:off x="9470129" y="3081232"/>
              <a:ext cx="508639" cy="437845"/>
              <a:chOff x="2299646" y="3120457"/>
              <a:chExt cx="713229" cy="613959"/>
            </a:xfrm>
          </p:grpSpPr>
          <p:sp>
            <p:nvSpPr>
              <p:cNvPr id="32" name="Star: 10 Points 31">
                <a:extLst>
                  <a:ext uri="{FF2B5EF4-FFF2-40B4-BE49-F238E27FC236}">
                    <a16:creationId xmlns:a16="http://schemas.microsoft.com/office/drawing/2014/main" id="{4138AC4B-539F-FDBC-0A00-64A4CE2A3E81}"/>
                  </a:ext>
                </a:extLst>
              </p:cNvPr>
              <p:cNvSpPr/>
              <p:nvPr/>
            </p:nvSpPr>
            <p:spPr>
              <a:xfrm>
                <a:off x="2349282" y="3120457"/>
                <a:ext cx="613959" cy="613959"/>
              </a:xfrm>
              <a:prstGeom prst="star10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F66DA48-72D0-4D57-8DB9-87139E4EFB09}"/>
                  </a:ext>
                </a:extLst>
              </p:cNvPr>
              <p:cNvSpPr txBox="1"/>
              <p:nvPr/>
            </p:nvSpPr>
            <p:spPr>
              <a:xfrm>
                <a:off x="2299646" y="3227381"/>
                <a:ext cx="713229" cy="431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Task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F53FCF-0E0F-606A-0716-C73D509BC3EA}"/>
              </a:ext>
            </a:extLst>
          </p:cNvPr>
          <p:cNvGrpSpPr/>
          <p:nvPr/>
        </p:nvGrpSpPr>
        <p:grpSpPr>
          <a:xfrm>
            <a:off x="4599578" y="1735428"/>
            <a:ext cx="2992845" cy="1286665"/>
            <a:chOff x="4531826" y="2289828"/>
            <a:chExt cx="2992845" cy="128666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FC040CC-1CB7-9477-B4A0-2D3E802B5619}"/>
                </a:ext>
              </a:extLst>
            </p:cNvPr>
            <p:cNvSpPr/>
            <p:nvPr/>
          </p:nvSpPr>
          <p:spPr>
            <a:xfrm>
              <a:off x="4531826" y="2289828"/>
              <a:ext cx="746248" cy="12560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Core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2EC4974-8680-6398-5F2A-F058A5F05CF3}"/>
                </a:ext>
              </a:extLst>
            </p:cNvPr>
            <p:cNvSpPr/>
            <p:nvPr/>
          </p:nvSpPr>
          <p:spPr>
            <a:xfrm>
              <a:off x="5379648" y="2290384"/>
              <a:ext cx="2145023" cy="1286109"/>
            </a:xfrm>
            <a:prstGeom prst="roundRect">
              <a:avLst>
                <a:gd name="adj" fmla="val 7001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5774868-3B4C-06FB-B4A4-B8771F1A17E5}"/>
                </a:ext>
              </a:extLst>
            </p:cNvPr>
            <p:cNvSpPr/>
            <p:nvPr/>
          </p:nvSpPr>
          <p:spPr>
            <a:xfrm>
              <a:off x="5497525" y="3098647"/>
              <a:ext cx="1929900" cy="39858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NDC HW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56955D7-3CE0-18E9-A6BC-883FBAAFD0AE}"/>
                </a:ext>
              </a:extLst>
            </p:cNvPr>
            <p:cNvSpPr/>
            <p:nvPr/>
          </p:nvSpPr>
          <p:spPr>
            <a:xfrm>
              <a:off x="5497525" y="2655726"/>
              <a:ext cx="1929900" cy="3985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39" name="Google Shape;111;p15">
              <a:extLst>
                <a:ext uri="{FF2B5EF4-FFF2-40B4-BE49-F238E27FC236}">
                  <a16:creationId xmlns:a16="http://schemas.microsoft.com/office/drawing/2014/main" id="{FD2A6E9B-2AE4-9D0F-494D-35D669B490DC}"/>
                </a:ext>
              </a:extLst>
            </p:cNvPr>
            <p:cNvSpPr/>
            <p:nvPr/>
          </p:nvSpPr>
          <p:spPr>
            <a:xfrm rot="16200000">
              <a:off x="4498017" y="2900643"/>
              <a:ext cx="813865" cy="307342"/>
            </a:xfrm>
            <a:prstGeom prst="doubleWave">
              <a:avLst>
                <a:gd name="adj1" fmla="val 12500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/>
                <a:t>App Code</a:t>
              </a:r>
              <a:endParaRPr sz="1200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08D4BC9-582C-4631-92BB-435039AEF742}"/>
                </a:ext>
              </a:extLst>
            </p:cNvPr>
            <p:cNvGrpSpPr/>
            <p:nvPr/>
          </p:nvGrpSpPr>
          <p:grpSpPr>
            <a:xfrm>
              <a:off x="5592568" y="3076448"/>
              <a:ext cx="508639" cy="437845"/>
              <a:chOff x="2299646" y="3120457"/>
              <a:chExt cx="713229" cy="613959"/>
            </a:xfrm>
          </p:grpSpPr>
          <p:sp>
            <p:nvSpPr>
              <p:cNvPr id="42" name="Star: 10 Points 41">
                <a:extLst>
                  <a:ext uri="{FF2B5EF4-FFF2-40B4-BE49-F238E27FC236}">
                    <a16:creationId xmlns:a16="http://schemas.microsoft.com/office/drawing/2014/main" id="{25EF8165-29DF-06A6-FBEE-EF50EB163B4D}"/>
                  </a:ext>
                </a:extLst>
              </p:cNvPr>
              <p:cNvSpPr/>
              <p:nvPr/>
            </p:nvSpPr>
            <p:spPr>
              <a:xfrm>
                <a:off x="2349282" y="3120457"/>
                <a:ext cx="613959" cy="613959"/>
              </a:xfrm>
              <a:prstGeom prst="star10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6A94C8-E612-06B1-A172-0EB25E33F815}"/>
                  </a:ext>
                </a:extLst>
              </p:cNvPr>
              <p:cNvSpPr txBox="1"/>
              <p:nvPr/>
            </p:nvSpPr>
            <p:spPr>
              <a:xfrm>
                <a:off x="2299646" y="3227381"/>
                <a:ext cx="713229" cy="431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Task</a:t>
                </a:r>
              </a:p>
            </p:txBody>
          </p:sp>
        </p:grp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7D239CF5-3AE8-EF7A-6264-9B06F827D4A5}"/>
                </a:ext>
              </a:extLst>
            </p:cNvPr>
            <p:cNvSpPr/>
            <p:nvPr/>
          </p:nvSpPr>
          <p:spPr>
            <a:xfrm rot="7305775" flipV="1">
              <a:off x="5696316" y="2816312"/>
              <a:ext cx="384571" cy="374992"/>
            </a:xfrm>
            <a:prstGeom prst="arc">
              <a:avLst>
                <a:gd name="adj1" fmla="val 14469693"/>
                <a:gd name="adj2" fmla="val 1883802"/>
              </a:avLst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108520A-8520-5033-123D-343674D8FAB0}"/>
              </a:ext>
            </a:extLst>
          </p:cNvPr>
          <p:cNvGrpSpPr/>
          <p:nvPr/>
        </p:nvGrpSpPr>
        <p:grpSpPr>
          <a:xfrm>
            <a:off x="9052722" y="2580738"/>
            <a:ext cx="868267" cy="578601"/>
            <a:chOff x="8174914" y="3205168"/>
            <a:chExt cx="868267" cy="578601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F3A3EB63-64C7-740E-379F-A612E4A8FD5C}"/>
                </a:ext>
              </a:extLst>
            </p:cNvPr>
            <p:cNvSpPr/>
            <p:nvPr/>
          </p:nvSpPr>
          <p:spPr>
            <a:xfrm rot="5444258" flipH="1">
              <a:off x="8402991" y="2977091"/>
              <a:ext cx="391725" cy="847880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7D5D7E22-FAD7-B7BB-FE51-D4F40590E749}"/>
                </a:ext>
              </a:extLst>
            </p:cNvPr>
            <p:cNvSpPr/>
            <p:nvPr/>
          </p:nvSpPr>
          <p:spPr>
            <a:xfrm rot="5444258" flipH="1">
              <a:off x="8414128" y="3073376"/>
              <a:ext cx="391725" cy="847880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42E05A8B-C699-733D-0E5B-56833DD396CB}"/>
                </a:ext>
              </a:extLst>
            </p:cNvPr>
            <p:cNvSpPr/>
            <p:nvPr/>
          </p:nvSpPr>
          <p:spPr>
            <a:xfrm rot="5444258" flipH="1">
              <a:off x="8423378" y="3163967"/>
              <a:ext cx="391725" cy="847880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7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EDB3A-BB2A-05AF-E05B-9FBD882D9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D1B8CB-9F11-D374-9B76-58F3488F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Leviathan: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4EC6D-BAEB-B471-A45E-FA528EF9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48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2759B-53AF-DA86-C147-6E516D58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Roadmap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A7E9371-4155-E9CC-B6C5-7901856B4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632" y="1335892"/>
            <a:ext cx="10715368" cy="455025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Example NDC application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3600" dirty="0"/>
              <a:t>Design</a:t>
            </a:r>
          </a:p>
          <a:p>
            <a:pPr lvl="1">
              <a:spcBef>
                <a:spcPts val="2500"/>
              </a:spcBef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Programming interface</a:t>
            </a:r>
          </a:p>
          <a:p>
            <a:pPr lvl="1">
              <a:spcBef>
                <a:spcPts val="2500"/>
              </a:spcBef>
            </a:pPr>
            <a:r>
              <a:rPr lang="en-US" sz="3200" dirty="0"/>
              <a:t> Architecture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3600" dirty="0"/>
              <a:t>Evaluation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938713C-47F1-263C-39E2-B3D0631EED6C}"/>
              </a:ext>
            </a:extLst>
          </p:cNvPr>
          <p:cNvSpPr/>
          <p:nvPr/>
        </p:nvSpPr>
        <p:spPr>
          <a:xfrm>
            <a:off x="381000" y="4572795"/>
            <a:ext cx="621792" cy="4807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0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53731-5676-8A52-AE79-EA4AC5C37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1D268A-6EA2-47F1-7898-9FE158BE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Architecture: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7545E-1BAE-053E-A501-FB82CF4E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49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9AE8B-53D2-EBE9-A858-701C1DB3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Design – Architecture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A5ABD4-91E5-2C5A-C099-D9C19927C5EA}"/>
              </a:ext>
            </a:extLst>
          </p:cNvPr>
          <p:cNvGrpSpPr/>
          <p:nvPr/>
        </p:nvGrpSpPr>
        <p:grpSpPr>
          <a:xfrm>
            <a:off x="2219111" y="1401152"/>
            <a:ext cx="4105319" cy="4105319"/>
            <a:chOff x="1939041" y="1343875"/>
            <a:chExt cx="3088426" cy="30884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63F9B4-8B0A-BDEB-4E34-D6561340A67E}"/>
                </a:ext>
              </a:extLst>
            </p:cNvPr>
            <p:cNvSpPr/>
            <p:nvPr/>
          </p:nvSpPr>
          <p:spPr>
            <a:xfrm>
              <a:off x="1939041" y="1343875"/>
              <a:ext cx="3088426" cy="3088426"/>
            </a:xfrm>
            <a:prstGeom prst="roundRect">
              <a:avLst>
                <a:gd name="adj" fmla="val 199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5702913-6B03-EA20-F2A2-06C7B603A2E0}"/>
                </a:ext>
              </a:extLst>
            </p:cNvPr>
            <p:cNvCxnSpPr>
              <a:cxnSpLocks/>
            </p:cNvCxnSpPr>
            <p:nvPr/>
          </p:nvCxnSpPr>
          <p:spPr>
            <a:xfrm>
              <a:off x="2344158" y="1665082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D2C180-33A2-DE46-1AB5-0386C6178E9F}"/>
                </a:ext>
              </a:extLst>
            </p:cNvPr>
            <p:cNvCxnSpPr>
              <a:cxnSpLocks/>
            </p:cNvCxnSpPr>
            <p:nvPr/>
          </p:nvCxnSpPr>
          <p:spPr>
            <a:xfrm>
              <a:off x="3113563" y="1638646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5248C16-29E4-45FC-7252-23D0C7DE6860}"/>
                </a:ext>
              </a:extLst>
            </p:cNvPr>
            <p:cNvCxnSpPr>
              <a:cxnSpLocks/>
            </p:cNvCxnSpPr>
            <p:nvPr/>
          </p:nvCxnSpPr>
          <p:spPr>
            <a:xfrm>
              <a:off x="3886705" y="1677782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9C51092-27BA-44A1-3E2E-EA9073A5817A}"/>
                </a:ext>
              </a:extLst>
            </p:cNvPr>
            <p:cNvCxnSpPr>
              <a:cxnSpLocks/>
            </p:cNvCxnSpPr>
            <p:nvPr/>
          </p:nvCxnSpPr>
          <p:spPr>
            <a:xfrm>
              <a:off x="4655055" y="1655557"/>
              <a:ext cx="0" cy="256505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70D6BD-38E1-E60A-0ABB-0A662E5E752F}"/>
                </a:ext>
              </a:extLst>
            </p:cNvPr>
            <p:cNvCxnSpPr>
              <a:cxnSpLocks/>
            </p:cNvCxnSpPr>
            <p:nvPr/>
          </p:nvCxnSpPr>
          <p:spPr>
            <a:xfrm>
              <a:off x="2278441" y="1757157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310C60-B640-8125-1CDB-771CE1B871EC}"/>
                </a:ext>
              </a:extLst>
            </p:cNvPr>
            <p:cNvCxnSpPr>
              <a:cxnSpLocks/>
            </p:cNvCxnSpPr>
            <p:nvPr/>
          </p:nvCxnSpPr>
          <p:spPr>
            <a:xfrm>
              <a:off x="2243076" y="2515982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E0F003-ED0D-B74E-1477-3F8B7AF9484F}"/>
                </a:ext>
              </a:extLst>
            </p:cNvPr>
            <p:cNvCxnSpPr>
              <a:cxnSpLocks/>
            </p:cNvCxnSpPr>
            <p:nvPr/>
          </p:nvCxnSpPr>
          <p:spPr>
            <a:xfrm>
              <a:off x="2278441" y="3287507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1BD878D-5DAF-B52B-330D-45E12C5207BA}"/>
                </a:ext>
              </a:extLst>
            </p:cNvPr>
            <p:cNvCxnSpPr>
              <a:cxnSpLocks/>
            </p:cNvCxnSpPr>
            <p:nvPr/>
          </p:nvCxnSpPr>
          <p:spPr>
            <a:xfrm>
              <a:off x="2344158" y="4062207"/>
              <a:ext cx="252760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6B1BA83-97B1-C777-EBEA-3063DE52AC06}"/>
                </a:ext>
              </a:extLst>
            </p:cNvPr>
            <p:cNvSpPr/>
            <p:nvPr/>
          </p:nvSpPr>
          <p:spPr>
            <a:xfrm>
              <a:off x="2002368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ACD1085-3208-1AAC-896D-CDD981981D2A}"/>
                </a:ext>
              </a:extLst>
            </p:cNvPr>
            <p:cNvSpPr/>
            <p:nvPr/>
          </p:nvSpPr>
          <p:spPr>
            <a:xfrm>
              <a:off x="2360585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2F1DC21-8DBB-9D38-9867-66AFE5313D5C}"/>
                </a:ext>
              </a:extLst>
            </p:cNvPr>
            <p:cNvSpPr/>
            <p:nvPr/>
          </p:nvSpPr>
          <p:spPr>
            <a:xfrm>
              <a:off x="2032771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E96D42B-7A0D-E04A-4F84-02FE3BD9EC55}"/>
                </a:ext>
              </a:extLst>
            </p:cNvPr>
            <p:cNvSpPr/>
            <p:nvPr/>
          </p:nvSpPr>
          <p:spPr>
            <a:xfrm>
              <a:off x="2360585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019FDAE-70AC-7C33-3066-96AA7F09B34F}"/>
                </a:ext>
              </a:extLst>
            </p:cNvPr>
            <p:cNvSpPr/>
            <p:nvPr/>
          </p:nvSpPr>
          <p:spPr>
            <a:xfrm>
              <a:off x="2772834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EAD981E-7346-035B-E0E4-6F329C416E22}"/>
                </a:ext>
              </a:extLst>
            </p:cNvPr>
            <p:cNvSpPr/>
            <p:nvPr/>
          </p:nvSpPr>
          <p:spPr>
            <a:xfrm>
              <a:off x="3131051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AB7541F-BEDA-3989-1022-EF98D69BE894}"/>
                </a:ext>
              </a:extLst>
            </p:cNvPr>
            <p:cNvSpPr/>
            <p:nvPr/>
          </p:nvSpPr>
          <p:spPr>
            <a:xfrm>
              <a:off x="2803237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29E98D0-833A-C2AA-A11D-C5FD7A0AF341}"/>
                </a:ext>
              </a:extLst>
            </p:cNvPr>
            <p:cNvSpPr/>
            <p:nvPr/>
          </p:nvSpPr>
          <p:spPr>
            <a:xfrm>
              <a:off x="3131051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F24A4BE-293A-8E2B-392E-FAE8DCC15EF3}"/>
                </a:ext>
              </a:extLst>
            </p:cNvPr>
            <p:cNvSpPr/>
            <p:nvPr/>
          </p:nvSpPr>
          <p:spPr>
            <a:xfrm>
              <a:off x="3543300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40850D-3B87-4446-8135-3B9CE5F50706}"/>
                </a:ext>
              </a:extLst>
            </p:cNvPr>
            <p:cNvSpPr/>
            <p:nvPr/>
          </p:nvSpPr>
          <p:spPr>
            <a:xfrm>
              <a:off x="3901517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5C9AA39-6E8F-0EDF-67EC-789F736C733A}"/>
                </a:ext>
              </a:extLst>
            </p:cNvPr>
            <p:cNvSpPr/>
            <p:nvPr/>
          </p:nvSpPr>
          <p:spPr>
            <a:xfrm>
              <a:off x="3573703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F484F07-A614-690C-AEED-042EB82A5608}"/>
                </a:ext>
              </a:extLst>
            </p:cNvPr>
            <p:cNvSpPr/>
            <p:nvPr/>
          </p:nvSpPr>
          <p:spPr>
            <a:xfrm>
              <a:off x="3901517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605D78F-D6C3-E13C-0FC3-B9873360798B}"/>
                </a:ext>
              </a:extLst>
            </p:cNvPr>
            <p:cNvSpPr/>
            <p:nvPr/>
          </p:nvSpPr>
          <p:spPr>
            <a:xfrm>
              <a:off x="4313766" y="1413933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B85DFEE-6C9D-E754-1CD9-E9CC4389AEA6}"/>
                </a:ext>
              </a:extLst>
            </p:cNvPr>
            <p:cNvSpPr/>
            <p:nvPr/>
          </p:nvSpPr>
          <p:spPr>
            <a:xfrm>
              <a:off x="4671983" y="1665082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81AA0CB-F1A4-ED3D-8F4C-033E5C1B25FF}"/>
                </a:ext>
              </a:extLst>
            </p:cNvPr>
            <p:cNvSpPr/>
            <p:nvPr/>
          </p:nvSpPr>
          <p:spPr>
            <a:xfrm>
              <a:off x="4344169" y="1443013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0168B71-4B3C-69BD-67A9-6642D579F14C}"/>
                </a:ext>
              </a:extLst>
            </p:cNvPr>
            <p:cNvSpPr/>
            <p:nvPr/>
          </p:nvSpPr>
          <p:spPr>
            <a:xfrm>
              <a:off x="4671983" y="1443013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5722BAE-664B-36D8-4135-3BFF3338C53F}"/>
                </a:ext>
              </a:extLst>
            </p:cNvPr>
            <p:cNvSpPr/>
            <p:nvPr/>
          </p:nvSpPr>
          <p:spPr>
            <a:xfrm>
              <a:off x="2001311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AD42AF9-1DC9-16F0-F65A-3E5F820CFEAD}"/>
                </a:ext>
              </a:extLst>
            </p:cNvPr>
            <p:cNvSpPr/>
            <p:nvPr/>
          </p:nvSpPr>
          <p:spPr>
            <a:xfrm>
              <a:off x="2359528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8E7DC18-476F-2DF0-A8D4-CF04C8213EF1}"/>
                </a:ext>
              </a:extLst>
            </p:cNvPr>
            <p:cNvSpPr/>
            <p:nvPr/>
          </p:nvSpPr>
          <p:spPr>
            <a:xfrm>
              <a:off x="2031714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ED05011-F5DC-57D2-9900-6614C1724A91}"/>
                </a:ext>
              </a:extLst>
            </p:cNvPr>
            <p:cNvSpPr/>
            <p:nvPr/>
          </p:nvSpPr>
          <p:spPr>
            <a:xfrm>
              <a:off x="2359528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81DAF6E-FAAB-0B3B-FB48-5B227D845E6A}"/>
                </a:ext>
              </a:extLst>
            </p:cNvPr>
            <p:cNvSpPr/>
            <p:nvPr/>
          </p:nvSpPr>
          <p:spPr>
            <a:xfrm>
              <a:off x="2771777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BC98BC8-1366-6A83-7D7E-79FA087D5563}"/>
                </a:ext>
              </a:extLst>
            </p:cNvPr>
            <p:cNvSpPr/>
            <p:nvPr/>
          </p:nvSpPr>
          <p:spPr>
            <a:xfrm>
              <a:off x="3129994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0BF6623-93E3-8624-0CA9-B0CF5F14BED2}"/>
                </a:ext>
              </a:extLst>
            </p:cNvPr>
            <p:cNvSpPr/>
            <p:nvPr/>
          </p:nvSpPr>
          <p:spPr>
            <a:xfrm>
              <a:off x="2802180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9D5E32F-2423-50BA-8283-E15DD1951711}"/>
                </a:ext>
              </a:extLst>
            </p:cNvPr>
            <p:cNvSpPr/>
            <p:nvPr/>
          </p:nvSpPr>
          <p:spPr>
            <a:xfrm>
              <a:off x="3129994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63675B0-54A3-BCF3-E563-4D1A86E3C375}"/>
                </a:ext>
              </a:extLst>
            </p:cNvPr>
            <p:cNvSpPr/>
            <p:nvPr/>
          </p:nvSpPr>
          <p:spPr>
            <a:xfrm>
              <a:off x="3542243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15AEB15-4085-5BEE-F689-F1A8FC1DDD0D}"/>
                </a:ext>
              </a:extLst>
            </p:cNvPr>
            <p:cNvSpPr/>
            <p:nvPr/>
          </p:nvSpPr>
          <p:spPr>
            <a:xfrm>
              <a:off x="3900460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89AE7FA-70A9-9FB0-9C36-6C7E4302363F}"/>
                </a:ext>
              </a:extLst>
            </p:cNvPr>
            <p:cNvSpPr/>
            <p:nvPr/>
          </p:nvSpPr>
          <p:spPr>
            <a:xfrm>
              <a:off x="3572646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6D18259-0F44-4E65-62E2-571863CA6BC8}"/>
                </a:ext>
              </a:extLst>
            </p:cNvPr>
            <p:cNvSpPr/>
            <p:nvPr/>
          </p:nvSpPr>
          <p:spPr>
            <a:xfrm>
              <a:off x="3900460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CAEE8E6-EC4F-BD28-BC03-F6891DADA2FF}"/>
                </a:ext>
              </a:extLst>
            </p:cNvPr>
            <p:cNvSpPr/>
            <p:nvPr/>
          </p:nvSpPr>
          <p:spPr>
            <a:xfrm>
              <a:off x="4312709" y="2180505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5D69DB0-7622-D863-532C-07CE6B50728E}"/>
                </a:ext>
              </a:extLst>
            </p:cNvPr>
            <p:cNvSpPr/>
            <p:nvPr/>
          </p:nvSpPr>
          <p:spPr>
            <a:xfrm>
              <a:off x="4670926" y="2431654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5A81DF1-BB61-4C2B-1F06-63ADC9C203EE}"/>
                </a:ext>
              </a:extLst>
            </p:cNvPr>
            <p:cNvSpPr/>
            <p:nvPr/>
          </p:nvSpPr>
          <p:spPr>
            <a:xfrm>
              <a:off x="4343112" y="2209585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D84CD2E-8614-0807-6D1E-8E1071E1E902}"/>
                </a:ext>
              </a:extLst>
            </p:cNvPr>
            <p:cNvSpPr/>
            <p:nvPr/>
          </p:nvSpPr>
          <p:spPr>
            <a:xfrm>
              <a:off x="4670926" y="2209585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138031A-83B4-E861-BFB6-03FA057AB005}"/>
                </a:ext>
              </a:extLst>
            </p:cNvPr>
            <p:cNvSpPr/>
            <p:nvPr/>
          </p:nvSpPr>
          <p:spPr>
            <a:xfrm>
              <a:off x="2002368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A57AEDA-BFFF-5458-35BC-6D5C2CCC2C00}"/>
                </a:ext>
              </a:extLst>
            </p:cNvPr>
            <p:cNvSpPr/>
            <p:nvPr/>
          </p:nvSpPr>
          <p:spPr>
            <a:xfrm>
              <a:off x="2360585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78CA06B-AD4A-D6A9-1B73-4CD97F38EF51}"/>
                </a:ext>
              </a:extLst>
            </p:cNvPr>
            <p:cNvSpPr/>
            <p:nvPr/>
          </p:nvSpPr>
          <p:spPr>
            <a:xfrm>
              <a:off x="2032771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9888677-E501-DA40-2E39-71B795A1B116}"/>
                </a:ext>
              </a:extLst>
            </p:cNvPr>
            <p:cNvSpPr/>
            <p:nvPr/>
          </p:nvSpPr>
          <p:spPr>
            <a:xfrm>
              <a:off x="2360585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F94EB01-7CC8-63B0-E052-D01EFA2A21EC}"/>
                </a:ext>
              </a:extLst>
            </p:cNvPr>
            <p:cNvSpPr/>
            <p:nvPr/>
          </p:nvSpPr>
          <p:spPr>
            <a:xfrm>
              <a:off x="2772834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F12AEBEC-D0FA-4931-959A-97A2299CF175}"/>
                </a:ext>
              </a:extLst>
            </p:cNvPr>
            <p:cNvSpPr/>
            <p:nvPr/>
          </p:nvSpPr>
          <p:spPr>
            <a:xfrm>
              <a:off x="3131051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56930CC-2A1C-A304-9BAB-7FCEFB4832E5}"/>
                </a:ext>
              </a:extLst>
            </p:cNvPr>
            <p:cNvSpPr/>
            <p:nvPr/>
          </p:nvSpPr>
          <p:spPr>
            <a:xfrm>
              <a:off x="2803237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A3C270C-43AE-CCE4-896B-246B0A674246}"/>
                </a:ext>
              </a:extLst>
            </p:cNvPr>
            <p:cNvSpPr/>
            <p:nvPr/>
          </p:nvSpPr>
          <p:spPr>
            <a:xfrm>
              <a:off x="3131051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959349B-EA80-B782-654A-25CFB7A232E4}"/>
                </a:ext>
              </a:extLst>
            </p:cNvPr>
            <p:cNvSpPr/>
            <p:nvPr/>
          </p:nvSpPr>
          <p:spPr>
            <a:xfrm>
              <a:off x="3543300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32F84D65-7CA9-CFD4-46D2-E9B3969AE474}"/>
                </a:ext>
              </a:extLst>
            </p:cNvPr>
            <p:cNvSpPr/>
            <p:nvPr/>
          </p:nvSpPr>
          <p:spPr>
            <a:xfrm>
              <a:off x="3901517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DCCEFB14-1F10-1CFA-D8B2-5E6073908323}"/>
                </a:ext>
              </a:extLst>
            </p:cNvPr>
            <p:cNvSpPr/>
            <p:nvPr/>
          </p:nvSpPr>
          <p:spPr>
            <a:xfrm>
              <a:off x="3573703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FD8D232-FBB7-A6F4-4DD4-FC3E22970071}"/>
                </a:ext>
              </a:extLst>
            </p:cNvPr>
            <p:cNvSpPr/>
            <p:nvPr/>
          </p:nvSpPr>
          <p:spPr>
            <a:xfrm>
              <a:off x="3901517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550FE09-2040-B406-738B-9C5E5A55E253}"/>
                </a:ext>
              </a:extLst>
            </p:cNvPr>
            <p:cNvSpPr/>
            <p:nvPr/>
          </p:nvSpPr>
          <p:spPr>
            <a:xfrm>
              <a:off x="4313766" y="2947077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94BAACF6-435E-6C21-A4D7-7C50574D435E}"/>
                </a:ext>
              </a:extLst>
            </p:cNvPr>
            <p:cNvSpPr/>
            <p:nvPr/>
          </p:nvSpPr>
          <p:spPr>
            <a:xfrm>
              <a:off x="4671983" y="3198226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649E02D-2E9A-7806-75B6-DD0570899E6E}"/>
                </a:ext>
              </a:extLst>
            </p:cNvPr>
            <p:cNvSpPr/>
            <p:nvPr/>
          </p:nvSpPr>
          <p:spPr>
            <a:xfrm>
              <a:off x="4344169" y="2976157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3B84E37-2B0F-E84A-598F-9A737284B779}"/>
                </a:ext>
              </a:extLst>
            </p:cNvPr>
            <p:cNvSpPr/>
            <p:nvPr/>
          </p:nvSpPr>
          <p:spPr>
            <a:xfrm>
              <a:off x="4671983" y="2976157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29513FEA-5BAA-0910-E298-4C33AC991C52}"/>
                </a:ext>
              </a:extLst>
            </p:cNvPr>
            <p:cNvSpPr/>
            <p:nvPr/>
          </p:nvSpPr>
          <p:spPr>
            <a:xfrm>
              <a:off x="2001311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978324C-207C-DF53-8CF1-A961F883DF48}"/>
                </a:ext>
              </a:extLst>
            </p:cNvPr>
            <p:cNvSpPr/>
            <p:nvPr/>
          </p:nvSpPr>
          <p:spPr>
            <a:xfrm>
              <a:off x="2359528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C53A1200-D661-F678-0D3B-920B17CFF8C2}"/>
                </a:ext>
              </a:extLst>
            </p:cNvPr>
            <p:cNvSpPr/>
            <p:nvPr/>
          </p:nvSpPr>
          <p:spPr>
            <a:xfrm>
              <a:off x="2031714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0B2DA894-1F25-EF18-03C4-90AA8ECE53FB}"/>
                </a:ext>
              </a:extLst>
            </p:cNvPr>
            <p:cNvSpPr/>
            <p:nvPr/>
          </p:nvSpPr>
          <p:spPr>
            <a:xfrm>
              <a:off x="2359528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D81E7CA1-956B-4C70-FDE6-0C9700EBD9DD}"/>
                </a:ext>
              </a:extLst>
            </p:cNvPr>
            <p:cNvSpPr/>
            <p:nvPr/>
          </p:nvSpPr>
          <p:spPr>
            <a:xfrm>
              <a:off x="2771777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89DD912C-27CD-1288-6D08-9FACB712F03D}"/>
                </a:ext>
              </a:extLst>
            </p:cNvPr>
            <p:cNvSpPr/>
            <p:nvPr/>
          </p:nvSpPr>
          <p:spPr>
            <a:xfrm>
              <a:off x="3129994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754F966-0112-DE55-5301-F1D8A45EE7C6}"/>
                </a:ext>
              </a:extLst>
            </p:cNvPr>
            <p:cNvSpPr/>
            <p:nvPr/>
          </p:nvSpPr>
          <p:spPr>
            <a:xfrm>
              <a:off x="2802180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6025DD29-66A0-9831-3463-9C5B11C88BB9}"/>
                </a:ext>
              </a:extLst>
            </p:cNvPr>
            <p:cNvSpPr/>
            <p:nvPr/>
          </p:nvSpPr>
          <p:spPr>
            <a:xfrm>
              <a:off x="3129994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9FB74602-099B-C8D3-56BA-38040DAD0277}"/>
                </a:ext>
              </a:extLst>
            </p:cNvPr>
            <p:cNvSpPr/>
            <p:nvPr/>
          </p:nvSpPr>
          <p:spPr>
            <a:xfrm>
              <a:off x="3542243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83E35F6-CA59-D686-710C-CEE1C440165E}"/>
                </a:ext>
              </a:extLst>
            </p:cNvPr>
            <p:cNvSpPr/>
            <p:nvPr/>
          </p:nvSpPr>
          <p:spPr>
            <a:xfrm>
              <a:off x="3900460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4756F445-CE3F-52F8-F985-12E5C4484CA5}"/>
                </a:ext>
              </a:extLst>
            </p:cNvPr>
            <p:cNvSpPr/>
            <p:nvPr/>
          </p:nvSpPr>
          <p:spPr>
            <a:xfrm>
              <a:off x="3572646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420F518D-7114-2D0A-0BFE-3EAD9EF81098}"/>
                </a:ext>
              </a:extLst>
            </p:cNvPr>
            <p:cNvSpPr/>
            <p:nvPr/>
          </p:nvSpPr>
          <p:spPr>
            <a:xfrm>
              <a:off x="3900460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D2190EAE-DC5E-6BF3-A73F-DD360BC3378C}"/>
                </a:ext>
              </a:extLst>
            </p:cNvPr>
            <p:cNvSpPr/>
            <p:nvPr/>
          </p:nvSpPr>
          <p:spPr>
            <a:xfrm>
              <a:off x="4312709" y="3713649"/>
              <a:ext cx="647700" cy="647700"/>
            </a:xfrm>
            <a:prstGeom prst="roundRect">
              <a:avLst>
                <a:gd name="adj" fmla="val 7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D9C9F252-E08B-9A97-D021-8A8AEFA4B806}"/>
                </a:ext>
              </a:extLst>
            </p:cNvPr>
            <p:cNvSpPr/>
            <p:nvPr/>
          </p:nvSpPr>
          <p:spPr>
            <a:xfrm>
              <a:off x="4670926" y="3964798"/>
              <a:ext cx="264367" cy="3727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353B7878-CA5F-0B04-5AC7-EAA6FC672EB3}"/>
                </a:ext>
              </a:extLst>
            </p:cNvPr>
            <p:cNvSpPr/>
            <p:nvPr/>
          </p:nvSpPr>
          <p:spPr>
            <a:xfrm>
              <a:off x="4343112" y="3742729"/>
              <a:ext cx="293447" cy="5948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59B17388-1558-AE52-8BED-9BD8EB51563D}"/>
                </a:ext>
              </a:extLst>
            </p:cNvPr>
            <p:cNvSpPr/>
            <p:nvPr/>
          </p:nvSpPr>
          <p:spPr>
            <a:xfrm>
              <a:off x="4670926" y="3742729"/>
              <a:ext cx="264367" cy="1956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362A3ECD-A136-CB92-2B2E-0DB76D12F6E5}"/>
              </a:ext>
            </a:extLst>
          </p:cNvPr>
          <p:cNvSpPr/>
          <p:nvPr/>
        </p:nvSpPr>
        <p:spPr>
          <a:xfrm>
            <a:off x="6740895" y="1402340"/>
            <a:ext cx="3231994" cy="4105319"/>
          </a:xfrm>
          <a:prstGeom prst="roundRect">
            <a:avLst>
              <a:gd name="adj" fmla="val 21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CDC658E-A885-38A5-1400-18478D1729B9}"/>
              </a:ext>
            </a:extLst>
          </p:cNvPr>
          <p:cNvSpPr/>
          <p:nvPr/>
        </p:nvSpPr>
        <p:spPr>
          <a:xfrm>
            <a:off x="6834670" y="1495466"/>
            <a:ext cx="1476835" cy="3917879"/>
          </a:xfrm>
          <a:prstGeom prst="roundRect">
            <a:avLst>
              <a:gd name="adj" fmla="val 1325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1FF90199-B7EB-7ACD-D215-6F84205E2537}"/>
              </a:ext>
            </a:extLst>
          </p:cNvPr>
          <p:cNvSpPr/>
          <p:nvPr/>
        </p:nvSpPr>
        <p:spPr>
          <a:xfrm>
            <a:off x="8418196" y="1495465"/>
            <a:ext cx="1465132" cy="13528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506303A-489C-F244-D839-04CFFF1793C0}"/>
              </a:ext>
            </a:extLst>
          </p:cNvPr>
          <p:cNvSpPr/>
          <p:nvPr/>
        </p:nvSpPr>
        <p:spPr>
          <a:xfrm>
            <a:off x="8418195" y="2960375"/>
            <a:ext cx="1465132" cy="24213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AF1FC35D-88E1-EE01-5D90-1AA568F4DFFE}"/>
              </a:ext>
            </a:extLst>
          </p:cNvPr>
          <p:cNvSpPr/>
          <p:nvPr/>
        </p:nvSpPr>
        <p:spPr>
          <a:xfrm>
            <a:off x="6936517" y="1591018"/>
            <a:ext cx="1272076" cy="7566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207D53DA-3178-E76B-9CB2-B31A724881BE}"/>
              </a:ext>
            </a:extLst>
          </p:cNvPr>
          <p:cNvSpPr/>
          <p:nvPr/>
        </p:nvSpPr>
        <p:spPr>
          <a:xfrm>
            <a:off x="6945421" y="2458292"/>
            <a:ext cx="579000" cy="5165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DE51F2A3-49E1-3E37-3788-3298E001CD2C}"/>
              </a:ext>
            </a:extLst>
          </p:cNvPr>
          <p:cNvSpPr/>
          <p:nvPr/>
        </p:nvSpPr>
        <p:spPr>
          <a:xfrm>
            <a:off x="7618195" y="2458291"/>
            <a:ext cx="579000" cy="5165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Google Shape;724;p23">
            <a:extLst>
              <a:ext uri="{FF2B5EF4-FFF2-40B4-BE49-F238E27FC236}">
                <a16:creationId xmlns:a16="http://schemas.microsoft.com/office/drawing/2014/main" id="{AC853748-C939-D7FF-5DBA-1527FB8F4698}"/>
              </a:ext>
            </a:extLst>
          </p:cNvPr>
          <p:cNvSpPr txBox="1"/>
          <p:nvPr/>
        </p:nvSpPr>
        <p:spPr>
          <a:xfrm>
            <a:off x="7459989" y="2319049"/>
            <a:ext cx="890315" cy="773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/>
              <a:t>L1d</a:t>
            </a:r>
            <a:endParaRPr sz="2000" dirty="0"/>
          </a:p>
        </p:txBody>
      </p:sp>
      <p:sp>
        <p:nvSpPr>
          <p:cNvPr id="87" name="Google Shape;724;p23">
            <a:extLst>
              <a:ext uri="{FF2B5EF4-FFF2-40B4-BE49-F238E27FC236}">
                <a16:creationId xmlns:a16="http://schemas.microsoft.com/office/drawing/2014/main" id="{471EF148-380B-3423-94C1-9C51C48EB9D0}"/>
              </a:ext>
            </a:extLst>
          </p:cNvPr>
          <p:cNvSpPr txBox="1"/>
          <p:nvPr/>
        </p:nvSpPr>
        <p:spPr>
          <a:xfrm>
            <a:off x="6782588" y="2324800"/>
            <a:ext cx="890315" cy="773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/>
              <a:t>L1i</a:t>
            </a:r>
            <a:endParaRPr sz="2000" dirty="0"/>
          </a:p>
        </p:txBody>
      </p:sp>
      <p:sp>
        <p:nvSpPr>
          <p:cNvPr id="88" name="Google Shape;724;p23">
            <a:extLst>
              <a:ext uri="{FF2B5EF4-FFF2-40B4-BE49-F238E27FC236}">
                <a16:creationId xmlns:a16="http://schemas.microsoft.com/office/drawing/2014/main" id="{56DF9B37-15E5-D7A7-F6F3-A7754B1C532D}"/>
              </a:ext>
            </a:extLst>
          </p:cNvPr>
          <p:cNvSpPr txBox="1"/>
          <p:nvPr/>
        </p:nvSpPr>
        <p:spPr>
          <a:xfrm>
            <a:off x="7120305" y="1579610"/>
            <a:ext cx="890315" cy="773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/>
              <a:t>L2</a:t>
            </a:r>
            <a:endParaRPr sz="2000" dirty="0"/>
          </a:p>
        </p:txBody>
      </p:sp>
      <p:sp>
        <p:nvSpPr>
          <p:cNvPr id="89" name="Google Shape;724;p23">
            <a:extLst>
              <a:ext uri="{FF2B5EF4-FFF2-40B4-BE49-F238E27FC236}">
                <a16:creationId xmlns:a16="http://schemas.microsoft.com/office/drawing/2014/main" id="{CD2CE394-138B-ABE6-7259-BA3407ED5F20}"/>
              </a:ext>
            </a:extLst>
          </p:cNvPr>
          <p:cNvSpPr txBox="1"/>
          <p:nvPr/>
        </p:nvSpPr>
        <p:spPr>
          <a:xfrm>
            <a:off x="8493767" y="4459744"/>
            <a:ext cx="1313987" cy="773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/>
              <a:t>LLC Bank</a:t>
            </a:r>
            <a:endParaRPr sz="2000" dirty="0"/>
          </a:p>
        </p:txBody>
      </p:sp>
      <p:sp>
        <p:nvSpPr>
          <p:cNvPr id="90" name="Google Shape;724;p23">
            <a:extLst>
              <a:ext uri="{FF2B5EF4-FFF2-40B4-BE49-F238E27FC236}">
                <a16:creationId xmlns:a16="http://schemas.microsoft.com/office/drawing/2014/main" id="{746ACDE6-0A55-6970-3DD6-D606CAE2B093}"/>
              </a:ext>
            </a:extLst>
          </p:cNvPr>
          <p:cNvSpPr txBox="1"/>
          <p:nvPr/>
        </p:nvSpPr>
        <p:spPr>
          <a:xfrm>
            <a:off x="8625059" y="1983806"/>
            <a:ext cx="1051516" cy="380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/>
              <a:t>Engine</a:t>
            </a:r>
            <a:endParaRPr sz="2000" dirty="0"/>
          </a:p>
        </p:txBody>
      </p:sp>
      <p:sp>
        <p:nvSpPr>
          <p:cNvPr id="91" name="Google Shape;724;p23">
            <a:extLst>
              <a:ext uri="{FF2B5EF4-FFF2-40B4-BE49-F238E27FC236}">
                <a16:creationId xmlns:a16="http://schemas.microsoft.com/office/drawing/2014/main" id="{A906082C-E7A1-DD38-55E1-5EF54CF46A3F}"/>
              </a:ext>
            </a:extLst>
          </p:cNvPr>
          <p:cNvSpPr txBox="1"/>
          <p:nvPr/>
        </p:nvSpPr>
        <p:spPr>
          <a:xfrm>
            <a:off x="7120304" y="4459744"/>
            <a:ext cx="890315" cy="773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/>
              <a:t>Core</a:t>
            </a:r>
            <a:endParaRPr sz="2000" dirty="0"/>
          </a:p>
        </p:txBody>
      </p:sp>
      <p:cxnSp>
        <p:nvCxnSpPr>
          <p:cNvPr id="92" name="Google Shape;565;p23">
            <a:extLst>
              <a:ext uri="{FF2B5EF4-FFF2-40B4-BE49-F238E27FC236}">
                <a16:creationId xmlns:a16="http://schemas.microsoft.com/office/drawing/2014/main" id="{1EE47FD5-5E4C-8969-C601-A1CC5DD0F2A3}"/>
              </a:ext>
            </a:extLst>
          </p:cNvPr>
          <p:cNvCxnSpPr>
            <a:cxnSpLocks/>
          </p:cNvCxnSpPr>
          <p:nvPr/>
        </p:nvCxnSpPr>
        <p:spPr>
          <a:xfrm flipV="1">
            <a:off x="6208552" y="1401152"/>
            <a:ext cx="556793" cy="112376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3" name="Google Shape;581;p23">
            <a:extLst>
              <a:ext uri="{FF2B5EF4-FFF2-40B4-BE49-F238E27FC236}">
                <a16:creationId xmlns:a16="http://schemas.microsoft.com/office/drawing/2014/main" id="{93C8AC8E-C036-F665-CDD4-ACFB4CB10E2E}"/>
              </a:ext>
            </a:extLst>
          </p:cNvPr>
          <p:cNvCxnSpPr>
            <a:cxnSpLocks/>
          </p:cNvCxnSpPr>
          <p:nvPr/>
        </p:nvCxnSpPr>
        <p:spPr>
          <a:xfrm>
            <a:off x="6216194" y="3343772"/>
            <a:ext cx="524700" cy="213880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1599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;p15">
            <a:extLst>
              <a:ext uri="{FF2B5EF4-FFF2-40B4-BE49-F238E27FC236}">
                <a16:creationId xmlns:a16="http://schemas.microsoft.com/office/drawing/2014/main" id="{9871C424-BE08-7333-8706-CCE574871A8C}"/>
              </a:ext>
            </a:extLst>
          </p:cNvPr>
          <p:cNvSpPr/>
          <p:nvPr/>
        </p:nvSpPr>
        <p:spPr>
          <a:xfrm>
            <a:off x="2406272" y="4593127"/>
            <a:ext cx="1343160" cy="481804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Shared</a:t>
            </a:r>
            <a:endParaRPr dirty="0"/>
          </a:p>
        </p:txBody>
      </p:sp>
      <p:sp>
        <p:nvSpPr>
          <p:cNvPr id="8" name="Google Shape;94;p15">
            <a:extLst>
              <a:ext uri="{FF2B5EF4-FFF2-40B4-BE49-F238E27FC236}">
                <a16:creationId xmlns:a16="http://schemas.microsoft.com/office/drawing/2014/main" id="{863F492A-730A-827C-DB6A-C27C2797C5D1}"/>
              </a:ext>
            </a:extLst>
          </p:cNvPr>
          <p:cNvSpPr/>
          <p:nvPr/>
        </p:nvSpPr>
        <p:spPr>
          <a:xfrm>
            <a:off x="2406272" y="3863387"/>
            <a:ext cx="1343160" cy="481804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Private</a:t>
            </a:r>
            <a:endParaRPr dirty="0"/>
          </a:p>
        </p:txBody>
      </p:sp>
      <p:cxnSp>
        <p:nvCxnSpPr>
          <p:cNvPr id="9" name="Google Shape;77;p14">
            <a:extLst>
              <a:ext uri="{FF2B5EF4-FFF2-40B4-BE49-F238E27FC236}">
                <a16:creationId xmlns:a16="http://schemas.microsoft.com/office/drawing/2014/main" id="{B93293C0-B70C-830C-4B41-35C146721986}"/>
              </a:ext>
            </a:extLst>
          </p:cNvPr>
          <p:cNvCxnSpPr>
            <a:cxnSpLocks/>
            <a:stCxn id="8" idx="0"/>
            <a:endCxn id="10" idx="2"/>
          </p:cNvCxnSpPr>
          <p:nvPr/>
        </p:nvCxnSpPr>
        <p:spPr>
          <a:xfrm flipV="1">
            <a:off x="3077852" y="3079038"/>
            <a:ext cx="1" cy="78434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0" name="Google Shape;96;p15">
            <a:extLst>
              <a:ext uri="{FF2B5EF4-FFF2-40B4-BE49-F238E27FC236}">
                <a16:creationId xmlns:a16="http://schemas.microsoft.com/office/drawing/2014/main" id="{A5192E8A-3EB9-1519-A3C4-CD7555C8A96D}"/>
              </a:ext>
            </a:extLst>
          </p:cNvPr>
          <p:cNvSpPr/>
          <p:nvPr/>
        </p:nvSpPr>
        <p:spPr>
          <a:xfrm>
            <a:off x="2406271" y="2455876"/>
            <a:ext cx="1343164" cy="623162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Core</a:t>
            </a:r>
            <a:endParaRPr sz="2000" dirty="0"/>
          </a:p>
        </p:txBody>
      </p:sp>
      <p:cxnSp>
        <p:nvCxnSpPr>
          <p:cNvPr id="11" name="Google Shape;77;p14">
            <a:extLst>
              <a:ext uri="{FF2B5EF4-FFF2-40B4-BE49-F238E27FC236}">
                <a16:creationId xmlns:a16="http://schemas.microsoft.com/office/drawing/2014/main" id="{3E7072D9-7144-5B1C-9D2E-2111593438CB}"/>
              </a:ext>
            </a:extLst>
          </p:cNvPr>
          <p:cNvCxnSpPr>
            <a:cxnSpLocks/>
            <a:stCxn id="6" idx="0"/>
            <a:endCxn id="8" idx="2"/>
          </p:cNvCxnSpPr>
          <p:nvPr/>
        </p:nvCxnSpPr>
        <p:spPr>
          <a:xfrm flipV="1">
            <a:off x="3077852" y="4345191"/>
            <a:ext cx="0" cy="247936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94;p15">
            <a:extLst>
              <a:ext uri="{FF2B5EF4-FFF2-40B4-BE49-F238E27FC236}">
                <a16:creationId xmlns:a16="http://schemas.microsoft.com/office/drawing/2014/main" id="{A1CC988D-4A5C-41B6-9E6E-49AD5DF45066}"/>
              </a:ext>
            </a:extLst>
          </p:cNvPr>
          <p:cNvSpPr/>
          <p:nvPr/>
        </p:nvSpPr>
        <p:spPr>
          <a:xfrm>
            <a:off x="4147777" y="4593127"/>
            <a:ext cx="1343160" cy="481804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Shared</a:t>
            </a:r>
            <a:endParaRPr dirty="0"/>
          </a:p>
        </p:txBody>
      </p:sp>
      <p:sp>
        <p:nvSpPr>
          <p:cNvPr id="61" name="Google Shape;94;p15">
            <a:extLst>
              <a:ext uri="{FF2B5EF4-FFF2-40B4-BE49-F238E27FC236}">
                <a16:creationId xmlns:a16="http://schemas.microsoft.com/office/drawing/2014/main" id="{6EE7532F-9A96-4C4D-6CDB-4EE5C2D59AF6}"/>
              </a:ext>
            </a:extLst>
          </p:cNvPr>
          <p:cNvSpPr/>
          <p:nvPr/>
        </p:nvSpPr>
        <p:spPr>
          <a:xfrm>
            <a:off x="4147777" y="3863387"/>
            <a:ext cx="1343160" cy="481804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Private</a:t>
            </a:r>
            <a:endParaRPr dirty="0"/>
          </a:p>
        </p:txBody>
      </p:sp>
      <p:cxnSp>
        <p:nvCxnSpPr>
          <p:cNvPr id="62" name="Google Shape;77;p14">
            <a:extLst>
              <a:ext uri="{FF2B5EF4-FFF2-40B4-BE49-F238E27FC236}">
                <a16:creationId xmlns:a16="http://schemas.microsoft.com/office/drawing/2014/main" id="{33833865-FAB2-B956-EC3E-CDB03B82C7A2}"/>
              </a:ext>
            </a:extLst>
          </p:cNvPr>
          <p:cNvCxnSpPr>
            <a:cxnSpLocks/>
            <a:stCxn id="61" idx="0"/>
            <a:endCxn id="63" idx="2"/>
          </p:cNvCxnSpPr>
          <p:nvPr/>
        </p:nvCxnSpPr>
        <p:spPr>
          <a:xfrm flipV="1">
            <a:off x="4819357" y="3079038"/>
            <a:ext cx="1" cy="78434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3" name="Google Shape;96;p15">
            <a:extLst>
              <a:ext uri="{FF2B5EF4-FFF2-40B4-BE49-F238E27FC236}">
                <a16:creationId xmlns:a16="http://schemas.microsoft.com/office/drawing/2014/main" id="{E887DA6E-838A-4D55-302F-B41EE9C50799}"/>
              </a:ext>
            </a:extLst>
          </p:cNvPr>
          <p:cNvSpPr/>
          <p:nvPr/>
        </p:nvSpPr>
        <p:spPr>
          <a:xfrm>
            <a:off x="4147776" y="2455876"/>
            <a:ext cx="1343164" cy="623162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Core</a:t>
            </a:r>
            <a:endParaRPr sz="2000" dirty="0"/>
          </a:p>
        </p:txBody>
      </p:sp>
      <p:cxnSp>
        <p:nvCxnSpPr>
          <p:cNvPr id="64" name="Google Shape;77;p14">
            <a:extLst>
              <a:ext uri="{FF2B5EF4-FFF2-40B4-BE49-F238E27FC236}">
                <a16:creationId xmlns:a16="http://schemas.microsoft.com/office/drawing/2014/main" id="{98A62916-4175-9EE0-B625-AA2133A1BF3C}"/>
              </a:ext>
            </a:extLst>
          </p:cNvPr>
          <p:cNvCxnSpPr>
            <a:cxnSpLocks/>
            <a:stCxn id="60" idx="0"/>
            <a:endCxn id="61" idx="2"/>
          </p:cNvCxnSpPr>
          <p:nvPr/>
        </p:nvCxnSpPr>
        <p:spPr>
          <a:xfrm flipV="1">
            <a:off x="4819357" y="4345191"/>
            <a:ext cx="0" cy="247936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94;p15">
            <a:extLst>
              <a:ext uri="{FF2B5EF4-FFF2-40B4-BE49-F238E27FC236}">
                <a16:creationId xmlns:a16="http://schemas.microsoft.com/office/drawing/2014/main" id="{E83923CC-334E-1768-53A3-FC10C24750FE}"/>
              </a:ext>
            </a:extLst>
          </p:cNvPr>
          <p:cNvSpPr/>
          <p:nvPr/>
        </p:nvSpPr>
        <p:spPr>
          <a:xfrm>
            <a:off x="5889281" y="4593127"/>
            <a:ext cx="1343160" cy="481804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Shared</a:t>
            </a:r>
            <a:endParaRPr dirty="0"/>
          </a:p>
        </p:txBody>
      </p:sp>
      <p:sp>
        <p:nvSpPr>
          <p:cNvPr id="67" name="Google Shape;94;p15">
            <a:extLst>
              <a:ext uri="{FF2B5EF4-FFF2-40B4-BE49-F238E27FC236}">
                <a16:creationId xmlns:a16="http://schemas.microsoft.com/office/drawing/2014/main" id="{EB7F097A-2349-407A-44C1-CED5C0D6BD80}"/>
              </a:ext>
            </a:extLst>
          </p:cNvPr>
          <p:cNvSpPr/>
          <p:nvPr/>
        </p:nvSpPr>
        <p:spPr>
          <a:xfrm>
            <a:off x="5889281" y="3863387"/>
            <a:ext cx="1343160" cy="481804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Private</a:t>
            </a:r>
            <a:endParaRPr dirty="0"/>
          </a:p>
        </p:txBody>
      </p:sp>
      <p:cxnSp>
        <p:nvCxnSpPr>
          <p:cNvPr id="68" name="Google Shape;77;p14">
            <a:extLst>
              <a:ext uri="{FF2B5EF4-FFF2-40B4-BE49-F238E27FC236}">
                <a16:creationId xmlns:a16="http://schemas.microsoft.com/office/drawing/2014/main" id="{B7034815-DC2A-0BFE-3AD0-52C10AE66692}"/>
              </a:ext>
            </a:extLst>
          </p:cNvPr>
          <p:cNvCxnSpPr>
            <a:cxnSpLocks/>
            <a:stCxn id="67" idx="0"/>
            <a:endCxn id="69" idx="2"/>
          </p:cNvCxnSpPr>
          <p:nvPr/>
        </p:nvCxnSpPr>
        <p:spPr>
          <a:xfrm flipV="1">
            <a:off x="6560861" y="3079038"/>
            <a:ext cx="1" cy="78434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9" name="Google Shape;96;p15">
            <a:extLst>
              <a:ext uri="{FF2B5EF4-FFF2-40B4-BE49-F238E27FC236}">
                <a16:creationId xmlns:a16="http://schemas.microsoft.com/office/drawing/2014/main" id="{E8A9A024-4754-D890-4D65-59962DB8D81F}"/>
              </a:ext>
            </a:extLst>
          </p:cNvPr>
          <p:cNvSpPr/>
          <p:nvPr/>
        </p:nvSpPr>
        <p:spPr>
          <a:xfrm>
            <a:off x="5889280" y="2455876"/>
            <a:ext cx="1343164" cy="623162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Core</a:t>
            </a:r>
            <a:endParaRPr sz="2000" dirty="0"/>
          </a:p>
        </p:txBody>
      </p:sp>
      <p:cxnSp>
        <p:nvCxnSpPr>
          <p:cNvPr id="70" name="Google Shape;77;p14">
            <a:extLst>
              <a:ext uri="{FF2B5EF4-FFF2-40B4-BE49-F238E27FC236}">
                <a16:creationId xmlns:a16="http://schemas.microsoft.com/office/drawing/2014/main" id="{139EAC78-5EF3-5D81-63CE-1BB1445745C4}"/>
              </a:ext>
            </a:extLst>
          </p:cNvPr>
          <p:cNvCxnSpPr>
            <a:cxnSpLocks/>
            <a:stCxn id="66" idx="0"/>
            <a:endCxn id="67" idx="2"/>
          </p:cNvCxnSpPr>
          <p:nvPr/>
        </p:nvCxnSpPr>
        <p:spPr>
          <a:xfrm flipV="1">
            <a:off x="6560861" y="4345191"/>
            <a:ext cx="0" cy="247936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94;p15">
            <a:extLst>
              <a:ext uri="{FF2B5EF4-FFF2-40B4-BE49-F238E27FC236}">
                <a16:creationId xmlns:a16="http://schemas.microsoft.com/office/drawing/2014/main" id="{6A0848E3-5DFD-5D37-2032-5E46498B2E8C}"/>
              </a:ext>
            </a:extLst>
          </p:cNvPr>
          <p:cNvSpPr/>
          <p:nvPr/>
        </p:nvSpPr>
        <p:spPr>
          <a:xfrm>
            <a:off x="7630784" y="4593127"/>
            <a:ext cx="1343160" cy="481804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Shared</a:t>
            </a:r>
            <a:endParaRPr dirty="0"/>
          </a:p>
        </p:txBody>
      </p:sp>
      <p:sp>
        <p:nvSpPr>
          <p:cNvPr id="81" name="Google Shape;94;p15">
            <a:extLst>
              <a:ext uri="{FF2B5EF4-FFF2-40B4-BE49-F238E27FC236}">
                <a16:creationId xmlns:a16="http://schemas.microsoft.com/office/drawing/2014/main" id="{BF7B7D41-5D2B-5205-B287-718AF6E7CC09}"/>
              </a:ext>
            </a:extLst>
          </p:cNvPr>
          <p:cNvSpPr/>
          <p:nvPr/>
        </p:nvSpPr>
        <p:spPr>
          <a:xfrm>
            <a:off x="7630784" y="3863387"/>
            <a:ext cx="1343160" cy="481804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Private</a:t>
            </a:r>
            <a:endParaRPr dirty="0"/>
          </a:p>
        </p:txBody>
      </p:sp>
      <p:cxnSp>
        <p:nvCxnSpPr>
          <p:cNvPr id="82" name="Google Shape;77;p14">
            <a:extLst>
              <a:ext uri="{FF2B5EF4-FFF2-40B4-BE49-F238E27FC236}">
                <a16:creationId xmlns:a16="http://schemas.microsoft.com/office/drawing/2014/main" id="{34128502-E96D-AE12-8176-1C06AD2E0B53}"/>
              </a:ext>
            </a:extLst>
          </p:cNvPr>
          <p:cNvCxnSpPr>
            <a:cxnSpLocks/>
            <a:stCxn id="81" idx="0"/>
            <a:endCxn id="83" idx="2"/>
          </p:cNvCxnSpPr>
          <p:nvPr/>
        </p:nvCxnSpPr>
        <p:spPr>
          <a:xfrm flipV="1">
            <a:off x="8302364" y="3079038"/>
            <a:ext cx="1" cy="78434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83" name="Google Shape;96;p15">
            <a:extLst>
              <a:ext uri="{FF2B5EF4-FFF2-40B4-BE49-F238E27FC236}">
                <a16:creationId xmlns:a16="http://schemas.microsoft.com/office/drawing/2014/main" id="{4B8F7BD0-3F89-6A59-F11D-A9384F1ADBC6}"/>
              </a:ext>
            </a:extLst>
          </p:cNvPr>
          <p:cNvSpPr/>
          <p:nvPr/>
        </p:nvSpPr>
        <p:spPr>
          <a:xfrm>
            <a:off x="7630783" y="2455876"/>
            <a:ext cx="1343164" cy="623162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Core</a:t>
            </a:r>
            <a:endParaRPr sz="2000" dirty="0"/>
          </a:p>
        </p:txBody>
      </p:sp>
      <p:cxnSp>
        <p:nvCxnSpPr>
          <p:cNvPr id="84" name="Google Shape;77;p14">
            <a:extLst>
              <a:ext uri="{FF2B5EF4-FFF2-40B4-BE49-F238E27FC236}">
                <a16:creationId xmlns:a16="http://schemas.microsoft.com/office/drawing/2014/main" id="{74C9B7CC-77DE-598B-25BE-502A34C58180}"/>
              </a:ext>
            </a:extLst>
          </p:cNvPr>
          <p:cNvCxnSpPr>
            <a:cxnSpLocks/>
            <a:stCxn id="80" idx="0"/>
            <a:endCxn id="81" idx="2"/>
          </p:cNvCxnSpPr>
          <p:nvPr/>
        </p:nvCxnSpPr>
        <p:spPr>
          <a:xfrm flipV="1">
            <a:off x="8302364" y="4345191"/>
            <a:ext cx="0" cy="247936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001E6D-EFD1-869D-A631-A48FABF7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4E83FC-4F60-D9B0-63B7-DA0ECF56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33644"/>
            <a:ext cx="11430000" cy="776806"/>
          </a:xfrm>
        </p:spPr>
        <p:txBody>
          <a:bodyPr/>
          <a:lstStyle/>
          <a:p>
            <a:r>
              <a:rPr lang="en-US" dirty="0"/>
              <a:t>Hardware doesn’t know what applications want</a:t>
            </a:r>
          </a:p>
        </p:txBody>
      </p:sp>
      <p:sp>
        <p:nvSpPr>
          <p:cNvPr id="7" name="Google Shape;94;p15">
            <a:extLst>
              <a:ext uri="{FF2B5EF4-FFF2-40B4-BE49-F238E27FC236}">
                <a16:creationId xmlns:a16="http://schemas.microsoft.com/office/drawing/2014/main" id="{E666A214-37EE-D267-FC05-291387BF69F4}"/>
              </a:ext>
            </a:extLst>
          </p:cNvPr>
          <p:cNvSpPr/>
          <p:nvPr/>
        </p:nvSpPr>
        <p:spPr>
          <a:xfrm>
            <a:off x="2406272" y="5550157"/>
            <a:ext cx="3084665" cy="4818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Memory</a:t>
            </a:r>
            <a:endParaRPr sz="2800" dirty="0"/>
          </a:p>
        </p:txBody>
      </p:sp>
      <p:cxnSp>
        <p:nvCxnSpPr>
          <p:cNvPr id="12" name="Google Shape;77;p14">
            <a:extLst>
              <a:ext uri="{FF2B5EF4-FFF2-40B4-BE49-F238E27FC236}">
                <a16:creationId xmlns:a16="http://schemas.microsoft.com/office/drawing/2014/main" id="{200170EC-6BC6-0B25-35E1-4B81545D335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077852" y="5074931"/>
            <a:ext cx="0" cy="25003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A4FAF1-ACBE-D855-EF4D-6CBC4E8287BD}"/>
              </a:ext>
            </a:extLst>
          </p:cNvPr>
          <p:cNvSpPr/>
          <p:nvPr/>
        </p:nvSpPr>
        <p:spPr>
          <a:xfrm>
            <a:off x="440652" y="2485545"/>
            <a:ext cx="1272647" cy="74043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Software-controlled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2825BB-E4EE-07BF-B2DF-A72273C79613}"/>
              </a:ext>
            </a:extLst>
          </p:cNvPr>
          <p:cNvSpPr/>
          <p:nvPr/>
        </p:nvSpPr>
        <p:spPr>
          <a:xfrm>
            <a:off x="436758" y="3601784"/>
            <a:ext cx="1276541" cy="74043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Hardware-controlled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8439F3-62A3-41DB-3953-2788F7501D81}"/>
              </a:ext>
            </a:extLst>
          </p:cNvPr>
          <p:cNvCxnSpPr>
            <a:cxnSpLocks/>
          </p:cNvCxnSpPr>
          <p:nvPr/>
        </p:nvCxnSpPr>
        <p:spPr>
          <a:xfrm>
            <a:off x="397963" y="3437437"/>
            <a:ext cx="8974637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5400000" scaled="0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oogle Shape;94;p15">
            <a:extLst>
              <a:ext uri="{FF2B5EF4-FFF2-40B4-BE49-F238E27FC236}">
                <a16:creationId xmlns:a16="http://schemas.microsoft.com/office/drawing/2014/main" id="{F26A5674-3EA0-C4E8-1143-6BCB2820324D}"/>
              </a:ext>
            </a:extLst>
          </p:cNvPr>
          <p:cNvSpPr/>
          <p:nvPr/>
        </p:nvSpPr>
        <p:spPr>
          <a:xfrm>
            <a:off x="5889279" y="5550157"/>
            <a:ext cx="3084665" cy="4818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Memory</a:t>
            </a:r>
            <a:endParaRPr sz="2800" dirty="0"/>
          </a:p>
        </p:txBody>
      </p:sp>
      <p:cxnSp>
        <p:nvCxnSpPr>
          <p:cNvPr id="105" name="Google Shape;77;p14">
            <a:extLst>
              <a:ext uri="{FF2B5EF4-FFF2-40B4-BE49-F238E27FC236}">
                <a16:creationId xmlns:a16="http://schemas.microsoft.com/office/drawing/2014/main" id="{E209FC46-9B15-46AD-B128-85CC5A4B50FF}"/>
              </a:ext>
            </a:extLst>
          </p:cNvPr>
          <p:cNvCxnSpPr>
            <a:cxnSpLocks/>
          </p:cNvCxnSpPr>
          <p:nvPr/>
        </p:nvCxnSpPr>
        <p:spPr>
          <a:xfrm flipV="1">
            <a:off x="4819357" y="5074931"/>
            <a:ext cx="0" cy="25003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77;p14">
            <a:extLst>
              <a:ext uri="{FF2B5EF4-FFF2-40B4-BE49-F238E27FC236}">
                <a16:creationId xmlns:a16="http://schemas.microsoft.com/office/drawing/2014/main" id="{C3EB2D28-C8D0-5357-0B04-CD2E69E7176A}"/>
              </a:ext>
            </a:extLst>
          </p:cNvPr>
          <p:cNvCxnSpPr>
            <a:cxnSpLocks/>
          </p:cNvCxnSpPr>
          <p:nvPr/>
        </p:nvCxnSpPr>
        <p:spPr>
          <a:xfrm flipV="1">
            <a:off x="6560861" y="5074931"/>
            <a:ext cx="0" cy="25003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77;p14">
            <a:extLst>
              <a:ext uri="{FF2B5EF4-FFF2-40B4-BE49-F238E27FC236}">
                <a16:creationId xmlns:a16="http://schemas.microsoft.com/office/drawing/2014/main" id="{B103C318-38B5-95C2-5139-015DE8DB9653}"/>
              </a:ext>
            </a:extLst>
          </p:cNvPr>
          <p:cNvCxnSpPr>
            <a:cxnSpLocks/>
          </p:cNvCxnSpPr>
          <p:nvPr/>
        </p:nvCxnSpPr>
        <p:spPr>
          <a:xfrm flipV="1">
            <a:off x="8360374" y="5074931"/>
            <a:ext cx="0" cy="25003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77;p14">
            <a:extLst>
              <a:ext uri="{FF2B5EF4-FFF2-40B4-BE49-F238E27FC236}">
                <a16:creationId xmlns:a16="http://schemas.microsoft.com/office/drawing/2014/main" id="{857CBA73-564C-B1EF-B6C8-564746B3677C}"/>
              </a:ext>
            </a:extLst>
          </p:cNvPr>
          <p:cNvCxnSpPr>
            <a:cxnSpLocks/>
          </p:cNvCxnSpPr>
          <p:nvPr/>
        </p:nvCxnSpPr>
        <p:spPr>
          <a:xfrm flipH="1">
            <a:off x="3058699" y="5324970"/>
            <a:ext cx="5321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77;p14">
            <a:extLst>
              <a:ext uri="{FF2B5EF4-FFF2-40B4-BE49-F238E27FC236}">
                <a16:creationId xmlns:a16="http://schemas.microsoft.com/office/drawing/2014/main" id="{DA8AAA18-DFD0-48DC-6174-DEC6EB6AFE0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3948605" y="5307558"/>
            <a:ext cx="0" cy="2425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77;p14">
            <a:extLst>
              <a:ext uri="{FF2B5EF4-FFF2-40B4-BE49-F238E27FC236}">
                <a16:creationId xmlns:a16="http://schemas.microsoft.com/office/drawing/2014/main" id="{5E58EC16-69FF-1859-6778-4DD1AC0E4BF5}"/>
              </a:ext>
            </a:extLst>
          </p:cNvPr>
          <p:cNvCxnSpPr>
            <a:cxnSpLocks/>
          </p:cNvCxnSpPr>
          <p:nvPr/>
        </p:nvCxnSpPr>
        <p:spPr>
          <a:xfrm flipV="1">
            <a:off x="7416726" y="5307558"/>
            <a:ext cx="0" cy="2425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1ACF3A-5759-5A9D-B08D-A0E9840D0F5B}"/>
              </a:ext>
            </a:extLst>
          </p:cNvPr>
          <p:cNvGrpSpPr/>
          <p:nvPr/>
        </p:nvGrpSpPr>
        <p:grpSpPr>
          <a:xfrm>
            <a:off x="2684482" y="1418849"/>
            <a:ext cx="965097" cy="912615"/>
            <a:chOff x="2040161" y="2560383"/>
            <a:chExt cx="1441269" cy="136289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013F184-6443-90CC-98E4-E00C8EB4721E}"/>
                </a:ext>
              </a:extLst>
            </p:cNvPr>
            <p:cNvCxnSpPr/>
            <p:nvPr/>
          </p:nvCxnSpPr>
          <p:spPr>
            <a:xfrm>
              <a:off x="2048869" y="2560383"/>
              <a:ext cx="0" cy="13628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C3974AF-46B1-DF39-07AE-A94A148EB8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0161" y="3914568"/>
              <a:ext cx="144126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8CB438A-D2F0-7428-4D85-B2EA52018718}"/>
                </a:ext>
              </a:extLst>
            </p:cNvPr>
            <p:cNvSpPr/>
            <p:nvPr/>
          </p:nvSpPr>
          <p:spPr>
            <a:xfrm>
              <a:off x="2140309" y="2670510"/>
              <a:ext cx="1301930" cy="1162634"/>
            </a:xfrm>
            <a:custGeom>
              <a:avLst/>
              <a:gdLst>
                <a:gd name="connsiteX0" fmla="*/ 0 w 1423851"/>
                <a:gd name="connsiteY0" fmla="*/ 1088709 h 1284652"/>
                <a:gd name="connsiteX1" fmla="*/ 222068 w 1423851"/>
                <a:gd name="connsiteY1" fmla="*/ 138 h 1284652"/>
                <a:gd name="connsiteX2" fmla="*/ 627017 w 1423851"/>
                <a:gd name="connsiteY2" fmla="*/ 1014687 h 1284652"/>
                <a:gd name="connsiteX3" fmla="*/ 1423851 w 1423851"/>
                <a:gd name="connsiteY3" fmla="*/ 1284652 h 1284652"/>
                <a:gd name="connsiteX0" fmla="*/ 0 w 1515291"/>
                <a:gd name="connsiteY0" fmla="*/ 1264215 h 1285987"/>
                <a:gd name="connsiteX1" fmla="*/ 313508 w 1515291"/>
                <a:gd name="connsiteY1" fmla="*/ 1473 h 1285987"/>
                <a:gd name="connsiteX2" fmla="*/ 718457 w 1515291"/>
                <a:gd name="connsiteY2" fmla="*/ 1016022 h 1285987"/>
                <a:gd name="connsiteX3" fmla="*/ 1515291 w 1515291"/>
                <a:gd name="connsiteY3" fmla="*/ 1285987 h 1285987"/>
                <a:gd name="connsiteX0" fmla="*/ 0 w 1515291"/>
                <a:gd name="connsiteY0" fmla="*/ 1264272 h 1286044"/>
                <a:gd name="connsiteX1" fmla="*/ 313508 w 1515291"/>
                <a:gd name="connsiteY1" fmla="*/ 1530 h 1286044"/>
                <a:gd name="connsiteX2" fmla="*/ 849086 w 1515291"/>
                <a:gd name="connsiteY2" fmla="*/ 1011725 h 1286044"/>
                <a:gd name="connsiteX3" fmla="*/ 1515291 w 1515291"/>
                <a:gd name="connsiteY3" fmla="*/ 1286044 h 1286044"/>
                <a:gd name="connsiteX0" fmla="*/ 0 w 1515291"/>
                <a:gd name="connsiteY0" fmla="*/ 1264516 h 1286288"/>
                <a:gd name="connsiteX1" fmla="*/ 313508 w 1515291"/>
                <a:gd name="connsiteY1" fmla="*/ 1774 h 1286288"/>
                <a:gd name="connsiteX2" fmla="*/ 923109 w 1515291"/>
                <a:gd name="connsiteY2" fmla="*/ 994552 h 1286288"/>
                <a:gd name="connsiteX3" fmla="*/ 1515291 w 1515291"/>
                <a:gd name="connsiteY3" fmla="*/ 1286288 h 1286288"/>
                <a:gd name="connsiteX0" fmla="*/ 0 w 1584959"/>
                <a:gd name="connsiteY0" fmla="*/ 1264516 h 1264516"/>
                <a:gd name="connsiteX1" fmla="*/ 313508 w 1584959"/>
                <a:gd name="connsiteY1" fmla="*/ 1774 h 1264516"/>
                <a:gd name="connsiteX2" fmla="*/ 923109 w 1584959"/>
                <a:gd name="connsiteY2" fmla="*/ 994552 h 1264516"/>
                <a:gd name="connsiteX3" fmla="*/ 1584959 w 1584959"/>
                <a:gd name="connsiteY3" fmla="*/ 1255808 h 1264516"/>
                <a:gd name="connsiteX0" fmla="*/ 0 w 1780902"/>
                <a:gd name="connsiteY0" fmla="*/ 1588212 h 1588212"/>
                <a:gd name="connsiteX1" fmla="*/ 509451 w 1780902"/>
                <a:gd name="connsiteY1" fmla="*/ 7608 h 1588212"/>
                <a:gd name="connsiteX2" fmla="*/ 1119052 w 1780902"/>
                <a:gd name="connsiteY2" fmla="*/ 1000386 h 1588212"/>
                <a:gd name="connsiteX3" fmla="*/ 1780902 w 1780902"/>
                <a:gd name="connsiteY3" fmla="*/ 1261642 h 1588212"/>
                <a:gd name="connsiteX0" fmla="*/ 0 w 1780902"/>
                <a:gd name="connsiteY0" fmla="*/ 1193126 h 1193126"/>
                <a:gd name="connsiteX1" fmla="*/ 339634 w 1780902"/>
                <a:gd name="connsiteY1" fmla="*/ 13116 h 1193126"/>
                <a:gd name="connsiteX2" fmla="*/ 1119052 w 1780902"/>
                <a:gd name="connsiteY2" fmla="*/ 605300 h 1193126"/>
                <a:gd name="connsiteX3" fmla="*/ 1780902 w 1780902"/>
                <a:gd name="connsiteY3" fmla="*/ 866556 h 1193126"/>
                <a:gd name="connsiteX0" fmla="*/ 0 w 1780902"/>
                <a:gd name="connsiteY0" fmla="*/ 1181768 h 1181768"/>
                <a:gd name="connsiteX1" fmla="*/ 339634 w 1780902"/>
                <a:gd name="connsiteY1" fmla="*/ 1758 h 1181768"/>
                <a:gd name="connsiteX2" fmla="*/ 714103 w 1780902"/>
                <a:gd name="connsiteY2" fmla="*/ 924868 h 1181768"/>
                <a:gd name="connsiteX3" fmla="*/ 1780902 w 1780902"/>
                <a:gd name="connsiteY3" fmla="*/ 855198 h 1181768"/>
                <a:gd name="connsiteX0" fmla="*/ 0 w 1301930"/>
                <a:gd name="connsiteY0" fmla="*/ 1181768 h 1181768"/>
                <a:gd name="connsiteX1" fmla="*/ 339634 w 1301930"/>
                <a:gd name="connsiteY1" fmla="*/ 1758 h 1181768"/>
                <a:gd name="connsiteX2" fmla="*/ 714103 w 1301930"/>
                <a:gd name="connsiteY2" fmla="*/ 924868 h 1181768"/>
                <a:gd name="connsiteX3" fmla="*/ 1301930 w 1301930"/>
                <a:gd name="connsiteY3" fmla="*/ 1146935 h 1181768"/>
                <a:gd name="connsiteX0" fmla="*/ 0 w 1301930"/>
                <a:gd name="connsiteY0" fmla="*/ 1182119 h 1182119"/>
                <a:gd name="connsiteX1" fmla="*/ 339634 w 1301930"/>
                <a:gd name="connsiteY1" fmla="*/ 2109 h 1182119"/>
                <a:gd name="connsiteX2" fmla="*/ 748937 w 1301930"/>
                <a:gd name="connsiteY2" fmla="*/ 903447 h 1182119"/>
                <a:gd name="connsiteX3" fmla="*/ 1301930 w 1301930"/>
                <a:gd name="connsiteY3" fmla="*/ 1147286 h 1182119"/>
                <a:gd name="connsiteX0" fmla="*/ 0 w 1301930"/>
                <a:gd name="connsiteY0" fmla="*/ 1051922 h 1051922"/>
                <a:gd name="connsiteX1" fmla="*/ 300446 w 1301930"/>
                <a:gd name="connsiteY1" fmla="*/ 2541 h 1051922"/>
                <a:gd name="connsiteX2" fmla="*/ 748937 w 1301930"/>
                <a:gd name="connsiteY2" fmla="*/ 773250 h 1051922"/>
                <a:gd name="connsiteX3" fmla="*/ 1301930 w 1301930"/>
                <a:gd name="connsiteY3" fmla="*/ 1017089 h 1051922"/>
                <a:gd name="connsiteX0" fmla="*/ 0 w 1301930"/>
                <a:gd name="connsiteY0" fmla="*/ 1049393 h 1049393"/>
                <a:gd name="connsiteX1" fmla="*/ 300446 w 1301930"/>
                <a:gd name="connsiteY1" fmla="*/ 12 h 1049393"/>
                <a:gd name="connsiteX2" fmla="*/ 748937 w 1301930"/>
                <a:gd name="connsiteY2" fmla="*/ 770721 h 1049393"/>
                <a:gd name="connsiteX3" fmla="*/ 1301930 w 1301930"/>
                <a:gd name="connsiteY3" fmla="*/ 1014560 h 1049393"/>
                <a:gd name="connsiteX0" fmla="*/ 0 w 1301930"/>
                <a:gd name="connsiteY0" fmla="*/ 1049385 h 1049385"/>
                <a:gd name="connsiteX1" fmla="*/ 300446 w 1301930"/>
                <a:gd name="connsiteY1" fmla="*/ 4 h 1049385"/>
                <a:gd name="connsiteX2" fmla="*/ 748937 w 1301930"/>
                <a:gd name="connsiteY2" fmla="*/ 770713 h 1049385"/>
                <a:gd name="connsiteX3" fmla="*/ 1301930 w 1301930"/>
                <a:gd name="connsiteY3" fmla="*/ 1014552 h 1049385"/>
                <a:gd name="connsiteX0" fmla="*/ 0 w 1301930"/>
                <a:gd name="connsiteY0" fmla="*/ 1049429 h 1049429"/>
                <a:gd name="connsiteX1" fmla="*/ 300446 w 1301930"/>
                <a:gd name="connsiteY1" fmla="*/ 48 h 1049429"/>
                <a:gd name="connsiteX2" fmla="*/ 748937 w 1301930"/>
                <a:gd name="connsiteY2" fmla="*/ 770757 h 1049429"/>
                <a:gd name="connsiteX3" fmla="*/ 1301930 w 1301930"/>
                <a:gd name="connsiteY3" fmla="*/ 1014596 h 1049429"/>
                <a:gd name="connsiteX0" fmla="*/ 0 w 1301930"/>
                <a:gd name="connsiteY0" fmla="*/ 1158279 h 1158279"/>
                <a:gd name="connsiteX1" fmla="*/ 265611 w 1301930"/>
                <a:gd name="connsiteY1" fmla="*/ 40 h 1158279"/>
                <a:gd name="connsiteX2" fmla="*/ 748937 w 1301930"/>
                <a:gd name="connsiteY2" fmla="*/ 879607 h 1158279"/>
                <a:gd name="connsiteX3" fmla="*/ 1301930 w 1301930"/>
                <a:gd name="connsiteY3" fmla="*/ 1123446 h 1158279"/>
                <a:gd name="connsiteX0" fmla="*/ 0 w 1301930"/>
                <a:gd name="connsiteY0" fmla="*/ 1158279 h 1162634"/>
                <a:gd name="connsiteX1" fmla="*/ 265611 w 1301930"/>
                <a:gd name="connsiteY1" fmla="*/ 40 h 1162634"/>
                <a:gd name="connsiteX2" fmla="*/ 748937 w 1301930"/>
                <a:gd name="connsiteY2" fmla="*/ 879607 h 1162634"/>
                <a:gd name="connsiteX3" fmla="*/ 1301930 w 1301930"/>
                <a:gd name="connsiteY3" fmla="*/ 1162634 h 116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930" h="1162634">
                  <a:moveTo>
                    <a:pt x="0" y="1158279"/>
                  </a:moveTo>
                  <a:cubicBezTo>
                    <a:pt x="58782" y="620162"/>
                    <a:pt x="44995" y="-5766"/>
                    <a:pt x="265611" y="40"/>
                  </a:cubicBezTo>
                  <a:cubicBezTo>
                    <a:pt x="486227" y="5846"/>
                    <a:pt x="548640" y="665521"/>
                    <a:pt x="748937" y="879607"/>
                  </a:cubicBezTo>
                  <a:cubicBezTo>
                    <a:pt x="949234" y="1093693"/>
                    <a:pt x="1003661" y="1134694"/>
                    <a:pt x="1301930" y="1162634"/>
                  </a:cubicBezTo>
                </a:path>
              </a:pathLst>
            </a:cu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EF2021B-5552-B66F-1EF3-34E7DFECB812}"/>
                </a:ext>
              </a:extLst>
            </p:cNvPr>
            <p:cNvSpPr/>
            <p:nvPr/>
          </p:nvSpPr>
          <p:spPr>
            <a:xfrm>
              <a:off x="3015727" y="3730006"/>
              <a:ext cx="424346" cy="143850"/>
            </a:xfrm>
            <a:custGeom>
              <a:avLst/>
              <a:gdLst>
                <a:gd name="connsiteX0" fmla="*/ 719517 w 1582850"/>
                <a:gd name="connsiteY0" fmla="*/ 2547 h 376919"/>
                <a:gd name="connsiteX1" fmla="*/ 883030 w 1582850"/>
                <a:gd name="connsiteY1" fmla="*/ 173997 h 376919"/>
                <a:gd name="connsiteX2" fmla="*/ 1186242 w 1582850"/>
                <a:gd name="connsiteY2" fmla="*/ 315285 h 376919"/>
                <a:gd name="connsiteX3" fmla="*/ 1533905 w 1582850"/>
                <a:gd name="connsiteY3" fmla="*/ 375610 h 376919"/>
                <a:gd name="connsiteX4" fmla="*/ 28955 w 1582850"/>
                <a:gd name="connsiteY4" fmla="*/ 353385 h 376919"/>
                <a:gd name="connsiteX5" fmla="*/ 554417 w 1582850"/>
                <a:gd name="connsiteY5" fmla="*/ 313697 h 376919"/>
                <a:gd name="connsiteX6" fmla="*/ 719517 w 1582850"/>
                <a:gd name="connsiteY6" fmla="*/ 2547 h 376919"/>
                <a:gd name="connsiteX0" fmla="*/ 719517 w 1582850"/>
                <a:gd name="connsiteY0" fmla="*/ 2547 h 432203"/>
                <a:gd name="connsiteX1" fmla="*/ 883030 w 1582850"/>
                <a:gd name="connsiteY1" fmla="*/ 173997 h 432203"/>
                <a:gd name="connsiteX2" fmla="*/ 1186242 w 1582850"/>
                <a:gd name="connsiteY2" fmla="*/ 315285 h 432203"/>
                <a:gd name="connsiteX3" fmla="*/ 1533905 w 1582850"/>
                <a:gd name="connsiteY3" fmla="*/ 375610 h 432203"/>
                <a:gd name="connsiteX4" fmla="*/ 28955 w 1582850"/>
                <a:gd name="connsiteY4" fmla="*/ 353385 h 432203"/>
                <a:gd name="connsiteX5" fmla="*/ 554417 w 1582850"/>
                <a:gd name="connsiteY5" fmla="*/ 313697 h 432203"/>
                <a:gd name="connsiteX6" fmla="*/ 719517 w 1582850"/>
                <a:gd name="connsiteY6" fmla="*/ 2547 h 432203"/>
                <a:gd name="connsiteX0" fmla="*/ 690562 w 1553895"/>
                <a:gd name="connsiteY0" fmla="*/ 2547 h 432203"/>
                <a:gd name="connsiteX1" fmla="*/ 854075 w 1553895"/>
                <a:gd name="connsiteY1" fmla="*/ 173997 h 432203"/>
                <a:gd name="connsiteX2" fmla="*/ 1157287 w 1553895"/>
                <a:gd name="connsiteY2" fmla="*/ 315285 h 432203"/>
                <a:gd name="connsiteX3" fmla="*/ 1504950 w 1553895"/>
                <a:gd name="connsiteY3" fmla="*/ 375610 h 432203"/>
                <a:gd name="connsiteX4" fmla="*/ 0 w 1553895"/>
                <a:gd name="connsiteY4" fmla="*/ 353385 h 432203"/>
                <a:gd name="connsiteX5" fmla="*/ 525462 w 1553895"/>
                <a:gd name="connsiteY5" fmla="*/ 313697 h 432203"/>
                <a:gd name="connsiteX6" fmla="*/ 690562 w 1553895"/>
                <a:gd name="connsiteY6" fmla="*/ 2547 h 432203"/>
                <a:gd name="connsiteX0" fmla="*/ 690562 w 1157404"/>
                <a:gd name="connsiteY0" fmla="*/ 2547 h 553966"/>
                <a:gd name="connsiteX1" fmla="*/ 854075 w 1157404"/>
                <a:gd name="connsiteY1" fmla="*/ 173997 h 553966"/>
                <a:gd name="connsiteX2" fmla="*/ 1157287 w 1157404"/>
                <a:gd name="connsiteY2" fmla="*/ 315285 h 553966"/>
                <a:gd name="connsiteX3" fmla="*/ 817562 w 1157404"/>
                <a:gd name="connsiteY3" fmla="*/ 553410 h 553966"/>
                <a:gd name="connsiteX4" fmla="*/ 0 w 1157404"/>
                <a:gd name="connsiteY4" fmla="*/ 353385 h 553966"/>
                <a:gd name="connsiteX5" fmla="*/ 525462 w 1157404"/>
                <a:gd name="connsiteY5" fmla="*/ 313697 h 553966"/>
                <a:gd name="connsiteX6" fmla="*/ 690562 w 1157404"/>
                <a:gd name="connsiteY6" fmla="*/ 2547 h 553966"/>
                <a:gd name="connsiteX0" fmla="*/ 690562 w 854253"/>
                <a:gd name="connsiteY0" fmla="*/ 3194 h 571862"/>
                <a:gd name="connsiteX1" fmla="*/ 854075 w 854253"/>
                <a:gd name="connsiteY1" fmla="*/ 174644 h 571862"/>
                <a:gd name="connsiteX2" fmla="*/ 658812 w 854253"/>
                <a:gd name="connsiteY2" fmla="*/ 519132 h 571862"/>
                <a:gd name="connsiteX3" fmla="*/ 817562 w 854253"/>
                <a:gd name="connsiteY3" fmla="*/ 554057 h 571862"/>
                <a:gd name="connsiteX4" fmla="*/ 0 w 854253"/>
                <a:gd name="connsiteY4" fmla="*/ 354032 h 571862"/>
                <a:gd name="connsiteX5" fmla="*/ 525462 w 854253"/>
                <a:gd name="connsiteY5" fmla="*/ 314344 h 571862"/>
                <a:gd name="connsiteX6" fmla="*/ 690562 w 854253"/>
                <a:gd name="connsiteY6" fmla="*/ 3194 h 571862"/>
                <a:gd name="connsiteX0" fmla="*/ 690562 w 847208"/>
                <a:gd name="connsiteY0" fmla="*/ 2199 h 560964"/>
                <a:gd name="connsiteX1" fmla="*/ 571500 w 847208"/>
                <a:gd name="connsiteY1" fmla="*/ 492737 h 560964"/>
                <a:gd name="connsiteX2" fmla="*/ 658812 w 847208"/>
                <a:gd name="connsiteY2" fmla="*/ 518137 h 560964"/>
                <a:gd name="connsiteX3" fmla="*/ 817562 w 847208"/>
                <a:gd name="connsiteY3" fmla="*/ 553062 h 560964"/>
                <a:gd name="connsiteX4" fmla="*/ 0 w 847208"/>
                <a:gd name="connsiteY4" fmla="*/ 353037 h 560964"/>
                <a:gd name="connsiteX5" fmla="*/ 525462 w 847208"/>
                <a:gd name="connsiteY5" fmla="*/ 313349 h 560964"/>
                <a:gd name="connsiteX6" fmla="*/ 690562 w 847208"/>
                <a:gd name="connsiteY6" fmla="*/ 2199 h 560964"/>
                <a:gd name="connsiteX0" fmla="*/ 255587 w 388331"/>
                <a:gd name="connsiteY0" fmla="*/ 2452 h 614682"/>
                <a:gd name="connsiteX1" fmla="*/ 136525 w 388331"/>
                <a:gd name="connsiteY1" fmla="*/ 492990 h 614682"/>
                <a:gd name="connsiteX2" fmla="*/ 223837 w 388331"/>
                <a:gd name="connsiteY2" fmla="*/ 518390 h 614682"/>
                <a:gd name="connsiteX3" fmla="*/ 382587 w 388331"/>
                <a:gd name="connsiteY3" fmla="*/ 553315 h 614682"/>
                <a:gd name="connsiteX4" fmla="*/ 0 w 388331"/>
                <a:gd name="connsiteY4" fmla="*/ 539027 h 614682"/>
                <a:gd name="connsiteX5" fmla="*/ 90487 w 388331"/>
                <a:gd name="connsiteY5" fmla="*/ 313602 h 614682"/>
                <a:gd name="connsiteX6" fmla="*/ 255587 w 388331"/>
                <a:gd name="connsiteY6" fmla="*/ 2452 h 614682"/>
                <a:gd name="connsiteX0" fmla="*/ 336624 w 469368"/>
                <a:gd name="connsiteY0" fmla="*/ 2 h 612232"/>
                <a:gd name="connsiteX1" fmla="*/ 217562 w 469368"/>
                <a:gd name="connsiteY1" fmla="*/ 490540 h 612232"/>
                <a:gd name="connsiteX2" fmla="*/ 304874 w 469368"/>
                <a:gd name="connsiteY2" fmla="*/ 515940 h 612232"/>
                <a:gd name="connsiteX3" fmla="*/ 463624 w 469368"/>
                <a:gd name="connsiteY3" fmla="*/ 550865 h 612232"/>
                <a:gd name="connsiteX4" fmla="*/ 81037 w 469368"/>
                <a:gd name="connsiteY4" fmla="*/ 536577 h 612232"/>
                <a:gd name="connsiteX5" fmla="*/ 6424 w 469368"/>
                <a:gd name="connsiteY5" fmla="*/ 495302 h 612232"/>
                <a:gd name="connsiteX6" fmla="*/ 336624 w 469368"/>
                <a:gd name="connsiteY6" fmla="*/ 2 h 612232"/>
                <a:gd name="connsiteX0" fmla="*/ 35982 w 465588"/>
                <a:gd name="connsiteY0" fmla="*/ 8 h 205838"/>
                <a:gd name="connsiteX1" fmla="*/ 213782 w 465588"/>
                <a:gd name="connsiteY1" fmla="*/ 84146 h 205838"/>
                <a:gd name="connsiteX2" fmla="*/ 301094 w 465588"/>
                <a:gd name="connsiteY2" fmla="*/ 109546 h 205838"/>
                <a:gd name="connsiteX3" fmla="*/ 459844 w 465588"/>
                <a:gd name="connsiteY3" fmla="*/ 144471 h 205838"/>
                <a:gd name="connsiteX4" fmla="*/ 77257 w 465588"/>
                <a:gd name="connsiteY4" fmla="*/ 130183 h 205838"/>
                <a:gd name="connsiteX5" fmla="*/ 2644 w 465588"/>
                <a:gd name="connsiteY5" fmla="*/ 88908 h 205838"/>
                <a:gd name="connsiteX6" fmla="*/ 35982 w 465588"/>
                <a:gd name="connsiteY6" fmla="*/ 8 h 205838"/>
                <a:gd name="connsiteX0" fmla="*/ 33425 w 464783"/>
                <a:gd name="connsiteY0" fmla="*/ 8 h 207028"/>
                <a:gd name="connsiteX1" fmla="*/ 211225 w 464783"/>
                <a:gd name="connsiteY1" fmla="*/ 84146 h 207028"/>
                <a:gd name="connsiteX2" fmla="*/ 298537 w 464783"/>
                <a:gd name="connsiteY2" fmla="*/ 109546 h 207028"/>
                <a:gd name="connsiteX3" fmla="*/ 457287 w 464783"/>
                <a:gd name="connsiteY3" fmla="*/ 144471 h 207028"/>
                <a:gd name="connsiteX4" fmla="*/ 35012 w 464783"/>
                <a:gd name="connsiteY4" fmla="*/ 131771 h 207028"/>
                <a:gd name="connsiteX5" fmla="*/ 87 w 464783"/>
                <a:gd name="connsiteY5" fmla="*/ 88908 h 207028"/>
                <a:gd name="connsiteX6" fmla="*/ 33425 w 464783"/>
                <a:gd name="connsiteY6" fmla="*/ 8 h 207028"/>
                <a:gd name="connsiteX0" fmla="*/ 10045 w 441403"/>
                <a:gd name="connsiteY0" fmla="*/ 186 h 207206"/>
                <a:gd name="connsiteX1" fmla="*/ 187845 w 441403"/>
                <a:gd name="connsiteY1" fmla="*/ 84324 h 207206"/>
                <a:gd name="connsiteX2" fmla="*/ 275157 w 441403"/>
                <a:gd name="connsiteY2" fmla="*/ 109724 h 207206"/>
                <a:gd name="connsiteX3" fmla="*/ 433907 w 441403"/>
                <a:gd name="connsiteY3" fmla="*/ 144649 h 207206"/>
                <a:gd name="connsiteX4" fmla="*/ 11632 w 441403"/>
                <a:gd name="connsiteY4" fmla="*/ 131949 h 207206"/>
                <a:gd name="connsiteX5" fmla="*/ 21157 w 441403"/>
                <a:gd name="connsiteY5" fmla="*/ 63686 h 207206"/>
                <a:gd name="connsiteX6" fmla="*/ 10045 w 441403"/>
                <a:gd name="connsiteY6" fmla="*/ 186 h 207206"/>
                <a:gd name="connsiteX0" fmla="*/ 192088 w 623446"/>
                <a:gd name="connsiteY0" fmla="*/ 22756 h 229776"/>
                <a:gd name="connsiteX1" fmla="*/ 369888 w 623446"/>
                <a:gd name="connsiteY1" fmla="*/ 106894 h 229776"/>
                <a:gd name="connsiteX2" fmla="*/ 457200 w 623446"/>
                <a:gd name="connsiteY2" fmla="*/ 132294 h 229776"/>
                <a:gd name="connsiteX3" fmla="*/ 615950 w 623446"/>
                <a:gd name="connsiteY3" fmla="*/ 167219 h 229776"/>
                <a:gd name="connsiteX4" fmla="*/ 193675 w 623446"/>
                <a:gd name="connsiteY4" fmla="*/ 154519 h 229776"/>
                <a:gd name="connsiteX5" fmla="*/ 0 w 623446"/>
                <a:gd name="connsiteY5" fmla="*/ 10056 h 229776"/>
                <a:gd name="connsiteX6" fmla="*/ 192088 w 623446"/>
                <a:gd name="connsiteY6" fmla="*/ 22756 h 229776"/>
                <a:gd name="connsiteX0" fmla="*/ 192088 w 623446"/>
                <a:gd name="connsiteY0" fmla="*/ 72849 h 279869"/>
                <a:gd name="connsiteX1" fmla="*/ 369888 w 623446"/>
                <a:gd name="connsiteY1" fmla="*/ 156987 h 279869"/>
                <a:gd name="connsiteX2" fmla="*/ 457200 w 623446"/>
                <a:gd name="connsiteY2" fmla="*/ 182387 h 279869"/>
                <a:gd name="connsiteX3" fmla="*/ 615950 w 623446"/>
                <a:gd name="connsiteY3" fmla="*/ 217312 h 279869"/>
                <a:gd name="connsiteX4" fmla="*/ 193675 w 623446"/>
                <a:gd name="connsiteY4" fmla="*/ 204612 h 279869"/>
                <a:gd name="connsiteX5" fmla="*/ 0 w 623446"/>
                <a:gd name="connsiteY5" fmla="*/ 60149 h 279869"/>
                <a:gd name="connsiteX6" fmla="*/ 192088 w 623446"/>
                <a:gd name="connsiteY6" fmla="*/ 72849 h 279869"/>
                <a:gd name="connsiteX0" fmla="*/ 11288 w 442646"/>
                <a:gd name="connsiteY0" fmla="*/ 24736 h 231756"/>
                <a:gd name="connsiteX1" fmla="*/ 189088 w 442646"/>
                <a:gd name="connsiteY1" fmla="*/ 108874 h 231756"/>
                <a:gd name="connsiteX2" fmla="*/ 276400 w 442646"/>
                <a:gd name="connsiteY2" fmla="*/ 134274 h 231756"/>
                <a:gd name="connsiteX3" fmla="*/ 435150 w 442646"/>
                <a:gd name="connsiteY3" fmla="*/ 169199 h 231756"/>
                <a:gd name="connsiteX4" fmla="*/ 12875 w 442646"/>
                <a:gd name="connsiteY4" fmla="*/ 156499 h 231756"/>
                <a:gd name="connsiteX5" fmla="*/ 17637 w 442646"/>
                <a:gd name="connsiteY5" fmla="*/ 80298 h 231756"/>
                <a:gd name="connsiteX6" fmla="*/ 11288 w 442646"/>
                <a:gd name="connsiteY6" fmla="*/ 24736 h 231756"/>
                <a:gd name="connsiteX0" fmla="*/ 11193 w 442697"/>
                <a:gd name="connsiteY0" fmla="*/ 432 h 219568"/>
                <a:gd name="connsiteX1" fmla="*/ 188993 w 442697"/>
                <a:gd name="connsiteY1" fmla="*/ 84570 h 219568"/>
                <a:gd name="connsiteX2" fmla="*/ 276305 w 442697"/>
                <a:gd name="connsiteY2" fmla="*/ 109970 h 219568"/>
                <a:gd name="connsiteX3" fmla="*/ 435055 w 442697"/>
                <a:gd name="connsiteY3" fmla="*/ 144895 h 219568"/>
                <a:gd name="connsiteX4" fmla="*/ 9605 w 442697"/>
                <a:gd name="connsiteY4" fmla="*/ 148070 h 219568"/>
                <a:gd name="connsiteX5" fmla="*/ 17542 w 442697"/>
                <a:gd name="connsiteY5" fmla="*/ 55994 h 219568"/>
                <a:gd name="connsiteX6" fmla="*/ 11193 w 442697"/>
                <a:gd name="connsiteY6" fmla="*/ 432 h 219568"/>
                <a:gd name="connsiteX0" fmla="*/ 11193 w 442697"/>
                <a:gd name="connsiteY0" fmla="*/ 432 h 219568"/>
                <a:gd name="connsiteX1" fmla="*/ 188993 w 442697"/>
                <a:gd name="connsiteY1" fmla="*/ 84570 h 219568"/>
                <a:gd name="connsiteX2" fmla="*/ 276305 w 442697"/>
                <a:gd name="connsiteY2" fmla="*/ 109970 h 219568"/>
                <a:gd name="connsiteX3" fmla="*/ 435055 w 442697"/>
                <a:gd name="connsiteY3" fmla="*/ 144895 h 219568"/>
                <a:gd name="connsiteX4" fmla="*/ 9605 w 442697"/>
                <a:gd name="connsiteY4" fmla="*/ 148070 h 219568"/>
                <a:gd name="connsiteX5" fmla="*/ 17542 w 442697"/>
                <a:gd name="connsiteY5" fmla="*/ 55994 h 219568"/>
                <a:gd name="connsiteX6" fmla="*/ 11193 w 442697"/>
                <a:gd name="connsiteY6" fmla="*/ 432 h 219568"/>
                <a:gd name="connsiteX0" fmla="*/ 11193 w 442697"/>
                <a:gd name="connsiteY0" fmla="*/ 432 h 148070"/>
                <a:gd name="connsiteX1" fmla="*/ 188993 w 442697"/>
                <a:gd name="connsiteY1" fmla="*/ 84570 h 148070"/>
                <a:gd name="connsiteX2" fmla="*/ 276305 w 442697"/>
                <a:gd name="connsiteY2" fmla="*/ 109970 h 148070"/>
                <a:gd name="connsiteX3" fmla="*/ 435055 w 442697"/>
                <a:gd name="connsiteY3" fmla="*/ 144895 h 148070"/>
                <a:gd name="connsiteX4" fmla="*/ 9605 w 442697"/>
                <a:gd name="connsiteY4" fmla="*/ 148070 h 148070"/>
                <a:gd name="connsiteX5" fmla="*/ 17542 w 442697"/>
                <a:gd name="connsiteY5" fmla="*/ 55994 h 148070"/>
                <a:gd name="connsiteX6" fmla="*/ 11193 w 442697"/>
                <a:gd name="connsiteY6" fmla="*/ 432 h 148070"/>
                <a:gd name="connsiteX0" fmla="*/ 11193 w 442697"/>
                <a:gd name="connsiteY0" fmla="*/ 404 h 151217"/>
                <a:gd name="connsiteX1" fmla="*/ 188993 w 442697"/>
                <a:gd name="connsiteY1" fmla="*/ 87717 h 151217"/>
                <a:gd name="connsiteX2" fmla="*/ 276305 w 442697"/>
                <a:gd name="connsiteY2" fmla="*/ 113117 h 151217"/>
                <a:gd name="connsiteX3" fmla="*/ 435055 w 442697"/>
                <a:gd name="connsiteY3" fmla="*/ 148042 h 151217"/>
                <a:gd name="connsiteX4" fmla="*/ 9605 w 442697"/>
                <a:gd name="connsiteY4" fmla="*/ 151217 h 151217"/>
                <a:gd name="connsiteX5" fmla="*/ 17542 w 442697"/>
                <a:gd name="connsiteY5" fmla="*/ 59141 h 151217"/>
                <a:gd name="connsiteX6" fmla="*/ 11193 w 442697"/>
                <a:gd name="connsiteY6" fmla="*/ 404 h 151217"/>
                <a:gd name="connsiteX0" fmla="*/ 35057 w 466561"/>
                <a:gd name="connsiteY0" fmla="*/ 8160 h 158973"/>
                <a:gd name="connsiteX1" fmla="*/ 212857 w 466561"/>
                <a:gd name="connsiteY1" fmla="*/ 95473 h 158973"/>
                <a:gd name="connsiteX2" fmla="*/ 300169 w 466561"/>
                <a:gd name="connsiteY2" fmla="*/ 120873 h 158973"/>
                <a:gd name="connsiteX3" fmla="*/ 458919 w 466561"/>
                <a:gd name="connsiteY3" fmla="*/ 155798 h 158973"/>
                <a:gd name="connsiteX4" fmla="*/ 33469 w 466561"/>
                <a:gd name="connsiteY4" fmla="*/ 158973 h 158973"/>
                <a:gd name="connsiteX5" fmla="*/ 41406 w 466561"/>
                <a:gd name="connsiteY5" fmla="*/ 66897 h 158973"/>
                <a:gd name="connsiteX6" fmla="*/ 35057 w 466561"/>
                <a:gd name="connsiteY6" fmla="*/ 8160 h 158973"/>
                <a:gd name="connsiteX0" fmla="*/ 1588 w 433092"/>
                <a:gd name="connsiteY0" fmla="*/ 12173 h 162986"/>
                <a:gd name="connsiteX1" fmla="*/ 179388 w 433092"/>
                <a:gd name="connsiteY1" fmla="*/ 99486 h 162986"/>
                <a:gd name="connsiteX2" fmla="*/ 266700 w 433092"/>
                <a:gd name="connsiteY2" fmla="*/ 124886 h 162986"/>
                <a:gd name="connsiteX3" fmla="*/ 425450 w 433092"/>
                <a:gd name="connsiteY3" fmla="*/ 159811 h 162986"/>
                <a:gd name="connsiteX4" fmla="*/ 0 w 433092"/>
                <a:gd name="connsiteY4" fmla="*/ 162986 h 162986"/>
                <a:gd name="connsiteX5" fmla="*/ 7937 w 433092"/>
                <a:gd name="connsiteY5" fmla="*/ 70910 h 162986"/>
                <a:gd name="connsiteX6" fmla="*/ 1588 w 433092"/>
                <a:gd name="connsiteY6" fmla="*/ 12173 h 162986"/>
                <a:gd name="connsiteX0" fmla="*/ 6351 w 433092"/>
                <a:gd name="connsiteY0" fmla="*/ 11877 h 165865"/>
                <a:gd name="connsiteX1" fmla="*/ 179388 w 433092"/>
                <a:gd name="connsiteY1" fmla="*/ 102365 h 165865"/>
                <a:gd name="connsiteX2" fmla="*/ 266700 w 433092"/>
                <a:gd name="connsiteY2" fmla="*/ 127765 h 165865"/>
                <a:gd name="connsiteX3" fmla="*/ 425450 w 433092"/>
                <a:gd name="connsiteY3" fmla="*/ 162690 h 165865"/>
                <a:gd name="connsiteX4" fmla="*/ 0 w 433092"/>
                <a:gd name="connsiteY4" fmla="*/ 165865 h 165865"/>
                <a:gd name="connsiteX5" fmla="*/ 7937 w 433092"/>
                <a:gd name="connsiteY5" fmla="*/ 73789 h 165865"/>
                <a:gd name="connsiteX6" fmla="*/ 6351 w 433092"/>
                <a:gd name="connsiteY6" fmla="*/ 11877 h 165865"/>
                <a:gd name="connsiteX0" fmla="*/ 9150 w 436145"/>
                <a:gd name="connsiteY0" fmla="*/ 129 h 154117"/>
                <a:gd name="connsiteX1" fmla="*/ 142500 w 436145"/>
                <a:gd name="connsiteY1" fmla="*/ 77917 h 154117"/>
                <a:gd name="connsiteX2" fmla="*/ 269499 w 436145"/>
                <a:gd name="connsiteY2" fmla="*/ 116017 h 154117"/>
                <a:gd name="connsiteX3" fmla="*/ 428249 w 436145"/>
                <a:gd name="connsiteY3" fmla="*/ 150942 h 154117"/>
                <a:gd name="connsiteX4" fmla="*/ 2799 w 436145"/>
                <a:gd name="connsiteY4" fmla="*/ 154117 h 154117"/>
                <a:gd name="connsiteX5" fmla="*/ 10736 w 436145"/>
                <a:gd name="connsiteY5" fmla="*/ 62041 h 154117"/>
                <a:gd name="connsiteX6" fmla="*/ 9150 w 436145"/>
                <a:gd name="connsiteY6" fmla="*/ 129 h 154117"/>
                <a:gd name="connsiteX0" fmla="*/ 9150 w 438177"/>
                <a:gd name="connsiteY0" fmla="*/ 129 h 154117"/>
                <a:gd name="connsiteX1" fmla="*/ 142500 w 438177"/>
                <a:gd name="connsiteY1" fmla="*/ 77917 h 154117"/>
                <a:gd name="connsiteX2" fmla="*/ 290137 w 438177"/>
                <a:gd name="connsiteY2" fmla="*/ 117604 h 154117"/>
                <a:gd name="connsiteX3" fmla="*/ 428249 w 438177"/>
                <a:gd name="connsiteY3" fmla="*/ 150942 h 154117"/>
                <a:gd name="connsiteX4" fmla="*/ 2799 w 438177"/>
                <a:gd name="connsiteY4" fmla="*/ 154117 h 154117"/>
                <a:gd name="connsiteX5" fmla="*/ 10736 w 438177"/>
                <a:gd name="connsiteY5" fmla="*/ 62041 h 154117"/>
                <a:gd name="connsiteX6" fmla="*/ 9150 w 438177"/>
                <a:gd name="connsiteY6" fmla="*/ 129 h 154117"/>
                <a:gd name="connsiteX0" fmla="*/ 9150 w 439689"/>
                <a:gd name="connsiteY0" fmla="*/ 129 h 154117"/>
                <a:gd name="connsiteX1" fmla="*/ 142500 w 439689"/>
                <a:gd name="connsiteY1" fmla="*/ 77917 h 154117"/>
                <a:gd name="connsiteX2" fmla="*/ 290137 w 439689"/>
                <a:gd name="connsiteY2" fmla="*/ 117604 h 154117"/>
                <a:gd name="connsiteX3" fmla="*/ 429836 w 439689"/>
                <a:gd name="connsiteY3" fmla="*/ 144592 h 154117"/>
                <a:gd name="connsiteX4" fmla="*/ 2799 w 439689"/>
                <a:gd name="connsiteY4" fmla="*/ 154117 h 154117"/>
                <a:gd name="connsiteX5" fmla="*/ 10736 w 439689"/>
                <a:gd name="connsiteY5" fmla="*/ 62041 h 154117"/>
                <a:gd name="connsiteX6" fmla="*/ 9150 w 439689"/>
                <a:gd name="connsiteY6" fmla="*/ 129 h 154117"/>
                <a:gd name="connsiteX0" fmla="*/ 9150 w 439193"/>
                <a:gd name="connsiteY0" fmla="*/ 129 h 154117"/>
                <a:gd name="connsiteX1" fmla="*/ 142500 w 439193"/>
                <a:gd name="connsiteY1" fmla="*/ 77917 h 154117"/>
                <a:gd name="connsiteX2" fmla="*/ 290137 w 439193"/>
                <a:gd name="connsiteY2" fmla="*/ 117604 h 154117"/>
                <a:gd name="connsiteX3" fmla="*/ 429836 w 439193"/>
                <a:gd name="connsiteY3" fmla="*/ 144592 h 154117"/>
                <a:gd name="connsiteX4" fmla="*/ 2799 w 439193"/>
                <a:gd name="connsiteY4" fmla="*/ 154117 h 154117"/>
                <a:gd name="connsiteX5" fmla="*/ 10736 w 439193"/>
                <a:gd name="connsiteY5" fmla="*/ 62041 h 154117"/>
                <a:gd name="connsiteX6" fmla="*/ 9150 w 439193"/>
                <a:gd name="connsiteY6" fmla="*/ 129 h 154117"/>
                <a:gd name="connsiteX0" fmla="*/ 9588 w 439466"/>
                <a:gd name="connsiteY0" fmla="*/ 124 h 145462"/>
                <a:gd name="connsiteX1" fmla="*/ 142938 w 439466"/>
                <a:gd name="connsiteY1" fmla="*/ 77912 h 145462"/>
                <a:gd name="connsiteX2" fmla="*/ 290575 w 439466"/>
                <a:gd name="connsiteY2" fmla="*/ 117599 h 145462"/>
                <a:gd name="connsiteX3" fmla="*/ 430274 w 439466"/>
                <a:gd name="connsiteY3" fmla="*/ 144587 h 145462"/>
                <a:gd name="connsiteX4" fmla="*/ 15937 w 439466"/>
                <a:gd name="connsiteY4" fmla="*/ 144587 h 145462"/>
                <a:gd name="connsiteX5" fmla="*/ 11174 w 439466"/>
                <a:gd name="connsiteY5" fmla="*/ 62036 h 145462"/>
                <a:gd name="connsiteX6" fmla="*/ 9588 w 439466"/>
                <a:gd name="connsiteY6" fmla="*/ 124 h 145462"/>
                <a:gd name="connsiteX0" fmla="*/ 12759 w 431524"/>
                <a:gd name="connsiteY0" fmla="*/ 124 h 145462"/>
                <a:gd name="connsiteX1" fmla="*/ 134996 w 431524"/>
                <a:gd name="connsiteY1" fmla="*/ 77912 h 145462"/>
                <a:gd name="connsiteX2" fmla="*/ 282633 w 431524"/>
                <a:gd name="connsiteY2" fmla="*/ 117599 h 145462"/>
                <a:gd name="connsiteX3" fmla="*/ 422332 w 431524"/>
                <a:gd name="connsiteY3" fmla="*/ 144587 h 145462"/>
                <a:gd name="connsiteX4" fmla="*/ 7995 w 431524"/>
                <a:gd name="connsiteY4" fmla="*/ 144587 h 145462"/>
                <a:gd name="connsiteX5" fmla="*/ 3232 w 431524"/>
                <a:gd name="connsiteY5" fmla="*/ 62036 h 145462"/>
                <a:gd name="connsiteX6" fmla="*/ 12759 w 431524"/>
                <a:gd name="connsiteY6" fmla="*/ 124 h 145462"/>
                <a:gd name="connsiteX0" fmla="*/ 14112 w 429702"/>
                <a:gd name="connsiteY0" fmla="*/ 119 h 147044"/>
                <a:gd name="connsiteX1" fmla="*/ 133174 w 429702"/>
                <a:gd name="connsiteY1" fmla="*/ 79494 h 147044"/>
                <a:gd name="connsiteX2" fmla="*/ 280811 w 429702"/>
                <a:gd name="connsiteY2" fmla="*/ 119181 h 147044"/>
                <a:gd name="connsiteX3" fmla="*/ 420510 w 429702"/>
                <a:gd name="connsiteY3" fmla="*/ 146169 h 147044"/>
                <a:gd name="connsiteX4" fmla="*/ 6173 w 429702"/>
                <a:gd name="connsiteY4" fmla="*/ 146169 h 147044"/>
                <a:gd name="connsiteX5" fmla="*/ 1410 w 429702"/>
                <a:gd name="connsiteY5" fmla="*/ 63618 h 147044"/>
                <a:gd name="connsiteX6" fmla="*/ 14112 w 429702"/>
                <a:gd name="connsiteY6" fmla="*/ 119 h 147044"/>
                <a:gd name="connsiteX0" fmla="*/ 12852 w 428442"/>
                <a:gd name="connsiteY0" fmla="*/ 34219 h 181144"/>
                <a:gd name="connsiteX1" fmla="*/ 131914 w 428442"/>
                <a:gd name="connsiteY1" fmla="*/ 113594 h 181144"/>
                <a:gd name="connsiteX2" fmla="*/ 279551 w 428442"/>
                <a:gd name="connsiteY2" fmla="*/ 153281 h 181144"/>
                <a:gd name="connsiteX3" fmla="*/ 419250 w 428442"/>
                <a:gd name="connsiteY3" fmla="*/ 180269 h 181144"/>
                <a:gd name="connsiteX4" fmla="*/ 4913 w 428442"/>
                <a:gd name="connsiteY4" fmla="*/ 180269 h 181144"/>
                <a:gd name="connsiteX5" fmla="*/ 150 w 428442"/>
                <a:gd name="connsiteY5" fmla="*/ 97718 h 181144"/>
                <a:gd name="connsiteX6" fmla="*/ 12852 w 428442"/>
                <a:gd name="connsiteY6" fmla="*/ 34219 h 181144"/>
                <a:gd name="connsiteX0" fmla="*/ 12879 w 428469"/>
                <a:gd name="connsiteY0" fmla="*/ 34219 h 181144"/>
                <a:gd name="connsiteX1" fmla="*/ 131941 w 428469"/>
                <a:gd name="connsiteY1" fmla="*/ 113594 h 181144"/>
                <a:gd name="connsiteX2" fmla="*/ 279578 w 428469"/>
                <a:gd name="connsiteY2" fmla="*/ 153281 h 181144"/>
                <a:gd name="connsiteX3" fmla="*/ 419277 w 428469"/>
                <a:gd name="connsiteY3" fmla="*/ 180269 h 181144"/>
                <a:gd name="connsiteX4" fmla="*/ 4940 w 428469"/>
                <a:gd name="connsiteY4" fmla="*/ 180269 h 181144"/>
                <a:gd name="connsiteX5" fmla="*/ 177 w 428469"/>
                <a:gd name="connsiteY5" fmla="*/ 97718 h 181144"/>
                <a:gd name="connsiteX6" fmla="*/ 12879 w 428469"/>
                <a:gd name="connsiteY6" fmla="*/ 34219 h 181144"/>
                <a:gd name="connsiteX0" fmla="*/ 12852 w 428442"/>
                <a:gd name="connsiteY0" fmla="*/ 34219 h 181144"/>
                <a:gd name="connsiteX1" fmla="*/ 131914 w 428442"/>
                <a:gd name="connsiteY1" fmla="*/ 113594 h 181144"/>
                <a:gd name="connsiteX2" fmla="*/ 279551 w 428442"/>
                <a:gd name="connsiteY2" fmla="*/ 153281 h 181144"/>
                <a:gd name="connsiteX3" fmla="*/ 419250 w 428442"/>
                <a:gd name="connsiteY3" fmla="*/ 180269 h 181144"/>
                <a:gd name="connsiteX4" fmla="*/ 4913 w 428442"/>
                <a:gd name="connsiteY4" fmla="*/ 180269 h 181144"/>
                <a:gd name="connsiteX5" fmla="*/ 150 w 428442"/>
                <a:gd name="connsiteY5" fmla="*/ 97718 h 181144"/>
                <a:gd name="connsiteX6" fmla="*/ 12852 w 428442"/>
                <a:gd name="connsiteY6" fmla="*/ 34219 h 181144"/>
                <a:gd name="connsiteX0" fmla="*/ 1754 w 428457"/>
                <a:gd name="connsiteY0" fmla="*/ 33839 h 183939"/>
                <a:gd name="connsiteX1" fmla="*/ 131929 w 428457"/>
                <a:gd name="connsiteY1" fmla="*/ 116389 h 183939"/>
                <a:gd name="connsiteX2" fmla="*/ 279566 w 428457"/>
                <a:gd name="connsiteY2" fmla="*/ 156076 h 183939"/>
                <a:gd name="connsiteX3" fmla="*/ 419265 w 428457"/>
                <a:gd name="connsiteY3" fmla="*/ 183064 h 183939"/>
                <a:gd name="connsiteX4" fmla="*/ 4928 w 428457"/>
                <a:gd name="connsiteY4" fmla="*/ 183064 h 183939"/>
                <a:gd name="connsiteX5" fmla="*/ 165 w 428457"/>
                <a:gd name="connsiteY5" fmla="*/ 100513 h 183939"/>
                <a:gd name="connsiteX6" fmla="*/ 1754 w 428457"/>
                <a:gd name="connsiteY6" fmla="*/ 33839 h 183939"/>
                <a:gd name="connsiteX0" fmla="*/ 1754 w 428457"/>
                <a:gd name="connsiteY0" fmla="*/ 9273 h 159373"/>
                <a:gd name="connsiteX1" fmla="*/ 131929 w 428457"/>
                <a:gd name="connsiteY1" fmla="*/ 91823 h 159373"/>
                <a:gd name="connsiteX2" fmla="*/ 279566 w 428457"/>
                <a:gd name="connsiteY2" fmla="*/ 131510 h 159373"/>
                <a:gd name="connsiteX3" fmla="*/ 419265 w 428457"/>
                <a:gd name="connsiteY3" fmla="*/ 158498 h 159373"/>
                <a:gd name="connsiteX4" fmla="*/ 4928 w 428457"/>
                <a:gd name="connsiteY4" fmla="*/ 158498 h 159373"/>
                <a:gd name="connsiteX5" fmla="*/ 165 w 428457"/>
                <a:gd name="connsiteY5" fmla="*/ 75947 h 159373"/>
                <a:gd name="connsiteX6" fmla="*/ 1754 w 428457"/>
                <a:gd name="connsiteY6" fmla="*/ 9273 h 159373"/>
                <a:gd name="connsiteX0" fmla="*/ 1639 w 428342"/>
                <a:gd name="connsiteY0" fmla="*/ 7167 h 157267"/>
                <a:gd name="connsiteX1" fmla="*/ 131814 w 428342"/>
                <a:gd name="connsiteY1" fmla="*/ 89717 h 157267"/>
                <a:gd name="connsiteX2" fmla="*/ 279451 w 428342"/>
                <a:gd name="connsiteY2" fmla="*/ 129404 h 157267"/>
                <a:gd name="connsiteX3" fmla="*/ 419150 w 428342"/>
                <a:gd name="connsiteY3" fmla="*/ 156392 h 157267"/>
                <a:gd name="connsiteX4" fmla="*/ 4813 w 428342"/>
                <a:gd name="connsiteY4" fmla="*/ 156392 h 157267"/>
                <a:gd name="connsiteX5" fmla="*/ 50 w 428342"/>
                <a:gd name="connsiteY5" fmla="*/ 73841 h 157267"/>
                <a:gd name="connsiteX6" fmla="*/ 1639 w 428342"/>
                <a:gd name="connsiteY6" fmla="*/ 7167 h 157267"/>
                <a:gd name="connsiteX0" fmla="*/ 3187 w 428302"/>
                <a:gd name="connsiteY0" fmla="*/ 7764 h 146751"/>
                <a:gd name="connsiteX1" fmla="*/ 131774 w 428302"/>
                <a:gd name="connsiteY1" fmla="*/ 79201 h 146751"/>
                <a:gd name="connsiteX2" fmla="*/ 279411 w 428302"/>
                <a:gd name="connsiteY2" fmla="*/ 118888 h 146751"/>
                <a:gd name="connsiteX3" fmla="*/ 419110 w 428302"/>
                <a:gd name="connsiteY3" fmla="*/ 145876 h 146751"/>
                <a:gd name="connsiteX4" fmla="*/ 4773 w 428302"/>
                <a:gd name="connsiteY4" fmla="*/ 145876 h 146751"/>
                <a:gd name="connsiteX5" fmla="*/ 10 w 428302"/>
                <a:gd name="connsiteY5" fmla="*/ 63325 h 146751"/>
                <a:gd name="connsiteX6" fmla="*/ 3187 w 428302"/>
                <a:gd name="connsiteY6" fmla="*/ 7764 h 146751"/>
                <a:gd name="connsiteX0" fmla="*/ 9068 w 434183"/>
                <a:gd name="connsiteY0" fmla="*/ 111 h 139098"/>
                <a:gd name="connsiteX1" fmla="*/ 137655 w 434183"/>
                <a:gd name="connsiteY1" fmla="*/ 71548 h 139098"/>
                <a:gd name="connsiteX2" fmla="*/ 285292 w 434183"/>
                <a:gd name="connsiteY2" fmla="*/ 111235 h 139098"/>
                <a:gd name="connsiteX3" fmla="*/ 424991 w 434183"/>
                <a:gd name="connsiteY3" fmla="*/ 138223 h 139098"/>
                <a:gd name="connsiteX4" fmla="*/ 10654 w 434183"/>
                <a:gd name="connsiteY4" fmla="*/ 138223 h 139098"/>
                <a:gd name="connsiteX5" fmla="*/ 10653 w 434183"/>
                <a:gd name="connsiteY5" fmla="*/ 57259 h 139098"/>
                <a:gd name="connsiteX6" fmla="*/ 9068 w 434183"/>
                <a:gd name="connsiteY6" fmla="*/ 111 h 139098"/>
                <a:gd name="connsiteX0" fmla="*/ 13518 w 424346"/>
                <a:gd name="connsiteY0" fmla="*/ 100 h 143850"/>
                <a:gd name="connsiteX1" fmla="*/ 127818 w 424346"/>
                <a:gd name="connsiteY1" fmla="*/ 76300 h 143850"/>
                <a:gd name="connsiteX2" fmla="*/ 275455 w 424346"/>
                <a:gd name="connsiteY2" fmla="*/ 115987 h 143850"/>
                <a:gd name="connsiteX3" fmla="*/ 415154 w 424346"/>
                <a:gd name="connsiteY3" fmla="*/ 142975 h 143850"/>
                <a:gd name="connsiteX4" fmla="*/ 817 w 424346"/>
                <a:gd name="connsiteY4" fmla="*/ 142975 h 143850"/>
                <a:gd name="connsiteX5" fmla="*/ 816 w 424346"/>
                <a:gd name="connsiteY5" fmla="*/ 62011 h 143850"/>
                <a:gd name="connsiteX6" fmla="*/ 13518 w 424346"/>
                <a:gd name="connsiteY6" fmla="*/ 100 h 14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346" h="143850">
                  <a:moveTo>
                    <a:pt x="13518" y="100"/>
                  </a:moveTo>
                  <a:cubicBezTo>
                    <a:pt x="34685" y="2482"/>
                    <a:pt x="84162" y="56986"/>
                    <a:pt x="127818" y="76300"/>
                  </a:cubicBezTo>
                  <a:cubicBezTo>
                    <a:pt x="171474" y="95614"/>
                    <a:pt x="227566" y="104875"/>
                    <a:pt x="275455" y="115987"/>
                  </a:cubicBezTo>
                  <a:cubicBezTo>
                    <a:pt x="323344" y="127100"/>
                    <a:pt x="460927" y="138477"/>
                    <a:pt x="415154" y="142975"/>
                  </a:cubicBezTo>
                  <a:cubicBezTo>
                    <a:pt x="369381" y="147473"/>
                    <a:pt x="235503" y="132656"/>
                    <a:pt x="817" y="142975"/>
                  </a:cubicBezTo>
                  <a:cubicBezTo>
                    <a:pt x="2669" y="-10219"/>
                    <a:pt x="-1301" y="85824"/>
                    <a:pt x="816" y="62011"/>
                  </a:cubicBezTo>
                  <a:cubicBezTo>
                    <a:pt x="2933" y="38198"/>
                    <a:pt x="-7649" y="-2282"/>
                    <a:pt x="13518" y="10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B5CEF18-AEF4-9F51-D8E8-4AA4547766BE}"/>
              </a:ext>
            </a:extLst>
          </p:cNvPr>
          <p:cNvSpPr txBox="1"/>
          <p:nvPr/>
        </p:nvSpPr>
        <p:spPr>
          <a:xfrm>
            <a:off x="2553620" y="1034862"/>
            <a:ext cx="134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Tail latency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0BF8E88D-7B99-55F3-911B-49943BC17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5983" y="1415134"/>
            <a:ext cx="1193934" cy="94562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812EDE7-D3CC-EB74-FDF2-07C4E48BB4EF}"/>
              </a:ext>
            </a:extLst>
          </p:cNvPr>
          <p:cNvSpPr txBox="1"/>
          <p:nvPr/>
        </p:nvSpPr>
        <p:spPr>
          <a:xfrm>
            <a:off x="4166756" y="1051269"/>
            <a:ext cx="134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Security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3C2605B-1879-A363-03B5-8F9F0A635FFE}"/>
              </a:ext>
            </a:extLst>
          </p:cNvPr>
          <p:cNvGrpSpPr/>
          <p:nvPr/>
        </p:nvGrpSpPr>
        <p:grpSpPr>
          <a:xfrm>
            <a:off x="6164892" y="1466456"/>
            <a:ext cx="920535" cy="922566"/>
            <a:chOff x="5081451" y="2312428"/>
            <a:chExt cx="1837508" cy="1841562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A0BA506-7EB2-6AA8-332D-CD27AFF899C8}"/>
                </a:ext>
              </a:extLst>
            </p:cNvPr>
            <p:cNvCxnSpPr>
              <a:cxnSpLocks/>
            </p:cNvCxnSpPr>
            <p:nvPr/>
          </p:nvCxnSpPr>
          <p:spPr>
            <a:xfrm>
              <a:off x="5586547" y="2443056"/>
              <a:ext cx="923110" cy="134681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2A8AE39-625C-9CDC-D368-704252A795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8914" y="2608217"/>
              <a:ext cx="522515" cy="683623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B98652A-CB0F-D1D9-7849-EFBF77E647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9543" y="3265714"/>
              <a:ext cx="653143" cy="766355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CD9CDB0-9C88-7CF9-D76E-0F0A79DDBB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99017" y="3265714"/>
              <a:ext cx="200297" cy="679269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5996939-9387-85C8-5C1E-4508C1E7F4B4}"/>
                </a:ext>
              </a:extLst>
            </p:cNvPr>
            <p:cNvCxnSpPr>
              <a:cxnSpLocks/>
            </p:cNvCxnSpPr>
            <p:nvPr/>
          </p:nvCxnSpPr>
          <p:spPr>
            <a:xfrm>
              <a:off x="5216434" y="3261360"/>
              <a:ext cx="914400" cy="753291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18D20E-279D-8A01-A496-8498FAD5AF0C}"/>
                </a:ext>
              </a:extLst>
            </p:cNvPr>
            <p:cNvCxnSpPr>
              <a:cxnSpLocks/>
            </p:cNvCxnSpPr>
            <p:nvPr/>
          </p:nvCxnSpPr>
          <p:spPr>
            <a:xfrm>
              <a:off x="5216434" y="3274423"/>
              <a:ext cx="770709" cy="30480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C33FA8D-A595-B7CA-C642-03B0FC45A3EB}"/>
                </a:ext>
              </a:extLst>
            </p:cNvPr>
            <p:cNvCxnSpPr>
              <a:cxnSpLocks/>
            </p:cNvCxnSpPr>
            <p:nvPr/>
          </p:nvCxnSpPr>
          <p:spPr>
            <a:xfrm>
              <a:off x="5590903" y="2438400"/>
              <a:ext cx="422366" cy="866503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F7E483B-A136-5CAC-97CC-ADCD9E48D0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3269" y="3270069"/>
              <a:ext cx="770708" cy="21771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7DB6CAB-1EC8-DA43-72A4-9D710C14B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2377" y="3283131"/>
              <a:ext cx="1367246" cy="661852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93C338F-7A03-2D0E-C4E6-2F73B2F66E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7726" y="2447109"/>
              <a:ext cx="370114" cy="818605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A00BAC2-80F0-B991-D80D-45A71638197E}"/>
                </a:ext>
              </a:extLst>
            </p:cNvPr>
            <p:cNvSpPr/>
            <p:nvPr/>
          </p:nvSpPr>
          <p:spPr>
            <a:xfrm>
              <a:off x="5081451" y="3129795"/>
              <a:ext cx="261257" cy="261257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7BED3C2-4DCA-A67F-3E58-97602BCB055F}"/>
                </a:ext>
              </a:extLst>
            </p:cNvPr>
            <p:cNvSpPr/>
            <p:nvPr/>
          </p:nvSpPr>
          <p:spPr>
            <a:xfrm>
              <a:off x="5878285" y="3167743"/>
              <a:ext cx="261257" cy="261257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289740A-B920-D6A4-52D2-75063B9FFCE3}"/>
                </a:ext>
              </a:extLst>
            </p:cNvPr>
            <p:cNvSpPr/>
            <p:nvPr/>
          </p:nvSpPr>
          <p:spPr>
            <a:xfrm>
              <a:off x="6008914" y="3892733"/>
              <a:ext cx="261257" cy="261257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61045AA-5BE5-4F91-F67A-4A719A18FD52}"/>
                </a:ext>
              </a:extLst>
            </p:cNvPr>
            <p:cNvSpPr/>
            <p:nvPr/>
          </p:nvSpPr>
          <p:spPr>
            <a:xfrm>
              <a:off x="5455919" y="2312428"/>
              <a:ext cx="261257" cy="261257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66E64E5-AC5D-921B-0789-8D36B0B0F5C3}"/>
                </a:ext>
              </a:extLst>
            </p:cNvPr>
            <p:cNvSpPr/>
            <p:nvPr/>
          </p:nvSpPr>
          <p:spPr>
            <a:xfrm>
              <a:off x="6657702" y="3148149"/>
              <a:ext cx="261257" cy="261257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D068288-7E09-685C-66A8-0323B4853ED8}"/>
                </a:ext>
              </a:extLst>
            </p:cNvPr>
            <p:cNvSpPr/>
            <p:nvPr/>
          </p:nvSpPr>
          <p:spPr>
            <a:xfrm>
              <a:off x="5273039" y="3801125"/>
              <a:ext cx="261257" cy="261257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C80610B-AE96-30DC-DD53-183CFB0F86E2}"/>
                </a:ext>
              </a:extLst>
            </p:cNvPr>
            <p:cNvSpPr/>
            <p:nvPr/>
          </p:nvSpPr>
          <p:spPr>
            <a:xfrm>
              <a:off x="6396445" y="2464044"/>
              <a:ext cx="261257" cy="261257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F278E743-AA29-4B7C-401D-8FC4BE51032A}"/>
              </a:ext>
            </a:extLst>
          </p:cNvPr>
          <p:cNvSpPr txBox="1"/>
          <p:nvPr/>
        </p:nvSpPr>
        <p:spPr>
          <a:xfrm>
            <a:off x="5948033" y="866110"/>
            <a:ext cx="134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Graph locality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D4C9A50-3F70-A904-71C7-9D22B9ACDC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00" y="1702057"/>
            <a:ext cx="1570633" cy="529504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A3C26FF0-D645-48C5-8EDC-A9E15A38D089}"/>
              </a:ext>
            </a:extLst>
          </p:cNvPr>
          <p:cNvSpPr txBox="1"/>
          <p:nvPr/>
        </p:nvSpPr>
        <p:spPr>
          <a:xfrm>
            <a:off x="7418324" y="910378"/>
            <a:ext cx="176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Streaming throughput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65A19D-8539-4DA6-87C9-84B7444EF69C}"/>
              </a:ext>
            </a:extLst>
          </p:cNvPr>
          <p:cNvCxnSpPr>
            <a:cxnSpLocks/>
          </p:cNvCxnSpPr>
          <p:nvPr/>
        </p:nvCxnSpPr>
        <p:spPr>
          <a:xfrm>
            <a:off x="397963" y="3437437"/>
            <a:ext cx="1108556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5400000" scaled="0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Arc 129">
            <a:extLst>
              <a:ext uri="{FF2B5EF4-FFF2-40B4-BE49-F238E27FC236}">
                <a16:creationId xmlns:a16="http://schemas.microsoft.com/office/drawing/2014/main" id="{F7EB880B-FAAA-4264-1DED-083497F08504}"/>
              </a:ext>
            </a:extLst>
          </p:cNvPr>
          <p:cNvSpPr/>
          <p:nvPr/>
        </p:nvSpPr>
        <p:spPr>
          <a:xfrm rot="16200000" flipV="1">
            <a:off x="8109974" y="2707402"/>
            <a:ext cx="2832852" cy="1570633"/>
          </a:xfrm>
          <a:prstGeom prst="arc">
            <a:avLst>
              <a:gd name="adj1" fmla="val 10771097"/>
              <a:gd name="adj2" fmla="val 21519423"/>
            </a:avLst>
          </a:prstGeom>
          <a:ln w="9842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Graphic 130" descr="Close with solid fill">
            <a:extLst>
              <a:ext uri="{FF2B5EF4-FFF2-40B4-BE49-F238E27FC236}">
                <a16:creationId xmlns:a16="http://schemas.microsoft.com/office/drawing/2014/main" id="{C9323A88-481E-9F26-43B8-DEBE6AC8A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06600" y="2732320"/>
            <a:ext cx="1410234" cy="141023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BAA48C1A-F8D2-17F0-AAF3-AA3E3447D643}"/>
              </a:ext>
            </a:extLst>
          </p:cNvPr>
          <p:cNvSpPr txBox="1"/>
          <p:nvPr/>
        </p:nvSpPr>
        <p:spPr>
          <a:xfrm rot="636744">
            <a:off x="9329646" y="1034862"/>
            <a:ext cx="263327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Memory interface doesn’t allow software to customize </a:t>
            </a:r>
            <a:r>
              <a:rPr lang="en-US" sz="2000" b="1" dirty="0" err="1"/>
              <a:t>datapath</a:t>
            </a:r>
            <a:endParaRPr lang="en-US" sz="20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A0D63-C2FA-83BD-3C6A-25580533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124" grpId="0"/>
      <p:bldP spid="128" grpId="0"/>
      <p:bldP spid="130" grpId="0" animBg="1"/>
      <p:bldP spid="13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CA2AB-EE5F-1316-BE40-4CD733EF8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775901-057C-B56C-9D63-E0C606FA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Architecture: engines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CCDFC-7CEE-2D51-331A-A6F63D3C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50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FDC03-30A9-5F50-DE5F-E3526CFD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Design – Architecture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9267E-3A19-9796-5365-CFF01C3C4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89" y="1053686"/>
            <a:ext cx="4458131" cy="49853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Task offload </a:t>
            </a:r>
            <a:r>
              <a:rPr lang="en-US" sz="2400" dirty="0"/>
              <a:t>&amp; </a:t>
            </a:r>
            <a:r>
              <a:rPr lang="en-US" sz="2400" dirty="0">
                <a:solidFill>
                  <a:srgbClr val="C00000"/>
                </a:solidFill>
              </a:rPr>
              <a:t>long-lived</a:t>
            </a:r>
            <a:r>
              <a:rPr lang="en-US" sz="2400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Check whether data is locally cached to execute action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If data not cached, forward action to next level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Data-triggered</a:t>
            </a:r>
            <a:r>
              <a:rPr lang="en-US" sz="2400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Maintain a buffer of currently-active actors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Map actors to their actions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Stream</a:t>
            </a:r>
            <a:r>
              <a:rPr lang="en-US" sz="2400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Track buffer size and head/tail pointers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Stall producer when buffer is full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08286D-ABFC-2612-7E83-9350E449B499}"/>
              </a:ext>
            </a:extLst>
          </p:cNvPr>
          <p:cNvGrpSpPr/>
          <p:nvPr/>
        </p:nvGrpSpPr>
        <p:grpSpPr>
          <a:xfrm>
            <a:off x="5650774" y="1141872"/>
            <a:ext cx="5328122" cy="4919672"/>
            <a:chOff x="3468406" y="907732"/>
            <a:chExt cx="5328122" cy="491967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C1160D2-2D17-D7B2-E48F-1E76A14DA2A6}"/>
                </a:ext>
              </a:extLst>
            </p:cNvPr>
            <p:cNvSpPr/>
            <p:nvPr/>
          </p:nvSpPr>
          <p:spPr>
            <a:xfrm>
              <a:off x="3468406" y="907732"/>
              <a:ext cx="5328122" cy="4919672"/>
            </a:xfrm>
            <a:prstGeom prst="roundRect">
              <a:avLst>
                <a:gd name="adj" fmla="val 1661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F89968E-0981-AFCC-C40A-42970EAC63CB}"/>
                </a:ext>
              </a:extLst>
            </p:cNvPr>
            <p:cNvSpPr/>
            <p:nvPr/>
          </p:nvSpPr>
          <p:spPr>
            <a:xfrm>
              <a:off x="4720237" y="4922105"/>
              <a:ext cx="916831" cy="72511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Google Shape;724;p23">
              <a:extLst>
                <a:ext uri="{FF2B5EF4-FFF2-40B4-BE49-F238E27FC236}">
                  <a16:creationId xmlns:a16="http://schemas.microsoft.com/office/drawing/2014/main" id="{6AB9C1BB-6490-25AD-B363-B8BE01514C49}"/>
                </a:ext>
              </a:extLst>
            </p:cNvPr>
            <p:cNvSpPr txBox="1"/>
            <p:nvPr/>
          </p:nvSpPr>
          <p:spPr>
            <a:xfrm>
              <a:off x="4712890" y="4927685"/>
              <a:ext cx="943662" cy="69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/>
                <a:t>rTLB</a:t>
              </a:r>
              <a:endParaRPr sz="2000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AD63E86-4D54-8FD3-B969-08587752CDDB}"/>
                </a:ext>
              </a:extLst>
            </p:cNvPr>
            <p:cNvSpPr/>
            <p:nvPr/>
          </p:nvSpPr>
          <p:spPr>
            <a:xfrm>
              <a:off x="3616787" y="1539666"/>
              <a:ext cx="1595150" cy="765513"/>
            </a:xfrm>
            <a:prstGeom prst="roundRect">
              <a:avLst>
                <a:gd name="adj" fmla="val 928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Google Shape;724;p23">
              <a:extLst>
                <a:ext uri="{FF2B5EF4-FFF2-40B4-BE49-F238E27FC236}">
                  <a16:creationId xmlns:a16="http://schemas.microsoft.com/office/drawing/2014/main" id="{FF9696A4-65E6-41D3-66F5-2A7F95D2A629}"/>
                </a:ext>
              </a:extLst>
            </p:cNvPr>
            <p:cNvSpPr txBox="1"/>
            <p:nvPr/>
          </p:nvSpPr>
          <p:spPr>
            <a:xfrm>
              <a:off x="3611157" y="1631477"/>
              <a:ext cx="1595150" cy="573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dirty="0"/>
                <a:t>Task-offload scheduler</a:t>
              </a:r>
              <a:endParaRPr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8C788A6-E89C-4E2A-E0B8-36C1F3700ADE}"/>
                </a:ext>
              </a:extLst>
            </p:cNvPr>
            <p:cNvGrpSpPr/>
            <p:nvPr/>
          </p:nvGrpSpPr>
          <p:grpSpPr>
            <a:xfrm>
              <a:off x="5802190" y="2819616"/>
              <a:ext cx="2827601" cy="2830216"/>
              <a:chOff x="6132466" y="3150197"/>
              <a:chExt cx="2497326" cy="249963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C794DCC-8B9B-E581-AC7E-4FB6ED90E1CC}"/>
                  </a:ext>
                </a:extLst>
              </p:cNvPr>
              <p:cNvGrpSpPr/>
              <p:nvPr/>
            </p:nvGrpSpPr>
            <p:grpSpPr>
              <a:xfrm>
                <a:off x="6132467" y="3150197"/>
                <a:ext cx="2497325" cy="2497325"/>
                <a:chOff x="2100630" y="685798"/>
                <a:chExt cx="5486403" cy="5486402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07EACCEF-D712-3FA5-B2F6-10E0618D832A}"/>
                    </a:ext>
                  </a:extLst>
                </p:cNvPr>
                <p:cNvSpPr/>
                <p:nvPr/>
              </p:nvSpPr>
              <p:spPr>
                <a:xfrm>
                  <a:off x="2100630" y="685798"/>
                  <a:ext cx="5486403" cy="5486402"/>
                </a:xfrm>
                <a:prstGeom prst="roundRect">
                  <a:avLst>
                    <a:gd name="adj" fmla="val 4946"/>
                  </a:avLst>
                </a:prstGeom>
                <a:solidFill>
                  <a:srgbClr val="CCCCFF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6738CBD8-5339-A498-85FC-6FB9287C98AF}"/>
                    </a:ext>
                  </a:extLst>
                </p:cNvPr>
                <p:cNvGrpSpPr/>
                <p:nvPr/>
              </p:nvGrpSpPr>
              <p:grpSpPr>
                <a:xfrm>
                  <a:off x="2737528" y="1334452"/>
                  <a:ext cx="4228533" cy="4226258"/>
                  <a:chOff x="2737526" y="1334453"/>
                  <a:chExt cx="4228531" cy="4226257"/>
                </a:xfrm>
              </p:grpSpPr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142EC24F-4BFA-A31E-CC64-BA47D39763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15693" y="1334453"/>
                    <a:ext cx="3970301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53A6160-F620-F1CC-422A-3BBC1F8734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15693" y="2387605"/>
                    <a:ext cx="3970301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4DB94E0F-B3A2-D762-9264-2EA38D563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43909" y="3429000"/>
                    <a:ext cx="3970301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D5A3A7F-9A18-3F02-ED85-B4ADCC648A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43909" y="4509832"/>
                    <a:ext cx="3970301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97307948-8184-FE3B-406B-D45EAA5F2C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15693" y="5560710"/>
                    <a:ext cx="3970301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770507FE-CB8F-A1DC-983A-DC71B147D2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66057" y="1444752"/>
                    <a:ext cx="0" cy="3968496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41E59640-A9F1-F64C-F004-4BA4D9E2AA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24278" y="1444752"/>
                    <a:ext cx="0" cy="3968496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AD9A9721-CCF4-6E2B-A843-E073DDB969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66576" y="1444752"/>
                    <a:ext cx="0" cy="3968496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C2C73C1C-8B70-B56D-A395-56C4845FA8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22523" y="1444752"/>
                    <a:ext cx="0" cy="3968496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58BA36C4-648A-0407-966B-69817B37A6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37526" y="1444752"/>
                    <a:ext cx="0" cy="3968496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B6317C80-8CD5-A25F-040D-427F59CA0231}"/>
                    </a:ext>
                  </a:extLst>
                </p:cNvPr>
                <p:cNvSpPr/>
                <p:nvPr/>
              </p:nvSpPr>
              <p:spPr>
                <a:xfrm>
                  <a:off x="2315495" y="3017519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1BC2FF6D-A164-DD7B-CC46-0534F969A62F}"/>
                    </a:ext>
                  </a:extLst>
                </p:cNvPr>
                <p:cNvSpPr/>
                <p:nvPr/>
              </p:nvSpPr>
              <p:spPr>
                <a:xfrm>
                  <a:off x="3402848" y="3017519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ADCDB3E3-7CE3-03DD-64AC-96B484A41E98}"/>
                    </a:ext>
                  </a:extLst>
                </p:cNvPr>
                <p:cNvSpPr/>
                <p:nvPr/>
              </p:nvSpPr>
              <p:spPr>
                <a:xfrm>
                  <a:off x="4450549" y="3017519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F5572B50-9149-1618-C01A-6A4B50001B51}"/>
                    </a:ext>
                  </a:extLst>
                </p:cNvPr>
                <p:cNvSpPr/>
                <p:nvPr/>
              </p:nvSpPr>
              <p:spPr>
                <a:xfrm>
                  <a:off x="5498249" y="3017519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BE1DF5E9-52F8-5A27-332C-314AD0D56925}"/>
                    </a:ext>
                  </a:extLst>
                </p:cNvPr>
                <p:cNvSpPr/>
                <p:nvPr/>
              </p:nvSpPr>
              <p:spPr>
                <a:xfrm>
                  <a:off x="6517878" y="3017519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70220F88-4E6C-1127-53E8-EF49B1FD6695}"/>
                    </a:ext>
                  </a:extLst>
                </p:cNvPr>
                <p:cNvSpPr/>
                <p:nvPr/>
              </p:nvSpPr>
              <p:spPr>
                <a:xfrm>
                  <a:off x="2315495" y="1963933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F9D9F9B3-A1B6-09D6-2440-56D6FA8CA78C}"/>
                    </a:ext>
                  </a:extLst>
                </p:cNvPr>
                <p:cNvSpPr/>
                <p:nvPr/>
              </p:nvSpPr>
              <p:spPr>
                <a:xfrm>
                  <a:off x="3402848" y="1963933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5990A117-973C-EAC5-CE9A-24CAE584D6CB}"/>
                    </a:ext>
                  </a:extLst>
                </p:cNvPr>
                <p:cNvSpPr/>
                <p:nvPr/>
              </p:nvSpPr>
              <p:spPr>
                <a:xfrm>
                  <a:off x="4450549" y="1963933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9E3E57D6-E6E3-8774-0CF9-146009E4D398}"/>
                    </a:ext>
                  </a:extLst>
                </p:cNvPr>
                <p:cNvSpPr/>
                <p:nvPr/>
              </p:nvSpPr>
              <p:spPr>
                <a:xfrm>
                  <a:off x="5498249" y="1963933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9606E032-ADE4-ADDD-7B8D-64BCEB5D5297}"/>
                    </a:ext>
                  </a:extLst>
                </p:cNvPr>
                <p:cNvSpPr/>
                <p:nvPr/>
              </p:nvSpPr>
              <p:spPr>
                <a:xfrm>
                  <a:off x="6517878" y="1963933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4FD965D3-8FC9-C3AD-932B-95C6A1966C03}"/>
                    </a:ext>
                  </a:extLst>
                </p:cNvPr>
                <p:cNvSpPr/>
                <p:nvPr/>
              </p:nvSpPr>
              <p:spPr>
                <a:xfrm>
                  <a:off x="2315495" y="910347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D2F102B4-0135-65DF-59FC-BB62381CFA80}"/>
                    </a:ext>
                  </a:extLst>
                </p:cNvPr>
                <p:cNvSpPr/>
                <p:nvPr/>
              </p:nvSpPr>
              <p:spPr>
                <a:xfrm>
                  <a:off x="3402848" y="910347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0C83F73F-0A3C-31BD-BEF9-4206AD12D963}"/>
                    </a:ext>
                  </a:extLst>
                </p:cNvPr>
                <p:cNvSpPr/>
                <p:nvPr/>
              </p:nvSpPr>
              <p:spPr>
                <a:xfrm>
                  <a:off x="4450549" y="910347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F665C8D2-E35D-1D3C-8DA9-83F8369B76D3}"/>
                    </a:ext>
                  </a:extLst>
                </p:cNvPr>
                <p:cNvSpPr/>
                <p:nvPr/>
              </p:nvSpPr>
              <p:spPr>
                <a:xfrm>
                  <a:off x="5498249" y="910347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F866C67C-E517-C557-E8C4-C4F2E5912941}"/>
                    </a:ext>
                  </a:extLst>
                </p:cNvPr>
                <p:cNvSpPr/>
                <p:nvPr/>
              </p:nvSpPr>
              <p:spPr>
                <a:xfrm>
                  <a:off x="6517878" y="910347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2317C28B-5D70-0CC1-F93A-49682843D416}"/>
                    </a:ext>
                  </a:extLst>
                </p:cNvPr>
                <p:cNvSpPr/>
                <p:nvPr/>
              </p:nvSpPr>
              <p:spPr>
                <a:xfrm>
                  <a:off x="2297298" y="4071105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ABED2009-C853-00B2-497E-BA22475AE124}"/>
                    </a:ext>
                  </a:extLst>
                </p:cNvPr>
                <p:cNvSpPr/>
                <p:nvPr/>
              </p:nvSpPr>
              <p:spPr>
                <a:xfrm>
                  <a:off x="3384651" y="4071105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9B4C547E-FD2F-F755-4B72-6ACE31A0468A}"/>
                    </a:ext>
                  </a:extLst>
                </p:cNvPr>
                <p:cNvSpPr/>
                <p:nvPr/>
              </p:nvSpPr>
              <p:spPr>
                <a:xfrm>
                  <a:off x="4432352" y="4071105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15023779-D384-C946-987A-2C7B464F07E2}"/>
                    </a:ext>
                  </a:extLst>
                </p:cNvPr>
                <p:cNvSpPr/>
                <p:nvPr/>
              </p:nvSpPr>
              <p:spPr>
                <a:xfrm>
                  <a:off x="5480053" y="4071105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D4854542-4148-D29F-AE16-DA49CC9196F6}"/>
                    </a:ext>
                  </a:extLst>
                </p:cNvPr>
                <p:cNvSpPr/>
                <p:nvPr/>
              </p:nvSpPr>
              <p:spPr>
                <a:xfrm>
                  <a:off x="6499681" y="4071105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E539EEAB-F5BE-6687-C58F-431CE462063C}"/>
                    </a:ext>
                  </a:extLst>
                </p:cNvPr>
                <p:cNvSpPr/>
                <p:nvPr/>
              </p:nvSpPr>
              <p:spPr>
                <a:xfrm>
                  <a:off x="2315495" y="5124691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33601B07-1B98-AA36-8E25-825334091230}"/>
                    </a:ext>
                  </a:extLst>
                </p:cNvPr>
                <p:cNvSpPr/>
                <p:nvPr/>
              </p:nvSpPr>
              <p:spPr>
                <a:xfrm>
                  <a:off x="3402848" y="5124691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CDE21B01-7E8F-8D5C-C942-FCADEC02BCFB}"/>
                    </a:ext>
                  </a:extLst>
                </p:cNvPr>
                <p:cNvSpPr/>
                <p:nvPr/>
              </p:nvSpPr>
              <p:spPr>
                <a:xfrm>
                  <a:off x="4450549" y="5124691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07955F33-2971-86CB-10C8-BCBC57738A49}"/>
                    </a:ext>
                  </a:extLst>
                </p:cNvPr>
                <p:cNvSpPr/>
                <p:nvPr/>
              </p:nvSpPr>
              <p:spPr>
                <a:xfrm>
                  <a:off x="5498250" y="5124693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5744EF84-22F8-2969-7B1C-93DF609578DC}"/>
                    </a:ext>
                  </a:extLst>
                </p:cNvPr>
                <p:cNvSpPr/>
                <p:nvPr/>
              </p:nvSpPr>
              <p:spPr>
                <a:xfrm>
                  <a:off x="6517874" y="5124691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C81FD1C-CBAB-F9BB-DE37-32A348E5F3D7}"/>
                  </a:ext>
                </a:extLst>
              </p:cNvPr>
              <p:cNvSpPr/>
              <p:nvPr/>
            </p:nvSpPr>
            <p:spPr>
              <a:xfrm>
                <a:off x="6132466" y="3152507"/>
                <a:ext cx="2497325" cy="2497325"/>
              </a:xfrm>
              <a:prstGeom prst="roundRect">
                <a:avLst>
                  <a:gd name="adj" fmla="val 4946"/>
                </a:avLst>
              </a:prstGeom>
              <a:solidFill>
                <a:schemeClr val="bg1">
                  <a:alpha val="78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Google Shape;724;p23">
              <a:extLst>
                <a:ext uri="{FF2B5EF4-FFF2-40B4-BE49-F238E27FC236}">
                  <a16:creationId xmlns:a16="http://schemas.microsoft.com/office/drawing/2014/main" id="{B3C17FFF-AB89-5A3C-FB03-9936DEAB7BB2}"/>
                </a:ext>
              </a:extLst>
            </p:cNvPr>
            <p:cNvSpPr txBox="1"/>
            <p:nvPr/>
          </p:nvSpPr>
          <p:spPr>
            <a:xfrm>
              <a:off x="6075745" y="3748225"/>
              <a:ext cx="2333242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/>
                <a:t>Programmable compute logic</a:t>
              </a:r>
              <a:endParaRPr sz="2400" dirty="0"/>
            </a:p>
          </p:txBody>
        </p:sp>
        <p:sp>
          <p:nvSpPr>
            <p:cNvPr id="14" name="Google Shape;724;p23">
              <a:extLst>
                <a:ext uri="{FF2B5EF4-FFF2-40B4-BE49-F238E27FC236}">
                  <a16:creationId xmlns:a16="http://schemas.microsoft.com/office/drawing/2014/main" id="{22B570B3-14B7-4469-6FFF-7FC168C554B5}"/>
                </a:ext>
              </a:extLst>
            </p:cNvPr>
            <p:cNvSpPr txBox="1"/>
            <p:nvPr/>
          </p:nvSpPr>
          <p:spPr>
            <a:xfrm>
              <a:off x="5089927" y="990178"/>
              <a:ext cx="1991102" cy="410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800" dirty="0"/>
                <a:t>Engine</a:t>
              </a:r>
              <a:endParaRPr sz="2800" dirty="0"/>
            </a:p>
          </p:txBody>
        </p:sp>
        <p:sp>
          <p:nvSpPr>
            <p:cNvPr id="15" name="Google Shape;724;p23">
              <a:extLst>
                <a:ext uri="{FF2B5EF4-FFF2-40B4-BE49-F238E27FC236}">
                  <a16:creationId xmlns:a16="http://schemas.microsoft.com/office/drawing/2014/main" id="{9C49120C-DF07-64BB-3D98-8A6C95B4BEFC}"/>
                </a:ext>
              </a:extLst>
            </p:cNvPr>
            <p:cNvSpPr txBox="1"/>
            <p:nvPr/>
          </p:nvSpPr>
          <p:spPr>
            <a:xfrm>
              <a:off x="6447537" y="2305554"/>
              <a:ext cx="1772359" cy="484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dirty="0"/>
                <a:t>Execute action</a:t>
              </a:r>
              <a:endParaRPr dirty="0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9F465AEC-A060-DB7A-2D62-3C8A105EC449}"/>
                </a:ext>
              </a:extLst>
            </p:cNvPr>
            <p:cNvSpPr/>
            <p:nvPr/>
          </p:nvSpPr>
          <p:spPr>
            <a:xfrm rot="7480645" flipV="1">
              <a:off x="5332120" y="1577810"/>
              <a:ext cx="474971" cy="1837317"/>
            </a:xfrm>
            <a:prstGeom prst="arc">
              <a:avLst>
                <a:gd name="adj1" fmla="val 16853702"/>
                <a:gd name="adj2" fmla="val 4995277"/>
              </a:avLst>
            </a:prstGeom>
            <a:ln w="5715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BC58F8F-3394-9779-08AD-D105BC028ADD}"/>
                </a:ext>
              </a:extLst>
            </p:cNvPr>
            <p:cNvSpPr/>
            <p:nvPr/>
          </p:nvSpPr>
          <p:spPr>
            <a:xfrm>
              <a:off x="3634165" y="3873918"/>
              <a:ext cx="2013015" cy="771192"/>
            </a:xfrm>
            <a:prstGeom prst="roundRect">
              <a:avLst>
                <a:gd name="adj" fmla="val 14296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49FA1F8-2F2E-440F-0AB6-0C3C2BC600CD}"/>
                </a:ext>
              </a:extLst>
            </p:cNvPr>
            <p:cNvSpPr/>
            <p:nvPr/>
          </p:nvSpPr>
          <p:spPr>
            <a:xfrm>
              <a:off x="3622437" y="4922104"/>
              <a:ext cx="916831" cy="72511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0DD7E73-867C-9750-7660-D9831E09E67F}"/>
                </a:ext>
              </a:extLst>
            </p:cNvPr>
            <p:cNvSpPr/>
            <p:nvPr/>
          </p:nvSpPr>
          <p:spPr>
            <a:xfrm>
              <a:off x="3617856" y="2832981"/>
              <a:ext cx="2013015" cy="771192"/>
            </a:xfrm>
            <a:prstGeom prst="roundRect">
              <a:avLst>
                <a:gd name="adj" fmla="val 14296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Google Shape;724;p23">
              <a:extLst>
                <a:ext uri="{FF2B5EF4-FFF2-40B4-BE49-F238E27FC236}">
                  <a16:creationId xmlns:a16="http://schemas.microsoft.com/office/drawing/2014/main" id="{B8E668FC-F0DA-1413-B27D-CB4BF78294B6}"/>
                </a:ext>
              </a:extLst>
            </p:cNvPr>
            <p:cNvSpPr txBox="1"/>
            <p:nvPr/>
          </p:nvSpPr>
          <p:spPr>
            <a:xfrm>
              <a:off x="3667195" y="2967584"/>
              <a:ext cx="1914335" cy="484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/>
                <a:t>Task-context buffer</a:t>
              </a:r>
              <a:endParaRPr sz="2000" dirty="0"/>
            </a:p>
          </p:txBody>
        </p:sp>
        <p:sp>
          <p:nvSpPr>
            <p:cNvPr id="21" name="Google Shape;724;p23">
              <a:extLst>
                <a:ext uri="{FF2B5EF4-FFF2-40B4-BE49-F238E27FC236}">
                  <a16:creationId xmlns:a16="http://schemas.microsoft.com/office/drawing/2014/main" id="{376C3D40-1702-E0A0-B224-243987707A44}"/>
                </a:ext>
              </a:extLst>
            </p:cNvPr>
            <p:cNvSpPr txBox="1"/>
            <p:nvPr/>
          </p:nvSpPr>
          <p:spPr>
            <a:xfrm>
              <a:off x="4244423" y="3908706"/>
              <a:ext cx="792497" cy="701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/>
                <a:t>L1d</a:t>
              </a:r>
              <a:endParaRPr sz="2000" dirty="0"/>
            </a:p>
          </p:txBody>
        </p:sp>
        <p:sp>
          <p:nvSpPr>
            <p:cNvPr id="22" name="Google Shape;724;p23">
              <a:extLst>
                <a:ext uri="{FF2B5EF4-FFF2-40B4-BE49-F238E27FC236}">
                  <a16:creationId xmlns:a16="http://schemas.microsoft.com/office/drawing/2014/main" id="{CF91BDB8-4B92-5950-400C-9143B378A28A}"/>
                </a:ext>
              </a:extLst>
            </p:cNvPr>
            <p:cNvSpPr txBox="1"/>
            <p:nvPr/>
          </p:nvSpPr>
          <p:spPr>
            <a:xfrm>
              <a:off x="3652618" y="4921270"/>
              <a:ext cx="828976" cy="707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/>
                <a:t>TLB</a:t>
              </a:r>
              <a:endParaRPr sz="20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0986C20-A870-4C8D-877A-F772192F2A46}"/>
                </a:ext>
              </a:extLst>
            </p:cNvPr>
            <p:cNvSpPr/>
            <p:nvPr/>
          </p:nvSpPr>
          <p:spPr>
            <a:xfrm>
              <a:off x="5335298" y="1541559"/>
              <a:ext cx="1595150" cy="765513"/>
            </a:xfrm>
            <a:prstGeom prst="roundRect">
              <a:avLst>
                <a:gd name="adj" fmla="val 928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C14AA24-EA3D-445E-375E-9076BAD1678E}"/>
                </a:ext>
              </a:extLst>
            </p:cNvPr>
            <p:cNvSpPr/>
            <p:nvPr/>
          </p:nvSpPr>
          <p:spPr>
            <a:xfrm>
              <a:off x="7053809" y="1534419"/>
              <a:ext cx="1595150" cy="765513"/>
            </a:xfrm>
            <a:prstGeom prst="roundRect">
              <a:avLst>
                <a:gd name="adj" fmla="val 928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Google Shape;724;p23">
              <a:extLst>
                <a:ext uri="{FF2B5EF4-FFF2-40B4-BE49-F238E27FC236}">
                  <a16:creationId xmlns:a16="http://schemas.microsoft.com/office/drawing/2014/main" id="{31F559A8-5526-F926-F8FA-F6228CA6B6AF}"/>
                </a:ext>
              </a:extLst>
            </p:cNvPr>
            <p:cNvSpPr txBox="1"/>
            <p:nvPr/>
          </p:nvSpPr>
          <p:spPr>
            <a:xfrm>
              <a:off x="5241481" y="1572096"/>
              <a:ext cx="1786064" cy="70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dirty="0"/>
                <a:t>Data-triggered scheduler</a:t>
              </a:r>
              <a:endParaRPr dirty="0"/>
            </a:p>
          </p:txBody>
        </p:sp>
        <p:sp>
          <p:nvSpPr>
            <p:cNvPr id="26" name="Google Shape;724;p23">
              <a:extLst>
                <a:ext uri="{FF2B5EF4-FFF2-40B4-BE49-F238E27FC236}">
                  <a16:creationId xmlns:a16="http://schemas.microsoft.com/office/drawing/2014/main" id="{2B0B1E89-9BA0-B73C-7B89-334CEB913104}"/>
                </a:ext>
              </a:extLst>
            </p:cNvPr>
            <p:cNvSpPr txBox="1"/>
            <p:nvPr/>
          </p:nvSpPr>
          <p:spPr>
            <a:xfrm>
              <a:off x="7164601" y="1618319"/>
              <a:ext cx="1373566" cy="594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dirty="0"/>
                <a:t>Stream scheduler</a:t>
              </a:r>
              <a:endParaRPr dirty="0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98197821-7EBB-46B8-F77B-0BD309AC4EFD}"/>
                </a:ext>
              </a:extLst>
            </p:cNvPr>
            <p:cNvSpPr/>
            <p:nvPr/>
          </p:nvSpPr>
          <p:spPr>
            <a:xfrm rot="569622">
              <a:off x="7563061" y="2106437"/>
              <a:ext cx="553880" cy="1072267"/>
            </a:xfrm>
            <a:prstGeom prst="arc">
              <a:avLst>
                <a:gd name="adj1" fmla="val 17413092"/>
                <a:gd name="adj2" fmla="val 4587462"/>
              </a:avLst>
            </a:prstGeom>
            <a:ln w="57150" cmpd="sng">
              <a:solidFill>
                <a:srgbClr val="0070C0"/>
              </a:solidFill>
              <a:prstDash val="solid"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BB005948-00CC-D6E9-D9E7-D3998CB86BC7}"/>
                </a:ext>
              </a:extLst>
            </p:cNvPr>
            <p:cNvSpPr/>
            <p:nvPr/>
          </p:nvSpPr>
          <p:spPr>
            <a:xfrm rot="20444650" flipH="1">
              <a:off x="6397139" y="1993438"/>
              <a:ext cx="482774" cy="1123524"/>
            </a:xfrm>
            <a:prstGeom prst="arc">
              <a:avLst>
                <a:gd name="adj1" fmla="val 17413092"/>
                <a:gd name="adj2" fmla="val 4587462"/>
              </a:avLst>
            </a:prstGeom>
            <a:ln w="5715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01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57D31-A2E0-0B58-80B7-FFF1B2FD8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7EA099-67ED-6472-5019-AE67A23E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Architecture: large object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09AF1-5AB2-AA2A-2AA1-3EBB56FA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50499-29B8-36FF-666D-D66352A5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Design – Architecture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56136660-A6CD-3F93-4A2B-9C38EFDA453D}"/>
              </a:ext>
            </a:extLst>
          </p:cNvPr>
          <p:cNvSpPr/>
          <p:nvPr/>
        </p:nvSpPr>
        <p:spPr>
          <a:xfrm rot="12256190" flipH="1" flipV="1">
            <a:off x="1952449" y="2232997"/>
            <a:ext cx="515989" cy="2259666"/>
          </a:xfrm>
          <a:prstGeom prst="arc">
            <a:avLst>
              <a:gd name="adj1" fmla="val 16853702"/>
              <a:gd name="adj2" fmla="val 4995277"/>
            </a:avLst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FB063-5211-7837-4B06-D024FDD91CA2}"/>
              </a:ext>
            </a:extLst>
          </p:cNvPr>
          <p:cNvSpPr/>
          <p:nvPr/>
        </p:nvSpPr>
        <p:spPr>
          <a:xfrm>
            <a:off x="7324757" y="1780284"/>
            <a:ext cx="819909" cy="293347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F059EA-BDEE-89FD-C278-F8BB74B5EE52}"/>
              </a:ext>
            </a:extLst>
          </p:cNvPr>
          <p:cNvSpPr/>
          <p:nvPr/>
        </p:nvSpPr>
        <p:spPr>
          <a:xfrm>
            <a:off x="4272214" y="1780284"/>
            <a:ext cx="2267712" cy="29334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9828E9-8792-8342-8613-01F1F743E773}"/>
              </a:ext>
            </a:extLst>
          </p:cNvPr>
          <p:cNvCxnSpPr>
            <a:cxnSpLocks/>
          </p:cNvCxnSpPr>
          <p:nvPr/>
        </p:nvCxnSpPr>
        <p:spPr>
          <a:xfrm>
            <a:off x="1214367" y="1599721"/>
            <a:ext cx="3812" cy="670683"/>
          </a:xfrm>
          <a:prstGeom prst="line">
            <a:avLst/>
          </a:prstGeom>
          <a:noFill/>
          <a:ln w="28575" cap="flat" cmpd="sng" algn="ctr">
            <a:solidFill>
              <a:srgbClr val="2F528F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A413B96-E3CB-FA2C-CA94-DA8BA335144F}"/>
              </a:ext>
            </a:extLst>
          </p:cNvPr>
          <p:cNvSpPr/>
          <p:nvPr/>
        </p:nvSpPr>
        <p:spPr>
          <a:xfrm>
            <a:off x="1224649" y="1761426"/>
            <a:ext cx="6893932" cy="331064"/>
          </a:xfrm>
          <a:prstGeom prst="rect">
            <a:avLst/>
          </a:prstGeom>
          <a:noFill/>
          <a:ln w="381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92FE6-562F-6270-84A0-62EC028A385F}"/>
              </a:ext>
            </a:extLst>
          </p:cNvPr>
          <p:cNvSpPr txBox="1"/>
          <p:nvPr/>
        </p:nvSpPr>
        <p:spPr>
          <a:xfrm>
            <a:off x="876013" y="1166444"/>
            <a:ext cx="2813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Padded 96B objects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F59D33-4DDE-EC76-2838-79F947252231}"/>
              </a:ext>
            </a:extLst>
          </p:cNvPr>
          <p:cNvCxnSpPr>
            <a:cxnSpLocks/>
          </p:cNvCxnSpPr>
          <p:nvPr/>
        </p:nvCxnSpPr>
        <p:spPr>
          <a:xfrm>
            <a:off x="4255449" y="1604081"/>
            <a:ext cx="3812" cy="670683"/>
          </a:xfrm>
          <a:prstGeom prst="line">
            <a:avLst/>
          </a:prstGeom>
          <a:noFill/>
          <a:ln w="28575" cap="flat" cmpd="sng" algn="ctr">
            <a:solidFill>
              <a:srgbClr val="2F528F"/>
            </a:solidFill>
            <a:prstDash val="solid"/>
            <a:miter lim="800000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C4842BE-C363-38A0-D4CB-8623E3204D03}"/>
              </a:ext>
            </a:extLst>
          </p:cNvPr>
          <p:cNvSpPr/>
          <p:nvPr/>
        </p:nvSpPr>
        <p:spPr>
          <a:xfrm>
            <a:off x="1231572" y="1783671"/>
            <a:ext cx="2271730" cy="293347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854352-A8E4-DA7D-8F1E-34C0B139BD37}"/>
              </a:ext>
            </a:extLst>
          </p:cNvPr>
          <p:cNvCxnSpPr>
            <a:cxnSpLocks/>
          </p:cNvCxnSpPr>
          <p:nvPr/>
        </p:nvCxnSpPr>
        <p:spPr>
          <a:xfrm>
            <a:off x="5772698" y="1604081"/>
            <a:ext cx="3812" cy="670683"/>
          </a:xfrm>
          <a:prstGeom prst="line">
            <a:avLst/>
          </a:prstGeom>
          <a:noFill/>
          <a:ln w="28575" cap="flat" cmpd="sng" algn="ctr">
            <a:solidFill>
              <a:srgbClr val="2F528F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621AE9-D794-4731-682A-1155C11EAB40}"/>
              </a:ext>
            </a:extLst>
          </p:cNvPr>
          <p:cNvCxnSpPr>
            <a:cxnSpLocks/>
          </p:cNvCxnSpPr>
          <p:nvPr/>
        </p:nvCxnSpPr>
        <p:spPr>
          <a:xfrm>
            <a:off x="7303341" y="1604081"/>
            <a:ext cx="3812" cy="670683"/>
          </a:xfrm>
          <a:prstGeom prst="line">
            <a:avLst/>
          </a:prstGeom>
          <a:noFill/>
          <a:ln w="28575" cap="flat" cmpd="sng" algn="ctr">
            <a:solidFill>
              <a:srgbClr val="2F528F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2F54CE-4692-9D3A-B345-2494FB601AB5}"/>
              </a:ext>
            </a:extLst>
          </p:cNvPr>
          <p:cNvCxnSpPr>
            <a:cxnSpLocks/>
          </p:cNvCxnSpPr>
          <p:nvPr/>
        </p:nvCxnSpPr>
        <p:spPr>
          <a:xfrm>
            <a:off x="2724692" y="1597513"/>
            <a:ext cx="3812" cy="670683"/>
          </a:xfrm>
          <a:prstGeom prst="line">
            <a:avLst/>
          </a:prstGeom>
          <a:noFill/>
          <a:ln w="28575" cap="flat" cmpd="sng" algn="ctr">
            <a:solidFill>
              <a:srgbClr val="2F528F"/>
            </a:solidFill>
            <a:prstDash val="solid"/>
            <a:miter lim="800000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4DC9F-A38C-C25B-8AE2-EA06A4C5B2C4}"/>
              </a:ext>
            </a:extLst>
          </p:cNvPr>
          <p:cNvSpPr/>
          <p:nvPr/>
        </p:nvSpPr>
        <p:spPr>
          <a:xfrm>
            <a:off x="7529455" y="1721694"/>
            <a:ext cx="766274" cy="457967"/>
          </a:xfrm>
          <a:prstGeom prst="rect">
            <a:avLst/>
          </a:prstGeom>
          <a:gradFill flip="none" rotWithShape="1">
            <a:gsLst>
              <a:gs pos="3000">
                <a:sysClr val="window" lastClr="FFFFFF">
                  <a:alpha val="0"/>
                </a:sysClr>
              </a:gs>
              <a:gs pos="64000">
                <a:sysClr val="window" lastClr="FFFFF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1D6161-20B5-D7A9-3A89-EC5710EC4D7A}"/>
              </a:ext>
            </a:extLst>
          </p:cNvPr>
          <p:cNvSpPr/>
          <p:nvPr/>
        </p:nvSpPr>
        <p:spPr>
          <a:xfrm>
            <a:off x="6270531" y="4458563"/>
            <a:ext cx="1822002" cy="9364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LLC hash function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7B012C-0076-AFC5-A1FA-5E61E76210E1}"/>
              </a:ext>
            </a:extLst>
          </p:cNvPr>
          <p:cNvGrpSpPr/>
          <p:nvPr/>
        </p:nvGrpSpPr>
        <p:grpSpPr>
          <a:xfrm>
            <a:off x="8867083" y="3671550"/>
            <a:ext cx="2584671" cy="2584671"/>
            <a:chOff x="9464637" y="3902743"/>
            <a:chExt cx="2584671" cy="25846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0618930-AD68-8609-2B23-AC7504FE0041}"/>
                </a:ext>
              </a:extLst>
            </p:cNvPr>
            <p:cNvGrpSpPr/>
            <p:nvPr/>
          </p:nvGrpSpPr>
          <p:grpSpPr>
            <a:xfrm>
              <a:off x="9609901" y="3993321"/>
              <a:ext cx="2335654" cy="2335654"/>
              <a:chOff x="8499386" y="3413033"/>
              <a:chExt cx="2760653" cy="2760653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4683C9FA-866A-1042-1863-F0A851B7E4A9}"/>
                  </a:ext>
                </a:extLst>
              </p:cNvPr>
              <p:cNvSpPr/>
              <p:nvPr/>
            </p:nvSpPr>
            <p:spPr>
              <a:xfrm>
                <a:off x="8499386" y="3413033"/>
                <a:ext cx="2760653" cy="2760653"/>
              </a:xfrm>
              <a:prstGeom prst="roundRect">
                <a:avLst>
                  <a:gd name="adj" fmla="val 1998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CEBCF16-CAE8-C16C-219D-E7A1F08A17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5734" y="3917577"/>
                <a:ext cx="0" cy="2142291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6B43205-EC57-1847-09D9-334E9BE455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44298" y="3876052"/>
                <a:ext cx="0" cy="2183816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CE4B9C1-52CF-77CD-D548-59B5C92738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2508" y="4062207"/>
                <a:ext cx="2029066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82F1053-813E-B75E-134F-D0DABDA97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76957" y="5254151"/>
                <a:ext cx="2187141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C4DC706-6FB3-BFD2-AD96-4C14A845C876}"/>
                  </a:ext>
                </a:extLst>
              </p:cNvPr>
              <p:cNvSpPr/>
              <p:nvPr/>
            </p:nvSpPr>
            <p:spPr>
              <a:xfrm>
                <a:off x="8598859" y="3523078"/>
                <a:ext cx="1017392" cy="1017392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4657AC0C-2CE4-C5F3-7829-4AD616BD93BB}"/>
                  </a:ext>
                </a:extLst>
              </p:cNvPr>
              <p:cNvSpPr/>
              <p:nvPr/>
            </p:nvSpPr>
            <p:spPr>
              <a:xfrm>
                <a:off x="9161537" y="3917577"/>
                <a:ext cx="415261" cy="58552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894904D-EEE2-E9AB-D51D-F6F552D5B0E9}"/>
                  </a:ext>
                </a:extLst>
              </p:cNvPr>
              <p:cNvSpPr/>
              <p:nvPr/>
            </p:nvSpPr>
            <p:spPr>
              <a:xfrm>
                <a:off x="8646615" y="3568757"/>
                <a:ext cx="460940" cy="93434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65862483-15E9-11C6-5860-DFCC23005A0B}"/>
                  </a:ext>
                </a:extLst>
              </p:cNvPr>
              <p:cNvSpPr/>
              <p:nvPr/>
            </p:nvSpPr>
            <p:spPr>
              <a:xfrm>
                <a:off x="9161537" y="3568757"/>
                <a:ext cx="415261" cy="30729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0B70B60-E3F4-B0E7-F89D-A9D8B91A46CF}"/>
                  </a:ext>
                </a:extLst>
              </p:cNvPr>
              <p:cNvSpPr/>
              <p:nvPr/>
            </p:nvSpPr>
            <p:spPr>
              <a:xfrm>
                <a:off x="9809088" y="3523078"/>
                <a:ext cx="1017392" cy="1017392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BF8E59EB-F2EA-024A-5EE4-FC48A71F0106}"/>
                  </a:ext>
                </a:extLst>
              </p:cNvPr>
              <p:cNvSpPr/>
              <p:nvPr/>
            </p:nvSpPr>
            <p:spPr>
              <a:xfrm>
                <a:off x="10371767" y="3917577"/>
                <a:ext cx="415261" cy="58552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3DC184ED-AF22-2D85-62DC-214D1F0D7843}"/>
                  </a:ext>
                </a:extLst>
              </p:cNvPr>
              <p:cNvSpPr/>
              <p:nvPr/>
            </p:nvSpPr>
            <p:spPr>
              <a:xfrm>
                <a:off x="9856845" y="3568757"/>
                <a:ext cx="460940" cy="93434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D14B75D-BF51-9907-311E-0055AED39376}"/>
                  </a:ext>
                </a:extLst>
              </p:cNvPr>
              <p:cNvSpPr/>
              <p:nvPr/>
            </p:nvSpPr>
            <p:spPr>
              <a:xfrm>
                <a:off x="10371767" y="3568757"/>
                <a:ext cx="415261" cy="30729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40E1586F-4073-AE82-D3FF-09DFFFC7F116}"/>
                  </a:ext>
                </a:extLst>
              </p:cNvPr>
              <p:cNvSpPr/>
              <p:nvPr/>
            </p:nvSpPr>
            <p:spPr>
              <a:xfrm>
                <a:off x="8597198" y="4727192"/>
                <a:ext cx="1017392" cy="1017392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F1D0161A-0F3D-5D71-1010-9E8684BEF0BB}"/>
                  </a:ext>
                </a:extLst>
              </p:cNvPr>
              <p:cNvSpPr/>
              <p:nvPr/>
            </p:nvSpPr>
            <p:spPr>
              <a:xfrm>
                <a:off x="9159877" y="5121691"/>
                <a:ext cx="415261" cy="58552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3998EEB-9678-26DA-E8CE-85CDA5354177}"/>
                  </a:ext>
                </a:extLst>
              </p:cNvPr>
              <p:cNvSpPr/>
              <p:nvPr/>
            </p:nvSpPr>
            <p:spPr>
              <a:xfrm>
                <a:off x="8644955" y="4772870"/>
                <a:ext cx="460940" cy="93434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33E3C1C8-11E1-C107-DF45-EC64A257B216}"/>
                  </a:ext>
                </a:extLst>
              </p:cNvPr>
              <p:cNvSpPr/>
              <p:nvPr/>
            </p:nvSpPr>
            <p:spPr>
              <a:xfrm>
                <a:off x="9159877" y="4772870"/>
                <a:ext cx="415261" cy="30729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A2601DC-26B1-E362-909C-D8713FDAA1F2}"/>
                  </a:ext>
                </a:extLst>
              </p:cNvPr>
              <p:cNvSpPr/>
              <p:nvPr/>
            </p:nvSpPr>
            <p:spPr>
              <a:xfrm>
                <a:off x="9807428" y="4727192"/>
                <a:ext cx="1017392" cy="1017392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A66EA41-F5FD-254B-C9EC-AC5033B6A54B}"/>
                  </a:ext>
                </a:extLst>
              </p:cNvPr>
              <p:cNvSpPr/>
              <p:nvPr/>
            </p:nvSpPr>
            <p:spPr>
              <a:xfrm>
                <a:off x="10370107" y="5121691"/>
                <a:ext cx="415261" cy="58552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58F620F6-8724-0AAA-8E3F-7F599A400974}"/>
                  </a:ext>
                </a:extLst>
              </p:cNvPr>
              <p:cNvSpPr/>
              <p:nvPr/>
            </p:nvSpPr>
            <p:spPr>
              <a:xfrm>
                <a:off x="9855184" y="4772870"/>
                <a:ext cx="460940" cy="93434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B5C8254C-177B-B08D-600C-BACED9D937D2}"/>
                  </a:ext>
                </a:extLst>
              </p:cNvPr>
              <p:cNvSpPr/>
              <p:nvPr/>
            </p:nvSpPr>
            <p:spPr>
              <a:xfrm>
                <a:off x="10370107" y="4772870"/>
                <a:ext cx="415261" cy="30729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BF307B-45E9-D74A-840F-BDE8D78A207B}"/>
                </a:ext>
              </a:extLst>
            </p:cNvPr>
            <p:cNvSpPr/>
            <p:nvPr/>
          </p:nvSpPr>
          <p:spPr>
            <a:xfrm>
              <a:off x="11478127" y="3902743"/>
              <a:ext cx="549407" cy="2584671"/>
            </a:xfrm>
            <a:prstGeom prst="rect">
              <a:avLst/>
            </a:prstGeom>
            <a:gradFill flip="none" rotWithShape="1">
              <a:gsLst>
                <a:gs pos="3000">
                  <a:sysClr val="window" lastClr="FFFFFF">
                    <a:alpha val="0"/>
                  </a:sysClr>
                </a:gs>
                <a:gs pos="64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82964C-1BD0-F4E8-E69B-B138865E94AC}"/>
                </a:ext>
              </a:extLst>
            </p:cNvPr>
            <p:cNvSpPr/>
            <p:nvPr/>
          </p:nvSpPr>
          <p:spPr>
            <a:xfrm rot="5400000">
              <a:off x="10433807" y="4871913"/>
              <a:ext cx="646331" cy="2584671"/>
            </a:xfrm>
            <a:prstGeom prst="rect">
              <a:avLst/>
            </a:prstGeom>
            <a:gradFill flip="none" rotWithShape="1">
              <a:gsLst>
                <a:gs pos="3000">
                  <a:sysClr val="window" lastClr="FFFFFF">
                    <a:alpha val="0"/>
                  </a:sysClr>
                </a:gs>
                <a:gs pos="64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95D23D7-7E9B-3A28-2793-1B94049E8D7F}"/>
              </a:ext>
            </a:extLst>
          </p:cNvPr>
          <p:cNvSpPr/>
          <p:nvPr/>
        </p:nvSpPr>
        <p:spPr>
          <a:xfrm>
            <a:off x="1043010" y="4449744"/>
            <a:ext cx="1105476" cy="7942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TLB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F3F93D21-4728-F9FF-5C49-374B1F69DD5B}"/>
              </a:ext>
            </a:extLst>
          </p:cNvPr>
          <p:cNvSpPr/>
          <p:nvPr/>
        </p:nvSpPr>
        <p:spPr>
          <a:xfrm rot="10082706" flipV="1">
            <a:off x="1267295" y="2348708"/>
            <a:ext cx="474971" cy="2089674"/>
          </a:xfrm>
          <a:prstGeom prst="arc">
            <a:avLst>
              <a:gd name="adj1" fmla="val 16853702"/>
              <a:gd name="adj2" fmla="val 4995277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BF83F815-EBE4-A51C-6691-B360C1C7E38D}"/>
              </a:ext>
            </a:extLst>
          </p:cNvPr>
          <p:cNvSpPr/>
          <p:nvPr/>
        </p:nvSpPr>
        <p:spPr>
          <a:xfrm rot="7394146" flipH="1" flipV="1">
            <a:off x="2401270" y="1413227"/>
            <a:ext cx="475104" cy="4211976"/>
          </a:xfrm>
          <a:prstGeom prst="arc">
            <a:avLst>
              <a:gd name="adj1" fmla="val 16543188"/>
              <a:gd name="adj2" fmla="val 51296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680B170-AF26-E73A-2198-B900B960D809}"/>
              </a:ext>
            </a:extLst>
          </p:cNvPr>
          <p:cNvSpPr/>
          <p:nvPr/>
        </p:nvSpPr>
        <p:spPr>
          <a:xfrm>
            <a:off x="3598671" y="4475052"/>
            <a:ext cx="1313115" cy="7942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Zero out LSBs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492A13E-2E27-6F84-9891-2FEB22E5CE48}"/>
              </a:ext>
            </a:extLst>
          </p:cNvPr>
          <p:cNvCxnSpPr>
            <a:cxnSpLocks/>
          </p:cNvCxnSpPr>
          <p:nvPr/>
        </p:nvCxnSpPr>
        <p:spPr>
          <a:xfrm>
            <a:off x="2308481" y="4829582"/>
            <a:ext cx="1108050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5DE3771-E575-D21F-839E-104CF19B7558}"/>
              </a:ext>
            </a:extLst>
          </p:cNvPr>
          <p:cNvSpPr txBox="1"/>
          <p:nvPr/>
        </p:nvSpPr>
        <p:spPr>
          <a:xfrm>
            <a:off x="2214155" y="4091918"/>
            <a:ext cx="1284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Lines per object: 2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E0C18D0-E369-F945-8E5A-C5FB5C64E2DE}"/>
              </a:ext>
            </a:extLst>
          </p:cNvPr>
          <p:cNvCxnSpPr>
            <a:cxnSpLocks/>
          </p:cNvCxnSpPr>
          <p:nvPr/>
        </p:nvCxnSpPr>
        <p:spPr>
          <a:xfrm>
            <a:off x="5053227" y="4817055"/>
            <a:ext cx="1042773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62A10CD-CFBA-6251-8179-1B4063B438E5}"/>
              </a:ext>
            </a:extLst>
          </p:cNvPr>
          <p:cNvCxnSpPr>
            <a:cxnSpLocks/>
          </p:cNvCxnSpPr>
          <p:nvPr/>
        </p:nvCxnSpPr>
        <p:spPr>
          <a:xfrm flipV="1">
            <a:off x="8188694" y="4386466"/>
            <a:ext cx="1552966" cy="40203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DFDE987-2D91-9913-28C2-9E996F851840}"/>
              </a:ext>
            </a:extLst>
          </p:cNvPr>
          <p:cNvSpPr txBox="1"/>
          <p:nvPr/>
        </p:nvSpPr>
        <p:spPr>
          <a:xfrm>
            <a:off x="1065226" y="2256160"/>
            <a:ext cx="29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D31A30-B68A-B0B6-AF5A-13E4D66F5B9F}"/>
              </a:ext>
            </a:extLst>
          </p:cNvPr>
          <p:cNvSpPr txBox="1"/>
          <p:nvPr/>
        </p:nvSpPr>
        <p:spPr>
          <a:xfrm>
            <a:off x="2474756" y="2256160"/>
            <a:ext cx="49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64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D2531B1-DA93-0390-27F3-C28A2DF5AC32}"/>
              </a:ext>
            </a:extLst>
          </p:cNvPr>
          <p:cNvSpPr txBox="1"/>
          <p:nvPr/>
        </p:nvSpPr>
        <p:spPr>
          <a:xfrm>
            <a:off x="3859559" y="2260520"/>
            <a:ext cx="80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128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3B4DBE-21A9-CA1A-5688-B1582675359F}"/>
              </a:ext>
            </a:extLst>
          </p:cNvPr>
          <p:cNvSpPr txBox="1"/>
          <p:nvPr/>
        </p:nvSpPr>
        <p:spPr>
          <a:xfrm>
            <a:off x="5375917" y="2254896"/>
            <a:ext cx="80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192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638902F-6077-81F5-33CF-828EC8CDC62C}"/>
              </a:ext>
            </a:extLst>
          </p:cNvPr>
          <p:cNvSpPr txBox="1"/>
          <p:nvPr/>
        </p:nvSpPr>
        <p:spPr>
          <a:xfrm>
            <a:off x="6900922" y="2249975"/>
            <a:ext cx="80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256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688DC06-AF39-DFEE-CF01-EB7FBD6167F7}"/>
              </a:ext>
            </a:extLst>
          </p:cNvPr>
          <p:cNvSpPr txBox="1"/>
          <p:nvPr/>
        </p:nvSpPr>
        <p:spPr>
          <a:xfrm>
            <a:off x="8014830" y="4248874"/>
            <a:ext cx="955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Bank id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A24B781-C27F-A2D3-CF35-8E1F2AFF2C0A}"/>
              </a:ext>
            </a:extLst>
          </p:cNvPr>
          <p:cNvSpPr txBox="1"/>
          <p:nvPr/>
        </p:nvSpPr>
        <p:spPr>
          <a:xfrm>
            <a:off x="1337435" y="2997283"/>
            <a:ext cx="1026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Address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73D422-2B3B-F7B8-ADE2-030BD689B4B9}"/>
              </a:ext>
            </a:extLst>
          </p:cNvPr>
          <p:cNvSpPr txBox="1"/>
          <p:nvPr/>
        </p:nvSpPr>
        <p:spPr>
          <a:xfrm>
            <a:off x="4750118" y="3466800"/>
            <a:ext cx="1026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Address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8F8843E-9B22-CAB9-1BD2-66A7E3F2E4CD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2724692" y="2656270"/>
            <a:ext cx="3507032" cy="201205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0330588-A624-D3F8-31C0-B8E5A4A7C31B}"/>
              </a:ext>
            </a:extLst>
          </p:cNvPr>
          <p:cNvSpPr txBox="1"/>
          <p:nvPr/>
        </p:nvSpPr>
        <p:spPr>
          <a:xfrm>
            <a:off x="4870847" y="4096072"/>
            <a:ext cx="141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Per-object address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C78F24B-39D8-0B92-A3ED-C6EE651A1378}"/>
              </a:ext>
            </a:extLst>
          </p:cNvPr>
          <p:cNvCxnSpPr>
            <a:cxnSpLocks/>
            <a:stCxn id="45" idx="0"/>
          </p:cNvCxnSpPr>
          <p:nvPr/>
        </p:nvCxnSpPr>
        <p:spPr>
          <a:xfrm>
            <a:off x="1408117" y="2524190"/>
            <a:ext cx="4729611" cy="226485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108E1A8-634F-8DC0-B384-A8DA29C06332}"/>
              </a:ext>
            </a:extLst>
          </p:cNvPr>
          <p:cNvCxnSpPr>
            <a:cxnSpLocks/>
          </p:cNvCxnSpPr>
          <p:nvPr/>
        </p:nvCxnSpPr>
        <p:spPr>
          <a:xfrm>
            <a:off x="8225336" y="5093529"/>
            <a:ext cx="2561934" cy="44059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c 62">
            <a:extLst>
              <a:ext uri="{FF2B5EF4-FFF2-40B4-BE49-F238E27FC236}">
                <a16:creationId xmlns:a16="http://schemas.microsoft.com/office/drawing/2014/main" id="{FD72FDE3-2253-57D1-D558-8EE0FC6E95A6}"/>
              </a:ext>
            </a:extLst>
          </p:cNvPr>
          <p:cNvSpPr/>
          <p:nvPr/>
        </p:nvSpPr>
        <p:spPr>
          <a:xfrm rot="8360654" flipH="1" flipV="1">
            <a:off x="3266163" y="2280133"/>
            <a:ext cx="475104" cy="2478163"/>
          </a:xfrm>
          <a:prstGeom prst="arc">
            <a:avLst>
              <a:gd name="adj1" fmla="val 16543188"/>
              <a:gd name="adj2" fmla="val 5129604"/>
            </a:avLst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73C3978-0119-EC0D-CE90-E3A9088455FA}"/>
              </a:ext>
            </a:extLst>
          </p:cNvPr>
          <p:cNvCxnSpPr>
            <a:cxnSpLocks/>
          </p:cNvCxnSpPr>
          <p:nvPr/>
        </p:nvCxnSpPr>
        <p:spPr>
          <a:xfrm>
            <a:off x="5053227" y="5008048"/>
            <a:ext cx="1042773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8696F20-47E6-FC4E-3EEE-2C28DB4433EF}"/>
              </a:ext>
            </a:extLst>
          </p:cNvPr>
          <p:cNvCxnSpPr>
            <a:cxnSpLocks/>
          </p:cNvCxnSpPr>
          <p:nvPr/>
        </p:nvCxnSpPr>
        <p:spPr>
          <a:xfrm flipV="1">
            <a:off x="8238047" y="4559604"/>
            <a:ext cx="1552966" cy="40203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1821793-75FC-316B-C145-C40051FD96CE}"/>
              </a:ext>
            </a:extLst>
          </p:cNvPr>
          <p:cNvCxnSpPr>
            <a:cxnSpLocks/>
          </p:cNvCxnSpPr>
          <p:nvPr/>
        </p:nvCxnSpPr>
        <p:spPr>
          <a:xfrm>
            <a:off x="2308481" y="5031684"/>
            <a:ext cx="1108050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9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43" grpId="0" animBg="1"/>
      <p:bldP spid="44" grpId="0" animBg="1"/>
      <p:bldP spid="45" grpId="0" animBg="1"/>
      <p:bldP spid="46" grpId="0" animBg="1"/>
      <p:bldP spid="48" grpId="0"/>
      <p:bldP spid="56" grpId="0"/>
      <p:bldP spid="56" grpId="1"/>
      <p:bldP spid="56" grpId="2"/>
      <p:bldP spid="57" grpId="0"/>
      <p:bldP spid="58" grpId="0"/>
      <p:bldP spid="58" grpId="1"/>
      <p:bldP spid="60" grpId="0"/>
      <p:bldP spid="6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E2208-5D20-B018-49C1-058F1BAF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5F5C1E-4D67-2AB6-8084-2BD34B85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Architecture: additional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6684B-1672-0D63-8076-39D76660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52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9EAD6-3B2C-7D0F-4AF9-CC7157C4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Design – Architecture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18F575-AFA6-478D-4D68-03F16F1D6371}"/>
              </a:ext>
            </a:extLst>
          </p:cNvPr>
          <p:cNvSpPr txBox="1">
            <a:spLocks/>
          </p:cNvSpPr>
          <p:nvPr/>
        </p:nvSpPr>
        <p:spPr>
          <a:xfrm>
            <a:off x="388188" y="1110883"/>
            <a:ext cx="5510193" cy="5081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/>
              <a:t>Compress padded data in main memory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Task offload </a:t>
            </a:r>
            <a:r>
              <a:rPr lang="en-US" sz="2400" dirty="0"/>
              <a:t>&amp; </a:t>
            </a:r>
            <a:r>
              <a:rPr lang="en-US" sz="2400" dirty="0">
                <a:solidFill>
                  <a:srgbClr val="C00000"/>
                </a:solidFill>
              </a:rPr>
              <a:t>long-lived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Invoke instruction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Invoke backpressure buffer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Data-triggered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2 TLB registration bits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1 bit per cache tag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/>
                </a:solidFill>
              </a:rPr>
              <a:t>Streaming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Push and pop instructions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75A883B-89B4-DAC5-EE52-7E4F26D6D814}"/>
              </a:ext>
            </a:extLst>
          </p:cNvPr>
          <p:cNvSpPr txBox="1">
            <a:spLocks/>
          </p:cNvSpPr>
          <p:nvPr/>
        </p:nvSpPr>
        <p:spPr>
          <a:xfrm>
            <a:off x="5253124" y="3051930"/>
            <a:ext cx="5273395" cy="1272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Calibri" panose="020F050202020403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alibri" panose="020F050202020403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0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77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 algn="ctr">
              <a:buNone/>
            </a:pPr>
            <a:r>
              <a:rPr lang="en-US" b="1" dirty="0"/>
              <a:t>Total HW overhead including engines: 6.4% vs LLC</a:t>
            </a:r>
          </a:p>
        </p:txBody>
      </p:sp>
    </p:spTree>
    <p:extLst>
      <p:ext uri="{BB962C8B-B14F-4D97-AF65-F5344CB8AC3E}">
        <p14:creationId xmlns:p14="http://schemas.microsoft.com/office/powerpoint/2010/main" val="26875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35259-AD07-58FE-2A23-1BB13BD04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8125A2-27EF-9F43-57F0-547E1D20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Leviathan: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BE528-B027-77E9-4D48-F265CDAE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53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4900F-C592-CE9A-B95F-8C950BCA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Roadmap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3946FF-2804-EC5F-BC3A-4D7759F4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632" y="1335892"/>
            <a:ext cx="10715368" cy="455025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Example NDC application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Design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3600" dirty="0"/>
              <a:t>Evaluation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C33DBC4-F447-F89A-1E48-44A238BE887E}"/>
              </a:ext>
            </a:extLst>
          </p:cNvPr>
          <p:cNvSpPr/>
          <p:nvPr/>
        </p:nvSpPr>
        <p:spPr>
          <a:xfrm>
            <a:off x="381000" y="3808077"/>
            <a:ext cx="621792" cy="4807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59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1F6AB-5197-0D63-9CB1-DF1B2B0D6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05DD36-9CA2-39DD-217E-0C3547FC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253A9-26A8-12DD-5DC3-90DD5C52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54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88F8D-DCC4-4F9A-7142-1A8F45D8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Evaluation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F5081C-2A7D-864F-91CA-2D4C68841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18800"/>
            <a:ext cx="11430000" cy="2108945"/>
          </a:xfrm>
        </p:spPr>
        <p:txBody>
          <a:bodyPr/>
          <a:lstStyle/>
          <a:p>
            <a:r>
              <a:rPr lang="en-US" dirty="0"/>
              <a:t>Cycle-level simulation of 16-tile CMP</a:t>
            </a:r>
          </a:p>
          <a:p>
            <a:r>
              <a:rPr lang="en-US" dirty="0"/>
              <a:t>Tile contents: </a:t>
            </a:r>
            <a:r>
              <a:rPr lang="en-US" dirty="0" err="1"/>
              <a:t>OoO</a:t>
            </a:r>
            <a:r>
              <a:rPr lang="en-US" dirty="0"/>
              <a:t> main core, LLC bank, and Leviathan engine</a:t>
            </a:r>
          </a:p>
          <a:p>
            <a:r>
              <a:rPr lang="en-US" dirty="0"/>
              <a:t>Engine compute: dataflow fabric, 5x5 array, 1-cycle PE latency</a:t>
            </a:r>
          </a:p>
          <a:p>
            <a:r>
              <a:rPr lang="en-US" dirty="0"/>
              <a:t>Ideal engine: dataflow fabric, infinite PEs, 0-cycle PE latency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7B5610-8B95-88C2-11FD-275A16998B1B}"/>
              </a:ext>
            </a:extLst>
          </p:cNvPr>
          <p:cNvGrpSpPr/>
          <p:nvPr/>
        </p:nvGrpSpPr>
        <p:grpSpPr>
          <a:xfrm>
            <a:off x="2056225" y="3445905"/>
            <a:ext cx="8079551" cy="2595679"/>
            <a:chOff x="1611466" y="3798705"/>
            <a:chExt cx="8079551" cy="25956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834E6F-8729-2246-6A8A-6CF62F7EDFEC}"/>
                </a:ext>
              </a:extLst>
            </p:cNvPr>
            <p:cNvGrpSpPr/>
            <p:nvPr/>
          </p:nvGrpSpPr>
          <p:grpSpPr>
            <a:xfrm>
              <a:off x="1611466" y="3805521"/>
              <a:ext cx="4876754" cy="2582796"/>
              <a:chOff x="2485430" y="2546217"/>
              <a:chExt cx="6995120" cy="3704711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3182E3A8-F776-4481-DB77-EB2167263083}"/>
                  </a:ext>
                </a:extLst>
              </p:cNvPr>
              <p:cNvGrpSpPr/>
              <p:nvPr/>
            </p:nvGrpSpPr>
            <p:grpSpPr>
              <a:xfrm>
                <a:off x="2485430" y="2546217"/>
                <a:ext cx="3703640" cy="3703639"/>
                <a:chOff x="1939041" y="1343875"/>
                <a:chExt cx="3088426" cy="3088426"/>
              </a:xfrm>
            </p:grpSpPr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B7988925-2FE7-F581-231D-F9866B89EF78}"/>
                    </a:ext>
                  </a:extLst>
                </p:cNvPr>
                <p:cNvSpPr/>
                <p:nvPr/>
              </p:nvSpPr>
              <p:spPr>
                <a:xfrm>
                  <a:off x="1939041" y="1343875"/>
                  <a:ext cx="3088426" cy="3088426"/>
                </a:xfrm>
                <a:prstGeom prst="roundRect">
                  <a:avLst>
                    <a:gd name="adj" fmla="val 1998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43CA3A18-8C92-9265-7670-60B2CE5798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4158" y="1665082"/>
                  <a:ext cx="0" cy="2565054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4B57950D-E0F7-1263-DAF3-60EA34F561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3563" y="1638646"/>
                  <a:ext cx="0" cy="2565054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05CE3448-B133-5803-0EE5-F25B89D87A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86705" y="1677782"/>
                  <a:ext cx="0" cy="2565054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19055B42-5318-98B7-E391-EB281F2BF6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55055" y="1655557"/>
                  <a:ext cx="0" cy="2565054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7DFA8DAE-20DC-EEC7-DB1F-5B334386F8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8441" y="1757157"/>
                  <a:ext cx="2527604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DCBCF5E8-7524-292E-3E08-CAE44D0342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43076" y="2515982"/>
                  <a:ext cx="2527604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AADD9151-2B44-3997-34CD-3ECA58F552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8441" y="3287507"/>
                  <a:ext cx="2527604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640C083F-7570-DB57-F852-11CFE022D2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4158" y="4062207"/>
                  <a:ext cx="2527604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: Rounded Corners 91">
                  <a:extLst>
                    <a:ext uri="{FF2B5EF4-FFF2-40B4-BE49-F238E27FC236}">
                      <a16:creationId xmlns:a16="http://schemas.microsoft.com/office/drawing/2014/main" id="{4E84A4AC-BB55-0CDE-EC74-99BB2D43B6A1}"/>
                    </a:ext>
                  </a:extLst>
                </p:cNvPr>
                <p:cNvSpPr/>
                <p:nvPr/>
              </p:nvSpPr>
              <p:spPr>
                <a:xfrm>
                  <a:off x="2002368" y="1413933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520C941D-1577-09A6-172C-2DFE61BB8C04}"/>
                    </a:ext>
                  </a:extLst>
                </p:cNvPr>
                <p:cNvSpPr/>
                <p:nvPr/>
              </p:nvSpPr>
              <p:spPr>
                <a:xfrm>
                  <a:off x="2360585" y="1665082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: Rounded Corners 93">
                  <a:extLst>
                    <a:ext uri="{FF2B5EF4-FFF2-40B4-BE49-F238E27FC236}">
                      <a16:creationId xmlns:a16="http://schemas.microsoft.com/office/drawing/2014/main" id="{0611999E-CB7E-C261-6587-28380678002F}"/>
                    </a:ext>
                  </a:extLst>
                </p:cNvPr>
                <p:cNvSpPr/>
                <p:nvPr/>
              </p:nvSpPr>
              <p:spPr>
                <a:xfrm>
                  <a:off x="2032771" y="1443013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89841CAB-3E34-19FC-7ED9-3E1C55435AAA}"/>
                    </a:ext>
                  </a:extLst>
                </p:cNvPr>
                <p:cNvSpPr/>
                <p:nvPr/>
              </p:nvSpPr>
              <p:spPr>
                <a:xfrm>
                  <a:off x="2360585" y="1443013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D57A6D3E-E908-84D6-4A18-85AB003391F0}"/>
                    </a:ext>
                  </a:extLst>
                </p:cNvPr>
                <p:cNvSpPr/>
                <p:nvPr/>
              </p:nvSpPr>
              <p:spPr>
                <a:xfrm>
                  <a:off x="2772834" y="1413933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D1830C74-D553-40D0-1FAD-75265B9458D9}"/>
                    </a:ext>
                  </a:extLst>
                </p:cNvPr>
                <p:cNvSpPr/>
                <p:nvPr/>
              </p:nvSpPr>
              <p:spPr>
                <a:xfrm>
                  <a:off x="3131051" y="1665082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: Rounded Corners 97">
                  <a:extLst>
                    <a:ext uri="{FF2B5EF4-FFF2-40B4-BE49-F238E27FC236}">
                      <a16:creationId xmlns:a16="http://schemas.microsoft.com/office/drawing/2014/main" id="{779931D0-BCF1-9A17-5322-9B4E1A8A473C}"/>
                    </a:ext>
                  </a:extLst>
                </p:cNvPr>
                <p:cNvSpPr/>
                <p:nvPr/>
              </p:nvSpPr>
              <p:spPr>
                <a:xfrm>
                  <a:off x="2803237" y="1443013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7EDB3E65-A0AD-DE5B-0BC3-1C5997F763F7}"/>
                    </a:ext>
                  </a:extLst>
                </p:cNvPr>
                <p:cNvSpPr/>
                <p:nvPr/>
              </p:nvSpPr>
              <p:spPr>
                <a:xfrm>
                  <a:off x="3131051" y="1443013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: Rounded Corners 99">
                  <a:extLst>
                    <a:ext uri="{FF2B5EF4-FFF2-40B4-BE49-F238E27FC236}">
                      <a16:creationId xmlns:a16="http://schemas.microsoft.com/office/drawing/2014/main" id="{677005BD-35CC-0945-FE38-E9BE02982755}"/>
                    </a:ext>
                  </a:extLst>
                </p:cNvPr>
                <p:cNvSpPr/>
                <p:nvPr/>
              </p:nvSpPr>
              <p:spPr>
                <a:xfrm>
                  <a:off x="3543300" y="1413933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9E1C228C-003C-325A-1CF9-2B4B373DA000}"/>
                    </a:ext>
                  </a:extLst>
                </p:cNvPr>
                <p:cNvSpPr/>
                <p:nvPr/>
              </p:nvSpPr>
              <p:spPr>
                <a:xfrm>
                  <a:off x="3901517" y="1665082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: Rounded Corners 101">
                  <a:extLst>
                    <a:ext uri="{FF2B5EF4-FFF2-40B4-BE49-F238E27FC236}">
                      <a16:creationId xmlns:a16="http://schemas.microsoft.com/office/drawing/2014/main" id="{FF61FBC0-E666-687D-87A4-786C677E0C2F}"/>
                    </a:ext>
                  </a:extLst>
                </p:cNvPr>
                <p:cNvSpPr/>
                <p:nvPr/>
              </p:nvSpPr>
              <p:spPr>
                <a:xfrm>
                  <a:off x="3573703" y="1443013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: Rounded Corners 102">
                  <a:extLst>
                    <a:ext uri="{FF2B5EF4-FFF2-40B4-BE49-F238E27FC236}">
                      <a16:creationId xmlns:a16="http://schemas.microsoft.com/office/drawing/2014/main" id="{664B2C58-D604-968E-AE47-B07A8F0B865E}"/>
                    </a:ext>
                  </a:extLst>
                </p:cNvPr>
                <p:cNvSpPr/>
                <p:nvPr/>
              </p:nvSpPr>
              <p:spPr>
                <a:xfrm>
                  <a:off x="3901517" y="1443013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F97D9D09-5642-B141-01CD-3A90FA8752BF}"/>
                    </a:ext>
                  </a:extLst>
                </p:cNvPr>
                <p:cNvSpPr/>
                <p:nvPr/>
              </p:nvSpPr>
              <p:spPr>
                <a:xfrm>
                  <a:off x="4313766" y="1413933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: Rounded Corners 104">
                  <a:extLst>
                    <a:ext uri="{FF2B5EF4-FFF2-40B4-BE49-F238E27FC236}">
                      <a16:creationId xmlns:a16="http://schemas.microsoft.com/office/drawing/2014/main" id="{7942541B-9963-2707-BEC6-19337F69A2EA}"/>
                    </a:ext>
                  </a:extLst>
                </p:cNvPr>
                <p:cNvSpPr/>
                <p:nvPr/>
              </p:nvSpPr>
              <p:spPr>
                <a:xfrm>
                  <a:off x="4671983" y="1665082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: Rounded Corners 105">
                  <a:extLst>
                    <a:ext uri="{FF2B5EF4-FFF2-40B4-BE49-F238E27FC236}">
                      <a16:creationId xmlns:a16="http://schemas.microsoft.com/office/drawing/2014/main" id="{3696D683-A80C-C996-699C-69495211DC71}"/>
                    </a:ext>
                  </a:extLst>
                </p:cNvPr>
                <p:cNvSpPr/>
                <p:nvPr/>
              </p:nvSpPr>
              <p:spPr>
                <a:xfrm>
                  <a:off x="4344169" y="1443013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825D1556-2357-1B3E-B048-66AB3AC1621D}"/>
                    </a:ext>
                  </a:extLst>
                </p:cNvPr>
                <p:cNvSpPr/>
                <p:nvPr/>
              </p:nvSpPr>
              <p:spPr>
                <a:xfrm>
                  <a:off x="4671983" y="1443013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90CACB2D-279A-6849-D329-EDE505E5731F}"/>
                    </a:ext>
                  </a:extLst>
                </p:cNvPr>
                <p:cNvSpPr/>
                <p:nvPr/>
              </p:nvSpPr>
              <p:spPr>
                <a:xfrm>
                  <a:off x="2001311" y="2180505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BD368D44-7733-3721-B1B5-E27840C202A1}"/>
                    </a:ext>
                  </a:extLst>
                </p:cNvPr>
                <p:cNvSpPr/>
                <p:nvPr/>
              </p:nvSpPr>
              <p:spPr>
                <a:xfrm>
                  <a:off x="2359528" y="2431654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8B0E6969-CE84-D29F-9313-5605A12FD4B3}"/>
                    </a:ext>
                  </a:extLst>
                </p:cNvPr>
                <p:cNvSpPr/>
                <p:nvPr/>
              </p:nvSpPr>
              <p:spPr>
                <a:xfrm>
                  <a:off x="2031714" y="2209585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C54D1D6F-C587-E92F-B54E-538429095BAC}"/>
                    </a:ext>
                  </a:extLst>
                </p:cNvPr>
                <p:cNvSpPr/>
                <p:nvPr/>
              </p:nvSpPr>
              <p:spPr>
                <a:xfrm>
                  <a:off x="2359528" y="2209585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E6E8866D-AF72-2480-8FA2-EA3660242BF1}"/>
                    </a:ext>
                  </a:extLst>
                </p:cNvPr>
                <p:cNvSpPr/>
                <p:nvPr/>
              </p:nvSpPr>
              <p:spPr>
                <a:xfrm>
                  <a:off x="2771777" y="2180505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: Rounded Corners 112">
                  <a:extLst>
                    <a:ext uri="{FF2B5EF4-FFF2-40B4-BE49-F238E27FC236}">
                      <a16:creationId xmlns:a16="http://schemas.microsoft.com/office/drawing/2014/main" id="{227519BD-369C-2D75-B98E-DDC9F87180B2}"/>
                    </a:ext>
                  </a:extLst>
                </p:cNvPr>
                <p:cNvSpPr/>
                <p:nvPr/>
              </p:nvSpPr>
              <p:spPr>
                <a:xfrm>
                  <a:off x="3129994" y="2431654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: Rounded Corners 113">
                  <a:extLst>
                    <a:ext uri="{FF2B5EF4-FFF2-40B4-BE49-F238E27FC236}">
                      <a16:creationId xmlns:a16="http://schemas.microsoft.com/office/drawing/2014/main" id="{4E25F19A-B720-6486-AFF3-CB8C11A97D71}"/>
                    </a:ext>
                  </a:extLst>
                </p:cNvPr>
                <p:cNvSpPr/>
                <p:nvPr/>
              </p:nvSpPr>
              <p:spPr>
                <a:xfrm>
                  <a:off x="2802180" y="2209585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: Rounded Corners 114">
                  <a:extLst>
                    <a:ext uri="{FF2B5EF4-FFF2-40B4-BE49-F238E27FC236}">
                      <a16:creationId xmlns:a16="http://schemas.microsoft.com/office/drawing/2014/main" id="{C709E2E4-C642-7CCB-BBFB-B566DC076466}"/>
                    </a:ext>
                  </a:extLst>
                </p:cNvPr>
                <p:cNvSpPr/>
                <p:nvPr/>
              </p:nvSpPr>
              <p:spPr>
                <a:xfrm>
                  <a:off x="3129994" y="2209585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: Rounded Corners 115">
                  <a:extLst>
                    <a:ext uri="{FF2B5EF4-FFF2-40B4-BE49-F238E27FC236}">
                      <a16:creationId xmlns:a16="http://schemas.microsoft.com/office/drawing/2014/main" id="{57EED50F-EFFA-E29F-C97A-DB7E1AB1E797}"/>
                    </a:ext>
                  </a:extLst>
                </p:cNvPr>
                <p:cNvSpPr/>
                <p:nvPr/>
              </p:nvSpPr>
              <p:spPr>
                <a:xfrm>
                  <a:off x="3542243" y="2180505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CD7727F8-D5F1-4B23-907B-6B2D94962903}"/>
                    </a:ext>
                  </a:extLst>
                </p:cNvPr>
                <p:cNvSpPr/>
                <p:nvPr/>
              </p:nvSpPr>
              <p:spPr>
                <a:xfrm>
                  <a:off x="3900460" y="2431654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4141F702-F501-1597-8048-D3B08895D7F3}"/>
                    </a:ext>
                  </a:extLst>
                </p:cNvPr>
                <p:cNvSpPr/>
                <p:nvPr/>
              </p:nvSpPr>
              <p:spPr>
                <a:xfrm>
                  <a:off x="3572646" y="2209585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C253D44A-D896-32DB-3FF7-45B300B418F6}"/>
                    </a:ext>
                  </a:extLst>
                </p:cNvPr>
                <p:cNvSpPr/>
                <p:nvPr/>
              </p:nvSpPr>
              <p:spPr>
                <a:xfrm>
                  <a:off x="3900460" y="2209585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5215710F-1A4A-16E0-9F34-30212CE972D6}"/>
                    </a:ext>
                  </a:extLst>
                </p:cNvPr>
                <p:cNvSpPr/>
                <p:nvPr/>
              </p:nvSpPr>
              <p:spPr>
                <a:xfrm>
                  <a:off x="4312709" y="2180505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38062926-6D97-7919-A7C5-78F79D6DF2B6}"/>
                    </a:ext>
                  </a:extLst>
                </p:cNvPr>
                <p:cNvSpPr/>
                <p:nvPr/>
              </p:nvSpPr>
              <p:spPr>
                <a:xfrm>
                  <a:off x="4670926" y="2431654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176BB21B-8341-BD61-F769-CD3C5A944C3A}"/>
                    </a:ext>
                  </a:extLst>
                </p:cNvPr>
                <p:cNvSpPr/>
                <p:nvPr/>
              </p:nvSpPr>
              <p:spPr>
                <a:xfrm>
                  <a:off x="4343112" y="2209585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CF0CB64B-03C9-BBF3-3F5F-8EF89316FE54}"/>
                    </a:ext>
                  </a:extLst>
                </p:cNvPr>
                <p:cNvSpPr/>
                <p:nvPr/>
              </p:nvSpPr>
              <p:spPr>
                <a:xfrm>
                  <a:off x="4670926" y="2209585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862B7556-9190-A115-0FB9-651757BB4767}"/>
                    </a:ext>
                  </a:extLst>
                </p:cNvPr>
                <p:cNvSpPr/>
                <p:nvPr/>
              </p:nvSpPr>
              <p:spPr>
                <a:xfrm>
                  <a:off x="2002368" y="2947077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375F1617-B850-5B77-76CE-2F2D1B706E07}"/>
                    </a:ext>
                  </a:extLst>
                </p:cNvPr>
                <p:cNvSpPr/>
                <p:nvPr/>
              </p:nvSpPr>
              <p:spPr>
                <a:xfrm>
                  <a:off x="2360585" y="3198226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8D16BED8-049D-2718-B8FC-90722880B2A4}"/>
                    </a:ext>
                  </a:extLst>
                </p:cNvPr>
                <p:cNvSpPr/>
                <p:nvPr/>
              </p:nvSpPr>
              <p:spPr>
                <a:xfrm>
                  <a:off x="2032771" y="2976157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0B271404-288E-E1B6-C23A-A3E2EBAC9DCF}"/>
                    </a:ext>
                  </a:extLst>
                </p:cNvPr>
                <p:cNvSpPr/>
                <p:nvPr/>
              </p:nvSpPr>
              <p:spPr>
                <a:xfrm>
                  <a:off x="2360585" y="2976157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BE8B36FB-7F21-F39D-F957-FD31BFA4DE1A}"/>
                    </a:ext>
                  </a:extLst>
                </p:cNvPr>
                <p:cNvSpPr/>
                <p:nvPr/>
              </p:nvSpPr>
              <p:spPr>
                <a:xfrm>
                  <a:off x="2772834" y="2947077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FEEA1993-9EA1-FF5A-7749-999F48683367}"/>
                    </a:ext>
                  </a:extLst>
                </p:cNvPr>
                <p:cNvSpPr/>
                <p:nvPr/>
              </p:nvSpPr>
              <p:spPr>
                <a:xfrm>
                  <a:off x="3131051" y="3198226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713282EF-3839-138E-2183-F181C8CCB560}"/>
                    </a:ext>
                  </a:extLst>
                </p:cNvPr>
                <p:cNvSpPr/>
                <p:nvPr/>
              </p:nvSpPr>
              <p:spPr>
                <a:xfrm>
                  <a:off x="2803237" y="2976157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DF706E0C-A4B0-66B2-EA8D-0A519A6FD80E}"/>
                    </a:ext>
                  </a:extLst>
                </p:cNvPr>
                <p:cNvSpPr/>
                <p:nvPr/>
              </p:nvSpPr>
              <p:spPr>
                <a:xfrm>
                  <a:off x="3131051" y="2976157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: Rounded Corners 131">
                  <a:extLst>
                    <a:ext uri="{FF2B5EF4-FFF2-40B4-BE49-F238E27FC236}">
                      <a16:creationId xmlns:a16="http://schemas.microsoft.com/office/drawing/2014/main" id="{A8CF9E50-16E5-78B0-4D08-AA47B7E76E6A}"/>
                    </a:ext>
                  </a:extLst>
                </p:cNvPr>
                <p:cNvSpPr/>
                <p:nvPr/>
              </p:nvSpPr>
              <p:spPr>
                <a:xfrm>
                  <a:off x="3543300" y="2947077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A6AD16A4-394B-41AE-DF61-0AF244E18F98}"/>
                    </a:ext>
                  </a:extLst>
                </p:cNvPr>
                <p:cNvSpPr/>
                <p:nvPr/>
              </p:nvSpPr>
              <p:spPr>
                <a:xfrm>
                  <a:off x="3901517" y="3198226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506E59B1-9EAC-D707-C5E6-902B99F738E8}"/>
                    </a:ext>
                  </a:extLst>
                </p:cNvPr>
                <p:cNvSpPr/>
                <p:nvPr/>
              </p:nvSpPr>
              <p:spPr>
                <a:xfrm>
                  <a:off x="3573703" y="2976157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DD79B1A9-FB13-B8BF-ECA3-276B07B50732}"/>
                    </a:ext>
                  </a:extLst>
                </p:cNvPr>
                <p:cNvSpPr/>
                <p:nvPr/>
              </p:nvSpPr>
              <p:spPr>
                <a:xfrm>
                  <a:off x="3901517" y="2976157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: Rounded Corners 135">
                  <a:extLst>
                    <a:ext uri="{FF2B5EF4-FFF2-40B4-BE49-F238E27FC236}">
                      <a16:creationId xmlns:a16="http://schemas.microsoft.com/office/drawing/2014/main" id="{33F1A2B2-1C8C-9BD1-964A-0A9E8116FFFF}"/>
                    </a:ext>
                  </a:extLst>
                </p:cNvPr>
                <p:cNvSpPr/>
                <p:nvPr/>
              </p:nvSpPr>
              <p:spPr>
                <a:xfrm>
                  <a:off x="4313766" y="2947077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38854196-132F-49D8-24AB-BC6CFF0C094C}"/>
                    </a:ext>
                  </a:extLst>
                </p:cNvPr>
                <p:cNvSpPr/>
                <p:nvPr/>
              </p:nvSpPr>
              <p:spPr>
                <a:xfrm>
                  <a:off x="4671983" y="3198226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B2320B2A-0BE3-AAD6-FCE0-A6349D57CADD}"/>
                    </a:ext>
                  </a:extLst>
                </p:cNvPr>
                <p:cNvSpPr/>
                <p:nvPr/>
              </p:nvSpPr>
              <p:spPr>
                <a:xfrm>
                  <a:off x="4344169" y="2976157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DB15DACA-6037-7D10-D492-9704D8C20AEC}"/>
                    </a:ext>
                  </a:extLst>
                </p:cNvPr>
                <p:cNvSpPr/>
                <p:nvPr/>
              </p:nvSpPr>
              <p:spPr>
                <a:xfrm>
                  <a:off x="4671983" y="2976157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B256BCFF-C9A3-6A23-FEFE-4149E82406FA}"/>
                    </a:ext>
                  </a:extLst>
                </p:cNvPr>
                <p:cNvSpPr/>
                <p:nvPr/>
              </p:nvSpPr>
              <p:spPr>
                <a:xfrm>
                  <a:off x="2001311" y="3713649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: Rounded Corners 140">
                  <a:extLst>
                    <a:ext uri="{FF2B5EF4-FFF2-40B4-BE49-F238E27FC236}">
                      <a16:creationId xmlns:a16="http://schemas.microsoft.com/office/drawing/2014/main" id="{0B458172-B8BC-DD40-54E6-8A232992B53E}"/>
                    </a:ext>
                  </a:extLst>
                </p:cNvPr>
                <p:cNvSpPr/>
                <p:nvPr/>
              </p:nvSpPr>
              <p:spPr>
                <a:xfrm>
                  <a:off x="2359528" y="3964798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49DD77BF-3786-969B-AF2B-8D48F3B812B7}"/>
                    </a:ext>
                  </a:extLst>
                </p:cNvPr>
                <p:cNvSpPr/>
                <p:nvPr/>
              </p:nvSpPr>
              <p:spPr>
                <a:xfrm>
                  <a:off x="2031714" y="3742729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8805E65B-9EBE-8D1D-504C-0242D94AFD12}"/>
                    </a:ext>
                  </a:extLst>
                </p:cNvPr>
                <p:cNvSpPr/>
                <p:nvPr/>
              </p:nvSpPr>
              <p:spPr>
                <a:xfrm>
                  <a:off x="2359528" y="3742729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: Rounded Corners 143">
                  <a:extLst>
                    <a:ext uri="{FF2B5EF4-FFF2-40B4-BE49-F238E27FC236}">
                      <a16:creationId xmlns:a16="http://schemas.microsoft.com/office/drawing/2014/main" id="{70F61FBD-038C-7D61-C2F9-938AC1323DBF}"/>
                    </a:ext>
                  </a:extLst>
                </p:cNvPr>
                <p:cNvSpPr/>
                <p:nvPr/>
              </p:nvSpPr>
              <p:spPr>
                <a:xfrm>
                  <a:off x="2771777" y="3713649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: Rounded Corners 144">
                  <a:extLst>
                    <a:ext uri="{FF2B5EF4-FFF2-40B4-BE49-F238E27FC236}">
                      <a16:creationId xmlns:a16="http://schemas.microsoft.com/office/drawing/2014/main" id="{344AA360-D5F5-D91F-DDEB-5F9637DD2941}"/>
                    </a:ext>
                  </a:extLst>
                </p:cNvPr>
                <p:cNvSpPr/>
                <p:nvPr/>
              </p:nvSpPr>
              <p:spPr>
                <a:xfrm>
                  <a:off x="3129994" y="3964798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915BCBFB-00B4-F066-49CB-E219D59A89D3}"/>
                    </a:ext>
                  </a:extLst>
                </p:cNvPr>
                <p:cNvSpPr/>
                <p:nvPr/>
              </p:nvSpPr>
              <p:spPr>
                <a:xfrm>
                  <a:off x="2802180" y="3742729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F433587A-63A9-4534-2600-C7C0A638746D}"/>
                    </a:ext>
                  </a:extLst>
                </p:cNvPr>
                <p:cNvSpPr/>
                <p:nvPr/>
              </p:nvSpPr>
              <p:spPr>
                <a:xfrm>
                  <a:off x="3129994" y="3742729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: Rounded Corners 147">
                  <a:extLst>
                    <a:ext uri="{FF2B5EF4-FFF2-40B4-BE49-F238E27FC236}">
                      <a16:creationId xmlns:a16="http://schemas.microsoft.com/office/drawing/2014/main" id="{AE602F5C-BED2-2A9E-FFBC-B8DF6DEA13B6}"/>
                    </a:ext>
                  </a:extLst>
                </p:cNvPr>
                <p:cNvSpPr/>
                <p:nvPr/>
              </p:nvSpPr>
              <p:spPr>
                <a:xfrm>
                  <a:off x="3542243" y="3713649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: Rounded Corners 148">
                  <a:extLst>
                    <a:ext uri="{FF2B5EF4-FFF2-40B4-BE49-F238E27FC236}">
                      <a16:creationId xmlns:a16="http://schemas.microsoft.com/office/drawing/2014/main" id="{F8F715C2-7455-4189-B5FB-C8AA711DE875}"/>
                    </a:ext>
                  </a:extLst>
                </p:cNvPr>
                <p:cNvSpPr/>
                <p:nvPr/>
              </p:nvSpPr>
              <p:spPr>
                <a:xfrm>
                  <a:off x="3900460" y="3964798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: Rounded Corners 149">
                  <a:extLst>
                    <a:ext uri="{FF2B5EF4-FFF2-40B4-BE49-F238E27FC236}">
                      <a16:creationId xmlns:a16="http://schemas.microsoft.com/office/drawing/2014/main" id="{678C6040-9D3D-B589-DAF9-ABF3B15B4BFC}"/>
                    </a:ext>
                  </a:extLst>
                </p:cNvPr>
                <p:cNvSpPr/>
                <p:nvPr/>
              </p:nvSpPr>
              <p:spPr>
                <a:xfrm>
                  <a:off x="3572646" y="3742729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: Rounded Corners 150">
                  <a:extLst>
                    <a:ext uri="{FF2B5EF4-FFF2-40B4-BE49-F238E27FC236}">
                      <a16:creationId xmlns:a16="http://schemas.microsoft.com/office/drawing/2014/main" id="{2967CF72-2478-CBDF-DE1D-72985A53D0A9}"/>
                    </a:ext>
                  </a:extLst>
                </p:cNvPr>
                <p:cNvSpPr/>
                <p:nvPr/>
              </p:nvSpPr>
              <p:spPr>
                <a:xfrm>
                  <a:off x="3900460" y="3742729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: Rounded Corners 151">
                  <a:extLst>
                    <a:ext uri="{FF2B5EF4-FFF2-40B4-BE49-F238E27FC236}">
                      <a16:creationId xmlns:a16="http://schemas.microsoft.com/office/drawing/2014/main" id="{71D0DF86-2B62-B9BA-9280-2A4C46557EDC}"/>
                    </a:ext>
                  </a:extLst>
                </p:cNvPr>
                <p:cNvSpPr/>
                <p:nvPr/>
              </p:nvSpPr>
              <p:spPr>
                <a:xfrm>
                  <a:off x="4312709" y="3713649"/>
                  <a:ext cx="647700" cy="647700"/>
                </a:xfrm>
                <a:prstGeom prst="roundRect">
                  <a:avLst>
                    <a:gd name="adj" fmla="val 727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: Rounded Corners 152">
                  <a:extLst>
                    <a:ext uri="{FF2B5EF4-FFF2-40B4-BE49-F238E27FC236}">
                      <a16:creationId xmlns:a16="http://schemas.microsoft.com/office/drawing/2014/main" id="{3F11D136-B73D-19C3-443D-C6F48AF94032}"/>
                    </a:ext>
                  </a:extLst>
                </p:cNvPr>
                <p:cNvSpPr/>
                <p:nvPr/>
              </p:nvSpPr>
              <p:spPr>
                <a:xfrm>
                  <a:off x="4670926" y="3964798"/>
                  <a:ext cx="264367" cy="37275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: Rounded Corners 153">
                  <a:extLst>
                    <a:ext uri="{FF2B5EF4-FFF2-40B4-BE49-F238E27FC236}">
                      <a16:creationId xmlns:a16="http://schemas.microsoft.com/office/drawing/2014/main" id="{840143B4-7EA2-A94D-D665-7A3AC6DC0DDB}"/>
                    </a:ext>
                  </a:extLst>
                </p:cNvPr>
                <p:cNvSpPr/>
                <p:nvPr/>
              </p:nvSpPr>
              <p:spPr>
                <a:xfrm>
                  <a:off x="4343112" y="3742729"/>
                  <a:ext cx="293447" cy="59482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: Rounded Corners 154">
                  <a:extLst>
                    <a:ext uri="{FF2B5EF4-FFF2-40B4-BE49-F238E27FC236}">
                      <a16:creationId xmlns:a16="http://schemas.microsoft.com/office/drawing/2014/main" id="{9E67CD18-AE10-2F70-1746-00A48457AE92}"/>
                    </a:ext>
                  </a:extLst>
                </p:cNvPr>
                <p:cNvSpPr/>
                <p:nvPr/>
              </p:nvSpPr>
              <p:spPr>
                <a:xfrm>
                  <a:off x="4670926" y="3742729"/>
                  <a:ext cx="264367" cy="19563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BE5F4C69-9828-E7BD-3D6A-7D219314078D}"/>
                  </a:ext>
                </a:extLst>
              </p:cNvPr>
              <p:cNvGrpSpPr/>
              <p:nvPr/>
            </p:nvGrpSpPr>
            <p:grpSpPr>
              <a:xfrm>
                <a:off x="6084530" y="2546217"/>
                <a:ext cx="3396020" cy="3704711"/>
                <a:chOff x="5325551" y="663404"/>
                <a:chExt cx="4448291" cy="4852631"/>
              </a:xfrm>
            </p:grpSpPr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F7B1AE9F-FF24-31A4-DEF9-6F331EC37ECD}"/>
                    </a:ext>
                  </a:extLst>
                </p:cNvPr>
                <p:cNvSpPr/>
                <p:nvPr/>
              </p:nvSpPr>
              <p:spPr>
                <a:xfrm>
                  <a:off x="5954617" y="664808"/>
                  <a:ext cx="3819225" cy="4851227"/>
                </a:xfrm>
                <a:prstGeom prst="roundRect">
                  <a:avLst>
                    <a:gd name="adj" fmla="val 2180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89890BF6-238F-6483-4FA9-9B348C73D0D6}"/>
                    </a:ext>
                  </a:extLst>
                </p:cNvPr>
                <p:cNvSpPr/>
                <p:nvPr/>
              </p:nvSpPr>
              <p:spPr>
                <a:xfrm>
                  <a:off x="6065430" y="774854"/>
                  <a:ext cx="1745165" cy="4629731"/>
                </a:xfrm>
                <a:prstGeom prst="roundRect">
                  <a:avLst>
                    <a:gd name="adj" fmla="val 13253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694CECBD-42F3-D0DC-3328-A86F1AB11E40}"/>
                    </a:ext>
                  </a:extLst>
                </p:cNvPr>
                <p:cNvSpPr/>
                <p:nvPr/>
              </p:nvSpPr>
              <p:spPr>
                <a:xfrm>
                  <a:off x="7936672" y="774853"/>
                  <a:ext cx="1731336" cy="159861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9677116E-CA51-0120-248F-C6576D74ADF0}"/>
                    </a:ext>
                  </a:extLst>
                </p:cNvPr>
                <p:cNvSpPr/>
                <p:nvPr/>
              </p:nvSpPr>
              <p:spPr>
                <a:xfrm>
                  <a:off x="7936671" y="2505927"/>
                  <a:ext cx="1731337" cy="2861287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ED40EC72-2331-363C-A3E9-78C3F8F6504B}"/>
                    </a:ext>
                  </a:extLst>
                </p:cNvPr>
                <p:cNvSpPr/>
                <p:nvPr/>
              </p:nvSpPr>
              <p:spPr>
                <a:xfrm>
                  <a:off x="6185782" y="887767"/>
                  <a:ext cx="1503204" cy="894118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27189657-E543-5318-FA16-42AC7A73A3FF}"/>
                    </a:ext>
                  </a:extLst>
                </p:cNvPr>
                <p:cNvSpPr/>
                <p:nvPr/>
              </p:nvSpPr>
              <p:spPr>
                <a:xfrm>
                  <a:off x="6196304" y="1912619"/>
                  <a:ext cx="684200" cy="610451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19CBC875-2EC4-AA39-A1A1-2FC6264EE927}"/>
                    </a:ext>
                  </a:extLst>
                </p:cNvPr>
                <p:cNvSpPr/>
                <p:nvPr/>
              </p:nvSpPr>
              <p:spPr>
                <a:xfrm>
                  <a:off x="6991317" y="1912618"/>
                  <a:ext cx="684200" cy="610451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Google Shape;724;p23">
                  <a:extLst>
                    <a:ext uri="{FF2B5EF4-FFF2-40B4-BE49-F238E27FC236}">
                      <a16:creationId xmlns:a16="http://schemas.microsoft.com/office/drawing/2014/main" id="{9723F8F9-6C8A-B9CD-EBC6-CCCFF394DC88}"/>
                    </a:ext>
                  </a:extLst>
                </p:cNvPr>
                <p:cNvSpPr txBox="1"/>
                <p:nvPr/>
              </p:nvSpPr>
              <p:spPr>
                <a:xfrm>
                  <a:off x="6804366" y="1748077"/>
                  <a:ext cx="1052079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/>
                  <a:r>
                    <a:rPr lang="en" sz="1600" dirty="0"/>
                    <a:t>L1d</a:t>
                  </a:r>
                  <a:endParaRPr sz="1600" dirty="0"/>
                </a:p>
              </p:txBody>
            </p:sp>
            <p:sp>
              <p:nvSpPr>
                <p:cNvPr id="76" name="Google Shape;724;p23">
                  <a:extLst>
                    <a:ext uri="{FF2B5EF4-FFF2-40B4-BE49-F238E27FC236}">
                      <a16:creationId xmlns:a16="http://schemas.microsoft.com/office/drawing/2014/main" id="{9E37F791-849A-2D1D-A762-E3FCAEE0C909}"/>
                    </a:ext>
                  </a:extLst>
                </p:cNvPr>
                <p:cNvSpPr txBox="1"/>
                <p:nvPr/>
              </p:nvSpPr>
              <p:spPr>
                <a:xfrm>
                  <a:off x="6003886" y="1754872"/>
                  <a:ext cx="1052079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/>
                  <a:r>
                    <a:rPr lang="en" sz="1600" dirty="0"/>
                    <a:t>L1i</a:t>
                  </a:r>
                  <a:endParaRPr sz="1600" dirty="0"/>
                </a:p>
              </p:txBody>
            </p:sp>
            <p:sp>
              <p:nvSpPr>
                <p:cNvPr id="77" name="Google Shape;724;p23">
                  <a:extLst>
                    <a:ext uri="{FF2B5EF4-FFF2-40B4-BE49-F238E27FC236}">
                      <a16:creationId xmlns:a16="http://schemas.microsoft.com/office/drawing/2014/main" id="{20C30D62-1F7F-AE93-547E-FEB2FAA234A8}"/>
                    </a:ext>
                  </a:extLst>
                </p:cNvPr>
                <p:cNvSpPr txBox="1"/>
                <p:nvPr/>
              </p:nvSpPr>
              <p:spPr>
                <a:xfrm>
                  <a:off x="6402963" y="874287"/>
                  <a:ext cx="1052079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/>
                  <a:r>
                    <a:rPr lang="en" sz="1600" dirty="0"/>
                    <a:t>L2</a:t>
                  </a:r>
                  <a:endParaRPr sz="1600" dirty="0"/>
                </a:p>
              </p:txBody>
            </p:sp>
            <p:sp>
              <p:nvSpPr>
                <p:cNvPr id="78" name="Google Shape;724;p23">
                  <a:extLst>
                    <a:ext uri="{FF2B5EF4-FFF2-40B4-BE49-F238E27FC236}">
                      <a16:creationId xmlns:a16="http://schemas.microsoft.com/office/drawing/2014/main" id="{AAB1198B-D26D-78AC-D53B-B712DA031989}"/>
                    </a:ext>
                  </a:extLst>
                </p:cNvPr>
                <p:cNvSpPr txBox="1"/>
                <p:nvPr/>
              </p:nvSpPr>
              <p:spPr>
                <a:xfrm>
                  <a:off x="7890820" y="4277722"/>
                  <a:ext cx="1857412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/>
                  <a:r>
                    <a:rPr lang="en" sz="1600" dirty="0"/>
                    <a:t>LLC Bank</a:t>
                  </a:r>
                  <a:endParaRPr sz="1600" dirty="0"/>
                </a:p>
              </p:txBody>
            </p:sp>
            <p:sp>
              <p:nvSpPr>
                <p:cNvPr id="79" name="Google Shape;724;p23">
                  <a:extLst>
                    <a:ext uri="{FF2B5EF4-FFF2-40B4-BE49-F238E27FC236}">
                      <a16:creationId xmlns:a16="http://schemas.microsoft.com/office/drawing/2014/main" id="{D2BD076A-123A-1ADB-20C0-2C381AADC7FA}"/>
                    </a:ext>
                  </a:extLst>
                </p:cNvPr>
                <p:cNvSpPr txBox="1"/>
                <p:nvPr/>
              </p:nvSpPr>
              <p:spPr>
                <a:xfrm>
                  <a:off x="7936670" y="1351921"/>
                  <a:ext cx="1731335" cy="4500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/>
                  <a:r>
                    <a:rPr lang="en" sz="1600" dirty="0"/>
                    <a:t>Engine</a:t>
                  </a:r>
                  <a:endParaRPr sz="1600" dirty="0"/>
                </a:p>
              </p:txBody>
            </p:sp>
            <p:sp>
              <p:nvSpPr>
                <p:cNvPr id="80" name="Google Shape;724;p23">
                  <a:extLst>
                    <a:ext uri="{FF2B5EF4-FFF2-40B4-BE49-F238E27FC236}">
                      <a16:creationId xmlns:a16="http://schemas.microsoft.com/office/drawing/2014/main" id="{3A0CE31A-A2F2-DCD4-6997-C49D12D2C9D2}"/>
                    </a:ext>
                  </a:extLst>
                </p:cNvPr>
                <p:cNvSpPr txBox="1"/>
                <p:nvPr/>
              </p:nvSpPr>
              <p:spPr>
                <a:xfrm>
                  <a:off x="6185782" y="4277722"/>
                  <a:ext cx="1503204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/>
                  <a:r>
                    <a:rPr lang="en" sz="1600" dirty="0"/>
                    <a:t>Core</a:t>
                  </a:r>
                  <a:endParaRPr sz="1600" dirty="0"/>
                </a:p>
              </p:txBody>
            </p:sp>
            <p:cxnSp>
              <p:nvCxnSpPr>
                <p:cNvPr id="81" name="Google Shape;565;p23">
                  <a:extLst>
                    <a:ext uri="{FF2B5EF4-FFF2-40B4-BE49-F238E27FC236}">
                      <a16:creationId xmlns:a16="http://schemas.microsoft.com/office/drawing/2014/main" id="{863C3243-8D73-C624-2916-080D882F76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25551" y="663404"/>
                  <a:ext cx="657958" cy="1327945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581;p23">
                  <a:extLst>
                    <a:ext uri="{FF2B5EF4-FFF2-40B4-BE49-F238E27FC236}">
                      <a16:creationId xmlns:a16="http://schemas.microsoft.com/office/drawing/2014/main" id="{783295A8-DD79-8108-A7EA-B538848255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4582" y="2958985"/>
                  <a:ext cx="620035" cy="2527415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9D33D7-1B78-536F-13FD-D370C9B0B0FB}"/>
                </a:ext>
              </a:extLst>
            </p:cNvPr>
            <p:cNvSpPr/>
            <p:nvPr/>
          </p:nvSpPr>
          <p:spPr>
            <a:xfrm>
              <a:off x="6879835" y="3798705"/>
              <a:ext cx="2811182" cy="2595679"/>
            </a:xfrm>
            <a:prstGeom prst="roundRect">
              <a:avLst>
                <a:gd name="adj" fmla="val 1661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2E43B5B-4CE4-87D9-0EF2-D0E30E517CF6}"/>
                </a:ext>
              </a:extLst>
            </p:cNvPr>
            <p:cNvSpPr/>
            <p:nvPr/>
          </p:nvSpPr>
          <p:spPr>
            <a:xfrm>
              <a:off x="7540316" y="5916737"/>
              <a:ext cx="483731" cy="38257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Google Shape;724;p23">
              <a:extLst>
                <a:ext uri="{FF2B5EF4-FFF2-40B4-BE49-F238E27FC236}">
                  <a16:creationId xmlns:a16="http://schemas.microsoft.com/office/drawing/2014/main" id="{33F65E6F-7C2B-A7FE-5D62-20A192F733E4}"/>
                </a:ext>
              </a:extLst>
            </p:cNvPr>
            <p:cNvSpPr txBox="1"/>
            <p:nvPr/>
          </p:nvSpPr>
          <p:spPr>
            <a:xfrm>
              <a:off x="7461851" y="5919680"/>
              <a:ext cx="650954" cy="366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/>
                <a:t>rTLB</a:t>
              </a:r>
              <a:endParaRPr sz="160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1292AC0-555F-7558-0EFA-EC3B81F63818}"/>
                </a:ext>
              </a:extLst>
            </p:cNvPr>
            <p:cNvSpPr/>
            <p:nvPr/>
          </p:nvSpPr>
          <p:spPr>
            <a:xfrm>
              <a:off x="6958123" y="4132121"/>
              <a:ext cx="841621" cy="403894"/>
            </a:xfrm>
            <a:prstGeom prst="roundRect">
              <a:avLst>
                <a:gd name="adj" fmla="val 928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Google Shape;724;p23">
              <a:extLst>
                <a:ext uri="{FF2B5EF4-FFF2-40B4-BE49-F238E27FC236}">
                  <a16:creationId xmlns:a16="http://schemas.microsoft.com/office/drawing/2014/main" id="{95EA745B-FCCE-6DB7-F65A-C47239F74385}"/>
                </a:ext>
              </a:extLst>
            </p:cNvPr>
            <p:cNvSpPr txBox="1"/>
            <p:nvPr/>
          </p:nvSpPr>
          <p:spPr>
            <a:xfrm>
              <a:off x="6872636" y="4192918"/>
              <a:ext cx="1062091" cy="302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050" dirty="0"/>
                <a:t>Task-offload scheduler</a:t>
              </a:r>
              <a:endParaRPr sz="105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3B8067F-7F53-15E3-5924-5D0BB5BC7A69}"/>
                </a:ext>
              </a:extLst>
            </p:cNvPr>
            <p:cNvGrpSpPr/>
            <p:nvPr/>
          </p:nvGrpSpPr>
          <p:grpSpPr>
            <a:xfrm>
              <a:off x="8111168" y="4807438"/>
              <a:ext cx="1491877" cy="1493257"/>
              <a:chOff x="6132466" y="3150197"/>
              <a:chExt cx="2497326" cy="249963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89F2CB6-7654-E083-260D-46DD4CA305E0}"/>
                  </a:ext>
                </a:extLst>
              </p:cNvPr>
              <p:cNvGrpSpPr/>
              <p:nvPr/>
            </p:nvGrpSpPr>
            <p:grpSpPr>
              <a:xfrm>
                <a:off x="6132467" y="3150197"/>
                <a:ext cx="2497325" cy="2497325"/>
                <a:chOff x="2100630" y="685798"/>
                <a:chExt cx="5486403" cy="5486402"/>
              </a:xfrm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1033000F-FB54-A637-B606-08F2E5A84928}"/>
                    </a:ext>
                  </a:extLst>
                </p:cNvPr>
                <p:cNvSpPr/>
                <p:nvPr/>
              </p:nvSpPr>
              <p:spPr>
                <a:xfrm>
                  <a:off x="2100630" y="685798"/>
                  <a:ext cx="5486403" cy="5486402"/>
                </a:xfrm>
                <a:prstGeom prst="roundRect">
                  <a:avLst>
                    <a:gd name="adj" fmla="val 4946"/>
                  </a:avLst>
                </a:prstGeom>
                <a:solidFill>
                  <a:srgbClr val="CCCCFF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26687710-335A-1B6F-87FB-DBA017B1A097}"/>
                    </a:ext>
                  </a:extLst>
                </p:cNvPr>
                <p:cNvGrpSpPr/>
                <p:nvPr/>
              </p:nvGrpSpPr>
              <p:grpSpPr>
                <a:xfrm>
                  <a:off x="2737528" y="1334452"/>
                  <a:ext cx="4228533" cy="4226258"/>
                  <a:chOff x="2737526" y="1334453"/>
                  <a:chExt cx="4228531" cy="4226257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CDADB234-63CF-59BD-CC3C-5CD83F8B13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15693" y="1334453"/>
                    <a:ext cx="3970301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ED52C7EC-2544-3C12-9DBA-A81DF9416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15693" y="2387605"/>
                    <a:ext cx="3970301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4459F8E8-C077-98F9-9B42-B872CC6637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43909" y="3429000"/>
                    <a:ext cx="3970301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5A940F8F-FDA5-7FC6-6233-6E0E7BC11A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43909" y="4509832"/>
                    <a:ext cx="3970301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0B63AC08-E2A1-5EF8-B5FC-6784F48EFC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15693" y="5560710"/>
                    <a:ext cx="3970301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B82B1355-6B32-618B-3DCC-2DA753E328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66057" y="1444752"/>
                    <a:ext cx="0" cy="3968496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D5F35601-165B-291E-1DDD-A62256EE66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24278" y="1444752"/>
                    <a:ext cx="0" cy="3968496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FB25D80C-72C0-766C-4B43-D410ECAC45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66576" y="1444752"/>
                    <a:ext cx="0" cy="3968496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F8101793-D82F-8DD4-00B2-B2E5AC1472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22523" y="1444752"/>
                    <a:ext cx="0" cy="3968496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97560D3F-DA7E-4037-14CB-CA8070CF95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37526" y="1444752"/>
                    <a:ext cx="0" cy="3968496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2334E0BA-01B1-609C-4709-E90D9B3A704D}"/>
                    </a:ext>
                  </a:extLst>
                </p:cNvPr>
                <p:cNvSpPr/>
                <p:nvPr/>
              </p:nvSpPr>
              <p:spPr>
                <a:xfrm>
                  <a:off x="2315495" y="3017519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D9C7681A-491C-DE1A-BE88-CA3D868A7B50}"/>
                    </a:ext>
                  </a:extLst>
                </p:cNvPr>
                <p:cNvSpPr/>
                <p:nvPr/>
              </p:nvSpPr>
              <p:spPr>
                <a:xfrm>
                  <a:off x="3402848" y="3017519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56139EB8-680B-B315-7445-53B61280ABC5}"/>
                    </a:ext>
                  </a:extLst>
                </p:cNvPr>
                <p:cNvSpPr/>
                <p:nvPr/>
              </p:nvSpPr>
              <p:spPr>
                <a:xfrm>
                  <a:off x="4450549" y="3017519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B863A062-B345-563C-750E-C00748BB74B2}"/>
                    </a:ext>
                  </a:extLst>
                </p:cNvPr>
                <p:cNvSpPr/>
                <p:nvPr/>
              </p:nvSpPr>
              <p:spPr>
                <a:xfrm>
                  <a:off x="5498249" y="3017519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36F76095-94BD-477B-0C0E-9FE5FC962FD9}"/>
                    </a:ext>
                  </a:extLst>
                </p:cNvPr>
                <p:cNvSpPr/>
                <p:nvPr/>
              </p:nvSpPr>
              <p:spPr>
                <a:xfrm>
                  <a:off x="6517878" y="3017519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655509AA-BE78-4B9F-1174-C2AB2A23C704}"/>
                    </a:ext>
                  </a:extLst>
                </p:cNvPr>
                <p:cNvSpPr/>
                <p:nvPr/>
              </p:nvSpPr>
              <p:spPr>
                <a:xfrm>
                  <a:off x="2315495" y="1963933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5C89B990-0CAA-E7D3-9358-7CCEEE974B7D}"/>
                    </a:ext>
                  </a:extLst>
                </p:cNvPr>
                <p:cNvSpPr/>
                <p:nvPr/>
              </p:nvSpPr>
              <p:spPr>
                <a:xfrm>
                  <a:off x="3402848" y="1963933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2687FF93-A38A-2E6C-99B5-D5EE4775CE30}"/>
                    </a:ext>
                  </a:extLst>
                </p:cNvPr>
                <p:cNvSpPr/>
                <p:nvPr/>
              </p:nvSpPr>
              <p:spPr>
                <a:xfrm>
                  <a:off x="4450549" y="1963933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5C3672B7-AAAA-8793-57EF-2DBA21C0EC9C}"/>
                    </a:ext>
                  </a:extLst>
                </p:cNvPr>
                <p:cNvSpPr/>
                <p:nvPr/>
              </p:nvSpPr>
              <p:spPr>
                <a:xfrm>
                  <a:off x="5498249" y="1963933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8606B48-4019-6022-B1C0-20B3B44DCFEF}"/>
                    </a:ext>
                  </a:extLst>
                </p:cNvPr>
                <p:cNvSpPr/>
                <p:nvPr/>
              </p:nvSpPr>
              <p:spPr>
                <a:xfrm>
                  <a:off x="6517878" y="1963933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83DABB2A-FA5C-0B34-17F7-8215FE8FD08D}"/>
                    </a:ext>
                  </a:extLst>
                </p:cNvPr>
                <p:cNvSpPr/>
                <p:nvPr/>
              </p:nvSpPr>
              <p:spPr>
                <a:xfrm>
                  <a:off x="2315495" y="910347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07D1693E-EF10-7033-0E63-66DAF6B1A087}"/>
                    </a:ext>
                  </a:extLst>
                </p:cNvPr>
                <p:cNvSpPr/>
                <p:nvPr/>
              </p:nvSpPr>
              <p:spPr>
                <a:xfrm>
                  <a:off x="3402848" y="910347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E9A13BE1-7450-B4E2-A5E8-F79C3EA3EE41}"/>
                    </a:ext>
                  </a:extLst>
                </p:cNvPr>
                <p:cNvSpPr/>
                <p:nvPr/>
              </p:nvSpPr>
              <p:spPr>
                <a:xfrm>
                  <a:off x="4450549" y="910347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B9E65A86-732E-F96E-1041-D36BF7C6906F}"/>
                    </a:ext>
                  </a:extLst>
                </p:cNvPr>
                <p:cNvSpPr/>
                <p:nvPr/>
              </p:nvSpPr>
              <p:spPr>
                <a:xfrm>
                  <a:off x="5498249" y="910347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8CBF4933-465C-B0F3-6578-511274C6FBA2}"/>
                    </a:ext>
                  </a:extLst>
                </p:cNvPr>
                <p:cNvSpPr/>
                <p:nvPr/>
              </p:nvSpPr>
              <p:spPr>
                <a:xfrm>
                  <a:off x="6517878" y="910347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84C74EF1-145A-1666-E610-15D43B11BE29}"/>
                    </a:ext>
                  </a:extLst>
                </p:cNvPr>
                <p:cNvSpPr/>
                <p:nvPr/>
              </p:nvSpPr>
              <p:spPr>
                <a:xfrm>
                  <a:off x="2297298" y="4071105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05CB4690-65E5-391F-C8C5-FE0C4489B20C}"/>
                    </a:ext>
                  </a:extLst>
                </p:cNvPr>
                <p:cNvSpPr/>
                <p:nvPr/>
              </p:nvSpPr>
              <p:spPr>
                <a:xfrm>
                  <a:off x="3384651" y="4071105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69931D54-95B4-AB3E-9497-6975FAE62A9F}"/>
                    </a:ext>
                  </a:extLst>
                </p:cNvPr>
                <p:cNvSpPr/>
                <p:nvPr/>
              </p:nvSpPr>
              <p:spPr>
                <a:xfrm>
                  <a:off x="4432352" y="4071105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CB0C66D2-35AA-7A7B-732F-0B8A3BDD616B}"/>
                    </a:ext>
                  </a:extLst>
                </p:cNvPr>
                <p:cNvSpPr/>
                <p:nvPr/>
              </p:nvSpPr>
              <p:spPr>
                <a:xfrm>
                  <a:off x="5480053" y="4071105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3E24F76C-B2ED-E118-8E2A-4D539D51B80E}"/>
                    </a:ext>
                  </a:extLst>
                </p:cNvPr>
                <p:cNvSpPr/>
                <p:nvPr/>
              </p:nvSpPr>
              <p:spPr>
                <a:xfrm>
                  <a:off x="6499681" y="4071105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86F3B63F-FD53-11F1-939D-631B4D83C6EA}"/>
                    </a:ext>
                  </a:extLst>
                </p:cNvPr>
                <p:cNvSpPr/>
                <p:nvPr/>
              </p:nvSpPr>
              <p:spPr>
                <a:xfrm>
                  <a:off x="2315495" y="5124691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1CF0F2F9-F4F6-6BC1-A77A-6592410B8E29}"/>
                    </a:ext>
                  </a:extLst>
                </p:cNvPr>
                <p:cNvSpPr/>
                <p:nvPr/>
              </p:nvSpPr>
              <p:spPr>
                <a:xfrm>
                  <a:off x="3402848" y="5124691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2B3984AC-EE4C-60F7-E468-70F410267C6B}"/>
                    </a:ext>
                  </a:extLst>
                </p:cNvPr>
                <p:cNvSpPr/>
                <p:nvPr/>
              </p:nvSpPr>
              <p:spPr>
                <a:xfrm>
                  <a:off x="4450549" y="5124691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EB2A8C0C-3D69-24D0-92A2-B8F4B4E6B177}"/>
                    </a:ext>
                  </a:extLst>
                </p:cNvPr>
                <p:cNvSpPr/>
                <p:nvPr/>
              </p:nvSpPr>
              <p:spPr>
                <a:xfrm>
                  <a:off x="5498250" y="5124693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06C1565C-B7E7-EA53-9792-3E6490138FA2}"/>
                    </a:ext>
                  </a:extLst>
                </p:cNvPr>
                <p:cNvSpPr/>
                <p:nvPr/>
              </p:nvSpPr>
              <p:spPr>
                <a:xfrm>
                  <a:off x="6517874" y="5124691"/>
                  <a:ext cx="822961" cy="822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83DDAA8-0E32-74DB-595D-34F08BB8D102}"/>
                  </a:ext>
                </a:extLst>
              </p:cNvPr>
              <p:cNvSpPr/>
              <p:nvPr/>
            </p:nvSpPr>
            <p:spPr>
              <a:xfrm>
                <a:off x="6132466" y="3152507"/>
                <a:ext cx="2497325" cy="2497325"/>
              </a:xfrm>
              <a:prstGeom prst="roundRect">
                <a:avLst>
                  <a:gd name="adj" fmla="val 4946"/>
                </a:avLst>
              </a:prstGeom>
              <a:solidFill>
                <a:schemeClr val="bg1">
                  <a:alpha val="78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Google Shape;724;p23">
              <a:extLst>
                <a:ext uri="{FF2B5EF4-FFF2-40B4-BE49-F238E27FC236}">
                  <a16:creationId xmlns:a16="http://schemas.microsoft.com/office/drawing/2014/main" id="{D2D0D76F-421F-12B4-CB43-C0D79F3891F5}"/>
                </a:ext>
              </a:extLst>
            </p:cNvPr>
            <p:cNvSpPr txBox="1"/>
            <p:nvPr/>
          </p:nvSpPr>
          <p:spPr>
            <a:xfrm>
              <a:off x="8255499" y="5297384"/>
              <a:ext cx="1231047" cy="482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/>
                <a:t>Dataflow fabric</a:t>
              </a:r>
              <a:endParaRPr sz="1600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74B77D5-D56C-DCA5-3BE6-066EBFFB2AA1}"/>
                </a:ext>
              </a:extLst>
            </p:cNvPr>
            <p:cNvSpPr/>
            <p:nvPr/>
          </p:nvSpPr>
          <p:spPr>
            <a:xfrm>
              <a:off x="6967291" y="5363701"/>
              <a:ext cx="1062091" cy="406890"/>
            </a:xfrm>
            <a:prstGeom prst="roundRect">
              <a:avLst>
                <a:gd name="adj" fmla="val 14296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490B473-694C-D8B3-30D8-D8A0FBFFE93C}"/>
                </a:ext>
              </a:extLst>
            </p:cNvPr>
            <p:cNvSpPr/>
            <p:nvPr/>
          </p:nvSpPr>
          <p:spPr>
            <a:xfrm>
              <a:off x="6961104" y="5916737"/>
              <a:ext cx="483731" cy="38257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FB2A6E6-2CCF-C760-703B-6A4950C03E98}"/>
                </a:ext>
              </a:extLst>
            </p:cNvPr>
            <p:cNvSpPr/>
            <p:nvPr/>
          </p:nvSpPr>
          <p:spPr>
            <a:xfrm>
              <a:off x="6958687" y="4814490"/>
              <a:ext cx="1062091" cy="406890"/>
            </a:xfrm>
            <a:prstGeom prst="roundRect">
              <a:avLst>
                <a:gd name="adj" fmla="val 14296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Google Shape;724;p23">
              <a:extLst>
                <a:ext uri="{FF2B5EF4-FFF2-40B4-BE49-F238E27FC236}">
                  <a16:creationId xmlns:a16="http://schemas.microsoft.com/office/drawing/2014/main" id="{630E7FFB-DCE8-36B2-0454-8ECDADCAE1CF}"/>
                </a:ext>
              </a:extLst>
            </p:cNvPr>
            <p:cNvSpPr txBox="1"/>
            <p:nvPr/>
          </p:nvSpPr>
          <p:spPr>
            <a:xfrm>
              <a:off x="6824655" y="4815899"/>
              <a:ext cx="1369900" cy="415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200" dirty="0"/>
                <a:t>Task-context buffer</a:t>
              </a:r>
              <a:endParaRPr sz="1200" dirty="0"/>
            </a:p>
          </p:txBody>
        </p:sp>
        <p:sp>
          <p:nvSpPr>
            <p:cNvPr id="19" name="Google Shape;724;p23">
              <a:extLst>
                <a:ext uri="{FF2B5EF4-FFF2-40B4-BE49-F238E27FC236}">
                  <a16:creationId xmlns:a16="http://schemas.microsoft.com/office/drawing/2014/main" id="{294F47F7-100B-F8F7-0A80-E1A83E664E48}"/>
                </a:ext>
              </a:extLst>
            </p:cNvPr>
            <p:cNvSpPr txBox="1"/>
            <p:nvPr/>
          </p:nvSpPr>
          <p:spPr>
            <a:xfrm>
              <a:off x="7173816" y="5382055"/>
              <a:ext cx="660486" cy="370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/>
                <a:t>L1d</a:t>
              </a:r>
              <a:endParaRPr sz="1600" dirty="0"/>
            </a:p>
          </p:txBody>
        </p:sp>
        <p:sp>
          <p:nvSpPr>
            <p:cNvPr id="20" name="Google Shape;724;p23">
              <a:extLst>
                <a:ext uri="{FF2B5EF4-FFF2-40B4-BE49-F238E27FC236}">
                  <a16:creationId xmlns:a16="http://schemas.microsoft.com/office/drawing/2014/main" id="{560C7F0F-856D-EACB-46E1-6E78ACE2371C}"/>
                </a:ext>
              </a:extLst>
            </p:cNvPr>
            <p:cNvSpPr txBox="1"/>
            <p:nvPr/>
          </p:nvSpPr>
          <p:spPr>
            <a:xfrm>
              <a:off x="6917333" y="5916537"/>
              <a:ext cx="571085" cy="3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/>
                <a:t>TLB</a:t>
              </a:r>
              <a:endParaRPr sz="1600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B9DD432-4377-E5C3-0C48-C07FAA7AC935}"/>
                </a:ext>
              </a:extLst>
            </p:cNvPr>
            <p:cNvSpPr/>
            <p:nvPr/>
          </p:nvSpPr>
          <p:spPr>
            <a:xfrm>
              <a:off x="7864830" y="4133120"/>
              <a:ext cx="841621" cy="403894"/>
            </a:xfrm>
            <a:prstGeom prst="roundRect">
              <a:avLst>
                <a:gd name="adj" fmla="val 928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580B3FE-AC0B-F489-F9FE-C13A67B024C3}"/>
                </a:ext>
              </a:extLst>
            </p:cNvPr>
            <p:cNvSpPr/>
            <p:nvPr/>
          </p:nvSpPr>
          <p:spPr>
            <a:xfrm>
              <a:off x="8771537" y="4129353"/>
              <a:ext cx="841621" cy="403894"/>
            </a:xfrm>
            <a:prstGeom prst="roundRect">
              <a:avLst>
                <a:gd name="adj" fmla="val 928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Google Shape;724;p23">
              <a:extLst>
                <a:ext uri="{FF2B5EF4-FFF2-40B4-BE49-F238E27FC236}">
                  <a16:creationId xmlns:a16="http://schemas.microsoft.com/office/drawing/2014/main" id="{52AF1EA0-3E1F-09D2-2FBB-21AE001E72EA}"/>
                </a:ext>
              </a:extLst>
            </p:cNvPr>
            <p:cNvSpPr txBox="1"/>
            <p:nvPr/>
          </p:nvSpPr>
          <p:spPr>
            <a:xfrm>
              <a:off x="7679862" y="4143439"/>
              <a:ext cx="1217364" cy="371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050" dirty="0"/>
                <a:t>Data-triggered scheduler</a:t>
              </a:r>
              <a:endParaRPr sz="1050" dirty="0"/>
            </a:p>
          </p:txBody>
        </p:sp>
        <p:sp>
          <p:nvSpPr>
            <p:cNvPr id="24" name="Google Shape;724;p23">
              <a:extLst>
                <a:ext uri="{FF2B5EF4-FFF2-40B4-BE49-F238E27FC236}">
                  <a16:creationId xmlns:a16="http://schemas.microsoft.com/office/drawing/2014/main" id="{AB7FADF1-EC7D-2BF8-C976-B62DFA2CFDE9}"/>
                </a:ext>
              </a:extLst>
            </p:cNvPr>
            <p:cNvSpPr txBox="1"/>
            <p:nvPr/>
          </p:nvSpPr>
          <p:spPr>
            <a:xfrm>
              <a:off x="8761631" y="4177652"/>
              <a:ext cx="838346" cy="313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050" dirty="0"/>
                <a:t>Stream scheduler</a:t>
              </a:r>
              <a:endParaRPr sz="1050" dirty="0"/>
            </a:p>
          </p:txBody>
        </p:sp>
        <p:cxnSp>
          <p:nvCxnSpPr>
            <p:cNvPr id="25" name="Google Shape;565;p23">
              <a:extLst>
                <a:ext uri="{FF2B5EF4-FFF2-40B4-BE49-F238E27FC236}">
                  <a16:creationId xmlns:a16="http://schemas.microsoft.com/office/drawing/2014/main" id="{02EF7CD7-418A-D63C-E473-4E780246A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3081" y="3805521"/>
              <a:ext cx="506754" cy="4750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565;p23">
              <a:extLst>
                <a:ext uri="{FF2B5EF4-FFF2-40B4-BE49-F238E27FC236}">
                  <a16:creationId xmlns:a16="http://schemas.microsoft.com/office/drawing/2014/main" id="{96BEDA3E-8C62-DEF5-7DC5-84563C6B8F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95218" y="4632866"/>
              <a:ext cx="484540" cy="1735921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368994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0A056-9767-6A24-0252-63D467A1F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3CBB3-65FB-3589-558E-9F2F5613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55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160CE-3362-5891-9A57-57C08B7F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Evaluation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515313-BED8-CC83-8461-7A5F2EFDDEB5}"/>
              </a:ext>
            </a:extLst>
          </p:cNvPr>
          <p:cNvSpPr txBox="1"/>
          <p:nvPr/>
        </p:nvSpPr>
        <p:spPr>
          <a:xfrm>
            <a:off x="1898421" y="2487354"/>
            <a:ext cx="8395158" cy="1883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000" b="1" dirty="0"/>
              <a:t>Case Study:</a:t>
            </a:r>
          </a:p>
          <a:p>
            <a:pPr algn="ctr"/>
            <a:r>
              <a:rPr lang="en-US" sz="6000" dirty="0"/>
              <a:t>Hash-table Lookups</a:t>
            </a:r>
          </a:p>
        </p:txBody>
      </p:sp>
    </p:spTree>
    <p:extLst>
      <p:ext uri="{BB962C8B-B14F-4D97-AF65-F5344CB8AC3E}">
        <p14:creationId xmlns:p14="http://schemas.microsoft.com/office/powerpoint/2010/main" val="30546194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E9C8A-09B2-B509-B152-98CC219F5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85D07B-52F3-551C-F1B2-060E66CC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Hash-table lookups w/ task offload NDC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A3872-954D-3A1A-EC78-FB10D5F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56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45B9F-CCF3-E57B-6655-0DA7EE18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Evaluation</a:t>
            </a: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DA203217-1A41-F29E-8560-FECCFC900F6D}"/>
              </a:ext>
            </a:extLst>
          </p:cNvPr>
          <p:cNvSpPr/>
          <p:nvPr/>
        </p:nvSpPr>
        <p:spPr>
          <a:xfrm rot="5400000">
            <a:off x="706097" y="1890770"/>
            <a:ext cx="545325" cy="295960"/>
          </a:xfrm>
          <a:prstGeom prst="doubleWave">
            <a:avLst>
              <a:gd name="adj1" fmla="val 12500"/>
              <a:gd name="adj2" fmla="val 295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F2C52EEC-FC3E-FD1C-6AA3-DCC2341A8AB2}"/>
              </a:ext>
            </a:extLst>
          </p:cNvPr>
          <p:cNvSpPr/>
          <p:nvPr/>
        </p:nvSpPr>
        <p:spPr>
          <a:xfrm>
            <a:off x="2943730" y="1624380"/>
            <a:ext cx="1475134" cy="936413"/>
          </a:xfrm>
          <a:prstGeom prst="hexago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hash function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403C54-55FC-1830-4FAF-A9A7D20600A1}"/>
              </a:ext>
            </a:extLst>
          </p:cNvPr>
          <p:cNvCxnSpPr>
            <a:cxnSpLocks/>
          </p:cNvCxnSpPr>
          <p:nvPr/>
        </p:nvCxnSpPr>
        <p:spPr>
          <a:xfrm flipV="1">
            <a:off x="9241026" y="1828636"/>
            <a:ext cx="991571" cy="17747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2F9675-5F28-6BAB-2EC9-483C1024BA5E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6444133" y="1853556"/>
            <a:ext cx="829525" cy="510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A02069-8989-5DC9-F801-04645A25CB32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7826208" y="1853556"/>
            <a:ext cx="862268" cy="353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C9D92CA-798C-0B12-54E2-48E366983EF4}"/>
              </a:ext>
            </a:extLst>
          </p:cNvPr>
          <p:cNvSpPr/>
          <p:nvPr/>
        </p:nvSpPr>
        <p:spPr>
          <a:xfrm>
            <a:off x="5891583" y="1582384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ECB7BC-5B92-29B9-B431-58820E914F05}"/>
              </a:ext>
            </a:extLst>
          </p:cNvPr>
          <p:cNvSpPr/>
          <p:nvPr/>
        </p:nvSpPr>
        <p:spPr>
          <a:xfrm>
            <a:off x="7273658" y="1577281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52A03F-CC37-8896-BA59-1928D7A72E12}"/>
              </a:ext>
            </a:extLst>
          </p:cNvPr>
          <p:cNvSpPr/>
          <p:nvPr/>
        </p:nvSpPr>
        <p:spPr>
          <a:xfrm>
            <a:off x="8688476" y="1580811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BA2420-5790-FC35-378C-0191B1EC5B34}"/>
              </a:ext>
            </a:extLst>
          </p:cNvPr>
          <p:cNvGrpSpPr/>
          <p:nvPr/>
        </p:nvGrpSpPr>
        <p:grpSpPr>
          <a:xfrm>
            <a:off x="10811464" y="1960535"/>
            <a:ext cx="826305" cy="163592"/>
            <a:chOff x="6356371" y="1278300"/>
            <a:chExt cx="826305" cy="16359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6C9DA5-B8B3-3BAA-984A-73E0F6E0EC5F}"/>
                </a:ext>
              </a:extLst>
            </p:cNvPr>
            <p:cNvSpPr/>
            <p:nvPr/>
          </p:nvSpPr>
          <p:spPr>
            <a:xfrm>
              <a:off x="6356371" y="1283935"/>
              <a:ext cx="157577" cy="15757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6F34A1-E592-09F0-6816-59F1B40F202C}"/>
                </a:ext>
              </a:extLst>
            </p:cNvPr>
            <p:cNvSpPr/>
            <p:nvPr/>
          </p:nvSpPr>
          <p:spPr>
            <a:xfrm>
              <a:off x="6690735" y="1284315"/>
              <a:ext cx="157577" cy="15757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07758D-D103-508F-3CC6-4F4E4D1B22AE}"/>
                </a:ext>
              </a:extLst>
            </p:cNvPr>
            <p:cNvSpPr/>
            <p:nvPr/>
          </p:nvSpPr>
          <p:spPr>
            <a:xfrm>
              <a:off x="7025099" y="1278300"/>
              <a:ext cx="157577" cy="15757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2A8A45-98E9-9D1E-35A2-374CEE0BC0B6}"/>
              </a:ext>
            </a:extLst>
          </p:cNvPr>
          <p:cNvCxnSpPr>
            <a:cxnSpLocks/>
          </p:cNvCxnSpPr>
          <p:nvPr/>
        </p:nvCxnSpPr>
        <p:spPr>
          <a:xfrm flipV="1">
            <a:off x="9393426" y="1981036"/>
            <a:ext cx="991571" cy="17747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38719A-D85B-C6D9-D3C8-F4A68307D5E5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6596533" y="2005956"/>
            <a:ext cx="829525" cy="510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3EB791-5FD4-4731-5A58-74B39D34CC49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7978608" y="2005956"/>
            <a:ext cx="862268" cy="353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6BB1925-98EB-25B2-A1CE-588231FA111C}"/>
              </a:ext>
            </a:extLst>
          </p:cNvPr>
          <p:cNvSpPr/>
          <p:nvPr/>
        </p:nvSpPr>
        <p:spPr>
          <a:xfrm>
            <a:off x="6043983" y="1734784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888A659-D8B4-72A1-230C-532B900BA8C0}"/>
              </a:ext>
            </a:extLst>
          </p:cNvPr>
          <p:cNvSpPr/>
          <p:nvPr/>
        </p:nvSpPr>
        <p:spPr>
          <a:xfrm>
            <a:off x="7426058" y="1729681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0E3D54-D116-5C1E-6667-3A58BC0C0720}"/>
              </a:ext>
            </a:extLst>
          </p:cNvPr>
          <p:cNvSpPr/>
          <p:nvPr/>
        </p:nvSpPr>
        <p:spPr>
          <a:xfrm>
            <a:off x="8840876" y="1733211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34D4CE-D0CE-ACA3-A303-152B14627924}"/>
              </a:ext>
            </a:extLst>
          </p:cNvPr>
          <p:cNvCxnSpPr>
            <a:cxnSpLocks/>
          </p:cNvCxnSpPr>
          <p:nvPr/>
        </p:nvCxnSpPr>
        <p:spPr>
          <a:xfrm flipV="1">
            <a:off x="9545826" y="2133436"/>
            <a:ext cx="991571" cy="17747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DAA0B4-6CC6-1DDA-F7F3-0BF24BB7DFA1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6748933" y="2158356"/>
            <a:ext cx="829525" cy="510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9CE844-65F4-CF84-7920-24D33B826563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8131008" y="2158356"/>
            <a:ext cx="862268" cy="353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9C9CCF7-5CC3-80D7-1909-A309CA571AD7}"/>
              </a:ext>
            </a:extLst>
          </p:cNvPr>
          <p:cNvSpPr/>
          <p:nvPr/>
        </p:nvSpPr>
        <p:spPr>
          <a:xfrm>
            <a:off x="6196383" y="1887184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D7DE76-2DA1-D78B-B34D-5B6A665774D6}"/>
              </a:ext>
            </a:extLst>
          </p:cNvPr>
          <p:cNvSpPr/>
          <p:nvPr/>
        </p:nvSpPr>
        <p:spPr>
          <a:xfrm>
            <a:off x="7578458" y="1882081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322413-5E67-862C-8C8A-37E315D2BB9B}"/>
              </a:ext>
            </a:extLst>
          </p:cNvPr>
          <p:cNvSpPr/>
          <p:nvPr/>
        </p:nvSpPr>
        <p:spPr>
          <a:xfrm>
            <a:off x="8993276" y="1885611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BCDBD8-B3D0-8A1A-C8E3-EA9A4FB3867C}"/>
              </a:ext>
            </a:extLst>
          </p:cNvPr>
          <p:cNvCxnSpPr>
            <a:cxnSpLocks/>
          </p:cNvCxnSpPr>
          <p:nvPr/>
        </p:nvCxnSpPr>
        <p:spPr>
          <a:xfrm flipV="1">
            <a:off x="9698226" y="2285836"/>
            <a:ext cx="991571" cy="17747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F5A5FEC-FEFB-F6A1-789E-A2DA4D08A0A2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6901333" y="2310756"/>
            <a:ext cx="829525" cy="510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92C4AF-95DD-132C-B9C5-F67985B9AC57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>
            <a:off x="8283408" y="2310756"/>
            <a:ext cx="862268" cy="353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FB00AC52-6C1C-0C8E-C6F0-D75730CB8623}"/>
              </a:ext>
            </a:extLst>
          </p:cNvPr>
          <p:cNvSpPr/>
          <p:nvPr/>
        </p:nvSpPr>
        <p:spPr>
          <a:xfrm>
            <a:off x="6348783" y="2039584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4C198F-AA52-ECB9-A2B1-3FD99D7AA5A8}"/>
              </a:ext>
            </a:extLst>
          </p:cNvPr>
          <p:cNvSpPr/>
          <p:nvPr/>
        </p:nvSpPr>
        <p:spPr>
          <a:xfrm>
            <a:off x="7730858" y="2034481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8C6E40E-88C4-3C47-84E3-7B70FBF3CB3B}"/>
              </a:ext>
            </a:extLst>
          </p:cNvPr>
          <p:cNvSpPr/>
          <p:nvPr/>
        </p:nvSpPr>
        <p:spPr>
          <a:xfrm>
            <a:off x="9145676" y="2038011"/>
            <a:ext cx="552550" cy="5525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3F3ACB2-185B-CE72-E6D2-0F4AD122212B}"/>
              </a:ext>
            </a:extLst>
          </p:cNvPr>
          <p:cNvCxnSpPr>
            <a:cxnSpLocks/>
          </p:cNvCxnSpPr>
          <p:nvPr/>
        </p:nvCxnSpPr>
        <p:spPr>
          <a:xfrm>
            <a:off x="4528431" y="2116883"/>
            <a:ext cx="1654943" cy="26234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648BCFC-AFEF-C01A-D0F4-206352B78F3C}"/>
              </a:ext>
            </a:extLst>
          </p:cNvPr>
          <p:cNvSpPr txBox="1"/>
          <p:nvPr/>
        </p:nvSpPr>
        <p:spPr>
          <a:xfrm>
            <a:off x="4659167" y="1795133"/>
            <a:ext cx="1262734" cy="4393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/>
              <a:t>bucket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6E350E8-F5D0-19F7-108F-FD7F21573A86}"/>
              </a:ext>
            </a:extLst>
          </p:cNvPr>
          <p:cNvCxnSpPr>
            <a:cxnSpLocks/>
          </p:cNvCxnSpPr>
          <p:nvPr/>
        </p:nvCxnSpPr>
        <p:spPr>
          <a:xfrm>
            <a:off x="1320792" y="2098934"/>
            <a:ext cx="149716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3DA3F45-5BB7-86AF-CB8F-5A1000145423}"/>
              </a:ext>
            </a:extLst>
          </p:cNvPr>
          <p:cNvSpPr txBox="1"/>
          <p:nvPr/>
        </p:nvSpPr>
        <p:spPr>
          <a:xfrm>
            <a:off x="1409894" y="1633905"/>
            <a:ext cx="1262734" cy="4393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/>
              <a:t>lookup</a:t>
            </a:r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60CADE0B-43D4-09B4-4729-FC58475DC91D}"/>
              </a:ext>
            </a:extLst>
          </p:cNvPr>
          <p:cNvSpPr txBox="1">
            <a:spLocks/>
          </p:cNvSpPr>
          <p:nvPr/>
        </p:nvSpPr>
        <p:spPr>
          <a:xfrm>
            <a:off x="1972401" y="3549022"/>
            <a:ext cx="4195158" cy="1854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class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Node</a:t>
            </a:r>
            <a:r>
              <a:rPr lang="en-US" sz="24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    Node*</a:t>
            </a:r>
            <a:r>
              <a:rPr lang="en-US" sz="2400" dirty="0">
                <a:latin typeface="Consolas" panose="020B0609020204030204" pitchFamily="49" charset="0"/>
              </a:rPr>
              <a:t> next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int </a:t>
            </a:r>
            <a:r>
              <a:rPr lang="en-US" sz="2400" dirty="0">
                <a:latin typeface="Consolas" panose="020B0609020204030204" pitchFamily="49" charset="0"/>
              </a:rPr>
              <a:t>key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int </a:t>
            </a:r>
            <a:r>
              <a:rPr lang="en-US" sz="2400" dirty="0">
                <a:latin typeface="Consolas" panose="020B0609020204030204" pitchFamily="49" charset="0"/>
              </a:rPr>
              <a:t>values[N]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FEDB3D-9862-4031-BCF6-2851F673581F}"/>
              </a:ext>
            </a:extLst>
          </p:cNvPr>
          <p:cNvSpPr txBox="1"/>
          <p:nvPr/>
        </p:nvSpPr>
        <p:spPr>
          <a:xfrm>
            <a:off x="6287990" y="4670445"/>
            <a:ext cx="338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Data size doesn’t matter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DAF24E2-5934-9A0C-6196-553F53E27774}"/>
              </a:ext>
            </a:extLst>
          </p:cNvPr>
          <p:cNvCxnSpPr>
            <a:cxnSpLocks/>
          </p:cNvCxnSpPr>
          <p:nvPr/>
        </p:nvCxnSpPr>
        <p:spPr>
          <a:xfrm flipH="1">
            <a:off x="5091776" y="4901278"/>
            <a:ext cx="107578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51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1D415-A63F-37F5-0C26-E5A67AFB1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3F025A-DC0D-CC4B-3DC2-C97B806D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Leviathan’s benefits with transparent data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CA4F3-F692-9C01-5631-8F7A6727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57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C0B9F-3CEA-3C48-922A-0C99D77C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Evaluation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2F5A9A-3C1D-28ED-0122-8F76A3C9B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959" y="1885871"/>
            <a:ext cx="5309377" cy="359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5AE1E6-9172-D0F6-1DB2-EE45AC29D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85" y="1901064"/>
            <a:ext cx="5388945" cy="3575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A7EDF8-1E02-0052-32C8-661848B6F32B}"/>
              </a:ext>
            </a:extLst>
          </p:cNvPr>
          <p:cNvSpPr txBox="1"/>
          <p:nvPr/>
        </p:nvSpPr>
        <p:spPr>
          <a:xfrm>
            <a:off x="652424" y="1178285"/>
            <a:ext cx="1025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16 threads, 32-node buckets, 4 MB total, lists accessed with uniform distribution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B475DD-DD8F-9C7E-2987-36FF819F194F}"/>
              </a:ext>
            </a:extLst>
          </p:cNvPr>
          <p:cNvCxnSpPr>
            <a:cxnSpLocks/>
          </p:cNvCxnSpPr>
          <p:nvPr/>
        </p:nvCxnSpPr>
        <p:spPr>
          <a:xfrm>
            <a:off x="373552" y="2584577"/>
            <a:ext cx="0" cy="2012262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E3AC27-3EB0-8503-956C-058C619363AF}"/>
              </a:ext>
            </a:extLst>
          </p:cNvPr>
          <p:cNvCxnSpPr>
            <a:cxnSpLocks/>
          </p:cNvCxnSpPr>
          <p:nvPr/>
        </p:nvCxnSpPr>
        <p:spPr>
          <a:xfrm flipV="1">
            <a:off x="6342612" y="2666956"/>
            <a:ext cx="0" cy="2013301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DF5ABE7-EF32-3609-E3CF-0D291B891571}"/>
              </a:ext>
            </a:extLst>
          </p:cNvPr>
          <p:cNvSpPr/>
          <p:nvPr/>
        </p:nvSpPr>
        <p:spPr>
          <a:xfrm>
            <a:off x="1213030" y="2551465"/>
            <a:ext cx="1589903" cy="2512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71016-E127-D362-7376-5F6049E51253}"/>
              </a:ext>
            </a:extLst>
          </p:cNvPr>
          <p:cNvSpPr/>
          <p:nvPr/>
        </p:nvSpPr>
        <p:spPr>
          <a:xfrm>
            <a:off x="4290931" y="2602627"/>
            <a:ext cx="1589903" cy="2512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101BAB-C916-8BEA-14CB-81327B9D0756}"/>
              </a:ext>
            </a:extLst>
          </p:cNvPr>
          <p:cNvCxnSpPr>
            <a:cxnSpLocks/>
          </p:cNvCxnSpPr>
          <p:nvPr/>
        </p:nvCxnSpPr>
        <p:spPr>
          <a:xfrm>
            <a:off x="4839628" y="3319975"/>
            <a:ext cx="0" cy="421105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32BA65-A1F1-E047-6B15-B990765CC8A1}"/>
              </a:ext>
            </a:extLst>
          </p:cNvPr>
          <p:cNvCxnSpPr>
            <a:cxnSpLocks/>
          </p:cNvCxnSpPr>
          <p:nvPr/>
        </p:nvCxnSpPr>
        <p:spPr>
          <a:xfrm>
            <a:off x="11112854" y="3732800"/>
            <a:ext cx="0" cy="36368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34C1F7-477B-FC5D-2703-C31C3BDB8C1A}"/>
              </a:ext>
            </a:extLst>
          </p:cNvPr>
          <p:cNvCxnSpPr>
            <a:cxnSpLocks/>
          </p:cNvCxnSpPr>
          <p:nvPr/>
        </p:nvCxnSpPr>
        <p:spPr>
          <a:xfrm>
            <a:off x="1937917" y="2853607"/>
            <a:ext cx="0" cy="421105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94ADD2-BA37-0954-C97C-E6D997143760}"/>
              </a:ext>
            </a:extLst>
          </p:cNvPr>
          <p:cNvCxnSpPr>
            <a:cxnSpLocks/>
          </p:cNvCxnSpPr>
          <p:nvPr/>
        </p:nvCxnSpPr>
        <p:spPr>
          <a:xfrm>
            <a:off x="8338335" y="3812629"/>
            <a:ext cx="0" cy="261393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75B2B-F122-320B-7E02-B1B96078900F}"/>
              </a:ext>
            </a:extLst>
          </p:cNvPr>
          <p:cNvSpPr/>
          <p:nvPr/>
        </p:nvSpPr>
        <p:spPr>
          <a:xfrm>
            <a:off x="2751981" y="2534761"/>
            <a:ext cx="1589903" cy="2512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5AAFA-DE33-75FE-3E9F-7C64107AB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9E700-C7F6-0C2E-E463-C1B6F2C8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58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93C46-B8FA-6CBD-C7AF-964CFEA1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Evaluation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0AB287-F6AE-F17B-0231-A9957C76AC60}"/>
              </a:ext>
            </a:extLst>
          </p:cNvPr>
          <p:cNvSpPr txBox="1"/>
          <p:nvPr/>
        </p:nvSpPr>
        <p:spPr>
          <a:xfrm>
            <a:off x="1630168" y="2451068"/>
            <a:ext cx="8931664" cy="19558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000" b="1" dirty="0"/>
              <a:t>Case Study:</a:t>
            </a:r>
          </a:p>
          <a:p>
            <a:pPr algn="ctr"/>
            <a:r>
              <a:rPr lang="en-US" sz="6000" dirty="0"/>
              <a:t>Multi-paradigm Accelerator</a:t>
            </a:r>
          </a:p>
        </p:txBody>
      </p:sp>
    </p:spTree>
    <p:extLst>
      <p:ext uri="{BB962C8B-B14F-4D97-AF65-F5344CB8AC3E}">
        <p14:creationId xmlns:p14="http://schemas.microsoft.com/office/powerpoint/2010/main" val="33109571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42EEB-B6EF-E770-2C17-805F8DA77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4C04C3-4273-32C9-C3B9-91EC57A0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PHI requires support for multiple NDC paradigms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A8451-8B38-B957-6F58-F870741C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59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835AE-DF13-22C2-C4A3-A0180D64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Evaluation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044A288-A4F2-AF24-AED8-B8B35618993C}"/>
              </a:ext>
            </a:extLst>
          </p:cNvPr>
          <p:cNvCxnSpPr>
            <a:cxnSpLocks/>
          </p:cNvCxnSpPr>
          <p:nvPr/>
        </p:nvCxnSpPr>
        <p:spPr>
          <a:xfrm>
            <a:off x="2451657" y="1683986"/>
            <a:ext cx="0" cy="840965"/>
          </a:xfrm>
          <a:prstGeom prst="straightConnector1">
            <a:avLst/>
          </a:prstGeom>
          <a:noFill/>
          <a:ln w="571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C8A417-F8E5-CC99-703D-3CC2B01EFC7D}"/>
              </a:ext>
            </a:extLst>
          </p:cNvPr>
          <p:cNvCxnSpPr>
            <a:cxnSpLocks/>
          </p:cNvCxnSpPr>
          <p:nvPr/>
        </p:nvCxnSpPr>
        <p:spPr>
          <a:xfrm>
            <a:off x="4835014" y="1681766"/>
            <a:ext cx="0" cy="840965"/>
          </a:xfrm>
          <a:prstGeom prst="straightConnector1">
            <a:avLst/>
          </a:prstGeom>
          <a:noFill/>
          <a:ln w="571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651B5E-E3B6-44DB-681F-1C5159F23229}"/>
              </a:ext>
            </a:extLst>
          </p:cNvPr>
          <p:cNvSpPr txBox="1"/>
          <p:nvPr/>
        </p:nvSpPr>
        <p:spPr>
          <a:xfrm>
            <a:off x="2992585" y="1720179"/>
            <a:ext cx="1742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4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UPDATE 0xFOO, +2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CB0BC5-6110-7ACC-A027-0D71E07F52EC}"/>
              </a:ext>
            </a:extLst>
          </p:cNvPr>
          <p:cNvSpPr/>
          <p:nvPr/>
        </p:nvSpPr>
        <p:spPr>
          <a:xfrm>
            <a:off x="657868" y="2523209"/>
            <a:ext cx="4609446" cy="9048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94210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88419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582629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776834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971043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165253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359462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553672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25540">
              <a:defRPr/>
            </a:pPr>
            <a:r>
              <a:rPr lang="en-US" sz="32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DB43AD-CA79-CFFF-CF01-031F53D55D5F}"/>
              </a:ext>
            </a:extLst>
          </p:cNvPr>
          <p:cNvSpPr/>
          <p:nvPr/>
        </p:nvSpPr>
        <p:spPr>
          <a:xfrm>
            <a:off x="3057386" y="1179308"/>
            <a:ext cx="2180593" cy="578852"/>
          </a:xfrm>
          <a:prstGeom prst="rect">
            <a:avLst/>
          </a:prstGeom>
          <a:solidFill>
            <a:srgbClr val="E2F0D9"/>
          </a:solidFill>
          <a:ln w="12700" cap="flat" cmpd="sng" algn="ctr">
            <a:solidFill>
              <a:srgbClr val="54823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94210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88419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582629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776834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971043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165253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359462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553672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25540">
              <a:defRPr/>
            </a:pPr>
            <a:r>
              <a:rPr lang="en-US" sz="32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79BE71-F37E-A795-D487-5CFC730D17FD}"/>
              </a:ext>
            </a:extLst>
          </p:cNvPr>
          <p:cNvSpPr/>
          <p:nvPr/>
        </p:nvSpPr>
        <p:spPr>
          <a:xfrm>
            <a:off x="657867" y="3892582"/>
            <a:ext cx="4580112" cy="13180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 lIns="0" rIns="0" rtlCol="0" anchor="b" anchorCtr="0"/>
          <a:lstStyle/>
          <a:p>
            <a:pPr algn="ctr" defTabSz="1219170">
              <a:defRPr/>
            </a:pPr>
            <a:r>
              <a:rPr lang="en-US" sz="32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Memory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FA5C13-3990-C6FB-984F-D36AD5A61C68}"/>
              </a:ext>
            </a:extLst>
          </p:cNvPr>
          <p:cNvSpPr/>
          <p:nvPr/>
        </p:nvSpPr>
        <p:spPr>
          <a:xfrm>
            <a:off x="3057386" y="2733659"/>
            <a:ext cx="519588" cy="492036"/>
          </a:xfrm>
          <a:prstGeom prst="rect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667" kern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8742D0-E05B-946B-D2B2-8CDE6F7B3678}"/>
              </a:ext>
            </a:extLst>
          </p:cNvPr>
          <p:cNvSpPr/>
          <p:nvPr/>
        </p:nvSpPr>
        <p:spPr>
          <a:xfrm>
            <a:off x="3057386" y="2734385"/>
            <a:ext cx="519588" cy="492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32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22D36C-19F3-72E0-FEB5-439C3A0E73F4}"/>
              </a:ext>
            </a:extLst>
          </p:cNvPr>
          <p:cNvSpPr txBox="1"/>
          <p:nvPr/>
        </p:nvSpPr>
        <p:spPr>
          <a:xfrm>
            <a:off x="1523561" y="2733658"/>
            <a:ext cx="120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0xFOO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CA9E9-A0AB-37F9-CB4A-7442DAD29FCB}"/>
              </a:ext>
            </a:extLst>
          </p:cNvPr>
          <p:cNvSpPr txBox="1"/>
          <p:nvPr/>
        </p:nvSpPr>
        <p:spPr>
          <a:xfrm>
            <a:off x="582855" y="4103460"/>
            <a:ext cx="12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0xFOO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BC2E76-7FA6-1E58-CAE2-199B50A574DB}"/>
              </a:ext>
            </a:extLst>
          </p:cNvPr>
          <p:cNvSpPr/>
          <p:nvPr/>
        </p:nvSpPr>
        <p:spPr>
          <a:xfrm>
            <a:off x="1790067" y="4130222"/>
            <a:ext cx="636984" cy="4920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C6EDB4-A5D3-09B3-4AAD-5AE944A89A1C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 flipH="1">
            <a:off x="2108559" y="3226421"/>
            <a:ext cx="1208621" cy="903801"/>
          </a:xfrm>
          <a:prstGeom prst="straightConnector1">
            <a:avLst/>
          </a:prstGeom>
          <a:noFill/>
          <a:ln w="571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58A8A8E-A4FC-8DDA-3EAD-610DF6582AE2}"/>
              </a:ext>
            </a:extLst>
          </p:cNvPr>
          <p:cNvSpPr txBox="1"/>
          <p:nvPr/>
        </p:nvSpPr>
        <p:spPr>
          <a:xfrm>
            <a:off x="634640" y="3490750"/>
            <a:ext cx="1964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0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Update in-place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D1F748-995D-2F4B-492C-37AFAFF808FF}"/>
              </a:ext>
            </a:extLst>
          </p:cNvPr>
          <p:cNvSpPr/>
          <p:nvPr/>
        </p:nvSpPr>
        <p:spPr>
          <a:xfrm>
            <a:off x="1790067" y="4130222"/>
            <a:ext cx="636984" cy="4920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CC33F4-114C-4E97-DFF3-700DA34912C7}"/>
              </a:ext>
            </a:extLst>
          </p:cNvPr>
          <p:cNvSpPr/>
          <p:nvPr/>
        </p:nvSpPr>
        <p:spPr>
          <a:xfrm>
            <a:off x="2697985" y="4123547"/>
            <a:ext cx="2217401" cy="4920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0xFOO: +8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7F3EB3-C0D5-1FCF-D5A6-CFF51DCD3288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>
            <a:off x="3317180" y="3226421"/>
            <a:ext cx="489506" cy="897126"/>
          </a:xfrm>
          <a:prstGeom prst="straightConnector1">
            <a:avLst/>
          </a:prstGeom>
          <a:noFill/>
          <a:ln w="571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1D927CF-7210-55C6-A6D5-C863E9E0C48D}"/>
              </a:ext>
            </a:extLst>
          </p:cNvPr>
          <p:cNvSpPr txBox="1"/>
          <p:nvPr/>
        </p:nvSpPr>
        <p:spPr>
          <a:xfrm>
            <a:off x="3357132" y="3513992"/>
            <a:ext cx="1964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0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Log &amp; defer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8FBCF2-4F87-3BD5-5765-6E558589F4DA}"/>
              </a:ext>
            </a:extLst>
          </p:cNvPr>
          <p:cNvSpPr txBox="1"/>
          <p:nvPr/>
        </p:nvSpPr>
        <p:spPr>
          <a:xfrm>
            <a:off x="350520" y="5746299"/>
            <a:ext cx="2159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[</a:t>
            </a:r>
            <a:r>
              <a:rPr lang="en-US" sz="1600" i="1" dirty="0" err="1">
                <a:solidFill>
                  <a:schemeClr val="tx2"/>
                </a:solidFill>
              </a:rPr>
              <a:t>Mukkara</a:t>
            </a:r>
            <a:r>
              <a:rPr lang="en-US" sz="1600" i="1" dirty="0">
                <a:solidFill>
                  <a:schemeClr val="tx2"/>
                </a:solidFill>
              </a:rPr>
              <a:t>, MICRO’19]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9B7625A5-FCDB-8218-9013-15D4700B489F}"/>
              </a:ext>
            </a:extLst>
          </p:cNvPr>
          <p:cNvSpPr/>
          <p:nvPr/>
        </p:nvSpPr>
        <p:spPr>
          <a:xfrm rot="10800000" flipH="1" flipV="1">
            <a:off x="4709969" y="3093964"/>
            <a:ext cx="1342408" cy="1410479"/>
          </a:xfrm>
          <a:prstGeom prst="arc">
            <a:avLst>
              <a:gd name="adj1" fmla="val 16511373"/>
              <a:gd name="adj2" fmla="val 5093733"/>
            </a:avLst>
          </a:prstGeom>
          <a:ln w="571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AECF74-185F-6CCA-375F-9A039A431F7B}"/>
              </a:ext>
            </a:extLst>
          </p:cNvPr>
          <p:cNvSpPr/>
          <p:nvPr/>
        </p:nvSpPr>
        <p:spPr>
          <a:xfrm>
            <a:off x="6496571" y="3069593"/>
            <a:ext cx="3976914" cy="147084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Data-triggered: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Conditionally update or log on evictions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FAD127D-0BAB-BC4A-B4C7-7B11ED508E40}"/>
              </a:ext>
            </a:extLst>
          </p:cNvPr>
          <p:cNvSpPr/>
          <p:nvPr/>
        </p:nvSpPr>
        <p:spPr>
          <a:xfrm flipV="1">
            <a:off x="4641653" y="1431397"/>
            <a:ext cx="1410724" cy="1410478"/>
          </a:xfrm>
          <a:prstGeom prst="arc">
            <a:avLst>
              <a:gd name="adj1" fmla="val 16604323"/>
              <a:gd name="adj2" fmla="val 4919970"/>
            </a:avLst>
          </a:prstGeom>
          <a:ln w="5715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DB147F9-62CE-2585-A835-CBE4BAB9B258}"/>
              </a:ext>
            </a:extLst>
          </p:cNvPr>
          <p:cNvSpPr/>
          <p:nvPr/>
        </p:nvSpPr>
        <p:spPr>
          <a:xfrm>
            <a:off x="6496571" y="1484355"/>
            <a:ext cx="3976914" cy="12851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Task offload: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Offload remote memory operation (RMO) to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993DBC-88EB-E756-31A7-FA3612DEBAD8}"/>
              </a:ext>
            </a:extLst>
          </p:cNvPr>
          <p:cNvSpPr/>
          <p:nvPr/>
        </p:nvSpPr>
        <p:spPr>
          <a:xfrm>
            <a:off x="636135" y="1169293"/>
            <a:ext cx="2180593" cy="578852"/>
          </a:xfrm>
          <a:prstGeom prst="rect">
            <a:avLst/>
          </a:prstGeom>
          <a:solidFill>
            <a:srgbClr val="E2F0D9"/>
          </a:solidFill>
          <a:ln w="12700" cap="flat" cmpd="sng" algn="ctr">
            <a:solidFill>
              <a:srgbClr val="54823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94210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88419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582629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776834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971043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165253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359462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553672" algn="l" defTabSz="219421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25540">
              <a:defRPr/>
            </a:pPr>
            <a:r>
              <a:rPr lang="en-US" sz="32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22911F-7FE8-A51E-EDC3-F925E5AC6681}"/>
              </a:ext>
            </a:extLst>
          </p:cNvPr>
          <p:cNvSpPr txBox="1"/>
          <p:nvPr/>
        </p:nvSpPr>
        <p:spPr>
          <a:xfrm>
            <a:off x="609228" y="1722399"/>
            <a:ext cx="1742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4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UPDATE 0xFOO, +6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7EEA2E-3F88-4DCC-DA5F-EE4AE278242B}"/>
              </a:ext>
            </a:extLst>
          </p:cNvPr>
          <p:cNvSpPr/>
          <p:nvPr/>
        </p:nvSpPr>
        <p:spPr>
          <a:xfrm>
            <a:off x="3055109" y="2732330"/>
            <a:ext cx="519588" cy="492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32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E96078-BFA3-6F54-DDB5-4968B70C9CA9}"/>
              </a:ext>
            </a:extLst>
          </p:cNvPr>
          <p:cNvSpPr txBox="1"/>
          <p:nvPr/>
        </p:nvSpPr>
        <p:spPr>
          <a:xfrm>
            <a:off x="6170871" y="4597918"/>
            <a:ext cx="4405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Leviathan is the only programmable system that supports both paradigms!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9A86A1-F4C5-4C4E-37F0-5DFB8E58AA91}"/>
              </a:ext>
            </a:extLst>
          </p:cNvPr>
          <p:cNvSpPr txBox="1"/>
          <p:nvPr/>
        </p:nvSpPr>
        <p:spPr>
          <a:xfrm>
            <a:off x="5647429" y="5046906"/>
            <a:ext cx="104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C7E95B-19BE-885D-4AF2-F70087CEEF64}"/>
              </a:ext>
            </a:extLst>
          </p:cNvPr>
          <p:cNvSpPr txBox="1"/>
          <p:nvPr/>
        </p:nvSpPr>
        <p:spPr>
          <a:xfrm>
            <a:off x="10577292" y="3463505"/>
            <a:ext cx="157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Supported by </a:t>
            </a:r>
            <a:r>
              <a:rPr lang="en-US" sz="2400" b="1" dirty="0" err="1"/>
              <a:t>täkō</a:t>
            </a:r>
            <a:endParaRPr lang="en-US" sz="2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30F7A0-AEFD-6AAF-B963-52B2A83E6D8D}"/>
              </a:ext>
            </a:extLst>
          </p:cNvPr>
          <p:cNvSpPr txBox="1"/>
          <p:nvPr/>
        </p:nvSpPr>
        <p:spPr>
          <a:xfrm>
            <a:off x="10528126" y="1567266"/>
            <a:ext cx="158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</a:rPr>
              <a:t>NOT</a:t>
            </a:r>
            <a:r>
              <a:rPr lang="en-US" sz="2400" b="1" dirty="0">
                <a:solidFill>
                  <a:srgbClr val="C00000"/>
                </a:solidFill>
              </a:rPr>
              <a:t> supported by </a:t>
            </a:r>
            <a:r>
              <a:rPr lang="en-US" sz="2400" b="1" dirty="0" err="1">
                <a:solidFill>
                  <a:srgbClr val="C00000"/>
                </a:solidFill>
              </a:rPr>
              <a:t>täkō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98D0DF6-3CFB-0BF9-841C-459218443981}"/>
              </a:ext>
            </a:extLst>
          </p:cNvPr>
          <p:cNvSpPr/>
          <p:nvPr/>
        </p:nvSpPr>
        <p:spPr>
          <a:xfrm rot="5400000" flipV="1">
            <a:off x="1920918" y="271997"/>
            <a:ext cx="2423021" cy="2497644"/>
          </a:xfrm>
          <a:prstGeom prst="arc">
            <a:avLst>
              <a:gd name="adj1" fmla="val 16200134"/>
              <a:gd name="adj2" fmla="val 5313207"/>
            </a:avLst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/>
      <p:bldP spid="17" grpId="0"/>
      <p:bldP spid="18" grpId="0" animBg="1"/>
      <p:bldP spid="19" grpId="0" animBg="1"/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0E65-564B-E8E3-1D15-F39A6C14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33644"/>
            <a:ext cx="11430000" cy="776806"/>
          </a:xfrm>
        </p:spPr>
        <p:txBody>
          <a:bodyPr>
            <a:normAutofit fontScale="90000"/>
          </a:bodyPr>
          <a:lstStyle/>
          <a:p>
            <a:r>
              <a:rPr lang="en-US" dirty="0"/>
              <a:t>Specialized memory hierarchies (e.g., NDC, PIM) give big gains!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B8188-AF79-7C18-AFD0-3AA34E68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0240"/>
            <a:ext cx="4533900" cy="4809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Graph optimizations</a:t>
            </a:r>
          </a:p>
          <a:p>
            <a:pPr marL="0" indent="0">
              <a:buNone/>
            </a:pPr>
            <a:r>
              <a:rPr lang="en-US" sz="2000" dirty="0"/>
              <a:t>Security</a:t>
            </a:r>
          </a:p>
          <a:p>
            <a:pPr marL="0" indent="0">
              <a:buNone/>
            </a:pPr>
            <a:r>
              <a:rPr lang="en-US" sz="2000" dirty="0"/>
              <a:t>Data placement</a:t>
            </a:r>
          </a:p>
          <a:p>
            <a:pPr marL="0" indent="0">
              <a:buNone/>
            </a:pPr>
            <a:r>
              <a:rPr lang="en-US" sz="2000" dirty="0"/>
              <a:t>Remote memory operations</a:t>
            </a:r>
          </a:p>
          <a:p>
            <a:pPr marL="0" indent="0">
              <a:buNone/>
            </a:pPr>
            <a:r>
              <a:rPr lang="en-US" sz="2000" dirty="0"/>
              <a:t>Sparse linear algebra / machine learning</a:t>
            </a:r>
          </a:p>
          <a:p>
            <a:pPr marL="0" indent="0">
              <a:buNone/>
            </a:pPr>
            <a:r>
              <a:rPr lang="en-US" sz="2000" dirty="0"/>
              <a:t>Approximation / compression</a:t>
            </a:r>
          </a:p>
          <a:p>
            <a:pPr marL="0" indent="0">
              <a:buNone/>
            </a:pPr>
            <a:r>
              <a:rPr lang="en-US" sz="2000" dirty="0"/>
              <a:t>Data marshalling / layout</a:t>
            </a:r>
          </a:p>
          <a:p>
            <a:pPr marL="0" indent="0">
              <a:buNone/>
            </a:pPr>
            <a:r>
              <a:rPr lang="en-US" sz="2000" dirty="0"/>
              <a:t>Pointer chasing</a:t>
            </a:r>
          </a:p>
          <a:p>
            <a:pPr marL="0" indent="0">
              <a:buNone/>
            </a:pPr>
            <a:r>
              <a:rPr lang="en-US" sz="2000" dirty="0" err="1"/>
              <a:t>Memoization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Prefetching</a:t>
            </a:r>
          </a:p>
          <a:p>
            <a:pPr marL="0" indent="0">
              <a:buNone/>
            </a:pPr>
            <a:r>
              <a:rPr lang="en-US" sz="2000" dirty="0"/>
              <a:t>Relaxed coherence / consistency</a:t>
            </a:r>
          </a:p>
          <a:p>
            <a:pPr marL="0" indent="0">
              <a:buNone/>
            </a:pPr>
            <a:r>
              <a:rPr lang="en-US" sz="2000" dirty="0"/>
              <a:t>Memory management</a:t>
            </a:r>
          </a:p>
          <a:p>
            <a:pPr marL="0" indent="0">
              <a:buNone/>
            </a:pPr>
            <a:r>
              <a:rPr lang="en-US" sz="2000" dirty="0"/>
              <a:t>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DAC3F-912A-1B55-4EA2-002B372D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2B27D-B9C1-8F52-C9C6-92CFAA7C2971}"/>
              </a:ext>
            </a:extLst>
          </p:cNvPr>
          <p:cNvSpPr txBox="1"/>
          <p:nvPr/>
        </p:nvSpPr>
        <p:spPr>
          <a:xfrm>
            <a:off x="5662526" y="1001013"/>
            <a:ext cx="5551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- Big opportunity -</a:t>
            </a:r>
          </a:p>
          <a:p>
            <a:pPr algn="ctr"/>
            <a:r>
              <a:rPr lang="en-US" sz="3200" dirty="0"/>
              <a:t>Often &gt;2x end-to-end speedup!</a:t>
            </a:r>
          </a:p>
        </p:txBody>
      </p: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B1FFC4F9-1A8C-E9D6-FD3F-5EF355824BBE}"/>
              </a:ext>
            </a:extLst>
          </p:cNvPr>
          <p:cNvGrpSpPr/>
          <p:nvPr/>
        </p:nvGrpSpPr>
        <p:grpSpPr>
          <a:xfrm>
            <a:off x="5543840" y="2666181"/>
            <a:ext cx="5789086" cy="2813109"/>
            <a:chOff x="5883926" y="2231784"/>
            <a:chExt cx="5789086" cy="2813109"/>
          </a:xfrm>
        </p:grpSpPr>
        <p:cxnSp>
          <p:nvCxnSpPr>
            <p:cNvPr id="444" name="Google Shape;92;p15">
              <a:extLst>
                <a:ext uri="{FF2B5EF4-FFF2-40B4-BE49-F238E27FC236}">
                  <a16:creationId xmlns:a16="http://schemas.microsoft.com/office/drawing/2014/main" id="{DF44A367-5D95-1B3A-A25A-88ED5074E533}"/>
                </a:ext>
              </a:extLst>
            </p:cNvPr>
            <p:cNvCxnSpPr>
              <a:cxnSpLocks/>
            </p:cNvCxnSpPr>
            <p:nvPr/>
          </p:nvCxnSpPr>
          <p:spPr>
            <a:xfrm>
              <a:off x="7331008" y="2661434"/>
              <a:ext cx="3169035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92;p15">
              <a:extLst>
                <a:ext uri="{FF2B5EF4-FFF2-40B4-BE49-F238E27FC236}">
                  <a16:creationId xmlns:a16="http://schemas.microsoft.com/office/drawing/2014/main" id="{05DBE565-3C51-5724-5C0C-2BF17B8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6351097" y="3637626"/>
              <a:ext cx="505968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92;p15">
              <a:extLst>
                <a:ext uri="{FF2B5EF4-FFF2-40B4-BE49-F238E27FC236}">
                  <a16:creationId xmlns:a16="http://schemas.microsoft.com/office/drawing/2014/main" id="{5C76C16E-70BB-BF8A-A733-82CAA782DD64}"/>
                </a:ext>
              </a:extLst>
            </p:cNvPr>
            <p:cNvCxnSpPr>
              <a:cxnSpLocks/>
            </p:cNvCxnSpPr>
            <p:nvPr/>
          </p:nvCxnSpPr>
          <p:spPr>
            <a:xfrm>
              <a:off x="7224313" y="4623651"/>
              <a:ext cx="3169035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92;p15">
              <a:extLst>
                <a:ext uri="{FF2B5EF4-FFF2-40B4-BE49-F238E27FC236}">
                  <a16:creationId xmlns:a16="http://schemas.microsoft.com/office/drawing/2014/main" id="{0A86DFE0-2F10-DD21-9DD6-CFB8E77690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0806" y="2662535"/>
              <a:ext cx="0" cy="220916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92;p15">
              <a:extLst>
                <a:ext uri="{FF2B5EF4-FFF2-40B4-BE49-F238E27FC236}">
                  <a16:creationId xmlns:a16="http://schemas.microsoft.com/office/drawing/2014/main" id="{38C2E2A8-5EA3-D080-A8FF-6280C78B7C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5461" y="2643150"/>
              <a:ext cx="0" cy="220916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92;p15">
              <a:extLst>
                <a:ext uri="{FF2B5EF4-FFF2-40B4-BE49-F238E27FC236}">
                  <a16:creationId xmlns:a16="http://schemas.microsoft.com/office/drawing/2014/main" id="{F1FBBE52-08AC-7979-1FB9-C4DC39B16C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68679" y="2643149"/>
              <a:ext cx="0" cy="220916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92;p15">
              <a:extLst>
                <a:ext uri="{FF2B5EF4-FFF2-40B4-BE49-F238E27FC236}">
                  <a16:creationId xmlns:a16="http://schemas.microsoft.com/office/drawing/2014/main" id="{85138939-BFF3-81AC-F446-309FEE703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6102" y="2691625"/>
              <a:ext cx="0" cy="220916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30A218EE-09DF-8B96-54EE-1866B008EE76}"/>
                </a:ext>
              </a:extLst>
            </p:cNvPr>
            <p:cNvGrpSpPr/>
            <p:nvPr/>
          </p:nvGrpSpPr>
          <p:grpSpPr>
            <a:xfrm>
              <a:off x="6749660" y="2231784"/>
              <a:ext cx="1023907" cy="856617"/>
              <a:chOff x="6970639" y="5211081"/>
              <a:chExt cx="1023907" cy="856617"/>
            </a:xfrm>
          </p:grpSpPr>
          <p:sp>
            <p:nvSpPr>
              <p:cNvPr id="509" name="Google Shape;621;p23">
                <a:extLst>
                  <a:ext uri="{FF2B5EF4-FFF2-40B4-BE49-F238E27FC236}">
                    <a16:creationId xmlns:a16="http://schemas.microsoft.com/office/drawing/2014/main" id="{C4578A4A-3FEC-50E1-1AA5-CC1E8489734A}"/>
                  </a:ext>
                </a:extLst>
              </p:cNvPr>
              <p:cNvSpPr/>
              <p:nvPr/>
            </p:nvSpPr>
            <p:spPr>
              <a:xfrm>
                <a:off x="7055273" y="5225958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0" name="Google Shape;622;p23">
                <a:extLst>
                  <a:ext uri="{FF2B5EF4-FFF2-40B4-BE49-F238E27FC236}">
                    <a16:creationId xmlns:a16="http://schemas.microsoft.com/office/drawing/2014/main" id="{E5519919-4C15-DCAE-AA75-37CDDB826C2F}"/>
                  </a:ext>
                </a:extLst>
              </p:cNvPr>
              <p:cNvSpPr/>
              <p:nvPr/>
            </p:nvSpPr>
            <p:spPr>
              <a:xfrm>
                <a:off x="7055243" y="5723852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1" name="Google Shape;623;p23">
                <a:extLst>
                  <a:ext uri="{FF2B5EF4-FFF2-40B4-BE49-F238E27FC236}">
                    <a16:creationId xmlns:a16="http://schemas.microsoft.com/office/drawing/2014/main" id="{E322D9C3-1889-F3FA-D51B-1C09A393C837}"/>
                  </a:ext>
                </a:extLst>
              </p:cNvPr>
              <p:cNvSpPr/>
              <p:nvPr/>
            </p:nvSpPr>
            <p:spPr>
              <a:xfrm>
                <a:off x="7055273" y="5557647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25;p23">
                <a:extLst>
                  <a:ext uri="{FF2B5EF4-FFF2-40B4-BE49-F238E27FC236}">
                    <a16:creationId xmlns:a16="http://schemas.microsoft.com/office/drawing/2014/main" id="{B075B376-EB3F-FC27-323A-87666DB74376}"/>
                  </a:ext>
                </a:extLst>
              </p:cNvPr>
              <p:cNvSpPr/>
              <p:nvPr/>
            </p:nvSpPr>
            <p:spPr>
              <a:xfrm>
                <a:off x="7055255" y="5225995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724;p23">
                <a:extLst>
                  <a:ext uri="{FF2B5EF4-FFF2-40B4-BE49-F238E27FC236}">
                    <a16:creationId xmlns:a16="http://schemas.microsoft.com/office/drawing/2014/main" id="{631EF5E0-40B4-C624-B991-82A1C9599131}"/>
                  </a:ext>
                </a:extLst>
              </p:cNvPr>
              <p:cNvSpPr txBox="1"/>
              <p:nvPr/>
            </p:nvSpPr>
            <p:spPr>
              <a:xfrm>
                <a:off x="7019567" y="5702572"/>
                <a:ext cx="921254" cy="365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/>
                  <a:t>LLC slice</a:t>
                </a:r>
                <a:endParaRPr sz="1400" dirty="0"/>
              </a:p>
            </p:txBody>
          </p:sp>
          <p:sp>
            <p:nvSpPr>
              <p:cNvPr id="514" name="Google Shape;724;p23">
                <a:extLst>
                  <a:ext uri="{FF2B5EF4-FFF2-40B4-BE49-F238E27FC236}">
                    <a16:creationId xmlns:a16="http://schemas.microsoft.com/office/drawing/2014/main" id="{FD2A87D4-7315-C179-56EC-3E94FC6E880A}"/>
                  </a:ext>
                </a:extLst>
              </p:cNvPr>
              <p:cNvSpPr txBox="1"/>
              <p:nvPr/>
            </p:nvSpPr>
            <p:spPr>
              <a:xfrm>
                <a:off x="6970639" y="5211081"/>
                <a:ext cx="1023907" cy="3732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/>
                  <a:t>Core &amp; L1</a:t>
                </a:r>
                <a:endParaRPr sz="1400" dirty="0"/>
              </a:p>
            </p:txBody>
          </p:sp>
          <p:sp>
            <p:nvSpPr>
              <p:cNvPr id="515" name="Google Shape;724;p23">
                <a:extLst>
                  <a:ext uri="{FF2B5EF4-FFF2-40B4-BE49-F238E27FC236}">
                    <a16:creationId xmlns:a16="http://schemas.microsoft.com/office/drawing/2014/main" id="{C7647E7B-4F5F-37F8-ED27-92605452F77D}"/>
                  </a:ext>
                </a:extLst>
              </p:cNvPr>
              <p:cNvSpPr txBox="1"/>
              <p:nvPr/>
            </p:nvSpPr>
            <p:spPr>
              <a:xfrm>
                <a:off x="7287049" y="5457400"/>
                <a:ext cx="393933" cy="365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/>
                  <a:t>L2</a:t>
                </a:r>
                <a:endParaRPr sz="1400" dirty="0"/>
              </a:p>
            </p:txBody>
          </p:sp>
        </p:grpSp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25EB0BDE-C3FF-8FCF-4042-5576B3350B2D}"/>
                </a:ext>
              </a:extLst>
            </p:cNvPr>
            <p:cNvGrpSpPr/>
            <p:nvPr/>
          </p:nvGrpSpPr>
          <p:grpSpPr>
            <a:xfrm>
              <a:off x="7830126" y="2246642"/>
              <a:ext cx="830700" cy="829619"/>
              <a:chOff x="5437176" y="5240834"/>
              <a:chExt cx="830700" cy="829619"/>
            </a:xfrm>
          </p:grpSpPr>
          <p:sp>
            <p:nvSpPr>
              <p:cNvPr id="505" name="Google Shape;621;p23">
                <a:extLst>
                  <a:ext uri="{FF2B5EF4-FFF2-40B4-BE49-F238E27FC236}">
                    <a16:creationId xmlns:a16="http://schemas.microsoft.com/office/drawing/2014/main" id="{999CAEAF-E268-A0C7-2900-7430710DB349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6" name="Google Shape;622;p23">
                <a:extLst>
                  <a:ext uri="{FF2B5EF4-FFF2-40B4-BE49-F238E27FC236}">
                    <a16:creationId xmlns:a16="http://schemas.microsoft.com/office/drawing/2014/main" id="{9E6CB9E7-FA86-7305-EF5C-2576786FF43F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7" name="Google Shape;623;p23">
                <a:extLst>
                  <a:ext uri="{FF2B5EF4-FFF2-40B4-BE49-F238E27FC236}">
                    <a16:creationId xmlns:a16="http://schemas.microsoft.com/office/drawing/2014/main" id="{CE63A777-77C9-EB39-10F2-7FC150A2352A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625;p23">
                <a:extLst>
                  <a:ext uri="{FF2B5EF4-FFF2-40B4-BE49-F238E27FC236}">
                    <a16:creationId xmlns:a16="http://schemas.microsoft.com/office/drawing/2014/main" id="{75F86AFF-3770-D8A8-9911-D3275E8216F8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6042412E-DA31-9039-50F1-F2E54C27D8C9}"/>
                </a:ext>
              </a:extLst>
            </p:cNvPr>
            <p:cNvGrpSpPr/>
            <p:nvPr/>
          </p:nvGrpSpPr>
          <p:grpSpPr>
            <a:xfrm>
              <a:off x="8855440" y="2239386"/>
              <a:ext cx="830700" cy="829619"/>
              <a:chOff x="5437176" y="5240834"/>
              <a:chExt cx="830700" cy="829619"/>
            </a:xfrm>
          </p:grpSpPr>
          <p:sp>
            <p:nvSpPr>
              <p:cNvPr id="501" name="Google Shape;621;p23">
                <a:extLst>
                  <a:ext uri="{FF2B5EF4-FFF2-40B4-BE49-F238E27FC236}">
                    <a16:creationId xmlns:a16="http://schemas.microsoft.com/office/drawing/2014/main" id="{100138A8-64C2-6755-1DA4-0965043813E1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2" name="Google Shape;622;p23">
                <a:extLst>
                  <a:ext uri="{FF2B5EF4-FFF2-40B4-BE49-F238E27FC236}">
                    <a16:creationId xmlns:a16="http://schemas.microsoft.com/office/drawing/2014/main" id="{EEF0C17A-7B9A-2D8D-D871-2A572F1ECCAA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3" name="Google Shape;623;p23">
                <a:extLst>
                  <a:ext uri="{FF2B5EF4-FFF2-40B4-BE49-F238E27FC236}">
                    <a16:creationId xmlns:a16="http://schemas.microsoft.com/office/drawing/2014/main" id="{CF2768A0-A354-59B0-2920-3EE6007DEB1C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25;p23">
                <a:extLst>
                  <a:ext uri="{FF2B5EF4-FFF2-40B4-BE49-F238E27FC236}">
                    <a16:creationId xmlns:a16="http://schemas.microsoft.com/office/drawing/2014/main" id="{673EBC87-BBBB-8B8B-9729-FF977E3460F4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8887E979-AE2F-9C69-8C2B-808F6315FC30}"/>
                </a:ext>
              </a:extLst>
            </p:cNvPr>
            <p:cNvGrpSpPr/>
            <p:nvPr/>
          </p:nvGrpSpPr>
          <p:grpSpPr>
            <a:xfrm>
              <a:off x="9880767" y="2239349"/>
              <a:ext cx="830700" cy="829619"/>
              <a:chOff x="5437176" y="5240834"/>
              <a:chExt cx="830700" cy="829619"/>
            </a:xfrm>
          </p:grpSpPr>
          <p:sp>
            <p:nvSpPr>
              <p:cNvPr id="497" name="Google Shape;621;p23">
                <a:extLst>
                  <a:ext uri="{FF2B5EF4-FFF2-40B4-BE49-F238E27FC236}">
                    <a16:creationId xmlns:a16="http://schemas.microsoft.com/office/drawing/2014/main" id="{F88BB882-D6C6-C74D-B3AC-BFE2F9BAE2C4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8" name="Google Shape;622;p23">
                <a:extLst>
                  <a:ext uri="{FF2B5EF4-FFF2-40B4-BE49-F238E27FC236}">
                    <a16:creationId xmlns:a16="http://schemas.microsoft.com/office/drawing/2014/main" id="{B3DA220E-2CE2-0228-87D4-528BA04DABEE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9" name="Google Shape;623;p23">
                <a:extLst>
                  <a:ext uri="{FF2B5EF4-FFF2-40B4-BE49-F238E27FC236}">
                    <a16:creationId xmlns:a16="http://schemas.microsoft.com/office/drawing/2014/main" id="{E373C2DF-AFA0-303C-881C-E7FFAAEC0B76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25;p23">
                <a:extLst>
                  <a:ext uri="{FF2B5EF4-FFF2-40B4-BE49-F238E27FC236}">
                    <a16:creationId xmlns:a16="http://schemas.microsoft.com/office/drawing/2014/main" id="{888BEFBA-33BE-5A7A-D871-D0A410BB8A28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880C8A91-44FE-97FA-A236-C8CEF22B79B0}"/>
                </a:ext>
              </a:extLst>
            </p:cNvPr>
            <p:cNvGrpSpPr/>
            <p:nvPr/>
          </p:nvGrpSpPr>
          <p:grpSpPr>
            <a:xfrm>
              <a:off x="6845471" y="3225374"/>
              <a:ext cx="830700" cy="829619"/>
              <a:chOff x="7055243" y="5225958"/>
              <a:chExt cx="830700" cy="829619"/>
            </a:xfrm>
          </p:grpSpPr>
          <p:sp>
            <p:nvSpPr>
              <p:cNvPr id="493" name="Google Shape;621;p23">
                <a:extLst>
                  <a:ext uri="{FF2B5EF4-FFF2-40B4-BE49-F238E27FC236}">
                    <a16:creationId xmlns:a16="http://schemas.microsoft.com/office/drawing/2014/main" id="{BA7725DD-4726-9940-198C-841489784A5F}"/>
                  </a:ext>
                </a:extLst>
              </p:cNvPr>
              <p:cNvSpPr/>
              <p:nvPr/>
            </p:nvSpPr>
            <p:spPr>
              <a:xfrm>
                <a:off x="7055273" y="5225958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4" name="Google Shape;622;p23">
                <a:extLst>
                  <a:ext uri="{FF2B5EF4-FFF2-40B4-BE49-F238E27FC236}">
                    <a16:creationId xmlns:a16="http://schemas.microsoft.com/office/drawing/2014/main" id="{F538EE82-3245-3A05-2A30-7DE3E5E17F98}"/>
                  </a:ext>
                </a:extLst>
              </p:cNvPr>
              <p:cNvSpPr/>
              <p:nvPr/>
            </p:nvSpPr>
            <p:spPr>
              <a:xfrm>
                <a:off x="7055243" y="5723852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5" name="Google Shape;623;p23">
                <a:extLst>
                  <a:ext uri="{FF2B5EF4-FFF2-40B4-BE49-F238E27FC236}">
                    <a16:creationId xmlns:a16="http://schemas.microsoft.com/office/drawing/2014/main" id="{482EA803-0E9A-6AB0-B9BF-68F4E31B953B}"/>
                  </a:ext>
                </a:extLst>
              </p:cNvPr>
              <p:cNvSpPr/>
              <p:nvPr/>
            </p:nvSpPr>
            <p:spPr>
              <a:xfrm>
                <a:off x="7055273" y="5557647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25;p23">
                <a:extLst>
                  <a:ext uri="{FF2B5EF4-FFF2-40B4-BE49-F238E27FC236}">
                    <a16:creationId xmlns:a16="http://schemas.microsoft.com/office/drawing/2014/main" id="{83460E2E-5933-A432-1F89-F985A15D6A8E}"/>
                  </a:ext>
                </a:extLst>
              </p:cNvPr>
              <p:cNvSpPr/>
              <p:nvPr/>
            </p:nvSpPr>
            <p:spPr>
              <a:xfrm>
                <a:off x="7055255" y="5225995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8D6BDD94-469B-F83C-2D58-935B0F14B605}"/>
                </a:ext>
              </a:extLst>
            </p:cNvPr>
            <p:cNvGrpSpPr/>
            <p:nvPr/>
          </p:nvGrpSpPr>
          <p:grpSpPr>
            <a:xfrm>
              <a:off x="7841333" y="3225355"/>
              <a:ext cx="830700" cy="829619"/>
              <a:chOff x="5437176" y="5240834"/>
              <a:chExt cx="830700" cy="829619"/>
            </a:xfrm>
          </p:grpSpPr>
          <p:sp>
            <p:nvSpPr>
              <p:cNvPr id="489" name="Google Shape;621;p23">
                <a:extLst>
                  <a:ext uri="{FF2B5EF4-FFF2-40B4-BE49-F238E27FC236}">
                    <a16:creationId xmlns:a16="http://schemas.microsoft.com/office/drawing/2014/main" id="{F3D0F788-B4D2-EC42-6D34-7032345D6909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0" name="Google Shape;622;p23">
                <a:extLst>
                  <a:ext uri="{FF2B5EF4-FFF2-40B4-BE49-F238E27FC236}">
                    <a16:creationId xmlns:a16="http://schemas.microsoft.com/office/drawing/2014/main" id="{99DC5941-7F41-B1C8-2147-50DD0C20688A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1" name="Google Shape;623;p23">
                <a:extLst>
                  <a:ext uri="{FF2B5EF4-FFF2-40B4-BE49-F238E27FC236}">
                    <a16:creationId xmlns:a16="http://schemas.microsoft.com/office/drawing/2014/main" id="{14FE781F-AE5A-F05C-6181-614697D7DD32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25;p23">
                <a:extLst>
                  <a:ext uri="{FF2B5EF4-FFF2-40B4-BE49-F238E27FC236}">
                    <a16:creationId xmlns:a16="http://schemas.microsoft.com/office/drawing/2014/main" id="{3086A703-9916-EA37-72FF-A849E30BB851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ACF339AE-DE68-42F6-EC0D-FC3B0153B8D8}"/>
                </a:ext>
              </a:extLst>
            </p:cNvPr>
            <p:cNvGrpSpPr/>
            <p:nvPr/>
          </p:nvGrpSpPr>
          <p:grpSpPr>
            <a:xfrm>
              <a:off x="8866647" y="3218099"/>
              <a:ext cx="830700" cy="829619"/>
              <a:chOff x="5437176" y="5240834"/>
              <a:chExt cx="830700" cy="829619"/>
            </a:xfrm>
          </p:grpSpPr>
          <p:sp>
            <p:nvSpPr>
              <p:cNvPr id="485" name="Google Shape;621;p23">
                <a:extLst>
                  <a:ext uri="{FF2B5EF4-FFF2-40B4-BE49-F238E27FC236}">
                    <a16:creationId xmlns:a16="http://schemas.microsoft.com/office/drawing/2014/main" id="{5A7C1B65-5DD6-E46B-BCEC-3B27B514398D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6" name="Google Shape;622;p23">
                <a:extLst>
                  <a:ext uri="{FF2B5EF4-FFF2-40B4-BE49-F238E27FC236}">
                    <a16:creationId xmlns:a16="http://schemas.microsoft.com/office/drawing/2014/main" id="{B81663D3-5E72-7CF1-0606-9CE8BFBB7FD3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7" name="Google Shape;623;p23">
                <a:extLst>
                  <a:ext uri="{FF2B5EF4-FFF2-40B4-BE49-F238E27FC236}">
                    <a16:creationId xmlns:a16="http://schemas.microsoft.com/office/drawing/2014/main" id="{2056CD0F-E8D9-B31D-4C96-277D20E9CE0C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625;p23">
                <a:extLst>
                  <a:ext uri="{FF2B5EF4-FFF2-40B4-BE49-F238E27FC236}">
                    <a16:creationId xmlns:a16="http://schemas.microsoft.com/office/drawing/2014/main" id="{456A9A95-6723-DE45-DBEE-081684A6914B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096858C8-4EF3-CEA2-753D-A117808C7367}"/>
                </a:ext>
              </a:extLst>
            </p:cNvPr>
            <p:cNvGrpSpPr/>
            <p:nvPr/>
          </p:nvGrpSpPr>
          <p:grpSpPr>
            <a:xfrm>
              <a:off x="9891974" y="3218062"/>
              <a:ext cx="830700" cy="829619"/>
              <a:chOff x="5437176" y="5240834"/>
              <a:chExt cx="830700" cy="829619"/>
            </a:xfrm>
          </p:grpSpPr>
          <p:sp>
            <p:nvSpPr>
              <p:cNvPr id="481" name="Google Shape;621;p23">
                <a:extLst>
                  <a:ext uri="{FF2B5EF4-FFF2-40B4-BE49-F238E27FC236}">
                    <a16:creationId xmlns:a16="http://schemas.microsoft.com/office/drawing/2014/main" id="{36BF6D3A-FD99-B646-840A-9864B0D3056F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2" name="Google Shape;622;p23">
                <a:extLst>
                  <a:ext uri="{FF2B5EF4-FFF2-40B4-BE49-F238E27FC236}">
                    <a16:creationId xmlns:a16="http://schemas.microsoft.com/office/drawing/2014/main" id="{66DC09F4-AC13-E1C2-7AE6-BB18D80ADA90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3" name="Google Shape;623;p23">
                <a:extLst>
                  <a:ext uri="{FF2B5EF4-FFF2-40B4-BE49-F238E27FC236}">
                    <a16:creationId xmlns:a16="http://schemas.microsoft.com/office/drawing/2014/main" id="{0C6E534F-F025-279B-A4C9-1B60E099D131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25;p23">
                <a:extLst>
                  <a:ext uri="{FF2B5EF4-FFF2-40B4-BE49-F238E27FC236}">
                    <a16:creationId xmlns:a16="http://schemas.microsoft.com/office/drawing/2014/main" id="{53C3D825-F1C6-BC89-51E5-B91F9842CC07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B243179A-7A82-E57C-8C19-A739747822C4}"/>
                </a:ext>
              </a:extLst>
            </p:cNvPr>
            <p:cNvGrpSpPr/>
            <p:nvPr/>
          </p:nvGrpSpPr>
          <p:grpSpPr>
            <a:xfrm>
              <a:off x="6825758" y="4215274"/>
              <a:ext cx="830700" cy="829619"/>
              <a:chOff x="7055243" y="5225958"/>
              <a:chExt cx="830700" cy="829619"/>
            </a:xfrm>
          </p:grpSpPr>
          <p:sp>
            <p:nvSpPr>
              <p:cNvPr id="477" name="Google Shape;621;p23">
                <a:extLst>
                  <a:ext uri="{FF2B5EF4-FFF2-40B4-BE49-F238E27FC236}">
                    <a16:creationId xmlns:a16="http://schemas.microsoft.com/office/drawing/2014/main" id="{DFD03832-DC3F-D052-C9DE-5D03EDA0EBEB}"/>
                  </a:ext>
                </a:extLst>
              </p:cNvPr>
              <p:cNvSpPr/>
              <p:nvPr/>
            </p:nvSpPr>
            <p:spPr>
              <a:xfrm>
                <a:off x="7055273" y="5225958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622;p23">
                <a:extLst>
                  <a:ext uri="{FF2B5EF4-FFF2-40B4-BE49-F238E27FC236}">
                    <a16:creationId xmlns:a16="http://schemas.microsoft.com/office/drawing/2014/main" id="{81A52FF1-DC25-19C4-ED8C-E238F89D2F80}"/>
                  </a:ext>
                </a:extLst>
              </p:cNvPr>
              <p:cNvSpPr/>
              <p:nvPr/>
            </p:nvSpPr>
            <p:spPr>
              <a:xfrm>
                <a:off x="7055243" y="5723852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9" name="Google Shape;623;p23">
                <a:extLst>
                  <a:ext uri="{FF2B5EF4-FFF2-40B4-BE49-F238E27FC236}">
                    <a16:creationId xmlns:a16="http://schemas.microsoft.com/office/drawing/2014/main" id="{5743D514-8DC5-5361-DACF-3251F434E90B}"/>
                  </a:ext>
                </a:extLst>
              </p:cNvPr>
              <p:cNvSpPr/>
              <p:nvPr/>
            </p:nvSpPr>
            <p:spPr>
              <a:xfrm>
                <a:off x="7055273" y="5557647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625;p23">
                <a:extLst>
                  <a:ext uri="{FF2B5EF4-FFF2-40B4-BE49-F238E27FC236}">
                    <a16:creationId xmlns:a16="http://schemas.microsoft.com/office/drawing/2014/main" id="{2B338750-6C0B-AD60-58FF-5C5DB2C49B6C}"/>
                  </a:ext>
                </a:extLst>
              </p:cNvPr>
              <p:cNvSpPr/>
              <p:nvPr/>
            </p:nvSpPr>
            <p:spPr>
              <a:xfrm>
                <a:off x="7055255" y="5225995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D87E3D83-314B-F9EE-4BFA-A9A56C25F582}"/>
                </a:ext>
              </a:extLst>
            </p:cNvPr>
            <p:cNvGrpSpPr/>
            <p:nvPr/>
          </p:nvGrpSpPr>
          <p:grpSpPr>
            <a:xfrm>
              <a:off x="7821620" y="4215255"/>
              <a:ext cx="830700" cy="829619"/>
              <a:chOff x="5437176" y="5240834"/>
              <a:chExt cx="830700" cy="829619"/>
            </a:xfrm>
          </p:grpSpPr>
          <p:sp>
            <p:nvSpPr>
              <p:cNvPr id="473" name="Google Shape;621;p23">
                <a:extLst>
                  <a:ext uri="{FF2B5EF4-FFF2-40B4-BE49-F238E27FC236}">
                    <a16:creationId xmlns:a16="http://schemas.microsoft.com/office/drawing/2014/main" id="{9CFF81D3-B632-508F-B824-BEF9F6CEA5CF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4" name="Google Shape;622;p23">
                <a:extLst>
                  <a:ext uri="{FF2B5EF4-FFF2-40B4-BE49-F238E27FC236}">
                    <a16:creationId xmlns:a16="http://schemas.microsoft.com/office/drawing/2014/main" id="{7F0A439F-9EA3-CC36-63FE-2968C222B0D3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5" name="Google Shape;623;p23">
                <a:extLst>
                  <a:ext uri="{FF2B5EF4-FFF2-40B4-BE49-F238E27FC236}">
                    <a16:creationId xmlns:a16="http://schemas.microsoft.com/office/drawing/2014/main" id="{DE37C7FF-1AC9-BD16-449C-987120F8DA4E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625;p23">
                <a:extLst>
                  <a:ext uri="{FF2B5EF4-FFF2-40B4-BE49-F238E27FC236}">
                    <a16:creationId xmlns:a16="http://schemas.microsoft.com/office/drawing/2014/main" id="{C7C91A57-6350-FBBE-746F-FBBBD94CE5F6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27258C80-27BE-8F06-C6D7-054BE2E40180}"/>
                </a:ext>
              </a:extLst>
            </p:cNvPr>
            <p:cNvGrpSpPr/>
            <p:nvPr/>
          </p:nvGrpSpPr>
          <p:grpSpPr>
            <a:xfrm>
              <a:off x="8846934" y="4207999"/>
              <a:ext cx="830700" cy="829619"/>
              <a:chOff x="5437176" y="5240834"/>
              <a:chExt cx="830700" cy="829619"/>
            </a:xfrm>
          </p:grpSpPr>
          <p:sp>
            <p:nvSpPr>
              <p:cNvPr id="469" name="Google Shape;621;p23">
                <a:extLst>
                  <a:ext uri="{FF2B5EF4-FFF2-40B4-BE49-F238E27FC236}">
                    <a16:creationId xmlns:a16="http://schemas.microsoft.com/office/drawing/2014/main" id="{C2D221E9-7B0C-C5F7-7A51-7C0410A0DE89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0" name="Google Shape;622;p23">
                <a:extLst>
                  <a:ext uri="{FF2B5EF4-FFF2-40B4-BE49-F238E27FC236}">
                    <a16:creationId xmlns:a16="http://schemas.microsoft.com/office/drawing/2014/main" id="{5D9015E3-3136-A314-0C88-3C204C33A91A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1" name="Google Shape;623;p23">
                <a:extLst>
                  <a:ext uri="{FF2B5EF4-FFF2-40B4-BE49-F238E27FC236}">
                    <a16:creationId xmlns:a16="http://schemas.microsoft.com/office/drawing/2014/main" id="{0F1374F9-679C-14D8-7D54-1C5E9D5B4D01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625;p23">
                <a:extLst>
                  <a:ext uri="{FF2B5EF4-FFF2-40B4-BE49-F238E27FC236}">
                    <a16:creationId xmlns:a16="http://schemas.microsoft.com/office/drawing/2014/main" id="{E142685B-A677-4809-5A0D-A78AFFD6C8E5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8C4426E6-1F95-7A10-CF22-25826E92269A}"/>
                </a:ext>
              </a:extLst>
            </p:cNvPr>
            <p:cNvGrpSpPr/>
            <p:nvPr/>
          </p:nvGrpSpPr>
          <p:grpSpPr>
            <a:xfrm>
              <a:off x="9872261" y="4207962"/>
              <a:ext cx="830700" cy="829619"/>
              <a:chOff x="5437176" y="5240834"/>
              <a:chExt cx="830700" cy="829619"/>
            </a:xfrm>
          </p:grpSpPr>
          <p:sp>
            <p:nvSpPr>
              <p:cNvPr id="465" name="Google Shape;621;p23">
                <a:extLst>
                  <a:ext uri="{FF2B5EF4-FFF2-40B4-BE49-F238E27FC236}">
                    <a16:creationId xmlns:a16="http://schemas.microsoft.com/office/drawing/2014/main" id="{853968BA-4788-58D8-4245-2A82BE73668A}"/>
                  </a:ext>
                </a:extLst>
              </p:cNvPr>
              <p:cNvSpPr/>
              <p:nvPr/>
            </p:nvSpPr>
            <p:spPr>
              <a:xfrm>
                <a:off x="5437206" y="5240834"/>
                <a:ext cx="830670" cy="331688"/>
              </a:xfrm>
              <a:prstGeom prst="rect">
                <a:avLst/>
              </a:prstGeom>
              <a:solidFill>
                <a:srgbClr val="9FC5E8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6" name="Google Shape;622;p23">
                <a:extLst>
                  <a:ext uri="{FF2B5EF4-FFF2-40B4-BE49-F238E27FC236}">
                    <a16:creationId xmlns:a16="http://schemas.microsoft.com/office/drawing/2014/main" id="{76D8901B-94A0-D3B7-051D-362BD28E09D4}"/>
                  </a:ext>
                </a:extLst>
              </p:cNvPr>
              <p:cNvSpPr/>
              <p:nvPr/>
            </p:nvSpPr>
            <p:spPr>
              <a:xfrm>
                <a:off x="5437176" y="5738728"/>
                <a:ext cx="830670" cy="33168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7" name="Google Shape;623;p23">
                <a:extLst>
                  <a:ext uri="{FF2B5EF4-FFF2-40B4-BE49-F238E27FC236}">
                    <a16:creationId xmlns:a16="http://schemas.microsoft.com/office/drawing/2014/main" id="{41DF08D4-1CAA-D7E0-E3E9-22E0D9C83613}"/>
                  </a:ext>
                </a:extLst>
              </p:cNvPr>
              <p:cNvSpPr/>
              <p:nvPr/>
            </p:nvSpPr>
            <p:spPr>
              <a:xfrm>
                <a:off x="5437206" y="5572523"/>
                <a:ext cx="830640" cy="166207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625;p23">
                <a:extLst>
                  <a:ext uri="{FF2B5EF4-FFF2-40B4-BE49-F238E27FC236}">
                    <a16:creationId xmlns:a16="http://schemas.microsoft.com/office/drawing/2014/main" id="{E287800C-C4EE-DF1C-2064-4B37C60ADF2A}"/>
                  </a:ext>
                </a:extLst>
              </p:cNvPr>
              <p:cNvSpPr/>
              <p:nvPr/>
            </p:nvSpPr>
            <p:spPr>
              <a:xfrm>
                <a:off x="5437188" y="5240871"/>
                <a:ext cx="830670" cy="82958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3" name="Google Shape;94;p15">
              <a:extLst>
                <a:ext uri="{FF2B5EF4-FFF2-40B4-BE49-F238E27FC236}">
                  <a16:creationId xmlns:a16="http://schemas.microsoft.com/office/drawing/2014/main" id="{113BA713-9EF5-CAEE-DCF4-E3DEB5E97D89}"/>
                </a:ext>
              </a:extLst>
            </p:cNvPr>
            <p:cNvSpPr/>
            <p:nvPr/>
          </p:nvSpPr>
          <p:spPr>
            <a:xfrm rot="16200000">
              <a:off x="4869296" y="3261271"/>
              <a:ext cx="2798195" cy="7689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/>
                <a:t>Memory</a:t>
              </a:r>
              <a:endParaRPr sz="2800" dirty="0"/>
            </a:p>
          </p:txBody>
        </p:sp>
        <p:sp>
          <p:nvSpPr>
            <p:cNvPr id="464" name="Google Shape;94;p15">
              <a:extLst>
                <a:ext uri="{FF2B5EF4-FFF2-40B4-BE49-F238E27FC236}">
                  <a16:creationId xmlns:a16="http://schemas.microsoft.com/office/drawing/2014/main" id="{C1EDC515-C432-8CA8-EFB7-D05AF6530000}"/>
                </a:ext>
              </a:extLst>
            </p:cNvPr>
            <p:cNvSpPr/>
            <p:nvPr/>
          </p:nvSpPr>
          <p:spPr>
            <a:xfrm rot="16200000">
              <a:off x="9889448" y="3261271"/>
              <a:ext cx="2798194" cy="7689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/>
                <a:t>Memory</a:t>
              </a:r>
              <a:endParaRPr sz="2800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FF3A78F-DD1F-CFB7-8A4B-C7FB2250AA56}"/>
              </a:ext>
            </a:extLst>
          </p:cNvPr>
          <p:cNvGrpSpPr/>
          <p:nvPr/>
        </p:nvGrpSpPr>
        <p:grpSpPr>
          <a:xfrm>
            <a:off x="7195281" y="3376168"/>
            <a:ext cx="3187283" cy="2099625"/>
            <a:chOff x="7195281" y="3657528"/>
            <a:chExt cx="3187283" cy="20996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8738CD-7195-AD55-4D3D-F9544D48774C}"/>
                </a:ext>
              </a:extLst>
            </p:cNvPr>
            <p:cNvSpPr/>
            <p:nvPr/>
          </p:nvSpPr>
          <p:spPr>
            <a:xfrm>
              <a:off x="7203250" y="3672102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2E0C5959-23E9-2AC7-60DD-2E829483C0DC}"/>
                </a:ext>
              </a:extLst>
            </p:cNvPr>
            <p:cNvSpPr/>
            <p:nvPr/>
          </p:nvSpPr>
          <p:spPr>
            <a:xfrm>
              <a:off x="8200054" y="3669609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E47C6418-072A-9FDC-3CBB-983633BAF6EF}"/>
                </a:ext>
              </a:extLst>
            </p:cNvPr>
            <p:cNvSpPr/>
            <p:nvPr/>
          </p:nvSpPr>
          <p:spPr>
            <a:xfrm>
              <a:off x="9228547" y="3658940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FFE0E848-9C17-8FEF-FBF4-1DD7B4DA493D}"/>
                </a:ext>
              </a:extLst>
            </p:cNvPr>
            <p:cNvSpPr/>
            <p:nvPr/>
          </p:nvSpPr>
          <p:spPr>
            <a:xfrm>
              <a:off x="10253861" y="3657528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8247A253-805A-CA2B-E93A-68CC1E860F24}"/>
                </a:ext>
              </a:extLst>
            </p:cNvPr>
            <p:cNvSpPr/>
            <p:nvPr/>
          </p:nvSpPr>
          <p:spPr>
            <a:xfrm>
              <a:off x="7213416" y="4649341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F6C0747F-6F46-D877-CD15-6A36ACD31A20}"/>
                </a:ext>
              </a:extLst>
            </p:cNvPr>
            <p:cNvSpPr/>
            <p:nvPr/>
          </p:nvSpPr>
          <p:spPr>
            <a:xfrm>
              <a:off x="8210220" y="4646848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939E4CEB-4830-704C-1A83-622B218D6C39}"/>
                </a:ext>
              </a:extLst>
            </p:cNvPr>
            <p:cNvSpPr/>
            <p:nvPr/>
          </p:nvSpPr>
          <p:spPr>
            <a:xfrm>
              <a:off x="9235537" y="4636179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239157FA-75D6-D969-5B60-541BA0A8395D}"/>
                </a:ext>
              </a:extLst>
            </p:cNvPr>
            <p:cNvSpPr/>
            <p:nvPr/>
          </p:nvSpPr>
          <p:spPr>
            <a:xfrm>
              <a:off x="10264033" y="4641575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CDD4A526-0B2B-1EF3-BEC0-E04A6217720A}"/>
                </a:ext>
              </a:extLst>
            </p:cNvPr>
            <p:cNvSpPr/>
            <p:nvPr/>
          </p:nvSpPr>
          <p:spPr>
            <a:xfrm>
              <a:off x="7195281" y="5638622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8971DDC3-D244-137F-3DBE-3390BD05AE7C}"/>
                </a:ext>
              </a:extLst>
            </p:cNvPr>
            <p:cNvSpPr/>
            <p:nvPr/>
          </p:nvSpPr>
          <p:spPr>
            <a:xfrm>
              <a:off x="8192085" y="5636129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A4197220-57EF-58D1-9E82-F34C2C2E7BA6}"/>
                </a:ext>
              </a:extLst>
            </p:cNvPr>
            <p:cNvSpPr/>
            <p:nvPr/>
          </p:nvSpPr>
          <p:spPr>
            <a:xfrm>
              <a:off x="921251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0B748FB9-6E07-5775-82BB-36E34F5B6293}"/>
                </a:ext>
              </a:extLst>
            </p:cNvPr>
            <p:cNvSpPr/>
            <p:nvPr/>
          </p:nvSpPr>
          <p:spPr>
            <a:xfrm>
              <a:off x="10244314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094DF7FF-FBAA-1648-146F-D536B55207BC}"/>
              </a:ext>
            </a:extLst>
          </p:cNvPr>
          <p:cNvGrpSpPr/>
          <p:nvPr/>
        </p:nvGrpSpPr>
        <p:grpSpPr>
          <a:xfrm>
            <a:off x="7082838" y="3377486"/>
            <a:ext cx="3187283" cy="2099625"/>
            <a:chOff x="7195281" y="3657528"/>
            <a:chExt cx="3187283" cy="2099625"/>
          </a:xfrm>
        </p:grpSpPr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C4781A4F-6180-574A-7C11-A6CD5E88B8BC}"/>
                </a:ext>
              </a:extLst>
            </p:cNvPr>
            <p:cNvSpPr/>
            <p:nvPr/>
          </p:nvSpPr>
          <p:spPr>
            <a:xfrm>
              <a:off x="7203250" y="3672102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077D921E-F4E4-8246-A1DC-F58EA1E91B65}"/>
                </a:ext>
              </a:extLst>
            </p:cNvPr>
            <p:cNvSpPr/>
            <p:nvPr/>
          </p:nvSpPr>
          <p:spPr>
            <a:xfrm>
              <a:off x="8200054" y="3669609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99963C99-C43F-9FEC-F6D8-B86B191B0D6E}"/>
                </a:ext>
              </a:extLst>
            </p:cNvPr>
            <p:cNvSpPr/>
            <p:nvPr/>
          </p:nvSpPr>
          <p:spPr>
            <a:xfrm>
              <a:off x="9228547" y="3658940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3976754F-571D-61A6-F9BB-DAF00D990E84}"/>
                </a:ext>
              </a:extLst>
            </p:cNvPr>
            <p:cNvSpPr/>
            <p:nvPr/>
          </p:nvSpPr>
          <p:spPr>
            <a:xfrm>
              <a:off x="10253861" y="3657528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E20B5856-9C47-DAFC-862E-33B280CF0415}"/>
                </a:ext>
              </a:extLst>
            </p:cNvPr>
            <p:cNvSpPr/>
            <p:nvPr/>
          </p:nvSpPr>
          <p:spPr>
            <a:xfrm>
              <a:off x="7213416" y="4649341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22463424-2DB2-FF0F-180E-CABA8DD5FE40}"/>
                </a:ext>
              </a:extLst>
            </p:cNvPr>
            <p:cNvSpPr/>
            <p:nvPr/>
          </p:nvSpPr>
          <p:spPr>
            <a:xfrm>
              <a:off x="8210220" y="4646848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C52C32DE-715D-0923-C49F-D9AAE1B0B756}"/>
                </a:ext>
              </a:extLst>
            </p:cNvPr>
            <p:cNvSpPr/>
            <p:nvPr/>
          </p:nvSpPr>
          <p:spPr>
            <a:xfrm>
              <a:off x="9235537" y="4636179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E679A88C-DF23-7151-0055-E8054E2DF202}"/>
                </a:ext>
              </a:extLst>
            </p:cNvPr>
            <p:cNvSpPr/>
            <p:nvPr/>
          </p:nvSpPr>
          <p:spPr>
            <a:xfrm>
              <a:off x="10264033" y="4641575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0F9B7EA9-129B-894E-073C-23D004C0C784}"/>
                </a:ext>
              </a:extLst>
            </p:cNvPr>
            <p:cNvSpPr/>
            <p:nvPr/>
          </p:nvSpPr>
          <p:spPr>
            <a:xfrm>
              <a:off x="7195281" y="5638622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2A2F9633-B85B-7AAC-9012-FCD2E4C2789E}"/>
                </a:ext>
              </a:extLst>
            </p:cNvPr>
            <p:cNvSpPr/>
            <p:nvPr/>
          </p:nvSpPr>
          <p:spPr>
            <a:xfrm>
              <a:off x="8192085" y="5636129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98E94AB5-B9CC-C0CA-EADB-D56040477F82}"/>
                </a:ext>
              </a:extLst>
            </p:cNvPr>
            <p:cNvSpPr/>
            <p:nvPr/>
          </p:nvSpPr>
          <p:spPr>
            <a:xfrm>
              <a:off x="921251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5D2F376C-747B-CDB7-B88D-8B3AB3B91BA2}"/>
                </a:ext>
              </a:extLst>
            </p:cNvPr>
            <p:cNvSpPr/>
            <p:nvPr/>
          </p:nvSpPr>
          <p:spPr>
            <a:xfrm>
              <a:off x="10244314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042BBCD7-04DD-64FA-20D1-FD9297415CDF}"/>
              </a:ext>
            </a:extLst>
          </p:cNvPr>
          <p:cNvGrpSpPr/>
          <p:nvPr/>
        </p:nvGrpSpPr>
        <p:grpSpPr>
          <a:xfrm>
            <a:off x="6973671" y="3376258"/>
            <a:ext cx="3187283" cy="2099625"/>
            <a:chOff x="7195281" y="3657528"/>
            <a:chExt cx="3187283" cy="2099625"/>
          </a:xfrm>
        </p:grpSpPr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F2638B33-342D-B9B3-B160-93F8B87BF85A}"/>
                </a:ext>
              </a:extLst>
            </p:cNvPr>
            <p:cNvSpPr/>
            <p:nvPr/>
          </p:nvSpPr>
          <p:spPr>
            <a:xfrm>
              <a:off x="7203250" y="3672102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14BBD2F8-4755-1186-5CDA-BFE0749DA9FC}"/>
                </a:ext>
              </a:extLst>
            </p:cNvPr>
            <p:cNvSpPr/>
            <p:nvPr/>
          </p:nvSpPr>
          <p:spPr>
            <a:xfrm>
              <a:off x="8200054" y="3669609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3ED58B3C-B8F5-40B2-9278-C5F1AD21B4A9}"/>
                </a:ext>
              </a:extLst>
            </p:cNvPr>
            <p:cNvSpPr/>
            <p:nvPr/>
          </p:nvSpPr>
          <p:spPr>
            <a:xfrm>
              <a:off x="9228547" y="3658940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55BD36CB-6E43-EAE1-DF46-C553624608F9}"/>
                </a:ext>
              </a:extLst>
            </p:cNvPr>
            <p:cNvSpPr/>
            <p:nvPr/>
          </p:nvSpPr>
          <p:spPr>
            <a:xfrm>
              <a:off x="10253861" y="3657528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12EC7ED1-8A80-E0F2-1844-E6608CB18B3E}"/>
                </a:ext>
              </a:extLst>
            </p:cNvPr>
            <p:cNvSpPr/>
            <p:nvPr/>
          </p:nvSpPr>
          <p:spPr>
            <a:xfrm>
              <a:off x="7213416" y="4649341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2D81E7FF-0F72-9BDE-CD2E-0CAC956C6AE9}"/>
                </a:ext>
              </a:extLst>
            </p:cNvPr>
            <p:cNvSpPr/>
            <p:nvPr/>
          </p:nvSpPr>
          <p:spPr>
            <a:xfrm>
              <a:off x="8210220" y="4646848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0D26E75C-04F0-9E54-E8DB-6C16FF299B81}"/>
                </a:ext>
              </a:extLst>
            </p:cNvPr>
            <p:cNvSpPr/>
            <p:nvPr/>
          </p:nvSpPr>
          <p:spPr>
            <a:xfrm>
              <a:off x="9235537" y="4636179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BA6FF79A-DECE-39B4-741F-AE0D3FF6A9AD}"/>
                </a:ext>
              </a:extLst>
            </p:cNvPr>
            <p:cNvSpPr/>
            <p:nvPr/>
          </p:nvSpPr>
          <p:spPr>
            <a:xfrm>
              <a:off x="10264033" y="4641575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DEF708BD-B795-3FF0-47C5-5F60A66EBBF4}"/>
                </a:ext>
              </a:extLst>
            </p:cNvPr>
            <p:cNvSpPr/>
            <p:nvPr/>
          </p:nvSpPr>
          <p:spPr>
            <a:xfrm>
              <a:off x="7195281" y="5638622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2B2EC47E-8841-939E-E71D-FF711C73313D}"/>
                </a:ext>
              </a:extLst>
            </p:cNvPr>
            <p:cNvSpPr/>
            <p:nvPr/>
          </p:nvSpPr>
          <p:spPr>
            <a:xfrm>
              <a:off x="8192085" y="5636129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B07CD774-A68B-FC63-7244-8C39EB1EBE60}"/>
                </a:ext>
              </a:extLst>
            </p:cNvPr>
            <p:cNvSpPr/>
            <p:nvPr/>
          </p:nvSpPr>
          <p:spPr>
            <a:xfrm>
              <a:off x="921251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58B0856B-F843-6988-AC8C-8730186F9924}"/>
                </a:ext>
              </a:extLst>
            </p:cNvPr>
            <p:cNvSpPr/>
            <p:nvPr/>
          </p:nvSpPr>
          <p:spPr>
            <a:xfrm>
              <a:off x="10244314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E0023563-8FF5-B5EB-DDCF-5A9F6DA58A15}"/>
              </a:ext>
            </a:extLst>
          </p:cNvPr>
          <p:cNvGrpSpPr/>
          <p:nvPr/>
        </p:nvGrpSpPr>
        <p:grpSpPr>
          <a:xfrm>
            <a:off x="6863370" y="3376258"/>
            <a:ext cx="3187283" cy="2099625"/>
            <a:chOff x="7195281" y="3657528"/>
            <a:chExt cx="3187283" cy="2099625"/>
          </a:xfrm>
        </p:grpSpPr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1753FC08-6535-45F7-54FD-FFC29C5B77F4}"/>
                </a:ext>
              </a:extLst>
            </p:cNvPr>
            <p:cNvSpPr/>
            <p:nvPr/>
          </p:nvSpPr>
          <p:spPr>
            <a:xfrm>
              <a:off x="7203250" y="3672102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DDBF65ED-89F6-E5C6-622A-1468A2D0C665}"/>
                </a:ext>
              </a:extLst>
            </p:cNvPr>
            <p:cNvSpPr/>
            <p:nvPr/>
          </p:nvSpPr>
          <p:spPr>
            <a:xfrm>
              <a:off x="8200054" y="3669609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4B1E21EC-FCE8-8516-6425-A3E300E142E7}"/>
                </a:ext>
              </a:extLst>
            </p:cNvPr>
            <p:cNvSpPr/>
            <p:nvPr/>
          </p:nvSpPr>
          <p:spPr>
            <a:xfrm>
              <a:off x="9228547" y="3658940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E6334B18-EC8F-E7B4-6729-92DF314FDBFA}"/>
                </a:ext>
              </a:extLst>
            </p:cNvPr>
            <p:cNvSpPr/>
            <p:nvPr/>
          </p:nvSpPr>
          <p:spPr>
            <a:xfrm>
              <a:off x="10253861" y="3657528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5ACE7528-C93A-9AEF-E023-DD0E368053C4}"/>
                </a:ext>
              </a:extLst>
            </p:cNvPr>
            <p:cNvSpPr/>
            <p:nvPr/>
          </p:nvSpPr>
          <p:spPr>
            <a:xfrm>
              <a:off x="7213416" y="4649341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4FAA3E5B-B98C-F380-C8A7-71102A3817B4}"/>
                </a:ext>
              </a:extLst>
            </p:cNvPr>
            <p:cNvSpPr/>
            <p:nvPr/>
          </p:nvSpPr>
          <p:spPr>
            <a:xfrm>
              <a:off x="8210220" y="4646848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5B4AA98C-DFFC-25D7-1D30-3C50B77CBA4B}"/>
                </a:ext>
              </a:extLst>
            </p:cNvPr>
            <p:cNvSpPr/>
            <p:nvPr/>
          </p:nvSpPr>
          <p:spPr>
            <a:xfrm>
              <a:off x="9235537" y="4636179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A7274669-9060-74B4-CF8A-A7BA6525DC70}"/>
                </a:ext>
              </a:extLst>
            </p:cNvPr>
            <p:cNvSpPr/>
            <p:nvPr/>
          </p:nvSpPr>
          <p:spPr>
            <a:xfrm>
              <a:off x="10264033" y="4641575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2B5B31FB-ACF6-63AF-A733-82670E76CDDB}"/>
                </a:ext>
              </a:extLst>
            </p:cNvPr>
            <p:cNvSpPr/>
            <p:nvPr/>
          </p:nvSpPr>
          <p:spPr>
            <a:xfrm>
              <a:off x="7195281" y="5638622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56DA0642-5426-6AF4-7923-7F91DC5830EB}"/>
                </a:ext>
              </a:extLst>
            </p:cNvPr>
            <p:cNvSpPr/>
            <p:nvPr/>
          </p:nvSpPr>
          <p:spPr>
            <a:xfrm>
              <a:off x="8192085" y="5636129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BB955D60-2AF3-4BFD-7D0B-F7080D45CFAB}"/>
                </a:ext>
              </a:extLst>
            </p:cNvPr>
            <p:cNvSpPr/>
            <p:nvPr/>
          </p:nvSpPr>
          <p:spPr>
            <a:xfrm>
              <a:off x="921251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B6DF660D-57BC-1C56-018E-9D5AD86286C2}"/>
                </a:ext>
              </a:extLst>
            </p:cNvPr>
            <p:cNvSpPr/>
            <p:nvPr/>
          </p:nvSpPr>
          <p:spPr>
            <a:xfrm>
              <a:off x="10244314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" name="Group 572">
            <a:extLst>
              <a:ext uri="{FF2B5EF4-FFF2-40B4-BE49-F238E27FC236}">
                <a16:creationId xmlns:a16="http://schemas.microsoft.com/office/drawing/2014/main" id="{B9EC80A8-2B7E-F27F-3DBB-67991925221C}"/>
              </a:ext>
            </a:extLst>
          </p:cNvPr>
          <p:cNvGrpSpPr/>
          <p:nvPr/>
        </p:nvGrpSpPr>
        <p:grpSpPr>
          <a:xfrm>
            <a:off x="6743142" y="3377433"/>
            <a:ext cx="3187283" cy="2099625"/>
            <a:chOff x="7195281" y="3657528"/>
            <a:chExt cx="3187283" cy="2099625"/>
          </a:xfrm>
        </p:grpSpPr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128DB203-786A-363A-E3B2-1DBD8329D572}"/>
                </a:ext>
              </a:extLst>
            </p:cNvPr>
            <p:cNvSpPr/>
            <p:nvPr/>
          </p:nvSpPr>
          <p:spPr>
            <a:xfrm>
              <a:off x="7203250" y="3672102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057691D4-1927-0124-5385-D4FA7BAE44C3}"/>
                </a:ext>
              </a:extLst>
            </p:cNvPr>
            <p:cNvSpPr/>
            <p:nvPr/>
          </p:nvSpPr>
          <p:spPr>
            <a:xfrm>
              <a:off x="8200054" y="3669609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578B26D4-DF26-7E40-421C-6438D37F426B}"/>
                </a:ext>
              </a:extLst>
            </p:cNvPr>
            <p:cNvSpPr/>
            <p:nvPr/>
          </p:nvSpPr>
          <p:spPr>
            <a:xfrm>
              <a:off x="9228547" y="3658940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A6C39235-F6AC-B1CC-A011-42856EB3F0CD}"/>
                </a:ext>
              </a:extLst>
            </p:cNvPr>
            <p:cNvSpPr/>
            <p:nvPr/>
          </p:nvSpPr>
          <p:spPr>
            <a:xfrm>
              <a:off x="10253861" y="3657528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A8929077-0101-6554-A422-0107A03899A9}"/>
                </a:ext>
              </a:extLst>
            </p:cNvPr>
            <p:cNvSpPr/>
            <p:nvPr/>
          </p:nvSpPr>
          <p:spPr>
            <a:xfrm>
              <a:off x="7213416" y="4649341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32EA833B-76D8-83BB-31FB-7D4F0FE4DF7D}"/>
                </a:ext>
              </a:extLst>
            </p:cNvPr>
            <p:cNvSpPr/>
            <p:nvPr/>
          </p:nvSpPr>
          <p:spPr>
            <a:xfrm>
              <a:off x="8210220" y="4646848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FAB7F818-1311-E3D3-BC84-567C99F342DD}"/>
                </a:ext>
              </a:extLst>
            </p:cNvPr>
            <p:cNvSpPr/>
            <p:nvPr/>
          </p:nvSpPr>
          <p:spPr>
            <a:xfrm>
              <a:off x="9235537" y="4636179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CA7E6780-2D84-4EE6-AF33-BDFC9F06E210}"/>
                </a:ext>
              </a:extLst>
            </p:cNvPr>
            <p:cNvSpPr/>
            <p:nvPr/>
          </p:nvSpPr>
          <p:spPr>
            <a:xfrm>
              <a:off x="10264033" y="4641575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5032FF4E-2B5C-BC93-9702-7AE656F45755}"/>
                </a:ext>
              </a:extLst>
            </p:cNvPr>
            <p:cNvSpPr/>
            <p:nvPr/>
          </p:nvSpPr>
          <p:spPr>
            <a:xfrm>
              <a:off x="7195281" y="5638622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AFC27463-1343-32DF-F4AD-9D36E0BEFDAE}"/>
                </a:ext>
              </a:extLst>
            </p:cNvPr>
            <p:cNvSpPr/>
            <p:nvPr/>
          </p:nvSpPr>
          <p:spPr>
            <a:xfrm>
              <a:off x="8192085" y="5636129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831B3A5B-7FAB-5F9F-5704-D6CE7BBCDAE3}"/>
                </a:ext>
              </a:extLst>
            </p:cNvPr>
            <p:cNvSpPr/>
            <p:nvPr/>
          </p:nvSpPr>
          <p:spPr>
            <a:xfrm>
              <a:off x="921251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63A7AD1E-E5A1-4ABF-5664-D99B017382AF}"/>
                </a:ext>
              </a:extLst>
            </p:cNvPr>
            <p:cNvSpPr/>
            <p:nvPr/>
          </p:nvSpPr>
          <p:spPr>
            <a:xfrm>
              <a:off x="10244314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D1AE85C7-F179-A8B3-4B94-D1E1C76F8234}"/>
              </a:ext>
            </a:extLst>
          </p:cNvPr>
          <p:cNvGrpSpPr/>
          <p:nvPr/>
        </p:nvGrpSpPr>
        <p:grpSpPr>
          <a:xfrm>
            <a:off x="6620384" y="3376168"/>
            <a:ext cx="3185166" cy="2099625"/>
            <a:chOff x="7195281" y="3657528"/>
            <a:chExt cx="3185166" cy="2099625"/>
          </a:xfrm>
        </p:grpSpPr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52D7C3AE-AE0B-B5FD-1D42-240DE7EB885A}"/>
                </a:ext>
              </a:extLst>
            </p:cNvPr>
            <p:cNvSpPr/>
            <p:nvPr/>
          </p:nvSpPr>
          <p:spPr>
            <a:xfrm>
              <a:off x="7203250" y="3672102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526CBA1D-DB97-3FFC-1E83-B03CA536A258}"/>
                </a:ext>
              </a:extLst>
            </p:cNvPr>
            <p:cNvSpPr/>
            <p:nvPr/>
          </p:nvSpPr>
          <p:spPr>
            <a:xfrm>
              <a:off x="8200054" y="3669609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7937C91C-0A25-32A2-2012-DCF75C1FD89A}"/>
                </a:ext>
              </a:extLst>
            </p:cNvPr>
            <p:cNvSpPr/>
            <p:nvPr/>
          </p:nvSpPr>
          <p:spPr>
            <a:xfrm>
              <a:off x="9226430" y="3658940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2C5253B6-47E6-2E9E-34FC-1421CC9C292E}"/>
                </a:ext>
              </a:extLst>
            </p:cNvPr>
            <p:cNvSpPr/>
            <p:nvPr/>
          </p:nvSpPr>
          <p:spPr>
            <a:xfrm>
              <a:off x="10249627" y="3657528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3B530573-42D0-6EEF-9DD7-D89018841B51}"/>
                </a:ext>
              </a:extLst>
            </p:cNvPr>
            <p:cNvSpPr/>
            <p:nvPr/>
          </p:nvSpPr>
          <p:spPr>
            <a:xfrm>
              <a:off x="7213416" y="4649341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67E1D22B-996C-BFBF-EA47-93531F457330}"/>
                </a:ext>
              </a:extLst>
            </p:cNvPr>
            <p:cNvSpPr/>
            <p:nvPr/>
          </p:nvSpPr>
          <p:spPr>
            <a:xfrm>
              <a:off x="8210220" y="4646848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4FE21513-12E7-8570-EFDA-65932FE7BF66}"/>
                </a:ext>
              </a:extLst>
            </p:cNvPr>
            <p:cNvSpPr/>
            <p:nvPr/>
          </p:nvSpPr>
          <p:spPr>
            <a:xfrm>
              <a:off x="9233420" y="4636179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D05D071B-8E26-3D21-4093-9916A01E9AD8}"/>
                </a:ext>
              </a:extLst>
            </p:cNvPr>
            <p:cNvSpPr/>
            <p:nvPr/>
          </p:nvSpPr>
          <p:spPr>
            <a:xfrm>
              <a:off x="10261916" y="4641575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C072F573-6955-B27E-2BA0-6C906053EC5D}"/>
                </a:ext>
              </a:extLst>
            </p:cNvPr>
            <p:cNvSpPr/>
            <p:nvPr/>
          </p:nvSpPr>
          <p:spPr>
            <a:xfrm>
              <a:off x="7195281" y="5638622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10C38F03-C115-FF7F-3ED0-640724F9EEA7}"/>
                </a:ext>
              </a:extLst>
            </p:cNvPr>
            <p:cNvSpPr/>
            <p:nvPr/>
          </p:nvSpPr>
          <p:spPr>
            <a:xfrm>
              <a:off x="8192085" y="5636129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6F065DC2-6929-3AA7-96AB-7BE44E98357A}"/>
                </a:ext>
              </a:extLst>
            </p:cNvPr>
            <p:cNvSpPr/>
            <p:nvPr/>
          </p:nvSpPr>
          <p:spPr>
            <a:xfrm>
              <a:off x="921251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99269149-5240-1BF0-18A9-31F95AB6328F}"/>
                </a:ext>
              </a:extLst>
            </p:cNvPr>
            <p:cNvSpPr/>
            <p:nvPr/>
          </p:nvSpPr>
          <p:spPr>
            <a:xfrm>
              <a:off x="1024008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9" name="Group 598">
            <a:extLst>
              <a:ext uri="{FF2B5EF4-FFF2-40B4-BE49-F238E27FC236}">
                <a16:creationId xmlns:a16="http://schemas.microsoft.com/office/drawing/2014/main" id="{59A48BCD-2278-357A-ED36-33B2AC8634C6}"/>
              </a:ext>
            </a:extLst>
          </p:cNvPr>
          <p:cNvGrpSpPr/>
          <p:nvPr/>
        </p:nvGrpSpPr>
        <p:grpSpPr>
          <a:xfrm>
            <a:off x="6497696" y="3377008"/>
            <a:ext cx="3180932" cy="2099625"/>
            <a:chOff x="7195281" y="3657528"/>
            <a:chExt cx="3180932" cy="2099625"/>
          </a:xfrm>
        </p:grpSpPr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81FA28C2-020D-71A6-80FB-E08CD4F57F69}"/>
                </a:ext>
              </a:extLst>
            </p:cNvPr>
            <p:cNvSpPr/>
            <p:nvPr/>
          </p:nvSpPr>
          <p:spPr>
            <a:xfrm>
              <a:off x="7203250" y="3672102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33C67E60-C87E-DF2D-D74C-C4D0788D1F8A}"/>
                </a:ext>
              </a:extLst>
            </p:cNvPr>
            <p:cNvSpPr/>
            <p:nvPr/>
          </p:nvSpPr>
          <p:spPr>
            <a:xfrm>
              <a:off x="8200054" y="3669609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86CAC2BF-090B-D570-5491-BF52CB75DC4E}"/>
                </a:ext>
              </a:extLst>
            </p:cNvPr>
            <p:cNvSpPr/>
            <p:nvPr/>
          </p:nvSpPr>
          <p:spPr>
            <a:xfrm>
              <a:off x="9224313" y="3658940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B08FCE97-E819-041C-0444-15A4D551A508}"/>
                </a:ext>
              </a:extLst>
            </p:cNvPr>
            <p:cNvSpPr/>
            <p:nvPr/>
          </p:nvSpPr>
          <p:spPr>
            <a:xfrm>
              <a:off x="10247510" y="3657528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22C47410-2FD4-D12A-D955-09C16AFE0FDB}"/>
                </a:ext>
              </a:extLst>
            </p:cNvPr>
            <p:cNvSpPr/>
            <p:nvPr/>
          </p:nvSpPr>
          <p:spPr>
            <a:xfrm>
              <a:off x="7213416" y="4649341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E97DC086-B865-2B21-1DA9-C3BF20894393}"/>
                </a:ext>
              </a:extLst>
            </p:cNvPr>
            <p:cNvSpPr/>
            <p:nvPr/>
          </p:nvSpPr>
          <p:spPr>
            <a:xfrm>
              <a:off x="8210220" y="4646848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272944DC-684E-332B-FC14-924C321C07BE}"/>
                </a:ext>
              </a:extLst>
            </p:cNvPr>
            <p:cNvSpPr/>
            <p:nvPr/>
          </p:nvSpPr>
          <p:spPr>
            <a:xfrm>
              <a:off x="9231303" y="4636179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E6EB10DB-ACA1-11E0-0582-E1649447E42E}"/>
                </a:ext>
              </a:extLst>
            </p:cNvPr>
            <p:cNvSpPr/>
            <p:nvPr/>
          </p:nvSpPr>
          <p:spPr>
            <a:xfrm>
              <a:off x="10257682" y="4641575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86B426C7-53A4-AE44-21B2-45F1A014AF2F}"/>
                </a:ext>
              </a:extLst>
            </p:cNvPr>
            <p:cNvSpPr/>
            <p:nvPr/>
          </p:nvSpPr>
          <p:spPr>
            <a:xfrm>
              <a:off x="7195281" y="5638622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348A1340-3988-2469-A4DD-D1B76C0059CC}"/>
                </a:ext>
              </a:extLst>
            </p:cNvPr>
            <p:cNvSpPr/>
            <p:nvPr/>
          </p:nvSpPr>
          <p:spPr>
            <a:xfrm>
              <a:off x="8192085" y="5636129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00FE2683-BCB1-9CA2-822C-BC4C63C40931}"/>
                </a:ext>
              </a:extLst>
            </p:cNvPr>
            <p:cNvSpPr/>
            <p:nvPr/>
          </p:nvSpPr>
          <p:spPr>
            <a:xfrm>
              <a:off x="921251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31C8122A-F734-3930-5524-C807F556ACD0}"/>
                </a:ext>
              </a:extLst>
            </p:cNvPr>
            <p:cNvSpPr/>
            <p:nvPr/>
          </p:nvSpPr>
          <p:spPr>
            <a:xfrm>
              <a:off x="10237963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60D384BE-933B-C514-B82C-F65D142252CA}"/>
              </a:ext>
            </a:extLst>
          </p:cNvPr>
          <p:cNvGrpSpPr/>
          <p:nvPr/>
        </p:nvGrpSpPr>
        <p:grpSpPr>
          <a:xfrm>
            <a:off x="7195281" y="3248575"/>
            <a:ext cx="3187283" cy="2099625"/>
            <a:chOff x="7195281" y="3657528"/>
            <a:chExt cx="3187283" cy="2099625"/>
          </a:xfrm>
        </p:grpSpPr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C7D88231-D732-2FED-65F3-E762F7C0E356}"/>
                </a:ext>
              </a:extLst>
            </p:cNvPr>
            <p:cNvSpPr/>
            <p:nvPr/>
          </p:nvSpPr>
          <p:spPr>
            <a:xfrm>
              <a:off x="7203250" y="3672102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E24FDB5B-48D6-B04F-9EF8-6D1D59306112}"/>
                </a:ext>
              </a:extLst>
            </p:cNvPr>
            <p:cNvSpPr/>
            <p:nvPr/>
          </p:nvSpPr>
          <p:spPr>
            <a:xfrm>
              <a:off x="8200054" y="3669609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91F8044F-D5F5-5D98-6511-7B87474DA574}"/>
                </a:ext>
              </a:extLst>
            </p:cNvPr>
            <p:cNvSpPr/>
            <p:nvPr/>
          </p:nvSpPr>
          <p:spPr>
            <a:xfrm>
              <a:off x="9228547" y="3658940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487BE287-B0EA-67C3-7DFC-FD91E6E9DD63}"/>
                </a:ext>
              </a:extLst>
            </p:cNvPr>
            <p:cNvSpPr/>
            <p:nvPr/>
          </p:nvSpPr>
          <p:spPr>
            <a:xfrm>
              <a:off x="10253861" y="3657528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82100D17-F491-BC37-10E7-5E57B00841B5}"/>
                </a:ext>
              </a:extLst>
            </p:cNvPr>
            <p:cNvSpPr/>
            <p:nvPr/>
          </p:nvSpPr>
          <p:spPr>
            <a:xfrm>
              <a:off x="7213416" y="4649341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B7728289-81AC-4BB1-956C-C526FB10FDAC}"/>
                </a:ext>
              </a:extLst>
            </p:cNvPr>
            <p:cNvSpPr/>
            <p:nvPr/>
          </p:nvSpPr>
          <p:spPr>
            <a:xfrm>
              <a:off x="8210220" y="4646848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E6161107-B85F-145F-EF4B-9F0B8099D3E0}"/>
                </a:ext>
              </a:extLst>
            </p:cNvPr>
            <p:cNvSpPr/>
            <p:nvPr/>
          </p:nvSpPr>
          <p:spPr>
            <a:xfrm>
              <a:off x="9235537" y="4636179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022BFFA4-68BA-E5DE-8A5A-37F19D57A585}"/>
                </a:ext>
              </a:extLst>
            </p:cNvPr>
            <p:cNvSpPr/>
            <p:nvPr/>
          </p:nvSpPr>
          <p:spPr>
            <a:xfrm>
              <a:off x="10264033" y="4641575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D3E3D8B4-074A-FCA5-7792-79A4C5B94126}"/>
                </a:ext>
              </a:extLst>
            </p:cNvPr>
            <p:cNvSpPr/>
            <p:nvPr/>
          </p:nvSpPr>
          <p:spPr>
            <a:xfrm>
              <a:off x="7195281" y="5638622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7DEB9159-4102-CE1D-BFF6-17AA8EAC6D67}"/>
                </a:ext>
              </a:extLst>
            </p:cNvPr>
            <p:cNvSpPr/>
            <p:nvPr/>
          </p:nvSpPr>
          <p:spPr>
            <a:xfrm>
              <a:off x="8192085" y="5636129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E46BB969-9FA6-80E9-2F9B-10F93A29781C}"/>
                </a:ext>
              </a:extLst>
            </p:cNvPr>
            <p:cNvSpPr/>
            <p:nvPr/>
          </p:nvSpPr>
          <p:spPr>
            <a:xfrm>
              <a:off x="921251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3DA63382-1CBA-E7F9-CDC9-7D963474C9F0}"/>
                </a:ext>
              </a:extLst>
            </p:cNvPr>
            <p:cNvSpPr/>
            <p:nvPr/>
          </p:nvSpPr>
          <p:spPr>
            <a:xfrm>
              <a:off x="10244314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5" name="Group 624">
            <a:extLst>
              <a:ext uri="{FF2B5EF4-FFF2-40B4-BE49-F238E27FC236}">
                <a16:creationId xmlns:a16="http://schemas.microsoft.com/office/drawing/2014/main" id="{61694BD9-2699-7124-7DF3-55351F601D70}"/>
              </a:ext>
            </a:extLst>
          </p:cNvPr>
          <p:cNvGrpSpPr/>
          <p:nvPr/>
        </p:nvGrpSpPr>
        <p:grpSpPr>
          <a:xfrm>
            <a:off x="7082838" y="3249893"/>
            <a:ext cx="3187283" cy="2099625"/>
            <a:chOff x="7195281" y="3657528"/>
            <a:chExt cx="3187283" cy="2099625"/>
          </a:xfrm>
        </p:grpSpPr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78192591-40BE-5A6A-F35E-7DE57E13283F}"/>
                </a:ext>
              </a:extLst>
            </p:cNvPr>
            <p:cNvSpPr/>
            <p:nvPr/>
          </p:nvSpPr>
          <p:spPr>
            <a:xfrm>
              <a:off x="7203250" y="3672102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AFAF60C6-83BB-B6E6-8CA8-4FF26153A027}"/>
                </a:ext>
              </a:extLst>
            </p:cNvPr>
            <p:cNvSpPr/>
            <p:nvPr/>
          </p:nvSpPr>
          <p:spPr>
            <a:xfrm>
              <a:off x="8200054" y="3669609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0A6ED585-CB31-CAE6-E0D6-CE877F0E18AB}"/>
                </a:ext>
              </a:extLst>
            </p:cNvPr>
            <p:cNvSpPr/>
            <p:nvPr/>
          </p:nvSpPr>
          <p:spPr>
            <a:xfrm>
              <a:off x="9228547" y="3658940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C8BE2F55-14F1-CD0D-D305-A1F76A8391EE}"/>
                </a:ext>
              </a:extLst>
            </p:cNvPr>
            <p:cNvSpPr/>
            <p:nvPr/>
          </p:nvSpPr>
          <p:spPr>
            <a:xfrm>
              <a:off x="10253861" y="3657528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66A27024-7D93-F596-C880-A428A39E4EAC}"/>
                </a:ext>
              </a:extLst>
            </p:cNvPr>
            <p:cNvSpPr/>
            <p:nvPr/>
          </p:nvSpPr>
          <p:spPr>
            <a:xfrm>
              <a:off x="7213416" y="4649341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F6A37F86-674A-D812-AC2D-1601A1412743}"/>
                </a:ext>
              </a:extLst>
            </p:cNvPr>
            <p:cNvSpPr/>
            <p:nvPr/>
          </p:nvSpPr>
          <p:spPr>
            <a:xfrm>
              <a:off x="8210220" y="4646848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9660AA0E-B7B8-06C6-9D08-F2B84C84E415}"/>
                </a:ext>
              </a:extLst>
            </p:cNvPr>
            <p:cNvSpPr/>
            <p:nvPr/>
          </p:nvSpPr>
          <p:spPr>
            <a:xfrm>
              <a:off x="9235537" y="4636179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E0B8CDE2-92F5-D3E8-0E8D-4DBDF90B55AE}"/>
                </a:ext>
              </a:extLst>
            </p:cNvPr>
            <p:cNvSpPr/>
            <p:nvPr/>
          </p:nvSpPr>
          <p:spPr>
            <a:xfrm>
              <a:off x="10264033" y="4641575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CB26FB16-F91C-8C02-1F0C-8C62C54FD4A1}"/>
                </a:ext>
              </a:extLst>
            </p:cNvPr>
            <p:cNvSpPr/>
            <p:nvPr/>
          </p:nvSpPr>
          <p:spPr>
            <a:xfrm>
              <a:off x="7195281" y="5638622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B74189DC-CCCB-D815-81E9-ABF605E24ECC}"/>
                </a:ext>
              </a:extLst>
            </p:cNvPr>
            <p:cNvSpPr/>
            <p:nvPr/>
          </p:nvSpPr>
          <p:spPr>
            <a:xfrm>
              <a:off x="8192085" y="5636129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F0EB3DAF-C449-666C-391A-8E977C2E71C4}"/>
                </a:ext>
              </a:extLst>
            </p:cNvPr>
            <p:cNvSpPr/>
            <p:nvPr/>
          </p:nvSpPr>
          <p:spPr>
            <a:xfrm>
              <a:off x="921251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6E0AC50F-5E56-6184-FCAE-807AC5B65FCF}"/>
                </a:ext>
              </a:extLst>
            </p:cNvPr>
            <p:cNvSpPr/>
            <p:nvPr/>
          </p:nvSpPr>
          <p:spPr>
            <a:xfrm>
              <a:off x="10244314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7DAE9B0A-E0E4-0C3F-D811-918689FA3F9B}"/>
              </a:ext>
            </a:extLst>
          </p:cNvPr>
          <p:cNvGrpSpPr/>
          <p:nvPr/>
        </p:nvGrpSpPr>
        <p:grpSpPr>
          <a:xfrm>
            <a:off x="6973671" y="3248665"/>
            <a:ext cx="3187283" cy="2099625"/>
            <a:chOff x="7195281" y="3657528"/>
            <a:chExt cx="3187283" cy="2099625"/>
          </a:xfrm>
        </p:grpSpPr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1BDD0A7A-8C49-B0F1-1FC2-D88BE6B0603B}"/>
                </a:ext>
              </a:extLst>
            </p:cNvPr>
            <p:cNvSpPr/>
            <p:nvPr/>
          </p:nvSpPr>
          <p:spPr>
            <a:xfrm>
              <a:off x="7203250" y="3672102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8EC26EAE-47E9-46C1-1B67-31B9C21AE39F}"/>
                </a:ext>
              </a:extLst>
            </p:cNvPr>
            <p:cNvSpPr/>
            <p:nvPr/>
          </p:nvSpPr>
          <p:spPr>
            <a:xfrm>
              <a:off x="8200054" y="3669609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AC8A26B0-6646-81EC-5120-A3CF09BAECC4}"/>
                </a:ext>
              </a:extLst>
            </p:cNvPr>
            <p:cNvSpPr/>
            <p:nvPr/>
          </p:nvSpPr>
          <p:spPr>
            <a:xfrm>
              <a:off x="9228547" y="3658940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>
              <a:extLst>
                <a:ext uri="{FF2B5EF4-FFF2-40B4-BE49-F238E27FC236}">
                  <a16:creationId xmlns:a16="http://schemas.microsoft.com/office/drawing/2014/main" id="{DAD12635-EE7A-374F-8FBA-6975CC8F0B06}"/>
                </a:ext>
              </a:extLst>
            </p:cNvPr>
            <p:cNvSpPr/>
            <p:nvPr/>
          </p:nvSpPr>
          <p:spPr>
            <a:xfrm>
              <a:off x="10253861" y="3657528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>
              <a:extLst>
                <a:ext uri="{FF2B5EF4-FFF2-40B4-BE49-F238E27FC236}">
                  <a16:creationId xmlns:a16="http://schemas.microsoft.com/office/drawing/2014/main" id="{9CB7B377-FB44-4E61-41FD-551E76C27B3E}"/>
                </a:ext>
              </a:extLst>
            </p:cNvPr>
            <p:cNvSpPr/>
            <p:nvPr/>
          </p:nvSpPr>
          <p:spPr>
            <a:xfrm>
              <a:off x="7213416" y="4649341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Rectangle 643">
              <a:extLst>
                <a:ext uri="{FF2B5EF4-FFF2-40B4-BE49-F238E27FC236}">
                  <a16:creationId xmlns:a16="http://schemas.microsoft.com/office/drawing/2014/main" id="{245A068A-A79B-3951-DF91-602BBCCE6EAA}"/>
                </a:ext>
              </a:extLst>
            </p:cNvPr>
            <p:cNvSpPr/>
            <p:nvPr/>
          </p:nvSpPr>
          <p:spPr>
            <a:xfrm>
              <a:off x="8210220" y="4646848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Rectangle 644">
              <a:extLst>
                <a:ext uri="{FF2B5EF4-FFF2-40B4-BE49-F238E27FC236}">
                  <a16:creationId xmlns:a16="http://schemas.microsoft.com/office/drawing/2014/main" id="{58926F60-F76B-CE20-12C6-62803BA78E4A}"/>
                </a:ext>
              </a:extLst>
            </p:cNvPr>
            <p:cNvSpPr/>
            <p:nvPr/>
          </p:nvSpPr>
          <p:spPr>
            <a:xfrm>
              <a:off x="9235537" y="4636179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F9491B7D-423C-90A7-4C90-7D16FDFC29B1}"/>
                </a:ext>
              </a:extLst>
            </p:cNvPr>
            <p:cNvSpPr/>
            <p:nvPr/>
          </p:nvSpPr>
          <p:spPr>
            <a:xfrm>
              <a:off x="10264033" y="4641575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Rectangle 646">
              <a:extLst>
                <a:ext uri="{FF2B5EF4-FFF2-40B4-BE49-F238E27FC236}">
                  <a16:creationId xmlns:a16="http://schemas.microsoft.com/office/drawing/2014/main" id="{85D545E5-CC47-17B5-0E3E-2E3CC4A4F50F}"/>
                </a:ext>
              </a:extLst>
            </p:cNvPr>
            <p:cNvSpPr/>
            <p:nvPr/>
          </p:nvSpPr>
          <p:spPr>
            <a:xfrm>
              <a:off x="7195281" y="5638622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39D0727D-6B85-3D58-7210-CEBF9F0CE295}"/>
                </a:ext>
              </a:extLst>
            </p:cNvPr>
            <p:cNvSpPr/>
            <p:nvPr/>
          </p:nvSpPr>
          <p:spPr>
            <a:xfrm>
              <a:off x="8192085" y="5636129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79D545D5-7F02-66AF-429A-FE2051F70121}"/>
                </a:ext>
              </a:extLst>
            </p:cNvPr>
            <p:cNvSpPr/>
            <p:nvPr/>
          </p:nvSpPr>
          <p:spPr>
            <a:xfrm>
              <a:off x="921251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8CE9BA18-5E97-38E1-C05D-0B4F4B46B965}"/>
                </a:ext>
              </a:extLst>
            </p:cNvPr>
            <p:cNvSpPr/>
            <p:nvPr/>
          </p:nvSpPr>
          <p:spPr>
            <a:xfrm>
              <a:off x="10244314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1" name="Group 650">
            <a:extLst>
              <a:ext uri="{FF2B5EF4-FFF2-40B4-BE49-F238E27FC236}">
                <a16:creationId xmlns:a16="http://schemas.microsoft.com/office/drawing/2014/main" id="{4D43012C-F490-5B5D-8EA2-13B2E8374B57}"/>
              </a:ext>
            </a:extLst>
          </p:cNvPr>
          <p:cNvGrpSpPr/>
          <p:nvPr/>
        </p:nvGrpSpPr>
        <p:grpSpPr>
          <a:xfrm>
            <a:off x="6863370" y="3248665"/>
            <a:ext cx="3187283" cy="2099625"/>
            <a:chOff x="7195281" y="3657528"/>
            <a:chExt cx="3187283" cy="2099625"/>
          </a:xfrm>
        </p:grpSpPr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4FC8109D-C7CD-4E57-B343-3FC2ECEF5FE2}"/>
                </a:ext>
              </a:extLst>
            </p:cNvPr>
            <p:cNvSpPr/>
            <p:nvPr/>
          </p:nvSpPr>
          <p:spPr>
            <a:xfrm>
              <a:off x="7203250" y="3672102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E4CBF61F-0DE9-CB79-05B5-068FDF8B538A}"/>
                </a:ext>
              </a:extLst>
            </p:cNvPr>
            <p:cNvSpPr/>
            <p:nvPr/>
          </p:nvSpPr>
          <p:spPr>
            <a:xfrm>
              <a:off x="8200054" y="3669609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17D2786C-357E-B638-28A1-00304E671357}"/>
                </a:ext>
              </a:extLst>
            </p:cNvPr>
            <p:cNvSpPr/>
            <p:nvPr/>
          </p:nvSpPr>
          <p:spPr>
            <a:xfrm>
              <a:off x="9228547" y="3658940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A25D037B-0418-A2BB-CFF1-BD667F99EBF8}"/>
                </a:ext>
              </a:extLst>
            </p:cNvPr>
            <p:cNvSpPr/>
            <p:nvPr/>
          </p:nvSpPr>
          <p:spPr>
            <a:xfrm>
              <a:off x="10253861" y="3657528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F47BA0F1-3D2F-0C4B-14DB-EBED9925E751}"/>
                </a:ext>
              </a:extLst>
            </p:cNvPr>
            <p:cNvSpPr/>
            <p:nvPr/>
          </p:nvSpPr>
          <p:spPr>
            <a:xfrm>
              <a:off x="7213416" y="4649341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E35CE7EF-D2BA-4C48-51D5-BA99952EAE44}"/>
                </a:ext>
              </a:extLst>
            </p:cNvPr>
            <p:cNvSpPr/>
            <p:nvPr/>
          </p:nvSpPr>
          <p:spPr>
            <a:xfrm>
              <a:off x="8210220" y="4646848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1D7EF75F-8A81-C714-D946-0EB6D875402A}"/>
                </a:ext>
              </a:extLst>
            </p:cNvPr>
            <p:cNvSpPr/>
            <p:nvPr/>
          </p:nvSpPr>
          <p:spPr>
            <a:xfrm>
              <a:off x="9235537" y="4636179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1B7CC4D3-E663-EA76-3D60-907513308A24}"/>
                </a:ext>
              </a:extLst>
            </p:cNvPr>
            <p:cNvSpPr/>
            <p:nvPr/>
          </p:nvSpPr>
          <p:spPr>
            <a:xfrm>
              <a:off x="10264033" y="4641575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:a16="http://schemas.microsoft.com/office/drawing/2014/main" id="{03D811A5-A6AC-86DE-CA0B-3A37E6DB3AD0}"/>
                </a:ext>
              </a:extLst>
            </p:cNvPr>
            <p:cNvSpPr/>
            <p:nvPr/>
          </p:nvSpPr>
          <p:spPr>
            <a:xfrm>
              <a:off x="7195281" y="5638622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>
              <a:extLst>
                <a:ext uri="{FF2B5EF4-FFF2-40B4-BE49-F238E27FC236}">
                  <a16:creationId xmlns:a16="http://schemas.microsoft.com/office/drawing/2014/main" id="{39D141B3-2615-426C-909D-4936DEFA934D}"/>
                </a:ext>
              </a:extLst>
            </p:cNvPr>
            <p:cNvSpPr/>
            <p:nvPr/>
          </p:nvSpPr>
          <p:spPr>
            <a:xfrm>
              <a:off x="8192085" y="5636129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id="{189B70A5-9AB9-B50C-9275-505FDA405CA2}"/>
                </a:ext>
              </a:extLst>
            </p:cNvPr>
            <p:cNvSpPr/>
            <p:nvPr/>
          </p:nvSpPr>
          <p:spPr>
            <a:xfrm>
              <a:off x="921251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3975F873-23CC-23FE-D695-57F5AF4018B0}"/>
                </a:ext>
              </a:extLst>
            </p:cNvPr>
            <p:cNvSpPr/>
            <p:nvPr/>
          </p:nvSpPr>
          <p:spPr>
            <a:xfrm>
              <a:off x="10244314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4" name="Group 663">
            <a:extLst>
              <a:ext uri="{FF2B5EF4-FFF2-40B4-BE49-F238E27FC236}">
                <a16:creationId xmlns:a16="http://schemas.microsoft.com/office/drawing/2014/main" id="{63DCF17F-3038-97AE-E76C-4FDA44ABC926}"/>
              </a:ext>
            </a:extLst>
          </p:cNvPr>
          <p:cNvGrpSpPr/>
          <p:nvPr/>
        </p:nvGrpSpPr>
        <p:grpSpPr>
          <a:xfrm>
            <a:off x="6743142" y="3249840"/>
            <a:ext cx="3187283" cy="2099625"/>
            <a:chOff x="7195281" y="3657528"/>
            <a:chExt cx="3187283" cy="2099625"/>
          </a:xfrm>
        </p:grpSpPr>
        <p:sp>
          <p:nvSpPr>
            <p:cNvPr id="665" name="Rectangle 664">
              <a:extLst>
                <a:ext uri="{FF2B5EF4-FFF2-40B4-BE49-F238E27FC236}">
                  <a16:creationId xmlns:a16="http://schemas.microsoft.com/office/drawing/2014/main" id="{AA4BF1E0-5B8B-B5A0-B70F-0BE9D295563E}"/>
                </a:ext>
              </a:extLst>
            </p:cNvPr>
            <p:cNvSpPr/>
            <p:nvPr/>
          </p:nvSpPr>
          <p:spPr>
            <a:xfrm>
              <a:off x="7203250" y="3672102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17A02014-C60C-5FFA-3CCD-2381B2135802}"/>
                </a:ext>
              </a:extLst>
            </p:cNvPr>
            <p:cNvSpPr/>
            <p:nvPr/>
          </p:nvSpPr>
          <p:spPr>
            <a:xfrm>
              <a:off x="8200054" y="3669609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ectangle 666">
              <a:extLst>
                <a:ext uri="{FF2B5EF4-FFF2-40B4-BE49-F238E27FC236}">
                  <a16:creationId xmlns:a16="http://schemas.microsoft.com/office/drawing/2014/main" id="{C1FD5AE6-0864-B46A-693C-9B4AB6B5F0B3}"/>
                </a:ext>
              </a:extLst>
            </p:cNvPr>
            <p:cNvSpPr/>
            <p:nvPr/>
          </p:nvSpPr>
          <p:spPr>
            <a:xfrm>
              <a:off x="9228547" y="3658940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Rectangle 667">
              <a:extLst>
                <a:ext uri="{FF2B5EF4-FFF2-40B4-BE49-F238E27FC236}">
                  <a16:creationId xmlns:a16="http://schemas.microsoft.com/office/drawing/2014/main" id="{DD63951D-B88E-D5BE-6982-917AAED3B61A}"/>
                </a:ext>
              </a:extLst>
            </p:cNvPr>
            <p:cNvSpPr/>
            <p:nvPr/>
          </p:nvSpPr>
          <p:spPr>
            <a:xfrm>
              <a:off x="10253861" y="3657528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6BFB5685-7427-651E-FAFE-1A54F994A4BA}"/>
                </a:ext>
              </a:extLst>
            </p:cNvPr>
            <p:cNvSpPr/>
            <p:nvPr/>
          </p:nvSpPr>
          <p:spPr>
            <a:xfrm>
              <a:off x="7213416" y="4649341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068543FB-25C5-8C3D-E71F-0D6605928EF6}"/>
                </a:ext>
              </a:extLst>
            </p:cNvPr>
            <p:cNvSpPr/>
            <p:nvPr/>
          </p:nvSpPr>
          <p:spPr>
            <a:xfrm>
              <a:off x="8210220" y="4646848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4636BB8F-691C-AAB5-A07F-104C3DEA0F3D}"/>
                </a:ext>
              </a:extLst>
            </p:cNvPr>
            <p:cNvSpPr/>
            <p:nvPr/>
          </p:nvSpPr>
          <p:spPr>
            <a:xfrm>
              <a:off x="9235537" y="4636179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4E81366B-5277-3673-58BA-BADB9597D986}"/>
                </a:ext>
              </a:extLst>
            </p:cNvPr>
            <p:cNvSpPr/>
            <p:nvPr/>
          </p:nvSpPr>
          <p:spPr>
            <a:xfrm>
              <a:off x="10264033" y="4641575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C3FE09B3-A428-42CE-9400-CDBAA5BAC61F}"/>
                </a:ext>
              </a:extLst>
            </p:cNvPr>
            <p:cNvSpPr/>
            <p:nvPr/>
          </p:nvSpPr>
          <p:spPr>
            <a:xfrm>
              <a:off x="7195281" y="5638622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103A780E-F906-8AFA-4C3D-ED83BA6EF43B}"/>
                </a:ext>
              </a:extLst>
            </p:cNvPr>
            <p:cNvSpPr/>
            <p:nvPr/>
          </p:nvSpPr>
          <p:spPr>
            <a:xfrm>
              <a:off x="8192085" y="5636129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BE3F2126-AAD6-8253-F7E8-C50EBEC75352}"/>
                </a:ext>
              </a:extLst>
            </p:cNvPr>
            <p:cNvSpPr/>
            <p:nvPr/>
          </p:nvSpPr>
          <p:spPr>
            <a:xfrm>
              <a:off x="921251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BAD60AA6-16F9-2FF9-06DE-DCD619104099}"/>
                </a:ext>
              </a:extLst>
            </p:cNvPr>
            <p:cNvSpPr/>
            <p:nvPr/>
          </p:nvSpPr>
          <p:spPr>
            <a:xfrm>
              <a:off x="10244314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2DBE3EB6-D102-B7BD-27F7-8A9617C2CF2A}"/>
              </a:ext>
            </a:extLst>
          </p:cNvPr>
          <p:cNvGrpSpPr/>
          <p:nvPr/>
        </p:nvGrpSpPr>
        <p:grpSpPr>
          <a:xfrm>
            <a:off x="6620384" y="3248575"/>
            <a:ext cx="3185166" cy="2099625"/>
            <a:chOff x="7195281" y="3657528"/>
            <a:chExt cx="3185166" cy="2099625"/>
          </a:xfrm>
        </p:grpSpPr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9CA67911-9417-2115-9F72-98BD074C2108}"/>
                </a:ext>
              </a:extLst>
            </p:cNvPr>
            <p:cNvSpPr/>
            <p:nvPr/>
          </p:nvSpPr>
          <p:spPr>
            <a:xfrm>
              <a:off x="7203250" y="3672102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3D87248C-CE50-67C3-5F15-B1227762E6BF}"/>
                </a:ext>
              </a:extLst>
            </p:cNvPr>
            <p:cNvSpPr/>
            <p:nvPr/>
          </p:nvSpPr>
          <p:spPr>
            <a:xfrm>
              <a:off x="8200054" y="3669609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404E68F1-420C-3697-D080-D466E2242F4E}"/>
                </a:ext>
              </a:extLst>
            </p:cNvPr>
            <p:cNvSpPr/>
            <p:nvPr/>
          </p:nvSpPr>
          <p:spPr>
            <a:xfrm>
              <a:off x="9226430" y="3658940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017ECE30-4903-7C7A-2558-6C3C2DCD6717}"/>
                </a:ext>
              </a:extLst>
            </p:cNvPr>
            <p:cNvSpPr/>
            <p:nvPr/>
          </p:nvSpPr>
          <p:spPr>
            <a:xfrm>
              <a:off x="10249627" y="3657528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5CB9A39D-AA3B-3FD5-E30E-3C4A89E0C88A}"/>
                </a:ext>
              </a:extLst>
            </p:cNvPr>
            <p:cNvSpPr/>
            <p:nvPr/>
          </p:nvSpPr>
          <p:spPr>
            <a:xfrm>
              <a:off x="7213416" y="4649341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57BC04F5-6DEF-EDA2-6064-B26B3EA3801F}"/>
                </a:ext>
              </a:extLst>
            </p:cNvPr>
            <p:cNvSpPr/>
            <p:nvPr/>
          </p:nvSpPr>
          <p:spPr>
            <a:xfrm>
              <a:off x="8210220" y="4646848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2FF2DAF7-ACE3-1EC6-EBE9-9B3185757C27}"/>
                </a:ext>
              </a:extLst>
            </p:cNvPr>
            <p:cNvSpPr/>
            <p:nvPr/>
          </p:nvSpPr>
          <p:spPr>
            <a:xfrm>
              <a:off x="9233420" y="4636179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20157B80-6634-F5E4-36FC-DDA34A9CF7AB}"/>
                </a:ext>
              </a:extLst>
            </p:cNvPr>
            <p:cNvSpPr/>
            <p:nvPr/>
          </p:nvSpPr>
          <p:spPr>
            <a:xfrm>
              <a:off x="10261916" y="4641575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F0A881FD-2076-6105-2846-47999CA7E8F7}"/>
                </a:ext>
              </a:extLst>
            </p:cNvPr>
            <p:cNvSpPr/>
            <p:nvPr/>
          </p:nvSpPr>
          <p:spPr>
            <a:xfrm>
              <a:off x="7195281" y="5638622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A99B8023-0B9D-0B3D-DDCC-7D1018548950}"/>
                </a:ext>
              </a:extLst>
            </p:cNvPr>
            <p:cNvSpPr/>
            <p:nvPr/>
          </p:nvSpPr>
          <p:spPr>
            <a:xfrm>
              <a:off x="8192085" y="5636129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ED911951-805A-9906-4B00-29D682A9768F}"/>
                </a:ext>
              </a:extLst>
            </p:cNvPr>
            <p:cNvSpPr/>
            <p:nvPr/>
          </p:nvSpPr>
          <p:spPr>
            <a:xfrm>
              <a:off x="921251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630FD51D-91CE-4CBC-1B69-7AB71376C6BD}"/>
                </a:ext>
              </a:extLst>
            </p:cNvPr>
            <p:cNvSpPr/>
            <p:nvPr/>
          </p:nvSpPr>
          <p:spPr>
            <a:xfrm>
              <a:off x="1024008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0" name="Group 689">
            <a:extLst>
              <a:ext uri="{FF2B5EF4-FFF2-40B4-BE49-F238E27FC236}">
                <a16:creationId xmlns:a16="http://schemas.microsoft.com/office/drawing/2014/main" id="{CFAF8682-C2F4-B490-6A9F-FDBA0037AFE7}"/>
              </a:ext>
            </a:extLst>
          </p:cNvPr>
          <p:cNvGrpSpPr/>
          <p:nvPr/>
        </p:nvGrpSpPr>
        <p:grpSpPr>
          <a:xfrm>
            <a:off x="6497696" y="3249415"/>
            <a:ext cx="3180932" cy="2099625"/>
            <a:chOff x="7195281" y="3657528"/>
            <a:chExt cx="3180932" cy="2099625"/>
          </a:xfrm>
        </p:grpSpPr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CA344AC6-6720-A36F-1FEA-E5F553A6EBA9}"/>
                </a:ext>
              </a:extLst>
            </p:cNvPr>
            <p:cNvSpPr/>
            <p:nvPr/>
          </p:nvSpPr>
          <p:spPr>
            <a:xfrm>
              <a:off x="7203250" y="3672102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EEBD098E-2679-B9FC-C654-D2C23B984FA4}"/>
                </a:ext>
              </a:extLst>
            </p:cNvPr>
            <p:cNvSpPr/>
            <p:nvPr/>
          </p:nvSpPr>
          <p:spPr>
            <a:xfrm>
              <a:off x="8200054" y="3669609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6E173074-3165-D781-D908-788517FBC747}"/>
                </a:ext>
              </a:extLst>
            </p:cNvPr>
            <p:cNvSpPr/>
            <p:nvPr/>
          </p:nvSpPr>
          <p:spPr>
            <a:xfrm>
              <a:off x="9224313" y="3658940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90F6F433-1AF8-9A2C-BA11-35BACE7EA3AD}"/>
                </a:ext>
              </a:extLst>
            </p:cNvPr>
            <p:cNvSpPr/>
            <p:nvPr/>
          </p:nvSpPr>
          <p:spPr>
            <a:xfrm>
              <a:off x="10247510" y="3657528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9DDC405B-831B-FE15-AB3A-6DF5BFD3812A}"/>
                </a:ext>
              </a:extLst>
            </p:cNvPr>
            <p:cNvSpPr/>
            <p:nvPr/>
          </p:nvSpPr>
          <p:spPr>
            <a:xfrm>
              <a:off x="7213416" y="4649341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58F4D98F-2D9C-F8C1-0376-E6000F46821B}"/>
                </a:ext>
              </a:extLst>
            </p:cNvPr>
            <p:cNvSpPr/>
            <p:nvPr/>
          </p:nvSpPr>
          <p:spPr>
            <a:xfrm>
              <a:off x="8210220" y="4646848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>
              <a:extLst>
                <a:ext uri="{FF2B5EF4-FFF2-40B4-BE49-F238E27FC236}">
                  <a16:creationId xmlns:a16="http://schemas.microsoft.com/office/drawing/2014/main" id="{2821DED6-2589-A1B1-69D9-59F55A5806AE}"/>
                </a:ext>
              </a:extLst>
            </p:cNvPr>
            <p:cNvSpPr/>
            <p:nvPr/>
          </p:nvSpPr>
          <p:spPr>
            <a:xfrm>
              <a:off x="9231303" y="4636179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>
              <a:extLst>
                <a:ext uri="{FF2B5EF4-FFF2-40B4-BE49-F238E27FC236}">
                  <a16:creationId xmlns:a16="http://schemas.microsoft.com/office/drawing/2014/main" id="{3394ABEE-7B46-5AAC-47CE-24E2519C966B}"/>
                </a:ext>
              </a:extLst>
            </p:cNvPr>
            <p:cNvSpPr/>
            <p:nvPr/>
          </p:nvSpPr>
          <p:spPr>
            <a:xfrm>
              <a:off x="10257682" y="4641575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B653CBEF-624D-7BC9-2D0E-DCD137519D5C}"/>
                </a:ext>
              </a:extLst>
            </p:cNvPr>
            <p:cNvSpPr/>
            <p:nvPr/>
          </p:nvSpPr>
          <p:spPr>
            <a:xfrm>
              <a:off x="7195281" y="5638622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Rectangle 699">
              <a:extLst>
                <a:ext uri="{FF2B5EF4-FFF2-40B4-BE49-F238E27FC236}">
                  <a16:creationId xmlns:a16="http://schemas.microsoft.com/office/drawing/2014/main" id="{B655BAE4-DF20-131C-FF58-4B8C9A6A238E}"/>
                </a:ext>
              </a:extLst>
            </p:cNvPr>
            <p:cNvSpPr/>
            <p:nvPr/>
          </p:nvSpPr>
          <p:spPr>
            <a:xfrm>
              <a:off x="8192085" y="5636129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>
              <a:extLst>
                <a:ext uri="{FF2B5EF4-FFF2-40B4-BE49-F238E27FC236}">
                  <a16:creationId xmlns:a16="http://schemas.microsoft.com/office/drawing/2014/main" id="{2C888FED-442A-B935-D3D3-42638016BEEA}"/>
                </a:ext>
              </a:extLst>
            </p:cNvPr>
            <p:cNvSpPr/>
            <p:nvPr/>
          </p:nvSpPr>
          <p:spPr>
            <a:xfrm>
              <a:off x="9212510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>
              <a:extLst>
                <a:ext uri="{FF2B5EF4-FFF2-40B4-BE49-F238E27FC236}">
                  <a16:creationId xmlns:a16="http://schemas.microsoft.com/office/drawing/2014/main" id="{24BFC5E5-7E9B-A91F-5C19-BFBF91D5FD92}"/>
                </a:ext>
              </a:extLst>
            </p:cNvPr>
            <p:cNvSpPr/>
            <p:nvPr/>
          </p:nvSpPr>
          <p:spPr>
            <a:xfrm>
              <a:off x="10237963" y="5630931"/>
              <a:ext cx="118531" cy="1185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3" name="Rectangle 702">
            <a:extLst>
              <a:ext uri="{FF2B5EF4-FFF2-40B4-BE49-F238E27FC236}">
                <a16:creationId xmlns:a16="http://schemas.microsoft.com/office/drawing/2014/main" id="{C4BDE0A3-B968-1682-B1FA-24E33226BDDF}"/>
              </a:ext>
            </a:extLst>
          </p:cNvPr>
          <p:cNvSpPr/>
          <p:nvPr/>
        </p:nvSpPr>
        <p:spPr>
          <a:xfrm>
            <a:off x="5472953" y="2551486"/>
            <a:ext cx="5961529" cy="304090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4" name="Rectangle: Rounded Corners 703">
            <a:extLst>
              <a:ext uri="{FF2B5EF4-FFF2-40B4-BE49-F238E27FC236}">
                <a16:creationId xmlns:a16="http://schemas.microsoft.com/office/drawing/2014/main" id="{1686EFEA-1A09-292C-5CC2-C544C7E6177A}"/>
              </a:ext>
            </a:extLst>
          </p:cNvPr>
          <p:cNvSpPr/>
          <p:nvPr/>
        </p:nvSpPr>
        <p:spPr>
          <a:xfrm rot="21168507">
            <a:off x="6125272" y="3481698"/>
            <a:ext cx="4779304" cy="1172521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Specialized hardware </a:t>
            </a:r>
            <a:r>
              <a:rPr lang="en-US" sz="3200" b="1" dirty="0">
                <a:solidFill>
                  <a:schemeClr val="bg1"/>
                </a:solidFill>
                <a:sym typeface="Wingdings" panose="05000000000000000000" pitchFamily="2" charset="2"/>
              </a:rPr>
              <a:t> N</a:t>
            </a:r>
            <a:r>
              <a:rPr lang="en-US" sz="3200" b="1" dirty="0">
                <a:solidFill>
                  <a:schemeClr val="bg1"/>
                </a:solidFill>
              </a:rPr>
              <a:t>ot scalable!!!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EF35F-B845-039D-CEF6-053C8074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2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703" grpId="0" animBg="1"/>
      <p:bldP spid="70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C5B2F-C2E1-10C8-347E-3990FE970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A6EAF-A930-CA6E-5ED7-DA24A83B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sz="3600" dirty="0"/>
              <a:t>Leviathan’s benefits supporting multiple paradigms w/ PHI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034CA-5916-2FE1-F59F-9EC7A6D0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60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C75EE-9FB5-F279-767A-61427B1F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Evaluation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DA00F0-EDA0-B4C9-87D1-7A081FC4E5B6}"/>
              </a:ext>
            </a:extLst>
          </p:cNvPr>
          <p:cNvSpPr txBox="1"/>
          <p:nvPr/>
        </p:nvSpPr>
        <p:spPr>
          <a:xfrm>
            <a:off x="667061" y="973512"/>
            <a:ext cx="1025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PageRank, 16 threads, graph: 4M vertices &amp; 40M edges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35CFD-36E4-0AC2-0A33-5A2FA4F52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68" y="1660798"/>
            <a:ext cx="4552887" cy="3279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2897C-D248-61B1-AC03-DA63F71AE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777" y="1310188"/>
            <a:ext cx="5107939" cy="3759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32E8D7-44AD-FAB7-5CFC-7C862F7EB897}"/>
              </a:ext>
            </a:extLst>
          </p:cNvPr>
          <p:cNvSpPr txBox="1"/>
          <p:nvPr/>
        </p:nvSpPr>
        <p:spPr>
          <a:xfrm>
            <a:off x="1164055" y="5734034"/>
            <a:ext cx="321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A72AF"/>
                </a:solidFill>
              </a:rPr>
              <a:t>Push-based PageRank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85B519-43F0-D4F3-5DB4-9722AA1DD3A0}"/>
              </a:ext>
            </a:extLst>
          </p:cNvPr>
          <p:cNvCxnSpPr/>
          <p:nvPr/>
        </p:nvCxnSpPr>
        <p:spPr>
          <a:xfrm flipV="1">
            <a:off x="1847273" y="5072437"/>
            <a:ext cx="0" cy="6904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1648F9-E04E-24B8-F9A3-3A6373F6FDE1}"/>
              </a:ext>
            </a:extLst>
          </p:cNvPr>
          <p:cNvSpPr txBox="1"/>
          <p:nvPr/>
        </p:nvSpPr>
        <p:spPr>
          <a:xfrm>
            <a:off x="1164055" y="5734033"/>
            <a:ext cx="495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4A966"/>
                </a:solidFill>
              </a:rPr>
              <a:t>täkō with normal, fenced atomics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3E5D24-DBE8-AD90-0F49-DC59D8A06BB9}"/>
              </a:ext>
            </a:extLst>
          </p:cNvPr>
          <p:cNvCxnSpPr/>
          <p:nvPr/>
        </p:nvCxnSpPr>
        <p:spPr>
          <a:xfrm flipV="1">
            <a:off x="2599494" y="5067121"/>
            <a:ext cx="0" cy="690484"/>
          </a:xfrm>
          <a:prstGeom prst="straightConnector1">
            <a:avLst/>
          </a:prstGeom>
          <a:ln w="57150">
            <a:solidFill>
              <a:srgbClr val="54A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EA8CD9-BDDB-C16E-377E-BD0C7375C72A}"/>
              </a:ext>
            </a:extLst>
          </p:cNvPr>
          <p:cNvSpPr txBox="1"/>
          <p:nvPr/>
        </p:nvSpPr>
        <p:spPr>
          <a:xfrm>
            <a:off x="1164055" y="5731298"/>
            <a:ext cx="4712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34C52"/>
                </a:solidFill>
              </a:rPr>
              <a:t>täkō with relaxed, fenceless atomics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9EF92D-C703-A0DF-5C44-3420C97565E7}"/>
              </a:ext>
            </a:extLst>
          </p:cNvPr>
          <p:cNvCxnSpPr/>
          <p:nvPr/>
        </p:nvCxnSpPr>
        <p:spPr>
          <a:xfrm flipV="1">
            <a:off x="3294359" y="5068161"/>
            <a:ext cx="0" cy="690484"/>
          </a:xfrm>
          <a:prstGeom prst="straightConnector1">
            <a:avLst/>
          </a:prstGeom>
          <a:ln w="57150">
            <a:solidFill>
              <a:srgbClr val="C34C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A82E997-B423-0CAE-938F-F6A1E34AE13A}"/>
              </a:ext>
            </a:extLst>
          </p:cNvPr>
          <p:cNvSpPr txBox="1"/>
          <p:nvPr/>
        </p:nvSpPr>
        <p:spPr>
          <a:xfrm>
            <a:off x="1164055" y="5738131"/>
            <a:ext cx="45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172B1"/>
                </a:solidFill>
              </a:rPr>
              <a:t>Leviathan implementation of PHI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4F30FA-D449-7770-BDDD-81657936DBE5}"/>
              </a:ext>
            </a:extLst>
          </p:cNvPr>
          <p:cNvCxnSpPr/>
          <p:nvPr/>
        </p:nvCxnSpPr>
        <p:spPr>
          <a:xfrm flipV="1">
            <a:off x="4003314" y="5067121"/>
            <a:ext cx="0" cy="690484"/>
          </a:xfrm>
          <a:prstGeom prst="straightConnector1">
            <a:avLst/>
          </a:prstGeom>
          <a:ln w="57150">
            <a:solidFill>
              <a:srgbClr val="8172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CC179DF-43C7-3DD4-F025-50AB74C57B01}"/>
              </a:ext>
            </a:extLst>
          </p:cNvPr>
          <p:cNvSpPr txBox="1"/>
          <p:nvPr/>
        </p:nvSpPr>
        <p:spPr>
          <a:xfrm>
            <a:off x="1164055" y="5738131"/>
            <a:ext cx="45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B974"/>
                </a:solidFill>
              </a:rPr>
              <a:t>Leviathan with an </a:t>
            </a:r>
            <a:r>
              <a:rPr lang="en-US" sz="2400" i="1" dirty="0">
                <a:solidFill>
                  <a:srgbClr val="CCB974"/>
                </a:solidFill>
              </a:rPr>
              <a:t>ideal</a:t>
            </a:r>
            <a:r>
              <a:rPr lang="en-US" sz="2400" dirty="0">
                <a:solidFill>
                  <a:srgbClr val="CCB974"/>
                </a:solidFill>
              </a:rPr>
              <a:t> engine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0D986B-BC3F-9333-609E-1A291A4D030B}"/>
              </a:ext>
            </a:extLst>
          </p:cNvPr>
          <p:cNvCxnSpPr/>
          <p:nvPr/>
        </p:nvCxnSpPr>
        <p:spPr>
          <a:xfrm flipV="1">
            <a:off x="4713813" y="5067121"/>
            <a:ext cx="0" cy="690484"/>
          </a:xfrm>
          <a:prstGeom prst="straightConnector1">
            <a:avLst/>
          </a:prstGeom>
          <a:ln w="57150">
            <a:solidFill>
              <a:srgbClr val="CCB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D462277-7987-1C2B-8165-A87FC68B73D7}"/>
              </a:ext>
            </a:extLst>
          </p:cNvPr>
          <p:cNvSpPr/>
          <p:nvPr/>
        </p:nvSpPr>
        <p:spPr>
          <a:xfrm>
            <a:off x="2280684" y="1630835"/>
            <a:ext cx="3012102" cy="331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2EF4B6-798B-F43B-1644-4638440CF123}"/>
              </a:ext>
            </a:extLst>
          </p:cNvPr>
          <p:cNvSpPr/>
          <p:nvPr/>
        </p:nvSpPr>
        <p:spPr>
          <a:xfrm>
            <a:off x="2975457" y="1630836"/>
            <a:ext cx="2155870" cy="331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0A8965-8814-B21A-2A8B-B7297ACDD217}"/>
              </a:ext>
            </a:extLst>
          </p:cNvPr>
          <p:cNvSpPr/>
          <p:nvPr/>
        </p:nvSpPr>
        <p:spPr>
          <a:xfrm>
            <a:off x="3673547" y="1660799"/>
            <a:ext cx="1557672" cy="328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9615B8-7866-354C-FA0A-929881547581}"/>
              </a:ext>
            </a:extLst>
          </p:cNvPr>
          <p:cNvSpPr/>
          <p:nvPr/>
        </p:nvSpPr>
        <p:spPr>
          <a:xfrm>
            <a:off x="4385931" y="1577501"/>
            <a:ext cx="1033574" cy="3290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E3886C-4622-CDD9-A41C-B57C5C5D0D44}"/>
              </a:ext>
            </a:extLst>
          </p:cNvPr>
          <p:cNvSpPr/>
          <p:nvPr/>
        </p:nvSpPr>
        <p:spPr>
          <a:xfrm>
            <a:off x="7552131" y="1966755"/>
            <a:ext cx="3012102" cy="331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EB6380-5D03-9464-A275-12E163A5C4A7}"/>
              </a:ext>
            </a:extLst>
          </p:cNvPr>
          <p:cNvSpPr/>
          <p:nvPr/>
        </p:nvSpPr>
        <p:spPr>
          <a:xfrm>
            <a:off x="8300064" y="1966756"/>
            <a:ext cx="2155870" cy="331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F9FFEE-84F3-88A1-E5C8-18B19A4021E6}"/>
              </a:ext>
            </a:extLst>
          </p:cNvPr>
          <p:cNvSpPr/>
          <p:nvPr/>
        </p:nvSpPr>
        <p:spPr>
          <a:xfrm>
            <a:off x="9051314" y="1996719"/>
            <a:ext cx="1557672" cy="328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7BEF86-D5FC-1B4A-D768-5B1C94D7390D}"/>
              </a:ext>
            </a:extLst>
          </p:cNvPr>
          <p:cNvSpPr/>
          <p:nvPr/>
        </p:nvSpPr>
        <p:spPr>
          <a:xfrm>
            <a:off x="9811542" y="1913421"/>
            <a:ext cx="1033574" cy="3290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1A0F44-BD0F-BFC7-2173-502B71FE5747}"/>
              </a:ext>
            </a:extLst>
          </p:cNvPr>
          <p:cNvCxnSpPr>
            <a:cxnSpLocks/>
          </p:cNvCxnSpPr>
          <p:nvPr/>
        </p:nvCxnSpPr>
        <p:spPr>
          <a:xfrm>
            <a:off x="659834" y="1786500"/>
            <a:ext cx="0" cy="2473398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60234C-7818-EFA9-DF91-34DC955D5C92}"/>
              </a:ext>
            </a:extLst>
          </p:cNvPr>
          <p:cNvCxnSpPr>
            <a:cxnSpLocks/>
          </p:cNvCxnSpPr>
          <p:nvPr/>
        </p:nvCxnSpPr>
        <p:spPr>
          <a:xfrm flipV="1">
            <a:off x="5601578" y="2111126"/>
            <a:ext cx="0" cy="2148772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30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43863-9439-61D5-09E6-553F19E21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5389C0-E2EF-C11A-F7F3-324B194E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b="1" dirty="0"/>
              <a:t>Leviathan: unified system for NDC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71A02-F40C-B6BC-04D1-57A391D4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61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A4ED6-F0FB-D855-D9DD-E19E291F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Summary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620C4E-D732-C56E-F972-2F54FA567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3200"/>
            <a:ext cx="6121400" cy="4809744"/>
          </a:xfrm>
        </p:spPr>
        <p:txBody>
          <a:bodyPr/>
          <a:lstStyle/>
          <a:p>
            <a:r>
              <a:rPr lang="en-US" dirty="0"/>
              <a:t>Practical NDC systems need to support many types of NDC</a:t>
            </a:r>
          </a:p>
          <a:p>
            <a:endParaRPr lang="en-US" dirty="0"/>
          </a:p>
          <a:p>
            <a:r>
              <a:rPr lang="en-US" dirty="0"/>
              <a:t>Data management is vital to provide locality to near-data actions</a:t>
            </a:r>
          </a:p>
          <a:p>
            <a:endParaRPr lang="en-US" dirty="0"/>
          </a:p>
          <a:p>
            <a:r>
              <a:rPr lang="en-US" dirty="0"/>
              <a:t>Leviathan provides a single architecture and programming interface for near-data computing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67D23B-209E-90D7-5B7C-F249147A30DC}"/>
              </a:ext>
            </a:extLst>
          </p:cNvPr>
          <p:cNvGrpSpPr/>
          <p:nvPr/>
        </p:nvGrpSpPr>
        <p:grpSpPr>
          <a:xfrm>
            <a:off x="6909323" y="1314537"/>
            <a:ext cx="4510037" cy="4495746"/>
            <a:chOff x="611255" y="663404"/>
            <a:chExt cx="4866647" cy="48512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6F70DE-6E22-5D5F-3DC1-CC2E1C5A5267}"/>
                </a:ext>
              </a:extLst>
            </p:cNvPr>
            <p:cNvGrpSpPr/>
            <p:nvPr/>
          </p:nvGrpSpPr>
          <p:grpSpPr>
            <a:xfrm>
              <a:off x="611255" y="663404"/>
              <a:ext cx="4851227" cy="4851227"/>
              <a:chOff x="1939041" y="1343875"/>
              <a:chExt cx="3088426" cy="3088426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5425A10-5FC5-BE7C-4585-908A9B7A452F}"/>
                  </a:ext>
                </a:extLst>
              </p:cNvPr>
              <p:cNvSpPr/>
              <p:nvPr/>
            </p:nvSpPr>
            <p:spPr>
              <a:xfrm>
                <a:off x="1939041" y="1343875"/>
                <a:ext cx="3088426" cy="3088426"/>
              </a:xfrm>
              <a:prstGeom prst="roundRect">
                <a:avLst>
                  <a:gd name="adj" fmla="val 1998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C6BAE9B-9334-C04C-1F74-D4BB0AA42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4158" y="1665082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16EA6E8-C8D9-66B9-A0C7-581FF4CC39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3563" y="1638646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4E59D1F-2BDF-AF05-F743-A11E5836A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6705" y="1677782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50BC83C-6DE5-D120-25FF-0E6645212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5055" y="1655557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987D31A-A872-F71E-9BA1-922DE8737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8441" y="1757157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DD76402-EB3B-DF5B-0E3A-23CE8A7C1F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3076" y="2515982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4C58D54-78D4-C459-E4CE-8AF780C5B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8441" y="3287507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BE86B84-8AEE-010C-76DF-B3546AB3A8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4158" y="4062207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6B218234-CD66-6931-53E4-7E613F5A60F8}"/>
                  </a:ext>
                </a:extLst>
              </p:cNvPr>
              <p:cNvSpPr/>
              <p:nvPr/>
            </p:nvSpPr>
            <p:spPr>
              <a:xfrm>
                <a:off x="2002368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BAE453D3-7CDC-001D-B2BD-B40FB2DD055F}"/>
                  </a:ext>
                </a:extLst>
              </p:cNvPr>
              <p:cNvSpPr/>
              <p:nvPr/>
            </p:nvSpPr>
            <p:spPr>
              <a:xfrm>
                <a:off x="2360585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72E92E3-0706-75B0-AA05-003B9124D42D}"/>
                  </a:ext>
                </a:extLst>
              </p:cNvPr>
              <p:cNvSpPr/>
              <p:nvPr/>
            </p:nvSpPr>
            <p:spPr>
              <a:xfrm>
                <a:off x="2032771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58AEDE37-C9DE-9C39-429F-BAC00D996D78}"/>
                  </a:ext>
                </a:extLst>
              </p:cNvPr>
              <p:cNvSpPr/>
              <p:nvPr/>
            </p:nvSpPr>
            <p:spPr>
              <a:xfrm>
                <a:off x="2360585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DCAE1970-D50C-13F8-E982-2C396A7B6D82}"/>
                  </a:ext>
                </a:extLst>
              </p:cNvPr>
              <p:cNvSpPr/>
              <p:nvPr/>
            </p:nvSpPr>
            <p:spPr>
              <a:xfrm>
                <a:off x="2772834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7C78842-5E3F-59E6-FAFA-61B499F73C48}"/>
                  </a:ext>
                </a:extLst>
              </p:cNvPr>
              <p:cNvSpPr/>
              <p:nvPr/>
            </p:nvSpPr>
            <p:spPr>
              <a:xfrm>
                <a:off x="3131051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6CA59C5-F9CF-8E9F-86B1-3D5F291847B4}"/>
                  </a:ext>
                </a:extLst>
              </p:cNvPr>
              <p:cNvSpPr/>
              <p:nvPr/>
            </p:nvSpPr>
            <p:spPr>
              <a:xfrm>
                <a:off x="2803237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5435A707-A0DA-71ED-4944-2BA48CC7866F}"/>
                  </a:ext>
                </a:extLst>
              </p:cNvPr>
              <p:cNvSpPr/>
              <p:nvPr/>
            </p:nvSpPr>
            <p:spPr>
              <a:xfrm>
                <a:off x="3131051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552DF3DA-71D8-F52E-DE8C-B6CFA900CAD1}"/>
                  </a:ext>
                </a:extLst>
              </p:cNvPr>
              <p:cNvSpPr/>
              <p:nvPr/>
            </p:nvSpPr>
            <p:spPr>
              <a:xfrm>
                <a:off x="3543300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E94DA6B-A24B-4CC2-3AFE-04151B91642E}"/>
                  </a:ext>
                </a:extLst>
              </p:cNvPr>
              <p:cNvSpPr/>
              <p:nvPr/>
            </p:nvSpPr>
            <p:spPr>
              <a:xfrm>
                <a:off x="3901517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E33A4D3A-91F4-0D24-39F9-B4CA3849128B}"/>
                  </a:ext>
                </a:extLst>
              </p:cNvPr>
              <p:cNvSpPr/>
              <p:nvPr/>
            </p:nvSpPr>
            <p:spPr>
              <a:xfrm>
                <a:off x="3573703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8BDB18FE-3ECD-AD9A-A9BE-EDFFDFF6418F}"/>
                  </a:ext>
                </a:extLst>
              </p:cNvPr>
              <p:cNvSpPr/>
              <p:nvPr/>
            </p:nvSpPr>
            <p:spPr>
              <a:xfrm>
                <a:off x="3901517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9141F35-2BB1-D3F7-D91A-AF902796CAB9}"/>
                  </a:ext>
                </a:extLst>
              </p:cNvPr>
              <p:cNvSpPr/>
              <p:nvPr/>
            </p:nvSpPr>
            <p:spPr>
              <a:xfrm>
                <a:off x="4313766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F5EA64A3-B677-CD6D-6DA9-8AD3C04693BA}"/>
                  </a:ext>
                </a:extLst>
              </p:cNvPr>
              <p:cNvSpPr/>
              <p:nvPr/>
            </p:nvSpPr>
            <p:spPr>
              <a:xfrm>
                <a:off x="4671983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BE92806B-1A35-D72B-9BAE-EE7F8FFC51D3}"/>
                  </a:ext>
                </a:extLst>
              </p:cNvPr>
              <p:cNvSpPr/>
              <p:nvPr/>
            </p:nvSpPr>
            <p:spPr>
              <a:xfrm>
                <a:off x="4344169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2BD791C9-D64A-9385-C748-CE66470BCB85}"/>
                  </a:ext>
                </a:extLst>
              </p:cNvPr>
              <p:cNvSpPr/>
              <p:nvPr/>
            </p:nvSpPr>
            <p:spPr>
              <a:xfrm>
                <a:off x="4671983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E82C6B3-9B52-A989-D8A2-CF3AF875B610}"/>
                  </a:ext>
                </a:extLst>
              </p:cNvPr>
              <p:cNvSpPr/>
              <p:nvPr/>
            </p:nvSpPr>
            <p:spPr>
              <a:xfrm>
                <a:off x="2001311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4B44981F-5F20-2008-325B-0FC928847858}"/>
                  </a:ext>
                </a:extLst>
              </p:cNvPr>
              <p:cNvSpPr/>
              <p:nvPr/>
            </p:nvSpPr>
            <p:spPr>
              <a:xfrm>
                <a:off x="2359528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42FD4CE2-FC8F-1F1E-7493-977F52F44F72}"/>
                  </a:ext>
                </a:extLst>
              </p:cNvPr>
              <p:cNvSpPr/>
              <p:nvPr/>
            </p:nvSpPr>
            <p:spPr>
              <a:xfrm>
                <a:off x="2031714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3B25BAA-1AF4-FB1A-7221-125816412ED6}"/>
                  </a:ext>
                </a:extLst>
              </p:cNvPr>
              <p:cNvSpPr/>
              <p:nvPr/>
            </p:nvSpPr>
            <p:spPr>
              <a:xfrm>
                <a:off x="2359528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5086CBA2-C934-DF41-2DF6-B68BF6079D66}"/>
                  </a:ext>
                </a:extLst>
              </p:cNvPr>
              <p:cNvSpPr/>
              <p:nvPr/>
            </p:nvSpPr>
            <p:spPr>
              <a:xfrm>
                <a:off x="2771777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F683351D-2151-904B-B31A-D84F6E5FD022}"/>
                  </a:ext>
                </a:extLst>
              </p:cNvPr>
              <p:cNvSpPr/>
              <p:nvPr/>
            </p:nvSpPr>
            <p:spPr>
              <a:xfrm>
                <a:off x="3129994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8C4365F4-6F03-3412-8EBB-303B76E8F50C}"/>
                  </a:ext>
                </a:extLst>
              </p:cNvPr>
              <p:cNvSpPr/>
              <p:nvPr/>
            </p:nvSpPr>
            <p:spPr>
              <a:xfrm>
                <a:off x="2802180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60EAA5F0-E5B3-E26A-8B30-B4537BC8EDA5}"/>
                  </a:ext>
                </a:extLst>
              </p:cNvPr>
              <p:cNvSpPr/>
              <p:nvPr/>
            </p:nvSpPr>
            <p:spPr>
              <a:xfrm>
                <a:off x="3129994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F7C85908-2126-7C0B-2359-DDDA8CDF4C9A}"/>
                  </a:ext>
                </a:extLst>
              </p:cNvPr>
              <p:cNvSpPr/>
              <p:nvPr/>
            </p:nvSpPr>
            <p:spPr>
              <a:xfrm>
                <a:off x="3542243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F19E504-8E41-B175-C4E3-A6333737338B}"/>
                  </a:ext>
                </a:extLst>
              </p:cNvPr>
              <p:cNvSpPr/>
              <p:nvPr/>
            </p:nvSpPr>
            <p:spPr>
              <a:xfrm>
                <a:off x="3900460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6BC344-A218-30BB-8113-D10F5BBF6F1D}"/>
                  </a:ext>
                </a:extLst>
              </p:cNvPr>
              <p:cNvSpPr/>
              <p:nvPr/>
            </p:nvSpPr>
            <p:spPr>
              <a:xfrm>
                <a:off x="3572646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1AD4934-0960-6AD4-6661-6F94E3A8543D}"/>
                  </a:ext>
                </a:extLst>
              </p:cNvPr>
              <p:cNvSpPr/>
              <p:nvPr/>
            </p:nvSpPr>
            <p:spPr>
              <a:xfrm>
                <a:off x="3900460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386CEB1-35D8-12EE-DEDB-52D8C7ECEEB0}"/>
                  </a:ext>
                </a:extLst>
              </p:cNvPr>
              <p:cNvSpPr/>
              <p:nvPr/>
            </p:nvSpPr>
            <p:spPr>
              <a:xfrm>
                <a:off x="4312709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51D6A037-D349-6E2A-C92E-B45B63F33C72}"/>
                  </a:ext>
                </a:extLst>
              </p:cNvPr>
              <p:cNvSpPr/>
              <p:nvPr/>
            </p:nvSpPr>
            <p:spPr>
              <a:xfrm>
                <a:off x="4670926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78456049-DCB8-F40C-5E17-AB6DFDF2AD2D}"/>
                  </a:ext>
                </a:extLst>
              </p:cNvPr>
              <p:cNvSpPr/>
              <p:nvPr/>
            </p:nvSpPr>
            <p:spPr>
              <a:xfrm>
                <a:off x="4343112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A58829AB-D8DA-2887-A8B5-D7E79D02484F}"/>
                  </a:ext>
                </a:extLst>
              </p:cNvPr>
              <p:cNvSpPr/>
              <p:nvPr/>
            </p:nvSpPr>
            <p:spPr>
              <a:xfrm>
                <a:off x="4670926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EDA7F30-E0A9-B70F-0F84-9496334AF7B7}"/>
                  </a:ext>
                </a:extLst>
              </p:cNvPr>
              <p:cNvSpPr/>
              <p:nvPr/>
            </p:nvSpPr>
            <p:spPr>
              <a:xfrm>
                <a:off x="2002368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9D020AF8-1BCA-C4C6-653A-3C76205CA70A}"/>
                  </a:ext>
                </a:extLst>
              </p:cNvPr>
              <p:cNvSpPr/>
              <p:nvPr/>
            </p:nvSpPr>
            <p:spPr>
              <a:xfrm>
                <a:off x="2360585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5E82A4EC-B188-459C-AEDA-4EEF75AB976D}"/>
                  </a:ext>
                </a:extLst>
              </p:cNvPr>
              <p:cNvSpPr/>
              <p:nvPr/>
            </p:nvSpPr>
            <p:spPr>
              <a:xfrm>
                <a:off x="2032771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C040BDD3-C427-A09B-9FF5-7D9B09FC165F}"/>
                  </a:ext>
                </a:extLst>
              </p:cNvPr>
              <p:cNvSpPr/>
              <p:nvPr/>
            </p:nvSpPr>
            <p:spPr>
              <a:xfrm>
                <a:off x="2360585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3A46D664-0893-CCEE-2852-D7F89D730D99}"/>
                  </a:ext>
                </a:extLst>
              </p:cNvPr>
              <p:cNvSpPr/>
              <p:nvPr/>
            </p:nvSpPr>
            <p:spPr>
              <a:xfrm>
                <a:off x="2772834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80F40E89-4669-489B-45BE-989BF4628C35}"/>
                  </a:ext>
                </a:extLst>
              </p:cNvPr>
              <p:cNvSpPr/>
              <p:nvPr/>
            </p:nvSpPr>
            <p:spPr>
              <a:xfrm>
                <a:off x="3131051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290A05A-C7A8-1F4F-652B-EA3B4BB1EBB4}"/>
                  </a:ext>
                </a:extLst>
              </p:cNvPr>
              <p:cNvSpPr/>
              <p:nvPr/>
            </p:nvSpPr>
            <p:spPr>
              <a:xfrm>
                <a:off x="2803237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BE64F146-A5AD-0481-FEB5-4DC4A856EFD3}"/>
                  </a:ext>
                </a:extLst>
              </p:cNvPr>
              <p:cNvSpPr/>
              <p:nvPr/>
            </p:nvSpPr>
            <p:spPr>
              <a:xfrm>
                <a:off x="3131051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E8000864-DCE3-A366-D4BE-4088C6800C60}"/>
                  </a:ext>
                </a:extLst>
              </p:cNvPr>
              <p:cNvSpPr/>
              <p:nvPr/>
            </p:nvSpPr>
            <p:spPr>
              <a:xfrm>
                <a:off x="3543300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647F0FCD-4C7E-10E5-4CBF-C6E29993DA35}"/>
                  </a:ext>
                </a:extLst>
              </p:cNvPr>
              <p:cNvSpPr/>
              <p:nvPr/>
            </p:nvSpPr>
            <p:spPr>
              <a:xfrm>
                <a:off x="3901517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1BE47FD3-85F8-FEE0-5412-4D967C05A276}"/>
                  </a:ext>
                </a:extLst>
              </p:cNvPr>
              <p:cNvSpPr/>
              <p:nvPr/>
            </p:nvSpPr>
            <p:spPr>
              <a:xfrm>
                <a:off x="3573703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D7E7B6A-1E8E-AB51-A4E7-73EEF9036575}"/>
                  </a:ext>
                </a:extLst>
              </p:cNvPr>
              <p:cNvSpPr/>
              <p:nvPr/>
            </p:nvSpPr>
            <p:spPr>
              <a:xfrm>
                <a:off x="3901517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BC066E8C-6E95-EF15-6DCC-E1279604FE0D}"/>
                  </a:ext>
                </a:extLst>
              </p:cNvPr>
              <p:cNvSpPr/>
              <p:nvPr/>
            </p:nvSpPr>
            <p:spPr>
              <a:xfrm>
                <a:off x="4313766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9BAE7739-475D-4CDD-77F3-A80E0E0D964C}"/>
                  </a:ext>
                </a:extLst>
              </p:cNvPr>
              <p:cNvSpPr/>
              <p:nvPr/>
            </p:nvSpPr>
            <p:spPr>
              <a:xfrm>
                <a:off x="4671983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474EA7C8-68B6-09D1-1EF7-4C4476607568}"/>
                  </a:ext>
                </a:extLst>
              </p:cNvPr>
              <p:cNvSpPr/>
              <p:nvPr/>
            </p:nvSpPr>
            <p:spPr>
              <a:xfrm>
                <a:off x="4344169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D5E1AA3E-9893-EAF5-5D6B-8C6130E76F18}"/>
                  </a:ext>
                </a:extLst>
              </p:cNvPr>
              <p:cNvSpPr/>
              <p:nvPr/>
            </p:nvSpPr>
            <p:spPr>
              <a:xfrm>
                <a:off x="4671983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06BDE343-53A6-EB6C-B4DF-902AC081DA0A}"/>
                  </a:ext>
                </a:extLst>
              </p:cNvPr>
              <p:cNvSpPr/>
              <p:nvPr/>
            </p:nvSpPr>
            <p:spPr>
              <a:xfrm>
                <a:off x="2001311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B627B0F4-0FCF-E8B5-F9A7-F46C905E16AD}"/>
                  </a:ext>
                </a:extLst>
              </p:cNvPr>
              <p:cNvSpPr/>
              <p:nvPr/>
            </p:nvSpPr>
            <p:spPr>
              <a:xfrm>
                <a:off x="2359528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14FBF898-93FB-2600-A2D0-3E1FA40032ED}"/>
                  </a:ext>
                </a:extLst>
              </p:cNvPr>
              <p:cNvSpPr/>
              <p:nvPr/>
            </p:nvSpPr>
            <p:spPr>
              <a:xfrm>
                <a:off x="2031714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6FDC3006-79FA-765E-CCBF-2044895860A2}"/>
                  </a:ext>
                </a:extLst>
              </p:cNvPr>
              <p:cNvSpPr/>
              <p:nvPr/>
            </p:nvSpPr>
            <p:spPr>
              <a:xfrm>
                <a:off x="2359528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2EFA4901-D579-375C-3F99-023F722860AF}"/>
                  </a:ext>
                </a:extLst>
              </p:cNvPr>
              <p:cNvSpPr/>
              <p:nvPr/>
            </p:nvSpPr>
            <p:spPr>
              <a:xfrm>
                <a:off x="2771777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09632114-2FC3-21D9-B581-AB3E3BECC10C}"/>
                  </a:ext>
                </a:extLst>
              </p:cNvPr>
              <p:cNvSpPr/>
              <p:nvPr/>
            </p:nvSpPr>
            <p:spPr>
              <a:xfrm>
                <a:off x="3129994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455CB4E8-B6EA-7B34-F42F-3CAAA4A9DA01}"/>
                  </a:ext>
                </a:extLst>
              </p:cNvPr>
              <p:cNvSpPr/>
              <p:nvPr/>
            </p:nvSpPr>
            <p:spPr>
              <a:xfrm>
                <a:off x="2802180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A955A3FA-35A2-D5F0-B55C-62DF91324E39}"/>
                  </a:ext>
                </a:extLst>
              </p:cNvPr>
              <p:cNvSpPr/>
              <p:nvPr/>
            </p:nvSpPr>
            <p:spPr>
              <a:xfrm>
                <a:off x="3129994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69B2540C-3D70-2FF6-5765-22B3E32B4A64}"/>
                  </a:ext>
                </a:extLst>
              </p:cNvPr>
              <p:cNvSpPr/>
              <p:nvPr/>
            </p:nvSpPr>
            <p:spPr>
              <a:xfrm>
                <a:off x="3542243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4B5A6D8-7532-A08A-7693-378056EC57C5}"/>
                  </a:ext>
                </a:extLst>
              </p:cNvPr>
              <p:cNvSpPr/>
              <p:nvPr/>
            </p:nvSpPr>
            <p:spPr>
              <a:xfrm>
                <a:off x="3900460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6024654F-9E6E-1BCB-C544-D9F8B4BE5311}"/>
                  </a:ext>
                </a:extLst>
              </p:cNvPr>
              <p:cNvSpPr/>
              <p:nvPr/>
            </p:nvSpPr>
            <p:spPr>
              <a:xfrm>
                <a:off x="3572646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B338CA01-F256-0F39-EC21-FE014FFE6ECC}"/>
                  </a:ext>
                </a:extLst>
              </p:cNvPr>
              <p:cNvSpPr/>
              <p:nvPr/>
            </p:nvSpPr>
            <p:spPr>
              <a:xfrm>
                <a:off x="3900460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B6C4886-73A3-781D-ECBA-CF808603C712}"/>
                  </a:ext>
                </a:extLst>
              </p:cNvPr>
              <p:cNvSpPr/>
              <p:nvPr/>
            </p:nvSpPr>
            <p:spPr>
              <a:xfrm>
                <a:off x="4312709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4D66F760-5C7E-492E-DC36-9495EF71BD13}"/>
                  </a:ext>
                </a:extLst>
              </p:cNvPr>
              <p:cNvSpPr/>
              <p:nvPr/>
            </p:nvSpPr>
            <p:spPr>
              <a:xfrm>
                <a:off x="4670926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5B58C781-EA99-FFFE-FB3B-A4F8D427AA8F}"/>
                  </a:ext>
                </a:extLst>
              </p:cNvPr>
              <p:cNvSpPr/>
              <p:nvPr/>
            </p:nvSpPr>
            <p:spPr>
              <a:xfrm>
                <a:off x="4343112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95D9591C-52A9-DA51-D4D1-D5B0412307E8}"/>
                  </a:ext>
                </a:extLst>
              </p:cNvPr>
              <p:cNvSpPr/>
              <p:nvPr/>
            </p:nvSpPr>
            <p:spPr>
              <a:xfrm>
                <a:off x="4670926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39E0AAEA-0648-FF9B-FD57-0BE3F527D77C}"/>
                </a:ext>
              </a:extLst>
            </p:cNvPr>
            <p:cNvSpPr/>
            <p:nvPr/>
          </p:nvSpPr>
          <p:spPr>
            <a:xfrm rot="13403803" flipH="1" flipV="1">
              <a:off x="3682791" y="1404554"/>
              <a:ext cx="970368" cy="2618405"/>
            </a:xfrm>
            <a:prstGeom prst="arc">
              <a:avLst>
                <a:gd name="adj1" fmla="val 17273218"/>
                <a:gd name="adj2" fmla="val 4965310"/>
              </a:avLst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AB97AF3-D984-46E5-4962-962F9E615471}"/>
                </a:ext>
              </a:extLst>
            </p:cNvPr>
            <p:cNvSpPr/>
            <p:nvPr/>
          </p:nvSpPr>
          <p:spPr>
            <a:xfrm rot="3097408" flipH="1">
              <a:off x="4600542" y="3164377"/>
              <a:ext cx="456108" cy="987237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C758EBC1-BCE9-1C56-B937-A8BCF8C1849B}"/>
                </a:ext>
              </a:extLst>
            </p:cNvPr>
            <p:cNvSpPr/>
            <p:nvPr/>
          </p:nvSpPr>
          <p:spPr>
            <a:xfrm rot="10800000" flipH="1">
              <a:off x="1097918" y="4551851"/>
              <a:ext cx="517950" cy="710061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EA5EA54A-F760-8447-2144-E4DB163DC242}"/>
                </a:ext>
              </a:extLst>
            </p:cNvPr>
            <p:cNvSpPr/>
            <p:nvPr/>
          </p:nvSpPr>
          <p:spPr>
            <a:xfrm rot="6830257" flipH="1" flipV="1">
              <a:off x="3128800" y="272599"/>
              <a:ext cx="1135668" cy="2926911"/>
            </a:xfrm>
            <a:prstGeom prst="arc">
              <a:avLst>
                <a:gd name="adj1" fmla="val 17126025"/>
                <a:gd name="adj2" fmla="val 4965310"/>
              </a:avLst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DD42A99B-4A2E-317D-A8BE-28B98FFBB7E7}"/>
                </a:ext>
              </a:extLst>
            </p:cNvPr>
            <p:cNvSpPr/>
            <p:nvPr/>
          </p:nvSpPr>
          <p:spPr>
            <a:xfrm rot="20501264" flipH="1" flipV="1">
              <a:off x="2668496" y="793693"/>
              <a:ext cx="1250606" cy="3140678"/>
            </a:xfrm>
            <a:prstGeom prst="arc">
              <a:avLst>
                <a:gd name="adj1" fmla="val 17126025"/>
                <a:gd name="adj2" fmla="val 4919970"/>
              </a:avLst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47DDAD45-0CC5-F6F3-8ACB-A00956912AF8}"/>
                </a:ext>
              </a:extLst>
            </p:cNvPr>
            <p:cNvSpPr/>
            <p:nvPr/>
          </p:nvSpPr>
          <p:spPr>
            <a:xfrm rot="3097408" flipH="1">
              <a:off x="4681330" y="3243181"/>
              <a:ext cx="456108" cy="987237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09BE814-0BE3-8564-284C-E8BC87A74A8A}"/>
                </a:ext>
              </a:extLst>
            </p:cNvPr>
            <p:cNvSpPr/>
            <p:nvPr/>
          </p:nvSpPr>
          <p:spPr>
            <a:xfrm rot="3097408" flipH="1">
              <a:off x="4756230" y="3318228"/>
              <a:ext cx="456108" cy="987237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4B1AC11-6651-54A6-E9B9-AD278632DA6A}"/>
                </a:ext>
              </a:extLst>
            </p:cNvPr>
            <p:cNvSpPr/>
            <p:nvPr/>
          </p:nvSpPr>
          <p:spPr>
            <a:xfrm rot="20688605">
              <a:off x="1699524" y="4347377"/>
              <a:ext cx="1202239" cy="598593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Data-triggered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5DDD8E9-456B-1CAA-5C6E-EAE1BA8E9543}"/>
                </a:ext>
              </a:extLst>
            </p:cNvPr>
            <p:cNvSpPr/>
            <p:nvPr/>
          </p:nvSpPr>
          <p:spPr>
            <a:xfrm rot="20688605">
              <a:off x="2822705" y="1515406"/>
              <a:ext cx="1049234" cy="59859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Task offload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A9EFD2F-8A0B-15EF-AB05-B4E4EE70B93D}"/>
                </a:ext>
              </a:extLst>
            </p:cNvPr>
            <p:cNvSpPr/>
            <p:nvPr/>
          </p:nvSpPr>
          <p:spPr>
            <a:xfrm rot="20688605">
              <a:off x="3967259" y="4077995"/>
              <a:ext cx="1326045" cy="46321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Streaming</a:t>
              </a:r>
            </a:p>
          </p:txBody>
        </p:sp>
        <p:pic>
          <p:nvPicPr>
            <p:cNvPr id="18" name="Graphic 17" descr="Infinity with solid fill">
              <a:extLst>
                <a:ext uri="{FF2B5EF4-FFF2-40B4-BE49-F238E27FC236}">
                  <a16:creationId xmlns:a16="http://schemas.microsoft.com/office/drawing/2014/main" id="{1D489B9F-3924-E4A4-3352-15A20FE00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66223" y="748750"/>
              <a:ext cx="437772" cy="4377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662ADB8-E416-135B-D558-60664CAC693C}"/>
                </a:ext>
              </a:extLst>
            </p:cNvPr>
            <p:cNvSpPr/>
            <p:nvPr/>
          </p:nvSpPr>
          <p:spPr>
            <a:xfrm rot="20688605">
              <a:off x="844269" y="1224918"/>
              <a:ext cx="1315296" cy="59859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Long-lived workload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3479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60D8C-DB2A-DB62-B4E2-2CD319B8A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23A7F2-B098-5CE6-C678-B47834D7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0204"/>
            <a:ext cx="11430000" cy="776806"/>
          </a:xfrm>
        </p:spPr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E09DF-41E6-0E3F-5CEE-C149B056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62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375B7-7DD9-2CFE-831F-4ABAB2F6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Leviathan – Evaluation</a:t>
            </a:r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816E4017-C6B0-29AE-7967-F6E9E1829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89" y="1371197"/>
            <a:ext cx="5194076" cy="4805765"/>
          </a:xfrm>
        </p:spPr>
        <p:txBody>
          <a:bodyPr/>
          <a:lstStyle/>
          <a:p>
            <a:r>
              <a:rPr lang="en-US" dirty="0"/>
              <a:t>Near-data computing tackles the data-movement bottleneck</a:t>
            </a:r>
          </a:p>
          <a:p>
            <a:endParaRPr lang="en-US" dirty="0"/>
          </a:p>
          <a:p>
            <a:r>
              <a:rPr lang="en-US" dirty="0"/>
              <a:t>Custom hardware and programming interfaces for each optimization is not scalable</a:t>
            </a:r>
          </a:p>
          <a:p>
            <a:endParaRPr lang="en-US" dirty="0"/>
          </a:p>
          <a:p>
            <a:r>
              <a:rPr lang="en-US" dirty="0"/>
              <a:t>General-purpose architectures enable software to implement a wide range of NDC designs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995F28D-A8AE-A39D-7457-2C6413941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4"/>
          <a:stretch/>
        </p:blipFill>
        <p:spPr>
          <a:xfrm>
            <a:off x="5708607" y="477555"/>
            <a:ext cx="3409875" cy="252944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4F8B6FFC-D999-8A4F-EF7D-858840A4A987}"/>
              </a:ext>
            </a:extLst>
          </p:cNvPr>
          <p:cNvGrpSpPr/>
          <p:nvPr/>
        </p:nvGrpSpPr>
        <p:grpSpPr>
          <a:xfrm>
            <a:off x="8284702" y="2816941"/>
            <a:ext cx="3158206" cy="3148199"/>
            <a:chOff x="611255" y="663404"/>
            <a:chExt cx="4866647" cy="485122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125F254-F7E6-87BA-F5A0-4B9662C461F1}"/>
                </a:ext>
              </a:extLst>
            </p:cNvPr>
            <p:cNvGrpSpPr/>
            <p:nvPr/>
          </p:nvGrpSpPr>
          <p:grpSpPr>
            <a:xfrm>
              <a:off x="611255" y="663404"/>
              <a:ext cx="4851227" cy="4851227"/>
              <a:chOff x="1939041" y="1343875"/>
              <a:chExt cx="3088426" cy="3088426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AFF81BCE-BCA9-855D-19DF-88F16EF99191}"/>
                  </a:ext>
                </a:extLst>
              </p:cNvPr>
              <p:cNvSpPr/>
              <p:nvPr/>
            </p:nvSpPr>
            <p:spPr>
              <a:xfrm>
                <a:off x="1939041" y="1343875"/>
                <a:ext cx="3088426" cy="3088426"/>
              </a:xfrm>
              <a:prstGeom prst="roundRect">
                <a:avLst>
                  <a:gd name="adj" fmla="val 1998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0CF078C-7F40-B385-6683-131CBCF7B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4158" y="1665082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675E33E-A1ED-5B02-9E6C-61E98880C1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3563" y="1638646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3E60E29-BC89-F7E8-4EF8-088412E9C5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6705" y="1677782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916D9B9-5A9C-22AA-0712-367E242F6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5055" y="1655557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3ED1D00-F7C8-DB84-8E5E-0F0F312026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8441" y="1757157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E306131-1798-E1C7-1FF8-976BC376B6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3076" y="2515982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23920EC-9CEC-91C9-2C43-99D54D69FB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8441" y="3287507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1DDE680-88F2-9ED1-5A47-8D914A91F8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4158" y="4062207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2DE999C4-043C-A48C-F8E0-165DDD1DB04B}"/>
                  </a:ext>
                </a:extLst>
              </p:cNvPr>
              <p:cNvSpPr/>
              <p:nvPr/>
            </p:nvSpPr>
            <p:spPr>
              <a:xfrm>
                <a:off x="2002368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6F4F285D-02DD-4BAA-CCAA-D012C1C00983}"/>
                  </a:ext>
                </a:extLst>
              </p:cNvPr>
              <p:cNvSpPr/>
              <p:nvPr/>
            </p:nvSpPr>
            <p:spPr>
              <a:xfrm>
                <a:off x="2360585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7DEE3D49-9415-C3A4-7B12-6CAF15563FDD}"/>
                  </a:ext>
                </a:extLst>
              </p:cNvPr>
              <p:cNvSpPr/>
              <p:nvPr/>
            </p:nvSpPr>
            <p:spPr>
              <a:xfrm>
                <a:off x="2032771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D73E1A54-E69E-CE0C-1296-C85E362009EC}"/>
                  </a:ext>
                </a:extLst>
              </p:cNvPr>
              <p:cNvSpPr/>
              <p:nvPr/>
            </p:nvSpPr>
            <p:spPr>
              <a:xfrm>
                <a:off x="2360585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B932D698-2162-21AF-947D-7378FA79D1F5}"/>
                  </a:ext>
                </a:extLst>
              </p:cNvPr>
              <p:cNvSpPr/>
              <p:nvPr/>
            </p:nvSpPr>
            <p:spPr>
              <a:xfrm>
                <a:off x="2772834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F872745-88C8-B1A4-1D5D-833A5116BF86}"/>
                  </a:ext>
                </a:extLst>
              </p:cNvPr>
              <p:cNvSpPr/>
              <p:nvPr/>
            </p:nvSpPr>
            <p:spPr>
              <a:xfrm>
                <a:off x="3131051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53F0DCA9-3861-FDAC-92E3-8F0729CA63C4}"/>
                  </a:ext>
                </a:extLst>
              </p:cNvPr>
              <p:cNvSpPr/>
              <p:nvPr/>
            </p:nvSpPr>
            <p:spPr>
              <a:xfrm>
                <a:off x="2803237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2933FD93-C736-E163-FB20-FF74E0955278}"/>
                  </a:ext>
                </a:extLst>
              </p:cNvPr>
              <p:cNvSpPr/>
              <p:nvPr/>
            </p:nvSpPr>
            <p:spPr>
              <a:xfrm>
                <a:off x="3131051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61F5E370-402D-90E5-3150-5E01755CB13F}"/>
                  </a:ext>
                </a:extLst>
              </p:cNvPr>
              <p:cNvSpPr/>
              <p:nvPr/>
            </p:nvSpPr>
            <p:spPr>
              <a:xfrm>
                <a:off x="3543300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FAD64982-DE8F-0F03-D1E7-80B76E85A0ED}"/>
                  </a:ext>
                </a:extLst>
              </p:cNvPr>
              <p:cNvSpPr/>
              <p:nvPr/>
            </p:nvSpPr>
            <p:spPr>
              <a:xfrm>
                <a:off x="3901517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F1D8A5B8-70BD-6A55-8198-1449F133DC1E}"/>
                  </a:ext>
                </a:extLst>
              </p:cNvPr>
              <p:cNvSpPr/>
              <p:nvPr/>
            </p:nvSpPr>
            <p:spPr>
              <a:xfrm>
                <a:off x="3573703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DC43B900-C40E-D324-0DF6-BADC4FD1B266}"/>
                  </a:ext>
                </a:extLst>
              </p:cNvPr>
              <p:cNvSpPr/>
              <p:nvPr/>
            </p:nvSpPr>
            <p:spPr>
              <a:xfrm>
                <a:off x="3901517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6DCAEA5F-8625-E302-00B7-27C97CE96D9D}"/>
                  </a:ext>
                </a:extLst>
              </p:cNvPr>
              <p:cNvSpPr/>
              <p:nvPr/>
            </p:nvSpPr>
            <p:spPr>
              <a:xfrm>
                <a:off x="4313766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85596206-4F01-5ECB-E8AE-58BC55F2A57A}"/>
                  </a:ext>
                </a:extLst>
              </p:cNvPr>
              <p:cNvSpPr/>
              <p:nvPr/>
            </p:nvSpPr>
            <p:spPr>
              <a:xfrm>
                <a:off x="4671983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A402C05-617B-F3F9-E40C-4DF0AEE4D1A4}"/>
                  </a:ext>
                </a:extLst>
              </p:cNvPr>
              <p:cNvSpPr/>
              <p:nvPr/>
            </p:nvSpPr>
            <p:spPr>
              <a:xfrm>
                <a:off x="4344169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CADA6EF-C10E-6E8A-5007-3A952301159E}"/>
                  </a:ext>
                </a:extLst>
              </p:cNvPr>
              <p:cNvSpPr/>
              <p:nvPr/>
            </p:nvSpPr>
            <p:spPr>
              <a:xfrm>
                <a:off x="4671983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81295859-568A-A42E-A1F3-6F997EDFB1E6}"/>
                  </a:ext>
                </a:extLst>
              </p:cNvPr>
              <p:cNvSpPr/>
              <p:nvPr/>
            </p:nvSpPr>
            <p:spPr>
              <a:xfrm>
                <a:off x="2001311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91D39A5-2391-8D5A-5C1C-4617E88F7762}"/>
                  </a:ext>
                </a:extLst>
              </p:cNvPr>
              <p:cNvSpPr/>
              <p:nvPr/>
            </p:nvSpPr>
            <p:spPr>
              <a:xfrm>
                <a:off x="2359528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0D8B3200-B80E-3B94-0AD3-328788067091}"/>
                  </a:ext>
                </a:extLst>
              </p:cNvPr>
              <p:cNvSpPr/>
              <p:nvPr/>
            </p:nvSpPr>
            <p:spPr>
              <a:xfrm>
                <a:off x="2031714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C5390790-9BA9-B75B-B78D-55BC58242E22}"/>
                  </a:ext>
                </a:extLst>
              </p:cNvPr>
              <p:cNvSpPr/>
              <p:nvPr/>
            </p:nvSpPr>
            <p:spPr>
              <a:xfrm>
                <a:off x="2359528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A37BEC40-5AFA-1055-07FB-BB8063066399}"/>
                  </a:ext>
                </a:extLst>
              </p:cNvPr>
              <p:cNvSpPr/>
              <p:nvPr/>
            </p:nvSpPr>
            <p:spPr>
              <a:xfrm>
                <a:off x="2771777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5EE1F878-D508-257D-5E5F-71B3CCF134AC}"/>
                  </a:ext>
                </a:extLst>
              </p:cNvPr>
              <p:cNvSpPr/>
              <p:nvPr/>
            </p:nvSpPr>
            <p:spPr>
              <a:xfrm>
                <a:off x="3129994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C119AE23-B929-6E1C-49EB-9F7BE5984E77}"/>
                  </a:ext>
                </a:extLst>
              </p:cNvPr>
              <p:cNvSpPr/>
              <p:nvPr/>
            </p:nvSpPr>
            <p:spPr>
              <a:xfrm>
                <a:off x="2802180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3508C315-8A25-9D6B-5187-F300A7B7480C}"/>
                  </a:ext>
                </a:extLst>
              </p:cNvPr>
              <p:cNvSpPr/>
              <p:nvPr/>
            </p:nvSpPr>
            <p:spPr>
              <a:xfrm>
                <a:off x="3129994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A6451DE8-739D-608F-A381-564BD68A08D6}"/>
                  </a:ext>
                </a:extLst>
              </p:cNvPr>
              <p:cNvSpPr/>
              <p:nvPr/>
            </p:nvSpPr>
            <p:spPr>
              <a:xfrm>
                <a:off x="3542243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67450A47-8C46-9871-126C-E04CD6909DA5}"/>
                  </a:ext>
                </a:extLst>
              </p:cNvPr>
              <p:cNvSpPr/>
              <p:nvPr/>
            </p:nvSpPr>
            <p:spPr>
              <a:xfrm>
                <a:off x="3900460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F753D85D-23EB-7B92-DD7B-5C431385CCF4}"/>
                  </a:ext>
                </a:extLst>
              </p:cNvPr>
              <p:cNvSpPr/>
              <p:nvPr/>
            </p:nvSpPr>
            <p:spPr>
              <a:xfrm>
                <a:off x="3572646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354EFAAF-5369-45C3-7CA1-B48F8B99132A}"/>
                  </a:ext>
                </a:extLst>
              </p:cNvPr>
              <p:cNvSpPr/>
              <p:nvPr/>
            </p:nvSpPr>
            <p:spPr>
              <a:xfrm>
                <a:off x="3900460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C370D5C6-55FE-D45C-DA96-00487E6825DD}"/>
                  </a:ext>
                </a:extLst>
              </p:cNvPr>
              <p:cNvSpPr/>
              <p:nvPr/>
            </p:nvSpPr>
            <p:spPr>
              <a:xfrm>
                <a:off x="4312709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ECB2B500-4FC6-98A9-DD19-12BF4F6879BD}"/>
                  </a:ext>
                </a:extLst>
              </p:cNvPr>
              <p:cNvSpPr/>
              <p:nvPr/>
            </p:nvSpPr>
            <p:spPr>
              <a:xfrm>
                <a:off x="4670926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00C4705F-750A-1630-00B4-106F61D01ECC}"/>
                  </a:ext>
                </a:extLst>
              </p:cNvPr>
              <p:cNvSpPr/>
              <p:nvPr/>
            </p:nvSpPr>
            <p:spPr>
              <a:xfrm>
                <a:off x="4343112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80892506-1EF8-D5DD-57F2-AE74708EA6EB}"/>
                  </a:ext>
                </a:extLst>
              </p:cNvPr>
              <p:cNvSpPr/>
              <p:nvPr/>
            </p:nvSpPr>
            <p:spPr>
              <a:xfrm>
                <a:off x="4670926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9EEAD764-58BC-F6F6-00A1-C5D23F3F9786}"/>
                  </a:ext>
                </a:extLst>
              </p:cNvPr>
              <p:cNvSpPr/>
              <p:nvPr/>
            </p:nvSpPr>
            <p:spPr>
              <a:xfrm>
                <a:off x="2002368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5A7E2B0F-33F4-EB37-D00D-C8E3424E2EEF}"/>
                  </a:ext>
                </a:extLst>
              </p:cNvPr>
              <p:cNvSpPr/>
              <p:nvPr/>
            </p:nvSpPr>
            <p:spPr>
              <a:xfrm>
                <a:off x="2360585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4E7E0F45-3E8C-D9CD-31A6-F0F039A189A1}"/>
                  </a:ext>
                </a:extLst>
              </p:cNvPr>
              <p:cNvSpPr/>
              <p:nvPr/>
            </p:nvSpPr>
            <p:spPr>
              <a:xfrm>
                <a:off x="2032771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E9DD12FC-8853-EF2E-906C-4522997A3DA0}"/>
                  </a:ext>
                </a:extLst>
              </p:cNvPr>
              <p:cNvSpPr/>
              <p:nvPr/>
            </p:nvSpPr>
            <p:spPr>
              <a:xfrm>
                <a:off x="2360585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6EC2EB1-2A5B-CA5A-BE83-C054DD87C93E}"/>
                  </a:ext>
                </a:extLst>
              </p:cNvPr>
              <p:cNvSpPr/>
              <p:nvPr/>
            </p:nvSpPr>
            <p:spPr>
              <a:xfrm>
                <a:off x="2772834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834EF33F-9742-9C70-876E-165D4EE94C1E}"/>
                  </a:ext>
                </a:extLst>
              </p:cNvPr>
              <p:cNvSpPr/>
              <p:nvPr/>
            </p:nvSpPr>
            <p:spPr>
              <a:xfrm>
                <a:off x="3131051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1787C0F8-DAB3-BBCC-C1F6-13B0176F099A}"/>
                  </a:ext>
                </a:extLst>
              </p:cNvPr>
              <p:cNvSpPr/>
              <p:nvPr/>
            </p:nvSpPr>
            <p:spPr>
              <a:xfrm>
                <a:off x="2803237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C1C39DA1-9856-A2FB-147F-536309C0556E}"/>
                  </a:ext>
                </a:extLst>
              </p:cNvPr>
              <p:cNvSpPr/>
              <p:nvPr/>
            </p:nvSpPr>
            <p:spPr>
              <a:xfrm>
                <a:off x="3131051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684D206E-0B91-1CD8-E1F7-B155398DB051}"/>
                  </a:ext>
                </a:extLst>
              </p:cNvPr>
              <p:cNvSpPr/>
              <p:nvPr/>
            </p:nvSpPr>
            <p:spPr>
              <a:xfrm>
                <a:off x="3543300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068B1321-11FF-8881-5BCF-E698CEF86069}"/>
                  </a:ext>
                </a:extLst>
              </p:cNvPr>
              <p:cNvSpPr/>
              <p:nvPr/>
            </p:nvSpPr>
            <p:spPr>
              <a:xfrm>
                <a:off x="3901517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F9538797-3137-4E0B-5ACC-85F4B55A2147}"/>
                  </a:ext>
                </a:extLst>
              </p:cNvPr>
              <p:cNvSpPr/>
              <p:nvPr/>
            </p:nvSpPr>
            <p:spPr>
              <a:xfrm>
                <a:off x="3573703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3FD71910-BA78-6AAA-778D-66F03F14375D}"/>
                  </a:ext>
                </a:extLst>
              </p:cNvPr>
              <p:cNvSpPr/>
              <p:nvPr/>
            </p:nvSpPr>
            <p:spPr>
              <a:xfrm>
                <a:off x="3901517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08774B7B-3C9A-EFD9-2784-B586948C02DA}"/>
                  </a:ext>
                </a:extLst>
              </p:cNvPr>
              <p:cNvSpPr/>
              <p:nvPr/>
            </p:nvSpPr>
            <p:spPr>
              <a:xfrm>
                <a:off x="4313766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C47F28C4-3C88-9086-E671-EB1A04266D42}"/>
                  </a:ext>
                </a:extLst>
              </p:cNvPr>
              <p:cNvSpPr/>
              <p:nvPr/>
            </p:nvSpPr>
            <p:spPr>
              <a:xfrm>
                <a:off x="4671983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693246FD-5959-AA09-0A4C-39808F59EBA0}"/>
                  </a:ext>
                </a:extLst>
              </p:cNvPr>
              <p:cNvSpPr/>
              <p:nvPr/>
            </p:nvSpPr>
            <p:spPr>
              <a:xfrm>
                <a:off x="4344169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53B1C08E-C097-D46D-365B-EB0E7A22F0B6}"/>
                  </a:ext>
                </a:extLst>
              </p:cNvPr>
              <p:cNvSpPr/>
              <p:nvPr/>
            </p:nvSpPr>
            <p:spPr>
              <a:xfrm>
                <a:off x="4671983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54038977-790C-9BAB-F8BC-B1C40F874EF5}"/>
                  </a:ext>
                </a:extLst>
              </p:cNvPr>
              <p:cNvSpPr/>
              <p:nvPr/>
            </p:nvSpPr>
            <p:spPr>
              <a:xfrm>
                <a:off x="2001311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7DD090A6-E4AC-28C1-7FDD-1412395AA333}"/>
                  </a:ext>
                </a:extLst>
              </p:cNvPr>
              <p:cNvSpPr/>
              <p:nvPr/>
            </p:nvSpPr>
            <p:spPr>
              <a:xfrm>
                <a:off x="2359528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BBBB592C-BF05-2155-23B3-59305AA47323}"/>
                  </a:ext>
                </a:extLst>
              </p:cNvPr>
              <p:cNvSpPr/>
              <p:nvPr/>
            </p:nvSpPr>
            <p:spPr>
              <a:xfrm>
                <a:off x="2031714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6BFEBAA4-DF4E-1D03-D867-F650A269C842}"/>
                  </a:ext>
                </a:extLst>
              </p:cNvPr>
              <p:cNvSpPr/>
              <p:nvPr/>
            </p:nvSpPr>
            <p:spPr>
              <a:xfrm>
                <a:off x="2359528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A5F741D1-7187-18D8-E55D-A1CB7B2C793F}"/>
                  </a:ext>
                </a:extLst>
              </p:cNvPr>
              <p:cNvSpPr/>
              <p:nvPr/>
            </p:nvSpPr>
            <p:spPr>
              <a:xfrm>
                <a:off x="2771777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4CCC0A75-9632-5677-04AD-DB8C9A0BCD3F}"/>
                  </a:ext>
                </a:extLst>
              </p:cNvPr>
              <p:cNvSpPr/>
              <p:nvPr/>
            </p:nvSpPr>
            <p:spPr>
              <a:xfrm>
                <a:off x="3129994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76AF3BA8-3858-A917-3F7E-ED3EE696EB98}"/>
                  </a:ext>
                </a:extLst>
              </p:cNvPr>
              <p:cNvSpPr/>
              <p:nvPr/>
            </p:nvSpPr>
            <p:spPr>
              <a:xfrm>
                <a:off x="2802180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D4160CAB-5A33-C166-00EA-874312CACD11}"/>
                  </a:ext>
                </a:extLst>
              </p:cNvPr>
              <p:cNvSpPr/>
              <p:nvPr/>
            </p:nvSpPr>
            <p:spPr>
              <a:xfrm>
                <a:off x="3129994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814CAFE8-A7F5-F01D-5BC8-955354A88B65}"/>
                  </a:ext>
                </a:extLst>
              </p:cNvPr>
              <p:cNvSpPr/>
              <p:nvPr/>
            </p:nvSpPr>
            <p:spPr>
              <a:xfrm>
                <a:off x="3542243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136A00D9-8A37-9A14-AE86-ED8DA58EBBFC}"/>
                  </a:ext>
                </a:extLst>
              </p:cNvPr>
              <p:cNvSpPr/>
              <p:nvPr/>
            </p:nvSpPr>
            <p:spPr>
              <a:xfrm>
                <a:off x="3900460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491F79D2-6F33-6958-AC1C-92AA8D6831BE}"/>
                  </a:ext>
                </a:extLst>
              </p:cNvPr>
              <p:cNvSpPr/>
              <p:nvPr/>
            </p:nvSpPr>
            <p:spPr>
              <a:xfrm>
                <a:off x="3572646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5EDA99EA-0F90-9C61-09C2-EEF9451E25BB}"/>
                  </a:ext>
                </a:extLst>
              </p:cNvPr>
              <p:cNvSpPr/>
              <p:nvPr/>
            </p:nvSpPr>
            <p:spPr>
              <a:xfrm>
                <a:off x="3900460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0CF7D0FE-8D07-2299-4380-37C2288C8B14}"/>
                  </a:ext>
                </a:extLst>
              </p:cNvPr>
              <p:cNvSpPr/>
              <p:nvPr/>
            </p:nvSpPr>
            <p:spPr>
              <a:xfrm>
                <a:off x="4312709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A408F9DA-73FD-36E1-7C6A-F2B13200768F}"/>
                  </a:ext>
                </a:extLst>
              </p:cNvPr>
              <p:cNvSpPr/>
              <p:nvPr/>
            </p:nvSpPr>
            <p:spPr>
              <a:xfrm>
                <a:off x="4670926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9125CB90-82E5-5E95-2B70-8BF561BFEE88}"/>
                  </a:ext>
                </a:extLst>
              </p:cNvPr>
              <p:cNvSpPr/>
              <p:nvPr/>
            </p:nvSpPr>
            <p:spPr>
              <a:xfrm>
                <a:off x="4343112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934BB488-1AAA-4CC1-04B1-22570808EAEC}"/>
                  </a:ext>
                </a:extLst>
              </p:cNvPr>
              <p:cNvSpPr/>
              <p:nvPr/>
            </p:nvSpPr>
            <p:spPr>
              <a:xfrm>
                <a:off x="4670926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1B86CBD4-1DBA-4FA8-394E-EA3A7AB77C8D}"/>
                </a:ext>
              </a:extLst>
            </p:cNvPr>
            <p:cNvSpPr/>
            <p:nvPr/>
          </p:nvSpPr>
          <p:spPr>
            <a:xfrm rot="13403803" flipH="1" flipV="1">
              <a:off x="3682791" y="1404554"/>
              <a:ext cx="970368" cy="2618405"/>
            </a:xfrm>
            <a:prstGeom prst="arc">
              <a:avLst>
                <a:gd name="adj1" fmla="val 17273218"/>
                <a:gd name="adj2" fmla="val 4965310"/>
              </a:avLst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BB0EE8AD-184B-C4F7-C371-9FFCADBB89A0}"/>
                </a:ext>
              </a:extLst>
            </p:cNvPr>
            <p:cNvSpPr/>
            <p:nvPr/>
          </p:nvSpPr>
          <p:spPr>
            <a:xfrm rot="3097408" flipH="1">
              <a:off x="4600542" y="3164377"/>
              <a:ext cx="456108" cy="987237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307066DF-493B-B9B2-DD59-63F08A4C355D}"/>
                </a:ext>
              </a:extLst>
            </p:cNvPr>
            <p:cNvSpPr/>
            <p:nvPr/>
          </p:nvSpPr>
          <p:spPr>
            <a:xfrm rot="10800000" flipH="1">
              <a:off x="1097918" y="4551851"/>
              <a:ext cx="517950" cy="710061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D18AD58D-FE7F-022A-82B3-430DC079E274}"/>
                </a:ext>
              </a:extLst>
            </p:cNvPr>
            <p:cNvSpPr/>
            <p:nvPr/>
          </p:nvSpPr>
          <p:spPr>
            <a:xfrm rot="6830257" flipH="1" flipV="1">
              <a:off x="3128800" y="272599"/>
              <a:ext cx="1135668" cy="2926911"/>
            </a:xfrm>
            <a:prstGeom prst="arc">
              <a:avLst>
                <a:gd name="adj1" fmla="val 17126025"/>
                <a:gd name="adj2" fmla="val 4965310"/>
              </a:avLst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FD166EB7-6372-5BBA-FE16-90C56285FF66}"/>
                </a:ext>
              </a:extLst>
            </p:cNvPr>
            <p:cNvSpPr/>
            <p:nvPr/>
          </p:nvSpPr>
          <p:spPr>
            <a:xfrm rot="20501264" flipH="1" flipV="1">
              <a:off x="2668496" y="793693"/>
              <a:ext cx="1250606" cy="3140678"/>
            </a:xfrm>
            <a:prstGeom prst="arc">
              <a:avLst>
                <a:gd name="adj1" fmla="val 17126025"/>
                <a:gd name="adj2" fmla="val 4919970"/>
              </a:avLst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A17E56A2-AECB-DAA3-2CE1-3F3A56127697}"/>
                </a:ext>
              </a:extLst>
            </p:cNvPr>
            <p:cNvSpPr/>
            <p:nvPr/>
          </p:nvSpPr>
          <p:spPr>
            <a:xfrm rot="3097408" flipH="1">
              <a:off x="4681330" y="3243181"/>
              <a:ext cx="456108" cy="987237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C5EABFCB-4A1F-25DD-D75D-816D15E8296D}"/>
                </a:ext>
              </a:extLst>
            </p:cNvPr>
            <p:cNvSpPr/>
            <p:nvPr/>
          </p:nvSpPr>
          <p:spPr>
            <a:xfrm rot="3097408" flipH="1">
              <a:off x="4756230" y="3318228"/>
              <a:ext cx="456108" cy="987237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7F82654-9DEB-7EFD-3AC3-8904EEC51EDD}"/>
                </a:ext>
              </a:extLst>
            </p:cNvPr>
            <p:cNvSpPr/>
            <p:nvPr/>
          </p:nvSpPr>
          <p:spPr>
            <a:xfrm rot="20688605">
              <a:off x="1699524" y="4347377"/>
              <a:ext cx="1202239" cy="598593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Data-triggered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D49FF2B-8408-F8F3-3FDC-4A2B42CCA760}"/>
                </a:ext>
              </a:extLst>
            </p:cNvPr>
            <p:cNvSpPr/>
            <p:nvPr/>
          </p:nvSpPr>
          <p:spPr>
            <a:xfrm rot="20688605">
              <a:off x="2822705" y="1515406"/>
              <a:ext cx="1049234" cy="59859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Task offload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B038004-1DCA-6D69-C7D9-AA1219072279}"/>
                </a:ext>
              </a:extLst>
            </p:cNvPr>
            <p:cNvSpPr/>
            <p:nvPr/>
          </p:nvSpPr>
          <p:spPr>
            <a:xfrm rot="20688605">
              <a:off x="3967259" y="4077995"/>
              <a:ext cx="1326045" cy="46321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Streaming</a:t>
              </a:r>
            </a:p>
          </p:txBody>
        </p:sp>
        <p:pic>
          <p:nvPicPr>
            <p:cNvPr id="56" name="Graphic 55" descr="Infinity with solid fill">
              <a:extLst>
                <a:ext uri="{FF2B5EF4-FFF2-40B4-BE49-F238E27FC236}">
                  <a16:creationId xmlns:a16="http://schemas.microsoft.com/office/drawing/2014/main" id="{78F3A646-D085-556B-1E76-FB3ED7612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66223" y="748750"/>
              <a:ext cx="437772" cy="4377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5CD31741-B534-25E9-D2C6-073EEFCAF1B2}"/>
                </a:ext>
              </a:extLst>
            </p:cNvPr>
            <p:cNvSpPr/>
            <p:nvPr/>
          </p:nvSpPr>
          <p:spPr>
            <a:xfrm rot="20688605">
              <a:off x="844269" y="1224918"/>
              <a:ext cx="1315296" cy="59859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Long-lived workload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911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1D39-4964-BDDC-DD1C-8F266354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32438"/>
            <a:ext cx="11430000" cy="19117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How can we specialize the memory hierarchy without specialized hardware?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FF669-6C57-6A3B-E5CC-0EDE343B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1BEF8-3B2D-2566-A365-F7D895A2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8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245C6-1089-FAD5-3BDE-7D0F59A0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5122"/>
            <a:ext cx="5797309" cy="666469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i="1" dirty="0"/>
              <a:t>interface</a:t>
            </a:r>
            <a:r>
              <a:rPr lang="en-US" dirty="0"/>
              <a:t> is the problem!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91928-5496-70F5-33A2-49CA4788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F10-C9A9-4FEB-9863-AB672DC116D1}" type="slidenum">
              <a:rPr lang="en-US" smtClean="0"/>
              <a:t>8</a:t>
            </a:fld>
            <a:endParaRPr lang="en-US"/>
          </a:p>
        </p:txBody>
      </p:sp>
      <p:sp>
        <p:nvSpPr>
          <p:cNvPr id="31" name="Google Shape;78;p14">
            <a:extLst>
              <a:ext uri="{FF2B5EF4-FFF2-40B4-BE49-F238E27FC236}">
                <a16:creationId xmlns:a16="http://schemas.microsoft.com/office/drawing/2014/main" id="{78B5B571-2E53-BEAF-7880-CAC3070F4285}"/>
              </a:ext>
            </a:extLst>
          </p:cNvPr>
          <p:cNvSpPr txBox="1"/>
          <p:nvPr/>
        </p:nvSpPr>
        <p:spPr>
          <a:xfrm>
            <a:off x="3885410" y="5516621"/>
            <a:ext cx="2264904" cy="92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ym typeface="Roboto"/>
              </a:rPr>
              <a:t>Current systems</a:t>
            </a:r>
            <a:endParaRPr sz="2800" dirty="0">
              <a:sym typeface="Roboto"/>
            </a:endParaRPr>
          </a:p>
        </p:txBody>
      </p:sp>
      <p:sp>
        <p:nvSpPr>
          <p:cNvPr id="32" name="Google Shape;78;p14">
            <a:extLst>
              <a:ext uri="{FF2B5EF4-FFF2-40B4-BE49-F238E27FC236}">
                <a16:creationId xmlns:a16="http://schemas.microsoft.com/office/drawing/2014/main" id="{0CDD0993-15EC-A324-B097-A64D1F81F194}"/>
              </a:ext>
            </a:extLst>
          </p:cNvPr>
          <p:cNvSpPr txBox="1"/>
          <p:nvPr/>
        </p:nvSpPr>
        <p:spPr>
          <a:xfrm>
            <a:off x="8750620" y="5477651"/>
            <a:ext cx="2486341" cy="66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b="1" dirty="0">
                <a:sym typeface="Roboto"/>
              </a:rPr>
              <a:t>Programmable hierarchies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033A125-1A1E-6298-47C0-9B583A9C4559}"/>
              </a:ext>
            </a:extLst>
          </p:cNvPr>
          <p:cNvGrpSpPr/>
          <p:nvPr/>
        </p:nvGrpSpPr>
        <p:grpSpPr>
          <a:xfrm>
            <a:off x="1798627" y="965720"/>
            <a:ext cx="1943254" cy="4550121"/>
            <a:chOff x="2046664" y="1247080"/>
            <a:chExt cx="1943254" cy="4550121"/>
          </a:xfrm>
        </p:grpSpPr>
        <p:cxnSp>
          <p:nvCxnSpPr>
            <p:cNvPr id="42" name="Google Shape;77;p14">
              <a:extLst>
                <a:ext uri="{FF2B5EF4-FFF2-40B4-BE49-F238E27FC236}">
                  <a16:creationId xmlns:a16="http://schemas.microsoft.com/office/drawing/2014/main" id="{B96A0603-F221-7915-2969-260AA370FB11}"/>
                </a:ext>
              </a:extLst>
            </p:cNvPr>
            <p:cNvCxnSpPr>
              <a:cxnSpLocks/>
              <a:stCxn id="46" idx="0"/>
              <a:endCxn id="45" idx="2"/>
            </p:cNvCxnSpPr>
            <p:nvPr/>
          </p:nvCxnSpPr>
          <p:spPr>
            <a:xfrm flipV="1">
              <a:off x="2895843" y="1870242"/>
              <a:ext cx="0" cy="3303797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44" name="Google Shape;78;p14">
              <a:extLst>
                <a:ext uri="{FF2B5EF4-FFF2-40B4-BE49-F238E27FC236}">
                  <a16:creationId xmlns:a16="http://schemas.microsoft.com/office/drawing/2014/main" id="{4FF14367-D145-0EE8-7883-DD7DAADF5D43}"/>
                </a:ext>
              </a:extLst>
            </p:cNvPr>
            <p:cNvSpPr txBox="1"/>
            <p:nvPr/>
          </p:nvSpPr>
          <p:spPr>
            <a:xfrm>
              <a:off x="2831959" y="1802389"/>
              <a:ext cx="1157959" cy="840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ym typeface="Roboto"/>
                </a:rPr>
                <a:t>Loads &amp; stores</a:t>
              </a:r>
              <a:endParaRPr sz="2000" dirty="0">
                <a:sym typeface="Roboto"/>
              </a:endParaRPr>
            </a:p>
          </p:txBody>
        </p:sp>
        <p:sp>
          <p:nvSpPr>
            <p:cNvPr id="45" name="Google Shape;96;p15">
              <a:extLst>
                <a:ext uri="{FF2B5EF4-FFF2-40B4-BE49-F238E27FC236}">
                  <a16:creationId xmlns:a16="http://schemas.microsoft.com/office/drawing/2014/main" id="{73561713-C508-6141-821C-0F46D24F4C58}"/>
                </a:ext>
              </a:extLst>
            </p:cNvPr>
            <p:cNvSpPr/>
            <p:nvPr/>
          </p:nvSpPr>
          <p:spPr>
            <a:xfrm>
              <a:off x="2046664" y="1247080"/>
              <a:ext cx="1698358" cy="623162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/>
                <a:t>Core</a:t>
              </a:r>
              <a:endParaRPr sz="2000" dirty="0"/>
            </a:p>
          </p:txBody>
        </p:sp>
        <p:sp>
          <p:nvSpPr>
            <p:cNvPr id="46" name="Google Shape;94;p15">
              <a:extLst>
                <a:ext uri="{FF2B5EF4-FFF2-40B4-BE49-F238E27FC236}">
                  <a16:creationId xmlns:a16="http://schemas.microsoft.com/office/drawing/2014/main" id="{6E35F8D0-A2B1-6651-2700-8A3C85FFE21E}"/>
                </a:ext>
              </a:extLst>
            </p:cNvPr>
            <p:cNvSpPr/>
            <p:nvPr/>
          </p:nvSpPr>
          <p:spPr>
            <a:xfrm>
              <a:off x="2046664" y="5174039"/>
              <a:ext cx="1698358" cy="6231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/>
                <a:t>Memory</a:t>
              </a:r>
              <a:endParaRPr sz="2800" dirty="0"/>
            </a:p>
          </p:txBody>
        </p:sp>
      </p:grpSp>
      <p:sp>
        <p:nvSpPr>
          <p:cNvPr id="47" name="Google Shape;78;p14">
            <a:extLst>
              <a:ext uri="{FF2B5EF4-FFF2-40B4-BE49-F238E27FC236}">
                <a16:creationId xmlns:a16="http://schemas.microsoft.com/office/drawing/2014/main" id="{9A729CAE-EAB4-2C2E-A873-5F9FFACBA04A}"/>
              </a:ext>
            </a:extLst>
          </p:cNvPr>
          <p:cNvSpPr txBox="1"/>
          <p:nvPr/>
        </p:nvSpPr>
        <p:spPr>
          <a:xfrm>
            <a:off x="6048609" y="5506243"/>
            <a:ext cx="2486349" cy="92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ym typeface="Roboto"/>
              </a:rPr>
              <a:t>Specialized hierarchies</a:t>
            </a:r>
            <a:endParaRPr sz="2800" dirty="0">
              <a:sym typeface="Roboto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023B2C-3375-0EA4-11BD-2F6E6DA42911}"/>
              </a:ext>
            </a:extLst>
          </p:cNvPr>
          <p:cNvGrpSpPr/>
          <p:nvPr/>
        </p:nvGrpSpPr>
        <p:grpSpPr>
          <a:xfrm>
            <a:off x="4159659" y="965720"/>
            <a:ext cx="1698359" cy="4550121"/>
            <a:chOff x="2987536" y="1181040"/>
            <a:chExt cx="1698359" cy="4550121"/>
          </a:xfrm>
        </p:grpSpPr>
        <p:sp>
          <p:nvSpPr>
            <p:cNvPr id="14" name="Google Shape;94;p15">
              <a:extLst>
                <a:ext uri="{FF2B5EF4-FFF2-40B4-BE49-F238E27FC236}">
                  <a16:creationId xmlns:a16="http://schemas.microsoft.com/office/drawing/2014/main" id="{C8ED3D1A-7ABD-346B-20C7-840353C580B7}"/>
                </a:ext>
              </a:extLst>
            </p:cNvPr>
            <p:cNvSpPr/>
            <p:nvPr/>
          </p:nvSpPr>
          <p:spPr>
            <a:xfrm>
              <a:off x="2987536" y="3970719"/>
              <a:ext cx="1698353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Shared Cache</a:t>
              </a:r>
              <a:endParaRPr dirty="0"/>
            </a:p>
          </p:txBody>
        </p:sp>
        <p:sp>
          <p:nvSpPr>
            <p:cNvPr id="103" name="Google Shape;94;p15">
              <a:extLst>
                <a:ext uri="{FF2B5EF4-FFF2-40B4-BE49-F238E27FC236}">
                  <a16:creationId xmlns:a16="http://schemas.microsoft.com/office/drawing/2014/main" id="{F4BFBA5F-B8BF-0FDB-B0B0-5C6AFE727030}"/>
                </a:ext>
              </a:extLst>
            </p:cNvPr>
            <p:cNvSpPr/>
            <p:nvPr/>
          </p:nvSpPr>
          <p:spPr>
            <a:xfrm>
              <a:off x="2987537" y="5107999"/>
              <a:ext cx="1698358" cy="6231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/>
                <a:t>Memory</a:t>
              </a:r>
              <a:endParaRPr sz="2800" dirty="0"/>
            </a:p>
          </p:txBody>
        </p:sp>
        <p:sp>
          <p:nvSpPr>
            <p:cNvPr id="104" name="Google Shape;94;p15">
              <a:extLst>
                <a:ext uri="{FF2B5EF4-FFF2-40B4-BE49-F238E27FC236}">
                  <a16:creationId xmlns:a16="http://schemas.microsoft.com/office/drawing/2014/main" id="{89E149E3-D36A-7BD7-EF1D-D611090B0864}"/>
                </a:ext>
              </a:extLst>
            </p:cNvPr>
            <p:cNvSpPr/>
            <p:nvPr/>
          </p:nvSpPr>
          <p:spPr>
            <a:xfrm>
              <a:off x="2987536" y="2878139"/>
              <a:ext cx="1698353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Private Cache</a:t>
              </a:r>
              <a:endParaRPr dirty="0"/>
            </a:p>
          </p:txBody>
        </p:sp>
        <p:cxnSp>
          <p:nvCxnSpPr>
            <p:cNvPr id="105" name="Google Shape;77;p14">
              <a:extLst>
                <a:ext uri="{FF2B5EF4-FFF2-40B4-BE49-F238E27FC236}">
                  <a16:creationId xmlns:a16="http://schemas.microsoft.com/office/drawing/2014/main" id="{8993B11E-373C-C733-9F41-19B0656DB8C7}"/>
                </a:ext>
              </a:extLst>
            </p:cNvPr>
            <p:cNvCxnSpPr>
              <a:cxnSpLocks/>
              <a:stCxn id="104" idx="0"/>
              <a:endCxn id="106" idx="2"/>
            </p:cNvCxnSpPr>
            <p:nvPr/>
          </p:nvCxnSpPr>
          <p:spPr>
            <a:xfrm flipV="1">
              <a:off x="3836713" y="1804202"/>
              <a:ext cx="2" cy="1073937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06" name="Google Shape;96;p15">
              <a:extLst>
                <a:ext uri="{FF2B5EF4-FFF2-40B4-BE49-F238E27FC236}">
                  <a16:creationId xmlns:a16="http://schemas.microsoft.com/office/drawing/2014/main" id="{A8905FC1-C9B8-4F1F-5AD3-1B431EAFCB89}"/>
                </a:ext>
              </a:extLst>
            </p:cNvPr>
            <p:cNvSpPr/>
            <p:nvPr/>
          </p:nvSpPr>
          <p:spPr>
            <a:xfrm>
              <a:off x="2987536" y="1181040"/>
              <a:ext cx="1698358" cy="623162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/>
                <a:t>Core</a:t>
              </a:r>
              <a:endParaRPr sz="2000" dirty="0"/>
            </a:p>
          </p:txBody>
        </p:sp>
        <p:cxnSp>
          <p:nvCxnSpPr>
            <p:cNvPr id="107" name="Google Shape;77;p14">
              <a:extLst>
                <a:ext uri="{FF2B5EF4-FFF2-40B4-BE49-F238E27FC236}">
                  <a16:creationId xmlns:a16="http://schemas.microsoft.com/office/drawing/2014/main" id="{8AD1F2A0-E650-183C-5510-56E19FEDC181}"/>
                </a:ext>
              </a:extLst>
            </p:cNvPr>
            <p:cNvCxnSpPr>
              <a:cxnSpLocks/>
              <a:stCxn id="14" idx="0"/>
              <a:endCxn id="104" idx="2"/>
            </p:cNvCxnSpPr>
            <p:nvPr/>
          </p:nvCxnSpPr>
          <p:spPr>
            <a:xfrm flipV="1">
              <a:off x="3836713" y="3677031"/>
              <a:ext cx="0" cy="293688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08" name="Google Shape;77;p14">
              <a:extLst>
                <a:ext uri="{FF2B5EF4-FFF2-40B4-BE49-F238E27FC236}">
                  <a16:creationId xmlns:a16="http://schemas.microsoft.com/office/drawing/2014/main" id="{508AFA4D-5087-AEF7-1140-AD0C5CA848D3}"/>
                </a:ext>
              </a:extLst>
            </p:cNvPr>
            <p:cNvCxnSpPr>
              <a:cxnSpLocks/>
              <a:stCxn id="103" idx="0"/>
              <a:endCxn id="14" idx="2"/>
            </p:cNvCxnSpPr>
            <p:nvPr/>
          </p:nvCxnSpPr>
          <p:spPr>
            <a:xfrm flipH="1" flipV="1">
              <a:off x="3836713" y="4769611"/>
              <a:ext cx="3" cy="338388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D28C1B-310E-1EE7-7564-A9872FCD4548}"/>
              </a:ext>
            </a:extLst>
          </p:cNvPr>
          <p:cNvGrpSpPr/>
          <p:nvPr/>
        </p:nvGrpSpPr>
        <p:grpSpPr>
          <a:xfrm>
            <a:off x="6442608" y="966641"/>
            <a:ext cx="1698359" cy="4550121"/>
            <a:chOff x="5858306" y="1196962"/>
            <a:chExt cx="1698359" cy="4550121"/>
          </a:xfrm>
        </p:grpSpPr>
        <p:sp>
          <p:nvSpPr>
            <p:cNvPr id="109" name="Google Shape;94;p15">
              <a:extLst>
                <a:ext uri="{FF2B5EF4-FFF2-40B4-BE49-F238E27FC236}">
                  <a16:creationId xmlns:a16="http://schemas.microsoft.com/office/drawing/2014/main" id="{D07C0D24-2A77-56FA-CEB0-A126D0DCA2DC}"/>
                </a:ext>
              </a:extLst>
            </p:cNvPr>
            <p:cNvSpPr/>
            <p:nvPr/>
          </p:nvSpPr>
          <p:spPr>
            <a:xfrm>
              <a:off x="5858306" y="3986641"/>
              <a:ext cx="1698353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Shared Cache</a:t>
              </a:r>
              <a:endParaRPr dirty="0"/>
            </a:p>
          </p:txBody>
        </p:sp>
        <p:sp>
          <p:nvSpPr>
            <p:cNvPr id="110" name="Google Shape;94;p15">
              <a:extLst>
                <a:ext uri="{FF2B5EF4-FFF2-40B4-BE49-F238E27FC236}">
                  <a16:creationId xmlns:a16="http://schemas.microsoft.com/office/drawing/2014/main" id="{A2C47FDE-2A79-F30E-5D99-5488A73AF330}"/>
                </a:ext>
              </a:extLst>
            </p:cNvPr>
            <p:cNvSpPr/>
            <p:nvPr/>
          </p:nvSpPr>
          <p:spPr>
            <a:xfrm>
              <a:off x="5858307" y="5123921"/>
              <a:ext cx="1698358" cy="6231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/>
                <a:t>Memory</a:t>
              </a:r>
              <a:endParaRPr sz="2800" dirty="0"/>
            </a:p>
          </p:txBody>
        </p:sp>
        <p:sp>
          <p:nvSpPr>
            <p:cNvPr id="111" name="Google Shape;94;p15">
              <a:extLst>
                <a:ext uri="{FF2B5EF4-FFF2-40B4-BE49-F238E27FC236}">
                  <a16:creationId xmlns:a16="http://schemas.microsoft.com/office/drawing/2014/main" id="{0F9D7C65-D40A-3F60-F1D1-E81B730C5B92}"/>
                </a:ext>
              </a:extLst>
            </p:cNvPr>
            <p:cNvSpPr/>
            <p:nvPr/>
          </p:nvSpPr>
          <p:spPr>
            <a:xfrm>
              <a:off x="5858306" y="2894061"/>
              <a:ext cx="1698353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Private Cache</a:t>
              </a:r>
              <a:endParaRPr dirty="0"/>
            </a:p>
          </p:txBody>
        </p:sp>
        <p:cxnSp>
          <p:nvCxnSpPr>
            <p:cNvPr id="112" name="Google Shape;77;p14">
              <a:extLst>
                <a:ext uri="{FF2B5EF4-FFF2-40B4-BE49-F238E27FC236}">
                  <a16:creationId xmlns:a16="http://schemas.microsoft.com/office/drawing/2014/main" id="{3EB49F01-B322-7AD7-B1D3-7F6BA31F4ADF}"/>
                </a:ext>
              </a:extLst>
            </p:cNvPr>
            <p:cNvCxnSpPr>
              <a:cxnSpLocks/>
              <a:stCxn id="111" idx="0"/>
              <a:endCxn id="113" idx="2"/>
            </p:cNvCxnSpPr>
            <p:nvPr/>
          </p:nvCxnSpPr>
          <p:spPr>
            <a:xfrm flipV="1">
              <a:off x="6707483" y="1820124"/>
              <a:ext cx="2" cy="1073937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13" name="Google Shape;96;p15">
              <a:extLst>
                <a:ext uri="{FF2B5EF4-FFF2-40B4-BE49-F238E27FC236}">
                  <a16:creationId xmlns:a16="http://schemas.microsoft.com/office/drawing/2014/main" id="{45B5727C-37F6-31FE-0B2C-63535DF8BC77}"/>
                </a:ext>
              </a:extLst>
            </p:cNvPr>
            <p:cNvSpPr/>
            <p:nvPr/>
          </p:nvSpPr>
          <p:spPr>
            <a:xfrm>
              <a:off x="5858306" y="1196962"/>
              <a:ext cx="1698358" cy="623162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/>
                <a:t>Core</a:t>
              </a:r>
              <a:endParaRPr sz="2000" dirty="0"/>
            </a:p>
          </p:txBody>
        </p:sp>
        <p:cxnSp>
          <p:nvCxnSpPr>
            <p:cNvPr id="114" name="Google Shape;77;p14">
              <a:extLst>
                <a:ext uri="{FF2B5EF4-FFF2-40B4-BE49-F238E27FC236}">
                  <a16:creationId xmlns:a16="http://schemas.microsoft.com/office/drawing/2014/main" id="{430F52A5-E64E-8106-29AF-0C2056C7F6DC}"/>
                </a:ext>
              </a:extLst>
            </p:cNvPr>
            <p:cNvCxnSpPr>
              <a:cxnSpLocks/>
              <a:stCxn id="109" idx="0"/>
              <a:endCxn id="111" idx="2"/>
            </p:cNvCxnSpPr>
            <p:nvPr/>
          </p:nvCxnSpPr>
          <p:spPr>
            <a:xfrm flipV="1">
              <a:off x="6707483" y="3692953"/>
              <a:ext cx="0" cy="293688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15" name="Google Shape;77;p14">
              <a:extLst>
                <a:ext uri="{FF2B5EF4-FFF2-40B4-BE49-F238E27FC236}">
                  <a16:creationId xmlns:a16="http://schemas.microsoft.com/office/drawing/2014/main" id="{D43F98DA-3441-0EB2-934D-118982FC1B7F}"/>
                </a:ext>
              </a:extLst>
            </p:cNvPr>
            <p:cNvCxnSpPr>
              <a:cxnSpLocks/>
              <a:stCxn id="110" idx="0"/>
              <a:endCxn id="109" idx="2"/>
            </p:cNvCxnSpPr>
            <p:nvPr/>
          </p:nvCxnSpPr>
          <p:spPr>
            <a:xfrm flipH="1" flipV="1">
              <a:off x="6707483" y="4785533"/>
              <a:ext cx="3" cy="338388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38B150-2DDD-09DF-65BE-1373C8D1DD91}"/>
              </a:ext>
            </a:extLst>
          </p:cNvPr>
          <p:cNvGrpSpPr/>
          <p:nvPr/>
        </p:nvGrpSpPr>
        <p:grpSpPr>
          <a:xfrm>
            <a:off x="9144615" y="957667"/>
            <a:ext cx="1698359" cy="4550121"/>
            <a:chOff x="3139936" y="1333440"/>
            <a:chExt cx="1698359" cy="4550121"/>
          </a:xfrm>
        </p:grpSpPr>
        <p:sp>
          <p:nvSpPr>
            <p:cNvPr id="116" name="Google Shape;94;p15">
              <a:extLst>
                <a:ext uri="{FF2B5EF4-FFF2-40B4-BE49-F238E27FC236}">
                  <a16:creationId xmlns:a16="http://schemas.microsoft.com/office/drawing/2014/main" id="{3082D61D-243D-7243-0EDA-B35B03407C32}"/>
                </a:ext>
              </a:extLst>
            </p:cNvPr>
            <p:cNvSpPr/>
            <p:nvPr/>
          </p:nvSpPr>
          <p:spPr>
            <a:xfrm>
              <a:off x="3139936" y="4123119"/>
              <a:ext cx="1698353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Shared Cache</a:t>
              </a:r>
              <a:endParaRPr dirty="0"/>
            </a:p>
          </p:txBody>
        </p:sp>
        <p:sp>
          <p:nvSpPr>
            <p:cNvPr id="117" name="Google Shape;94;p15">
              <a:extLst>
                <a:ext uri="{FF2B5EF4-FFF2-40B4-BE49-F238E27FC236}">
                  <a16:creationId xmlns:a16="http://schemas.microsoft.com/office/drawing/2014/main" id="{5F87167F-5C52-A171-7570-A5EB1FD58AFE}"/>
                </a:ext>
              </a:extLst>
            </p:cNvPr>
            <p:cNvSpPr/>
            <p:nvPr/>
          </p:nvSpPr>
          <p:spPr>
            <a:xfrm>
              <a:off x="3139937" y="5260399"/>
              <a:ext cx="1698358" cy="6231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/>
                <a:t>Memory</a:t>
              </a:r>
              <a:endParaRPr sz="2800" dirty="0"/>
            </a:p>
          </p:txBody>
        </p:sp>
        <p:sp>
          <p:nvSpPr>
            <p:cNvPr id="118" name="Google Shape;94;p15">
              <a:extLst>
                <a:ext uri="{FF2B5EF4-FFF2-40B4-BE49-F238E27FC236}">
                  <a16:creationId xmlns:a16="http://schemas.microsoft.com/office/drawing/2014/main" id="{7FC32107-3064-BE9D-26E8-647E9AF056D9}"/>
                </a:ext>
              </a:extLst>
            </p:cNvPr>
            <p:cNvSpPr/>
            <p:nvPr/>
          </p:nvSpPr>
          <p:spPr>
            <a:xfrm>
              <a:off x="3139936" y="3030539"/>
              <a:ext cx="1698353" cy="798892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Private Cache</a:t>
              </a:r>
              <a:endParaRPr dirty="0"/>
            </a:p>
          </p:txBody>
        </p:sp>
        <p:cxnSp>
          <p:nvCxnSpPr>
            <p:cNvPr id="119" name="Google Shape;77;p14">
              <a:extLst>
                <a:ext uri="{FF2B5EF4-FFF2-40B4-BE49-F238E27FC236}">
                  <a16:creationId xmlns:a16="http://schemas.microsoft.com/office/drawing/2014/main" id="{68AC56B5-2EE9-BBEB-0441-4BD3024C6A05}"/>
                </a:ext>
              </a:extLst>
            </p:cNvPr>
            <p:cNvCxnSpPr>
              <a:cxnSpLocks/>
              <a:stCxn id="118" idx="0"/>
              <a:endCxn id="120" idx="2"/>
            </p:cNvCxnSpPr>
            <p:nvPr/>
          </p:nvCxnSpPr>
          <p:spPr>
            <a:xfrm flipV="1">
              <a:off x="3989113" y="1956602"/>
              <a:ext cx="2" cy="1073937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0" name="Google Shape;96;p15">
              <a:extLst>
                <a:ext uri="{FF2B5EF4-FFF2-40B4-BE49-F238E27FC236}">
                  <a16:creationId xmlns:a16="http://schemas.microsoft.com/office/drawing/2014/main" id="{EA94E092-957D-3E33-8C21-D8F4F15D4813}"/>
                </a:ext>
              </a:extLst>
            </p:cNvPr>
            <p:cNvSpPr/>
            <p:nvPr/>
          </p:nvSpPr>
          <p:spPr>
            <a:xfrm>
              <a:off x="3139936" y="1333440"/>
              <a:ext cx="1698358" cy="623162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/>
                <a:t>Core</a:t>
              </a:r>
              <a:endParaRPr sz="2000" dirty="0"/>
            </a:p>
          </p:txBody>
        </p:sp>
        <p:cxnSp>
          <p:nvCxnSpPr>
            <p:cNvPr id="121" name="Google Shape;77;p14">
              <a:extLst>
                <a:ext uri="{FF2B5EF4-FFF2-40B4-BE49-F238E27FC236}">
                  <a16:creationId xmlns:a16="http://schemas.microsoft.com/office/drawing/2014/main" id="{42F183A1-9D36-0DAE-115E-CFCD10194055}"/>
                </a:ext>
              </a:extLst>
            </p:cNvPr>
            <p:cNvCxnSpPr>
              <a:cxnSpLocks/>
              <a:stCxn id="116" idx="0"/>
              <a:endCxn id="118" idx="2"/>
            </p:cNvCxnSpPr>
            <p:nvPr/>
          </p:nvCxnSpPr>
          <p:spPr>
            <a:xfrm flipV="1">
              <a:off x="3989113" y="3829431"/>
              <a:ext cx="0" cy="293688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2" name="Google Shape;77;p14">
              <a:extLst>
                <a:ext uri="{FF2B5EF4-FFF2-40B4-BE49-F238E27FC236}">
                  <a16:creationId xmlns:a16="http://schemas.microsoft.com/office/drawing/2014/main" id="{3DD3CB76-E551-E0AA-EB52-7CC7AA88CD79}"/>
                </a:ext>
              </a:extLst>
            </p:cNvPr>
            <p:cNvCxnSpPr>
              <a:cxnSpLocks/>
              <a:stCxn id="117" idx="0"/>
              <a:endCxn id="116" idx="2"/>
            </p:cNvCxnSpPr>
            <p:nvPr/>
          </p:nvCxnSpPr>
          <p:spPr>
            <a:xfrm flipH="1" flipV="1">
              <a:off x="3989113" y="4922011"/>
              <a:ext cx="3" cy="338388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3D61C19-6A08-0A6A-E010-FC5F6F4F3EDE}"/>
              </a:ext>
            </a:extLst>
          </p:cNvPr>
          <p:cNvGrpSpPr/>
          <p:nvPr/>
        </p:nvGrpSpPr>
        <p:grpSpPr>
          <a:xfrm>
            <a:off x="7986309" y="3106620"/>
            <a:ext cx="1001779" cy="1230921"/>
            <a:chOff x="7064454" y="3119346"/>
            <a:chExt cx="1001779" cy="12309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DBC98DC-F2BC-6094-4C7F-7B7A111DB686}"/>
                </a:ext>
              </a:extLst>
            </p:cNvPr>
            <p:cNvGrpSpPr/>
            <p:nvPr/>
          </p:nvGrpSpPr>
          <p:grpSpPr>
            <a:xfrm>
              <a:off x="7064454" y="3119346"/>
              <a:ext cx="936802" cy="947690"/>
              <a:chOff x="7414214" y="3940521"/>
              <a:chExt cx="854127" cy="86405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43904E5-A224-D4F7-2FDC-B8733FFD8ACD}"/>
                  </a:ext>
                </a:extLst>
              </p:cNvPr>
              <p:cNvGrpSpPr/>
              <p:nvPr/>
            </p:nvGrpSpPr>
            <p:grpSpPr>
              <a:xfrm>
                <a:off x="7414214" y="3946594"/>
                <a:ext cx="405361" cy="405361"/>
                <a:chOff x="7414214" y="3946594"/>
                <a:chExt cx="810723" cy="810723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B784BC3E-17BB-EDA2-C8D2-8BA7D2DE6BEF}"/>
                    </a:ext>
                  </a:extLst>
                </p:cNvPr>
                <p:cNvSpPr/>
                <p:nvPr/>
              </p:nvSpPr>
              <p:spPr>
                <a:xfrm>
                  <a:off x="7414214" y="3946594"/>
                  <a:ext cx="810723" cy="810723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9" name="Graphic 88" descr="Processor with solid fill">
                  <a:extLst>
                    <a:ext uri="{FF2B5EF4-FFF2-40B4-BE49-F238E27FC236}">
                      <a16:creationId xmlns:a16="http://schemas.microsoft.com/office/drawing/2014/main" id="{EBAC90A1-3E1A-8FB1-200E-9590A356B3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6340" y="4018720"/>
                  <a:ext cx="666469" cy="666469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04C2C98-988F-37D3-1999-7E1828646896}"/>
                  </a:ext>
                </a:extLst>
              </p:cNvPr>
              <p:cNvGrpSpPr/>
              <p:nvPr/>
            </p:nvGrpSpPr>
            <p:grpSpPr>
              <a:xfrm>
                <a:off x="7861935" y="4399214"/>
                <a:ext cx="405361" cy="405361"/>
                <a:chOff x="7414214" y="3946594"/>
                <a:chExt cx="810723" cy="810723"/>
              </a:xfrm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A8A5AA05-5413-4DA5-034D-7B9B91A9D83B}"/>
                    </a:ext>
                  </a:extLst>
                </p:cNvPr>
                <p:cNvSpPr/>
                <p:nvPr/>
              </p:nvSpPr>
              <p:spPr>
                <a:xfrm>
                  <a:off x="7414214" y="3946594"/>
                  <a:ext cx="810723" cy="810723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2" name="Graphic 91" descr="Processor with solid fill">
                  <a:extLst>
                    <a:ext uri="{FF2B5EF4-FFF2-40B4-BE49-F238E27FC236}">
                      <a16:creationId xmlns:a16="http://schemas.microsoft.com/office/drawing/2014/main" id="{8B006C3F-3517-DCC8-4FF5-D0CEB0F189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6340" y="4018720"/>
                  <a:ext cx="666469" cy="666469"/>
                </a:xfrm>
                <a:prstGeom prst="rect">
                  <a:avLst/>
                </a:prstGeom>
              </p:spPr>
            </p:pic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31D844CE-C0F0-7215-1450-213A9DB34C46}"/>
                  </a:ext>
                </a:extLst>
              </p:cNvPr>
              <p:cNvGrpSpPr/>
              <p:nvPr/>
            </p:nvGrpSpPr>
            <p:grpSpPr>
              <a:xfrm>
                <a:off x="7862980" y="3940521"/>
                <a:ext cx="405361" cy="405361"/>
                <a:chOff x="7414214" y="3946594"/>
                <a:chExt cx="810723" cy="81072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C0FAEB93-84CD-1639-E0AC-B5976FBCC8B0}"/>
                    </a:ext>
                  </a:extLst>
                </p:cNvPr>
                <p:cNvSpPr/>
                <p:nvPr/>
              </p:nvSpPr>
              <p:spPr>
                <a:xfrm>
                  <a:off x="7414214" y="3946594"/>
                  <a:ext cx="810723" cy="810723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5" name="Graphic 94" descr="Processor with solid fill">
                  <a:extLst>
                    <a:ext uri="{FF2B5EF4-FFF2-40B4-BE49-F238E27FC236}">
                      <a16:creationId xmlns:a16="http://schemas.microsoft.com/office/drawing/2014/main" id="{E83BF8FD-9E29-B3FD-1670-A5216C8F6D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6340" y="4018720"/>
                  <a:ext cx="666469" cy="666469"/>
                </a:xfrm>
                <a:prstGeom prst="rect">
                  <a:avLst/>
                </a:prstGeom>
              </p:spPr>
            </p:pic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B8FF649-B73A-B968-3C49-B2A383173463}"/>
                  </a:ext>
                </a:extLst>
              </p:cNvPr>
              <p:cNvGrpSpPr/>
              <p:nvPr/>
            </p:nvGrpSpPr>
            <p:grpSpPr>
              <a:xfrm>
                <a:off x="7414214" y="4399214"/>
                <a:ext cx="405361" cy="405361"/>
                <a:chOff x="7414214" y="3946594"/>
                <a:chExt cx="810723" cy="810723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6FF05FA2-AED7-5E8F-20A3-52AD23DEDC86}"/>
                    </a:ext>
                  </a:extLst>
                </p:cNvPr>
                <p:cNvSpPr/>
                <p:nvPr/>
              </p:nvSpPr>
              <p:spPr>
                <a:xfrm>
                  <a:off x="7414214" y="3946594"/>
                  <a:ext cx="810723" cy="810723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8" name="Graphic 97" descr="Processor with solid fill">
                  <a:extLst>
                    <a:ext uri="{FF2B5EF4-FFF2-40B4-BE49-F238E27FC236}">
                      <a16:creationId xmlns:a16="http://schemas.microsoft.com/office/drawing/2014/main" id="{69EFD72C-1720-412A-F2FE-6FDAB8D162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6340" y="4018720"/>
                  <a:ext cx="666469" cy="666469"/>
                </a:xfrm>
                <a:prstGeom prst="rect">
                  <a:avLst/>
                </a:prstGeom>
              </p:spPr>
            </p:pic>
          </p:grpSp>
        </p:grpSp>
        <p:sp>
          <p:nvSpPr>
            <p:cNvPr id="99" name="Google Shape;78;p14">
              <a:extLst>
                <a:ext uri="{FF2B5EF4-FFF2-40B4-BE49-F238E27FC236}">
                  <a16:creationId xmlns:a16="http://schemas.microsoft.com/office/drawing/2014/main" id="{B847972F-BD6C-F2DF-BBE5-34C6D18EECBF}"/>
                </a:ext>
              </a:extLst>
            </p:cNvPr>
            <p:cNvSpPr txBox="1"/>
            <p:nvPr/>
          </p:nvSpPr>
          <p:spPr>
            <a:xfrm>
              <a:off x="7171006" y="3945303"/>
              <a:ext cx="895227" cy="404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ym typeface="Roboto"/>
                </a:rPr>
                <a:t>ASICs</a:t>
              </a:r>
              <a:endParaRPr sz="2000" dirty="0">
                <a:sym typeface="Roboto"/>
              </a:endParaRPr>
            </a:p>
          </p:txBody>
        </p:sp>
      </p:grp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FD8BF05-0ADE-0067-BFE9-15BCA8B17224}"/>
              </a:ext>
            </a:extLst>
          </p:cNvPr>
          <p:cNvSpPr/>
          <p:nvPr/>
        </p:nvSpPr>
        <p:spPr>
          <a:xfrm>
            <a:off x="134975" y="1425896"/>
            <a:ext cx="1272647" cy="74043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Software-controlled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4A7F4DD-CA22-7F3A-41B0-78E56150306A}"/>
              </a:ext>
            </a:extLst>
          </p:cNvPr>
          <p:cNvSpPr/>
          <p:nvPr/>
        </p:nvSpPr>
        <p:spPr>
          <a:xfrm>
            <a:off x="131081" y="2525835"/>
            <a:ext cx="1276541" cy="74043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Hardware-controlled</a:t>
            </a:r>
          </a:p>
        </p:txBody>
      </p:sp>
      <p:sp>
        <p:nvSpPr>
          <p:cNvPr id="61" name="Google Shape;78;p14">
            <a:extLst>
              <a:ext uri="{FF2B5EF4-FFF2-40B4-BE49-F238E27FC236}">
                <a16:creationId xmlns:a16="http://schemas.microsoft.com/office/drawing/2014/main" id="{BFB4BD22-E93E-2C00-6F0B-AE582A080938}"/>
              </a:ext>
            </a:extLst>
          </p:cNvPr>
          <p:cNvSpPr txBox="1"/>
          <p:nvPr/>
        </p:nvSpPr>
        <p:spPr>
          <a:xfrm>
            <a:off x="1551959" y="5507016"/>
            <a:ext cx="2264904" cy="92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ym typeface="Roboto"/>
              </a:rPr>
              <a:t>Software’s view</a:t>
            </a:r>
            <a:endParaRPr sz="2800" dirty="0">
              <a:sym typeface="Roboto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57BF10-B879-8CE6-C0FD-D4F70D2BB5FB}"/>
              </a:ext>
            </a:extLst>
          </p:cNvPr>
          <p:cNvCxnSpPr>
            <a:cxnSpLocks/>
          </p:cNvCxnSpPr>
          <p:nvPr/>
        </p:nvCxnSpPr>
        <p:spPr>
          <a:xfrm>
            <a:off x="10566769" y="2290229"/>
            <a:ext cx="0" cy="2340771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10800000" scaled="1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C1AD18-83AA-F36B-0876-C78AA686F8F1}"/>
              </a:ext>
            </a:extLst>
          </p:cNvPr>
          <p:cNvCxnSpPr>
            <a:cxnSpLocks/>
          </p:cNvCxnSpPr>
          <p:nvPr/>
        </p:nvCxnSpPr>
        <p:spPr>
          <a:xfrm>
            <a:off x="131081" y="2354260"/>
            <a:ext cx="1276541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5400000" scaled="0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90594F-4650-3BCD-3F86-E759D5781841}"/>
              </a:ext>
            </a:extLst>
          </p:cNvPr>
          <p:cNvCxnSpPr>
            <a:cxnSpLocks/>
          </p:cNvCxnSpPr>
          <p:nvPr/>
        </p:nvCxnSpPr>
        <p:spPr>
          <a:xfrm>
            <a:off x="131081" y="2354260"/>
            <a:ext cx="3811864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5400000" scaled="0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7FE007C-CB32-0BF7-1EDE-4F56604714ED}"/>
              </a:ext>
            </a:extLst>
          </p:cNvPr>
          <p:cNvCxnSpPr>
            <a:cxnSpLocks/>
          </p:cNvCxnSpPr>
          <p:nvPr/>
        </p:nvCxnSpPr>
        <p:spPr>
          <a:xfrm>
            <a:off x="131081" y="2354260"/>
            <a:ext cx="5964919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5400000" scaled="0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4E23298-68FE-462C-1DD0-1232D3461DB8}"/>
              </a:ext>
            </a:extLst>
          </p:cNvPr>
          <p:cNvCxnSpPr>
            <a:cxnSpLocks/>
          </p:cNvCxnSpPr>
          <p:nvPr/>
        </p:nvCxnSpPr>
        <p:spPr>
          <a:xfrm>
            <a:off x="131081" y="2354260"/>
            <a:ext cx="8513566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5400000" scaled="0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D27D482-4FAC-4251-80A8-1FC59E214655}"/>
              </a:ext>
            </a:extLst>
          </p:cNvPr>
          <p:cNvCxnSpPr>
            <a:cxnSpLocks/>
          </p:cNvCxnSpPr>
          <p:nvPr/>
        </p:nvCxnSpPr>
        <p:spPr>
          <a:xfrm>
            <a:off x="131081" y="2354260"/>
            <a:ext cx="10435688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65A1DB"/>
                </a:gs>
                <a:gs pos="100000">
                  <a:srgbClr val="BF9000"/>
                </a:gs>
              </a:gsLst>
              <a:lin ang="5400000" scaled="0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98;p15">
            <a:extLst>
              <a:ext uri="{FF2B5EF4-FFF2-40B4-BE49-F238E27FC236}">
                <a16:creationId xmlns:a16="http://schemas.microsoft.com/office/drawing/2014/main" id="{3853B6A6-8FBD-6AD0-0ADF-7E93C67DE7BE}"/>
              </a:ext>
            </a:extLst>
          </p:cNvPr>
          <p:cNvSpPr/>
          <p:nvPr/>
        </p:nvSpPr>
        <p:spPr>
          <a:xfrm>
            <a:off x="10807779" y="3117444"/>
            <a:ext cx="885711" cy="885711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3" name="Google Shape;78;p14">
            <a:extLst>
              <a:ext uri="{FF2B5EF4-FFF2-40B4-BE49-F238E27FC236}">
                <a16:creationId xmlns:a16="http://schemas.microsoft.com/office/drawing/2014/main" id="{37EEC081-9120-78D5-9A44-915700EC152C}"/>
              </a:ext>
            </a:extLst>
          </p:cNvPr>
          <p:cNvSpPr txBox="1"/>
          <p:nvPr/>
        </p:nvSpPr>
        <p:spPr>
          <a:xfrm>
            <a:off x="10503509" y="3939545"/>
            <a:ext cx="1779288" cy="79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ym typeface="Roboto"/>
              </a:rPr>
              <a:t>Programmable logic</a:t>
            </a:r>
            <a:endParaRPr dirty="0">
              <a:sym typeface="Robot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8A4FB3-9C07-6070-93EE-EF9817FACC00}"/>
              </a:ext>
            </a:extLst>
          </p:cNvPr>
          <p:cNvGrpSpPr/>
          <p:nvPr/>
        </p:nvGrpSpPr>
        <p:grpSpPr>
          <a:xfrm>
            <a:off x="8174615" y="3190507"/>
            <a:ext cx="554872" cy="763460"/>
            <a:chOff x="11156563" y="3471867"/>
            <a:chExt cx="554872" cy="763460"/>
          </a:xfrm>
        </p:grpSpPr>
        <p:sp>
          <p:nvSpPr>
            <p:cNvPr id="86" name="Double Wave 85">
              <a:extLst>
                <a:ext uri="{FF2B5EF4-FFF2-40B4-BE49-F238E27FC236}">
                  <a16:creationId xmlns:a16="http://schemas.microsoft.com/office/drawing/2014/main" id="{FA575376-62C6-7A6F-3EA2-D99E24573F2C}"/>
                </a:ext>
              </a:extLst>
            </p:cNvPr>
            <p:cNvSpPr/>
            <p:nvPr/>
          </p:nvSpPr>
          <p:spPr>
            <a:xfrm rot="16200000">
              <a:off x="11066910" y="3979782"/>
              <a:ext cx="345198" cy="165891"/>
            </a:xfrm>
            <a:prstGeom prst="doubleWave">
              <a:avLst>
                <a:gd name="adj1" fmla="val 12500"/>
                <a:gd name="adj2" fmla="val 2873"/>
              </a:avLst>
            </a:prstGeom>
            <a:solidFill>
              <a:srgbClr val="7030A0"/>
            </a:solidFill>
            <a:ln>
              <a:solidFill>
                <a:srgbClr val="2F1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Double Wave 86">
              <a:extLst>
                <a:ext uri="{FF2B5EF4-FFF2-40B4-BE49-F238E27FC236}">
                  <a16:creationId xmlns:a16="http://schemas.microsoft.com/office/drawing/2014/main" id="{45D31578-C7EB-631F-6DAF-981A9CD30E42}"/>
                </a:ext>
              </a:extLst>
            </p:cNvPr>
            <p:cNvSpPr/>
            <p:nvPr/>
          </p:nvSpPr>
          <p:spPr>
            <a:xfrm rot="16200000">
              <a:off x="11455890" y="3979782"/>
              <a:ext cx="345198" cy="165891"/>
            </a:xfrm>
            <a:prstGeom prst="doubleWave">
              <a:avLst>
                <a:gd name="adj1" fmla="val 12500"/>
                <a:gd name="adj2" fmla="val 2873"/>
              </a:avLst>
            </a:prstGeom>
            <a:solidFill>
              <a:srgbClr val="BB0000"/>
            </a:solidFill>
            <a:ln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Double Wave 100">
              <a:extLst>
                <a:ext uri="{FF2B5EF4-FFF2-40B4-BE49-F238E27FC236}">
                  <a16:creationId xmlns:a16="http://schemas.microsoft.com/office/drawing/2014/main" id="{F291AF7B-552C-A598-9A1E-BF3977C2C3F2}"/>
                </a:ext>
              </a:extLst>
            </p:cNvPr>
            <p:cNvSpPr/>
            <p:nvPr/>
          </p:nvSpPr>
          <p:spPr>
            <a:xfrm rot="16200000">
              <a:off x="11066911" y="3561520"/>
              <a:ext cx="345198" cy="165891"/>
            </a:xfrm>
            <a:prstGeom prst="doubleWave">
              <a:avLst>
                <a:gd name="adj1" fmla="val 12500"/>
                <a:gd name="adj2" fmla="val 2873"/>
              </a:avLst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Double Wave 101">
              <a:extLst>
                <a:ext uri="{FF2B5EF4-FFF2-40B4-BE49-F238E27FC236}">
                  <a16:creationId xmlns:a16="http://schemas.microsoft.com/office/drawing/2014/main" id="{36D2EDFD-CD83-92EE-5AC2-F293C0ECD4F8}"/>
                </a:ext>
              </a:extLst>
            </p:cNvPr>
            <p:cNvSpPr/>
            <p:nvPr/>
          </p:nvSpPr>
          <p:spPr>
            <a:xfrm rot="16200000">
              <a:off x="11455891" y="3561520"/>
              <a:ext cx="345198" cy="165891"/>
            </a:xfrm>
            <a:prstGeom prst="doubleWave">
              <a:avLst>
                <a:gd name="adj1" fmla="val 12500"/>
                <a:gd name="adj2" fmla="val 2873"/>
              </a:avLst>
            </a:prstGeom>
            <a:solidFill>
              <a:srgbClr val="2E75B6"/>
            </a:solidFill>
            <a:ln>
              <a:solidFill>
                <a:srgbClr val="245A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2F0FB-1B7F-42A0-FB3B-35ABDCAA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921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3.33333E-6 L 0.23021 -3.3333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7" grpId="0"/>
      <p:bldP spid="61" grpId="0"/>
      <p:bldP spid="84" grpId="0" animBg="1"/>
      <p:bldP spid="1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B78EB-5B6D-26AB-AED6-24D73241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C4B-FE44-4BAD-9DA2-78DCCBACECBC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3EC64E-2F90-10CA-0A0E-ED9EF478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33644"/>
            <a:ext cx="11430000" cy="776806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26419D47-9281-4898-2994-088095BFD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4"/>
          <a:stretch/>
        </p:blipFill>
        <p:spPr>
          <a:xfrm>
            <a:off x="1389233" y="3041138"/>
            <a:ext cx="3070299" cy="2277546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98C07FC3-5226-0FB9-5C5C-8E7B2D36C27C}"/>
              </a:ext>
            </a:extLst>
          </p:cNvPr>
          <p:cNvSpPr txBox="1"/>
          <p:nvPr/>
        </p:nvSpPr>
        <p:spPr>
          <a:xfrm>
            <a:off x="1962566" y="1576933"/>
            <a:ext cx="1923631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täkō</a:t>
            </a:r>
            <a:endParaRPr lang="en-US" sz="2800" u="sng" dirty="0"/>
          </a:p>
          <a:p>
            <a:pPr algn="ctr">
              <a:lnSpc>
                <a:spcPct val="150000"/>
              </a:lnSpc>
            </a:pPr>
            <a:r>
              <a:rPr lang="en-US" sz="2000" i="1" dirty="0"/>
              <a:t>ISCA 2022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865516-39B2-33F0-C9BD-99EE4D6B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C650A0C-FAF7-3F26-89E4-786DEA04C228}"/>
              </a:ext>
            </a:extLst>
          </p:cNvPr>
          <p:cNvGrpSpPr/>
          <p:nvPr/>
        </p:nvGrpSpPr>
        <p:grpSpPr>
          <a:xfrm>
            <a:off x="7935056" y="2955859"/>
            <a:ext cx="2665122" cy="2656677"/>
            <a:chOff x="611255" y="663404"/>
            <a:chExt cx="4866647" cy="4851227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B7FF53B-D993-A101-7EAA-B5C18209D878}"/>
                </a:ext>
              </a:extLst>
            </p:cNvPr>
            <p:cNvGrpSpPr/>
            <p:nvPr/>
          </p:nvGrpSpPr>
          <p:grpSpPr>
            <a:xfrm>
              <a:off x="611255" y="663404"/>
              <a:ext cx="4851227" cy="4851227"/>
              <a:chOff x="1939041" y="1343875"/>
              <a:chExt cx="3088426" cy="3088426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1693D8E5-2634-F784-01C2-8621ABE18DA1}"/>
                  </a:ext>
                </a:extLst>
              </p:cNvPr>
              <p:cNvSpPr/>
              <p:nvPr/>
            </p:nvSpPr>
            <p:spPr>
              <a:xfrm>
                <a:off x="1939041" y="1343875"/>
                <a:ext cx="3088426" cy="3088426"/>
              </a:xfrm>
              <a:prstGeom prst="roundRect">
                <a:avLst>
                  <a:gd name="adj" fmla="val 1998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D716953-8F0F-7208-826D-886A263A83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4158" y="1665082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F884021-4B44-FAB4-1C33-D0A1AE1BDB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3563" y="1638646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D29FBB86-75E7-C7CF-7CD8-ACA3A525A1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6705" y="1677782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E589301-D042-83CD-E3A3-E9763F6D9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5055" y="1655557"/>
                <a:ext cx="0" cy="256505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29966FC4-1BE3-C14E-6B34-48AF2C5A2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8441" y="1757157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411C7086-8A07-D7EB-2B90-F5E60F412A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3076" y="2515982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2F8C21D7-F101-E703-C52B-E25F3ADADF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8441" y="3287507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4024AC70-F212-74C4-1195-F6E7D17E8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4158" y="4062207"/>
                <a:ext cx="252760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3F1CFF52-FC23-57AE-698A-2A2790DA361F}"/>
                  </a:ext>
                </a:extLst>
              </p:cNvPr>
              <p:cNvSpPr/>
              <p:nvPr/>
            </p:nvSpPr>
            <p:spPr>
              <a:xfrm>
                <a:off x="2002368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880FA82B-4A5B-30DB-95AB-381D8FA6FF01}"/>
                  </a:ext>
                </a:extLst>
              </p:cNvPr>
              <p:cNvSpPr/>
              <p:nvPr/>
            </p:nvSpPr>
            <p:spPr>
              <a:xfrm>
                <a:off x="2360585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9A4EA597-D962-30F6-9334-597AFB4B20D8}"/>
                  </a:ext>
                </a:extLst>
              </p:cNvPr>
              <p:cNvSpPr/>
              <p:nvPr/>
            </p:nvSpPr>
            <p:spPr>
              <a:xfrm>
                <a:off x="2032771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625098DA-5FF4-2B2D-5CB4-D656D0ADCEA9}"/>
                  </a:ext>
                </a:extLst>
              </p:cNvPr>
              <p:cNvSpPr/>
              <p:nvPr/>
            </p:nvSpPr>
            <p:spPr>
              <a:xfrm>
                <a:off x="2360585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21EF784E-DC85-02D0-CCD3-0F33273FE3E4}"/>
                  </a:ext>
                </a:extLst>
              </p:cNvPr>
              <p:cNvSpPr/>
              <p:nvPr/>
            </p:nvSpPr>
            <p:spPr>
              <a:xfrm>
                <a:off x="2772834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CFC366FC-3911-4F15-E6B4-4E3E6B526F7E}"/>
                  </a:ext>
                </a:extLst>
              </p:cNvPr>
              <p:cNvSpPr/>
              <p:nvPr/>
            </p:nvSpPr>
            <p:spPr>
              <a:xfrm>
                <a:off x="3131051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D27B07D3-58A4-E4F7-F104-607694BEC4D3}"/>
                  </a:ext>
                </a:extLst>
              </p:cNvPr>
              <p:cNvSpPr/>
              <p:nvPr/>
            </p:nvSpPr>
            <p:spPr>
              <a:xfrm>
                <a:off x="2803237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945998E5-AD90-EE14-9F8A-0AA2728A4BB5}"/>
                  </a:ext>
                </a:extLst>
              </p:cNvPr>
              <p:cNvSpPr/>
              <p:nvPr/>
            </p:nvSpPr>
            <p:spPr>
              <a:xfrm>
                <a:off x="3131051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838A507F-8185-617A-0063-73FE9576C367}"/>
                  </a:ext>
                </a:extLst>
              </p:cNvPr>
              <p:cNvSpPr/>
              <p:nvPr/>
            </p:nvSpPr>
            <p:spPr>
              <a:xfrm>
                <a:off x="3543300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D6F60645-5F42-8A01-323E-7E7B86039DCF}"/>
                  </a:ext>
                </a:extLst>
              </p:cNvPr>
              <p:cNvSpPr/>
              <p:nvPr/>
            </p:nvSpPr>
            <p:spPr>
              <a:xfrm>
                <a:off x="3901517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D17A7686-7AD1-BC02-738D-921383E529B8}"/>
                  </a:ext>
                </a:extLst>
              </p:cNvPr>
              <p:cNvSpPr/>
              <p:nvPr/>
            </p:nvSpPr>
            <p:spPr>
              <a:xfrm>
                <a:off x="3573703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265C33EA-4B24-EC79-023D-D81874DCFEF2}"/>
                  </a:ext>
                </a:extLst>
              </p:cNvPr>
              <p:cNvSpPr/>
              <p:nvPr/>
            </p:nvSpPr>
            <p:spPr>
              <a:xfrm>
                <a:off x="3901517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9912F57A-AAF4-CEBC-C7C1-4D6A61E7A7AA}"/>
                  </a:ext>
                </a:extLst>
              </p:cNvPr>
              <p:cNvSpPr/>
              <p:nvPr/>
            </p:nvSpPr>
            <p:spPr>
              <a:xfrm>
                <a:off x="4313766" y="1413933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5ABC9BE1-FB21-EC87-4638-978244623237}"/>
                  </a:ext>
                </a:extLst>
              </p:cNvPr>
              <p:cNvSpPr/>
              <p:nvPr/>
            </p:nvSpPr>
            <p:spPr>
              <a:xfrm>
                <a:off x="4671983" y="1665082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B1A5BBDC-900F-0887-3BF1-8E8D4D599159}"/>
                  </a:ext>
                </a:extLst>
              </p:cNvPr>
              <p:cNvSpPr/>
              <p:nvPr/>
            </p:nvSpPr>
            <p:spPr>
              <a:xfrm>
                <a:off x="4344169" y="1443013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4B4117DA-4B41-BC35-0AD3-D46C81E008C9}"/>
                  </a:ext>
                </a:extLst>
              </p:cNvPr>
              <p:cNvSpPr/>
              <p:nvPr/>
            </p:nvSpPr>
            <p:spPr>
              <a:xfrm>
                <a:off x="4671983" y="1443013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0043141E-DDD0-6E79-4078-3189CCDE127F}"/>
                  </a:ext>
                </a:extLst>
              </p:cNvPr>
              <p:cNvSpPr/>
              <p:nvPr/>
            </p:nvSpPr>
            <p:spPr>
              <a:xfrm>
                <a:off x="2001311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121C382F-31B6-7B46-9231-9DC4126AC643}"/>
                  </a:ext>
                </a:extLst>
              </p:cNvPr>
              <p:cNvSpPr/>
              <p:nvPr/>
            </p:nvSpPr>
            <p:spPr>
              <a:xfrm>
                <a:off x="2359528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BAE734A8-B80D-7C09-EFE8-69754FBF1A8B}"/>
                  </a:ext>
                </a:extLst>
              </p:cNvPr>
              <p:cNvSpPr/>
              <p:nvPr/>
            </p:nvSpPr>
            <p:spPr>
              <a:xfrm>
                <a:off x="2031714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4A311F2C-277F-4B6E-C72C-7A30B511AE00}"/>
                  </a:ext>
                </a:extLst>
              </p:cNvPr>
              <p:cNvSpPr/>
              <p:nvPr/>
            </p:nvSpPr>
            <p:spPr>
              <a:xfrm>
                <a:off x="2359528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361D9DD4-5C8A-33C1-0ED1-70EFBEF580FF}"/>
                  </a:ext>
                </a:extLst>
              </p:cNvPr>
              <p:cNvSpPr/>
              <p:nvPr/>
            </p:nvSpPr>
            <p:spPr>
              <a:xfrm>
                <a:off x="2771777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1A7DB80B-91FD-4F36-44AE-0E59ED900F70}"/>
                  </a:ext>
                </a:extLst>
              </p:cNvPr>
              <p:cNvSpPr/>
              <p:nvPr/>
            </p:nvSpPr>
            <p:spPr>
              <a:xfrm>
                <a:off x="3129994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CA217677-5377-D8BC-8690-211102466E1E}"/>
                  </a:ext>
                </a:extLst>
              </p:cNvPr>
              <p:cNvSpPr/>
              <p:nvPr/>
            </p:nvSpPr>
            <p:spPr>
              <a:xfrm>
                <a:off x="2802180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08911255-9F72-A191-8E3A-25E2239FEC26}"/>
                  </a:ext>
                </a:extLst>
              </p:cNvPr>
              <p:cNvSpPr/>
              <p:nvPr/>
            </p:nvSpPr>
            <p:spPr>
              <a:xfrm>
                <a:off x="3129994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1733BD9A-2B2D-A8F0-DE55-B7D0339EFDF2}"/>
                  </a:ext>
                </a:extLst>
              </p:cNvPr>
              <p:cNvSpPr/>
              <p:nvPr/>
            </p:nvSpPr>
            <p:spPr>
              <a:xfrm>
                <a:off x="3542243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599335A1-AA29-9A85-99B1-73F0394716E5}"/>
                  </a:ext>
                </a:extLst>
              </p:cNvPr>
              <p:cNvSpPr/>
              <p:nvPr/>
            </p:nvSpPr>
            <p:spPr>
              <a:xfrm>
                <a:off x="3900460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98AD3E05-4CF4-1063-722A-91483C6816F2}"/>
                  </a:ext>
                </a:extLst>
              </p:cNvPr>
              <p:cNvSpPr/>
              <p:nvPr/>
            </p:nvSpPr>
            <p:spPr>
              <a:xfrm>
                <a:off x="3572646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9E717181-EF3D-9DF6-9486-A93D1BB93F90}"/>
                  </a:ext>
                </a:extLst>
              </p:cNvPr>
              <p:cNvSpPr/>
              <p:nvPr/>
            </p:nvSpPr>
            <p:spPr>
              <a:xfrm>
                <a:off x="3900460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: Rounded Corners 149">
                <a:extLst>
                  <a:ext uri="{FF2B5EF4-FFF2-40B4-BE49-F238E27FC236}">
                    <a16:creationId xmlns:a16="http://schemas.microsoft.com/office/drawing/2014/main" id="{2260DA0D-1790-106E-F91B-F000D09CDCCA}"/>
                  </a:ext>
                </a:extLst>
              </p:cNvPr>
              <p:cNvSpPr/>
              <p:nvPr/>
            </p:nvSpPr>
            <p:spPr>
              <a:xfrm>
                <a:off x="4312709" y="2180505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42A96073-4B0E-2301-62D4-789DDA68CCED}"/>
                  </a:ext>
                </a:extLst>
              </p:cNvPr>
              <p:cNvSpPr/>
              <p:nvPr/>
            </p:nvSpPr>
            <p:spPr>
              <a:xfrm>
                <a:off x="4670926" y="2431654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EC6C82CF-E331-E1C1-8C3A-FF696BD5D433}"/>
                  </a:ext>
                </a:extLst>
              </p:cNvPr>
              <p:cNvSpPr/>
              <p:nvPr/>
            </p:nvSpPr>
            <p:spPr>
              <a:xfrm>
                <a:off x="4343112" y="2209585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D345BCEB-2650-EA01-54C4-80147A38DE5F}"/>
                  </a:ext>
                </a:extLst>
              </p:cNvPr>
              <p:cNvSpPr/>
              <p:nvPr/>
            </p:nvSpPr>
            <p:spPr>
              <a:xfrm>
                <a:off x="4670926" y="2209585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4F28BC53-5C0F-0C29-237A-7C969BB56699}"/>
                  </a:ext>
                </a:extLst>
              </p:cNvPr>
              <p:cNvSpPr/>
              <p:nvPr/>
            </p:nvSpPr>
            <p:spPr>
              <a:xfrm>
                <a:off x="2002368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68201E61-8B86-F88E-0128-AF6C045FFFD0}"/>
                  </a:ext>
                </a:extLst>
              </p:cNvPr>
              <p:cNvSpPr/>
              <p:nvPr/>
            </p:nvSpPr>
            <p:spPr>
              <a:xfrm>
                <a:off x="2360585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42F34DE7-65BE-EF10-D937-9929C5292D9C}"/>
                  </a:ext>
                </a:extLst>
              </p:cNvPr>
              <p:cNvSpPr/>
              <p:nvPr/>
            </p:nvSpPr>
            <p:spPr>
              <a:xfrm>
                <a:off x="2032771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E5A8865A-75AF-C5B4-1E67-ADD845A2DEE3}"/>
                  </a:ext>
                </a:extLst>
              </p:cNvPr>
              <p:cNvSpPr/>
              <p:nvPr/>
            </p:nvSpPr>
            <p:spPr>
              <a:xfrm>
                <a:off x="2360585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45891D38-3D1D-B268-5179-F2C9FC0C00CA}"/>
                  </a:ext>
                </a:extLst>
              </p:cNvPr>
              <p:cNvSpPr/>
              <p:nvPr/>
            </p:nvSpPr>
            <p:spPr>
              <a:xfrm>
                <a:off x="2772834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1093DAC7-38B0-DBFD-50BA-4136D18D137F}"/>
                  </a:ext>
                </a:extLst>
              </p:cNvPr>
              <p:cNvSpPr/>
              <p:nvPr/>
            </p:nvSpPr>
            <p:spPr>
              <a:xfrm>
                <a:off x="3131051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BD7A6BB9-C204-8DFF-B817-0A607C753959}"/>
                  </a:ext>
                </a:extLst>
              </p:cNvPr>
              <p:cNvSpPr/>
              <p:nvPr/>
            </p:nvSpPr>
            <p:spPr>
              <a:xfrm>
                <a:off x="2803237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B57E65FF-3964-6400-3723-1ACF7259E011}"/>
                  </a:ext>
                </a:extLst>
              </p:cNvPr>
              <p:cNvSpPr/>
              <p:nvPr/>
            </p:nvSpPr>
            <p:spPr>
              <a:xfrm>
                <a:off x="3131051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AB80DCF6-E979-252B-3FDC-B2B40A0A677F}"/>
                  </a:ext>
                </a:extLst>
              </p:cNvPr>
              <p:cNvSpPr/>
              <p:nvPr/>
            </p:nvSpPr>
            <p:spPr>
              <a:xfrm>
                <a:off x="3543300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3C2F53F9-98C2-5454-FD83-1A1D7A423B88}"/>
                  </a:ext>
                </a:extLst>
              </p:cNvPr>
              <p:cNvSpPr/>
              <p:nvPr/>
            </p:nvSpPr>
            <p:spPr>
              <a:xfrm>
                <a:off x="3901517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44C35FBD-6881-5969-5FE4-F15DCDFEEF35}"/>
                  </a:ext>
                </a:extLst>
              </p:cNvPr>
              <p:cNvSpPr/>
              <p:nvPr/>
            </p:nvSpPr>
            <p:spPr>
              <a:xfrm>
                <a:off x="3573703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0204CC86-66BA-6E74-B107-EA1A251E16F1}"/>
                  </a:ext>
                </a:extLst>
              </p:cNvPr>
              <p:cNvSpPr/>
              <p:nvPr/>
            </p:nvSpPr>
            <p:spPr>
              <a:xfrm>
                <a:off x="3901517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871569E5-F7D2-9047-31CD-2A0C95A10CAB}"/>
                  </a:ext>
                </a:extLst>
              </p:cNvPr>
              <p:cNvSpPr/>
              <p:nvPr/>
            </p:nvSpPr>
            <p:spPr>
              <a:xfrm>
                <a:off x="4313766" y="2947077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02B022D9-BAC4-261F-3B72-ACE0DF9D0041}"/>
                  </a:ext>
                </a:extLst>
              </p:cNvPr>
              <p:cNvSpPr/>
              <p:nvPr/>
            </p:nvSpPr>
            <p:spPr>
              <a:xfrm>
                <a:off x="4671983" y="3198226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27347881-E707-55E6-499B-E964D60FDE5D}"/>
                  </a:ext>
                </a:extLst>
              </p:cNvPr>
              <p:cNvSpPr/>
              <p:nvPr/>
            </p:nvSpPr>
            <p:spPr>
              <a:xfrm>
                <a:off x="4344169" y="2976157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9BDC9D4F-12B7-840F-9DA6-07EF6691F8C2}"/>
                  </a:ext>
                </a:extLst>
              </p:cNvPr>
              <p:cNvSpPr/>
              <p:nvPr/>
            </p:nvSpPr>
            <p:spPr>
              <a:xfrm>
                <a:off x="4671983" y="2976157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CB2BDB7F-B39F-CDB4-F8A2-CEA727863AE4}"/>
                  </a:ext>
                </a:extLst>
              </p:cNvPr>
              <p:cNvSpPr/>
              <p:nvPr/>
            </p:nvSpPr>
            <p:spPr>
              <a:xfrm>
                <a:off x="2001311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F102F6B3-4C06-1A4F-653B-0621A4E4C641}"/>
                  </a:ext>
                </a:extLst>
              </p:cNvPr>
              <p:cNvSpPr/>
              <p:nvPr/>
            </p:nvSpPr>
            <p:spPr>
              <a:xfrm>
                <a:off x="2359528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30C7889A-FF93-34C2-DB8D-B9251AD33F2F}"/>
                  </a:ext>
                </a:extLst>
              </p:cNvPr>
              <p:cNvSpPr/>
              <p:nvPr/>
            </p:nvSpPr>
            <p:spPr>
              <a:xfrm>
                <a:off x="2031714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68EC3D3A-B171-C4F4-26D9-AB30C9E3AD4B}"/>
                  </a:ext>
                </a:extLst>
              </p:cNvPr>
              <p:cNvSpPr/>
              <p:nvPr/>
            </p:nvSpPr>
            <p:spPr>
              <a:xfrm>
                <a:off x="2359528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F86213C3-0D7E-EFBB-82FF-6B0065256C83}"/>
                  </a:ext>
                </a:extLst>
              </p:cNvPr>
              <p:cNvSpPr/>
              <p:nvPr/>
            </p:nvSpPr>
            <p:spPr>
              <a:xfrm>
                <a:off x="2771777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BB62E93D-3CEE-9CAB-8C0B-83C0963DF21E}"/>
                  </a:ext>
                </a:extLst>
              </p:cNvPr>
              <p:cNvSpPr/>
              <p:nvPr/>
            </p:nvSpPr>
            <p:spPr>
              <a:xfrm>
                <a:off x="3129994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584359FE-500C-16FC-0F9F-B0A75CAE671E}"/>
                  </a:ext>
                </a:extLst>
              </p:cNvPr>
              <p:cNvSpPr/>
              <p:nvPr/>
            </p:nvSpPr>
            <p:spPr>
              <a:xfrm>
                <a:off x="2802180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16C0A2EA-A538-1828-A796-8D69FB60AD1C}"/>
                  </a:ext>
                </a:extLst>
              </p:cNvPr>
              <p:cNvSpPr/>
              <p:nvPr/>
            </p:nvSpPr>
            <p:spPr>
              <a:xfrm>
                <a:off x="3129994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10DDF0CC-714E-C189-2495-801CAACABAE0}"/>
                  </a:ext>
                </a:extLst>
              </p:cNvPr>
              <p:cNvSpPr/>
              <p:nvPr/>
            </p:nvSpPr>
            <p:spPr>
              <a:xfrm>
                <a:off x="3542243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7977067E-1634-37B1-4575-AFF4E8ECB89B}"/>
                  </a:ext>
                </a:extLst>
              </p:cNvPr>
              <p:cNvSpPr/>
              <p:nvPr/>
            </p:nvSpPr>
            <p:spPr>
              <a:xfrm>
                <a:off x="3900460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1FCE6F0C-DBDB-39B7-205F-FBA109976F4A}"/>
                  </a:ext>
                </a:extLst>
              </p:cNvPr>
              <p:cNvSpPr/>
              <p:nvPr/>
            </p:nvSpPr>
            <p:spPr>
              <a:xfrm>
                <a:off x="3572646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F2E7A57A-A9B3-F9C8-D621-9D311B2234C8}"/>
                  </a:ext>
                </a:extLst>
              </p:cNvPr>
              <p:cNvSpPr/>
              <p:nvPr/>
            </p:nvSpPr>
            <p:spPr>
              <a:xfrm>
                <a:off x="3900460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848E55B2-8E8A-2D11-497D-31E4D841D80F}"/>
                  </a:ext>
                </a:extLst>
              </p:cNvPr>
              <p:cNvSpPr/>
              <p:nvPr/>
            </p:nvSpPr>
            <p:spPr>
              <a:xfrm>
                <a:off x="4312709" y="3713649"/>
                <a:ext cx="647700" cy="647700"/>
              </a:xfrm>
              <a:prstGeom prst="roundRect">
                <a:avLst>
                  <a:gd name="adj" fmla="val 7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4412F80B-DEF5-C1E2-914A-44888F17B6F5}"/>
                  </a:ext>
                </a:extLst>
              </p:cNvPr>
              <p:cNvSpPr/>
              <p:nvPr/>
            </p:nvSpPr>
            <p:spPr>
              <a:xfrm>
                <a:off x="4670926" y="3964798"/>
                <a:ext cx="264367" cy="3727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746DD7DE-98FC-FD8A-902C-48C8DA71001E}"/>
                  </a:ext>
                </a:extLst>
              </p:cNvPr>
              <p:cNvSpPr/>
              <p:nvPr/>
            </p:nvSpPr>
            <p:spPr>
              <a:xfrm>
                <a:off x="4343112" y="3742729"/>
                <a:ext cx="293447" cy="5948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20A2D842-5F27-1539-75A2-6162AB0813A6}"/>
                  </a:ext>
                </a:extLst>
              </p:cNvPr>
              <p:cNvSpPr/>
              <p:nvPr/>
            </p:nvSpPr>
            <p:spPr>
              <a:xfrm>
                <a:off x="4670926" y="3742729"/>
                <a:ext cx="264367" cy="19563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8894FA3-57C7-25B4-8987-F59EF0C330BD}"/>
                </a:ext>
              </a:extLst>
            </p:cNvPr>
            <p:cNvSpPr/>
            <p:nvPr/>
          </p:nvSpPr>
          <p:spPr>
            <a:xfrm rot="13403803" flipH="1" flipV="1">
              <a:off x="3682791" y="1404554"/>
              <a:ext cx="970368" cy="2618405"/>
            </a:xfrm>
            <a:prstGeom prst="arc">
              <a:avLst>
                <a:gd name="adj1" fmla="val 17273218"/>
                <a:gd name="adj2" fmla="val 4965310"/>
              </a:avLst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85E5E920-267C-40D3-E7E6-539FA7EC8C06}"/>
                </a:ext>
              </a:extLst>
            </p:cNvPr>
            <p:cNvSpPr/>
            <p:nvPr/>
          </p:nvSpPr>
          <p:spPr>
            <a:xfrm rot="3097408" flipH="1">
              <a:off x="4600542" y="3164377"/>
              <a:ext cx="456108" cy="987237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65FB42BE-833F-85E0-A8C4-A19C1BD5A1DB}"/>
                </a:ext>
              </a:extLst>
            </p:cNvPr>
            <p:cNvSpPr/>
            <p:nvPr/>
          </p:nvSpPr>
          <p:spPr>
            <a:xfrm rot="10800000" flipH="1">
              <a:off x="1097918" y="4551851"/>
              <a:ext cx="517950" cy="710061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EF19755D-93A1-A478-7F07-D3F9242CCDD6}"/>
                </a:ext>
              </a:extLst>
            </p:cNvPr>
            <p:cNvSpPr/>
            <p:nvPr/>
          </p:nvSpPr>
          <p:spPr>
            <a:xfrm rot="6830257" flipH="1" flipV="1">
              <a:off x="3128800" y="272599"/>
              <a:ext cx="1135668" cy="2926911"/>
            </a:xfrm>
            <a:prstGeom prst="arc">
              <a:avLst>
                <a:gd name="adj1" fmla="val 17126025"/>
                <a:gd name="adj2" fmla="val 4965310"/>
              </a:avLst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17D4F86E-CCEB-1AEA-1CAF-0EFE290ADE2B}"/>
                </a:ext>
              </a:extLst>
            </p:cNvPr>
            <p:cNvSpPr/>
            <p:nvPr/>
          </p:nvSpPr>
          <p:spPr>
            <a:xfrm rot="20501264" flipH="1" flipV="1">
              <a:off x="2668496" y="793693"/>
              <a:ext cx="1250606" cy="3140678"/>
            </a:xfrm>
            <a:prstGeom prst="arc">
              <a:avLst>
                <a:gd name="adj1" fmla="val 17126025"/>
                <a:gd name="adj2" fmla="val 4919970"/>
              </a:avLst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0C302501-C915-5899-0CEC-1244089E2077}"/>
                </a:ext>
              </a:extLst>
            </p:cNvPr>
            <p:cNvSpPr/>
            <p:nvPr/>
          </p:nvSpPr>
          <p:spPr>
            <a:xfrm rot="3097408" flipH="1">
              <a:off x="4681330" y="3243181"/>
              <a:ext cx="456108" cy="987237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>
              <a:extLst>
                <a:ext uri="{FF2B5EF4-FFF2-40B4-BE49-F238E27FC236}">
                  <a16:creationId xmlns:a16="http://schemas.microsoft.com/office/drawing/2014/main" id="{EEF2454F-4BF3-7D15-D8A3-B97C6EC1B071}"/>
                </a:ext>
              </a:extLst>
            </p:cNvPr>
            <p:cNvSpPr/>
            <p:nvPr/>
          </p:nvSpPr>
          <p:spPr>
            <a:xfrm rot="3097408" flipH="1">
              <a:off x="4756230" y="3318228"/>
              <a:ext cx="456108" cy="987237"/>
            </a:xfrm>
            <a:prstGeom prst="arc">
              <a:avLst>
                <a:gd name="adj1" fmla="val 17413092"/>
                <a:gd name="adj2" fmla="val 4587462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8E72DFCD-7451-B5A8-B920-3505786F1A72}"/>
                </a:ext>
              </a:extLst>
            </p:cNvPr>
            <p:cNvSpPr/>
            <p:nvPr/>
          </p:nvSpPr>
          <p:spPr>
            <a:xfrm rot="20688605">
              <a:off x="1699473" y="4346998"/>
              <a:ext cx="1205137" cy="598594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Data-triggered</a:t>
              </a: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CC25E87A-E7B0-88C4-842F-E514AD10F865}"/>
                </a:ext>
              </a:extLst>
            </p:cNvPr>
            <p:cNvSpPr/>
            <p:nvPr/>
          </p:nvSpPr>
          <p:spPr>
            <a:xfrm rot="20688605">
              <a:off x="2822705" y="1515406"/>
              <a:ext cx="1049234" cy="59859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Task offload</a:t>
              </a: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2FD19EC2-C00D-A840-F1AD-A2112EB43891}"/>
                </a:ext>
              </a:extLst>
            </p:cNvPr>
            <p:cNvSpPr/>
            <p:nvPr/>
          </p:nvSpPr>
          <p:spPr>
            <a:xfrm rot="20688605">
              <a:off x="3967259" y="4077995"/>
              <a:ext cx="1326045" cy="46321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Streaming</a:t>
              </a:r>
            </a:p>
          </p:txBody>
        </p:sp>
        <p:pic>
          <p:nvPicPr>
            <p:cNvPr id="111" name="Graphic 110" descr="Infinity with solid fill">
              <a:extLst>
                <a:ext uri="{FF2B5EF4-FFF2-40B4-BE49-F238E27FC236}">
                  <a16:creationId xmlns:a16="http://schemas.microsoft.com/office/drawing/2014/main" id="{244BB3B8-D184-A4A5-3A69-4B2F13BF0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66223" y="748750"/>
              <a:ext cx="437772" cy="4377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0B3707DC-9E48-07EE-3AA5-2E8F1C4EBABF}"/>
                </a:ext>
              </a:extLst>
            </p:cNvPr>
            <p:cNvSpPr/>
            <p:nvPr/>
          </p:nvSpPr>
          <p:spPr>
            <a:xfrm rot="20688605">
              <a:off x="844269" y="1224918"/>
              <a:ext cx="1315296" cy="59859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Long-lived workload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052492F8-1E1F-D8A3-CCEA-B749C07E1537}"/>
              </a:ext>
            </a:extLst>
          </p:cNvPr>
          <p:cNvSpPr txBox="1"/>
          <p:nvPr/>
        </p:nvSpPr>
        <p:spPr>
          <a:xfrm>
            <a:off x="7910721" y="1576933"/>
            <a:ext cx="2713793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Leviathan</a:t>
            </a:r>
            <a:endParaRPr lang="en-US" sz="2800" u="sng" dirty="0"/>
          </a:p>
          <a:p>
            <a:pPr algn="ctr">
              <a:lnSpc>
                <a:spcPct val="150000"/>
              </a:lnSpc>
            </a:pPr>
            <a:r>
              <a:rPr lang="en-US" sz="2000" i="1" dirty="0"/>
              <a:t>MICRO 2024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1E65CCA8-4EB8-78F4-5471-F36FC9AABDD0}"/>
              </a:ext>
            </a:extLst>
          </p:cNvPr>
          <p:cNvSpPr/>
          <p:nvPr/>
        </p:nvSpPr>
        <p:spPr>
          <a:xfrm>
            <a:off x="6981618" y="2543459"/>
            <a:ext cx="4572000" cy="1077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60A54-50C2-C82B-9E3D-D2D04F2B24E9}"/>
              </a:ext>
            </a:extLst>
          </p:cNvPr>
          <p:cNvSpPr/>
          <p:nvPr/>
        </p:nvSpPr>
        <p:spPr>
          <a:xfrm>
            <a:off x="638384" y="2543459"/>
            <a:ext cx="4572000" cy="1077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6A7765-3817-B655-D1DB-A4FC2A6434C5}"/>
              </a:ext>
            </a:extLst>
          </p:cNvPr>
          <p:cNvCxnSpPr>
            <a:cxnSpLocks/>
          </p:cNvCxnSpPr>
          <p:nvPr/>
        </p:nvCxnSpPr>
        <p:spPr>
          <a:xfrm flipH="1">
            <a:off x="4366712" y="1115484"/>
            <a:ext cx="843672" cy="91263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FFC182-9C25-D4E5-9B46-A38EBB296192}"/>
              </a:ext>
            </a:extLst>
          </p:cNvPr>
          <p:cNvSpPr txBox="1"/>
          <p:nvPr/>
        </p:nvSpPr>
        <p:spPr>
          <a:xfrm>
            <a:off x="731861" y="5962784"/>
            <a:ext cx="442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 täkō is Japanese for “octopus”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62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MU E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U ECE" id="{94F26F4E-5FA4-4116-8F60-7F85193CB2DC}" vid="{42B0FDAE-460B-45B0-87E4-52CCE4E6CD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CMU ECE</Template>
  <TotalTime>42552</TotalTime>
  <Words>2947</Words>
  <Application>Microsoft Macintosh PowerPoint</Application>
  <PresentationFormat>Widescreen</PresentationFormat>
  <Paragraphs>1154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Consolas</vt:lpstr>
      <vt:lpstr>Open Sans</vt:lpstr>
      <vt:lpstr>Roboto</vt:lpstr>
      <vt:lpstr>Segoe UI Symbol</vt:lpstr>
      <vt:lpstr>Wingdings</vt:lpstr>
      <vt:lpstr>CMU ECE</vt:lpstr>
      <vt:lpstr>Architectures and Programming Models for General-Purpose Near-Data Computing</vt:lpstr>
      <vt:lpstr>Data movement costs keep getting worse</vt:lpstr>
      <vt:lpstr>Memory hierarchy has evolved, but the interface has not</vt:lpstr>
      <vt:lpstr>Data movement optimizations are forced to be conservative</vt:lpstr>
      <vt:lpstr>Hardware doesn’t know what applications want</vt:lpstr>
      <vt:lpstr>Specialized memory hierarchies (e.g., NDC, PIM) give big gains!</vt:lpstr>
      <vt:lpstr>How can we specialize the memory hierarchy without specialized hardware?</vt:lpstr>
      <vt:lpstr>The interface is the problem!</vt:lpstr>
      <vt:lpstr>Overview</vt:lpstr>
      <vt:lpstr>PowerPoint Presentation</vt:lpstr>
      <vt:lpstr>PowerPoint Presentation</vt:lpstr>
      <vt:lpstr>täkō exposes data movement to software</vt:lpstr>
      <vt:lpstr>täkō: Roadmap</vt:lpstr>
      <vt:lpstr>Base+delta (B+Δ) lossy compression</vt:lpstr>
      <vt:lpstr>B+Δ decompression: in the core</vt:lpstr>
      <vt:lpstr>B+Δ decompression: compressed caches?</vt:lpstr>
      <vt:lpstr>B+Δ decompression: täkō</vt:lpstr>
      <vt:lpstr>Evaluation: täkō leverages cache to capture reuse</vt:lpstr>
      <vt:lpstr>The interface is the problem</vt:lpstr>
      <vt:lpstr>täkō: Roadmap</vt:lpstr>
      <vt:lpstr>täkō programming interface</vt:lpstr>
      <vt:lpstr>Registering callbacks</vt:lpstr>
      <vt:lpstr>täkō: Roadmap</vt:lpstr>
      <vt:lpstr>täkō architecture</vt:lpstr>
      <vt:lpstr>onMiss callback</vt:lpstr>
      <vt:lpstr>onWriteback callback</vt:lpstr>
      <vt:lpstr>Additional cache and engine state</vt:lpstr>
      <vt:lpstr>Engine microarchitecture</vt:lpstr>
      <vt:lpstr>täkō: Roadmap</vt:lpstr>
      <vt:lpstr>Evaluation methodology</vt:lpstr>
      <vt:lpstr>Commutative scatter-updates in graphs</vt:lpstr>
      <vt:lpstr>Commutative scatter-updates in graphs</vt:lpstr>
      <vt:lpstr>Example: PHI on täkō </vt:lpstr>
      <vt:lpstr>täkō’s benefits implementing PHI</vt:lpstr>
      <vt:lpstr>täkō: programmable specialized hierarchy</vt:lpstr>
      <vt:lpstr>Overview</vt:lpstr>
      <vt:lpstr>Near-data computing (NDC) paradigms</vt:lpstr>
      <vt:lpstr>Prior NDC designs mostly target a single paradigm</vt:lpstr>
      <vt:lpstr>Prior NDC suffers from poor hardware abstraction</vt:lpstr>
      <vt:lpstr>Leviathan: a unified NDC system with data management</vt:lpstr>
      <vt:lpstr>Leviathan: Roadmap</vt:lpstr>
      <vt:lpstr>Example application: linked-list traversal</vt:lpstr>
      <vt:lpstr>Leviathan: Roadmap</vt:lpstr>
      <vt:lpstr>Programming interface: futures</vt:lpstr>
      <vt:lpstr>Programming interface: actors</vt:lpstr>
      <vt:lpstr>Programming interface: memory allocator</vt:lpstr>
      <vt:lpstr>Programming interface: paradigms</vt:lpstr>
      <vt:lpstr>Leviathan: Roadmap</vt:lpstr>
      <vt:lpstr>Architecture: system</vt:lpstr>
      <vt:lpstr>Architecture: engines</vt:lpstr>
      <vt:lpstr>Architecture: large object mapping</vt:lpstr>
      <vt:lpstr>Architecture: additional support</vt:lpstr>
      <vt:lpstr>Leviathan: Roadmap</vt:lpstr>
      <vt:lpstr>Evaluation methodology</vt:lpstr>
      <vt:lpstr>PowerPoint Presentation</vt:lpstr>
      <vt:lpstr>Hash-table lookups w/ task offload NDC</vt:lpstr>
      <vt:lpstr>Leviathan’s benefits with transparent data management</vt:lpstr>
      <vt:lpstr>PowerPoint Presentation</vt:lpstr>
      <vt:lpstr>PHI requires support for multiple NDC paradigms</vt:lpstr>
      <vt:lpstr>Leviathan’s benefits supporting multiple paradigms w/ PHI</vt:lpstr>
      <vt:lpstr>Leviathan: unified system for NDC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Data Movement through Software Control of General-Purpose Hardware Caches</dc:title>
  <dc:creator>Brian Schwedock</dc:creator>
  <cp:lastModifiedBy>Abdullah Giray YAĞLIKÇI</cp:lastModifiedBy>
  <cp:revision>857</cp:revision>
  <cp:lastPrinted>2022-09-06T16:38:09Z</cp:lastPrinted>
  <dcterms:created xsi:type="dcterms:W3CDTF">2022-08-11T16:25:24Z</dcterms:created>
  <dcterms:modified xsi:type="dcterms:W3CDTF">2024-11-02T18:31:50Z</dcterms:modified>
</cp:coreProperties>
</file>